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1" r:id="rId6"/>
    <p:sldId id="262" r:id="rId7"/>
    <p:sldId id="263" r:id="rId8"/>
    <p:sldId id="264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FF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50FF0-A7AE-490B-BCEF-524E0D27D53D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AD6F9E-9A45-44D6-A541-F7A438ED280A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In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hình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99217DD-8CD9-4677-B618-E3D4A6CDB83C}" type="parTrans" cxnId="{18C5783E-D86B-4CA7-BE23-345F4344B78A}">
      <dgm:prSet/>
      <dgm:spPr/>
      <dgm:t>
        <a:bodyPr/>
        <a:lstStyle/>
        <a:p>
          <a:endParaRPr lang="en-US"/>
        </a:p>
      </dgm:t>
    </dgm:pt>
    <dgm:pt modelId="{6454CACB-4E1B-4EE9-8756-E3608F85C06B}" type="sibTrans" cxnId="{18C5783E-D86B-4CA7-BE23-345F4344B78A}">
      <dgm:prSet/>
      <dgm:spPr/>
      <dgm:t>
        <a:bodyPr/>
        <a:lstStyle/>
        <a:p>
          <a:endParaRPr lang="en-US"/>
        </a:p>
      </dgm:t>
    </dgm:pt>
    <dgm:pt modelId="{1C739E5F-549E-4FF6-80AC-1B16029F302B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In </a:t>
          </a:r>
          <a:r>
            <a:rPr lang="en-US" dirty="0" err="1" smtClean="0">
              <a:solidFill>
                <a:srgbClr val="008000"/>
              </a:solidFill>
            </a:rPr>
            <a:t>ngón</a:t>
          </a:r>
          <a:r>
            <a:rPr lang="en-US" dirty="0" smtClean="0">
              <a:solidFill>
                <a:srgbClr val="008000"/>
              </a:solidFill>
            </a:rPr>
            <a:t> </a:t>
          </a:r>
          <a:r>
            <a:rPr lang="en-US" dirty="0" err="1" smtClean="0">
              <a:solidFill>
                <a:srgbClr val="008000"/>
              </a:solidFill>
            </a:rPr>
            <a:t>tay</a:t>
          </a:r>
          <a:endParaRPr lang="en-US" dirty="0">
            <a:solidFill>
              <a:srgbClr val="008000"/>
            </a:solidFill>
          </a:endParaRPr>
        </a:p>
      </dgm:t>
    </dgm:pt>
    <dgm:pt modelId="{DE6778EB-A403-41DA-A820-CB2822DA8EC5}" type="parTrans" cxnId="{80C14CFA-875B-4752-9975-296F9C403A45}">
      <dgm:prSet/>
      <dgm:spPr/>
      <dgm:t>
        <a:bodyPr/>
        <a:lstStyle/>
        <a:p>
          <a:endParaRPr lang="en-US"/>
        </a:p>
      </dgm:t>
    </dgm:pt>
    <dgm:pt modelId="{14C1B4F5-BC4C-4A6A-AD36-0AD49A0602D2}" type="sibTrans" cxnId="{80C14CFA-875B-4752-9975-296F9C403A45}">
      <dgm:prSet/>
      <dgm:spPr/>
      <dgm:t>
        <a:bodyPr/>
        <a:lstStyle/>
        <a:p>
          <a:endParaRPr lang="en-US"/>
        </a:p>
      </dgm:t>
    </dgm:pt>
    <dgm:pt modelId="{3B96BF17-C5B9-4BEB-A270-856B302E0888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In con </a:t>
          </a:r>
          <a:r>
            <a:rPr lang="en-US" dirty="0" err="1" smtClean="0">
              <a:solidFill>
                <a:srgbClr val="008000"/>
              </a:solidFill>
            </a:rPr>
            <a:t>dấu</a:t>
          </a:r>
          <a:endParaRPr lang="en-US" dirty="0">
            <a:solidFill>
              <a:srgbClr val="008000"/>
            </a:solidFill>
          </a:endParaRPr>
        </a:p>
      </dgm:t>
    </dgm:pt>
    <dgm:pt modelId="{E5295BB4-AE3D-457E-8E92-62A2FBABFEFF}" type="parTrans" cxnId="{5E4B336B-549B-443F-B711-9F671E22F0AB}">
      <dgm:prSet/>
      <dgm:spPr/>
      <dgm:t>
        <a:bodyPr/>
        <a:lstStyle/>
        <a:p>
          <a:endParaRPr lang="en-US"/>
        </a:p>
      </dgm:t>
    </dgm:pt>
    <dgm:pt modelId="{2C9E66CB-467F-4130-8332-7E448060391D}" type="sibTrans" cxnId="{5E4B336B-549B-443F-B711-9F671E22F0AB}">
      <dgm:prSet/>
      <dgm:spPr/>
      <dgm:t>
        <a:bodyPr/>
        <a:lstStyle/>
        <a:p>
          <a:endParaRPr lang="en-US"/>
        </a:p>
      </dgm:t>
    </dgm:pt>
    <dgm:pt modelId="{99BB3BEE-65E2-432C-A97E-73A328701322}">
      <dgm:prSet phldrT="[Text]"/>
      <dgm:spPr/>
      <dgm:t>
        <a:bodyPr/>
        <a:lstStyle/>
        <a:p>
          <a:r>
            <a:rPr lang="en-US" dirty="0" err="1" smtClean="0"/>
            <a:t>Nhuộm</a:t>
          </a:r>
          <a:r>
            <a:rPr lang="en-US" dirty="0" smtClean="0"/>
            <a:t> </a:t>
          </a:r>
          <a:r>
            <a:rPr lang="en-US" dirty="0" err="1" smtClean="0"/>
            <a:t>xốp</a:t>
          </a:r>
          <a:r>
            <a:rPr lang="en-US" dirty="0" smtClean="0"/>
            <a:t> </a:t>
          </a:r>
          <a:r>
            <a:rPr lang="en-US" dirty="0" err="1" smtClean="0"/>
            <a:t>màu</a:t>
          </a:r>
          <a:endParaRPr lang="en-US" dirty="0"/>
        </a:p>
      </dgm:t>
    </dgm:pt>
    <dgm:pt modelId="{DAEDF480-D7B2-4860-991B-E6EDD64214D8}" type="parTrans" cxnId="{C5FF582F-577D-406B-8133-4B0140939AF3}">
      <dgm:prSet/>
      <dgm:spPr/>
      <dgm:t>
        <a:bodyPr/>
        <a:lstStyle/>
        <a:p>
          <a:endParaRPr lang="en-US"/>
        </a:p>
      </dgm:t>
    </dgm:pt>
    <dgm:pt modelId="{1C03EF47-833E-4692-9BDA-8648153671B0}" type="sibTrans" cxnId="{C5FF582F-577D-406B-8133-4B0140939AF3}">
      <dgm:prSet/>
      <dgm:spPr/>
      <dgm:t>
        <a:bodyPr/>
        <a:lstStyle/>
        <a:p>
          <a:endParaRPr lang="en-US"/>
        </a:p>
      </dgm:t>
    </dgm:pt>
    <dgm:pt modelId="{73A77B15-3234-47CF-8BCD-4F45444762AB}">
      <dgm:prSet phldrT="[Text]"/>
      <dgm:spPr/>
      <dgm:t>
        <a:bodyPr/>
        <a:lstStyle/>
        <a:p>
          <a:r>
            <a:rPr lang="en-US" dirty="0" err="1" smtClean="0">
              <a:solidFill>
                <a:srgbClr val="9933FF"/>
              </a:solidFill>
            </a:rPr>
            <a:t>Nhuộm</a:t>
          </a:r>
          <a:r>
            <a:rPr lang="en-US" dirty="0" smtClean="0">
              <a:solidFill>
                <a:srgbClr val="9933FF"/>
              </a:solidFill>
            </a:rPr>
            <a:t> </a:t>
          </a:r>
          <a:r>
            <a:rPr lang="en-US" dirty="0" err="1" smtClean="0">
              <a:solidFill>
                <a:srgbClr val="9933FF"/>
              </a:solidFill>
            </a:rPr>
            <a:t>màu</a:t>
          </a:r>
          <a:endParaRPr lang="en-US" dirty="0">
            <a:solidFill>
              <a:srgbClr val="9933FF"/>
            </a:solidFill>
          </a:endParaRPr>
        </a:p>
      </dgm:t>
    </dgm:pt>
    <dgm:pt modelId="{91049073-ECA0-4999-B307-F81F37241460}" type="parTrans" cxnId="{C27FF7DA-8556-49AE-85DF-F83C496B2B05}">
      <dgm:prSet/>
      <dgm:spPr/>
      <dgm:t>
        <a:bodyPr/>
        <a:lstStyle/>
        <a:p>
          <a:endParaRPr lang="en-US"/>
        </a:p>
      </dgm:t>
    </dgm:pt>
    <dgm:pt modelId="{CE3C9C7E-F314-4894-99A4-5BA18AEC9157}" type="sibTrans" cxnId="{C27FF7DA-8556-49AE-85DF-F83C496B2B05}">
      <dgm:prSet/>
      <dgm:spPr/>
      <dgm:t>
        <a:bodyPr/>
        <a:lstStyle/>
        <a:p>
          <a:endParaRPr lang="en-US"/>
        </a:p>
      </dgm:t>
    </dgm:pt>
    <dgm:pt modelId="{914366A7-10BC-408C-9DBA-32D18391324A}">
      <dgm:prSet phldrT="[Text]"/>
      <dgm:spPr/>
      <dgm:t>
        <a:bodyPr/>
        <a:lstStyle/>
        <a:p>
          <a:endParaRPr lang="en-US" dirty="0"/>
        </a:p>
      </dgm:t>
    </dgm:pt>
    <dgm:pt modelId="{0A7BFE35-B6E2-4FA1-8C1E-431352270BAB}" type="parTrans" cxnId="{83C05FE8-A0CE-4C6F-8F64-DA94F03E38F1}">
      <dgm:prSet/>
      <dgm:spPr/>
      <dgm:t>
        <a:bodyPr/>
        <a:lstStyle/>
        <a:p>
          <a:endParaRPr lang="en-US"/>
        </a:p>
      </dgm:t>
    </dgm:pt>
    <dgm:pt modelId="{178300A3-4122-4D7D-8ED1-5B06FDDB5734}" type="sibTrans" cxnId="{83C05FE8-A0CE-4C6F-8F64-DA94F03E38F1}">
      <dgm:prSet/>
      <dgm:spPr/>
      <dgm:t>
        <a:bodyPr/>
        <a:lstStyle/>
        <a:p>
          <a:endParaRPr lang="en-US"/>
        </a:p>
      </dgm:t>
    </dgm:pt>
    <dgm:pt modelId="{343074AB-30A1-4D15-9ADC-235531EF1BA5}">
      <dgm:prSet phldrT="[Text]"/>
      <dgm:spPr/>
      <dgm:t>
        <a:bodyPr/>
        <a:lstStyle/>
        <a:p>
          <a:r>
            <a:rPr lang="en-US" dirty="0" smtClean="0"/>
            <a:t>Lau </a:t>
          </a:r>
          <a:r>
            <a:rPr lang="en-US" dirty="0" err="1" smtClean="0"/>
            <a:t>dọn</a:t>
          </a:r>
          <a:r>
            <a:rPr lang="en-US" dirty="0" smtClean="0"/>
            <a:t> </a:t>
          </a:r>
          <a:r>
            <a:rPr lang="en-US" dirty="0" err="1" smtClean="0"/>
            <a:t>đồ</a:t>
          </a:r>
          <a:r>
            <a:rPr lang="en-US" dirty="0" smtClean="0"/>
            <a:t> </a:t>
          </a:r>
          <a:r>
            <a:rPr lang="en-US" dirty="0" err="1" smtClean="0"/>
            <a:t>chơi</a:t>
          </a:r>
          <a:endParaRPr lang="en-US" dirty="0"/>
        </a:p>
      </dgm:t>
    </dgm:pt>
    <dgm:pt modelId="{847090C2-6EF7-4474-99B6-9F41986F52C3}" type="parTrans" cxnId="{625A744A-80E3-4043-92C6-539D67D411A2}">
      <dgm:prSet/>
      <dgm:spPr/>
      <dgm:t>
        <a:bodyPr/>
        <a:lstStyle/>
        <a:p>
          <a:endParaRPr lang="en-US"/>
        </a:p>
      </dgm:t>
    </dgm:pt>
    <dgm:pt modelId="{86032672-801E-409B-A02A-0CE6DBEE1236}" type="sibTrans" cxnId="{625A744A-80E3-4043-92C6-539D67D411A2}">
      <dgm:prSet/>
      <dgm:spPr/>
      <dgm:t>
        <a:bodyPr/>
        <a:lstStyle/>
        <a:p>
          <a:endParaRPr lang="en-US"/>
        </a:p>
      </dgm:t>
    </dgm:pt>
    <dgm:pt modelId="{DA4F4835-6395-49FA-A1E2-B9DA96176F6C}">
      <dgm:prSet phldrT="[Text]"/>
      <dgm:spPr/>
      <dgm:t>
        <a:bodyPr/>
        <a:lstStyle/>
        <a:p>
          <a:r>
            <a:rPr lang="en-US" dirty="0" smtClean="0">
              <a:solidFill>
                <a:srgbClr val="33CCFF"/>
              </a:solidFill>
            </a:rPr>
            <a:t>Lau </a:t>
          </a:r>
          <a:r>
            <a:rPr lang="en-US" dirty="0" err="1" smtClean="0">
              <a:solidFill>
                <a:srgbClr val="33CCFF"/>
              </a:solidFill>
            </a:rPr>
            <a:t>đồ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dùng</a:t>
          </a:r>
          <a:endParaRPr lang="en-US" dirty="0">
            <a:solidFill>
              <a:srgbClr val="33CCFF"/>
            </a:solidFill>
          </a:endParaRPr>
        </a:p>
      </dgm:t>
    </dgm:pt>
    <dgm:pt modelId="{84BEEB27-E331-4AD2-A8BE-20F28576496F}" type="parTrans" cxnId="{CD1C79B2-77DA-4444-AE9C-ED1F698E92A5}">
      <dgm:prSet/>
      <dgm:spPr/>
      <dgm:t>
        <a:bodyPr/>
        <a:lstStyle/>
        <a:p>
          <a:endParaRPr lang="en-US"/>
        </a:p>
      </dgm:t>
    </dgm:pt>
    <dgm:pt modelId="{CF6C9BB2-7675-4D87-9742-4CE424340145}" type="sibTrans" cxnId="{CD1C79B2-77DA-4444-AE9C-ED1F698E92A5}">
      <dgm:prSet/>
      <dgm:spPr/>
      <dgm:t>
        <a:bodyPr/>
        <a:lstStyle/>
        <a:p>
          <a:endParaRPr lang="en-US"/>
        </a:p>
      </dgm:t>
    </dgm:pt>
    <dgm:pt modelId="{87F5DD39-0FFD-473F-8AC8-6AD4013E0195}">
      <dgm:prSet phldrT="[Text]"/>
      <dgm:spPr/>
      <dgm:t>
        <a:bodyPr/>
        <a:lstStyle/>
        <a:p>
          <a:r>
            <a:rPr lang="en-US" dirty="0" err="1" smtClean="0">
              <a:solidFill>
                <a:srgbClr val="33CCFF"/>
              </a:solidFill>
            </a:rPr>
            <a:t>Sắp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xếp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đồ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chơi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trên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giá</a:t>
          </a:r>
          <a:endParaRPr lang="en-US" dirty="0">
            <a:solidFill>
              <a:srgbClr val="33CCFF"/>
            </a:solidFill>
          </a:endParaRPr>
        </a:p>
      </dgm:t>
    </dgm:pt>
    <dgm:pt modelId="{CC9FE10A-E41B-4218-B3CA-DECF357F9602}" type="parTrans" cxnId="{3889426C-340D-470E-A9FE-E69159B25F52}">
      <dgm:prSet/>
      <dgm:spPr/>
      <dgm:t>
        <a:bodyPr/>
        <a:lstStyle/>
        <a:p>
          <a:endParaRPr lang="en-US"/>
        </a:p>
      </dgm:t>
    </dgm:pt>
    <dgm:pt modelId="{7CC11F70-438F-4C6D-A286-E5426DA18F54}" type="sibTrans" cxnId="{3889426C-340D-470E-A9FE-E69159B25F52}">
      <dgm:prSet/>
      <dgm:spPr/>
      <dgm:t>
        <a:bodyPr/>
        <a:lstStyle/>
        <a:p>
          <a:endParaRPr lang="en-US"/>
        </a:p>
      </dgm:t>
    </dgm:pt>
    <dgm:pt modelId="{58362424-1499-40A0-8B57-82DA52E3C969}" type="pres">
      <dgm:prSet presAssocID="{66950FF0-A7AE-490B-BCEF-524E0D27D5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120BA-A33C-4B0D-839E-7DA6EF2F2493}" type="pres">
      <dgm:prSet presAssocID="{66950FF0-A7AE-490B-BCEF-524E0D27D53D}" presName="cycle" presStyleCnt="0"/>
      <dgm:spPr/>
    </dgm:pt>
    <dgm:pt modelId="{3F8F2D26-2AF2-4476-8386-9A24F09753A0}" type="pres">
      <dgm:prSet presAssocID="{66950FF0-A7AE-490B-BCEF-524E0D27D53D}" presName="centerShape" presStyleCnt="0"/>
      <dgm:spPr/>
    </dgm:pt>
    <dgm:pt modelId="{3FDC0460-12DB-4300-8DC4-05F92E060336}" type="pres">
      <dgm:prSet presAssocID="{66950FF0-A7AE-490B-BCEF-524E0D27D53D}" presName="connSite" presStyleLbl="node1" presStyleIdx="0" presStyleCnt="4"/>
      <dgm:spPr/>
    </dgm:pt>
    <dgm:pt modelId="{E3E246EF-EF72-41EB-AA3E-7DC6C0B260AE}" type="pres">
      <dgm:prSet presAssocID="{66950FF0-A7AE-490B-BCEF-524E0D27D53D}" presName="visible" presStyleLbl="node1" presStyleIdx="0" presStyleCnt="4" custLinFactNeighborX="9281" custLinFactNeighborY="-28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DA41A1E7-C5E0-4B7C-9F13-27D2A967FCE2}" type="pres">
      <dgm:prSet presAssocID="{C99217DD-8CD9-4677-B618-E3D4A6CDB83C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44C5A97-4DF0-4B87-936B-D0A33BABC005}" type="pres">
      <dgm:prSet presAssocID="{E8AD6F9E-9A45-44D6-A541-F7A438ED280A}" presName="node" presStyleCnt="0"/>
      <dgm:spPr/>
    </dgm:pt>
    <dgm:pt modelId="{CB1DEF68-7FB5-4A84-B511-2DF1FB7A6EEC}" type="pres">
      <dgm:prSet presAssocID="{E8AD6F9E-9A45-44D6-A541-F7A438ED280A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AF450-883A-48BE-8464-BCA4C476B89D}" type="pres">
      <dgm:prSet presAssocID="{E8AD6F9E-9A45-44D6-A541-F7A438ED280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84031-B6B7-45A4-B8CF-CF96F48FB0A8}" type="pres">
      <dgm:prSet presAssocID="{DAEDF480-D7B2-4860-991B-E6EDD64214D8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F78012C-F5B8-4C56-9BDD-88EA89B85FB6}" type="pres">
      <dgm:prSet presAssocID="{99BB3BEE-65E2-432C-A97E-73A328701322}" presName="node" presStyleCnt="0"/>
      <dgm:spPr/>
    </dgm:pt>
    <dgm:pt modelId="{28A61D92-76A0-4FEB-8D21-9A4DCF853E66}" type="pres">
      <dgm:prSet presAssocID="{99BB3BEE-65E2-432C-A97E-73A32870132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AC9F2-6C26-4305-8398-C3625139587A}" type="pres">
      <dgm:prSet presAssocID="{99BB3BEE-65E2-432C-A97E-73A32870132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948E6-4F6F-4E0D-B15E-E21F88CC53B1}" type="pres">
      <dgm:prSet presAssocID="{847090C2-6EF7-4474-99B6-9F41986F52C3}" presName="Name25" presStyleLbl="parChTrans1D1" presStyleIdx="2" presStyleCnt="3"/>
      <dgm:spPr/>
      <dgm:t>
        <a:bodyPr/>
        <a:lstStyle/>
        <a:p>
          <a:endParaRPr lang="en-US"/>
        </a:p>
      </dgm:t>
    </dgm:pt>
    <dgm:pt modelId="{D9FE1839-49DD-4D23-B2E4-B245F622B9DB}" type="pres">
      <dgm:prSet presAssocID="{343074AB-30A1-4D15-9ADC-235531EF1BA5}" presName="node" presStyleCnt="0"/>
      <dgm:spPr/>
    </dgm:pt>
    <dgm:pt modelId="{596FC597-8293-4DE8-A0A2-58FADD6ED851}" type="pres">
      <dgm:prSet presAssocID="{343074AB-30A1-4D15-9ADC-235531EF1BA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0E6C8-C587-435A-A16E-47DFF8C55274}" type="pres">
      <dgm:prSet presAssocID="{343074AB-30A1-4D15-9ADC-235531EF1BA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FF582F-577D-406B-8133-4B0140939AF3}" srcId="{66950FF0-A7AE-490B-BCEF-524E0D27D53D}" destId="{99BB3BEE-65E2-432C-A97E-73A328701322}" srcOrd="1" destOrd="0" parTransId="{DAEDF480-D7B2-4860-991B-E6EDD64214D8}" sibTransId="{1C03EF47-833E-4692-9BDA-8648153671B0}"/>
    <dgm:cxn modelId="{2C861C89-7FFF-4543-BDC9-7B16F1A690CB}" type="presOf" srcId="{C99217DD-8CD9-4677-B618-E3D4A6CDB83C}" destId="{DA41A1E7-C5E0-4B7C-9F13-27D2A967FCE2}" srcOrd="0" destOrd="0" presId="urn:microsoft.com/office/officeart/2005/8/layout/radial2"/>
    <dgm:cxn modelId="{2641C5E7-1430-4EF9-BEA8-6C4DD890A6A7}" type="presOf" srcId="{1C739E5F-549E-4FF6-80AC-1B16029F302B}" destId="{F55AF450-883A-48BE-8464-BCA4C476B89D}" srcOrd="0" destOrd="0" presId="urn:microsoft.com/office/officeart/2005/8/layout/radial2"/>
    <dgm:cxn modelId="{AB051A4B-DE6F-4682-988F-14CF1E6F250F}" type="presOf" srcId="{73A77B15-3234-47CF-8BCD-4F45444762AB}" destId="{A4BAC9F2-6C26-4305-8398-C3625139587A}" srcOrd="0" destOrd="0" presId="urn:microsoft.com/office/officeart/2005/8/layout/radial2"/>
    <dgm:cxn modelId="{A25FFA33-2768-472E-B286-223CA2D167B6}" type="presOf" srcId="{66950FF0-A7AE-490B-BCEF-524E0D27D53D}" destId="{58362424-1499-40A0-8B57-82DA52E3C969}" srcOrd="0" destOrd="0" presId="urn:microsoft.com/office/officeart/2005/8/layout/radial2"/>
    <dgm:cxn modelId="{C27FF7DA-8556-49AE-85DF-F83C496B2B05}" srcId="{99BB3BEE-65E2-432C-A97E-73A328701322}" destId="{73A77B15-3234-47CF-8BCD-4F45444762AB}" srcOrd="0" destOrd="0" parTransId="{91049073-ECA0-4999-B307-F81F37241460}" sibTransId="{CE3C9C7E-F314-4894-99A4-5BA18AEC9157}"/>
    <dgm:cxn modelId="{80C14CFA-875B-4752-9975-296F9C403A45}" srcId="{E8AD6F9E-9A45-44D6-A541-F7A438ED280A}" destId="{1C739E5F-549E-4FF6-80AC-1B16029F302B}" srcOrd="0" destOrd="0" parTransId="{DE6778EB-A403-41DA-A820-CB2822DA8EC5}" sibTransId="{14C1B4F5-BC4C-4A6A-AD36-0AD49A0602D2}"/>
    <dgm:cxn modelId="{83C05FE8-A0CE-4C6F-8F64-DA94F03E38F1}" srcId="{99BB3BEE-65E2-432C-A97E-73A328701322}" destId="{914366A7-10BC-408C-9DBA-32D18391324A}" srcOrd="1" destOrd="0" parTransId="{0A7BFE35-B6E2-4FA1-8C1E-431352270BAB}" sibTransId="{178300A3-4122-4D7D-8ED1-5B06FDDB5734}"/>
    <dgm:cxn modelId="{625A744A-80E3-4043-92C6-539D67D411A2}" srcId="{66950FF0-A7AE-490B-BCEF-524E0D27D53D}" destId="{343074AB-30A1-4D15-9ADC-235531EF1BA5}" srcOrd="2" destOrd="0" parTransId="{847090C2-6EF7-4474-99B6-9F41986F52C3}" sibTransId="{86032672-801E-409B-A02A-0CE6DBEE1236}"/>
    <dgm:cxn modelId="{E65402F1-DF5D-4753-9F4C-BE6C57B53D66}" type="presOf" srcId="{DAEDF480-D7B2-4860-991B-E6EDD64214D8}" destId="{C6784031-B6B7-45A4-B8CF-CF96F48FB0A8}" srcOrd="0" destOrd="0" presId="urn:microsoft.com/office/officeart/2005/8/layout/radial2"/>
    <dgm:cxn modelId="{8D403E4B-CF11-4C80-BD6E-687B893F3B55}" type="presOf" srcId="{87F5DD39-0FFD-473F-8AC8-6AD4013E0195}" destId="{0130E6C8-C587-435A-A16E-47DFF8C55274}" srcOrd="0" destOrd="1" presId="urn:microsoft.com/office/officeart/2005/8/layout/radial2"/>
    <dgm:cxn modelId="{4CCE95EC-7352-4486-9248-A1FB158005AD}" type="presOf" srcId="{343074AB-30A1-4D15-9ADC-235531EF1BA5}" destId="{596FC597-8293-4DE8-A0A2-58FADD6ED851}" srcOrd="0" destOrd="0" presId="urn:microsoft.com/office/officeart/2005/8/layout/radial2"/>
    <dgm:cxn modelId="{5E4B336B-549B-443F-B711-9F671E22F0AB}" srcId="{E8AD6F9E-9A45-44D6-A541-F7A438ED280A}" destId="{3B96BF17-C5B9-4BEB-A270-856B302E0888}" srcOrd="1" destOrd="0" parTransId="{E5295BB4-AE3D-457E-8E92-62A2FBABFEFF}" sibTransId="{2C9E66CB-467F-4130-8332-7E448060391D}"/>
    <dgm:cxn modelId="{3008E66E-8B07-40DB-84D6-2ADFE63F1E6D}" type="presOf" srcId="{E8AD6F9E-9A45-44D6-A541-F7A438ED280A}" destId="{CB1DEF68-7FB5-4A84-B511-2DF1FB7A6EEC}" srcOrd="0" destOrd="0" presId="urn:microsoft.com/office/officeart/2005/8/layout/radial2"/>
    <dgm:cxn modelId="{ED005B01-FCD5-4EF0-8C7F-7AC45B79373A}" type="presOf" srcId="{914366A7-10BC-408C-9DBA-32D18391324A}" destId="{A4BAC9F2-6C26-4305-8398-C3625139587A}" srcOrd="0" destOrd="1" presId="urn:microsoft.com/office/officeart/2005/8/layout/radial2"/>
    <dgm:cxn modelId="{71955044-3EF8-43C7-8481-E960D7EF7B70}" type="presOf" srcId="{3B96BF17-C5B9-4BEB-A270-856B302E0888}" destId="{F55AF450-883A-48BE-8464-BCA4C476B89D}" srcOrd="0" destOrd="1" presId="urn:microsoft.com/office/officeart/2005/8/layout/radial2"/>
    <dgm:cxn modelId="{18C5783E-D86B-4CA7-BE23-345F4344B78A}" srcId="{66950FF0-A7AE-490B-BCEF-524E0D27D53D}" destId="{E8AD6F9E-9A45-44D6-A541-F7A438ED280A}" srcOrd="0" destOrd="0" parTransId="{C99217DD-8CD9-4677-B618-E3D4A6CDB83C}" sibTransId="{6454CACB-4E1B-4EE9-8756-E3608F85C06B}"/>
    <dgm:cxn modelId="{394EBB22-527E-46AD-8A24-25DEDB802966}" type="presOf" srcId="{DA4F4835-6395-49FA-A1E2-B9DA96176F6C}" destId="{0130E6C8-C587-435A-A16E-47DFF8C55274}" srcOrd="0" destOrd="0" presId="urn:microsoft.com/office/officeart/2005/8/layout/radial2"/>
    <dgm:cxn modelId="{3889426C-340D-470E-A9FE-E69159B25F52}" srcId="{343074AB-30A1-4D15-9ADC-235531EF1BA5}" destId="{87F5DD39-0FFD-473F-8AC8-6AD4013E0195}" srcOrd="1" destOrd="0" parTransId="{CC9FE10A-E41B-4218-B3CA-DECF357F9602}" sibTransId="{7CC11F70-438F-4C6D-A286-E5426DA18F54}"/>
    <dgm:cxn modelId="{0E9D2ACB-96D7-482C-BCF4-AD53384C3F47}" type="presOf" srcId="{99BB3BEE-65E2-432C-A97E-73A328701322}" destId="{28A61D92-76A0-4FEB-8D21-9A4DCF853E66}" srcOrd="0" destOrd="0" presId="urn:microsoft.com/office/officeart/2005/8/layout/radial2"/>
    <dgm:cxn modelId="{DCA51592-0FF8-4B3B-8F08-4BECDBC5D450}" type="presOf" srcId="{847090C2-6EF7-4474-99B6-9F41986F52C3}" destId="{0E4948E6-4F6F-4E0D-B15E-E21F88CC53B1}" srcOrd="0" destOrd="0" presId="urn:microsoft.com/office/officeart/2005/8/layout/radial2"/>
    <dgm:cxn modelId="{CD1C79B2-77DA-4444-AE9C-ED1F698E92A5}" srcId="{343074AB-30A1-4D15-9ADC-235531EF1BA5}" destId="{DA4F4835-6395-49FA-A1E2-B9DA96176F6C}" srcOrd="0" destOrd="0" parTransId="{84BEEB27-E331-4AD2-A8BE-20F28576496F}" sibTransId="{CF6C9BB2-7675-4D87-9742-4CE424340145}"/>
    <dgm:cxn modelId="{1CD554D3-A3DB-4C5D-B62F-74E52A66BA69}" type="presParOf" srcId="{58362424-1499-40A0-8B57-82DA52E3C969}" destId="{185120BA-A33C-4B0D-839E-7DA6EF2F2493}" srcOrd="0" destOrd="0" presId="urn:microsoft.com/office/officeart/2005/8/layout/radial2"/>
    <dgm:cxn modelId="{48C372E5-D905-480D-A34C-E61C6233B77E}" type="presParOf" srcId="{185120BA-A33C-4B0D-839E-7DA6EF2F2493}" destId="{3F8F2D26-2AF2-4476-8386-9A24F09753A0}" srcOrd="0" destOrd="0" presId="urn:microsoft.com/office/officeart/2005/8/layout/radial2"/>
    <dgm:cxn modelId="{E8CF4086-9A4E-4DAA-AA42-7927ACEFFECD}" type="presParOf" srcId="{3F8F2D26-2AF2-4476-8386-9A24F09753A0}" destId="{3FDC0460-12DB-4300-8DC4-05F92E060336}" srcOrd="0" destOrd="0" presId="urn:microsoft.com/office/officeart/2005/8/layout/radial2"/>
    <dgm:cxn modelId="{06D03AEF-B88A-45B3-9A24-129244EF622F}" type="presParOf" srcId="{3F8F2D26-2AF2-4476-8386-9A24F09753A0}" destId="{E3E246EF-EF72-41EB-AA3E-7DC6C0B260AE}" srcOrd="1" destOrd="0" presId="urn:microsoft.com/office/officeart/2005/8/layout/radial2"/>
    <dgm:cxn modelId="{AB1B674B-BAC5-4F1E-99B0-E3E1919BD013}" type="presParOf" srcId="{185120BA-A33C-4B0D-839E-7DA6EF2F2493}" destId="{DA41A1E7-C5E0-4B7C-9F13-27D2A967FCE2}" srcOrd="1" destOrd="0" presId="urn:microsoft.com/office/officeart/2005/8/layout/radial2"/>
    <dgm:cxn modelId="{B38C032E-F910-44EA-906E-3C77DFD72334}" type="presParOf" srcId="{185120BA-A33C-4B0D-839E-7DA6EF2F2493}" destId="{B44C5A97-4DF0-4B87-936B-D0A33BABC005}" srcOrd="2" destOrd="0" presId="urn:microsoft.com/office/officeart/2005/8/layout/radial2"/>
    <dgm:cxn modelId="{9ED5325F-1DA0-47C5-A5F6-861B341AB515}" type="presParOf" srcId="{B44C5A97-4DF0-4B87-936B-D0A33BABC005}" destId="{CB1DEF68-7FB5-4A84-B511-2DF1FB7A6EEC}" srcOrd="0" destOrd="0" presId="urn:microsoft.com/office/officeart/2005/8/layout/radial2"/>
    <dgm:cxn modelId="{24F15AD5-D63A-40FA-98D8-86ED2F608FFB}" type="presParOf" srcId="{B44C5A97-4DF0-4B87-936B-D0A33BABC005}" destId="{F55AF450-883A-48BE-8464-BCA4C476B89D}" srcOrd="1" destOrd="0" presId="urn:microsoft.com/office/officeart/2005/8/layout/radial2"/>
    <dgm:cxn modelId="{6071F38B-4908-4C8F-809F-A994BB4FA6B4}" type="presParOf" srcId="{185120BA-A33C-4B0D-839E-7DA6EF2F2493}" destId="{C6784031-B6B7-45A4-B8CF-CF96F48FB0A8}" srcOrd="3" destOrd="0" presId="urn:microsoft.com/office/officeart/2005/8/layout/radial2"/>
    <dgm:cxn modelId="{57E91C99-65DC-419A-9982-61B46E0B777C}" type="presParOf" srcId="{185120BA-A33C-4B0D-839E-7DA6EF2F2493}" destId="{8F78012C-F5B8-4C56-9BDD-88EA89B85FB6}" srcOrd="4" destOrd="0" presId="urn:microsoft.com/office/officeart/2005/8/layout/radial2"/>
    <dgm:cxn modelId="{895E6CB0-A03F-4322-A99D-06057CCEE495}" type="presParOf" srcId="{8F78012C-F5B8-4C56-9BDD-88EA89B85FB6}" destId="{28A61D92-76A0-4FEB-8D21-9A4DCF853E66}" srcOrd="0" destOrd="0" presId="urn:microsoft.com/office/officeart/2005/8/layout/radial2"/>
    <dgm:cxn modelId="{964A326E-EC08-4983-8405-CDCB536B6B9F}" type="presParOf" srcId="{8F78012C-F5B8-4C56-9BDD-88EA89B85FB6}" destId="{A4BAC9F2-6C26-4305-8398-C3625139587A}" srcOrd="1" destOrd="0" presId="urn:microsoft.com/office/officeart/2005/8/layout/radial2"/>
    <dgm:cxn modelId="{B1F003C3-29FA-4351-A6AF-92399D131BD3}" type="presParOf" srcId="{185120BA-A33C-4B0D-839E-7DA6EF2F2493}" destId="{0E4948E6-4F6F-4E0D-B15E-E21F88CC53B1}" srcOrd="5" destOrd="0" presId="urn:microsoft.com/office/officeart/2005/8/layout/radial2"/>
    <dgm:cxn modelId="{5E400FE5-C830-458C-9E1E-821A10C692A1}" type="presParOf" srcId="{185120BA-A33C-4B0D-839E-7DA6EF2F2493}" destId="{D9FE1839-49DD-4D23-B2E4-B245F622B9DB}" srcOrd="6" destOrd="0" presId="urn:microsoft.com/office/officeart/2005/8/layout/radial2"/>
    <dgm:cxn modelId="{721CEC42-DC50-4674-94C3-29B8CDC67C2A}" type="presParOf" srcId="{D9FE1839-49DD-4D23-B2E4-B245F622B9DB}" destId="{596FC597-8293-4DE8-A0A2-58FADD6ED851}" srcOrd="0" destOrd="0" presId="urn:microsoft.com/office/officeart/2005/8/layout/radial2"/>
    <dgm:cxn modelId="{D781316B-1D51-407A-901A-F04C631F08BF}" type="presParOf" srcId="{D9FE1839-49DD-4D23-B2E4-B245F622B9DB}" destId="{0130E6C8-C587-435A-A16E-47DFF8C5527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948E6-4F6F-4E0D-B15E-E21F88CC53B1}">
      <dsp:nvSpPr>
        <dsp:cNvPr id="0" name=""/>
        <dsp:cNvSpPr/>
      </dsp:nvSpPr>
      <dsp:spPr>
        <a:xfrm rot="2561600">
          <a:off x="1930133" y="2842888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84031-B6B7-45A4-B8CF-CF96F48FB0A8}">
      <dsp:nvSpPr>
        <dsp:cNvPr id="0" name=""/>
        <dsp:cNvSpPr/>
      </dsp:nvSpPr>
      <dsp:spPr>
        <a:xfrm>
          <a:off x="2011903" y="2003171"/>
          <a:ext cx="685829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85829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1A1E7-C5E0-4B7C-9F13-27D2A967FCE2}">
      <dsp:nvSpPr>
        <dsp:cNvPr id="0" name=""/>
        <dsp:cNvSpPr/>
      </dsp:nvSpPr>
      <dsp:spPr>
        <a:xfrm rot="19038400">
          <a:off x="1930133" y="1163454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246EF-EF72-41EB-AA3E-7DC6C0B260AE}">
      <dsp:nvSpPr>
        <dsp:cNvPr id="0" name=""/>
        <dsp:cNvSpPr/>
      </dsp:nvSpPr>
      <dsp:spPr>
        <a:xfrm>
          <a:off x="533395" y="999705"/>
          <a:ext cx="1952625" cy="19526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DEF68-7FB5-4A84-B511-2DF1FB7A6EEC}">
      <dsp:nvSpPr>
        <dsp:cNvPr id="0" name=""/>
        <dsp:cNvSpPr/>
      </dsp:nvSpPr>
      <dsp:spPr>
        <a:xfrm>
          <a:off x="2310238" y="64"/>
          <a:ext cx="1171575" cy="1171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In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hình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1811" y="171637"/>
        <a:ext cx="828429" cy="828429"/>
      </dsp:txXfrm>
    </dsp:sp>
    <dsp:sp modelId="{F55AF450-883A-48BE-8464-BCA4C476B89D}">
      <dsp:nvSpPr>
        <dsp:cNvPr id="0" name=""/>
        <dsp:cNvSpPr/>
      </dsp:nvSpPr>
      <dsp:spPr>
        <a:xfrm>
          <a:off x="3598971" y="64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8000"/>
              </a:solidFill>
            </a:rPr>
            <a:t>In </a:t>
          </a:r>
          <a:r>
            <a:rPr lang="en-US" sz="2300" kern="1200" dirty="0" err="1" smtClean="0">
              <a:solidFill>
                <a:srgbClr val="008000"/>
              </a:solidFill>
            </a:rPr>
            <a:t>ngón</a:t>
          </a:r>
          <a:r>
            <a:rPr lang="en-US" sz="2300" kern="1200" dirty="0" smtClean="0">
              <a:solidFill>
                <a:srgbClr val="008000"/>
              </a:solidFill>
            </a:rPr>
            <a:t> </a:t>
          </a:r>
          <a:r>
            <a:rPr lang="en-US" sz="2300" kern="1200" dirty="0" err="1" smtClean="0">
              <a:solidFill>
                <a:srgbClr val="008000"/>
              </a:solidFill>
            </a:rPr>
            <a:t>tay</a:t>
          </a:r>
          <a:endParaRPr lang="en-US" sz="2300" kern="1200" dirty="0">
            <a:solidFill>
              <a:srgbClr val="008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8000"/>
              </a:solidFill>
            </a:rPr>
            <a:t>In con </a:t>
          </a:r>
          <a:r>
            <a:rPr lang="en-US" sz="2300" kern="1200" dirty="0" err="1" smtClean="0">
              <a:solidFill>
                <a:srgbClr val="008000"/>
              </a:solidFill>
            </a:rPr>
            <a:t>dấu</a:t>
          </a:r>
          <a:endParaRPr lang="en-US" sz="2300" kern="1200" dirty="0">
            <a:solidFill>
              <a:srgbClr val="008000"/>
            </a:solidFill>
          </a:endParaRPr>
        </a:p>
      </dsp:txBody>
      <dsp:txXfrm>
        <a:off x="3598971" y="64"/>
        <a:ext cx="1757362" cy="1171575"/>
      </dsp:txXfrm>
    </dsp:sp>
    <dsp:sp modelId="{28A61D92-76A0-4FEB-8D21-9A4DCF853E66}">
      <dsp:nvSpPr>
        <dsp:cNvPr id="0" name=""/>
        <dsp:cNvSpPr/>
      </dsp:nvSpPr>
      <dsp:spPr>
        <a:xfrm>
          <a:off x="2697733" y="1446212"/>
          <a:ext cx="1171575" cy="11715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Nhuộm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xốp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màu</a:t>
          </a:r>
          <a:endParaRPr lang="en-US" sz="1900" kern="1200" dirty="0"/>
        </a:p>
      </dsp:txBody>
      <dsp:txXfrm>
        <a:off x="2869306" y="1617785"/>
        <a:ext cx="828429" cy="828429"/>
      </dsp:txXfrm>
    </dsp:sp>
    <dsp:sp modelId="{A4BAC9F2-6C26-4305-8398-C3625139587A}">
      <dsp:nvSpPr>
        <dsp:cNvPr id="0" name=""/>
        <dsp:cNvSpPr/>
      </dsp:nvSpPr>
      <dsp:spPr>
        <a:xfrm>
          <a:off x="3986465" y="1446212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solidFill>
                <a:srgbClr val="9933FF"/>
              </a:solidFill>
            </a:rPr>
            <a:t>Nhuộm</a:t>
          </a:r>
          <a:r>
            <a:rPr lang="en-US" sz="2300" kern="1200" dirty="0" smtClean="0">
              <a:solidFill>
                <a:srgbClr val="9933FF"/>
              </a:solidFill>
            </a:rPr>
            <a:t> </a:t>
          </a:r>
          <a:r>
            <a:rPr lang="en-US" sz="2300" kern="1200" dirty="0" err="1" smtClean="0">
              <a:solidFill>
                <a:srgbClr val="9933FF"/>
              </a:solidFill>
            </a:rPr>
            <a:t>màu</a:t>
          </a:r>
          <a:endParaRPr lang="en-US" sz="2300" kern="1200" dirty="0">
            <a:solidFill>
              <a:srgbClr val="9933FF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3986465" y="1446212"/>
        <a:ext cx="1757362" cy="1171575"/>
      </dsp:txXfrm>
    </dsp:sp>
    <dsp:sp modelId="{596FC597-8293-4DE8-A0A2-58FADD6ED851}">
      <dsp:nvSpPr>
        <dsp:cNvPr id="0" name=""/>
        <dsp:cNvSpPr/>
      </dsp:nvSpPr>
      <dsp:spPr>
        <a:xfrm>
          <a:off x="2310238" y="2892360"/>
          <a:ext cx="1171575" cy="11715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Lau </a:t>
          </a:r>
          <a:r>
            <a:rPr lang="en-US" sz="1900" kern="1200" dirty="0" err="1" smtClean="0"/>
            <a:t>dọn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đồ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chơi</a:t>
          </a:r>
          <a:endParaRPr lang="en-US" sz="1900" kern="1200" dirty="0"/>
        </a:p>
      </dsp:txBody>
      <dsp:txXfrm>
        <a:off x="2481811" y="3063933"/>
        <a:ext cx="828429" cy="828429"/>
      </dsp:txXfrm>
    </dsp:sp>
    <dsp:sp modelId="{0130E6C8-C587-435A-A16E-47DFF8C55274}">
      <dsp:nvSpPr>
        <dsp:cNvPr id="0" name=""/>
        <dsp:cNvSpPr/>
      </dsp:nvSpPr>
      <dsp:spPr>
        <a:xfrm>
          <a:off x="3598971" y="2892360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33CCFF"/>
              </a:solidFill>
            </a:rPr>
            <a:t>Lau </a:t>
          </a:r>
          <a:r>
            <a:rPr lang="en-US" sz="2300" kern="1200" dirty="0" err="1" smtClean="0">
              <a:solidFill>
                <a:srgbClr val="33CCFF"/>
              </a:solidFill>
            </a:rPr>
            <a:t>đồ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dùng</a:t>
          </a:r>
          <a:endParaRPr lang="en-US" sz="2300" kern="1200" dirty="0">
            <a:solidFill>
              <a:srgbClr val="33CCFF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solidFill>
                <a:srgbClr val="33CCFF"/>
              </a:solidFill>
            </a:rPr>
            <a:t>Sắp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xếp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đồ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chơi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trên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giá</a:t>
          </a:r>
          <a:endParaRPr lang="en-US" sz="2300" kern="1200" dirty="0">
            <a:solidFill>
              <a:srgbClr val="33CCFF"/>
            </a:solidFill>
          </a:endParaRPr>
        </a:p>
      </dsp:txBody>
      <dsp:txXfrm>
        <a:off x="3598971" y="2892360"/>
        <a:ext cx="1757362" cy="117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E98C4-8DF2-4D19-B992-F7569B50B54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7543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endParaRPr lang="en-US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 3 – 4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C2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 thực hiện: Trần Thị Thương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2021 - 2022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2"/>
          <a:stretch/>
        </p:blipFill>
        <p:spPr>
          <a:xfrm>
            <a:off x="-6743" y="228600"/>
            <a:ext cx="9172442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438400"/>
            <a:ext cx="3806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</a:rPr>
              <a:t>Vè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mút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xốp</a:t>
            </a:r>
            <a:endParaRPr lang="en-US" sz="6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34636"/>
            <a:ext cx="9164782" cy="6892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NHẠC ẢO THUẬT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b="12323"/>
          <a:stretch/>
        </p:blipFill>
        <p:spPr>
          <a:xfrm>
            <a:off x="3200400" y="1066800"/>
            <a:ext cx="5088193" cy="41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93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2860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ỨNG DỤNG CỦA MÚT XỐP </a:t>
            </a:r>
          </a:p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TRONG CUỘC SỐNG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9867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5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2057400" cy="1423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5206"/>
            <a:ext cx="8666320" cy="35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8" y="304800"/>
            <a:ext cx="852191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840580"/>
            <a:ext cx="9178636" cy="516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9184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TRẺ TRẢI NGHIỆM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298710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0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107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HDLAPTOP</dc:creator>
  <cp:lastModifiedBy>Admin</cp:lastModifiedBy>
  <cp:revision>20</cp:revision>
  <dcterms:created xsi:type="dcterms:W3CDTF">2021-03-17T22:56:32Z</dcterms:created>
  <dcterms:modified xsi:type="dcterms:W3CDTF">2022-06-24T04:11:22Z</dcterms:modified>
</cp:coreProperties>
</file>