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0E72-BD14-4B79-BCDF-5A6217EA91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288" y="0"/>
            <a:ext cx="6938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 TẠO QUẬN LONG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011" y="1159098"/>
            <a:ext cx="898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KỸ NĂNG XÃ HỘI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403" y="1892000"/>
            <a:ext cx="935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BỎ RÁC ĐÚNG NƠI QUY ĐỊNH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427" y="2981264"/>
            <a:ext cx="565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20 -25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7388" y="6139262"/>
            <a:ext cx="297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– 2020</a:t>
            </a:r>
          </a:p>
        </p:txBody>
      </p:sp>
    </p:spTree>
    <p:extLst>
      <p:ext uri="{BB962C8B-B14F-4D97-AF65-F5344CB8AC3E}">
        <p14:creationId xmlns:p14="http://schemas.microsoft.com/office/powerpoint/2010/main" val="2908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2511" y="534572"/>
            <a:ext cx="489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92" y="1242458"/>
            <a:ext cx="9903854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839" y="296214"/>
            <a:ext cx="507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ú Cuộ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46" y="0"/>
            <a:ext cx="398585" cy="39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067" y="1958213"/>
            <a:ext cx="934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4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8584" y="149667"/>
            <a:ext cx="665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528" y="244698"/>
            <a:ext cx="874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847" y="1574576"/>
            <a:ext cx="588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491" y="21006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995" y="2405848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123" y="1138219"/>
            <a:ext cx="6851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XEM AI NHANH”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iều đó tùy thuộc hành động của bạ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891" y="10605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995" y="2918466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0652" y="562708"/>
            <a:ext cx="5641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hông Xả R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2" y="2579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362</Words>
  <Application>Microsoft Office PowerPoint</Application>
  <PresentationFormat>Widescreen</PresentationFormat>
  <Paragraphs>33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</cp:lastModifiedBy>
  <cp:revision>17</cp:revision>
  <dcterms:created xsi:type="dcterms:W3CDTF">2019-10-29T09:23:00Z</dcterms:created>
  <dcterms:modified xsi:type="dcterms:W3CDTF">2022-05-25T17:42:53Z</dcterms:modified>
</cp:coreProperties>
</file>