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9" r:id="rId3"/>
    <p:sldId id="286" r:id="rId4"/>
    <p:sldId id="256" r:id="rId5"/>
    <p:sldId id="288" r:id="rId6"/>
    <p:sldId id="289" r:id="rId7"/>
    <p:sldId id="290" r:id="rId8"/>
    <p:sldId id="291" r:id="rId9"/>
    <p:sldId id="272" r:id="rId10"/>
    <p:sldId id="274" r:id="rId11"/>
    <p:sldId id="276" r:id="rId12"/>
    <p:sldId id="277" r:id="rId13"/>
    <p:sldId id="293" r:id="rId14"/>
    <p:sldId id="294" r:id="rId15"/>
    <p:sldId id="29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38F2E8-3347-4E39-A528-FD9500BFA36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file:///G:\Copy%20of%20tro%20choi%20am%20nhac-lan.pp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wmf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7.gif"/><Relationship Id="rId7" Type="http://schemas.openxmlformats.org/officeDocument/2006/relationships/image" Target="../media/image1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4.wmf"/><Relationship Id="rId5" Type="http://schemas.openxmlformats.org/officeDocument/2006/relationships/image" Target="../media/image20.gif"/><Relationship Id="rId10" Type="http://schemas.openxmlformats.org/officeDocument/2006/relationships/image" Target="../media/image23.png"/><Relationship Id="rId4" Type="http://schemas.openxmlformats.org/officeDocument/2006/relationships/image" Target="../media/image19.gif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hyperlink" Target="file:///G:\Copy%20of%20tro%20choi%20am%20nhac-lan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8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hyperlink" Target="file:///G:\Copy%20of%20tro%20choi%20am%20nhac-lan.ppt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7.gif"/><Relationship Id="rId4" Type="http://schemas.openxmlformats.org/officeDocument/2006/relationships/image" Target="../media/image4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hyperlink" Target="file:///G:\Copy%20of%20tro%20choi%20am%20nhac-l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10.gif"/><Relationship Id="rId5" Type="http://schemas.openxmlformats.org/officeDocument/2006/relationships/image" Target="../media/image8.gif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andscap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6229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Phan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Thanh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</a:t>
            </a:r>
            <a:r>
              <a:rPr lang="vi-VN" sz="36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</a:t>
            </a:r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đón các cô giáo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Đến với </a:t>
            </a:r>
            <a:r>
              <a:rPr lang="vi-VN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chương </a:t>
            </a:r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trình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28695" name="WordArt 23">
            <a:hlinkClick r:id="rId5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295400" y="3581400"/>
            <a:ext cx="65532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</a:t>
            </a:r>
            <a:r>
              <a:rPr lang="en-US" sz="3600" kern="1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yêu th</a:t>
            </a:r>
            <a:r>
              <a:rPr lang="vi-VN" sz="3600" kern="1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kern="1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" y="-2738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396345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062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844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74739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Trần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ng Khoa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2" y="3035861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86" y="502025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38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7124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8778" y="4477345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54916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2194" y="2492896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hoe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75" y="4340423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76672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327" y="5589240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963" y="3955702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240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3: </a:t>
            </a:r>
            <a:r>
              <a:rPr lang="en-CA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503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1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04" y="386719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160463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dồi dào sức khỏe </a:t>
            </a:r>
          </a:p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2000" b="1" i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838575" y="45720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3" descr="xsgs_9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5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38862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4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03" y="367145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619672" y="166982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535113" y="3012441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74669" y="4281054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1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95425" y="2362200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019386" y="25769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200</Words>
  <Application>Microsoft Office PowerPoint</Application>
  <PresentationFormat>On-screen Show (4:3)</PresentationFormat>
  <Paragraphs>46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Laptop-HoaSua</cp:lastModifiedBy>
  <cp:revision>76</cp:revision>
  <dcterms:created xsi:type="dcterms:W3CDTF">2016-05-02T06:53:58Z</dcterms:created>
  <dcterms:modified xsi:type="dcterms:W3CDTF">2022-05-26T08:56:30Z</dcterms:modified>
</cp:coreProperties>
</file>