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4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94660"/>
  </p:normalViewPr>
  <p:slideViewPr>
    <p:cSldViewPr showGuides="1">
      <p:cViewPr varScale="1">
        <p:scale>
          <a:sx n="79" d="100"/>
          <a:sy n="79" d="100"/>
        </p:scale>
        <p:origin x="8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60572" y="1445655"/>
            <a:ext cx="6848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67075"/>
            <a:ext cx="914342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67075"/>
            <a:ext cx="2362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084" y="3267075"/>
            <a:ext cx="276225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35" y="3368359"/>
            <a:ext cx="23622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35" y="3353334"/>
            <a:ext cx="2762250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381375"/>
            <a:ext cx="23622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73" y="3267075"/>
            <a:ext cx="2762250" cy="27622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81200" y="152400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42" y="921224"/>
            <a:ext cx="2362200" cy="236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73" y="963080"/>
            <a:ext cx="1870924" cy="18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250"/>
                            </p:stCondLst>
                            <p:childTnLst>
                              <p:par>
                                <p:cTn id="36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>
          <a:xfrm>
            <a:off x="1933039" y="107950"/>
            <a:ext cx="7181984" cy="4396644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2590800" y="2534410"/>
            <a:ext cx="762000" cy="5897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124200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10278" y="3346450"/>
            <a:ext cx="762000" cy="5897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24031" y="3462360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5169" y="1325361"/>
            <a:ext cx="762000" cy="5897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90138" y="2928960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9469" y="2251454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3234" y="12586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621" y="21385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2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8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750"/>
                            </p:stCondLst>
                            <p:childTnLst>
                              <p:par>
                                <p:cTn id="13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38889E-6 -2.69195E-6 L 0.62795 0.285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14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6" grpId="1" animBg="1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899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234" y="12586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299" y="252150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2706396" y="1482780"/>
            <a:ext cx="4051411" cy="8382000"/>
          </a:xfrm>
          <a:prstGeom prst="moon">
            <a:avLst>
              <a:gd name="adj" fmla="val 903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80" y="4029075"/>
            <a:ext cx="1448457" cy="933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8" y="4587545"/>
            <a:ext cx="1250290" cy="12502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31" y="2377950"/>
            <a:ext cx="1448457" cy="933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3" y="2219529"/>
            <a:ext cx="1250290" cy="12502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63" y="2351446"/>
            <a:ext cx="1448457" cy="9334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72" y="2193026"/>
            <a:ext cx="1250290" cy="12502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49" y="1184701"/>
            <a:ext cx="1448457" cy="9334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7" y="1006172"/>
            <a:ext cx="1250290" cy="12502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0" y="1213642"/>
            <a:ext cx="1448457" cy="9334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07" y="1031850"/>
            <a:ext cx="1250290" cy="125029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708659" y="1077049"/>
            <a:ext cx="4801907" cy="1108536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08658" y="2263903"/>
            <a:ext cx="4801907" cy="1108536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2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8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750"/>
                            </p:stCondLst>
                            <p:childTnLst>
                              <p:par>
                                <p:cTn id="13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08233E-6 L 0.20764 0.173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86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8233E-6 L 0.19375 0.129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64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535E-7 L 0.20573 0.144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72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2535E-7 L 0.20764 0.188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94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5"/>
          <a:stretch/>
        </p:blipFill>
        <p:spPr bwMode="auto">
          <a:xfrm>
            <a:off x="-6350" y="-1063625"/>
            <a:ext cx="9156700" cy="758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538" y="4823539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83"/>
            <a:ext cx="9144000" cy="6464808"/>
          </a:xfrm>
          <a:prstGeom prst="rect">
            <a:avLst/>
          </a:prstGeom>
        </p:spPr>
      </p:pic>
      <p:pic>
        <p:nvPicPr>
          <p:cNvPr id="5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787128" y="1543807"/>
            <a:ext cx="6324600" cy="43711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95388" y="2811402"/>
            <a:ext cx="4693686" cy="23528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34" y="1543807"/>
            <a:ext cx="4887994" cy="488799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95388" y="762000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455" cy="68612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5" y="79420"/>
            <a:ext cx="6781800" cy="6781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95388" y="653859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11312" r="5027" b="24664"/>
          <a:stretch/>
        </p:blipFill>
        <p:spPr>
          <a:xfrm>
            <a:off x="1371600" y="914401"/>
            <a:ext cx="6400800" cy="5943599"/>
          </a:xfrm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0960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250"/>
                            </p:stCondLst>
                            <p:childTnLst>
                              <p:par>
                                <p:cTn id="9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26711" r="5027" b="59138"/>
          <a:stretch/>
        </p:blipFill>
        <p:spPr>
          <a:xfrm>
            <a:off x="72091" y="2209800"/>
            <a:ext cx="8999818" cy="18470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0960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3320669"/>
            <a:ext cx="914342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2" y="3320668"/>
            <a:ext cx="3024791" cy="3024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3" y="2996415"/>
            <a:ext cx="276225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55" y="3320669"/>
            <a:ext cx="3062891" cy="3062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4" y="3059936"/>
            <a:ext cx="2762250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46" y="3430037"/>
            <a:ext cx="2844153" cy="2844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00" y="3059936"/>
            <a:ext cx="2762250" cy="27622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89" y="762000"/>
            <a:ext cx="3024791" cy="3024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21" y="449941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7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250"/>
                            </p:stCondLst>
                            <p:childTnLst>
                              <p:par>
                                <p:cTn id="36" presetID="30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3320669"/>
            <a:ext cx="914342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2" y="3320668"/>
            <a:ext cx="3024791" cy="3024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3" y="2996415"/>
            <a:ext cx="276225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55" y="3320669"/>
            <a:ext cx="3062891" cy="3062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4" y="3059936"/>
            <a:ext cx="2762250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46" y="3430037"/>
            <a:ext cx="2844153" cy="2844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00" y="3059936"/>
            <a:ext cx="2762250" cy="27622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89" y="762000"/>
            <a:ext cx="3024791" cy="3024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21" y="449941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248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Laptop-HoaSua</cp:lastModifiedBy>
  <cp:revision>11</cp:revision>
  <dcterms:created xsi:type="dcterms:W3CDTF">2021-11-13T12:47:57Z</dcterms:created>
  <dcterms:modified xsi:type="dcterms:W3CDTF">2022-05-26T08:54:26Z</dcterms:modified>
</cp:coreProperties>
</file>