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8" r:id="rId4"/>
    <p:sldId id="270" r:id="rId5"/>
    <p:sldId id="271" r:id="rId6"/>
    <p:sldId id="261" r:id="rId7"/>
    <p:sldId id="262" r:id="rId8"/>
    <p:sldId id="263" r:id="rId9"/>
    <p:sldId id="264" r:id="rId10"/>
    <p:sldId id="266" r:id="rId11"/>
    <p:sldId id="272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3943668" y="104458"/>
            <a:ext cx="430466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</a:t>
            </a:r>
            <a:r>
              <a:rPr lang="en-US" altLang="vi-VN" sz="1800" b="1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1800" b="1" smtClean="0">
                <a:latin typeface="Times New Roman" panose="02020603050405020304" charset="0"/>
                <a:cs typeface="Times New Roman" panose="02020603050405020304" charset="0"/>
              </a:rPr>
              <a:t>Hoa Sữa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2827605" y="1795452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3145155" y="3007360"/>
            <a:ext cx="6755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biệt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vuông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</a:t>
            </a:r>
            <a:r>
              <a:rPr lang="en-GB" altLang="x-none" sz="24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x-none" sz="240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Hoàng Anh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GB" sz="2400" smtClean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Lớp : MGB C4</a:t>
            </a:r>
            <a:endParaRPr lang="en-US" altLang="en-GB" sz="24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027" y="96520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51196" y="392535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832" y="363601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086" y="114554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981632" y="8439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8437879" y="361378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490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50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0" y="955472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350537" y="540913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958670" y="3686811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7" y="3289701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535697" y="3289701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37" y="812126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313283" y="567971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43" y="3316759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83" y="839184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2162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4884710" y="1663338"/>
            <a:ext cx="2240924" cy="22924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65599" y="4983480"/>
            <a:ext cx="3911600" cy="788670"/>
            <a:chOff x="6840" y="7848"/>
            <a:chExt cx="6356" cy="1242"/>
          </a:xfrm>
        </p:grpSpPr>
        <p:sp>
          <p:nvSpPr>
            <p:cNvPr id="21" name="Rounded Rectangle 20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21050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6" name="Rectangles 5"/>
          <p:cNvSpPr/>
          <p:nvPr/>
        </p:nvSpPr>
        <p:spPr>
          <a:xfrm>
            <a:off x="4934777" y="1490980"/>
            <a:ext cx="2624705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29100" y="4983480"/>
            <a:ext cx="4036060" cy="788670"/>
            <a:chOff x="6840" y="7848"/>
            <a:chExt cx="6356" cy="1242"/>
          </a:xfrm>
        </p:grpSpPr>
        <p:sp>
          <p:nvSpPr>
            <p:cNvPr id="14" name="Rounded Rectangle 13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1" name="FILE_20220112_040858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01550" y="498348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chữ nhật</a:t>
              </a:r>
            </a:p>
          </p:txBody>
        </p:sp>
      </p:grp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79" y="1180759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20" y="3771744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Giao nhau có tín hiệu đè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85" y="3502488"/>
            <a:ext cx="2581704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7" y="904891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bé</a:t>
            </a:r>
            <a:endParaRPr lang="en-US" sz="88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22820" y="1892300"/>
            <a:ext cx="3185160" cy="3073400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734185" y="2201545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13670" y="92839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802269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3617" y="0"/>
            <a:ext cx="589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141</Words>
  <Application>Microsoft Office PowerPoint</Application>
  <PresentationFormat>Widescreen</PresentationFormat>
  <Paragraphs>23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Phong3T1</cp:lastModifiedBy>
  <cp:revision>9</cp:revision>
  <dcterms:created xsi:type="dcterms:W3CDTF">2021-09-04T07:18:00Z</dcterms:created>
  <dcterms:modified xsi:type="dcterms:W3CDTF">2022-05-26T03:55:00Z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