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 varScale="1">
        <p:scale>
          <a:sx n="81" d="100"/>
          <a:sy n="81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2" y="167640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1800">
                <a:solidFill>
                  <a:srgbClr val="002060"/>
                </a:solidFill>
              </a:rPr>
              <a:t>NGUYỄN </a:t>
            </a:r>
            <a:r>
              <a:rPr lang="en-US" altLang="en-US" sz="1800" smtClean="0">
                <a:solidFill>
                  <a:srgbClr val="002060"/>
                </a:solidFill>
              </a:rPr>
              <a:t>LÊ HẢO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2021- 2022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57</TotalTime>
  <Words>282</Words>
  <Application>Microsoft Office PowerPoint</Application>
  <PresentationFormat>Widescreen</PresentationFormat>
  <Paragraphs>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Laptop-HoaSua</cp:lastModifiedBy>
  <cp:revision>18</cp:revision>
  <dcterms:created xsi:type="dcterms:W3CDTF">2011-09-25T12:10:18Z</dcterms:created>
  <dcterms:modified xsi:type="dcterms:W3CDTF">2022-05-26T06:11:01Z</dcterms:modified>
</cp:coreProperties>
</file>