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2" r:id="rId4"/>
    <p:sldId id="260" r:id="rId5"/>
    <p:sldId id="263" r:id="rId6"/>
    <p:sldId id="261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98C8-8580-4315-9BA2-F84A6F934E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774FB-B713-4303-B754-D8FA14106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7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6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6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2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6A73-5F69-4EA8-B68E-9FC6FFF05582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44F6A-1A01-4404-89D7-3D59155CA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2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m4a"/><Relationship Id="rId7" Type="http://schemas.openxmlformats.org/officeDocument/2006/relationships/image" Target="../media/image13.pn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6419" y="0"/>
            <a:ext cx="769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TRƯỜNG MẦM NON HOA SỮA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9298" y="2700997"/>
            <a:ext cx="682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Khám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phá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khoa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học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Khám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phá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loài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hoa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058" y="4937760"/>
            <a:ext cx="611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Tuyết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0"/>
    </mc:Choice>
    <mc:Fallback xmlns="">
      <p:transition spd="slow" advTm="2139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3877" y="3038622"/>
            <a:ext cx="68228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mang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riêng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biệt.Các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muôn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muôn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sắc,làm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sống.Để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sóc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nhé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8"/>
    </mc:Choice>
    <mc:Fallback xmlns="">
      <p:transition spd="slow" advTm="228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6929" y="3165231"/>
            <a:ext cx="675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</a:rPr>
              <a:t>Hoa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biến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mất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7"/>
    </mc:Choice>
    <mc:Fallback xmlns="">
      <p:transition spd="slow" advTm="30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04" y="745587"/>
            <a:ext cx="2371422" cy="263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3685736"/>
            <a:ext cx="2377441" cy="2616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48" y="668213"/>
            <a:ext cx="2785403" cy="278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26" y="3608362"/>
            <a:ext cx="2578674" cy="307379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78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5"/>
    </mc:Choice>
    <mc:Fallback xmlns="">
      <p:transition spd="slow" advTm="41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667" y="337624"/>
            <a:ext cx="526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thông</a:t>
            </a:r>
            <a:r>
              <a:rPr lang="en-US" sz="4800" b="1" dirty="0" smtClean="0">
                <a:solidFill>
                  <a:srgbClr val="FF0000"/>
                </a:solidFill>
              </a:rPr>
              <a:t> minh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3114747"/>
            <a:ext cx="4450520" cy="3075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114747"/>
            <a:ext cx="4290494" cy="3075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4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3"/>
    </mc:Choice>
    <mc:Fallback xmlns="">
      <p:transition spd="slow" advTm="2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667" y="337624"/>
            <a:ext cx="526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thông</a:t>
            </a:r>
            <a:r>
              <a:rPr lang="en-US" sz="4800" b="1" dirty="0" smtClean="0">
                <a:solidFill>
                  <a:srgbClr val="FF0000"/>
                </a:solidFill>
              </a:rPr>
              <a:t> minh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2" y="2616591"/>
            <a:ext cx="6319430" cy="39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2"/>
    </mc:Choice>
    <mc:Fallback xmlns="">
      <p:transition spd="slow" advTm="1979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9816" y="2813539"/>
            <a:ext cx="602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Hẹn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gặp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lại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bé</a:t>
            </a:r>
            <a:r>
              <a:rPr lang="en-US" sz="5400" b="1" dirty="0" smtClean="0">
                <a:solidFill>
                  <a:srgbClr val="FF0000"/>
                </a:solidFill>
              </a:rPr>
              <a:t>!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0"/>
    </mc:Choice>
    <mc:Fallback xmlns="">
      <p:transition spd="slow" advTm="132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84" y="1521615"/>
            <a:ext cx="5018528" cy="3894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4618" y="5878285"/>
            <a:ext cx="227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</a:rPr>
              <a:t>ồng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2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4"/>
    </mc:Choice>
    <mc:Fallback xmlns="">
      <p:transition spd="slow" advTm="47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30" y="888275"/>
            <a:ext cx="3331028" cy="309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30" y="4219303"/>
            <a:ext cx="3331031" cy="2638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84" y="888275"/>
            <a:ext cx="3331028" cy="3095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83" y="4219302"/>
            <a:ext cx="3331029" cy="2638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1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2"/>
    </mc:Choice>
    <mc:Fallback xmlns="">
      <p:transition spd="slow" advTm="17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9" y="-156756"/>
            <a:ext cx="6254555" cy="60069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4069" y="5850149"/>
            <a:ext cx="223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Cúc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41"/>
    </mc:Choice>
    <mc:Fallback xmlns="">
      <p:transition spd="slow" advTm="58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44" y="3631474"/>
            <a:ext cx="2843757" cy="2820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40" y="3631474"/>
            <a:ext cx="3007454" cy="2820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44" y="619213"/>
            <a:ext cx="2843757" cy="2889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40" y="619213"/>
            <a:ext cx="3007454" cy="2889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8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9"/>
    </mc:Choice>
    <mc:Fallback xmlns="">
      <p:transition spd="slow" advTm="1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80" y="101489"/>
            <a:ext cx="5190979" cy="5387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6240" y="5917474"/>
            <a:ext cx="29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</a:rPr>
              <a:t> Ly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7"/>
    </mc:Choice>
    <mc:Fallback xmlns="">
      <p:transition spd="slow" advTm="28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13" y="717451"/>
            <a:ext cx="3174609" cy="2715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09" y="717451"/>
            <a:ext cx="3118099" cy="2715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13" y="3617028"/>
            <a:ext cx="3323809" cy="2675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2" y="3617028"/>
            <a:ext cx="2969786" cy="2731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0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0"/>
    </mc:Choice>
    <mc:Fallback xmlns="">
      <p:transition spd="slow" advTm="26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41" y="1447120"/>
            <a:ext cx="3680952" cy="2331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41" y="3882683"/>
            <a:ext cx="3680953" cy="2369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90" y="1447120"/>
            <a:ext cx="3358882" cy="2331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87" y="3882682"/>
            <a:ext cx="3347385" cy="2369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61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91"/>
    </mc:Choice>
    <mc:Fallback xmlns="">
      <p:transition spd="slow" advTm="6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230" y="548640"/>
            <a:ext cx="455793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Ích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/>
          <a:stretch/>
        </p:blipFill>
        <p:spPr>
          <a:xfrm>
            <a:off x="1297804" y="2321170"/>
            <a:ext cx="1994037" cy="225935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92" y="2516215"/>
            <a:ext cx="2100530" cy="2064313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47" y="2321170"/>
            <a:ext cx="2422061" cy="2422061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2373" y="4743231"/>
            <a:ext cx="226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tặng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6912" y="4743231"/>
            <a:ext cx="239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8792" y="4804786"/>
            <a:ext cx="260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uống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87"/>
    </mc:Choice>
    <mc:Fallback xmlns="">
      <p:transition spd="slow" advTm="3338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6|1.6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|1.8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7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8.3|11.6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3|9.3|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116</Words>
  <Application>Microsoft Office PowerPoint</Application>
  <PresentationFormat>Widescreen</PresentationFormat>
  <Paragraphs>17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2022-02-21T10:03:09Z</dcterms:created>
  <dcterms:modified xsi:type="dcterms:W3CDTF">2022-05-26T08:04:16Z</dcterms:modified>
</cp:coreProperties>
</file>