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34BF"/>
    <a:srgbClr val="F89EE0"/>
    <a:srgbClr val="E74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1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489C-6C29-474A-916B-FAF5A5E02322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7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25709" y="1828800"/>
            <a:ext cx="7848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r>
              <a:rPr lang="en-US" sz="5400" b="1" dirty="0" smtClean="0">
                <a:latin typeface=".VnTimeH" pitchFamily="34" charset="0"/>
              </a:rPr>
              <a:t> </a:t>
            </a:r>
          </a:p>
          <a:p>
            <a:pPr eaLnBrk="1" hangingPunct="1">
              <a:defRPr/>
            </a:pPr>
            <a:endParaRPr lang="en-US" sz="7200" dirty="0" smtClean="0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306909" y="914400"/>
            <a:ext cx="31242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16628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Gi¸o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 ¸n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35109" y="4343400"/>
            <a:ext cx="79248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                      </a:t>
            </a:r>
          </a:p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</a:t>
            </a:r>
            <a:endParaRPr lang="en-US" sz="2800">
              <a:latin typeface="Arial" panose="020B0604020202020204" pitchFamily="34" charset="0"/>
            </a:endParaRPr>
          </a:p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         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75775" y="2819400"/>
            <a:ext cx="75985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tài:Dạy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sz="4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54509" y="4267200"/>
            <a:ext cx="6019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C2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viên:Trần Thị Thương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o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5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5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867" y="3457455"/>
            <a:ext cx="51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bài: “Màu hoa”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3794" y="4371108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5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611417" y="1126839"/>
            <a:ext cx="4729019" cy="4507343"/>
            <a:chOff x="3545041" y="130629"/>
            <a:chExt cx="5389953" cy="6322422"/>
          </a:xfrm>
        </p:grpSpPr>
        <p:sp>
          <p:nvSpPr>
            <p:cNvPr id="6" name="Rectangle 5"/>
            <p:cNvSpPr/>
            <p:nvPr/>
          </p:nvSpPr>
          <p:spPr>
            <a:xfrm>
              <a:off x="3553097" y="130629"/>
              <a:ext cx="5381897" cy="6322422"/>
            </a:xfrm>
            <a:prstGeom prst="rect">
              <a:avLst/>
            </a:prstGeom>
            <a:noFill/>
            <a:ln w="57150" cmpd="tri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99890" y="1329650"/>
              <a:ext cx="2866293" cy="3924380"/>
            </a:xfrm>
            <a:prstGeom prst="rect">
              <a:avLst/>
            </a:prstGeom>
            <a:noFill/>
            <a:ln w="57150" cmpd="sng">
              <a:solidFill>
                <a:srgbClr val="00B050">
                  <a:alpha val="6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620" y="218624"/>
              <a:ext cx="903373" cy="9033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624" y="264979"/>
              <a:ext cx="903373" cy="9033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934" y="264979"/>
              <a:ext cx="903373" cy="9033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194" l="5278" r="980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618">
              <a:off x="5427093" y="280340"/>
              <a:ext cx="849878" cy="84987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194" l="5278" r="980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618">
              <a:off x="7103784" y="305201"/>
              <a:ext cx="849878" cy="84987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545041" y="5461683"/>
              <a:ext cx="5037666" cy="949728"/>
              <a:chOff x="3706331" y="218624"/>
              <a:chExt cx="5037666" cy="9497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620" y="218624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0624" y="264979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6934" y="264979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5427093" y="280340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7103784" y="305201"/>
                <a:ext cx="849878" cy="849878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38" y="4402948"/>
              <a:ext cx="903373" cy="903373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678837" y="224552"/>
              <a:ext cx="918098" cy="4273625"/>
              <a:chOff x="3678837" y="224552"/>
              <a:chExt cx="918098" cy="427362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62" y="1168353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78837" y="3648299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86406" y="2019648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583" y="2840153"/>
                <a:ext cx="903373" cy="903373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7821914" y="1275391"/>
              <a:ext cx="918098" cy="4273625"/>
              <a:chOff x="3678837" y="224552"/>
              <a:chExt cx="918098" cy="427362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62" y="1168353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78837" y="3648299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86406" y="2019648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583" y="2840153"/>
                <a:ext cx="903373" cy="9033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223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91508" y="1"/>
            <a:ext cx="7789984" cy="6858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12583770">
            <a:off x="2090407" y="3637653"/>
            <a:ext cx="2792867" cy="2371725"/>
            <a:chOff x="5330337" y="-411041"/>
            <a:chExt cx="2792867" cy="2371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 rot="1910713">
            <a:off x="7309994" y="675928"/>
            <a:ext cx="2792867" cy="2371725"/>
            <a:chOff x="5330337" y="-411041"/>
            <a:chExt cx="2792867" cy="2371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 rot="5400000">
            <a:off x="7891333" y="2590203"/>
            <a:ext cx="2792867" cy="2371725"/>
            <a:chOff x="5330337" y="-411041"/>
            <a:chExt cx="2792867" cy="23717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 rot="19443531">
            <a:off x="3338396" y="-27476"/>
            <a:ext cx="2792867" cy="2371725"/>
            <a:chOff x="5330337" y="-411041"/>
            <a:chExt cx="2792867" cy="23717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 rot="17161377">
            <a:off x="1943062" y="1559577"/>
            <a:ext cx="2792867" cy="2371725"/>
            <a:chOff x="5330337" y="-411041"/>
            <a:chExt cx="2792867" cy="23717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 rot="8012655">
            <a:off x="6325376" y="4569116"/>
            <a:ext cx="2792867" cy="2371725"/>
            <a:chOff x="5330337" y="-411041"/>
            <a:chExt cx="2792867" cy="237172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344449" y="-355913"/>
            <a:ext cx="2792867" cy="2371725"/>
            <a:chOff x="5330337" y="-411041"/>
            <a:chExt cx="2792867" cy="23717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 rot="11517629">
            <a:off x="3948014" y="4742187"/>
            <a:ext cx="2792867" cy="2371725"/>
            <a:chOff x="5330337" y="-411041"/>
            <a:chExt cx="2792867" cy="237172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5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849916" y="1743893"/>
            <a:ext cx="11019693" cy="3077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9916" y="2400301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303567" y="2321170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93210" y="2400301"/>
            <a:ext cx="1547446" cy="1424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0029080" y="2400301"/>
            <a:ext cx="1793631" cy="1450731"/>
          </a:xfrm>
          <a:prstGeom prst="triangle">
            <a:avLst>
              <a:gd name="adj" fmla="val 50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32167" y="2426678"/>
            <a:ext cx="1547446" cy="1424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6389069" y="2373924"/>
            <a:ext cx="1793631" cy="1450731"/>
          </a:xfrm>
          <a:prstGeom prst="triangle">
            <a:avLst>
              <a:gd name="adj" fmla="val 50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332163" y="2413489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93206" y="2387112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10029080" y="2373924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412518" y="2347547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867407"/>
            <a:ext cx="11854386" cy="3077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36173" y="2263644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2059161" y="2498192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5948404" y="2562707"/>
            <a:ext cx="1835330" cy="1815737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9799684" y="2562707"/>
            <a:ext cx="1835330" cy="1815737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838733" y="2344625"/>
            <a:ext cx="1867989" cy="2090058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987453" y="2263644"/>
            <a:ext cx="1867989" cy="2090058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838733" y="2344625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987452" y="2288386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5946272" y="2562707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>
            <a:off x="9799684" y="2537965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1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41</Words>
  <Application>Microsoft Office PowerPoint</Application>
  <PresentationFormat>Widescreen</PresentationFormat>
  <Paragraphs>10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Admin</cp:lastModifiedBy>
  <cp:revision>19</cp:revision>
  <dcterms:created xsi:type="dcterms:W3CDTF">2018-05-13T19:56:32Z</dcterms:created>
  <dcterms:modified xsi:type="dcterms:W3CDTF">2022-04-26T07:15:08Z</dcterms:modified>
</cp:coreProperties>
</file>