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57" r:id="rId3"/>
    <p:sldId id="273" r:id="rId4"/>
    <p:sldId id="260" r:id="rId5"/>
    <p:sldId id="261" r:id="rId6"/>
    <p:sldId id="274" r:id="rId7"/>
    <p:sldId id="262" r:id="rId8"/>
    <p:sldId id="265" r:id="rId9"/>
    <p:sldId id="266" r:id="rId10"/>
    <p:sldId id="27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13/3/2022</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13/3/2022</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13/3/2022</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13/3/2022</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13/3/2022</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13/3/2022</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13/3/2022</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13/3/2022</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13/3/2022</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13/3/2022</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13/3/2022</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13/3/2022</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13/3/2022</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13/3/2022</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13/3/2022</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13/3/2022</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13/3/2022</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13/3/2022</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54F591-5CC5-479C-A731-0A61C4097BBB}"/>
              </a:ext>
            </a:extLst>
          </p:cNvPr>
          <p:cNvSpPr txBox="1"/>
          <p:nvPr/>
        </p:nvSpPr>
        <p:spPr>
          <a:xfrm>
            <a:off x="3257551" y="121950"/>
            <a:ext cx="6029325" cy="584775"/>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UBND QUẬN LONG BIÊN</a:t>
            </a:r>
          </a:p>
          <a:p>
            <a:pPr algn="ctr"/>
            <a:r>
              <a:rPr lang="en-US" sz="1600" b="1" dirty="0">
                <a:solidFill>
                  <a:srgbClr val="0033CC"/>
                </a:solidFill>
                <a:latin typeface="Times New Roman" panose="02020603050405020304" pitchFamily="18" charset="0"/>
                <a:cs typeface="Times New Roman" panose="02020603050405020304" pitchFamily="18" charset="0"/>
              </a:rPr>
              <a:t>TRƯỜNG MẦM NON ÁNH SAO</a:t>
            </a:r>
          </a:p>
        </p:txBody>
      </p:sp>
      <p:sp>
        <p:nvSpPr>
          <p:cNvPr id="3" name="TextBox 2">
            <a:extLst>
              <a:ext uri="{FF2B5EF4-FFF2-40B4-BE49-F238E27FC236}">
                <a16:creationId xmlns:a16="http://schemas.microsoft.com/office/drawing/2014/main" id="{C765566F-E76B-4B8D-AE0A-63F8458033BE}"/>
              </a:ext>
            </a:extLst>
          </p:cNvPr>
          <p:cNvSpPr txBox="1"/>
          <p:nvPr/>
        </p:nvSpPr>
        <p:spPr>
          <a:xfrm>
            <a:off x="2857500" y="2291380"/>
            <a:ext cx="7038975" cy="523220"/>
          </a:xfrm>
          <a:prstGeom prst="rect">
            <a:avLst/>
          </a:prstGeom>
          <a:noFill/>
        </p:spPr>
        <p:txBody>
          <a:bodyPr wrap="square" rtlCol="0">
            <a:spAutoFit/>
          </a:bodyPr>
          <a:lstStyle/>
          <a:p>
            <a:pPr algn="l"/>
            <a:r>
              <a:rPr lang="en-US" sz="2800" b="1" dirty="0">
                <a:solidFill>
                  <a:srgbClr val="0033CC"/>
                </a:solidFill>
                <a:latin typeface="Times New Roman" panose="02020603050405020304" pitchFamily="18" charset="0"/>
                <a:cs typeface="Times New Roman" panose="02020603050405020304" pitchFamily="18" charset="0"/>
              </a:rPr>
              <a:t>LĨNH VỰC PHÁT TRIỂN NGÔN NGỮ</a:t>
            </a:r>
          </a:p>
        </p:txBody>
      </p:sp>
      <p:sp>
        <p:nvSpPr>
          <p:cNvPr id="7" name="TextBox 6">
            <a:extLst>
              <a:ext uri="{FF2B5EF4-FFF2-40B4-BE49-F238E27FC236}">
                <a16:creationId xmlns:a16="http://schemas.microsoft.com/office/drawing/2014/main" id="{C60AE9DD-3FDB-4D89-B134-019854FEEAC8}"/>
              </a:ext>
            </a:extLst>
          </p:cNvPr>
          <p:cNvSpPr txBox="1"/>
          <p:nvPr/>
        </p:nvSpPr>
        <p:spPr>
          <a:xfrm>
            <a:off x="1350168" y="3738766"/>
            <a:ext cx="6852136"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Đề</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a:t>
            </a:r>
          </a:p>
        </p:txBody>
      </p:sp>
      <p:sp>
        <p:nvSpPr>
          <p:cNvPr id="8" name="TextBox 7">
            <a:extLst>
              <a:ext uri="{FF2B5EF4-FFF2-40B4-BE49-F238E27FC236}">
                <a16:creationId xmlns:a16="http://schemas.microsoft.com/office/drawing/2014/main" id="{F23CE88E-29F4-4CC1-A6CF-2593962EEEBF}"/>
              </a:ext>
            </a:extLst>
          </p:cNvPr>
          <p:cNvSpPr txBox="1"/>
          <p:nvPr/>
        </p:nvSpPr>
        <p:spPr>
          <a:xfrm>
            <a:off x="1885950" y="4311048"/>
            <a:ext cx="6029325"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Lứa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tuổi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trẻ</a:t>
            </a:r>
            <a:r>
              <a:rPr lang="en-US" sz="2000" b="1" dirty="0">
                <a:solidFill>
                  <a:srgbClr val="0033CC"/>
                </a:solidFill>
                <a:latin typeface="Times New Roman" panose="02020603050405020304" pitchFamily="18" charset="0"/>
                <a:cs typeface="Times New Roman" panose="02020603050405020304" pitchFamily="18" charset="0"/>
              </a:rPr>
              <a:t> (24-36 </a:t>
            </a:r>
            <a:r>
              <a:rPr lang="en-US" sz="2000" b="1" dirty="0" err="1">
                <a:solidFill>
                  <a:srgbClr val="0033CC"/>
                </a:solidFill>
                <a:latin typeface="Times New Roman" panose="02020603050405020304" pitchFamily="18" charset="0"/>
                <a:cs typeface="Times New Roman" panose="02020603050405020304" pitchFamily="18" charset="0"/>
              </a:rPr>
              <a:t>tháng</a:t>
            </a:r>
            <a:r>
              <a:rPr lang="en-US" sz="2000" b="1" dirty="0">
                <a:solidFill>
                  <a:srgbClr val="0033CC"/>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8A6FC2B6-DCAE-492A-BC23-7342271E6262}"/>
              </a:ext>
            </a:extLst>
          </p:cNvPr>
          <p:cNvSpPr txBox="1"/>
          <p:nvPr/>
        </p:nvSpPr>
        <p:spPr>
          <a:xfrm>
            <a:off x="1466850" y="4903241"/>
            <a:ext cx="6029325" cy="707886"/>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Giáo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viên</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Nguyễn</a:t>
            </a:r>
            <a:r>
              <a:rPr lang="en-US" sz="2000" b="1" dirty="0" smtClean="0">
                <a:solidFill>
                  <a:srgbClr val="0033CC"/>
                </a:solidFill>
                <a:latin typeface="Times New Roman" panose="02020603050405020304" pitchFamily="18" charset="0"/>
                <a:cs typeface="Times New Roman" panose="02020603050405020304" pitchFamily="18" charset="0"/>
              </a:rPr>
              <a:t> </a:t>
            </a:r>
            <a:r>
              <a:rPr lang="en-US" sz="2000" b="1" dirty="0" err="1" smtClean="0">
                <a:solidFill>
                  <a:srgbClr val="0033CC"/>
                </a:solidFill>
                <a:latin typeface="Times New Roman" panose="02020603050405020304" pitchFamily="18" charset="0"/>
                <a:cs typeface="Times New Roman" panose="02020603050405020304" pitchFamily="18" charset="0"/>
              </a:rPr>
              <a:t>Thị</a:t>
            </a:r>
            <a:r>
              <a:rPr lang="en-US" sz="2000" b="1" smtClean="0">
                <a:solidFill>
                  <a:srgbClr val="0033CC"/>
                </a:solidFill>
                <a:latin typeface="Times New Roman" panose="02020603050405020304" pitchFamily="18" charset="0"/>
                <a:cs typeface="Times New Roman" panose="02020603050405020304" pitchFamily="18" charset="0"/>
              </a:rPr>
              <a:t> Loan</a:t>
            </a:r>
          </a:p>
          <a:p>
            <a:pPr algn="ctr"/>
            <a:endParaRPr lang="en-US" sz="2000" b="1" dirty="0">
              <a:solidFill>
                <a:srgbClr val="0033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70AE756-78B8-45A5-B601-885A0ADF3D13}"/>
              </a:ext>
            </a:extLst>
          </p:cNvPr>
          <p:cNvSpPr txBox="1"/>
          <p:nvPr/>
        </p:nvSpPr>
        <p:spPr>
          <a:xfrm>
            <a:off x="3181352" y="6267771"/>
            <a:ext cx="6029325" cy="400110"/>
          </a:xfrm>
          <a:prstGeom prst="rect">
            <a:avLst/>
          </a:prstGeom>
          <a:noFill/>
        </p:spPr>
        <p:txBody>
          <a:bodyPr wrap="square" rtlCol="0">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NĂM HỌC: 2021-2022</a:t>
            </a:r>
          </a:p>
        </p:txBody>
      </p:sp>
      <p:pic>
        <p:nvPicPr>
          <p:cNvPr id="5" name="Picture 4" descr="Logo&#10;&#10;Description automatically generated">
            <a:extLst>
              <a:ext uri="{FF2B5EF4-FFF2-40B4-BE49-F238E27FC236}">
                <a16:creationId xmlns:a16="http://schemas.microsoft.com/office/drawing/2014/main" id="{BCA00E39-655A-4A0E-880C-1029F5CA40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63233" y="787797"/>
            <a:ext cx="986708" cy="999261"/>
          </a:xfrm>
          <a:prstGeom prst="rect">
            <a:avLst/>
          </a:prstGeom>
        </p:spPr>
      </p:pic>
    </p:spTree>
    <p:extLst>
      <p:ext uri="{BB962C8B-B14F-4D97-AF65-F5344CB8AC3E}">
        <p14:creationId xmlns:p14="http://schemas.microsoft.com/office/powerpoint/2010/main" val="171080944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3"/>
                                        </p:tgtEl>
                                        <p:attrNameLst>
                                          <p:attrName>ppt_x</p:attrName>
                                          <p:attrName>ppt_y</p:attrName>
                                        </p:attrNameLst>
                                      </p:cBhvr>
                                    </p:animMotion>
                                    <p:animRot by="1500000">
                                      <p:cBhvr>
                                        <p:cTn id="13" dur="500" fill="hold">
                                          <p:stCondLst>
                                            <p:cond delay="0"/>
                                          </p:stCondLst>
                                        </p:cTn>
                                        <p:tgtEl>
                                          <p:spTgt spid="3"/>
                                        </p:tgtEl>
                                        <p:attrNameLst>
                                          <p:attrName>r</p:attrName>
                                        </p:attrNameLst>
                                      </p:cBhvr>
                                    </p:animRot>
                                    <p:animRot by="-1500000">
                                      <p:cBhvr>
                                        <p:cTn id="14" dur="500" fill="hold">
                                          <p:stCondLst>
                                            <p:cond delay="500"/>
                                          </p:stCondLst>
                                        </p:cTn>
                                        <p:tgtEl>
                                          <p:spTgt spid="3"/>
                                        </p:tgtEl>
                                        <p:attrNameLst>
                                          <p:attrName>r</p:attrName>
                                        </p:attrNameLst>
                                      </p:cBhvr>
                                    </p:animRot>
                                    <p:animRot by="-1500000">
                                      <p:cBhvr>
                                        <p:cTn id="15" dur="500" fill="hold">
                                          <p:stCondLst>
                                            <p:cond delay="1000"/>
                                          </p:stCondLst>
                                        </p:cTn>
                                        <p:tgtEl>
                                          <p:spTgt spid="3"/>
                                        </p:tgtEl>
                                        <p:attrNameLst>
                                          <p:attrName>r</p:attrName>
                                        </p:attrNameLst>
                                      </p:cBhvr>
                                    </p:animRot>
                                    <p:animRot by="1500000">
                                      <p:cBhvr>
                                        <p:cTn id="16" dur="500" fill="hold">
                                          <p:stCondLst>
                                            <p:cond delay="1500"/>
                                          </p:stCondLst>
                                        </p:cTn>
                                        <p:tgtEl>
                                          <p:spTgt spid="3"/>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3.33333E-6 4.44444E-6 L 3.33333E-6 -0.07223 " pathEditMode="relative" rAng="0" ptsTypes="AA">
                                      <p:cBhvr>
                                        <p:cTn id="18" dur="1750" accel="50000" decel="50000" autoRev="1" fill="hold">
                                          <p:stCondLst>
                                            <p:cond delay="0"/>
                                          </p:stCondLst>
                                        </p:cTn>
                                        <p:tgtEl>
                                          <p:spTgt spid="7"/>
                                        </p:tgtEl>
                                        <p:attrNameLst>
                                          <p:attrName>ppt_x</p:attrName>
                                          <p:attrName>ppt_y</p:attrName>
                                        </p:attrNameLst>
                                      </p:cBhvr>
                                      <p:rCtr x="0" y="-3611"/>
                                    </p:animMotion>
                                    <p:animRot by="1500000">
                                      <p:cBhvr>
                                        <p:cTn id="19" dur="875" fill="hold">
                                          <p:stCondLst>
                                            <p:cond delay="0"/>
                                          </p:stCondLst>
                                        </p:cTn>
                                        <p:tgtEl>
                                          <p:spTgt spid="7"/>
                                        </p:tgtEl>
                                        <p:attrNameLst>
                                          <p:attrName>r</p:attrName>
                                        </p:attrNameLst>
                                      </p:cBhvr>
                                    </p:animRot>
                                    <p:animRot by="-1500000">
                                      <p:cBhvr>
                                        <p:cTn id="20" dur="875" fill="hold">
                                          <p:stCondLst>
                                            <p:cond delay="875"/>
                                          </p:stCondLst>
                                        </p:cTn>
                                        <p:tgtEl>
                                          <p:spTgt spid="7"/>
                                        </p:tgtEl>
                                        <p:attrNameLst>
                                          <p:attrName>r</p:attrName>
                                        </p:attrNameLst>
                                      </p:cBhvr>
                                    </p:animRot>
                                    <p:animRot by="-1500000">
                                      <p:cBhvr>
                                        <p:cTn id="21" dur="875" fill="hold">
                                          <p:stCondLst>
                                            <p:cond delay="1750"/>
                                          </p:stCondLst>
                                        </p:cTn>
                                        <p:tgtEl>
                                          <p:spTgt spid="7"/>
                                        </p:tgtEl>
                                        <p:attrNameLst>
                                          <p:attrName>r</p:attrName>
                                        </p:attrNameLst>
                                      </p:cBhvr>
                                    </p:animRot>
                                    <p:animRot by="1500000">
                                      <p:cBhvr>
                                        <p:cTn id="22" dur="875" fill="hold">
                                          <p:stCondLst>
                                            <p:cond delay="2625"/>
                                          </p:stCondLst>
                                        </p:cTn>
                                        <p:tgtEl>
                                          <p:spTgt spid="7"/>
                                        </p:tgtEl>
                                        <p:attrNameLst>
                                          <p:attrName>r</p:attrName>
                                        </p:attrNameLst>
                                      </p:cBhvr>
                                    </p:animRot>
                                  </p:childTnLst>
                                </p:cTn>
                              </p:par>
                              <p:par>
                                <p:cTn id="23" presetID="34" presetClass="emph" presetSubtype="0" fill="hold" grpId="0" nodeType="withEffect">
                                  <p:stCondLst>
                                    <p:cond delay="4250"/>
                                  </p:stCondLst>
                                  <p:iterate type="lt">
                                    <p:tmPct val="10000"/>
                                  </p:iterate>
                                  <p:childTnLst>
                                    <p:animMotion origin="layout" path="M 0.0 0.0 L 0.0 -0.07213" pathEditMode="relative" ptsTypes="">
                                      <p:cBhvr>
                                        <p:cTn id="24" dur="2000" accel="50000" decel="50000" autoRev="1" fill="hold">
                                          <p:stCondLst>
                                            <p:cond delay="0"/>
                                          </p:stCondLst>
                                        </p:cTn>
                                        <p:tgtEl>
                                          <p:spTgt spid="8"/>
                                        </p:tgtEl>
                                        <p:attrNameLst>
                                          <p:attrName>ppt_x</p:attrName>
                                          <p:attrName>ppt_y</p:attrName>
                                        </p:attrNameLst>
                                      </p:cBhvr>
                                    </p:animMotion>
                                    <p:animRot by="1500000">
                                      <p:cBhvr>
                                        <p:cTn id="25" dur="1000" fill="hold">
                                          <p:stCondLst>
                                            <p:cond delay="0"/>
                                          </p:stCondLst>
                                        </p:cTn>
                                        <p:tgtEl>
                                          <p:spTgt spid="8"/>
                                        </p:tgtEl>
                                        <p:attrNameLst>
                                          <p:attrName>r</p:attrName>
                                        </p:attrNameLst>
                                      </p:cBhvr>
                                    </p:animRot>
                                    <p:animRot by="-1500000">
                                      <p:cBhvr>
                                        <p:cTn id="26" dur="1000" fill="hold">
                                          <p:stCondLst>
                                            <p:cond delay="1000"/>
                                          </p:stCondLst>
                                        </p:cTn>
                                        <p:tgtEl>
                                          <p:spTgt spid="8"/>
                                        </p:tgtEl>
                                        <p:attrNameLst>
                                          <p:attrName>r</p:attrName>
                                        </p:attrNameLst>
                                      </p:cBhvr>
                                    </p:animRot>
                                    <p:animRot by="-1500000">
                                      <p:cBhvr>
                                        <p:cTn id="27" dur="1000" fill="hold">
                                          <p:stCondLst>
                                            <p:cond delay="2000"/>
                                          </p:stCondLst>
                                        </p:cTn>
                                        <p:tgtEl>
                                          <p:spTgt spid="8"/>
                                        </p:tgtEl>
                                        <p:attrNameLst>
                                          <p:attrName>r</p:attrName>
                                        </p:attrNameLst>
                                      </p:cBhvr>
                                    </p:animRot>
                                    <p:animRot by="1500000">
                                      <p:cBhvr>
                                        <p:cTn id="28" dur="1000" fill="hold">
                                          <p:stCondLst>
                                            <p:cond delay="3000"/>
                                          </p:stCondLst>
                                        </p:cTn>
                                        <p:tgtEl>
                                          <p:spTgt spid="8"/>
                                        </p:tgtEl>
                                        <p:attrNameLst>
                                          <p:attrName>r</p:attrName>
                                        </p:attrNameLst>
                                      </p:cBhvr>
                                    </p:animRot>
                                  </p:childTnLst>
                                </p:cTn>
                              </p:par>
                              <p:par>
                                <p:cTn id="29" presetID="34" presetClass="emph" presetSubtype="0" fill="hold" grpId="0" nodeType="withEffect">
                                  <p:stCondLst>
                                    <p:cond delay="6250"/>
                                  </p:stCondLst>
                                  <p:iterate type="lt">
                                    <p:tmPct val="10000"/>
                                  </p:iterate>
                                  <p:childTnLst>
                                    <p:animMotion origin="layout" path="M 0.0 0.0 L 0.0 -0.07213" pathEditMode="relative" ptsTypes="">
                                      <p:cBhvr>
                                        <p:cTn id="30" dur="2250" accel="50000" decel="50000" autoRev="1" fill="hold">
                                          <p:stCondLst>
                                            <p:cond delay="0"/>
                                          </p:stCondLst>
                                        </p:cTn>
                                        <p:tgtEl>
                                          <p:spTgt spid="9"/>
                                        </p:tgtEl>
                                        <p:attrNameLst>
                                          <p:attrName>ppt_x</p:attrName>
                                          <p:attrName>ppt_y</p:attrName>
                                        </p:attrNameLst>
                                      </p:cBhvr>
                                    </p:animMotion>
                                    <p:animRot by="1500000">
                                      <p:cBhvr>
                                        <p:cTn id="31" dur="1125" fill="hold">
                                          <p:stCondLst>
                                            <p:cond delay="0"/>
                                          </p:stCondLst>
                                        </p:cTn>
                                        <p:tgtEl>
                                          <p:spTgt spid="9"/>
                                        </p:tgtEl>
                                        <p:attrNameLst>
                                          <p:attrName>r</p:attrName>
                                        </p:attrNameLst>
                                      </p:cBhvr>
                                    </p:animRot>
                                    <p:animRot by="-1500000">
                                      <p:cBhvr>
                                        <p:cTn id="32" dur="1125" fill="hold">
                                          <p:stCondLst>
                                            <p:cond delay="1125"/>
                                          </p:stCondLst>
                                        </p:cTn>
                                        <p:tgtEl>
                                          <p:spTgt spid="9"/>
                                        </p:tgtEl>
                                        <p:attrNameLst>
                                          <p:attrName>r</p:attrName>
                                        </p:attrNameLst>
                                      </p:cBhvr>
                                    </p:animRot>
                                    <p:animRot by="-1500000">
                                      <p:cBhvr>
                                        <p:cTn id="33" dur="1125" fill="hold">
                                          <p:stCondLst>
                                            <p:cond delay="2250"/>
                                          </p:stCondLst>
                                        </p:cTn>
                                        <p:tgtEl>
                                          <p:spTgt spid="9"/>
                                        </p:tgtEl>
                                        <p:attrNameLst>
                                          <p:attrName>r</p:attrName>
                                        </p:attrNameLst>
                                      </p:cBhvr>
                                    </p:animRot>
                                    <p:animRot by="1500000">
                                      <p:cBhvr>
                                        <p:cTn id="34" dur="1125" fill="hold">
                                          <p:stCondLst>
                                            <p:cond delay="3375"/>
                                          </p:stCondLst>
                                        </p:cTn>
                                        <p:tgtEl>
                                          <p:spTgt spid="9"/>
                                        </p:tgtEl>
                                        <p:attrNameLst>
                                          <p:attrName>r</p:attrName>
                                        </p:attrNameLst>
                                      </p:cBhvr>
                                    </p:animRot>
                                  </p:childTnLst>
                                </p:cTn>
                              </p:par>
                              <p:par>
                                <p:cTn id="35" presetID="34" presetClass="emph" presetSubtype="0" fill="hold" grpId="0" nodeType="withEffect">
                                  <p:stCondLst>
                                    <p:cond delay="8500"/>
                                  </p:stCondLst>
                                  <p:iterate type="lt">
                                    <p:tmPct val="10000"/>
                                  </p:iterate>
                                  <p:childTnLst>
                                    <p:animMotion origin="layout" path="M 0.0 0.0 L 0.0 -0.07213" pathEditMode="relative" ptsTypes="">
                                      <p:cBhvr>
                                        <p:cTn id="36" dur="2500" accel="50000" decel="50000" autoRev="1" fill="hold">
                                          <p:stCondLst>
                                            <p:cond delay="0"/>
                                          </p:stCondLst>
                                        </p:cTn>
                                        <p:tgtEl>
                                          <p:spTgt spid="10"/>
                                        </p:tgtEl>
                                        <p:attrNameLst>
                                          <p:attrName>ppt_x</p:attrName>
                                          <p:attrName>ppt_y</p:attrName>
                                        </p:attrNameLst>
                                      </p:cBhvr>
                                    </p:animMotion>
                                    <p:animRot by="1500000">
                                      <p:cBhvr>
                                        <p:cTn id="37" dur="1250" fill="hold">
                                          <p:stCondLst>
                                            <p:cond delay="0"/>
                                          </p:stCondLst>
                                        </p:cTn>
                                        <p:tgtEl>
                                          <p:spTgt spid="10"/>
                                        </p:tgtEl>
                                        <p:attrNameLst>
                                          <p:attrName>r</p:attrName>
                                        </p:attrNameLst>
                                      </p:cBhvr>
                                    </p:animRot>
                                    <p:animRot by="-1500000">
                                      <p:cBhvr>
                                        <p:cTn id="38" dur="1250" fill="hold">
                                          <p:stCondLst>
                                            <p:cond delay="1250"/>
                                          </p:stCondLst>
                                        </p:cTn>
                                        <p:tgtEl>
                                          <p:spTgt spid="10"/>
                                        </p:tgtEl>
                                        <p:attrNameLst>
                                          <p:attrName>r</p:attrName>
                                        </p:attrNameLst>
                                      </p:cBhvr>
                                    </p:animRot>
                                    <p:animRot by="-1500000">
                                      <p:cBhvr>
                                        <p:cTn id="39" dur="1250" fill="hold">
                                          <p:stCondLst>
                                            <p:cond delay="2500"/>
                                          </p:stCondLst>
                                        </p:cTn>
                                        <p:tgtEl>
                                          <p:spTgt spid="10"/>
                                        </p:tgtEl>
                                        <p:attrNameLst>
                                          <p:attrName>r</p:attrName>
                                        </p:attrNameLst>
                                      </p:cBhvr>
                                    </p:animRot>
                                    <p:animRot by="1500000">
                                      <p:cBhvr>
                                        <p:cTn id="40" dur="1250" fill="hold">
                                          <p:stCondLst>
                                            <p:cond delay="375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ình động cảm ơn đẹp, dễ thương tạo cảm giác nhẹ nhàng, vui vẻ">
            <a:extLst>
              <a:ext uri="{FF2B5EF4-FFF2-40B4-BE49-F238E27FC236}">
                <a16:creationId xmlns:a16="http://schemas.microsoft.com/office/drawing/2014/main" id="{D1D2AC93-1A52-4797-9B8F-55C1CD16FD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ình động cảm ơn đẹp, dễ thương tạo cảm giác nhẹ nhàng, vui vẻ">
            <a:extLst>
              <a:ext uri="{FF2B5EF4-FFF2-40B4-BE49-F238E27FC236}">
                <a16:creationId xmlns:a16="http://schemas.microsoft.com/office/drawing/2014/main" id="{2F52ED98-8AF1-40BA-A284-719113745E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icture containing text&#10;&#10;Description automatically generated">
            <a:extLst>
              <a:ext uri="{FF2B5EF4-FFF2-40B4-BE49-F238E27FC236}">
                <a16:creationId xmlns:a16="http://schemas.microsoft.com/office/drawing/2014/main" id="{4DE0E7A8-70C1-4310-8431-F87E58E24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25" y="840158"/>
            <a:ext cx="6991350" cy="5787284"/>
          </a:xfrm>
          <a:prstGeom prst="rect">
            <a:avLst/>
          </a:prstGeom>
        </p:spPr>
      </p:pic>
    </p:spTree>
    <p:extLst>
      <p:ext uri="{BB962C8B-B14F-4D97-AF65-F5344CB8AC3E}">
        <p14:creationId xmlns:p14="http://schemas.microsoft.com/office/powerpoint/2010/main" val="512163686"/>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54F591-5CC5-479C-A731-0A61C4097BBB}"/>
              </a:ext>
            </a:extLst>
          </p:cNvPr>
          <p:cNvSpPr txBox="1"/>
          <p:nvPr/>
        </p:nvSpPr>
        <p:spPr>
          <a:xfrm>
            <a:off x="3081337" y="348404"/>
            <a:ext cx="6029325" cy="338554"/>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MỤC ĐÍCH – YÊU CẦU</a:t>
            </a:r>
          </a:p>
        </p:txBody>
      </p:sp>
      <p:sp>
        <p:nvSpPr>
          <p:cNvPr id="12" name="TextBox 11">
            <a:extLst>
              <a:ext uri="{FF2B5EF4-FFF2-40B4-BE49-F238E27FC236}">
                <a16:creationId xmlns:a16="http://schemas.microsoft.com/office/drawing/2014/main" id="{0C902009-1281-4E90-A30A-B2FC75A903BC}"/>
              </a:ext>
            </a:extLst>
          </p:cNvPr>
          <p:cNvSpPr txBox="1"/>
          <p:nvPr/>
        </p:nvSpPr>
        <p:spPr>
          <a:xfrm>
            <a:off x="2871788" y="1034080"/>
            <a:ext cx="7575232" cy="2554545"/>
          </a:xfrm>
          <a:prstGeom prst="rect">
            <a:avLst/>
          </a:prstGeom>
          <a:noFill/>
        </p:spPr>
        <p:txBody>
          <a:bodyPr wrap="square" rtlCol="0">
            <a:spAutoFit/>
          </a:bodyPr>
          <a:lstStyle/>
          <a:p>
            <a:pPr algn="l"/>
            <a:r>
              <a:rPr lang="en-US" sz="2000" dirty="0">
                <a:solidFill>
                  <a:srgbClr val="0033CC"/>
                </a:solidFill>
                <a:latin typeface="Times New Roman" panose="02020603050405020304" pitchFamily="18" charset="0"/>
                <a:cs typeface="Times New Roman" panose="02020603050405020304" pitchFamily="18" charset="0"/>
              </a:rPr>
              <a:t>1. </a:t>
            </a:r>
            <a:r>
              <a:rPr lang="en-US" sz="2000" dirty="0" err="1">
                <a:solidFill>
                  <a:srgbClr val="0033CC"/>
                </a:solidFill>
                <a:latin typeface="Times New Roman" panose="02020603050405020304" pitchFamily="18" charset="0"/>
                <a:cs typeface="Times New Roman" panose="02020603050405020304" pitchFamily="18" charset="0"/>
              </a:rPr>
              <a:t>Kiến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thức</a:t>
            </a:r>
            <a:r>
              <a:rPr lang="en-US" sz="2000" dirty="0">
                <a:solidFill>
                  <a:srgbClr val="0033CC"/>
                </a:solidFill>
                <a:latin typeface="Times New Roman" panose="02020603050405020304" pitchFamily="18" charset="0"/>
                <a:cs typeface="Times New Roman" panose="02020603050405020304" pitchFamily="18" charset="0"/>
              </a:rPr>
              <a:t>:</a:t>
            </a:r>
          </a:p>
          <a:p>
            <a:pPr marL="342900" indent="-342900" algn="l">
              <a:buFontTx/>
              <a:buChar char="-"/>
            </a:pP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nhớ</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tên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thuộc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Tìm</a:t>
            </a:r>
            <a:r>
              <a:rPr lang="en-US" sz="2000" dirty="0">
                <a:solidFill>
                  <a:srgbClr val="0033CC"/>
                </a:solidFill>
                <a:latin typeface="Times New Roman" panose="02020603050405020304" pitchFamily="18" charset="0"/>
                <a:cs typeface="Times New Roman" panose="02020603050405020304" pitchFamily="18" charset="0"/>
              </a:rPr>
              <a:t> ổ”.</a:t>
            </a:r>
          </a:p>
          <a:p>
            <a:pPr marL="342900" indent="-342900" algn="l">
              <a:buFontTx/>
              <a:buChar char="-"/>
            </a:pP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hiểu</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nội</a:t>
            </a:r>
            <a:r>
              <a:rPr lang="en-US" sz="2000" dirty="0">
                <a:solidFill>
                  <a:srgbClr val="0033CC"/>
                </a:solidFill>
                <a:latin typeface="Times New Roman" panose="02020603050405020304" pitchFamily="18" charset="0"/>
                <a:cs typeface="Times New Roman" panose="02020603050405020304" pitchFamily="18" charset="0"/>
              </a:rPr>
              <a:t> dung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2.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Rèn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rõ</a:t>
            </a:r>
            <a:r>
              <a:rPr lang="en-US" sz="2000" dirty="0">
                <a:solidFill>
                  <a:srgbClr val="0033CC"/>
                </a:solidFill>
                <a:latin typeface="Times New Roman" panose="02020603050405020304" pitchFamily="18" charset="0"/>
                <a:cs typeface="Times New Roman" panose="02020603050405020304" pitchFamily="18" charset="0"/>
              </a:rPr>
              <a:t> rang, </a:t>
            </a:r>
            <a:r>
              <a:rPr lang="en-US" sz="2000" dirty="0" err="1">
                <a:solidFill>
                  <a:srgbClr val="0033CC"/>
                </a:solidFill>
                <a:latin typeface="Times New Roman" panose="02020603050405020304" pitchFamily="18" charset="0"/>
                <a:cs typeface="Times New Roman" panose="02020603050405020304" pitchFamily="18" charset="0"/>
              </a:rPr>
              <a:t>đọc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thuộc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Phát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triển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kỹ</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năng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ghi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nhớ</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có</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chủ</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định</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phát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triển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ngôn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ngữ</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cho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3. </a:t>
            </a:r>
            <a:r>
              <a:rPr lang="en-US" sz="2000" dirty="0" err="1">
                <a:solidFill>
                  <a:srgbClr val="0033CC"/>
                </a:solidFill>
                <a:latin typeface="Times New Roman" panose="02020603050405020304" pitchFamily="18" charset="0"/>
                <a:cs typeface="Times New Roman" panose="02020603050405020304" pitchFamily="18" charset="0"/>
              </a:rPr>
              <a:t>Thái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độ</a:t>
            </a:r>
            <a:r>
              <a:rPr lang="en-US" sz="2000" dirty="0">
                <a:solidFill>
                  <a:srgbClr val="0033CC"/>
                </a:solidFill>
                <a:latin typeface="Times New Roman" panose="02020603050405020304" pitchFamily="18" charset="0"/>
                <a:cs typeface="Times New Roman" panose="02020603050405020304" pitchFamily="18" charset="0"/>
              </a:rPr>
              <a:t>:</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Giáo</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dục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trẻ</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yêu</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quý</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các</a:t>
            </a:r>
            <a:r>
              <a:rPr lang="en-US" sz="2000" dirty="0">
                <a:solidFill>
                  <a:srgbClr val="0033CC"/>
                </a:solidFill>
                <a:latin typeface="Times New Roman" panose="02020603050405020304" pitchFamily="18" charset="0"/>
                <a:cs typeface="Times New Roman" panose="02020603050405020304" pitchFamily="18" charset="0"/>
              </a:rPr>
              <a:t> con </a:t>
            </a:r>
            <a:r>
              <a:rPr lang="en-US" sz="2000" dirty="0" err="1">
                <a:solidFill>
                  <a:srgbClr val="0033CC"/>
                </a:solidFill>
                <a:latin typeface="Times New Roman" panose="02020603050405020304" pitchFamily="18" charset="0"/>
                <a:cs typeface="Times New Roman" panose="02020603050405020304" pitchFamily="18" charset="0"/>
              </a:rPr>
              <a:t>vật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nuôi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trong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gia</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đình</a:t>
            </a:r>
            <a:endParaRPr lang="en-US" sz="2000" dirty="0">
              <a:solidFill>
                <a:srgbClr val="0033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C2228BA-7435-4886-9C40-0A1264F4FDC9}"/>
              </a:ext>
            </a:extLst>
          </p:cNvPr>
          <p:cNvSpPr txBox="1"/>
          <p:nvPr/>
        </p:nvSpPr>
        <p:spPr>
          <a:xfrm>
            <a:off x="3081337" y="3776122"/>
            <a:ext cx="6029325" cy="338554"/>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CHUẨN BỊ</a:t>
            </a:r>
          </a:p>
        </p:txBody>
      </p:sp>
      <p:sp>
        <p:nvSpPr>
          <p:cNvPr id="14" name="TextBox 13">
            <a:extLst>
              <a:ext uri="{FF2B5EF4-FFF2-40B4-BE49-F238E27FC236}">
                <a16:creationId xmlns:a16="http://schemas.microsoft.com/office/drawing/2014/main" id="{945C2C92-B13D-4F39-B07C-65DE0A352299}"/>
              </a:ext>
            </a:extLst>
          </p:cNvPr>
          <p:cNvSpPr txBox="1"/>
          <p:nvPr/>
        </p:nvSpPr>
        <p:spPr>
          <a:xfrm>
            <a:off x="2871788" y="4114676"/>
            <a:ext cx="7038975" cy="1015663"/>
          </a:xfrm>
          <a:prstGeom prst="rect">
            <a:avLst/>
          </a:prstGeom>
          <a:noFill/>
        </p:spPr>
        <p:txBody>
          <a:bodyPr wrap="square" rtlCol="0">
            <a:spAutoFit/>
          </a:bodyPr>
          <a:lstStyle/>
          <a:p>
            <a:pPr algn="l"/>
            <a:endParaRPr lang="en-US" sz="2000" dirty="0">
              <a:solidFill>
                <a:srgbClr val="0033CC"/>
              </a:solidFill>
              <a:latin typeface="Times New Roman" panose="02020603050405020304" pitchFamily="18" charset="0"/>
              <a:cs typeface="Times New Roman" panose="02020603050405020304" pitchFamily="18" charset="0"/>
            </a:endParaRP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giảng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điện</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tử</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Thơ</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Tìm</a:t>
            </a:r>
            <a:r>
              <a:rPr lang="en-US" sz="2000" dirty="0">
                <a:solidFill>
                  <a:srgbClr val="0033CC"/>
                </a:solidFill>
                <a:latin typeface="Times New Roman" panose="02020603050405020304" pitchFamily="18" charset="0"/>
                <a:cs typeface="Times New Roman" panose="02020603050405020304" pitchFamily="18" charset="0"/>
              </a:rPr>
              <a:t> ổ</a:t>
            </a:r>
          </a:p>
          <a:p>
            <a:pPr algn="l"/>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Nhạc</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bài</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hát</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Gà</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trống</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mèo</a:t>
            </a:r>
            <a:r>
              <a:rPr lang="en-US" sz="2000" dirty="0">
                <a:solidFill>
                  <a:srgbClr val="0033CC"/>
                </a:solidFill>
                <a:latin typeface="Times New Roman" panose="02020603050405020304" pitchFamily="18" charset="0"/>
                <a:cs typeface="Times New Roman" panose="02020603050405020304" pitchFamily="18" charset="0"/>
              </a:rPr>
              <a:t> con </a:t>
            </a:r>
            <a:r>
              <a:rPr lang="en-US" sz="2000" dirty="0" err="1">
                <a:solidFill>
                  <a:srgbClr val="0033CC"/>
                </a:solidFill>
                <a:latin typeface="Times New Roman" panose="02020603050405020304" pitchFamily="18" charset="0"/>
                <a:cs typeface="Times New Roman" panose="02020603050405020304" pitchFamily="18" charset="0"/>
              </a:rPr>
              <a:t>và</a:t>
            </a:r>
            <a:r>
              <a:rPr lang="en-US" sz="2000" dirty="0">
                <a:solidFill>
                  <a:srgbClr val="0033CC"/>
                </a:solidFill>
                <a:latin typeface="Times New Roman" panose="02020603050405020304" pitchFamily="18" charset="0"/>
                <a:cs typeface="Times New Roman" panose="02020603050405020304" pitchFamily="18" charset="0"/>
              </a:rPr>
              <a:t> </a:t>
            </a:r>
            <a:r>
              <a:rPr lang="en-US" sz="2000" dirty="0" err="1">
                <a:solidFill>
                  <a:srgbClr val="0033CC"/>
                </a:solidFill>
                <a:latin typeface="Times New Roman" panose="02020603050405020304" pitchFamily="18" charset="0"/>
                <a:cs typeface="Times New Roman" panose="02020603050405020304" pitchFamily="18" charset="0"/>
              </a:rPr>
              <a:t>cún</a:t>
            </a:r>
            <a:r>
              <a:rPr lang="en-US" sz="2000" dirty="0">
                <a:solidFill>
                  <a:srgbClr val="0033CC"/>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4117681597"/>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12"/>
                                        </p:tgtEl>
                                        <p:attrNameLst>
                                          <p:attrName>ppt_x</p:attrName>
                                          <p:attrName>ppt_y</p:attrName>
                                        </p:attrNameLst>
                                      </p:cBhvr>
                                    </p:animMotion>
                                    <p:animRot by="1500000">
                                      <p:cBhvr>
                                        <p:cTn id="13" dur="500" fill="hold">
                                          <p:stCondLst>
                                            <p:cond delay="0"/>
                                          </p:stCondLst>
                                        </p:cTn>
                                        <p:tgtEl>
                                          <p:spTgt spid="12"/>
                                        </p:tgtEl>
                                        <p:attrNameLst>
                                          <p:attrName>r</p:attrName>
                                        </p:attrNameLst>
                                      </p:cBhvr>
                                    </p:animRot>
                                    <p:animRot by="-1500000">
                                      <p:cBhvr>
                                        <p:cTn id="14" dur="500" fill="hold">
                                          <p:stCondLst>
                                            <p:cond delay="500"/>
                                          </p:stCondLst>
                                        </p:cTn>
                                        <p:tgtEl>
                                          <p:spTgt spid="12"/>
                                        </p:tgtEl>
                                        <p:attrNameLst>
                                          <p:attrName>r</p:attrName>
                                        </p:attrNameLst>
                                      </p:cBhvr>
                                    </p:animRot>
                                    <p:animRot by="-1500000">
                                      <p:cBhvr>
                                        <p:cTn id="15" dur="500" fill="hold">
                                          <p:stCondLst>
                                            <p:cond delay="1000"/>
                                          </p:stCondLst>
                                        </p:cTn>
                                        <p:tgtEl>
                                          <p:spTgt spid="12"/>
                                        </p:tgtEl>
                                        <p:attrNameLst>
                                          <p:attrName>r</p:attrName>
                                        </p:attrNameLst>
                                      </p:cBhvr>
                                    </p:animRot>
                                    <p:animRot by="1500000">
                                      <p:cBhvr>
                                        <p:cTn id="16" dur="500" fill="hold">
                                          <p:stCondLst>
                                            <p:cond delay="1500"/>
                                          </p:stCondLst>
                                        </p:cTn>
                                        <p:tgtEl>
                                          <p:spTgt spid="12"/>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0.0 0.0 L 0.0 -0.07213" pathEditMode="relative" ptsTypes="">
                                      <p:cBhvr>
                                        <p:cTn id="18" dur="500" accel="50000" decel="50000" autoRev="1" fill="hold">
                                          <p:stCondLst>
                                            <p:cond delay="0"/>
                                          </p:stCondLst>
                                        </p:cTn>
                                        <p:tgtEl>
                                          <p:spTgt spid="13"/>
                                        </p:tgtEl>
                                        <p:attrNameLst>
                                          <p:attrName>ppt_x</p:attrName>
                                          <p:attrName>ppt_y</p:attrName>
                                        </p:attrNameLst>
                                      </p:cBhvr>
                                    </p:animMotion>
                                    <p:animRot by="1500000">
                                      <p:cBhvr>
                                        <p:cTn id="19" dur="250" fill="hold">
                                          <p:stCondLst>
                                            <p:cond delay="0"/>
                                          </p:stCondLst>
                                        </p:cTn>
                                        <p:tgtEl>
                                          <p:spTgt spid="13"/>
                                        </p:tgtEl>
                                        <p:attrNameLst>
                                          <p:attrName>r</p:attrName>
                                        </p:attrNameLst>
                                      </p:cBhvr>
                                    </p:animRot>
                                    <p:animRot by="-1500000">
                                      <p:cBhvr>
                                        <p:cTn id="20" dur="250" fill="hold">
                                          <p:stCondLst>
                                            <p:cond delay="250"/>
                                          </p:stCondLst>
                                        </p:cTn>
                                        <p:tgtEl>
                                          <p:spTgt spid="13"/>
                                        </p:tgtEl>
                                        <p:attrNameLst>
                                          <p:attrName>r</p:attrName>
                                        </p:attrNameLst>
                                      </p:cBhvr>
                                    </p:animRot>
                                    <p:animRot by="-1500000">
                                      <p:cBhvr>
                                        <p:cTn id="21" dur="250" fill="hold">
                                          <p:stCondLst>
                                            <p:cond delay="500"/>
                                          </p:stCondLst>
                                        </p:cTn>
                                        <p:tgtEl>
                                          <p:spTgt spid="13"/>
                                        </p:tgtEl>
                                        <p:attrNameLst>
                                          <p:attrName>r</p:attrName>
                                        </p:attrNameLst>
                                      </p:cBhvr>
                                    </p:animRot>
                                    <p:animRot by="1500000">
                                      <p:cBhvr>
                                        <p:cTn id="22" dur="250" fill="hold">
                                          <p:stCondLst>
                                            <p:cond delay="750"/>
                                          </p:stCondLst>
                                        </p:cTn>
                                        <p:tgtEl>
                                          <p:spTgt spid="13"/>
                                        </p:tgtEl>
                                        <p:attrNameLst>
                                          <p:attrName>r</p:attrName>
                                        </p:attrNameLst>
                                      </p:cBhvr>
                                    </p:animRot>
                                  </p:childTnLst>
                                </p:cTn>
                              </p:par>
                              <p:par>
                                <p:cTn id="23" presetID="34" presetClass="emph" presetSubtype="0" fill="hold" grpId="0" nodeType="withEffect">
                                  <p:stCondLst>
                                    <p:cond delay="750"/>
                                  </p:stCondLst>
                                  <p:iterate type="lt">
                                    <p:tmPct val="10000"/>
                                  </p:iterate>
                                  <p:childTnLst>
                                    <p:animMotion origin="layout" path="M 0.0 0.0 L 0.0 -0.07213" pathEditMode="relative" ptsTypes="">
                                      <p:cBhvr>
                                        <p:cTn id="24" dur="1000" accel="50000" decel="50000" autoRev="1" fill="hold">
                                          <p:stCondLst>
                                            <p:cond delay="0"/>
                                          </p:stCondLst>
                                        </p:cTn>
                                        <p:tgtEl>
                                          <p:spTgt spid="14"/>
                                        </p:tgtEl>
                                        <p:attrNameLst>
                                          <p:attrName>ppt_x</p:attrName>
                                          <p:attrName>ppt_y</p:attrName>
                                        </p:attrNameLst>
                                      </p:cBhvr>
                                    </p:animMotion>
                                    <p:animRot by="1500000">
                                      <p:cBhvr>
                                        <p:cTn id="25" dur="500" fill="hold">
                                          <p:stCondLst>
                                            <p:cond delay="0"/>
                                          </p:stCondLst>
                                        </p:cTn>
                                        <p:tgtEl>
                                          <p:spTgt spid="14"/>
                                        </p:tgtEl>
                                        <p:attrNameLst>
                                          <p:attrName>r</p:attrName>
                                        </p:attrNameLst>
                                      </p:cBhvr>
                                    </p:animRot>
                                    <p:animRot by="-1500000">
                                      <p:cBhvr>
                                        <p:cTn id="26" dur="500" fill="hold">
                                          <p:stCondLst>
                                            <p:cond delay="500"/>
                                          </p:stCondLst>
                                        </p:cTn>
                                        <p:tgtEl>
                                          <p:spTgt spid="14"/>
                                        </p:tgtEl>
                                        <p:attrNameLst>
                                          <p:attrName>r</p:attrName>
                                        </p:attrNameLst>
                                      </p:cBhvr>
                                    </p:animRot>
                                    <p:animRot by="-1500000">
                                      <p:cBhvr>
                                        <p:cTn id="27" dur="500" fill="hold">
                                          <p:stCondLst>
                                            <p:cond delay="1000"/>
                                          </p:stCondLst>
                                        </p:cTn>
                                        <p:tgtEl>
                                          <p:spTgt spid="14"/>
                                        </p:tgtEl>
                                        <p:attrNameLst>
                                          <p:attrName>r</p:attrName>
                                        </p:attrNameLst>
                                      </p:cBhvr>
                                    </p:animRot>
                                    <p:animRot by="1500000">
                                      <p:cBhvr>
                                        <p:cTn id="28" dur="500" fill="hold">
                                          <p:stCondLst>
                                            <p:cond delay="15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273111283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7D15D8-AAB3-4493-A68F-0CDF81A630BC}"/>
              </a:ext>
            </a:extLst>
          </p:cNvPr>
          <p:cNvSpPr txBox="1"/>
          <p:nvPr/>
        </p:nvSpPr>
        <p:spPr>
          <a:xfrm>
            <a:off x="1906884" y="433944"/>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Các</a:t>
            </a:r>
            <a:r>
              <a:rPr lang="en-US" sz="2000" b="1" dirty="0">
                <a:solidFill>
                  <a:srgbClr val="0033CC"/>
                </a:solidFill>
                <a:latin typeface="Times New Roman" panose="02020603050405020304" pitchFamily="18" charset="0"/>
                <a:cs typeface="Times New Roman" panose="02020603050405020304" pitchFamily="18" charset="0"/>
              </a:rPr>
              <a:t> con </a:t>
            </a:r>
            <a:r>
              <a:rPr lang="en-US" sz="2000" b="1" dirty="0" err="1">
                <a:solidFill>
                  <a:srgbClr val="0033CC"/>
                </a:solidFill>
                <a:latin typeface="Times New Roman" panose="02020603050405020304" pitchFamily="18" charset="0"/>
                <a:cs typeface="Times New Roman" panose="02020603050405020304" pitchFamily="18" charset="0"/>
              </a:rPr>
              <a:t>vừa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nghe</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gì</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1651379" y="1266716"/>
            <a:ext cx="9266830" cy="5591284"/>
          </a:xfrm>
          <a:prstGeom prst="rect">
            <a:avLst/>
          </a:prstGeom>
        </p:spPr>
      </p:pic>
    </p:spTree>
    <p:extLst>
      <p:ext uri="{BB962C8B-B14F-4D97-AF65-F5344CB8AC3E}">
        <p14:creationId xmlns:p14="http://schemas.microsoft.com/office/powerpoint/2010/main" val="3030767106"/>
      </p:ext>
    </p:extLst>
  </p:cSld>
  <p:clrMapOvr>
    <a:masterClrMapping/>
  </p:clrMapOvr>
  <p:transition spd="slow" advClick="0" advTm="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64413541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có</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vẻ</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đẹp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669" y="833733"/>
            <a:ext cx="7859425" cy="4028780"/>
          </a:xfrm>
          <a:prstGeom prst="rect">
            <a:avLst/>
          </a:prstGeom>
        </p:spPr>
      </p:pic>
      <p:sp>
        <p:nvSpPr>
          <p:cNvPr id="7" name="TextBox 6">
            <a:extLst>
              <a:ext uri="{FF2B5EF4-FFF2-40B4-BE49-F238E27FC236}">
                <a16:creationId xmlns:a16="http://schemas.microsoft.com/office/drawing/2014/main" id="{3DBC24BF-2957-424C-848E-D48BC62F0BFE}"/>
              </a:ext>
            </a:extLst>
          </p:cNvPr>
          <p:cNvSpPr txBox="1"/>
          <p:nvPr/>
        </p:nvSpPr>
        <p:spPr>
          <a:xfrm>
            <a:off x="4471152" y="5033244"/>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Một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trắng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bông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Yếm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đỏ</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hoa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Cánh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phồng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bắp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chuối</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5077608"/>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tất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bật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Recorded Sound">
            <a:hlinkClick r:id="" action="ppaction://media"/>
            <a:extLst>
              <a:ext uri="{FF2B5EF4-FFF2-40B4-BE49-F238E27FC236}">
                <a16:creationId xmlns:a16="http://schemas.microsoft.com/office/drawing/2014/main" id="{F7691980-7320-4E75-AFC2-5BBE09123B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3938588"/>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6784" y="790504"/>
            <a:ext cx="4386517" cy="276514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6784" y="3643661"/>
            <a:ext cx="4454234" cy="281047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705" y="3643661"/>
            <a:ext cx="4394043" cy="284673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705" y="752298"/>
            <a:ext cx="4461758" cy="2774207"/>
          </a:xfrm>
          <a:prstGeom prst="rect">
            <a:avLst/>
          </a:prstGeom>
        </p:spPr>
      </p:pic>
      <p:sp>
        <p:nvSpPr>
          <p:cNvPr id="10" name="TextBox 9">
            <a:extLst>
              <a:ext uri="{FF2B5EF4-FFF2-40B4-BE49-F238E27FC236}">
                <a16:creationId xmlns:a16="http://schemas.microsoft.com/office/drawing/2014/main" id="{3DBC24BF-2957-424C-848E-D48BC62F0BFE}"/>
              </a:ext>
            </a:extLst>
          </p:cNvPr>
          <p:cNvSpPr txBox="1"/>
          <p:nvPr/>
        </p:nvSpPr>
        <p:spPr>
          <a:xfrm>
            <a:off x="9079626" y="2139401"/>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quanh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ra</a:t>
            </a:r>
            <a:r>
              <a:rPr lang="en-US" sz="2000" b="1" dirty="0">
                <a:solidFill>
                  <a:srgbClr val="0033CC"/>
                </a:solidFill>
                <a:latin typeface="Times New Roman" panose="02020603050405020304" pitchFamily="18" charset="0"/>
                <a:cs typeface="Times New Roman" panose="02020603050405020304" pitchFamily="18" charset="0"/>
              </a:rPr>
              <a:t> </a:t>
            </a:r>
          </a:p>
          <a:p>
            <a:pPr algn="ct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671706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269243" y="1745567"/>
            <a:ext cx="8911988"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Bài thơ nói về chị gà mái rất đẹp có bộ lông màu trắng, yếm màu đỏ hoa vàng, cánh gà phồng như bắp chuối đang tất bật chạy vào chạy ra tìm ổ quanh nhà vừa chạy vừa kêu tót tót tót.</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Gà mái là con vật nuôi trong gia đình nên</a:t>
            </a:r>
            <a:r>
              <a:rPr kumimoji="0" lang="nb-NO" altLang="en-US" sz="28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chúng mình hãy cùng chăm sóc và bảo vệ các con vật nuôi nhé.</a:t>
            </a:r>
            <a:endPar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35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0077168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36CCA3C8-FB70-425A-B14B-971518CD6F9B}" vid="{79AB96CF-892F-4ED8-95E7-AFCB2B327C5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CCA3C8-FB70-425A-B14B-971518CD6F9B}" vid="{8B8E1547-395E-4517-8FD5-2495E28BE1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156</TotalTime>
  <Words>266</Words>
  <Application>Microsoft Office PowerPoint</Application>
  <PresentationFormat>Widescreen</PresentationFormat>
  <Paragraphs>33</Paragraphs>
  <Slides>10</Slides>
  <Notes>0</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A3.OpenSansBold-San</vt:lpstr>
      <vt:lpstr>A3.OpenSans-San</vt: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dc:creator>
  <cp:lastModifiedBy>Admin</cp:lastModifiedBy>
  <cp:revision>16</cp:revision>
  <dcterms:created xsi:type="dcterms:W3CDTF">2021-12-02T18:34:29Z</dcterms:created>
  <dcterms:modified xsi:type="dcterms:W3CDTF">2022-03-13T16:21:03Z</dcterms:modified>
</cp:coreProperties>
</file>