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audio" Target="../media/audio7.wav"/><Relationship Id="rId10" Type="http://schemas.openxmlformats.org/officeDocument/2006/relationships/image" Target="../media/image24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621</Words>
  <Application>Microsoft Office PowerPoint</Application>
  <PresentationFormat>On-screen Show (4:3)</PresentationFormat>
  <Paragraphs>115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</cp:lastModifiedBy>
  <cp:revision>16</cp:revision>
  <dcterms:created xsi:type="dcterms:W3CDTF">2021-11-13T12:47:57Z</dcterms:created>
  <dcterms:modified xsi:type="dcterms:W3CDTF">2022-03-15T08:41:55Z</dcterms:modified>
</cp:coreProperties>
</file>