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2.xml" ContentType="application/vnd.openxmlformats-officedocument.them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tags/tag37.xml" ContentType="application/vnd.openxmlformats-officedocument.presentationml.tags+xml"/>
  <Override PartName="/ppt/notesSlides/notesSlide11.xml" ContentType="application/vnd.openxmlformats-officedocument.presentationml.notesSlide+xml"/>
  <Override PartName="/ppt/tags/tag38.xml" ContentType="application/vnd.openxmlformats-officedocument.presentationml.tags+xml"/>
  <Override PartName="/ppt/notesSlides/notesSlide12.xml" ContentType="application/vnd.openxmlformats-officedocument.presentationml.notesSlide+xml"/>
  <Override PartName="/ppt/tags/tag39.xml" ContentType="application/vnd.openxmlformats-officedocument.presentationml.tags+xml"/>
  <Override PartName="/ppt/notesSlides/notesSlide13.xml" ContentType="application/vnd.openxmlformats-officedocument.presentationml.notesSlide+xml"/>
  <Override PartName="/ppt/tags/tag40.xml" ContentType="application/vnd.openxmlformats-officedocument.presentationml.tags+xml"/>
  <Override PartName="/ppt/notesSlides/notesSlide14.xml" ContentType="application/vnd.openxmlformats-officedocument.presentationml.notesSlide+xml"/>
  <Override PartName="/ppt/tags/tag41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16" r:id="rId2"/>
    <p:sldId id="352" r:id="rId3"/>
    <p:sldId id="354" r:id="rId4"/>
    <p:sldId id="373" r:id="rId5"/>
    <p:sldId id="357" r:id="rId6"/>
    <p:sldId id="335" r:id="rId7"/>
    <p:sldId id="336" r:id="rId8"/>
    <p:sldId id="341" r:id="rId9"/>
    <p:sldId id="374" r:id="rId10"/>
    <p:sldId id="342" r:id="rId11"/>
    <p:sldId id="343" r:id="rId12"/>
    <p:sldId id="344" r:id="rId13"/>
    <p:sldId id="375" r:id="rId14"/>
    <p:sldId id="358" r:id="rId15"/>
    <p:sldId id="359" r:id="rId16"/>
  </p:sldIdLst>
  <p:sldSz cx="9144000" cy="6858000" type="screen4x3"/>
  <p:notesSz cx="6858000" cy="9144000"/>
  <p:custDataLst>
    <p:tags r:id="rId18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1E199"/>
    <a:srgbClr val="FF6600"/>
    <a:srgbClr val="FFFFCC"/>
    <a:srgbClr val="FED6F4"/>
    <a:srgbClr val="CCECFF"/>
    <a:srgbClr val="FF6699"/>
    <a:srgbClr val="FF66CC"/>
    <a:srgbClr val="FF7C80"/>
    <a:srgbClr val="0DD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8" autoAdjust="0"/>
    <p:restoredTop sz="94660"/>
  </p:normalViewPr>
  <p:slideViewPr>
    <p:cSldViewPr>
      <p:cViewPr varScale="1">
        <p:scale>
          <a:sx n="83" d="100"/>
          <a:sy n="83" d="100"/>
        </p:scale>
        <p:origin x="1507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8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2B031-A9BA-482C-931F-6E84469AC99D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016E2-BF2F-4457-AD7A-245E1DD5F0FB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27114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26022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90334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01110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5101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04993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5002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15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67715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2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12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85185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4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7420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5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2274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2652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7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9926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8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02367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E016E2-BF2F-4457-AD7A-245E1DD5F0FB}" type="slidenum">
              <a:rPr lang="vi-VN" smtClean="0"/>
              <a:pPr/>
              <a:t>9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6232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31779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3059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13302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58268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1018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6166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4699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9461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488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2290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261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BFA6-92EF-4767-A7AC-7E81218E6884}" type="datetimeFigureOut">
              <a:rPr lang="vi-VN" smtClean="0"/>
              <a:pPr/>
              <a:t>27/02/2022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73DDB-5184-4B83-93BA-52CDC7DFA102}" type="slidenum">
              <a:rPr lang="vi-VN" smtClean="0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5340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mailto:luuhang1407@gmail.com" TargetMode="External"/><Relationship Id="rId3" Type="http://schemas.openxmlformats.org/officeDocument/2006/relationships/tags" Target="../tags/tag26.xml"/><Relationship Id="rId7" Type="http://schemas.openxmlformats.org/officeDocument/2006/relationships/image" Target="../media/image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7.xml"/><Relationship Id="rId9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Relationship Id="rId6" Type="http://schemas.openxmlformats.org/officeDocument/2006/relationships/image" Target="../media/image17.jpg"/><Relationship Id="rId5" Type="http://schemas.openxmlformats.org/officeDocument/2006/relationships/audio" Target="../media/audio3.wav"/><Relationship Id="rId10" Type="http://schemas.microsoft.com/office/2007/relationships/hdphoto" Target="../media/hdphoto5.wdp"/><Relationship Id="rId4" Type="http://schemas.openxmlformats.org/officeDocument/2006/relationships/audio" Target="../media/audio2.wav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gif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5" Type="http://schemas.openxmlformats.org/officeDocument/2006/relationships/image" Target="../media/image32.gif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9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image" Target="../media/image10.jpe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openxmlformats.org/officeDocument/2006/relationships/image" Target="../media/image15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827584" y="-131900"/>
            <a:ext cx="748883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en-US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>
            <p:custDataLst>
              <p:tags r:id="rId3"/>
            </p:custDataLst>
          </p:nvPr>
        </p:nvSpPr>
        <p:spPr>
          <a:xfrm>
            <a:off x="395536" y="2060848"/>
            <a:ext cx="8410256" cy="948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/>
            </a:prstTxWarp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Đề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tài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: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Làm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quen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với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chữ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cái</a:t>
            </a:r>
            <a:r>
              <a:rPr lang="en-US" sz="4800" b="1" dirty="0" smtClean="0">
                <a:solidFill>
                  <a:srgbClr val="FF0000"/>
                </a:solidFill>
                <a:effectLst/>
                <a:latin typeface="Amazone" panose="03020702060507090A04" pitchFamily="66" charset="0"/>
                <a:cs typeface="Times New Roman" pitchFamily="18" charset="0"/>
              </a:rPr>
              <a:t> u - ư</a:t>
            </a:r>
            <a:endParaRPr lang="en-US" sz="4800" b="1" dirty="0">
              <a:solidFill>
                <a:srgbClr val="FF0000"/>
              </a:solidFill>
              <a:effectLst/>
              <a:latin typeface="Amazone" panose="03020702060507090A04" pitchFamily="66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777501628"/>
              </p:ext>
            </p:extLst>
          </p:nvPr>
        </p:nvGraphicFramePr>
        <p:xfrm>
          <a:off x="882084" y="3454433"/>
          <a:ext cx="6969659" cy="302025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6969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4199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Lứa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tuổi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Mẫu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giáo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lớn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- 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Lĩnh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vực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Phát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triển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ngôn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ngữ</a:t>
                      </a:r>
                      <a:endParaRPr lang="en-US" sz="2400" b="1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giả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Lưu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Thị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Thúy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Hằng</a:t>
                      </a:r>
                      <a:endParaRPr lang="en-US" sz="2400" b="1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Email: 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  <a:hlinkClick r:id="rId8"/>
                        </a:rPr>
                        <a:t>luuhang1407@gmail.com</a:t>
                      </a:r>
                      <a:endParaRPr lang="en-US" sz="2400" b="1" baseline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Điện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thoai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: 0389948417</a:t>
                      </a:r>
                    </a:p>
                    <a:p>
                      <a:pPr algn="ctr"/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Đơn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vị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công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MN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Hoa</a:t>
                      </a:r>
                      <a:r>
                        <a:rPr lang="en-US" sz="2400" b="1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Sữa</a:t>
                      </a:r>
                      <a:endParaRPr lang="en-US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1" dirty="0" smtClean="0">
                          <a:solidFill>
                            <a:srgbClr val="7030A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</a:t>
                      </a:r>
                      <a:endParaRPr lang="en-US" sz="2000" b="1" i="1" dirty="0">
                        <a:solidFill>
                          <a:srgbClr val="7030A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21989" y="224244"/>
            <a:ext cx="8138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Aachen" panose="02020500000000000000" pitchFamily="18" charset="0"/>
                <a:cs typeface="Times New Roman" panose="02020603050405020304" pitchFamily="18" charset="0"/>
              </a:rPr>
              <a:t>TRƯỜNG MẦM NON HOA SỮA</a:t>
            </a:r>
            <a:endParaRPr lang="en-US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Aachen" panose="02020500000000000000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4644" y="6048689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en-US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en-US" b="1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Tháng</a:t>
            </a:r>
            <a:r>
              <a:rPr lang="en-US" b="1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11/2020</a:t>
            </a:r>
            <a:endParaRPr lang="en-US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3" y="13667"/>
            <a:ext cx="3990975" cy="76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946" y="20265"/>
            <a:ext cx="3990975" cy="76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113" y="20661"/>
            <a:ext cx="3990975" cy="76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72557" y="1977653"/>
            <a:ext cx="3990975" cy="762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958224" y="5953477"/>
            <a:ext cx="3990975" cy="76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70" y="6774119"/>
            <a:ext cx="3990975" cy="762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138" y="6795523"/>
            <a:ext cx="3990975" cy="762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09363" y="2009155"/>
            <a:ext cx="3990975" cy="76200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22423" y="5998572"/>
            <a:ext cx="3990975" cy="76200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314" y="6774119"/>
            <a:ext cx="3990975" cy="762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880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7753"/>
    </mc:Choice>
    <mc:Fallback>
      <p:transition spd="slow" advClick="0" advTm="27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0" fill="hold">
                                          <p:stCondLst>
                                            <p:cond delay="8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H="1" flipV="1">
            <a:off x="5093301" y="2310016"/>
            <a:ext cx="51509" cy="424847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AutoShape 2" descr="Smile | SiOWfa16: Science in Our World: Certainty and Controvers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4" descr="Hình mặt cười - Tổng hợp những hình mặt cười đẹ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9653" r="89575">
                        <a14:foregroundMark x1="68340" y1="32474" x2="68340" y2="32474"/>
                        <a14:foregroundMark x1="35521" y1="32990" x2="35521" y2="32990"/>
                        <a14:foregroundMark x1="38996" y1="42268" x2="38996" y2="42268"/>
                        <a14:foregroundMark x1="66023" y1="34021" x2="66023" y2="34021"/>
                        <a14:foregroundMark x1="58687" y1="28866" x2="58687" y2="28866"/>
                        <a14:foregroundMark x1="62934" y1="43299" x2="62934" y2="43299"/>
                        <a14:foregroundMark x1="35521" y1="41753" x2="35521" y2="417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9145" y="4401108"/>
            <a:ext cx="2221727" cy="1664151"/>
          </a:xfrm>
          <a:prstGeom prst="rect">
            <a:avLst/>
          </a:prstGeom>
        </p:spPr>
      </p:pic>
      <p:sp>
        <p:nvSpPr>
          <p:cNvPr id="17" name="AutoShape 6" descr="Tổng hợp những hình mặt cười đẹp trong 2020 | Cười, Mắt, Avatar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75111" y1="40444" x2="75111" y2="40444"/>
                        <a14:foregroundMark x1="76000" y1="28889" x2="76000" y2="28889"/>
                        <a14:foregroundMark x1="65333" y1="31111" x2="65333" y2="31111"/>
                        <a14:foregroundMark x1="78222" y1="40889" x2="78222" y2="40889"/>
                        <a14:foregroundMark x1="69333" y1="37778" x2="69333" y2="37778"/>
                        <a14:foregroundMark x1="80444" y1="35556" x2="80444" y2="35556"/>
                        <a14:foregroundMark x1="72444" y1="21333" x2="72444" y2="21333"/>
                        <a14:foregroundMark x1="71556" y1="26667" x2="71556" y2="26667"/>
                        <a14:foregroundMark x1="70667" y1="46222" x2="70667" y2="46222"/>
                        <a14:foregroundMark x1="22667" y1="32889" x2="22667" y2="32889"/>
                        <a14:foregroundMark x1="30222" y1="29778" x2="30222" y2="29778"/>
                        <a14:foregroundMark x1="27556" y1="25333" x2="27556" y2="25333"/>
                        <a14:foregroundMark x1="33778" y1="30667" x2="33778" y2="30667"/>
                        <a14:foregroundMark x1="33778" y1="30667" x2="33778" y2="30667"/>
                        <a14:foregroundMark x1="20889" y1="43111" x2="20889" y2="43111"/>
                        <a14:foregroundMark x1="27111" y1="42667" x2="27111" y2="42667"/>
                        <a14:foregroundMark x1="37778" y1="42667" x2="37778" y2="42667"/>
                        <a14:foregroundMark x1="36000" y1="36444" x2="36000" y2="364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2200" y="2310016"/>
            <a:ext cx="1575619" cy="15756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3688" y="2060848"/>
            <a:ext cx="129614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0" b="1" dirty="0">
                <a:solidFill>
                  <a:srgbClr val="0000FF"/>
                </a:solidFill>
                <a:latin typeface=".VnAvant" panose="020B7200000000000000" pitchFamily="34" charset="0"/>
              </a:rPr>
              <a:t>­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572037"/>
            <a:ext cx="46085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 smtClean="0">
                <a:solidFill>
                  <a:schemeClr val="accent2">
                    <a:lumMod val="50000"/>
                  </a:schemeClr>
                </a:solidFill>
                <a:latin typeface=".VnAvant" panose="020B7200000000000000" pitchFamily="34" charset="0"/>
              </a:rPr>
              <a:t>­u</a:t>
            </a:r>
            <a:endParaRPr lang="en-US" sz="40000" b="1" dirty="0">
              <a:solidFill>
                <a:schemeClr val="accent2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35796" y="2377745"/>
            <a:ext cx="648072" cy="7200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9747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6529"/>
    </mc:Choice>
    <mc:Fallback>
      <p:transition spd="slow" advClick="0" advTm="265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 thanh 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try aga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2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75183" y="116632"/>
            <a:ext cx="46085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 smtClean="0">
                <a:solidFill>
                  <a:schemeClr val="accent2">
                    <a:lumMod val="50000"/>
                  </a:schemeClr>
                </a:solidFill>
                <a:latin typeface=".VnAvant" panose="020B7200000000000000" pitchFamily="34" charset="0"/>
              </a:rPr>
              <a:t>­u</a:t>
            </a:r>
            <a:endParaRPr lang="en-US" sz="40000" b="1" dirty="0">
              <a:solidFill>
                <a:schemeClr val="accent2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5483" y="1988840"/>
            <a:ext cx="648072" cy="7200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31046" t="8747" r="46073" b="8234"/>
          <a:stretch/>
        </p:blipFill>
        <p:spPr>
          <a:xfrm>
            <a:off x="1934294" y="1080323"/>
            <a:ext cx="2196244" cy="43204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54394" t="8747" r="38057" b="13036"/>
          <a:stretch/>
        </p:blipFill>
        <p:spPr>
          <a:xfrm>
            <a:off x="4055537" y="1080323"/>
            <a:ext cx="743981" cy="40873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75483" y="1988840"/>
            <a:ext cx="648072" cy="72008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7172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1247"/>
    </mc:Choice>
    <mc:Fallback>
      <p:transition spd="slow" advClick="0" advTm="21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0" y="-243408"/>
            <a:ext cx="399644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 smtClean="0">
                <a:solidFill>
                  <a:schemeClr val="accent2">
                    <a:lumMod val="50000"/>
                  </a:schemeClr>
                </a:solidFill>
                <a:latin typeface=".VnAvant" panose="020B7200000000000000" pitchFamily="34" charset="0"/>
              </a:rPr>
              <a:t>­u</a:t>
            </a:r>
            <a:endParaRPr lang="en-US" sz="40000" b="1" dirty="0">
              <a:solidFill>
                <a:schemeClr val="accent2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80312" y="1700808"/>
            <a:ext cx="562000" cy="645388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3568" y="-459432"/>
            <a:ext cx="399644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 smtClean="0">
                <a:solidFill>
                  <a:schemeClr val="accent2">
                    <a:lumMod val="50000"/>
                  </a:schemeClr>
                </a:solidFill>
                <a:latin typeface=".VnAvant" panose="020B7200000000000000" pitchFamily="34" charset="0"/>
              </a:rPr>
              <a:t>­</a:t>
            </a:r>
            <a:r>
              <a:rPr lang="en-US" sz="40000" b="1" dirty="0" smtClean="0">
                <a:solidFill>
                  <a:srgbClr val="00B050"/>
                </a:solidFill>
                <a:latin typeface=".VnAvant" panose="020B7200000000000000" pitchFamily="34" charset="0"/>
              </a:rPr>
              <a:t>u</a:t>
            </a:r>
            <a:endParaRPr lang="en-US" sz="40000" b="1" dirty="0">
              <a:solidFill>
                <a:srgbClr val="00B050"/>
              </a:solidFill>
              <a:latin typeface=".VnAvant" panose="020B7200000000000000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31046" t="8747" r="46073" b="8234"/>
          <a:stretch/>
        </p:blipFill>
        <p:spPr>
          <a:xfrm>
            <a:off x="715635" y="568007"/>
            <a:ext cx="2196244" cy="43204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54394" t="8747" r="38057" b="13036"/>
          <a:stretch/>
        </p:blipFill>
        <p:spPr>
          <a:xfrm>
            <a:off x="2853984" y="568007"/>
            <a:ext cx="743981" cy="408739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31046" t="8747" r="46073" b="8234"/>
          <a:stretch/>
        </p:blipFill>
        <p:spPr>
          <a:xfrm>
            <a:off x="4590104" y="785377"/>
            <a:ext cx="2196244" cy="43204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54394" t="8747" r="38057" b="13036"/>
          <a:stretch/>
        </p:blipFill>
        <p:spPr>
          <a:xfrm>
            <a:off x="6696440" y="764704"/>
            <a:ext cx="743981" cy="408739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380312" y="1700808"/>
            <a:ext cx="562000" cy="64538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089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8014"/>
    </mc:Choice>
    <mc:Fallback>
      <p:transition spd="slow" advClick="0" advTm="38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5" y="1910715"/>
            <a:ext cx="1209887" cy="1384935"/>
          </a:xfrm>
          <a:prstGeom prst="rect">
            <a:avLst/>
          </a:prstGeom>
        </p:spPr>
      </p:pic>
      <p:pic>
        <p:nvPicPr>
          <p:cNvPr id="8" name="Picture 12" descr="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1F1F9"/>
              </a:clrFrom>
              <a:clrTo>
                <a:srgbClr val="F1F1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5" y="1841896"/>
            <a:ext cx="1600200" cy="145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5" y="1477096"/>
            <a:ext cx="1200151" cy="18182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975" y="3752851"/>
            <a:ext cx="1419226" cy="2026580"/>
          </a:xfrm>
          <a:prstGeom prst="rect">
            <a:avLst/>
          </a:prstGeom>
        </p:spPr>
      </p:pic>
      <p:pic>
        <p:nvPicPr>
          <p:cNvPr id="16" name="Picture 13" descr="w copy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EFEEF6"/>
              </a:clrFrom>
              <a:clrTo>
                <a:srgbClr val="EFEE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1" b="19148"/>
          <a:stretch>
            <a:fillRect/>
          </a:stretch>
        </p:blipFill>
        <p:spPr bwMode="auto">
          <a:xfrm>
            <a:off x="6410325" y="4657862"/>
            <a:ext cx="1544241" cy="1121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521" y="4253202"/>
            <a:ext cx="1251887" cy="14200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6343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282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"/>
    </mc:Choice>
    <mc:Fallback>
      <p:transition spd="slow" advClick="0" advTm="2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199638" y="2750274"/>
            <a:ext cx="6480719" cy="1256668"/>
          </a:xfrm>
          <a:prstGeom prst="roundRect">
            <a:avLst/>
          </a:prstGeom>
          <a:solidFill>
            <a:srgbClr val="FFFFCC"/>
          </a:solidFill>
          <a:ln w="1905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/>
          </a:p>
          <a:p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*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Hướng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dẫn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thực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hiện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chương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trình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giáo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dục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mầm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non</a:t>
            </a:r>
          </a:p>
          <a:p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*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Hướng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dẫn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sử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dụng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phần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mềm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Ispring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Suite 9.7</a:t>
            </a:r>
          </a:p>
          <a:p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*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Sử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dụng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một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số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video,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hình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ảnh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,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âm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thanh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trên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google.com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và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có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biên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tập</a:t>
            </a:r>
            <a:r>
              <a:rPr lang="en-US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 </a:t>
            </a:r>
            <a:r>
              <a:rPr lang="en-US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lại</a:t>
            </a:r>
            <a:endParaRPr lang="en-US" dirty="0">
              <a:ln>
                <a:solidFill>
                  <a:srgbClr val="00B050"/>
                </a:solidFill>
              </a:ln>
              <a:solidFill>
                <a:srgbClr val="00B050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199639" y="4480344"/>
            <a:ext cx="6480718" cy="1334597"/>
          </a:xfrm>
          <a:prstGeom prst="roundRect">
            <a:avLst/>
          </a:prstGeom>
          <a:solidFill>
            <a:srgbClr val="50DB45"/>
          </a:solidFill>
          <a:ln w="28575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FFFF00"/>
                </a:solidFill>
              </a:rPr>
              <a:t>*</a:t>
            </a:r>
            <a:r>
              <a:rPr lang="en-US" b="1" dirty="0" err="1" smtClean="0">
                <a:solidFill>
                  <a:srgbClr val="FFFF00"/>
                </a:solidFill>
              </a:rPr>
              <a:t>Phần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mềm</a:t>
            </a:r>
            <a:r>
              <a:rPr lang="en-US" b="1" dirty="0" smtClean="0">
                <a:solidFill>
                  <a:srgbClr val="FFFF00"/>
                </a:solidFill>
              </a:rPr>
              <a:t> Microsoft </a:t>
            </a:r>
            <a:r>
              <a:rPr lang="en-US" b="1" dirty="0" err="1" smtClean="0">
                <a:solidFill>
                  <a:srgbClr val="FFFF00"/>
                </a:solidFill>
              </a:rPr>
              <a:t>powerpoint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*</a:t>
            </a:r>
            <a:r>
              <a:rPr lang="en-US" b="1" dirty="0" err="1" smtClean="0">
                <a:solidFill>
                  <a:srgbClr val="FFFF00"/>
                </a:solidFill>
              </a:rPr>
              <a:t>Phần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mềm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Ispring</a:t>
            </a:r>
            <a:r>
              <a:rPr lang="en-US" b="1" dirty="0" smtClean="0">
                <a:solidFill>
                  <a:srgbClr val="FFFF00"/>
                </a:solidFill>
              </a:rPr>
              <a:t> 9.7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*</a:t>
            </a:r>
            <a:r>
              <a:rPr lang="en-US" b="1" dirty="0" err="1" smtClean="0">
                <a:solidFill>
                  <a:srgbClr val="FFFF00"/>
                </a:solidFill>
              </a:rPr>
              <a:t>Phần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mềm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xử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lý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âm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thanh</a:t>
            </a:r>
            <a:r>
              <a:rPr lang="en-US" b="1" dirty="0" smtClean="0">
                <a:solidFill>
                  <a:srgbClr val="FFFF00"/>
                </a:solidFill>
              </a:rPr>
              <a:t>, </a:t>
            </a:r>
            <a:r>
              <a:rPr lang="en-US" b="1" dirty="0" err="1" smtClean="0">
                <a:solidFill>
                  <a:srgbClr val="FFFF00"/>
                </a:solidFill>
              </a:rPr>
              <a:t>hình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ảnh</a:t>
            </a:r>
            <a:r>
              <a:rPr lang="en-US" b="1" dirty="0">
                <a:solidFill>
                  <a:srgbClr val="FFFF00"/>
                </a:solidFill>
              </a:rPr>
              <a:t>: </a:t>
            </a:r>
            <a:r>
              <a:rPr lang="en-US" b="1" dirty="0" err="1">
                <a:solidFill>
                  <a:srgbClr val="FFFF00"/>
                </a:solidFill>
              </a:rPr>
              <a:t>Movavi</a:t>
            </a:r>
            <a:r>
              <a:rPr lang="en-US" b="1" dirty="0">
                <a:solidFill>
                  <a:srgbClr val="FFFF00"/>
                </a:solidFill>
              </a:rPr>
              <a:t> Video </a:t>
            </a:r>
            <a:r>
              <a:rPr lang="en-US" b="1" dirty="0" smtClean="0">
                <a:solidFill>
                  <a:srgbClr val="FFFF00"/>
                </a:solidFill>
              </a:rPr>
              <a:t>Editor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*</a:t>
            </a:r>
            <a:r>
              <a:rPr lang="en-US" b="1" dirty="0" err="1" smtClean="0">
                <a:solidFill>
                  <a:srgbClr val="FFFF00"/>
                </a:solidFill>
              </a:rPr>
              <a:t>Phần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mềm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biên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tập</a:t>
            </a:r>
            <a:r>
              <a:rPr lang="en-US" b="1" dirty="0" smtClean="0">
                <a:solidFill>
                  <a:srgbClr val="FFFF00"/>
                </a:solidFill>
              </a:rPr>
              <a:t> video: Camtasia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4117" y="3990220"/>
            <a:ext cx="39437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PHẦN MỀM SỬ DỤNG</a:t>
            </a:r>
          </a:p>
        </p:txBody>
      </p:sp>
      <p:sp>
        <p:nvSpPr>
          <p:cNvPr id="6" name="Rectangle 5"/>
          <p:cNvSpPr/>
          <p:nvPr/>
        </p:nvSpPr>
        <p:spPr>
          <a:xfrm>
            <a:off x="2507897" y="2276872"/>
            <a:ext cx="38641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TÀ</a:t>
            </a:r>
            <a:r>
              <a:rPr lang="en-US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LIỆU THAM KHẢO</a:t>
            </a:r>
            <a:endParaRPr lang="en-US" sz="28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638" y="116632"/>
            <a:ext cx="6684730" cy="66847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7208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ed Rectangle 25"/>
          <p:cNvSpPr/>
          <p:nvPr/>
        </p:nvSpPr>
        <p:spPr>
          <a:xfrm>
            <a:off x="1122960" y="4862806"/>
            <a:ext cx="1522907" cy="1436004"/>
          </a:xfrm>
          <a:prstGeom prst="roundRect">
            <a:avLst/>
          </a:prstGeom>
          <a:solidFill>
            <a:schemeClr val="accent2">
              <a:alpha val="5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736368" y="1130343"/>
            <a:ext cx="5535444" cy="1436004"/>
          </a:xfrm>
          <a:prstGeom prst="roundRect">
            <a:avLst/>
          </a:prstGeom>
          <a:solidFill>
            <a:schemeClr val="accent6">
              <a:alpha val="50000"/>
            </a:schemeClr>
          </a:solidFill>
          <a:ln w="38100">
            <a:solidFill>
              <a:schemeClr val="accent6"/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2699792" y="4884695"/>
            <a:ext cx="5535444" cy="1436004"/>
          </a:xfrm>
          <a:prstGeom prst="roundRect">
            <a:avLst/>
          </a:prstGeom>
          <a:solidFill>
            <a:schemeClr val="accent2">
              <a:alpha val="50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1071583" y="2917731"/>
            <a:ext cx="1522907" cy="1436004"/>
          </a:xfrm>
          <a:prstGeom prst="roundRect">
            <a:avLst/>
          </a:prstGeom>
          <a:solidFill>
            <a:schemeClr val="accent3">
              <a:alpha val="50000"/>
            </a:schemeClr>
          </a:solidFill>
          <a:ln w="28575">
            <a:solidFill>
              <a:srgbClr val="00B05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143593" y="1130343"/>
            <a:ext cx="1522907" cy="1436004"/>
          </a:xfrm>
          <a:prstGeom prst="roundRect">
            <a:avLst/>
          </a:prstGeom>
          <a:solidFill>
            <a:schemeClr val="accent6">
              <a:alpha val="50000"/>
            </a:schemeClr>
          </a:solidFill>
          <a:ln w="38100">
            <a:solidFill>
              <a:schemeClr val="accent6"/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17" name="Cloud 16"/>
          <p:cNvSpPr/>
          <p:nvPr/>
        </p:nvSpPr>
        <p:spPr>
          <a:xfrm>
            <a:off x="2051720" y="58879"/>
            <a:ext cx="5319493" cy="720080"/>
          </a:xfrm>
          <a:prstGeom prst="cloud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32609" y="-278662"/>
            <a:ext cx="48878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/>
            <a:endParaRPr lang="en-US" sz="2800" b="1" dirty="0" smtClean="0">
              <a:solidFill>
                <a:srgbClr val="FF0000"/>
              </a:solidFill>
              <a:latin typeface="Arrus-Black" panose="02020500000000000000" pitchFamily="18" charset="0"/>
              <a:ea typeface="Arrus-Black" panose="02020500000000000000" pitchFamily="18" charset="0"/>
              <a:cs typeface="Arrus-Black" panose="02020500000000000000" pitchFamily="18" charset="0"/>
            </a:endParaRPr>
          </a:p>
          <a:p>
            <a:pPr lvl="1" algn="ctr"/>
            <a:r>
              <a:rPr lang="en-US" sz="2800" b="1" dirty="0" smtClean="0">
                <a:solidFill>
                  <a:srgbClr val="0000FF"/>
                </a:solidFill>
                <a:latin typeface="Arrus-Black" panose="02020500000000000000" pitchFamily="18" charset="0"/>
                <a:ea typeface="Arrus-Black" panose="02020500000000000000" pitchFamily="18" charset="0"/>
                <a:cs typeface="Arrus-Black" panose="02020500000000000000" pitchFamily="18" charset="0"/>
              </a:rPr>
              <a:t>MỤC ĐÍCH YÊU CẦU</a:t>
            </a:r>
            <a:endParaRPr lang="en-US" sz="2800" b="1" dirty="0">
              <a:solidFill>
                <a:srgbClr val="0000FF"/>
              </a:solidFill>
              <a:latin typeface="Arrus-Black" panose="02020500000000000000" pitchFamily="18" charset="0"/>
              <a:ea typeface="Arrus-Black" panose="02020500000000000000" pitchFamily="18" charset="0"/>
              <a:cs typeface="Arrus-Black" panose="02020500000000000000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601" y="1149888"/>
            <a:ext cx="1378889" cy="137888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699792" y="1268760"/>
            <a:ext cx="7200800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Trẻ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nhận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biết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biết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cách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phát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âm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tên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gọi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chữ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cái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u, ư</a:t>
            </a:r>
            <a:endParaRPr lang="en-US" b="1" dirty="0">
              <a:ln/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Trẻ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biết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cấu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tạo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chữ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cái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u, ư</a:t>
            </a:r>
            <a:endParaRPr lang="en-US" b="1" dirty="0">
              <a:ln/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Trẻ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nhận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ra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chữ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cái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u, ư </a:t>
            </a:r>
            <a:r>
              <a:rPr lang="en-US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trong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từ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trọn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vẹn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trong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cuộc</a:t>
            </a:r>
            <a:endParaRPr lang="en-US" b="1" dirty="0" smtClean="0">
              <a:ln/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sống</a:t>
            </a:r>
            <a:r>
              <a:rPr lang="en-US" b="1" dirty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 smtClean="0">
                <a:ln/>
                <a:solidFill>
                  <a:schemeClr val="accent6">
                    <a:lumMod val="75000"/>
                  </a:schemeClr>
                </a:solidFill>
              </a:rPr>
              <a:t>hàng</a:t>
            </a:r>
            <a:r>
              <a:rPr lang="en-US" b="1" dirty="0" smtClean="0">
                <a:ln/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b="1" dirty="0" err="1">
                <a:ln/>
                <a:solidFill>
                  <a:schemeClr val="accent6">
                    <a:lumMod val="75000"/>
                  </a:schemeClr>
                </a:solidFill>
              </a:rPr>
              <a:t>ngày</a:t>
            </a:r>
            <a:endParaRPr lang="en-US" b="1" dirty="0">
              <a:ln/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345" y="2978297"/>
            <a:ext cx="1277888" cy="127788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798666" y="3145849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rgbClr val="00B050"/>
                </a:solidFill>
              </a:rPr>
              <a:t>Rèn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trẻ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kĩ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năng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nhận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biết</a:t>
            </a:r>
            <a:r>
              <a:rPr lang="en-US" b="1" dirty="0">
                <a:ln/>
                <a:solidFill>
                  <a:srgbClr val="00B050"/>
                </a:solidFill>
              </a:rPr>
              <a:t>, </a:t>
            </a:r>
            <a:r>
              <a:rPr lang="en-US" b="1" dirty="0" err="1">
                <a:ln/>
                <a:solidFill>
                  <a:srgbClr val="00B050"/>
                </a:solidFill>
              </a:rPr>
              <a:t>phân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biệt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chữ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smtClean="0">
                <a:ln/>
                <a:solidFill>
                  <a:srgbClr val="00B050"/>
                </a:solidFill>
              </a:rPr>
              <a:t>u, ư</a:t>
            </a:r>
            <a:endParaRPr lang="en-US" b="1" dirty="0">
              <a:ln/>
              <a:solidFill>
                <a:srgbClr val="00B05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rgbClr val="00B050"/>
                </a:solidFill>
              </a:rPr>
              <a:t>Phát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triển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ngôn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ngữ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mạch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lạc</a:t>
            </a:r>
            <a:r>
              <a:rPr lang="en-US" b="1" dirty="0">
                <a:ln/>
                <a:solidFill>
                  <a:srgbClr val="00B050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rgbClr val="00B050"/>
                </a:solidFill>
              </a:rPr>
              <a:t>Rèn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kỹ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năng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sử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dụng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máy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tính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đơn</a:t>
            </a:r>
            <a:r>
              <a:rPr lang="en-US" b="1" dirty="0">
                <a:ln/>
                <a:solidFill>
                  <a:srgbClr val="00B050"/>
                </a:solidFill>
              </a:rPr>
              <a:t> </a:t>
            </a:r>
            <a:r>
              <a:rPr lang="en-US" b="1" dirty="0" err="1">
                <a:ln/>
                <a:solidFill>
                  <a:srgbClr val="00B050"/>
                </a:solidFill>
              </a:rPr>
              <a:t>giản</a:t>
            </a:r>
            <a:r>
              <a:rPr lang="en-US" b="1" dirty="0">
                <a:ln/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736082" y="5301208"/>
            <a:ext cx="53643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rgbClr val="C00000"/>
                </a:solidFill>
              </a:rPr>
              <a:t>Trẻ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tự</a:t>
            </a:r>
            <a:r>
              <a:rPr lang="en-US" b="1" dirty="0">
                <a:ln/>
                <a:solidFill>
                  <a:srgbClr val="C00000"/>
                </a:solidFill>
              </a:rPr>
              <a:t> tin, </a:t>
            </a:r>
            <a:r>
              <a:rPr lang="en-US" b="1" dirty="0" err="1">
                <a:ln/>
                <a:solidFill>
                  <a:srgbClr val="C00000"/>
                </a:solidFill>
              </a:rPr>
              <a:t>hứng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thú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tích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cực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tham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gia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hoạt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động</a:t>
            </a:r>
            <a:r>
              <a:rPr lang="en-US" b="1" dirty="0">
                <a:ln/>
                <a:solidFill>
                  <a:srgbClr val="C00000"/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b="1" dirty="0" err="1">
                <a:ln/>
                <a:solidFill>
                  <a:srgbClr val="C00000"/>
                </a:solidFill>
              </a:rPr>
              <a:t>Trẻ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tôn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trọng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và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tuân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thủ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luật</a:t>
            </a:r>
            <a:r>
              <a:rPr lang="en-US" b="1" dirty="0">
                <a:ln/>
                <a:solidFill>
                  <a:srgbClr val="C00000"/>
                </a:solidFill>
              </a:rPr>
              <a:t> </a:t>
            </a:r>
            <a:r>
              <a:rPr lang="en-US" b="1" dirty="0" err="1">
                <a:ln/>
                <a:solidFill>
                  <a:srgbClr val="C00000"/>
                </a:solidFill>
              </a:rPr>
              <a:t>chơi</a:t>
            </a:r>
            <a:r>
              <a:rPr lang="en-US" b="1" dirty="0">
                <a:ln/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63" y="5126022"/>
            <a:ext cx="996702" cy="996702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2699792" y="3040933"/>
            <a:ext cx="5535444" cy="1436004"/>
          </a:xfrm>
          <a:prstGeom prst="roundRect">
            <a:avLst/>
          </a:prstGeom>
          <a:solidFill>
            <a:schemeClr val="accent3">
              <a:alpha val="50000"/>
            </a:schemeClr>
          </a:solidFill>
          <a:ln w="28575">
            <a:solidFill>
              <a:srgbClr val="00B05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79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5480"/>
    </mc:Choice>
    <mc:Fallback>
      <p:transition spd="slow" advClick="0" advTm="45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23" grpId="0" animBg="1"/>
      <p:bldP spid="22" grpId="0" animBg="1"/>
      <p:bldP spid="18" grpId="0" animBg="1"/>
      <p:bldP spid="11" grpId="0"/>
      <p:bldP spid="13" grpId="0"/>
      <p:bldP spid="15" grpId="0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E1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lip bank VTV7 - Bài hát ABC vui từng giờ (phụ đề Karaoke) (1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9426" y="-40287"/>
            <a:ext cx="930342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28584" y="6356048"/>
            <a:ext cx="6016968" cy="4616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Bài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hát</a:t>
            </a:r>
            <a:r>
              <a:rPr lang="en-US" sz="2400" dirty="0" smtClean="0">
                <a:solidFill>
                  <a:schemeClr val="bg1"/>
                </a:solidFill>
              </a:rPr>
              <a:t>: ABC </a:t>
            </a:r>
            <a:r>
              <a:rPr lang="en-US" sz="2400" dirty="0" err="1" smtClean="0">
                <a:solidFill>
                  <a:schemeClr val="bg1"/>
                </a:solidFill>
              </a:rPr>
              <a:t>vui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từng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giờ</a:t>
            </a:r>
            <a:r>
              <a:rPr lang="en-US" sz="2400" dirty="0" smtClean="0">
                <a:solidFill>
                  <a:schemeClr val="bg1"/>
                </a:solidFill>
              </a:rPr>
              <a:t> - </a:t>
            </a:r>
            <a:r>
              <a:rPr lang="en-US" sz="2400" dirty="0" err="1" smtClean="0">
                <a:solidFill>
                  <a:schemeClr val="bg1"/>
                </a:solidFill>
              </a:rPr>
              <a:t>nguồn</a:t>
            </a:r>
            <a:r>
              <a:rPr lang="en-US" sz="2400" dirty="0" smtClean="0">
                <a:solidFill>
                  <a:schemeClr val="bg1"/>
                </a:solidFill>
              </a:rPr>
              <a:t> youtube.com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133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73007"/>
    </mc:Choice>
    <mc:Fallback>
      <p:transition spd="slow" advClick="0" advTm="73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333E-6 L -1.74635 0.00162 " pathEditMode="relative" rAng="0" ptsTypes="AA">
                                      <p:cBhvr>
                                        <p:cTn id="8" dur="2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26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75909" y="3933056"/>
            <a:ext cx="360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a</a:t>
            </a:r>
            <a:endParaRPr lang="en-US" sz="200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6689" y="44624"/>
            <a:ext cx="360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e</a:t>
            </a:r>
            <a:endParaRPr lang="en-US" sz="200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015859"/>
            <a:ext cx="360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 smtClean="0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lang="en-US" sz="20000" b="1" dirty="0">
              <a:solidFill>
                <a:srgbClr val="FF0000"/>
              </a:solidFill>
              <a:latin typeface=".VnAvant" panose="020B7200000000000000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248" y="1124744"/>
            <a:ext cx="360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>
                <a:solidFill>
                  <a:srgbClr val="FF0000"/>
                </a:solidFill>
                <a:latin typeface=".VnAvant" panose="020B7200000000000000" pitchFamily="34" charset="0"/>
              </a:rPr>
              <a:t>ª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49170" y="1412776"/>
            <a:ext cx="3600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0" b="1" dirty="0">
                <a:solidFill>
                  <a:srgbClr val="FF00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7" name="Oval 6"/>
          <p:cNvSpPr/>
          <p:nvPr/>
        </p:nvSpPr>
        <p:spPr>
          <a:xfrm>
            <a:off x="2081542" y="0"/>
            <a:ext cx="5112568" cy="79208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atin typeface=".VnAvant" panose="020B7200000000000000" pitchFamily="34" charset="0"/>
              </a:rPr>
              <a:t>Trß</a:t>
            </a:r>
            <a:r>
              <a:rPr lang="en-US" sz="2800" dirty="0" smtClean="0">
                <a:latin typeface=".VnAvant" panose="020B7200000000000000" pitchFamily="34" charset="0"/>
              </a:rPr>
              <a:t> </a:t>
            </a:r>
            <a:r>
              <a:rPr lang="en-US" sz="2800" dirty="0" err="1" smtClean="0">
                <a:latin typeface=".VnAvant" panose="020B7200000000000000" pitchFamily="34" charset="0"/>
              </a:rPr>
              <a:t>ch¬i</a:t>
            </a:r>
            <a:r>
              <a:rPr lang="en-US" sz="2800" dirty="0" smtClean="0">
                <a:latin typeface=".VnAvant" panose="020B7200000000000000" pitchFamily="34" charset="0"/>
              </a:rPr>
              <a:t>: Ai </a:t>
            </a:r>
            <a:r>
              <a:rPr lang="en-US" sz="2800" dirty="0" err="1" smtClean="0">
                <a:latin typeface=".VnAvant" panose="020B7200000000000000" pitchFamily="34" charset="0"/>
              </a:rPr>
              <a:t>tinh</a:t>
            </a:r>
            <a:r>
              <a:rPr lang="en-US" sz="2800" dirty="0" smtClean="0">
                <a:latin typeface=".VnAvant" panose="020B7200000000000000" pitchFamily="34" charset="0"/>
              </a:rPr>
              <a:t> m¾t</a:t>
            </a:r>
            <a:endParaRPr lang="en-US" sz="2800" dirty="0">
              <a:latin typeface=".VnAvant" panose="020B72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157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-243408"/>
            <a:ext cx="3262432" cy="6247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0" b="1" dirty="0">
                <a:solidFill>
                  <a:srgbClr val="0000FF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4" name="Rectangle 3"/>
          <p:cNvSpPr/>
          <p:nvPr/>
        </p:nvSpPr>
        <p:spPr>
          <a:xfrm>
            <a:off x="2416598" y="548680"/>
            <a:ext cx="2805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622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8303"/>
    </mc:Choice>
    <mc:Fallback>
      <p:transition spd="slow" advClick="0" advTm="183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019669" y="4078066"/>
            <a:ext cx="7883878" cy="2400657"/>
            <a:chOff x="1747895" y="4218072"/>
            <a:chExt cx="7883878" cy="2400657"/>
          </a:xfrm>
        </p:grpSpPr>
        <p:sp>
          <p:nvSpPr>
            <p:cNvPr id="17" name="TextBox 16"/>
            <p:cNvSpPr txBox="1"/>
            <p:nvPr/>
          </p:nvSpPr>
          <p:spPr>
            <a:xfrm>
              <a:off x="1747895" y="5411984"/>
              <a:ext cx="78838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/>
                <a:t>2.</a:t>
              </a:r>
              <a:endParaRPr lang="en-US" sz="20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53924" y="4218072"/>
              <a:ext cx="1394171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0" b="1" dirty="0">
                  <a:solidFill>
                    <a:srgbClr val="0000FF"/>
                  </a:solidFill>
                  <a:latin typeface=".VnAvant" panose="020B7200000000000000" pitchFamily="34" charset="0"/>
                </a:rPr>
                <a:t>o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073752" y="4874301"/>
              <a:ext cx="210216" cy="1512168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Cloud 3"/>
          <p:cNvSpPr/>
          <p:nvPr/>
        </p:nvSpPr>
        <p:spPr>
          <a:xfrm>
            <a:off x="1835696" y="54682"/>
            <a:ext cx="5527990" cy="830541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2555776" y="1421125"/>
            <a:ext cx="2635233" cy="2273264"/>
            <a:chOff x="2882642" y="1777506"/>
            <a:chExt cx="2635233" cy="2273264"/>
          </a:xfrm>
        </p:grpSpPr>
        <p:grpSp>
          <p:nvGrpSpPr>
            <p:cNvPr id="2" name="Group 1"/>
            <p:cNvGrpSpPr/>
            <p:nvPr/>
          </p:nvGrpSpPr>
          <p:grpSpPr>
            <a:xfrm>
              <a:off x="2882642" y="1777506"/>
              <a:ext cx="2480282" cy="2273264"/>
              <a:chOff x="2018629" y="1612115"/>
              <a:chExt cx="2284264" cy="2273264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7130" b="79815" l="50313" r="76771">
                            <a14:foregroundMark x1="76771" y1="25185" x2="76771" y2="25741"/>
                            <a14:foregroundMark x1="65990" y1="79815" x2="65990" y2="79815"/>
                          </a14:backgroundRemoval>
                        </a14:imgEffect>
                      </a14:imgLayer>
                    </a14:imgProps>
                  </a:ext>
                </a:extLst>
              </a:blip>
              <a:srcRect l="47181" t="9556" r="21365" b="13301"/>
              <a:stretch/>
            </p:blipFill>
            <p:spPr>
              <a:xfrm flipH="1">
                <a:off x="2780793" y="1612115"/>
                <a:ext cx="1522100" cy="2273264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2018629" y="2456360"/>
                <a:ext cx="51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dirty="0" smtClean="0"/>
                  <a:t>1</a:t>
                </a:r>
                <a:r>
                  <a:rPr lang="en-US" sz="2000" b="1" dirty="0" smtClean="0"/>
                  <a:t>. </a:t>
                </a:r>
                <a:endParaRPr lang="en-US" sz="2000" b="1" dirty="0"/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5321857" y="2203947"/>
              <a:ext cx="196018" cy="1684015"/>
            </a:xfrm>
            <a:prstGeom prst="rect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4616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6264"/>
    </mc:Choice>
    <mc:Fallback>
      <p:transition spd="slow" advClick="0" advTm="36264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m-thanh-s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m thanh correc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346818" y="-1467544"/>
            <a:ext cx="2161286" cy="843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200" b="1" dirty="0">
                <a:solidFill>
                  <a:srgbClr val="00B05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10" name="Cloud 9"/>
          <p:cNvSpPr/>
          <p:nvPr/>
        </p:nvSpPr>
        <p:spPr>
          <a:xfrm>
            <a:off x="2375233" y="0"/>
            <a:ext cx="4104456" cy="830541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Cấu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en-US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31046" t="8747" r="46073" b="8234"/>
          <a:stretch/>
        </p:blipFill>
        <p:spPr>
          <a:xfrm>
            <a:off x="2301238" y="-18256"/>
            <a:ext cx="2975522" cy="5760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111" b="93519" l="32083" r="93073"/>
                    </a14:imgEffect>
                  </a14:imgLayer>
                </a14:imgProps>
              </a:ext>
            </a:extLst>
          </a:blip>
          <a:srcRect l="54394" t="8747" r="38057" b="13036"/>
          <a:stretch/>
        </p:blipFill>
        <p:spPr>
          <a:xfrm>
            <a:off x="5207751" y="-99392"/>
            <a:ext cx="1055914" cy="54726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8502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9378"/>
    </mc:Choice>
    <mc:Fallback>
      <p:transition spd="slow" advClick="0" advTm="19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505056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79812" y="116632"/>
            <a:ext cx="460851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0" b="1" dirty="0" smtClean="0">
                <a:solidFill>
                  <a:schemeClr val="accent2">
                    <a:lumMod val="50000"/>
                  </a:schemeClr>
                </a:solidFill>
                <a:latin typeface=".VnAvant" panose="020B7200000000000000" pitchFamily="34" charset="0"/>
              </a:rPr>
              <a:t>­u</a:t>
            </a:r>
            <a:endParaRPr lang="en-US" sz="40000" b="1" dirty="0">
              <a:solidFill>
                <a:schemeClr val="accent2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0112" y="1988840"/>
            <a:ext cx="648072" cy="7200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4258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8711"/>
    </mc:Choice>
    <mc:Fallback>
      <p:transition spd="slow" advClick="0" advTm="387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7984" y="314096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.VnAvant" panose="020B7200000000000000" pitchFamily="34" charset="0"/>
              </a:rPr>
              <a:t>­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130" b="81296" l="33594" r="71302">
                        <a14:foregroundMark x1="40833" y1="42500" x2="40833" y2="42500"/>
                        <a14:foregroundMark x1="44010" y1="54722" x2="44010" y2="54722"/>
                        <a14:foregroundMark x1="50573" y1="68426" x2="50573" y2="68426"/>
                        <a14:foregroundMark x1="55573" y1="54444" x2="55573" y2="54444"/>
                        <a14:foregroundMark x1="59792" y1="34722" x2="59792" y2="34722"/>
                        <a14:foregroundMark x1="56406" y1="50000" x2="56406" y2="50000"/>
                      </a14:backgroundRemoval>
                    </a14:imgEffect>
                  </a14:imgLayer>
                </a14:imgProps>
              </a:ext>
            </a:extLst>
          </a:blip>
          <a:srcRect l="-48188" t="-39699" r="-150310" b="-158800"/>
          <a:stretch/>
        </p:blipFill>
        <p:spPr>
          <a:xfrm>
            <a:off x="-4933056" y="-243408"/>
            <a:ext cx="28913180" cy="162636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6639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PERSISTENCEDATA" val="MMPROD_UIPERSISTENCEDATA"/>
  <p:tag name="MMPROD_122924PHOTO" val="/9j/4AAQSkZJRgABAQAAAQABAAD/2wBDAAMCAgMCAgMDAwMEAwMEBQgFBQQEBQoHBwYIDAoMDAsKCwsNDhIQDQ4RDgsLEBYQERMUFRUVDA8XGBYUGBIUFRT/2wBDAQMEBAUEBQkFBQkUDQsNFBQUFBQUFBQUFBQUFBQUFBQUFBQUFBQUFBQUFBQUFBQUFBQUFBQUFBQUFBQUFBQUFBT/wAARCAPAAi4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6SMSHg/8Cpwj4yp+n+1RF+83A/dPXbSpGN+M/LxhWr8YsfQp8pGF+Zjj5v7zU9lG1cfjSjCuybAy49aRIztOG+Y/+PUIL3I1UKFz8uP4qkZhsbB/2hUfllmX+7nlaklXc+P4fu/LVAiIY+X+9Sxtu+fG1fpSN8rLj7ued1KjDcoA+X+7TQWJCwyu/wBNvSogqbnx8rcfepSp+4fmahVdRnIpiEXMhUE/KvzU+FRliDu/2v4qlMaqN+e3NMRecBNq0m0O9gkVN68delLGo+YjDNTiqL1/75amjLdMqq9Pesug0yRGf5s46UCRFXPr8u2iS3KjOd3HO2mrHtDEEM3zL020zNjQyNu4HPVv4qRrhIxkfL/tVMipHExPzL/epiKJDnHy/e+YV1U4q5Depd0mb/SFIQrz97btrtreZNijB3f7VcXZyJG6nHyqf4hXYWrP9nXpu+8d1fbZW9DyaxaFwI1YAfe+XpVeW6SONuO33sVk+IPFUGhwt55HPyhFPzE18+/Ej9oaSGSeytZBZ4+Uq/3t3o2K+rgr7HEes+Ofippnhm1YmQvL/cUbm+93UV85/EX4+XV9DOkUuyJssFUldy/5avLfGPxWvNQWeNJdqyHad3zNt+bb8xrza4vJ7qXfISyt/eNdUYa3ZW50t/4sudSllJndnkJbd91V/u7axpppLg73cs3+0azjN5LbB8qfd/3f+BVQe6eSZsE7c/pXYlZWFua010kaNgq3H3sfeqnJqTs2wN8vZqrrGZGwRtVv4qtx2qRsvyblwrfN8q1aSKtEqI0rSvvBZm2/d+7VtbUyFedjMOd1Sthdm8dP4lHagzHawGPlHFaW/lJZE2nxyMxKbmUbvlbbUqLFHEyBAzMeGUfNUPnPIWRMqwqxDD8y/wB7PNawViUMDSsGBJRWG3coqW1t3bgfizCpUyy45Vm9qt2TJGmwfK2OV9aBldbFenCtj7v/ANlUrKkaNsQbl253d6aJgz4z8uf92p45A25eGbHG4/WiyuVzMZ5kjIyH7qnjijyUXaHBdsfeoe62owP3R8u3+9UX25GkTILL2bP3aaQrku2PC4B+Xcu31q1HapMMkYUe1RfbEjOEQsp+Y01r55F2INqruYNVJEN6Fr+zUULgD5ejN/e9aie3EOS2xlx95TTUkOxfn3Njcf8A4miKYSBhnandfertzEFmO1ijj3gjceu35v5VYjWKRVwRuB3fMKoHdGGABZSdu1auRwxq3BIbK5X0oA1dOvHtZt+Syqd23/x2rks3zNhyqk7h/hWNbsGk2J8y555rRtJCrsjlXXv7CqJZ0OjWdxeBngjZ0gjaWZ2O1QAf+A/lWtp94FnUH5lYHO4/eb/vqucTVLiMLHHIUQ/wr900sF4Y/kGW4+8wrOwI9w8E6xAseJG+bIXr/s//AGVet6RryLskD7lyqj/vqvlzRtaktwoRvl3L8y/NXonh7xgWLI7/AHNuWXt1osFz0/xh4iSzefklsc7e1ed3HjJLhHg8o7XH3nHTrVHxD4iea6nkdvkbHzZ+8K5S71KJigyY1+XDfjVJCN6C6fzVAkCheiqa7XTo4m05HScu+Rncfu15Sl88hyrlm3bdrf8AAq6nSdWMenyoSVwR8392m7judrHqz6W7O7lvRlO7bWjbeMEuLjLy7Wb+FvlzXC3d1O1g9u5J5Eob72F/y1GmsVVvMJZ2G0NiuadO4I9Rh1g3W54sjOPmzVqws55gvnzfeO35a5bSLoeWsAfdkqxZfvV1dhcJD8+d2P4Wrn9jY0UjpdK0m0sXSRwkuDxuG7Fdnpt1aM6JsDME2iuDsNUgmVUG5f8AerT07UnjnXAC46NRsa77HercRW9u4HYbtq96xodYSZHd324/u1lf2hPNcrEDtVjt/wB7NZczPbmeAZZs/wDs1ZXNUtDZm8RO02yByqn5f8/9811FvMZLdSR83y968/03S7hmVyNqg7vmrrbW6eMMj4292WtqZEjZVgq5IHT7tBmTbsBPSs97wxhnJ+XH/fVULvxJZ2a5eX5v++q6TjN/dw2D2pJbgQr87jd/tGuDv/HiKreUCzL8oZq5jUfG13dbh5re235apDR6lc+IrSx3F5VZh823PzVjXfjyBZP3a+av96vMf7Ue4ZiXf5v4s01Lh/mz61pFAzREY6J8v/j1Ei7ZFGdrY/ipu584ILL97dSFg3T5fVq/m259eNZRubA+ZvlO00IwYscFlHyjbQ0n3gQf+BUo+VWIytC90dgTKlhj72KTd97PzNn+IUvEnzknbnbSPvWXcBu3UXkIjKhmUDLbv4ttG0qF6f8AAaEkHzOf97/dqSJvMRiPlX+7VJghRHuk3kimOo2t843dqZtfdgZ5/u1KMsGz/D0ZqBoNz7OT2C1GZBGMr81SI25OM8HcaiZi0nI2r90NTsJ6lhF3JvPzMPl+lOPTZkrtH3V/iqOP5VZADtqQL+95ztIrAlkqsNqrxt/vN/FUbqG3fwtThjLZPbhaifO5ivtjmmkRqOCnYoL7ulP2lep3LUUOI0y/8Qqve6h9njd+fm6bTXfSILTXSWsyl33KPmrM8e/GLT/BemN5ku24Ybgijcx/u/T+GvM/HnxQj0kzoJArgfe/hz/LP3a8H8c+Mn1rdcXYDOSGDM+5io+6vtX3mU0Hbna0PMrdjoPiD8ZtR1ZJ5TLIquWyyll4y21fy/u14vqOuSzM2S+1jyrfe/3t1GratJfSsQSiqeI/Ssae4CpjIdvu7l/u19hGKS905GrE4mOGLt5jMd1Ma4Ee4/dY/wDjtVo7wRhh95m+XdTNxYMHG7PTd3rVIpLqOEhuOo3L90tViCFIwqY3K3Vl/hqvHGirgZVQeV9KfIwj4D/Lt3H+Kt0kyV/KWkh2hnJCqP4VPzUi3wWPlztXpzyWrPfUv3bAfNwPmqvEv2jbvL7cq21TVpEmk+qCRVEY3OoGGUVII5ZkQvKVX+6tQW0MUZXn5selWo5grOCNqj5Q396nswLdtCVVeRtX5RU8mFC7MM2eVaqguo1VVJdWWoHukZlI+ds8tWifMC1Lsk3l/cO5s7Tt/hpkUyRl3eUbcVS2vdSuASi/e/3qlttPRQxc72/vMaAJheRKXKDcp/ixSN5km4gkL94M38VKYRC2R8vcstSxzIp3v82BtC1VgK4t5GCh3+6fm296uCNIyiAbl/vN94UJIZNwILY2/eGPlpZP3kigg7SVyy/3aYE8MgaVgcN0UULv27/7vyiq6R7nXjdg+lTLC7bRjp/F7f5200QOXzG2ocMo67c+tSpCWVg5VV+98o/9CpzSJheTuUcqv3j/AL1RpHukb77Lj1rRaEkkUaLEz5dmB/iqw0jSIuPlZflP8OfehrPbBlHKqflNTw6eJirlz8xVRuqegbAkixjJfauP93NWIZDIuAS7f3lqUaKWXYJO3LY+Y1oDRUs41T5Vl7yMe9BBDayPHw4O/wC9tb73WtSyuPMdcqFUD+IfeqhD8x2FAx+6GU/L96p4llVuEyo/8eoA6a0hizyNuQPlz3rZ06R7dXdPmU/NuX5mWuXt5vJjVyC+Bzt7f5/9mrf0m6FwjAvt9N1UB0+mRjVoW8w7uOFYe9Ymp6LLDPsQbokHC5rR01jb3Cuj/Ix5b7tbklvFdOjxv8y9V/iqkB5wWuI5GOCrJ8u5fl/3TXcaRJFcaM5BCyogYr6tmsjxPYmG6YxINhTnaKZoHnWNrOksUiKUP3ht/i+VvpV2A7qRheeHYNgLTvGzBvusVBbdXPWOpFZWBHyqAvzfdz+FN07VjDcwRj5lUbQzHduU5+X/AMerKnb7LcPGSdoc/N7VDWgHXWeqPljG4Uqcbl+9Xb6LqTrGu9y2fl2sc15Vp10LdcuQq/3VrpdK1NtzoCduVbcp5UVhKOg0en6XcPuVwSij+HNbFlcS+epBO5ui1xHh7UI7pkjLlWA4VjXW2MyW9wksj+Yi9VzXM4tmqkdlpLFrhDgFi+3c3+9WjeaX9jup5ZAG53Fs9q5iXxNAt7ai3iCKAq/KfvHd1aq/izVrqSJikhZWDfdPyis+U0U+x1sniSwtbZsyJux91T81c/d+PEwwgTdz97PWvNorqXa/mOdz7vun+GorG4k8yQOSyk/8Cq1oS2dlrXia5khWUFtn3Svo1cvJq080rHe7Y+Xaxras7caloN9Fgs6gMFx6NXLpH5bMPm3Dr71ujI0Evnm3ZLrx61MIz5TOf4RWdBCW2kJ253V0Wn25mtn47bapEFO3U7W3Y2n5ttWIIeG69aiSPy5X35/ulsVox4ycfyrSLAnddoyQF5/Wo9xVuRu/3aRssFH3tvzf71KG9SF29PrX82H2AHLHOP4dtKrHYw9/utSs24Nn71RRqFZsk7j70ANWR1bs38O371SnMhyPvL/dpDjdx93+8tEbDPTbt/vU0BG67twx8xP3lpybFC5QswH3aav3cghqkGN6qANzCkAK23dgf7PzCjyyu3n7392jy93JH/AaN3ltk53Y+7Vj+yBby12AH5h8rUN8qc/7X3RUb9VBPzfeqRpC20If+A0CFjUsmRj+9UisVVQB8zGo4YyrMM9v4fvVKcrtX73+9UAA+9kp8393FRXDfu25O4fw1Zdj146fexWZcMJJGQHay1SM5DprgRwsdoZ8DC15t8Q/Hg0W0li3hXxuds/dH+z6muj8U69b6bG0YcNLjls/Kv8AvV8ifFr4jHVtVntLaffZqdu5R8zn5sn6fer6PKcH9Yqa7IxlKxm+O/Hj6xqErqSsCnaFU/MT/Ezf+O1xFzfSXTsZyV/h2sfvLVORgzbS+3ndubtVeWTzHZH+VR/F61+oUaSguWOx5dTV8xalmEjNsO31qvHMikjYWZh6VHEpkdghCrj71WraMLknG5Rnd610rQyaGQK7PjZt6MFqcRhSxJ+Xs3rQ9xFHE2fmcj7q96pm8KhcYXb0Vf4RTjuCJ5LhIV6hVY8bv4qovdPdTYTC87d1JGr3hyR8g/vHpVsQxxxZjzuzu+atF/dJt2I7e1EKb5Dub+7/AHfepIpNxwg6+1SQxlsmQbVX+H/ZpsUiRqwB+bpuX5l/z92tYsTWhZW38tssQzYC/LSrfbomQuNy9FWq+44XJPzfxYpqLubI+XaNvy07CsWI4ZG5OFUe9SqohXqFCnadtVWmKgJncoO0stTx5YsP4W+bdVIRciuBCGxnn+9Qbh2Cg/dPzf3ajjhEO1yd34VEtwMsUIZh161QFlm3Js3g8LlVqaLZ5G8P833Rub5aqJIWbOzauF+Zqa0fllcKWZmXY2fu1WwGktwsIYuRtzyy/NQ18F4iQtuO76VSgsZLhlMjhUztC43YrSghRd6A/KP4qEA62keRWB+Vm3YZfvU8tJs2csrHdRG0cbM8f3uV6URs7MwCbufvegphZE8MYhCkAMx/ibrTvOSGVg4C5G3dTRGV2k42r8w2/eqVMSKpfCtnb8tVEgdBNIy4CbsfKOPrV20jl3LJIf8AZ8uoI2ELKgz8vzbmqRLgyFsndyuWq4onc1bJriGF52IVR8o46nnb/wB81EiyTFUJLbt33fumpXkRYEiH8I3fN60yFpI3YI4Vuflzu20NfykF+ysTGimSQ7lG7aw+91rWtozvUeWXZhxtFUbBS0aeY+3b8p962YLjaYsZ+X5Sq/LmpAvaYscMWHjH/AhuatKLSYmOYCUY/MV/hpmnTQzMoMADD+Kte0ZPMYhwzD/69ABBp8kcKDO3af7nWtHTtQFmWIjDN33CrFmvnWxwCZSdo/u06HQ5bppfLRnnG7Cr92qQEeq6tY3Vs04iKyttwyj7rCs2fXpNSDRu4ZAmwbvvAZ6VLeWsukxqlyib5QzFPvMuN33v96sHVbUaftuIn2q43Fc/LVgFvIkd+nRVTChW71XvtQMk7pjq33mXdWpbyafqmmNJITBfoFaNVHynn5lb5f8AarG2hrht4O4ndu/h/wB2gC7Y+bMrBNzKp5rpbCZ7e0bIHzFR8rfNtrEs9SgjXYnyqo2ncu2r7zGPbsBZSRSa5h3Ok0i4kW4SRD93pzXbafqDzJscf3m3L91l3fLXmGm324ps+992u00O6aOBQTuZvlrBoo763tUmhgkCbWH8X8NW7lnk06eDBaVQSGqHwsxuIGSUBUX5t38X/Aa0JY33MEG5WH8NQSjgoY5GvcOny55aiCMea4x1O4Korel0/bqOwg7SePrVO60O8tU8x4pEVjwzgqpX/ZrLZlG54ejMbMAQquFUsvpWNfaf9l1KeDA2xErux81X9MklXynxtVHVTTvFWI9YcjKghW6/7NXzco0SDRbZtEe5Eg+1I4XYv8QP3qs+HrNWL8hVx+tVNIh+3fug+1W/iatDw5Y3P26WNInbaGbco7/NU+0SIsUJrXdK7kjg87acrLGMBCa6XT/CN3dLKJQYFxuPNbNj4JtY1Idixo9quhfQ4hG29flYf+PVHKo/4DUirx/tE0pjC7R96v55PruVkUWzcw/ib5aBhS28j5v4qkXGW4G7/ao27gx42mpsSM3IxUY3AH+Gm7Rlj71KVCouw7sVHF8wJJ3Mp/iFFgGJ8xwfl+981NZirKSPm/2f7tLSM3GSh3YqlsNCHG5iflU+/wB2gsGXk7fxoZQzKcHbS7RliyDdTsFhF2s6j/0KptwXn72P4qijUK6k1ZEaMrH7q0WDlQ2Nvm34/wCBU91bYvT5f4mNJEpj3DAbb/doeYr1G2o3FfQguZD8w+82Nvy1k39wLG3d8lp2+UM30rRe4SNXnk+bA+7mvGfjJ8UI/DujXWyULeSExRxt2X7rNtr0cNhZV6ihHqZTkonk3xw+KUzag+mWUgdAGV5VPzHnHy14HNJJdXDyv95jkt/DVnWdUk1C6eSSQuzHcGb+8W+aqcu6ENGDuYgMK/VcDhIYWmopHnTlzMilkMi4+9/tUBdyrkfJ92nxwnbl/lX73TbTHkdnUIdy4r14PQwbTHiRMKiD7o/h/wB6rQZI4N5+XqtVLePcW4Hy9KaWdmbCbl+781UQNmUSNgH5s7qdDY/M0j7v93HWp47XafMPzLhcKwp7zbjgfe/u0ldEDPO2qqAbef4RT9pUKRlW/i3VFu+8ANrZ+9TFuCzqHP3Rt3LVIC3LJuGN/wB0evy1Cq7go3/dH3s1G8gk2gMVYD+GoUkLbkz0P3m+VatMBVm+8ASzfeG7vU8fmSbs5VcfeWmJCNzOQN38qtBnVdgx8w+8w+b/AHq1iyWgCrGVydy92zUpmMyrs7fLuWohCFRXf5lz95qlSP5coPlyP92tCBY7cycHP97a38VXLa3RU+cdev8ADUSNIx4+bHSpQoXcTy33gvpQVHcn8uJTggKgHrQbgMihBtVT95jVWW8DbRs3YGPlPSgQmZWbeVX+7Qg5WWGunywwWU9GxU6NJjH3eOajihTZgIflK/M3tU+5IzlzuU/3e1WSS29iNjEn5v7zHtVrzvJjYkbly3fbUCMjbiM7e235s0D5mbf91eq/3etAvsk/nSTFchVUDhm+9SBZZAyE7VHzbmP/AAGmtMsyqiAq396mhnkVueg2n+6xqk7E2LiyQ7FyXKKdu31NS2bRNM3loWVjxuNZwj4VBl2b/vmrkDGOVXI+U4/H+9/6DSuTbQv/AGgwqwyVYHb1+91p6TFpWJAVm+XdWeI907EP8ufWrEFvLMrAfM3+1VIDctmMewElV/2jWtZSOzMAPlUbS3/oNYMEf3A5CqNrbv7392tmzumUskZC/wAO3+KquBv2qhRvdiqqedx27v4a1rS6CysE+6cKOf4f7tc1bMZFWPeefmLVu2MYXjbtYfxL8zGpuB1On6lKrqiAsv3fwrorLUp9LcIYuo4b7zVyFjeeW3+0vy7a2ba+nklUugVM7fmoTILl1pKaxcoUd3YnPT5sn7y03UvBdpa/up/MnZxxGp2sv8KjjmtBNSlszEbdE3f3mG7dzUWr3BtfNvEjK3WwrG391v734f3a0iwOO8b6HbaHcNaWYfdafJM2d3zYVmG4f3W4/wC+q5q3kFwuf4kFdLbXBvpZYLvO2XPzN97cV/vVzFzDJps7xtlmB2/3vWmHTUs27bW5x1+9j71dTYeRcaS39+I5+Y/99VyNpMjbtj7uNvzdmzW5ZX3kxvGR16stAGjaKVkRRlVY8s1dDpN49vNskctjptNYmmKJChJ3KPm21uW9mZmVwNrL0VazkNHpfhzViyrg7ePu13nh+zTUFxn5weFryfw7IcIkh+avU/Cvy3GxDtZQvzN941zS0QIl1/S442iuYh8yZU7v71RXWvHWPDbWE5DtCd0e0fdau8tfDaalaXCEBlcBhz3rBTwjBZ7nEG3cedxrByZRyWlafJqXh+eCKDbOhVlbbt/i+Zc1f1XwXLfQ287yfMg2lVH8P+9XWWGmmz83YAqEbhtq+LhJNJlBG5wGYbf72axc2TddTjtF8J22nsCAWfHLNXUabax28rEAKzD7396saO6nkZkgjLNWxpum3LPmTpjdWd+bc5Z4iESWO6SOR8v/AMBWoGvfNOI1O0VrweHSz5xubvV+HRkiyNi/lWqOCrjktInhMeJF4O1f9qhv3bqc7l+X7tCsFUgjb/stQW4bjrtw1fglz9LuSt83PHTd8tN3bQ3P3j6UKyqjfNtzSbvM3DHT+9Rcgaynb1+lNij+RsfeB5p3luy4Qj5TTlj2qxz+tJMCIrxjPzUbRjBJVqAwVsEHb/s0qsPT5SOKaHERfldvm3L2WhmEm4fdpQwXdx83/fVMWT5sfxUithm3aV5+7iphnZg4/wB2mOw3YwNx/u06KTc+Nvy/3v4qAW4sTFtzH/8AXUNzcIu4n5VUfxd2qV2EMTE9/esm6m+VSfmx0VfWhaEGR4p1oWdm7v8AKiD/AL6r4h+Kni6XWPEF5E5+RX2hVLbQvpX0V8efGn9g6VLFFIjXH91j8uSv93vtVq+ONSvDdXDyFy7lyxZv7xav0XI8K4L2slvscNaS2Q1pAz78fd/vfdoh3yOzudu3pQkhZVT+HHO2nPMIV2BAzf3v4hX2KORPmGzXBmDIAVwNvXrUUS+Xx9715ohxGGyNzZ5/2aApjPyfM/3auOvukco4MZJG2Esq9VXvVq2hEY28t67qbaKYywIDEjlvvVPLN8rJj5s7d3oKu/LoZhMxXcE+bdyarbj8xGVX+7/FTjIG287eNvpUTTfP0O77vzUwGldozvHX+GonYbFYvu3fwrUgY7vkHy/dNNRQrZI3em6ntoQOj/eBsjarZw33atIoZMZLMv8ADioN25W4259+n3qdCxUN/e27t1UnYCRFC7j91V+WpecKUzuH8VOtrPzCrk/Kf4Wq/G0UO7ILem35atMCpJbvld5+XPO6rCqYXUEfKfm21FdXBZmfH3vfdVeS6kYKEH0bFWjItSzBQ4TOf9k1Xj82bj7qg/eb+Klt1PUn5v8AZ9atIoUMfvbRWnQaHCFIyoQlmUc1YNwIUZHO1uPmXtVJ7h26E/3qURlgxdyytUo0LIvPOVkACrn/AL5qUKVk6llU/dzVVF+Vgny9Pxq0jbYWI+/u/KqTFYsLIW2hDt/2asnKqoPyqPl+as5bhtyggt935qejO0jE/MoG47TVmZa8zawKEvz93HSpY96nJKf3tv3qr2zbQpCFWP8AdBar8FqVOSAqkbfm+9QA9Y+GONqj9ad5g6H5TTVjMfVw38Pyj5t1OXCyLkfKP1oFYlVgrrsTcpPO0VYRjuXLlVJ3U61miUsMH2/h21ajkizs8scfMG9TzTuHKRLM8bs+TtPzf7NWra4n3s5BZR0ZaajBmUbNqMF+WpSqLEuCV/PccUgsaNleSqjO+F/u7a1LPUHbcXJbb0rGt4TNGuEO3HCselaVjDtbe5/2Qq9qLkWOosLwySNk7V+XG2ujs5jtXYSzfe3N/CK5SwZ2dgn3Vb71dRp6mYrknbn7zUXIsdFZSOxwg3MBxW9b7FaNygZm+UswrFsYZLVV+503Lt+7WzaM94yohCsoDbmpoGbWo+F5L7SlnTKo+F+RNxX3avM/iX4Lk0O6t5S6ta3CBgykbmbo3yq3Fep2+qahpcTRRShVkG0rJtZWNecePbOTa6ZErffLJlVDHd8tbJiPNTC9q+CNq5+8vPNWkvHjZdnzN/td6ns5kx5cnzgk/Mw3MtH2dLeRRztzwy91pgamnagnynaeu0/3f/Qq67SL5JIlUP8Ae+Xa33q4yJUXZsTdk7ttbemr5ZbkK2eNvb2pNcwWZ6FpzGN1JBVcfeX7rV6R4FukmuVEh+YBT83evOfDU32iLyJgN2ONx+7XZ6dHLprowAZT0auOfwge/wDhuHdtIztI+6pqLxJYy2+4BCyN83y/w1k+APEQhVbedCrY3BmNeg30kV1pO8IGcH73+zXFO6ZP+I4Cz0+WawZJPlYdNwqey0f7O6JjdlDla6SO3S4tFdECsDzSJiOVQ4CsvSo5Tnqy5Vocx9nEbsgiG77vy1oWi+Xy8b8D0p90qLeuNyq2eF3CtBWSOFTx8w5q+U+cqObYiXG5GIQrtpkc/mbjsPWltroKWATcvdVqKR381lVMd6ow5T5/2j5gPTb0pfJ8tVBO7A+9TG3qeu1c/wANO3O25P7o/OvwLofsgfJlv7397Py00L8xbPf7tOLdei/w1HFhtoJ+bO3bUFrYcVPzHnmmx9WJ+VR/C1SyL5Yw560xo0w3NOxViI5aTCDcopyfMnHyt/dWmrldoA+anNJtKgfdo2C1loHmDcwx9GpvG5gDRw3IJ/u7aePl52bv4dy1dzP4iJV5YONzA0jzNC7bcKuOOafLlSxJ2nFU5cyNgoWX+9UXDZ6DpGMnLn5aw9Z1AWdpPKRuSMbv96tCe48sMM7lHTbXmPxh8Rf2L4XunVynG3cx/wBndXbhqXtq0YLqQ3ZNnzb8dfEg1TX7iASlsFWfn1XdXkaKW3OR34WtTW9SfVr64lc5ZzuO37v3qrsojRQU6KPbdX7BhaSo0YwXQ8qTu7gzeTGv8LHb8y1W28MSfmY8badJIZnZAdq/L92mSMFDpgbs8ba60KPUas3y7AO+0t71Yi+WXJJbPSmW8JhXJO3nduq0uzy1Mh2t22046EBzC/y/eIqJ7gszOSG/2abLIYwxztZvmDVSlmKt03f7orRL7RDVi5JdfeAH/AagWR5pWByu3+Kmop++fvZ3fN96rIjO5tnzN9KaJugjURxZX5c/xUIz9MHbz2p4jLJg4XafzqeKHc6EtuX+7TAbbWvOeWC/N/dq5HDGvB+9/eqIsI9zkbV7bqjNxx94bm+YKxqwLL3Xlhv4V+6KqvePJuz95em01E0jzN853LTdo2sgJ2n5alCsSxsWXn+H+9U6t8uCwVagiUqyr95cVato3uJFQIflrdSJ5QHzBthDN/dxUu3aN8gLf7S/dqcWYh3F32t/dzTZW3RbgNyk7RVp3QuUiEnmLkJu2j7v3alVTHux82f7p3UxWEY+c/LgfKrU9cNu52r/AHapIepKG2hj97n73pQ0nyMU+VR1anx27t9xPlHVvlGflq5b2scaYGXZfmosCuMtrWS42kD5f71W4IYoS2/7y/wtSGY44+X+ILn5qgVpJG6BW3Ht81F+UGmX0uBtZAg56/w/LQt9uGzllH8K/eaq8FnJ8rOhZm+XdnbWpYaSMqX+ZVG07am4JFaKZ5DiNNvX7x3bqsx2cq9T82fSrsNiN/7tC208KtXJIZLcqTGFZv4aOcOUoR2bsVU/KoP3mHzbc1KsO0t14/i+9mr9vlt2R82f4alWxlYLiM7T8u1hRzxBRb2II4wyqhfbt/hqwjRLGB95x03fd3VcsfDs80qlwU44X+Ktu38KwKVd9+7G3bU+0QcruYltNuC8fP8AeP8As1q2yzt9xPm7Mw6Vq2+hooYJGOP738VaVjpfllQ42swHzLUe0F7NjtKsThsncf7qrXQ2VjLtVP4v7y02x0sRtxndnbWvbRtC28A8Ue0JcB0Nu8LLvLqvDfMK6HTbVFtWeCTY6kYZs7m/3f8Ax6suaYzFXILMuKBeXUatgFU7r92rVS5k4mzfaHcSMp8955n+ba33f8/erl9ct5VjlSQ7Z4SN+75sjmtO28UBmwSVcfLuqNbGO+E7yFkV+jr8y/8AAq3jIzseUyW/zuc9/ur3NXbWH7dbsDncOlT6tp/9l3rwBxKuWYNipdNUKVAJRgdp/u/7VdCE7lWBisq5LRMG5VvvV0NjCZOTlWYfeWq8+nmadpUj3KwGdvzfNUtjDJDMqvnbjcN1L7ILzO40TypI0KHY+zaVr0W1mM2lo4+Zo9q/L/Etea6PZ7troxZlO75a9F8OQyzRPt+ZcKprjmB3vhXUIrxEz8jLtX5v4a9Q0q+ks0aKXDwMOGryfQrGNWeN/lX725W+Zq9J0W3lawcEFkPRv4hiuVq4pGzbsjOwRxszWB4x1CS3fEGVZRy38WKovq0ljeIiOWVv/iql8WN+9guCdyygKadPV+8c002cHNeXC6885lKrncd1eg2urR3GmeeT8mN3zferznWbf7Hqsu/LJJ8wb/Z+7WxZXDtp6xjO0fKa7FTVjy507s1I/HVvHcMkSFlJ27m+Wukh1IXUQkRgSeq+leQXVubW/ZuVUkMNtdz4bnHmzoSdoAIqJU0tUc3s7HlKqVXBf5QPu0CQYyPSk3bg2AOv3qRcNuPG7H3a/nQ/WrL4hWm+bpTkbczH7zBqY2drY/76pVjKq2Tu/wBqkiXqSTN5gySetQRtuZhncv3anb5o2wS2etQR/KWAUrj+LbSbCI1crz/D9KcGEjKQN3FKZCy9Av4VGzbn5+VcbaSbsadBQ3zsM7dv61IjBd2T0C/Mv8VQRsPN5/h/vU9m+Tj5WrSJkJKw3qpO5fl+aopboQxZ+9notSnG1f739apL++lIPzKlUO1zPupCqSyO+1VDNtavmj9pDxQ7aatmjuu59xZfusP4h/6DX0f4luEh0+Xnc5+UbhXxR8c9eOteJJbWI7kt3ZR1+bn5vlr6TI6CqV1PsY1naFjzO0j8x3cg7VLN8v8AezT5LgfMMfeG0NVgKYbNkQBc9frWeGGWJJZv/HVr9OR5bVhpbywSE+Y9PpTIIzcSM5O1VO2msxkduvBHzVdhVGVkACsPmqwRJHjYxx8q/wAVQSzBeo3ejVKmIVUP8y5qlLJulYA7lz92toGctiN5t0jAZZWG371SCPc2Md+WoSPb0+Zv71WPL+bAw275dtO5A6NRs2ohZqmRfJPD7mJ/i+b/AIDSRbLdFAc7m/SnxKqs3BZvvDd60LQpaMciuoywLLn/AL5p+4qqnhsDd0qJ5iqKMd926o3mHyoD/tVpdEiyXAZlP/jtQCMMWLn5QPurQ7bSwB+Y06NdyKSNzL/dqbgTLlUYrhV/utTdxVWf+LH8XepIl8wY53Y27W71PBCPmz8rfd2sO9UUkRQxvNyU2rnjmtSFRD0IXd/FUSZVWAA/3qjHp3U/w0/dJsiVroZYPlmX+Jf/AImkWQsMY3burNTQyM+B8rL13fxVLFht2CKOZIrlGeSc4ICqf4v7tXraz8ksXBYVPH5Sqpkfa3Cjau6nLDLcOwjBVc8s1HtBqIGZcMCEZeyqehqISS52IAuTgN/FWjBopkZgexXKrWzZ6KkbZOFXP3Wo9oHLcwbTT55nbI2+rbfvVq2eimMrkFW/ut/FWsk1pbtsCjrz/ep0d1NcTbLSB93dVO7cahzNFBEUemxQ7vO+dv7u75v++al8tIUYIE2n+Ff/AGatnSvBt/eHzJY3RP7zD5mrq9N8ExW65KbmX+Jv71YOtZlqnocHYWN7dKwjiLKvRvurW5ZeDbiZUM77WA27fvNXoNr4fSHogDf981rQaKnykoVb71Q8QV7OxxWn+EYrccRF2z95q14NDHyjZ/wKuvh0sbV4NWE0sKG+SsPbMXJE5KPQwoXKbv8AaqyNNG7ZiupXTwo5B/4FUqaOG52Dn+JRQqpXIkcrDo+1WIG1mFWo9HO5ev8AwKumi0dFRvkLf7rVaj03a3ADfd+9VKpoTyRMGzt2jdg6f7PStS2sfMC9V+b+GtaPS+c7A2Knjs/lwg2tmr9oRy6mY2ljdwD0XNI2mosDuSWYjha3ls2+UkfNRJYmRGGMtj7tbxqJmMoq55bqdnJays5BZc/wjpTrO/khRnDttBCsua7e/wBDeZGzGWz14rg9T0+a1uc4KoTu/wBkNXVTmc846DtV1CDVrRt8CpPGNu6NdrH/ABrnLZjCFy+1Qdo2it6CFJknGNqthS392qq6fHGrIR1O0c/KDXepI5rGhZSGRVQncsnVmq7DYmG2wcs46bfm+WqOkx/uWgcHch3KzeldZpioyshAViOGqW0IZoF0Y3Q43IT/ABGvV/DMws7tA42pMg+Zvu15fpmnvDcupO5t3H/xVehaJH9otIopH3S4+9/d+9WMtgex6hJoqM0UkHzL8v3a7vwtfR5a0dArY2jcfvVwfhTUHa38t5NzIAtdrDamO9gnjHzDa3y1yvsNGbqui+Xqj5yqE7gvtU2r28U2nKg3ysB97+7W7qcaTfvJUG/G01Wtrc3Vo6ADapog7e8ZNcx5Nf2dzqVzcR4LPbgsF+78oqxayPDZROQdjEKd1dld6LJp98t2kG/cdsn+NZ2t6DdtbSwQRqq5VxurojUVjikjnNZ095PKaNNzk8f7Wfuiu68P+HzYtIzj946jNSaBoaNaoZU3zoB8zetbk0gS6bBH3RWVSr0ic7ifNa4y275VY+tNC7WbksCKdJhg2B8tJHIFDDlm+lfzyfpm6F3bd3O38KeqliuX60x/mznKtn73pSqr8kEdqTAkn3KnB2/w1VikGGyd3+1Uz72287vWoU3dvu59OtYEAqmQdTtoVRHuD9x97NLJjbtA2t97dUQYSBd521qti0xy4Zl2n5fvUyZjGMk/7Ip7MF3Y+9/tCoN27bvU/N/erREoR8qjOW2qv8LVFBvhRsbdzf8AfVLOu4qE+6zbd1RXMhhGcn/4qrRokcb40uHWOXeS0UaFjt9gd1fEniW4+3a9cXDkKxkLFVJ2j5jX198UdcGm+GNSlx84QxBsdM55WvjLU7gSTSyHCsTur77h+lyxc31OCs+hl3kx81iAdqrxVCWR138/ex8vpT3k3XDAY6feY1AV+0S4xuX/AL6r7Y4XqT2ylmyQGxiplkVZW6bu9IsZjRVTLKu37tKWRXbnauaCCGaTs3ytn+GmCHaVJX5m6M1Lxuxx/eFSLmbg43L/ABLVQJ6BEwZFGPm/u09VKs2Ru5qJFLNkEKw3VOrD5cvtb/ZqxJD4mGzeQG5+61P8wRhS3zMv8LfdqGViqsEIb/ZqAyH5xvO7P8NUncLak5mDPlCFXu1NTOeMNVeNTMrYJVc/hV2NVxs+6P71RcpRQJGGXj8eKfbwluh+b/aFCttTHDL/AHv7tTxfKmE9KLlcqJUUKGcjb83LU+WaLa2MszcD+GoZW+6MttP92iJUyyL22/w1SY1oC3ErbgflX+JalRT8ue5+6tKFDOpBLMx/hrSttPeTb8h+9/wJaObQaiURG7SADDKR93FaVrp7rtCJ82K1LDTRDuJA3fd3MK0oLc7mRY88bd1ZuSNOUyIdHdZGd/mYj7vpW5YWMjR4RAq/eHFOXyLML5p82f8Aur92iGS81ItFbxFEPyjaPmalzpAo30LB8qzVld9zZ3bVFV7dbvVJfLto3fJ/5ZjdXV6F8N5Jv3l6+5iR8ijr/wACr0bSfDsGnxKkEQRc7tyiuaVdLY1jTR53oPwzkZ0lvSysPm8tf/Zq77SvCsVmiiOIKqj72PmNdJbWIjbcRu3e1X4rXjgDb/drF12y+VGVDpYj28D2q3Fp4yxIG01qRWr7elWI7Etww28fdrJ1LjtqZsemjaxxu2/3a0oLHcF6bs/dq5FYnZ0+lXbez2jkbc/xVk5MCpFZ84wKsJZ7h8w+98tX4bNOuPm/vNVyKzCp1+bNQpskyYrHd1G78KtQ6eOgAbitSK1O5Qfm44qeOzOW/h/Cq5mLQzBYhlYbfmX+9Ui2O1em3/drXjs9ysB81WobEMvSmqjsDVzEisfmyKl+wjHI/wCBVtrY8/KKetmW5xu/2Vq1NmTRiix+XNQNG8ZbFdKLEqF42/7tUb2zEe8gdfmG2t4zZjNXMW5mMcLbCVY9V/hrhtbtwyscf7VdrfQlUb+Fs/drmNbtw1u2D82f4a9ClO5ztaHA+cY5XRPutt+Wr6WIvIlKZ3D5j/eFUr+32yMR7/dq7oF06yLHndj5a9SL0OSRfFq9reWlw6bkkOyT+6M/3sVs+H4/OnaIvtaM8e4rQh01LjT2J++T6dK5s3B8P+I2R/myFYddvP8A+zVCO4bSXW5WSNAqsGYN/tV0Wk258uCWMbm3bXqXQ7iDVLK3fYPlwxb+7UYuDpevz2AIVQ4Ybv4lPK/+OtUdCDr/AA7MbO+Uk/I+Pu/71er6TcIyI5cbfu7mry2KEeakiJtXK16Xo9uWiUD7v96uOWrA6q/0U3Vr5iYVgNw/2qreG1RVnSXDMW3fN/DitTTbwybYHPamWNukN8yFAqt8tcl2rpjsQXFvExZXT5ZRtXdWXqdqFCkY6bTW7cwjDf3VPG2qGtQ/6Dn+IbW3U4S03OWpEy9I2K7g/L6r/eqrqjRrdOS+OcU+w83zmwdv/s1R3tqJ5mc+uKd2c7gfOhbzAxGd3+1QG+Vgf5daOPLYAmo0Z2XA+7j7zfxV+Dn6I9ifuxwGXstNDbt4ztb/AGaZzhueWqSPDb+it/drOWhA2OM/NzuUHdRuO1gBnG7G2hl2hgDtbNRxZUNj5aW+g7iKwbPO1v7uKjMe3aCN3+7TmY/MQPmHzU0Nxx/F83zVqvhK6XGOz7sD/vqhl8yNR91V+YrTG+Z25O0fLtqZlPl8AMq/3atIlIhX94/Xhf4ao6lINjv/AAqGWrIkTe2awtcmdbWfnaqj7zeuf/2q1hHmZV2eJfHLVkj0SW2yFZvm2+vGf/Za+XdTbduwfmxyq17X8ZNWeS9eIklRhdy/xfe+avCtRk27gQWJH3mr9Oymj7GivM86s7sobtvyfxMONtS2qja5yFWohlW2INyt04q4udvGFwPmavoUcn94GmRUYg7jwu2oN213IH/AqazNJIx4ZR/d+7SGT5mBXcuaYxo+Zm/vf7NWlbaGwagRSoYn5WPTdSGZN6gH7v8AOmhbKwCQq7AH5vu7sURsVibKhv8Ax6hGK7sj5mFG0MmASPWqJB2Lbedrf7NAUyN/sjru70LCdoOfmX/x6rAjK8kHavWmn0KSGxRlVVE+6TV4RhU6c553VWClVU89fvVZTfJtCZZWP/fVK6BJsfFGrLwNtPhV5N2c7v8AZ+arVrpLs2ZSdv8AdrZsrMM6iMbW+lS5WNVTMVNNkk27EKr227matO20WeQL8h3EflXWafp8cZVyPm4+X+Jq01tY1VsusCbd23+I1lzG3szlbTRT8wEYd1/iUVqQ6SbeP59rOf7vzYrQFwnlOIkECL8u5vvGqvnPeM0USOylvvKOtZ87sCiV7iSOFVRxub/Zp1qs98qwWyOzE/dQM2F/2mrotC+Hct5MslwW2feK4/h/3q9I0bwjBYwqkESpxt3Y61lKtY1UTz3w98O55tslySrEbvLxmvRtG8MxWMaxxxouAO33q6Kx0Uqq4Tc3dsVs2mkldxOF4/iFc0q1wSRjWmklRnB3Z9K1rbTd20fdZfm6Vrw6b6vu/h2tWjDZhR0+7XK5DMSPTT027uP4hVpLM7cEBVz95a24rf72QN393bU4tQo/2s/w07gY8dmFVcj5lqzFZ/M2MD1atJLcNzjdUsdrywwKLisU47ceV0G4e1WkhCqucN/uirMVv945Pzf981LHDtb5vm/3aLkcrIo7f23f7NTR24bd0qRo9rZqWOP0/hpE2sLDCF//AFVOsZXkjtTkj+VcDtVqD7uCO3FAyKKEqG4/StCCH7wApkS8MMVftow3GNv3aBajIrUfNkGpfsoUMAKuxwhiTj67qsJa/e9v71a3sZGeLMsFFVrjTdyNkfNXRW1qc5/houLXajCtYMjc811Sx8vPG5c/xVxmr2qfODXqOu2Y8tx/wLdXnutRld5x8rV30ZHO0eYako87pt3e1ZttcGzut4HzA/wmt7Vrf985x3rB1BfLkU/eVv4q9iD0OWS11PXPDl8l9Ajod6t8pX0asv4geHzcWq3qAb4PlPHzMP8A7GsLwFrCaSypOfllO35v/Qq9VntYL7SPPJDox2lV7qa2Rl1MP4Q+IILopYTkbmHHP+f9muw+I+lizvLTUIkKm3Cq7KN25fuqWryDw9pNxoPiu3CncnmK3/Af96vpC9tU8RaaX4ZcYKr81S1oS9i1oUKXmn28+QyMNwZa9C8NsJLP58cfKGryXwTcPb2t1p0pO6B+Gb0Jr0/RldbRSDtUHaOfvVyyW6QI6u0t/Mv4ih+VRuLLV1o/3rFzhRuqvosgwjn72OatSfvJGP3lYH7tcEnrqVbQpy3H2gyonyrjd0/iqrcZk07LndgbdtF/MbOXKJtUpwzVD5m7SpyX3YG6mrbmfKUdLUfaJSXG1cttqJLhG3c96zbLVILUSl5PmLVVttURN7bgcmquZciPBVY46blp207e+37oan/wcD5aNxwvHysN26vwmx92RD5g38TcfeoVRGMklv8AapxYqW2imq21mJ+Vc/dqJaPQlkhk4UY7/eqNGHzcVJt4Y5qASbmYIBWcSUNdfnyc0blhVsfxU5sqq5+b/ZWomVGOOdtaxeghm1/mIJ2tUsUe6NiT82Np560Iq/MDlmHy7aXcFRhjbkbq1Q0Zc2VdcfjurkviHqH2XTlRCFZgWPsorqLlisqAHp8x/wDZa81+KmqfZVUJ83yFiv413YWHPNInofNPxS1iO81V9n+rQKnzH0H+f++q80mk3csd24bt2Pu1v+Nbx7q/nwdzM7NtWublb5VT73+7X6thKfJTijzKjuNjjeTlz8o/ionkCo2M7mHHNBZ/LCA/L9KiK7ixONo969AwBJPJDD+I4+9T418xsPjb96ovLMj5JLbejYqVZBCrED5u3FBYlzIF3IvzNVWNWUrkjNKWDNk8s3XjpSbflwOf96miCUM7bgD/AMBp7R/LkAtj+FabGpUbgPmNWY2SHOU2/wCzT0AWGE44yqnazVZkkCtgfxfxfe3VVSZ5nVEQrkrWzpWivNJl/mbKt8pqG+U1grsq2ljJdSL1VM/dWunsdL8lQiQFvVm+7mtXTdJjhC5T5f7tb1jpct4yoAFQfwr/ABVg6ltjphFIxLLSTM7EfMv93NblnoZVlAgKN/eYfdrdtbW20uPnapA3FmrG1PxQNzCAhv4Qq/e+tZ85tYfJGlvujjcM3dmbbVDzvMlYIjzy9tvzbam0fQ9T8TTKojMEHGW+7xXqPhf4apaxqWT5mHLL95v+BVlKqkUefab4LvdWdTKj7c7tij7tel+Gfh3DYxqSm1vp81d3pXhmCzQERjdn72K3YNPTr/tVySrNko5iz8Oxx7cJ0HK461sW2khVYAfL9K2obENuwPmqQQ7V6bv8/wD2Nc9yihDZiPaMdvu1fhhCn7ny91p8cI64/wC+qnVfb5ad4hoRxxj5sVZSP5ck0LH8zY+XdUqx/dyd1SmT7oqdOBuwakEfCnHzUsMZ+b+H/ZqVVXbjPNUTYRYRhcY3NTxGN3OWp6RqvGfm/vVKi8tkUBoMiUKvTr83zVPHtz0O6hIzhs/M1KFKnoaAQeXu3f3qsxxjatRhT/8As1ZhUbcfeagY+OPbuNWUUL/vYqFVK7anRd1Ne8F4k8cZxmtC1j+RuPm4qrAu7k/NxWtaw/LnG7dtqjImto9uR/ERtq4sO4Mn8RNMjh5Y4/4DV+G3O3J+Vq1WiMWMgh2lafNCPKbj5au28Ib03VLJbjYwx8tVEx+0cHq8O4S4BbNec65Z/vGwvy/3a9Z1mHy2IHNcHrdnuRzj5q7abtsZas8h1e32lxj5WPFc3qFv+7Q987dtd7rtjuDfL/tblrmZrdGtpXcBWTp/31Xr0noc8tDAhm2uoI3KnyhVr2v4fatHrWiy2kpG8DB/h2/3WrxeCEtKxACs3zV1HhHWJNLvVAJVJBtO0fjXWnymD0vY9BXT4/tfmkfPGeWb2+ZTXZ/DLxQn2iWzu3C7yFDfh/8AY1xouvtFvK5yv2gKq/72az7a6l0u7iuUz+6kVSzVRB7VqWjiz8QxXEXyo6bJNo657123h6QrGiE7lDVyul6oPEGm293/ABFApX1atvSGkjkYEnaSGrjle40eiWUYhtmI+9hmplhdCa3YA7iAf/QqXSN/9nylxuXDYpNGtUt7CY4+dt3zf3q85/EWjH1bUDMEjX5lI+96f3qxb7UJf+EcvSmcxkr8v3T8taGqMkbsoH/Av+BVVv7X7P4dvSB8zENtatkiLHmv2wx2DvIfnJ2/N/n/AGq7Dw1paJpQecfO7kjd6VycenjUry3tsfIr75GX0H8P516NIyQ7Y0GQg27V7Ujmqysz5z3bRx937tHLcA9qcuIxkY/3qYjfeB+b+61fhT2Pv7ChW+boqt1p0sYkDbT067qbLNt3bhuX7tIkh2MSlZt9yWuYXnaoB2t/s1F5e11/hb/Z/iqQ5VVP3f8AZWopG+bO0/Kf4aOhnYNvy5c/NUR3rIoGWVetPEgYrgbs/LTmU5bB6fwrRYq1tQVgsvPzKRUcmfLY/nRK21VO3dxSNN+4Yn8apEGNfzJHfM+dygfdrxT4yakJLW4COFdgzKq9u1ew6uxjaUjPyj71fN/xj1JGknSNCrLGVMin3+9X0GUx5q6Jm7I+ftYkM10/JbJ+9n5qy3V1K5IXFWLhvMuHfftbP3qrsxwxP3vpX6jBWieXIAz72Jxtxw1Ry/KMDvTo93ltvO3Ap0EPmOzkfKF3fN6VsQiWNfLiZOOn8VU7rMaHILMvSpZ5PmI/h+7Veb5t2c7V20DGxs+zHHP8TVPD8rLnDc1AluJF4J59quQxvHyRux8u3FNCVrEq46n5eMhVqNv9I+TndQ7BiyjLN/tVo6TYiSXlfmPPTvQ2ormGkXNK0/y1yRub+9XcaFpIyrv8qcN8vdqr6No6TbcpuZv4a7Szhisx5kuGZeiKa4KlU7qcLBbaOnyk4CZ3bm+Wpb/WrfSYmCBfl6c/eas7Utel2OkSANll3fwrVLRfCt/4mullkYeUp2ncW3MtcvO0bJaFM3V/4kuGSKN9hPO30ruvCPwtDBJbtSzfe2sfvV2PhXwXBYwIBGoZf4m+Zq7ix0+OEYCfMP4q53UbKSSXvFLRvDcFnEiCMKuF+6K6iz01IVbj/vk0WtuFXgfd2/NV2JdrNx1rNPULL7ILGWXgVctLdVPP+zUce3bxnj5fmqzGxzx96kTyu3MSrDy2Bt/2qFhPQgU+FeME/MtTlQwY/ep3F1K0UaLu4+WpfLGGpwjDDgdqeqjLAZ/3azIESPrn+H+7T/LHyj71OC7d2fu1NHGF/wC+qa7gJCvepfL9BSqu77o2qDT16VSTLI/L45pYlPzfSpD0qNGPT+H7wqgJYujfxVOn/wCqol+41TpjC4BbFBNgGd1TRY9dtEShlxjvUkcZ3Lj/AMeoJbJlXbtOaljUMW/9mpEXamB96rVrH6/NxTXujLVtD8ueNzVqWq7lb/gNVoY/3dXoF+7j/wAdqlsTYv20Y3qXIrSWPhjgf8BqlbRhi2fu1ocbcVa2OZ7hB8z4Aq4Y+G4+7TLeNlZSatKv3uO1bwXQx+E5HXLfdvI+WuK1KHzI2yPvV6Vq9vujJxurhtRt9u4fw11RMm7nmOu2Zj3oB3LVx1xa7UdPusW29K9Q13T/ADFY43ba8/1aHybxRndg7dtd1GRlJHEWe2O5VH7fL1rVt4zb3OUG5WwwqldWpt9RdMbWY8KtbVhCdQtNiYWWM7a9SOxynY6fMLjRYIHO66j3Pt/i25O3/wBBq3qP7yBAPlil2s23+Fv9quW+3DTfEiuHKwMFTa38WFUbvzWuz02GPUg8RIbGGDfX5ttUQdv8ML4NE1kZCzKOF/4FXp+msjFEI2sDtO6vGfCrHT9bgkgPzA7Sv/jtezRbLeZZQN2/awb3rnqK2o0d5YZXTnz8235flqK1mLQzh/4ULfLUdhdf8Sud9/zHovpUekycyh+WYbQrfjXlsqJhajGk1wu89Tz+daWp26x2zQEDa23NY2ryBbhdh/iHy/StjVmP2ezlR+uFO36Vdyt9TktO0lLO5cADd3b8d1Wp5lMzqOxoEhWSd+G3HbUC/vnc7e9Wjy6z1PBQu1W/2v7tM2hVUY3YqVfTj5v4qc68Kg+Vq/COh+jXK03yq2fuqN1KrccYZWxT5MMjJncq/wAS1HEu1OD0qCRz78t3XPG30prKPT5akZj8uPl3Hmoyoj3c/Nn7uKFsFiLnbuRPmzTl+YrkHdjnbTk9M/LndUbY8zqdy0EvYdHIMsMf99VVu8xhkf5fm3BquFdpUgDdjaaoXufnJPzAVaRBzup3CRw3TnPTca+R/i1qkv2ydEYopBUr/wB9V9TeJ7pIdPcH5fNyu6vkH4v3SSa6yRn7qbTt+6x+avrMjpt1bmNV8qPMxIWZjjcv0qOWQ5xnauPSpF+UsCdu3+7UZUq+8jcrfLur9Ghseaxz58rAf5j/AHqsRYt7Zic5Ybdyio4IRIW9v4qbeTHymQHvViRVZvmzzydu1aCw+ZBls9f9qm7j1/h7UQKdzcbdx+81OwrIsW2V2sUKqD92pzM/zf3m6c1E8nkxtnHWi3heY4xuOdorP+6Iltbd/N67lPXd/DXb+GtHWRmfBZsbt1Yej6eZJVA2Nt/havRtJt00+2xwrEKprnqzsuVHXShqaVosVjCoj+V+7elMVZ76bYDtTP8AF95vmqWG1eZsc7TXUaLooVd7p8zLwuK8qczvjGzMnS/C73UiRuBtz826vS9D0OKxt1SJAqjmmaLpaQrkj5m+b/drp7S3+UHAxWTmMl06EKi8fNWnApXdz/3zUdtCelXIowob+FqSaAswx+WF/i4qwin5jztpqKGRSfvY/wC+qeFC/lTiNkq/d67VqeL5h/eqALxg/eqzApUqf4f9mgL6FiDP/wBlUqSDDDjbTQoYcfxVIF+X+dBDVw47HqPvU9JPvcf8CpjY9Sy0oUd6didmWgokDYp0a7WYE7txqKH+Lmp0b5sY+bdQloQl0HhfmbHNOHzVGG+b+7zUnt92mVaw1o/enBaVcMODQPlLfxN/eoAkXHU/NUokHYd6hT7hqZY/lU0ATRtu/h2/7VSxNtPC1FGp21ZhXlTmgNC1EoZVPqKt28Y2rVWL7wxV+Ff5UEF6FtwUfdxV2Fdu33qjH0q9A25lHpVq1iLs0bdvLDA1oW7eYOlZaNt4/i71p2f3FHpVxRizShjLKuKn8sdGHai3xhf9mpWXhj96t47mBl6hb7om/u1xuqWu13BrurpSwYfxfermdWt+WyDXQtjFXWp5/e2pw3ua821uEtds2MqCa9dubfcHB+XrXnHiG3KuxxtbdzXVSdmQ1dHn+v2ZZknQbWGG6VN4fuBDerdjO1Qd6rWlqEPnWzRr8vFY+nsNPlZJBuSX5Tu7V6sHc45bmxrWm+dAtyo3LncGrQ0HVjYzI5f5cc1e0WxS4h8hzuilG6NvvfN6Vz91ayW9zLbvnfE38Xy1uQekWd4ZL+1u4OFJDFVr2TTJi1nEJDu44bPSvAvA18LiRrcn5l2sOa9x0Bkaxijcncx+8392sKuwJ6neaR++07Zk/wAVGm3AW8dAdy4ZS1Nt5vssCog2/u2+aqtn+7hnl9mX5q84sytSYNd5UlcdFroZYw2i2/zbmcZH4Vyr3HnTORhhniujRv8AiW2QJ3MELVD0BbGA7bQ2PvN1psHVs1FN8srDHenwfMvBrSOx5da/MeBJJ83OdrfLUpmO5cH5R7UwZZl4Df7NP3DGD8rN1r8Hvc/Rrg6jLHj5fm3U5G2q38PP8VNTDM2CNoo8wNuHHXihAOOMr/te1RN95uvXbUq/vOo+6dp3VBIvzHBpE3Qxfm28U2b5Tn7rLTlb+6NvNOdg0fQ017xKI3XzId5yrY/hqheN5dvOQQWYbelX0kMiMAPu+1Zt2pZWA+6x5rWHxB9k8+8et5KwRgj5ULbfX5v/ALGvjv4iyfaNcunyFOWYt+NfWnxM1LydSVAPl8kKW/u/SvjzxxcFtZv0DhlWYqOPc195kcb3Zy1npY5pJEZmwPouKilbzHUAncKdGu1GJO38KbBGjOvP+ya+zOB7GlZRiOFiV2so/irOum8wsB68VoXEgW3YZC5H/jtZZbceCasgBCN/ONvy1aGFViMbc1FDH97ePlbFLMwX5Nnyr/dNK4DXbzGYe/y1q6bZmRk2Z2k7aqWcKtwB82dp3feru/Dfh8yBJCPlHTdWUp2RvCBY0HTRbjzXToN3zV0mn28moXDHBVFPG37tVPsckl2sCJ8ijnbXeaBoKWsCnZ82OPrXl1ah304WLWiaKiqrum7GPvV19hpoVlc467vlqKytRHCuc7a3rWHaOK89z1NSW2tRjhdy59K1bSEL0qK2t+Fz8tX4YyqrU3AljUY67mqyNmKrL8u7mpR0Ufxf3qd2Bej6MPb71AU5brUUXynr8qj71Sr95sndx95a0i2NFob9uW+Wpoun96ol+YMKkT/vr0ojsDLUWF/2m/u09c7Wz83+7VdJPvddyipU/i/hqhWZLEv/AAFqeW+9x0+amD5qlH8WTRuQ49xY2Pzc1KnzH8ahVj83FPEnHSmhWsWk+8396nLnauT/AN9VWSY/N/7NUsbFm6bcfw0wZNu+XgU3+91anfxU0febigVrk0a/L/e9atRdMfw1DEo2YJ7/AMNTRfKuKAasTp97n1p8eV6/NUUbfjUgz82PmoILcTcL71cgk/lWdCxXaM7vXd/DV6BQxb+HirWgGpatuH+1hatxfLyKz7Zgp4+7WpBj/gPy0uhnYvwruVf1q9bYVTj5VzVK3+Vauw5Xdg7lrRbGEjVs5NyYx81XdvHX5f7tULXGMD+H+Kr4bcPpXRFMyb1Kc/yjA+ZayNTt9yMeWZv4a2ZV5Yn5qpXke5GH/j1apaWMW7o4O5j23DDHeuI8QaWZpJXUfKp/76r0u/t9suR61zGs2PlybyDtc10QdmTbQ8pk08rcbOWUn/drB8QWJhmYom5SNo2j5a9L1DR/JKuwOxzw1c7qOlmaNkILf7X3q9SjI5ZoxfBeqCR1sp5Air8yM3Zv4a7LxH4fF5bpfon+lIQk6r3X+E15jqumy6e/mplWB5b+GvUfhtrR8QRSpOUeeKHaVz8zL0ruSuYnM6PImh67E7jarPtLN/d/ir6D0JTdRq8fzLgMjL/drxbxP4VlvLO8uLZN09qdxj+8xXP3v+A16b8D9cOpaMYJCFaM7Q2PmCn7vzVlWWgup6Z5hbYCSvNQ3VwVtpwAFUDmnvGY5mQ/KynikvYyyYz8g+Y+9eTLc1WmpiSt9lsmlGdymrGo6hNbx2uxwrbF/wCA/dqJox5ywfwn5qy9Z1ItdeXkMybVH0qQS0N1rN7h/MHzKw3fN92p47EgnPFW9Oz9giPG3A3LVrjvxWsUedNXZ8yL8rZxTmxIuH+Vevy1H/DgMW/Ch2+VeO1fgp98nqSrGFOQdrGnbeGfH3TUCt8rc7V7VKrHbx3qeV9yucFb93k/NzTG+/1pysPTbtprqWbg/L/daqJ+Iif5TnHyndRu3Hn/AHdq09vmC5G5RSbQpyDt/CmvdENDCPcET738TVnXH+sYbw3Nab4ZWPp1rLl2LK+SMfe/9CrWGkhx2PE/iopbW5Xz8sMJcsx+7gZr5B8QXRkupyE3O5ZuvrX1V8WNURZ9aJyjLCyBmPy84/8Aidv/AAKvkm/kVrhy5O5q/Sclp2p8xw1nqQKx+zMnG/8AvYp1hCM7zjdVcsY4eO59OtaUbeTbpxtbFfTLU4SveTDaoB+b+7VNWP3CfrUs0g83JG5sfepkP8TnCsoqmAo+WNgPvU62tzMcklmzTDNudcnrjNammQ+ZI3Vl+lT0LWrNfw7pJuJBkd+FavVdN08WtkMg732qFxWD4Vs0ht2d024G4MprtfDFjLrFw1w52xAqqL/WvLr1DupxLOg6Cm/zHTczfNXbadZ/IuR8oqG0tUt3YAfMRW3a2+5MYDc/xV5k53OqKsTRW/logJ3Ka0bWEtuJ/iqKGH5lB+8OlaFtH8y1A2WreP5eSP71WUXjJFNhXbxVhV4agQgj+XtuYVLHHtK9duKW3XcOfwarIjHrup3H9kaI+Ou6nCMqcVLBGW3cVY8ndu/h4qoNlDGbcvA+X71PjV9vTatOaEbOBu5oWPaVz8tXHYlDw3lrz826pYmDKueeKgaPd+X3qkRdvUFlqhtFpGDbqlDBdxqsi8f3alGPmyDQtBWHc7WNPX5h+NG3av40JjOAe9NCHD+Ifdp6596VYwzcnpSbRt4H/fVMglTHykmpAvzNUafLtwKlSQZ6fNQF+Usxq23r+tTJn7v8PZqrxycMMdDVhZNu2mnYnoSq21mH50nmccVGZOM4/wC+aRcbeCapMa5bFqOTaVq7BNtYn+HFZO7aq4+arVq3zc+lWkRY3baTlRWvD0x+VZFljapPat22xu5+Xo1TYhv7JchXaV/2etXofmDfWqafvAzjDVctW9fu9q0sc0jUtF2jH+781XY8YYfxYqhae/y1fRh83Hy10RMZbkDr8rVRuGPzcCtB24b+GqUsYbd9a0RgY15aiTn+LNZFwsShTcWyXSA7ijFlrppbU/MfyrLvbEyRNx8ua2TsD2OJ8Ryf2wWdI44FTCpFENqoo+6orl5bfhg4+b7u6vQJtN8uVcINp+XdWDqOm7S+0fw7dtddOepgzzrWtNSaJgU3MRxWHoVxN4Xu0vYiVw211X+7urt7qGOT5Lg7Nh5bPSuc8SaS2m3qxgo1vcIGRl+7u+9XqU3dHNsz0azvE0++t9Sf97b38IY/xKV43L+X8P8AtV2nhTwrF4V1hpdOBfRNRj3o39xx8yr9PmrybwNeSap4avLCcln0+YNGzf3SG3V6p8GPFgjluNB1Ml1yrW8knYFc7R67fmqKzaQHZtI9xMp/hH93+KnMxmDp/D2aruo2aWZbyhvgxtDVniQKvTbgc1wWuXzmcinzZXI3Kg4/3q5C5ju2uJ3MTqud25ht2rurtr5t0L7H2s3NUv3txA1u5HlOFBXH3huqVEhzXQ29NU/Yohn5dq1b3HvVa3kSFFBxtx+dTpMH3HI61ovdRyPc+Z+VDAfLSOz/ADcbqVW3fQf+PUMxUc5/3a/AT7skikRlYHFBYYYAjdVaJhucjG6pgwYsCRz0oAePlbp1/u0xZixYIPm/2qUYXvub+7URY9f4vmWnYB0UgWPGP+BU1MMWP3lYfxU5flXHp0oZR1z/AN80gQ122jGNy4rJCn7QznDL/tVsbfkYDHzf3qxdUkNqHII6fdatqa5pDR8wfHW6e30u/cL809wyfd+8oZj/APE18yXkzb2IPzfN92vof456gbiw2DH/AB8SNt/2ixb8Pu1853bFg2R3/hr9WyqFsOjzaz1HWi7tmTuYH7uPlq1dMG28/KKq6XH8rPv/ANo80twwbc4+Ve3Feymcox5CxbH4bhTZW8tMA/N321IPus+eg4psamQMT/stVMB8EO5lJHzZX5WrrdB083EyhBtDFawdNtzJK2R0wtek+GrNFhZghLfdHH3a56lTlR0U4XZtWFmWZIEG5iVU7f4q9T8PWaWNkuFC9FC1yXhjTQ0qykbsfxYr0TTrfzGX+Fe1eHUqXPThC0Sexs2Zt5xubruratrXbwPmWktLUKMDtWlDDuDdK5y4DI7f0/2auwQ0RQ/Mo+8vy1ciUKzdKBPcaij5R61cEYYYI+WoEXdt/i/2qtDHy0CQRqFbttq4kYYc/wAVVY2G7Gf+BVaSQKnB3NTS1D3SWJdrY4+Wn7fvf8BqASbWz/FirIkO3gfNVpdUIf5JxxQkJV8EU+JvWpQwz0q4bDRD5PLf7P8Adpdu3r/DU5U7qNu7rTKIgp//AGqnjX71G0Y/vUo+UNj/AHaaF9kkbGMVEflbj5ealb5Ubja1Rnrn6UWI0BGO7ljtqfd8marhR6nn+GpgvCj+9V6CkSI3y4P3qlX+L/aqsjbWYVZiwzKB8zUyCaHq1Wh92oV+VWLNSmTay87quKTAkZh8xxQvyo3RaiZgx/2aejblbA/76qnFAOC7tvNWoF+ZagVeFNWrb344o2A3LFvl/vVu2f7wZ/pXO6cwXcP4v9qt6ybhv7vy/e/GpgYSfYvxttLD+GrVqp3L/wB9VUhU7mq3bSDbgmt1G5g33Ni1U4/GrYX7w+8qiqVnMPlAIVfrV+L5mY57VrFGL1GS9G4+Zagb5u3zVcHzbvm+aozjr71auY2KTQlt31pot/lYMNy1p+T6Y3U+3tfMOM7sGriI5C90vljj5c1g6nZ+W+9l+X5a9SuNL3R8oGVq4vxDZlYXQDpt+auiGjMGeX+J9NS3umJG2C5G3co+VWFQ6Ho8GueEJXk2veWUjMu7720H/wCJauh1q3GpaTcWznbLEd8Le4/z/wCPVyHhHVH0fV3jnTbb3aFT9du1q9el8JzPcxdM1IaH4h1GA58qbYx29Gz8td1p1jLDrFlc2x2kOv3f7v8A+zXm3iFXXW94+X9zt/I7lr1r4SXya5YqsoDNANpZfX5qVZ6ErXc9Yspnk2l/mQDcysflp+pyW1xEnlxBWw2WX5aqW67YG52qf4c01FMz552/3q47A9yn+7VmQg/lTpJIIZcHO4BVq/8AZ0YMSOab9hg3KWA3f7VMyvylefy12vzzx9KYt0ij5EOKum3j+YHDZpRDH6D8qDJnzf7Y3c0NhlJL7ttC/NuyDt/hoZeGH8NfgR94QbQrNg04MNzPRyrMKa3Tr8tTYaIG1AecsZU7mPFWkwzMfvLVJoU+0K+fmq4GC/J/EPm/3qEabkR9R93n5aVJOFJFOChWY/eWjj/e4pE6IakgbqS1YviyQW9mr79qk/0raX5SwxuzXM+OGRdMn/2ELfkprsw6vNIh7Hxj8Wby5WNbW4BXBZt397Ga8blYszc/Kx/ir134sah9qO8ksynbtX7teRNGdzEH5etfrmBhy0EeTN6ssWkfl2jFwVY1XPzOAW+X+7U+7/Rtn8Peo4VC8kBV7bvutXaZDlYRhkHzcVLAp27APvH+HtUY+aXI7DitTRrH7VNvx8v91TSbsUlzG7ounlUXKfMxFel6PZmGFECYZuqr/DWD4a0nzrpnOPKQDPua7zRLMXF0uB90/lXk15cx30oHTaBp+2JQBtUGuysLfaFGPSs7TLURoo27Vzn5q6G2hGOcrXmHbHRF62hEY6buKtRL97/ZH3aihUYX6fxVLuG1jRqS3clGxVzn7ppU+Zm/vVVMwVsfeoa8jhViTtpo0jsaKZxwdtSrN5fBPzVzza9Goba+1f8AaNRf8JJCwxvDf7VVGLM7HTJMM/3m+anrdIu7B+b+7muZTXkz9/bxT49cjk5L7avkEdZHIFVSPm4FWLeb72cbf71c1DrEe1eQ3+ypq9b6gkhbB/75q0uUrRm9Gxw31+9VpMr+O2sePUE2N/e+9VmG8DdSFqUmx6GqJPlx96hV4aqyTDt81SIx6U7JE/4Syn+9upV/i/iamJnv83pU6YwxxubFNFXYHGz5vmqLcG3ccq1SleG/hpvln0FCIImkDH+6tG6nMpVf/ZaZ/D0pmbRJGoUqanj+83tVeJtvrViNuGx92tFqJE4b5cfw0371NWQKrf8As1Redt3fxVV7AShju6jrU9ux3LzVJrgbmyRupYrjaVJcL/FVpNgbEbfdA+7VqFh82D25rBOpRqMeZSx65FGx/eL09a0UG2Zt9jrLKQb8fxVuW8yQooJ3N/drzYeMI4S7o67sbRzQPHh3YwGbHrWqpOxzydz0yTVBGvzOF2/xLVKbxRHDtBIXJ/irgJPGgkDAj5sVg6jrgumYiT5avlMz2S18URMyusg3Y+bmtm08VCQ4Lj86+c4vEEtvMpikdl/u5rqNE8XCbaHcK4H3aajYzeu59BWGsJcdSK1YtkgYivIvDniLzpGTeFZen+1Xpeh6oLpMH5WqjA2Y4RJWpaWfGRnap+9Ve2jGPxresrcND/s0r21E2Rw6eJEUGuP8VaWitPgba9BRQrKP7tYfiPT/ADo2cfNxzV05tuzMfsng+p25jmnIyu0htvtXHa5ootbZpUJ3xyKw2/xKfvV6B4ojMdzcx/daUFQ3+1XOax+70yycAs5hCncPvMK9mk9DmfY808Vt/paTum3MJ2r9eK9Q+A1n5Ph+4lP3ZZFUM3dgK8w8WzSX0Nm0abnIYbV78/LXvvgnwzJpfhyzsymxlCtI3+0V3NinV2sFlE3jJ5z+WH2r3ZavRMirjP3flqg+nvDuCOd33aljhdV5JVsba5LGT1ZaaTaN2Rtpv2gMaoPayyMvz7VA2/71B091Vf3h+WnHQzZomRF3HP8As7aRJlUnkVR+xuxUmTpS/ZQF8vJGDnrRYk+fG+ZG520Iu1ePm4qLdtGB90/xUu3byB/wKvwM+7EbG/JG7/Z/2qUbW3YG5e1D42qfut/s0hj3ZAJXPzGncCIwlWznazN/3zUvOOV3N9KjHynv/wACqTdu4U7v9qsx/CNLbk/+Kpo+6uPvL7VNtDK3HzZ+7UbZVcYC1VrIRBKxVyT8tcj46vBHpV5I/wAy4I2t9K6uZt3JPygV5l8WtSMPhlwgLNI4Xbj0yc7v+A134WPNUivMG9D5H+J+IbhkD78ktuUe5215hyrsc9tu2u38c3UlxdNvJ+Uc/wDstcKc7vbNfrmGXLTUTx5vUdGxZdjEsvy/LVieYbVQYzVWNSsrZxtz96nyybpVBwGxtrrMlItWzfJ07csorrdAtxHFkffO3HFctZN8yp95flztP8Neg+FLNJplB+4AuPr/AHa5qz5IXOmkrs73R9PNrpihBuYhcr/tV3PhLS/JgZ3+8TmsTSNPMzIhX5Vx92vQdKsxHCw2fNXz058zPVgrGjYw7lXPY/w1tQLwvH/fNUrSELGo+626tGP5W61iVbQmH3f71I8ny5J3VG0wjLEnbxxtrLutWSGF/nG7tVRJasWbrUEtUYv/AN81yWseICu9zJtC/wANUtV8RG4kaOJ9zf3vSuX1G6OcuSzN/DmuqnARbufFEi7jkru+YVXh8UTs20uFU9N33q5e8uCsrOX24O3bVKTViq/Kd235TXfCkrEc8jv4/FDqV/eHipx4mfZkuN3+0PvV5kurS/MEyrYbDYp/268kRi8rMv8AdUVr7JIOeR6G3jR4Sx3uF7MtX7D4jGFvnnDL23V5jBDPcLzn5l/iq7baTIr5xt9GzR7NDTZ7XpvxDiugo8wMuf4a6ay8UJJyCGB6tXhGm2clud4J967LS76W3RRv3Y/irCVJdCj2Ow16O4OM7mrZt7gSLnd96vI9L1R/MXnbu/iau50jUnjRUJyv96uZw5R2a2Oujk+6Cfl+WrUTct/D/vVlW1x8qvn7wrQRtx4PzYqVqIsqw+b2pQwYt/dqKNvmbAG2pB6j71CQDWw34GmM3ytxT2yxamsu5WNUnoGwkTHNWYvuVWij2nI71YGFXNWlqDQyVtq/3WqnLcBVYk1Pcfdase9k3KwzQtWZX0sA1LbuP93/AMeqhca07FkB3LVQTFS4z/wGqciu0TAE/PXXFdCBlzqkkhYhzt+6NtU5ryfoCVj28tV1LP5FGPmxzQdPPzIB8rdW9K6o2MZ/3TAe8vGbhNqr7feqZdWvIduz5f8AZxW8NPRUVAm5u7feZqQaG0j5CDc3/fVXzIwMaDVLmRsSuG/3RVmHzJCoDnrurftfBb3DNvT5a6PS/BcCqoI+Xrto5kKzOVtLV5Dhwef71XIdNu7eTMUTNGvzbl7V6Xp3he0hCnyAzf3sVv2Wg27BgIwvH3cUuYTVzhdFuDcW6oD5Uqtw33Wr1LwjrjyFLeXCzD5Q3rWPN4Lgm3GNAjfeVlFS2ul3FjfoSCyphg392sjBo9m0yYTW7E/eBWuosV2xde9cJ4XvDNDhz82ef9qu5sfmt1/vZqKmxk1cu7earzW4mUoRuXvVgcDHelKis02Zs8M+JemiO8i2fIyu2W9f8/NXJ8SW8Uc4CpHMF3e24ivQ/ixbmOdHx8xO6uPusR6VPOIg+wBwv0+avZpS9y5i9GedeBvDNxr3ja3hILWdhI0r7h6PuVf/AEH/AMer3i4jl+0OY5PXCr92uS+GtvHDHeXsUAV55D838Tf5Oa7vhR852sTurRu5mzMhjuFkV3fco/hqEQ3qzMfM+Un7rf3a0jImeKZuHzbCN1TYzKPl3e9iCFX/AGhUg+0+by6sh9qtCQY5O7j7tRnDLwfl7baLGdiuJJ1dgZFXad1RtDLuZjcD5jn5VpJbENIz7zuzuqUWQEjMSRn3oRFj565xz900pYKVBy1RKxywILL/ALNSd2wf4a/AT7wUsV4OGpFU/Mc/981EzFi2DupYldVYEnbTsOw4qijI+Zv7q0R52seNufutQcdP4s7qEb5mB+7WYhryFQoH8VQyrJJtGT0o3HDc9/WpY28vp8zYqkBWeERwtyGVRzXjnxj1AR6O2X2tllDKN2OP/sq9Z1m6Edo5H3mDV83/ABt1YyLbW5LbS7O6t93Hb/0Gvay2PPWh6mcnofOPjBt18+DvH3QzfxVyQz83Hyium8WyD7e43993y1zIwyNj5l/2a/VaXwnlS3IjIGlXpt/vUL8zcHdzTCu5sgj3qW2b94vX/ercyXvGvYKI0U/e3V6d4Ih8xMgFm+Vq8vs8twT8o24r2f4Y2vneRgbmyPvfxVw4t2pnZh1edj2Hwzpf7lXx8xCturr7W1RRjFU9JsxDbKPYZrUjj+91r59HronjjDf7PNBYRq3t/FTV+VGGe9Z+p3RjGDlaLFIh1DVAofB27f7tcZrGsSTfukJZj/D6Va1S4lkdo4wWc9FX1qxoPhl13S3J3u3/AI7VQdjOZn6T4bluEZynzNj5qL/wLPcMxQ7W4+8NtejWFiIwo47dqt/Y0Ytn5ua6ITcWQeJ3Xwxu23Ezq+fl2rleayZvhrdx9U3qvy/KetfQR08KmCFqv/Zscm0bK6oV3HcLHgC+CbyNsBAv+zVqHwvPDxJFt9OK9wOjxbuYh+VRTaPBjBQLj2rp9vdbAonkcOilSp2dvSrkekqo3bPm/u138nh+Jeibf4qrvoSs2MGj2o1Cxx8dqFH91avxQlVXP3ezVvroYj3YHenpo+1lB+7WDlcq1jPs/wCI112kXBaNSfl4/irLttNCswI+X6VsWtn5cOM9TxtrKT0FzM63TrjzI1z8qgD/AIFWvFJw397j7tc/p7bQo/uhVrYhbazHPzViSX45NobNSr1VsVVDBl61Mkm7v0q1orgTt+8fGdtOC7lz3qNJO/3qnRdy/wC9VK1ix0cP3RxTZF5bH8NWI14XpyKcY1ywI27RV3sQ9jLuG+8AOlYd2xZmxXRzW+4t/DWNNZlZWGP9qiGpNkYLWpZ3wN2f7wqxHa7ecCtSOz5wRuqwtujLk4211JkNGQtmdq/+hU8WPlnIAbitN4xnp8q1AMMzcfLV8xlYbbaerbi428fnWpbQoqrhNv3fmqpG3LDFXYcdQf8AgNMz5eY0YF3bv4a1bGM7lrLt1Ocfw1u2S/8AAaBOJuWMabVHrXQ6dZphiKwNN/1grrdOXoAO1LUwluW4bESKpIG6pJNNEisNm3P8VaVpbjZnv/tVY8vavOKqL0Mnd6FDSrWS3+RCdqndurvNLm8y3GMcbVrkolMcrEDpXQaNcCNmTPDN92plqrHPLQ3hlf8AapaYMtxTh0rAyOA+JliLoW7n72GWvOoLeRYXjlO6CQeV9O1ex+JtN+3RI3pmuJvtL2o0AHyN825h/EK9ai/c5TnkZWgaWLG0SKMhFX5Qv96tfad8uZd24Mvzdqr2Sxx7UOdw6/7NEzQb2yTz8tdCMr3Ilt5FLAyhlPSo0t3hH+s3KakkWJmUl9v/AKDUZjimVR5m5V/u0fMzY6BXUNvk3Kwp7KcAJJt21XSOKQeWkp/vGnJHFC5feWUfLu/ho+ZIMsvzYlDMKeyPIcGULj3pqfZ2PLnd2pRHbsx+Y1aA8ADfKp/Nv4qG+bacbcVHt2jH8NBbaFUfer+fj7yOw5sbWOT8v92nbjtYY+XNQBtysD/vfLTo28wMh+7QFgbO9cEfKaGb5m4+Vf71G3nFKfl3D7yt/FQLcrp821yny/N3qN5OOAVX7tTBvkbndg/d/u1WlkEYbf8Aeaml0CxgeJtSNjaOSdysC27+Livl/wCKt88l3AJX3O4Z/mPr0/8AQa958Y60Lq/a0AOxU5bFfOXxCuHvNWv3cfLHjYv/AAH+GvrMnor2nMYVXZHjfiBRJeSuCW9d1YYkClhyq4+7WzqbFS5x8x/iWsYL904/3Vb+9X6HTVonkyepEV+9gbcVd0+xNwVH3m/lVUt97P3vu10vhuSPepcDdj7yj7tafZFEo20Yt7hkPzMP4mr6P+DtiJLKKV/mYD0/z/drwa/tf+JkxAKqSv3uhr6Z+D1iF0KAkHlON3+9XlY12gj0MKrvU9PslCx8eirUm0bulOjj2ovG1eBQV5PSvFPVRCcKM/eX61nTwmZmcj6VqS/KuD8q1GIQ3cr6UDMuw0mKN2fAZj/Ewrdt7dNvA+9/Fim28IVs/e/CpUbarAnb/u0CsWEXy2Wpw25u23/aqn5m0f3qkEnzdd1aJitYsbuw+6tPCjcOaqRyBVbce9TJMPlHG3PFVFiJdvOfvA0jQ8be2KWOYbm5/wCA/wANTxyJt4wyitedgUnteMkBqrNboys2OPu7WrYCoy4XG6qrxo24HC/7tNTuBR+yjnI70Lap3Aar/lhuh70wqmG/vVpfQizsVUt0UsQu5T/wGrUWNvNRDOafHIG7bqgdmakDCPaM7mxWjbtyxzuXturIgb/x6tCCQ7mABoBR7mmrBfzWplbnGO9VIsfMf4qtwr93PzVVyCzEu44q7DGOtVYFCs2Pu1dgXdTjdjRPEu7kVKV45Hy/7VES8gY3f7tTn7rDHQcVYmig8Y2VVez+9kbttaTR/I2PlrOnm2q2T/wKrjsZbFKaMLyQKpNJtalubob2yf8Avms+Wbd1J3NWsLBboTyzbuBzupvZgMLxUSYVF3na1RtdIrN8w4/iqiC9Cxxg/eH96tSDO1f+A1gpeJ1Bq3Fq20sNm5f7y1SWhmjp7Ftz4J+b5a3rNRtXH3VNcdpl4JCz52sD/Ea6Wyugq4yF/GmkEmjqtKx5ij72a7XS7crz97iuF0W6jVlJYbu26u40u+Ro1wPvfxVdzllub6MI0x/DTfM5qq1wNjYqPzvvc7ulQZGnE3Lf7VXbGTa+Q+3n71YaXB3dd2au2sz7WI+Xmq6ESVjt4JPMRT/49UoUbc1m6NcboOfmx/FWgjegytZNWOZlW6j8yFgctXL6ppf2hFR38r+Lcv3q69vmXFc/4lty0C+Udsq9F9a6qEtbHPI4O4uPs8jpsO4fLuokm+ZB5RZfvHipbmN45GOBubHy1Ful81um0e/WvQTMrkQuFkdt8RVV/vCmCaONXkSA9Pu4qeWaWOJj5YZlqslxcsG2RDmjlZmEFxGp3vGys3y9OlOF0jZQQFlJ9KD9oaNcIFbu1OlknVdiIOn3qqxBH9oSGRv3R2j5flFTi4G44hP5Ux5J8Ywu7vUwnnijUhE3HrQhM+eHUs3ALLQIy3zn5f4aIl2pgZ/3qSWQ4xytfgJ9+RHowFSxKFRsZ3fd+amvHuVcfK2PXbTUYbGyNvP8VAMkPy7TnqajkbarEY2/3f71CtuGOOv3ahOJJcA7cdVoJSBYSw3k7lz/AA1WvWVYfRV+bc1Xtw+UAf3q5jxpqH2XSWL/AC+Z8gVflrWmrsOlzhRcJqU17dyoUgi3NuY9h/FXzN4rvjM17OH3edMzfL/CP4a+jPElx/Zvg544v9bcIVL+38VfM2vW/wDodxIT829sbu9fdZNC2rOWs9Dz7UNys3NZy4X5D396v3s3ysc/MT92s0fvNw/9Cr7WnseQ9xu35OT8ynjbV3TpnhXKHaqj0qkF+8p9atWS+ZuGfl7VvZWBHS2cz3zqJD8wHG7vX1V8Ird10K3Rx8oQKPwr5S0fCytk7dvy7mr68+FS/wDFN2ZzubYvzf3q8LMNkephN2ds2egG3bQV9vmp20tn/ZNNClS3evG3PTQwruVqYF2nn5v4alf5UYctu/iqDd8zHNAx/mbS3NG7aG/vCoWkC+lQNdCHdzuP92gC4ZNvO/monvtpbJFZtzqQUNn5VrndW8YWGk5e4lHyj7ufmb8K0hFvZAdeLp23Y7/xU+O4nyuMf7teXj4rG6LJYQbl7Mxq9Z614g1KVSCET73y10QosycktT0cNLnmUL8v3c1YgUsrYnBb+7mvAfGnj7WdD1NrSCdtwAyzf3j/AHf+A1zUXxc8Swk+XqDqqj7uF+Wu+GCk1e5zvEJM+qF37s+Yd2Pu5pGvJI2bPzV83WHxy8S/KjyRy7V2/MldTpPx2uI3X+0bLchwpde3+1UvBVI3ZUa8Ge1pebt38NWBIGVsVyWjeKLPXoPNglDbvm2/drdtrjcMetczi4/EdCfMrls9W96QMVGfutTVxuY/+PU12Khj/wChVAF63mO3ruatC1m3Mw53f3qwYpjWjbycsMY3DaaCtjct5D8oz3rTg+ZV/vZ/irJsW2hj71t28m4Ln1oMC3bL5jc1fhj4qvZrubt1rUtbf1B6/wANOOhY+GHaASKc0Z+atGO1GzJqKSMfMP7tXYgxp5BGjc1zl/ebiwDfWtTV5vL3DHWuTuJPMlb/ANlrWOxLXUJJtxbndULXG0ZGKjLfeI/hPNZd/qCWcLE/Mx6Kp+at4RIehcuLzaGAO1VrD1LxNpmlqxuLtVdh/q1O5mrlPG2vX66c3kOYEJ27l+9Xl7yGaRi773ILbm716FHDc+sjkqVrbHql58ZLK3Vvs9pJPjpyP/iqoTfGTVJv+PS0VEPRW2lq8zS3dZcEfL2aut0izjaNQR82OWbdXfHD010ON1m9z0z4dap4h8dX8kAnMCoNx8sbW+nFbPiKHxt4TdpI0e8gU8yRgMqr/tZrrP2VNHDeILy4SAuohVPl+6pzu3NX0j8RvDenXGjwSxxBXc+TsUdcBizNWFRRi+WxKqM+QvDHxiv1mWK9Gx+zfdVq9t8L/ETzI08x12sMhvvV438RvBelWNw8kBENwx2iJR975m+b2qj4Mvr/AEsiKcF4O3+zXLKK+ydCd1c+ttO16O8RiCG/3avi4DBSK8f8Na4FGULLuFdxYa5uX5/vfLXKiGrHZRTBmbmtKzbcPxrlrbUAzKQd3NdJpeGTOf4qEZSOo0TPyg/drdiXhawtIwrKK3B95qmRixCvDVzPirbcW7EPt2DbuX/erpnrn73S3uhcR/wMOGb1zWlFq92c0zg5WEwUGT71VJISrf6/bg/wtViS3t1kYAFlHy7vX/aqJ7GGR2JJ3MfWvURzjGs5JApE5bb70osZ9ioJirY+9VmGNLdWAfv/ABUqzDd1+7VJ3Mm2yKO1lWFgZCzf3qEtZFi2GTc396rO4MvWjzB1B/2frVCKv2WVc7JNzUstvKW/1hqytx94H71NEgZj84FAvePnhcMV52t/dprqFT5x/wACoTDbTxuWnSsGTHHFfz+feogMn6VIdm1sj5mNNbPzEfMv/oNMb7rZNBQ1/l3Y9eP71MjjCvkj7xpTJ8vdtx2mpI8Nt/2aNwsKJAvGdrMf4hXnPxHvBfXlvZj5mBXKrXe3s3l27H+Jfm+WvML9jcarcOfm5GGauuhC7uT9k4z4sagkdpb6dA5WKOEtJtbrnFfOniNpJEwr7l+9tY/WvcvioyRl0yGll2oK8M8WxvDdSo5OUwpr77LY8sEcFU4a+bc+Pu7apL1z96rV425c/n/tVQVWXdz/AN9V9hTWh5r3Huu1W5+Wp7OZVbhPl/u1VduOAdo/vCpYGVtxB27f4ab2BaHT6W251x827+GvsT4WqF8LWDnG3yV/nivjfRl27efmI+9X2N8M2H/CK2af7A/WvDzDZHqYTqdvG3ysf4SaJfvZFLHH8qgfKtOK/I38XpXir4T00U2xjP8AF2qFv++asPGNvPy1XmXarf7Py/LTfwjMy6vjGWGdu2sC/wDESW6sc/Nn7tal7ZvMzFPumufvdDeYMD96rhb7QHNa940nmiZLfKuzbd2a89vY7y8maSVy7f7Rr0ibwmyy527l77hQnhdNrDZlvu7WFd1KpBENXOX8IXENvKkcqBmJ217To1qGt1MZDLx92vLbnwbLC++IIrfe3VraDrmo+H12SuZVU8L971rtjUUloYSWhhfGzSXs9SS7A4uActjb04/9mry6D5ipJ+U/+PV9AeJdYsPFWivaXkALYLBmH3TtK7t3/Aq8T1HQZ9PuHCDemSoZa9SnUikjzpU3cIIUhXzQNzZXKr9771X71opEgit33tJhguPmB3bdtZMcN3I2PJZVbateh/DXw/Z2d4uo6kVdU+5Ft3NkfxVq6i1FCDud1oXhE6HoavvKTsAzKv3d22rvh3xZ+++y3Ljerbdzfeqp4h8dQXSskAfA/vD5f7teb399K1+1xG7I2c/KPevIqRUtT0qd0j6NtpPMGfvL/eqR87Mda5L4b+IH1jS1Ex+YHbuYbdxrritee9DcSP8Ai6VoW/yngbmxVGJfm/2Vq9Gu7moDc2LNjtx/FW1a/MVx93/arBsMbWOT1rorJflXj5u1BLSsbenr8y4G2uhs7cMuQKwtMXc/+9XWWMe4L/dprcga0e3t8tUL5vLVzityeFI4VesDUpNwbj5e1agcRrMxyw9TXPldpbnvXQawvmFj6GuV1W6eztJ3j+ZwCwX3/hql/KD2MjxD4mttH3Qkh536Kvb/AHq5OHUvt14ryksrVy2p2+qahevcTj5yd3zdqW2hvVZedq/7NenTiktTCWux2XirT01Tw64QfMu1v9qvF5Y3t5m35XHVa9Jh1K7t49hO7j+LvXM6popvpWkQFWPVa9GlNK5xSpuRkQyRNFkH5g275q73wrdaRdWqJPIYnyFLKNzbf9lfWuOg8Mz5UZb5sdq6nw3oJ02fzdnmvlcK3zbf9qtnUUVuc3sj7B+A02keAdGnu5E8pbtw+2U/NgZ+9/31muw8TftJeFLX7RElu985TakSD7p/i5r5Sjj1nWGxLLKyfKoVSVXFdR4f8HysVygZQeWb71eZUqJu5pGl3KC2d34u8R3WpXiBEnmLpAp3LEpZtqr/ALo+Wu/s/C8EcKZiVWUfLx81anh7wi8ZV0j3N97p8tdrbeG0jj3yfe/urXNds0tynH2Ol+TEwjA/3lrbt4XjFbyaXHGpwgX/AHae2mjkAbaF8JD2ItIUs65O75q7zRF/dcjvXH2Fq8M+McKfvV2ejLxj3qUYyOn01S0qHHy1rqu3dVKwh2hcVoBcHFJuxzMYelRTY8mTptw2afK21WP/AI9WXf6lHHbTjf8AwNlv7tXTV9jF6bnnEskse8iIdWULRAztHl02M3zfLUF1qCRz7Hx838TfdWiO8RgwSQM3+y26vUXunO9Cw6hWUHvVW7uvs+3Ym/12jpQZH+U53YFRpdJIyjeN+Pu1oRZDzeblXED8jd0+7QuoHcweB/Zmpr3iQ8E7eQtOEwY7BhmxuNBBGuoOysTEevC4qzbX3mAgRkYqIXUfzhnTgc7h92pIJBIu9cAH1o1A+fomRgwONv8AtUsSjPH/AHzUUfTONy/7VSN6hdtfz+feLTQjlbazDb/d70zccMM99tOlwvINRljnIAoC4xvvKOKkj+Xdz0/izUNy3zq+f+A0z7QMcY296tIHqZmuXm2N+eg+7XCBn+yy3EhKq5LDd2rqfEUhaBwh3O1cZrdw9vowif5WU7a9PDK7sI8u8ZQy6pq1mn31JZiv0+7Xj3jmQtqlwThfn2lVr1+aSSTxMkAfb+4Zt2PlXnrXjfjf5b64B+95jfNX3OXqzUThqvlRw1xINr4+XmqS9Vx/FVp2Cgj+8f4qgZfnYkdPlFfUwWh5u7BWDdRtUfzojYyPgfL/APFUvmbd3Hb71Lartm3udy1qFkb2jyDzwjHa2NtfYfwqkDeGLPHzYG3d6818b6W265bJ2r/s19c/By4H/CMW6A7lxXgY9e4rnpYTc9Pj+7yalZSwz/6DUNu3ycgNVgZ25FeGj1iuY9ob+Lmq0kO75Sdy1amYqjEL/wABoRTIqkgc1VwKX9no3b7tM/s/crYFa8dr8vT73tU8Nrw2RRcDmJtFEjMG9f4RUI0dI9wI3L9PvV1stujcoPmH8X96q72abWONzfe3VSA5ttHiZWGBt+nSq0vhO0uPvpubPNdOLPd/B/FtoFqV28feranNoVjkX8CQSK2z5OKyJ/hzH8xyG3fw4r0lYfkX+Hj0qMW/y/3uP4q6VVa6k8qPMx4DCnhAq4+9imN4NeEtxu3V6UbMNUTWe3dj7uK2VZ9yfZxPOovCZkX5wGXPpV228EwNtLoG+6vSu4SzTa2AFb6VZisT8uB83+yKj2jsUY+haLHpabIkCr/s/LW2i7hz83+1VmGz8vr/ACqRISoU42rWTYDI4fb722p412u3JalK/wDAW/vU6JTub/arJgallHxx61vWSt8u5j/DWNp6lVwK6Czj+6cVV3YLm9pajd/tZ+9XU6XD8vH96uX01Qvaus0phtXmnFsz90lvfu4HpXL6g3LA/My11N8oZMp96uX1GE7mNaX1Mnozj9SX7397P/Aq4/UbcySMhG5c12uoKfmrBubUMzHH/Aq1T1EchPpaM2Nny85WqjaLAy/c+nFdbNY/e42/7VZz2rZxg7lP8QroVQbRgroKSbeNzbf4RUi+FYpD8yBuPu4rdjtyrKfvMP7vy1p2kPcj5av2ltiLHOWXg0b/ALm5V/vCup0zwzbw7SYwzZXtWnaQlVzitCJgu3H3cUvaNrVkchLYaXBD9xFVv9muo0OzjZ1GwKud1YFmwklxmup0rMYXHzbT96o5ieXU7LS4Y4YlKDbmrTsnzD7vFY0OoeSFAfpUhvPM3FRVcyIcS6jBQxHzZNTK24qDVKFgyNxtq5Cpyv8AwGqWxk46WLttCMsAPmNdHpNucr/smsuxjG3OPSuo0aHcucfKDVJHPL3VY3bVdqLUretNRR8oH3ac3TINZX1OZ7la9mEduztyoFeZ+KfEG2+8sAiJRt2qK9C1dh9mZM/Mwryq68xr6cuu5FLV30I2XMck2UNSktoY1llXczfMFzUOiRxTK88fyoTtHNS3rNlSYBKv+0Pu1NYTbo2LxCL5uFrsMGySVUj35cquOWqjbW9vNcs6PufHLKalupB5bbBuYn+IVQ0/ULe3iYmEq8h/hH3qtbEc5ZvYYvM5JZv7277tWtO082tu7vIdx+brVV7iNrdpDFuYdFYfMabBqTyW294jub5QuP4aBDmhgZmQybWY87TWogCIArHH5VjJeRTOqJbOrE8syfKtSvqe6d40UgJ/FjrQB4iGKqf/AEGh5trLkfrUYbhv7zfxUyWb5dhH0avwC593ew6WTduxlsULJtVgANzHhmqnLJ8rZPy1BdaxaWaMLi5hgUdN7hf5tVwjKXwjvYs3GYwufm9FqhNcGNWz8u4/wmqs3iKzkgV0u4ZEU8srgqP/AB6sy68SaZMyxC/tmZj91Zh1/wC+q6oUZ/yhzIdqUnmB/wCJscMtcR4lmM1sqEbtoLbq6C8vomtpzGwbnaNpDVzNzMjN5RPzE7Qv3s16mGhZmV9Dz+1vk/4SDUZH+ZYbfYdo6Z+b+leNeN/3d85JDEjd8v8AwKvatPjihm8QO4G6Q7Rxt243V4Z4yk3X0vJfHyjdX2WAWpyVdjjJ8yJ0+b71VOzZ+8v8NW5GK8H5v4aqlh8xA+avp4LQ84VlLDp8tSwfKGH8P+1/wKolb5cj5t1SJvVGyPlI9aT2BGlpsm0sB/47X1V8C7pJPD7IPlVTtCt9P/slr5Q0xjHuGetfS3wKuv8AiXOmfmUjK/hXk49fu7no4V+8e82zfu2/4DirIkZVxVWx+aLk+nzVbEfytn5q+dV9j11qIvzHp3+9U1vCcqW/3aLeHd1+bndV+GFV/wB6i10VysSCE4YfebFWooQyY460sMY2/wCzVqOMY5/hqkhWKDWu0tj5qDY/N/s4+7Wn5YbbgHio923cCP8AvmmFjNFmcNx3qKWHa3IrYRRjj5uaQwiTsGNaRZNjIFrxwfl/vNTPsu0f3q2fJ2jHG3FRi3GK1QzGNq68460gtS27jqK2mtx8ufu1IlqFDEDp71S3IMeKz27uBVkQhR/dX6VoLb/eXFRSW4VVH8I/vUaAUzGFDGo1/hBq35Y2sMdqY0I6fe/2qfugVyu3p92rVpbnc3FLHb7tuB2rTtLcL82N3FCAsWtrtHArctodoz/FVS2jG3j1WtC3X5fypEmhYL8649a6bSv3bLmuasl549fWum05vmUf+hUEGo0O5G43Vg6jbldwrrbWEycED5qoanYlS3yblNbILnm2o2e7d9axJrXazcV3mqab975fmrm7yz56Ur2DRmCtqGZsjdUEunht3yfNWsLf52x/31Stb7gwq/MDnlsT/c2/7tWLe15bP3QK0zbncvFKtueuKrmZnbsMtl+StGGMMO3aooVDI38NW4FX/dX5aaelyLFm2j8s5Hy1qWdwVOzHy1Qg6/7NXYGGzkUr3CxrxzblXBrRhk4H+zWRbdVrVtV+99KpE8pfg+ZOP++q1I1+RAPvVjWrFWYE/LW7ZK7FQPm5raLMZrqb1lHuVf733a6nRV+RjXPWUe1celdPpqjYv8VaI4pGki7TSs3y4pI/4qaflSsupzs5XWtQ8u+eMENt+XbXn2pLcx6g+yRVRju2/wAVbGr3kc2s3Do25lkLDaaxL/yrx/nlwyj7udtetTVo2OGTvcqan9ovG8q3cKyjnbVSK31HzleTy9g+ZlU9a0dPt47d2CT72P8AeO5qtOrqrEGtEYmRqcd3NarHAgVmPztnb/wGotNt7uOeIywRqiDaGU7q0JW8weV56r/Ft/iqlcrPZxNOJxtHyhW/irVbGbLs/wC7dpSN20cL61jWtxqiq8jwKzMdw2naoH8Nab77yxQu4XjcWb5aW1y0KjzNy8LuX5c0LUYWWpTTW8pe3CsvyhV7tVGxF6ks7m0b52zyavS6fctu8uQc/wANXbNZY0YPgnNBJ89MxYKQP9mqmoalbafbPcXMqwQRDcXkO1QP9qlnuBao7yPtRQWLN91QPvM1fJHx4+N1x4m1CXR9IldNIgfaZPutMw7/AEr8SwGBni52W3U+4nPlR0vxM/aclkefTPC0gSJSyG8YNuP+783H+9Xl8N9f6kWvNTvJ724kO7965ZV/Nq88hk8y/gTO5mYZXP8AD/erunuFhDAOVxt+6f4a+1p4KjQShFERbauzY0y4uLidYDlom+Xap21xvi23u9J1WcQXEiMp3hVdua6Oz1ZLUsSdrfeDVgeMb57q/inc/MV27v8Avmu6nSimTJ6E3hf4naxpMixm7dUHVXJbd/vV6r4X8dJrGp288vzSoNzqpXb/AJ+Wvn+5heN94xuY/wANb2l6o9mUKEq+P4f4qirhoN3itTJS0Z6/eXwbTL2eNgzCRsMv3cV4f4okeS7cv8rN83y/w16rp98jeB5d7hpXJ+6fmHNeQa1I7TOrndXVg4ctzGbOek+62fvbv4apn5uPu1c/icE/LxVZ13bs/e/vLXvQ+E5Nh0UZx/eX/ZpzYkGM/d/u0+Jtq5+9/s0iYy+Afm6qKaF7w+2mOWA+6Mdq+gvgHqCq8sT4Zm2sG/u188I21uBt5Fe2fBC+8nUsY+Vhyy/Ljla83GxvTdjtwrtNH1VYtujUZ+atBP4uf++awNJm+Red2K3oZNxbn/Zr5mx7i3L9r93+7z/FVq3b5ufmVT96qNtnY3XrV63X5Vz83P8AF96hPoWveLaN97AqcMdrcVAjbRnHT+Kplbdux6/eprcqxN5ibVz8q7ttNP8AF/E1VJleR1x90HhauxrxgnbQSxsMIweamRdqtShflb+GnLblucjbVIgiMe5aaIdv+1t/vVaWPd33U7ydvUbeKsgprhW5A/4FT9o+YgVZWEenSlZR8wx/3zVdSyoV+U4qKTK5/iq1KwVWGPlqjLMFZhV9NAIhjDYGKIoSxY8rt/hpyRht351OuGbipIFjj6DlVWr0PXbjtUUS8Kc1Yi+83T5hWiJZo2zDDVfhjLL07/w1mW/zNzWpadOT3pAX7P73Hy810en4YrkVz1sxZmNb2mt8qkEbqaIaZ1enNuC/3qvTWYmRsis7R5BIvOPlrbibcGC/dpmWxyWp6eNrYH3f/Ha47U7UR8FK9K1HDK2B81cXrNvy1aIEr6HISQiMtx81QnPzcba0Jl+Zs/w1UeP3+WtIpGvKVtpbsKcFOacPr2o2ldwzRbUmwIu0McfNViP3/wDHqgX+IVLF8vBFFnFFWRat2O5h/Sr8ClRiqFvtzWjD8ysKSM2kaNqoZM/dbtWpaqV/Ksm2/hG7bWta5z1rRbCaNCzj3L0ro9Jh27s/eyMVjaavDH/gNdFZLtX/AGsiqhc5JdTcs15YEbq6DT1Cr0rCtPlRf9r+Ktmwbsa6V8JxyNPf7VWv7gw2MzgbmRCwWrPbisbxddPZ6HcFM7yAob8ayguaVjmelzxttWVbm4d4nVidu7HbNU9TmjkeJ/vKR/3zV2+8+6ib92EZT96o7G4kWRIp4Buxu3Y+8PWvZ/unA73aM9LiDTYYpRlWc/e+9xV5NWiullcE7VG4s1aTrG3DoG/h+YVXu4YNip5YXceVx96mQzGuLizmuEcu6qOu3dzWhHcW2oW7xI+5E67jtxWfPN5epY+zBrdf4lHzE1b0yOBROnlFcncWYbc1a2MxLW4FxM9mgKrj7zVBeW9pDcrGZ2V1G7ap+UVLLqCWt05EBVQNu5R833qiSa3vpUKRFmc8yMO1BJct7o2MKvJKzb+m47lC1YS5N2m+OTK59M1nTXFmz+Xcx/IvypuFaEccMaKIgAuKCj4J/aU+Kn9i6W/hywlK3k4Xz2Xhgh3HH/Aq+R5lu9Sukt7aNp55iqokY3Mx/hXbXUeNNcuPF2v3+pSu7PczFxuO7b/kba9T/Zi+GJuLl/FF+gdB+6tEkG7J/if/ANCVa+NpU6eXYfzPp3N1HcgvPAOn/CX4bM2opHceINWwjuwVmhHVlX0+b8+a8ue65Ygmuz/ag8UPqXjhNNik/daeFQqp2rk/M273rz21ujqEbeRGXljADso3L9a3w6cqXtJ9TaE/sl8XiNIpJ+X7tUNavhcSIMBlWlsobm+mWCCCR3J27djV0X/Cu5VgWS5lKzsm4xqNyr/9erjUgna5ctUcxHa/aI0dvmbNX57GS1RHTDYFV4bfazRnOUP8Jrqr6xMNgp5w49PmrVtM59jN0nVjHbNG53I3zFa5XVpjNPKw+63yj2q7PN9nZh93H8LCsu5bdk4P94/7NdtJLoZMy3wrOD/s1S3fN975Vq6fmDF/mXs1U1X95jhVX5q9GOhzjpVLKuDtbFFu23t82OKc67Vbqzf7NES8ckrkU7iuNWT5m+X/AIDXpfwnvjDq8GSflx93/erzENtZs/dzursvh5eeXrMDl9qjHzf7PWuPEK8GdNF2mmfZeg3HmQqfUBf9quhg+8uOa4rw7cH7PFzubA+WuzsJAxb6V8r3PoFqbNtjDCtGOMtt6rWTZtw3J3f3a0beYKtZK1zSJaZjtx/FT4d0g3bf++qgRixYmrNs24Efw0+oyeKPlv4mq1Go+b/ZqBIzuWrQ6VYDdvz4FWoYQyt61Cn3uKtQR987apamVrjYYyrtUvl7lwflp4xub/0Kj7qcVSIIW6dO1QHO5vpU8rDb/d4/iqszfePqKpWLK8n8X92qUkZ3sONtW5mCrxVKW4CliSOm6mtFqJDhHt6mlRhnIG6qDagkhUAndVm2YSNkErTViWjSi+Xrjnb2qwnylqqQtubOfu1ah/eFvar3J2NC2/i/9CrUtV7lqy7RfvVrWi7m+XvQBowLurVsmK9/lrLt1LbhmtG2ypajqQzptIutrr/6FW7b3G5WANcpYsFI5/2a3bSQqrYO7imjNjr5tyt/CtcvrC7laukumG1iTurmNVmGxq0WwkrnK3PyytVItxtq3eSBXbna392qXDBq2TTRtHYYynFKmMdetIzcYz24oi+8wx2pRethWtqKv8WDUiZZuaEUbWp6ttdR/u1b2C1tS5Av/Aq0I/mXNZ8Tc1oW68LWVrAaEDBQua0rX5j8p+lZcK/Mv93+7Wpp37t8fw4q4fERLc3tOUqrDH3q6G1Xlf8AgNYdgo2/3ua6PTU3Ff73y1tE5JmzDHtReK0rLCt361SjXcGH3au2Gd3I710KxwS6msnVa474naslnpUURcK8snC/xNiuxT+H3rzD4uzW/wBvsIp8k7Djb/Dk9amgr1DmqPQ4145ZvnSYIv8AdqSCOXbK/mrK5G0MoqjYtbtcvBA7MuPvZLUjqmmys/nyNuO3bj5ea9dPlOG5asmnhncSzh1P8KnpVu5zIuB8zMGxVSDRxveVJGVW+brVqRnjXk7sCqujJszIFuPPx8rKPlO7tUsi3HmrgbkB3daZDYyXStLFcFcn72KZD5rJNA8pVc7EZvp8x/OgV+xLfRz3kbRxcKRz92o4/taxiMQKrABR/u/3qks7G4t7WVEn3NjaHbstR2NnPDK0j3BdAm0KtShEU10800uyLdOgCj7rKPw/75q7p94bgv5kEgZePmXFZthHPb3LiIiVpG3Hd/DW9H5jbvlHWqA/GnQNHk8RaxZaVbBmnu5hEm3spbDH/gNfcmgaXbeD/C1vaW8YWCxhCj+HKhc/N/vbf/Hq+dv2WfCIvtfvdfnj3RWqNbw7h1J+Zm/D5f8Avpq9u+LmtHQfh5rdyMqzW5iRVPUn5V/9Cr85zKu62IjRjsfTxVlzHw/441qXXPFWq3sh+aS4dt33upO2u3+Del7rO8uZ0/1jqo+g/wDrtXl91ljK4+ZifWvof4V6WtvoNlGRtYqrHj7zbq9rFSVHDxii6SuzqYtDjjjV449pzu3Y21m3liY1fePlVN26u18nbC2SNv8AtVganahbeeUt8iozHb/dG7/4mvAhVfOdTWh4BJHt1e4Qfd3N/wCzV3mvQ7tAs3jTqAu7+LNcRYwveao2z5vMk27m+91r0bxKoWCKyGGWIcKv97pX0KdkjjPLNWhDOxJCsw5Wufu2CqwB3f7VdB4gb986Z2/7tc5dsFZtrYr1KOxlMqzqccfN92qaMMkADd93/gVTyb23Lz/epsKnc3riu+JzMa8h28Y+XrzSoxbdgUo+YMMbfxqIsWbPDbfl+WmSMZdzNz8uPutW14UuDHeRHIVcjFYzR85YdR/DVnSrgQ3iP6N/FWdRXgbw0dz7J8FXTSadA5w2UDdd1eiabJuj4BWvJvhzcCTR4MNuVUH+zur1PSpPk5+702rXx1S8ZSR9FS+G5tWvX/azV+L5lXms2Ftwzn7v3auxyfdHFZw1NUacDfw1aiX5eGqhAwUtz96rcUm3cfvLVpalF7dtK1NC3mbs1QjYdyVarNvIFlb60J3YFpVG5atI21VOarI23v8ALUnmDC81aJSsyUSblyPm9aUyFR+FRI3lq396hvlRv9qrKsJJIG/3qgZjhhnbigyBWYLVK5uhGrbz8uK0SJtcjvLpI1bP3lrl77UnuJcIdq96Zq+rFiyA7Wb+LNVdNXzjk/N/tUW0DldjUs1LHkVr2nypxiq9hboxbILKvvWktqFHH/6qLEEsTbeB6Vetujc/McVRih2t8xq/FhS1WlYjluadnHx/erUtfvY+7tNZNuw+YZ4zWpasFGfvc0gsa9t/Ec1fgXjP8VZVrcH5uR/u1o27Fjx92p+0Z2NexXcVret1+XIP8NYWmr86nNdLa258tj7VaMn7pnXsn3uflrlNUkPzV199an5s1z99ppkRsjdn/ZrRPQ0hZI4W6mCyNvPf+KqYuBtbB3VY8QW72dy2R8tYsMx3dass1Fk3FWqVG+9VBJBjFSp/EQe1UiC2G7CpVYVXjxsbH3qlDc7f4uKsDRtlDZP3q0LdivFZsC7eatpJ3P3qhslGtb/eWti0Ubs+1ZNg25FNa9oo/wCBYpw+IUtzb0tSzNnvXVacwVM4+b5a5nTF4auks12pz6CtonJM1LeTczY+Zq17Rvu59axbPG/PpW1b/vCp+6ua1RwS6mifurXk/wASdSMerNsjM6qdjKo3dv8AGvVmYLHvJ2qvJ/CvENZ1CXUtRuJ43RllLMFrbDrVs4qrsihbyItu8/lbHALBcVXsbr+0JlEtvtUDcWx8tSTRzraNv++390/w0yz+1w7BKg2gbtzH5mau44TWjWOMbB8qqP4aoXUyQo7nLL92jT7iSaSXzE2qPfdUd5MdjbIi3O4sw6CqQmFrqVlbwcSCJe6sdtRQx2urGUiQyKnzbVPTNZV1Ct1A0Ridd77nkjG5tuei1qWFwkO2FLQordGUbc/WqRIWl8I3+wOSrKNpZj1pt7ZiFWxOyMf7p+WnT3FlHMx8rdKH+9j5qU3FvdQ5cFmHRWFUSWdO8pY2MTh2HylveraOY0zvHJrItry3hDIiFGY/dUbVq1PcRKFQuzY/hU9KAPjr4NeF/wDhD/Aem2xjCXDp5s247uTy1ct+07qTWvw9WIkZnuEU/T73/sq16sii1gVANqj5Qq9q8B/asvC2haNDkndMzOrfQbf8/wC1X5Dl8nXxcZT3bPrJaQ0Pl8q8lwqAbmLrhV+tfV/gzT0t7ZUUfKoVQv0r5h8OwpdeIbKM52tMPm/Gvq/wq3l2LP8Aw4XDV9Tmz5VGJWHVrmndq8gWNflUnd+tYHjZk03wnqk5+XbCUH4sq/8As1dD5iK+/lv4f1rz/wCM+pfZ9Gs9NVCzXB80+mB/9evDw0eeqkdEnZM8w8KW732q26ns6sdtd54ghEJ8wnbwzFvWuZ8A2ohu2nJBVRxx/FTfG2vSTSuAdqIVXd+dfT2bnyo4rnDazdfaL2Uom7k4b/ZrDnk/4EtX7qYSbiT83as4qWXqNwNezTjyqxzzfQrzfMNo/wB2oIv3Y7s395aszKF6fe/9mqAdWBxurqiYCop2MSR8p20xcZ+tSrsZWz8vNMb5WbZ81N3CzGqoXr92oRMI5c8rt2/dFPVvvc9R+VRH73/s1BSPqH4Q6l52iwJx8uPyNeyabcbRxXzl8CrwTWksW47kK42/8C/+xr6H07P2dcei18jiYtVGj6Sg7wTOhtJtyc9jWjC24L/erCtZAo6/d+WtSJhhTn5q5NYnUkakMn3VzVyOQKGxWTDJy2fpVmGTjqeKuLA0o2DSsQTVyGQ54rLjm27cn5jVu3kHY/d+aqS6gaNux2tn7oNT7tyqR8v+zVGO4GzCjbz/ABVKJD8uW+X+7TtYC1HJ6jb/AAhqGbcnX5jVVJvlb+Fe1SGT5G/vVukrFpaEU0wVWx8zKK53V7w7WANatzNtDc1zV/IZC/tVopI5i9mLT5J71u6K22PgBmb+9WHqFuVbJXbzu3Ve0ebai5NIjlsdzYMPKwPvf7NaQx5XXpXOabebTjNaK3gXnO5qCXE0WkFKk3DAHdWW196ipba6+Zv4loI5epu2s3y5/OtKG4+Vea5+3uN24j8avxTH5f7v95qdxWOgtLjbwX3c1uafIW21ylrIc1uabMVK87lrMmx2OmruKj+KuztoQtuo/vD71cVpDbWU/err0vAsKAH5sVskYzVy1Np6SJyPmqq+hiSNiEDfxUo1bazZNSw60nzDeKpLQySbPKfiPp5typx1+WvNwxjZsgf8Br1j4o3aXCIEPzE7tv8AwGvKpIyrMSB/dqzZIlikDCrMUnYelZkbbTkkVahYbs88ChMVjTik+9mpUYb85qhFJwf+A/eqaNjuyflq90FjZt22nkhqvW6iQc/LzWNDJ9f93FaltNx1pWFZm1YrtCjP3a2bHDVg2EnFbunty392mviMjo9NUKa2rebbwPvVh2UnfFa8bfdwfStonLI3bJg24mtS1b5evy5rn7O4C7gT81a+l/vG5J61qjlkkWvElx9n8O6hJv2bYW+b+7wRXhenrHG7ypJuUBs87ttev/EW8+y+HWjT5mkdV2/3hXjlwywpsEQVD/rNo7V2UFozzK29iVrj+0vkjuSrL821RVWw1ATajLAlwZfJOx1b7oP8Q/4DVnTVst7GJNkhG35c/dqhJDplvPcSokiuh3d9pb/drqRzWR0CqYwwGFrK1G4kaFIkdUZzuLMe1WY5vOtFfeVLDd8p3VRvLGDzUmlndWBB+U/L96qsZtWJ4WOn26pIUac9Nv3fvVXt7q6+2Om8Mi/3vvU+6s47qaKcXB4AUKv3abd6e7SeeJynG3ao3VRJPdzSQqDFHu/idv6U7TsyF5ZU2qAMf3dtNt7GWTT2iEuWI++w+aqaWd3YwpbpKHXO35vvL/vUCubMkcTIz7PmIXHFUriYwt+6iwOm4qeatTtIsSpGgZm6bjWddR3zEbXMbdwDQI+dbmQqjD7zd91fM37U148kukQF+gZ9v1YL/wCy19H3MgwzfxKONtfMf7T8gm1bSHIKqsLL9eVr8hydf7VA+tl8LPJvBUJk8U2YGS2Q3y/+PV9P6GwXTl4Ks3zHb/47XzF4DkC+KIBjc3PzL2r6Y0lf9BUAbmPRl/hr6fNFzTRFKdka9rG80qhDtXNeHfEnWjq3jK6w5aC2/covO3j5T/49ur13X/E0fh3T3ITdLg/d+9urwJvNvr9343yyFunXNY5fRs3N9jSU7nVaEqWujNKf4tzbsdcVyHiK6EirGOd3zHb8zV1uqRy6foS7/kVRtCrXndzcSZYklmPy7q92jG75jmcjOuPmZkxVVerZ+9U5YySPzu/2aiZhuY/xV6kNTGWpVmwz44C1G/ys2O9OeMq2fvLTBlRkg1sZD3jMa4HzBv4aiVTIrdOn3qeZN23IOP8AapNwVM43U1oVci2j5ifm4qCVdu7HzNU7YUM4Hb+Ko3YMGcj5aWwI9L+CGrfZddaDO3zRuDf3f71fVmjyeZA3Xj5fmr4l8Dah/Z+v2rplVLhdy19m+GbgTWiODu3AMef9mvncfHlqc3c9vByunE6GNvlb+Fc1agm2nruXNVmYfr92k2lu/evMPTNeKbd/tVdt5twYH5lzWDbyFWxn/vmtGGbhgDuoKRrRNuqa3m7VlxTe9WUm98U0rFKyNlLgbW+Y9aeJht6msmCYsvP3hVpJNu2rsI0A3y8fdPWlaT923O5SKzhdDdjJbNSSXHGB93FXHQrqRXcm0N/erEkjLO1a0nzcH5qqtCPm5ql8QzMms1kVgRurKNubOXIzt7rW/NCV6GqssYk3IR/wKqIewy1vPlznbVhtUEKt8+3/AHaypLN42bYSv8Xy1Qmt5FbJLs397NAmdGNaT5cHc31q7bahzwa4h969Mq3+zVyzvpIWw53L/ep2JPQrO4Rt2DWxbyDcvPpXE2GpbsY/8erorO6Dck/NxRYDqLSTlvatnTWG5eflrl7G6+bBPetvTZtzLikkRI7/AE26Ecaned2P4atT64IULuQqr/Ex21yY1BLeFcn5scKprNu5H1JsOSqL8wX+GrSMrHQN46gmlZIyW5+8tSjxMm3eX2r/AHc1yBsY7dP3YC/7tRJbySNyD1+7Qk2QkXNY1STVrlpD91dyqvtWNdwjDcfLW1DaiNcY+aobqz/dfMPm/wBqrURWOXkUxsv93/ZqSHq1W7u32jHoP4qpp8r4b72K0jorCLUbBt3Py1Ygb1qGL5UarEXRelAGjaL8x4+ar8H3cEVQtGrQtv8Ax2gDTs/uqRW/Z/Mv+1isGzXbtH96t2z+Zce1NaswZ0NnIMY/hrWhuNq1g2jbhkfLV6KYtt/hrRPQwa0Ni0Ys7Y+622uo0L+77/w1yVk371cetdhoke3c4Hy1stjlmjlvipdOzwW8ZG5Iy53f3j93/wBBrzSRbtrdnQhXJ/3lrqPH2rJqGpXQd9q5KDb6BsVySR/ZZlMlyWU9FYV6VKNlZnjzd5E2m3Vwu4T25XaPvZ3bqiGpJ9qeOW03YG7co3cUNb3dxM5iuFVSAu1h8qitC1hMaKh2M+NrN/E1a2MLGfbaklwW2W7JEflDMu3PvVm9t0uLdsAbe6/nVuVflUYCr/dWsaW+uYb+ceXvTG4L93AouTYS2jia4VAjMuPu5Py+9Wri+ijmW3CMq95P4arWWoS3Um/7OUTO0N61JqEjtIroCyjqtMVrGhbxpGmEfav3qoXPkNdrvuArLt+8f/HaS/1BLeBVT5XbDbsVLaWtpeIsjxh9w3KzCrEWzsbaA4ZcZ+aqVzOlq++S4GT7f59KsXEMS78vsVQq/L/DVGOW3ncrsZto+76UEnzHfSGOLI/GvnD9peE/a9Iuf4fLZCvvuBWug1T9pCCQulppBdezSzBf/Hdteb+OfHUnjhIkuLZIFjO5FjLN/wB9Zr86y3Lq1Gsqk1ZH1MpKS905HwHsj15ZXPf7v+zX0NpevG3tmKYbI4Zj8or56tYVt5WMfysKvzeJr/yWQXLD5vu5r6TE4X27TMloeg+O9cjaweJDvdzy+ejVyHhNo11aJ550SIfNukPy1ixX095u82V3VT/EfvVFcqWfH3cUqWH9nFwBs7Lxl4gjvH+zxyB4BuXev8VefXtx5jbB8yrViVtsec7tv8VZU0275gNzfdrupU0lZEt22BG3MTjaueKbKx2sR96n7f3K5+Won+6w/wDHlNdUUQ3cr7iz4Bodh/vU5F5Yfe2/w/w01F2ttH3c/erQyA4UKD8rUz7qNnt/D/ep8ipvUAf8Cpj/ADKwGKFsCsRMojibP3V96jRvkbptanOoVeRt4qISP83yfL/tGgCezuDb3aEA7gQ35Gvr34W61/aGh28ocM2FU7TXyAMN3+YYr339n/Xg0E1g52tEQwVvrXmY+nzwuuh6WDladj6MWQMnXbzThn2x/ezVO1kVkyD8q/xLVtWGF/i/3q+d3PeBlG5TVm2Y/Nkhlz61WC7jUsXy7v4mqkBfRh8xA2rU8cg7/NiqaMFbHNTJJuP97FUgL1u3y5Hy/wCzVtJhhcj/AL6rPRuGx6/dqQSfLihF3LouAvT/AHaZJcD5hu+bFUWmEe7581VkuN3Of+BNTC9jT87a3B7fepySbmYfe/3az45PMGePlFWYejc/d/hrRPoCZaKht2Kikt+7CpoVDDOfm/3qdL0xgttqlsF7ma1uNzZPWqstmNzYFahj3bqGh3D+7/tUJkXMKSzHV0/75qEWY+baOntWzNa/eOaiFqdzcbv92qKsUYN1ueB3rdsrrbtXO3mqq2qYbj5amaMRjp0/ioHY3rO8RfvuOtbtnrEUIURgs395q4i3kCnrurVtpgu08UCaO2tpvtB3uTuNX45Bs+Qbq520mLQqVJrZ05eO9XGzOdl4RiQqSe9WorcKOPmbvUVvGWVsDvWpb2+4rxVxWhnayK0VqMNxRJYiRMfxfStiG3OMYqVYQwYYNUkTc4a+sT0I7Vh3Fr5crf7Neg39mmGyPmrl9UtQpb+H/dFVYRjRfd5+7irUa/N3/hqmZBGWz8vFXLOZZGZACKkC/bLu3YrUtoztb61Sto927+7Wrax7vzoZLLlnGd6lq17dvL71Tt7c/KRV+3j+bn5acEZM0bf5g2DV+H/4msu2+Xcfvfw1o2n3up/hqkrGTNrTV3P1/iFdjcXyaToF5dn5tiMw9yeFrk9HX97j+8a0/HF0IdJS0GN0x3H6CuqmuayOCs7I8g+0QX15LKA87yyMxkYMqgfwhVo12OONFcI7sBwq/Ltrajt0hRUQBVH8NRTQ7kYEBv8AeFeqkePLcwdIWOGNpwzqrD7zE/8AjtQ3d1Hbhp4J2VmO47q2jaoyKmwbR/Dih9Nt2ZSYFb5eOKZJLFMcIS/QbvmrGvGdrhHilRXnO0K3dRWp5aLuGHVWG35fSmLotozq6J84GwMx+ZRz8q0kQUrKO4kKh5EZEO3bt25p9ypunXyHXCHnn/x2r0Glpas3lu3TaOd2KrJoYhZDHOy4O75v4v73/oNDIHX9u81mybAzEf8AfVR6ddSw7Y3iRUA27lP3as3mnyzW0gSXazDaGx0rBGkz6aryJcdQvysCzVVyrm5JdJtlcJvXP3VG7NUEncbmWPDE88U6whvI4FD7PmO7/aA/xqRVvI2crF5uTwNvQUXJPx1hUq3CFs9GzVyKHcmeN/y/eqONUypPapHk5Y/d/hH91q4Ej203YbMwhZsn/gP+1VMTCTkjc2doZqS5uBIrb/vUW0Y2qRnaT/FTLUi/bfdyAKWSQfMchto4WnL8sS4H8WOlVZpCwYD7vena+o+Yp3kh6D5dw42mqDLu2gdv4lqeSTdt/i/hFEX7t1d/4ferS5TMY+VVUz/wGq0sm3r6VOdzFnx8vaoFjEkjB/mWtUhXG/diUAFSTu3f3qSP5mY/w1PcfLuwM7RUSR7UbI7elMkiZiytwd396hOrE/Kq04qfL67abtTZkfw/wsaq2gkQSZ3NlO3G5vu1By24Z+bttqeRtq5welV1yu4H/e3N/DUjHox+XB7812nwy8RHQfEdvIX2ozgH6GuGCmNse9WrS4MM6uh6GoqRU4NM1pz5J3R926NfCa3V43DI3zbs1tW7bj0rxj4NeMo9W0RIJZFa4hO0rn5sbflavYLK8EgUg7lY/er5OUHCbTPpqc1OHMi83y8ghVP8NCNt3EHdQrBl5O6hVG3g1Bv9ksIxb/dq1BHtb/61VIWRup/75q7AwZsp8y96CSYLwuPWhs7qlRQyMff7tSLGGHH3aAKD5Ut/FVGSQb2rUnhChv8A2asuaEYOP++qa1AljkO5SOVxtq9C33jWIZhCfmPyimr4itoXVHlC7ht3ZqluWtjrIWDL8p/TbUyqfQbawLbXoGbAcMtakOtRKM5H975q3jtqNKxaMJ+b3/hqPbtDf3qhXWomY8hlqM6pBtyXCtSsLkbLJj3bc+npTQrqWqu+rQKrESBd3vUf9sQNu/eDb/smqSNPZlwKyhsfez6VFJltuT35p0F1BMeJQzf7PzVa+zpJyh3U0K0jMLGN/wDZzV6ymMjY/wBqpk0syNk4bH8NammaKildxG6kLU0dIhdlXnatdRp8JUN/FurN0u1RWXJCr9a6iw+yYX94GYCqiZSRNZWp29PmNbNtauqqMVHZyW7IxDhs1rwxxsFdH+X/AGqtbHK/5SKCH72atLZ8ciiJQrZBDKKn+1BQ287f9qknYyvbcxr+xLI5RPuiuN1eMLvr0K4mj8l8P94VwOtsFZxjpV8zBe8cjcW4kkw2doNaVlGI1UAfN8vzVXb7zVbtm5X/AIDQWtDTt13HGPu/Ma17GPjp321Qsoxhia2bOMYxjoaFuZMuwR7RVlerA/d/2abDhdwP/fVTxL94inHYQ+L5Q2DWtZx8KcVmRr97itjT4zJgAd1qlqZS9039FVIS0smFRF3Fm+6qiuN13xlbatqU8vm/IDtTcO1YX7Q/xiT4R+E4oLARXGt3vzJA/wB0Rj7zHHb+GvmWw/aS8cal88XhrTHRjt3Mjqv/AKFXp0INK55NZN6I+rItUtJOkqr/AL1RSXkeWxIG/wB01852vxo8azbTPpmhwIx29JWP/oVakfxg1jGXtLFjj5ljRl5/Fq61I5FQbPbluvvdP+A1aW48wV4RH8bNbXdtsrNV7rhv/iqtf8Lk1Xy1dLaz3N8pXB/+KoTuNYWoz25ejE0jSBRkEbs/drxvTPipqmoRT/u7dXToqg//ABVNX4raz56RiK3XcdvQ/wDxVUX9TqHsRkO5SPmpysWOT8vFeUH4lamu8R+SzA8Nsb/4rpWfffGrW9PZkit7W4dR86sGVR+VJamcsLOJ7iMbFJ9Kgkt45PnP3h8w/ir58P7TmqWbMlxpVsygbtquy5q7D+1ZAx2Poe5cfein3fzrVU2zmcGke6rheMj/AIFSRtxwa8ch/aU0a6XL6Xdo2F+6R/8AFVpWvx58Msrb2uQc/wDPPP8A7NT9m10MuVn5cxR7lyPvcLuptzvjGAduejVOJDsY4+7/AA1TuWMhTOGXPK15257JXWHdM+fmZq0ILfyY+g3f7VIlvukyihUXb8rfeq1LGNnB+b+lNA7kR+50781l3U3zsBn5urVfuZPLibLjn+H+9WXt8ws/8IppagNj+YZJ3U4q+xc4ZTSw43dA1PkUqmcf8BrSK6gVJv3YZB90D+EUQR7Ru/iP96gxvIc4+Wp/s8nlM33VrViZXmYqVG8Mv92q0n32wNqrU8tufmy30qq8bxowyf8AeoS6kMPnbcfu5prbNmCNuKcufl/2etRPhnb593FUkZkEzBtw9v4qr8Lu6/8AAanm+bdgjcerZ7VGMfMMVQ0OEg+bjd0pqt94p8u40Mx3fJ93imqx3tx1qbGi7nafDvxdJ4b1WKTedjHY64+8tfWPhrXor6ygnjk3I+CGb+7XxDGxVlcHbg5+WvX/AIRfESSzlg067YsjHaGz8y15OMwymueJ6mErcnuPY+qrW4DdSNuNtWO3H+9XLaLqQuIlIcMuN27Nbkc24N7/AMVeBY980LeTvn5avW7fKo/irMjkDbcfLmrUcnoaQlubNuw2/wB7mrKY6gfLWZBIWXkf8B/u1eSYKMZoJQsse4NWbOoVWU/71aJbcvbp96qMi7lbNBSdjndT34wnyt9K888Q+Hbu6kZ4nfcF3BVNeoXcLs2MFlH8VUXsRIG/h/3a6IOyGmeP/btf0tsC4ZlB27WG7+dRH4ga9ZuqF9wX+Fhtr0HVtL5clAy1z8+gwXB5QMwHC/xV202mtTqjBSKmm/EK5uuJJWV/7rfKK2rfxI8wbMm7d/dJrDuPCaKGKIF49ao/2Td27fuyfl/unbWyhFnSoHd2+rGTaA5b1q7FfFg37wqv+9XnFreXlnP+8kfYR8y1tRa9Hhvvbl+9up8qIO2ttUnh3YctzW5YeJJVYB3LV5iviSNQxydv937tXbPxNExU7yu0ijkQHsFv4gLLgvtp39tT7mAfdXAWHiKO4Vfn2t2XNdTYLJNbvKHVUUFjz2C7qfs0B0SaxOyqA5VsetWotUvYWz57n/ZrytvHw+0NHHG42nhmFTN42vbgMke9WxwzfdqVTRLhc9Zt/Gl7Z7hvZh94q33av2/xgGntuubhUQH72a8YsrHWdUDHz5ZWJ+6u6rN78M9VvocuQu7/AJ6Es1NU4bHNKkme2R/tFeHI1Pm6rHx/CuW/ktNsfjpp2uXCpaSuyFvvMNq14ja/BO7hZN4VmPzfKT8q+rV1egfD06POmfmUfL0/irGcUtjjnTS2PbofEwuIVIbczLxWfqN4Zi2axLGM28aAncyirBkLbv0rFaM57DPLMkrY+b/drUtI+Vz82MfeqnGwUfWr9n8zc1a2C5sWqhtwratIwq9KyLFT8xwN2f4q27ZvlpMykWB2H8VWo1C7uO1U1b/61WEb8aURFm3/AIsDdzW5BqFn4f0y41PU5Vgs7dGld2+7gdvrWbplv9oPZVHzFq+d/wBo74vReIpG8OaRcM2m2pCzPH92aUH5h9FrppRc2c0noYHjXxdb/FDxBd6rdxF50BSBZc7ViBO1VX/aXB/4FXL7jGjAAJzt2qMVmaDNJG+8sd1a8jDzGyRuB3dPvV6uy5UcrWpEk21VB+Zf9qlS4ZVwg+Xdu3NUJ+Y/d+UUHPlqf7rfdrLqaQjfQJ2+duAqsd396nRXDrCw4yfmFJN++j3jCsh3Hd6VGG2vhztU/Ka0TO+nT0NfSroRxMQSrd61beTzo0cj5mHDKfmrB0+YKXQnCN8ordso9u3kbQf4vu00zXkNKVhDArk7VPy1xXiSby4J3jfarBnLL/druJFRRlyGj/u1wXi2S3tbC93D5VCqNvzdflw1bw1Zw1YaM8zudWdpG3u7dtrVG95uDYIRf7rferN1GOWGb58cgtuzVN7h9rHdu4+avQpnhTWp0I1KS1VgJN24/wC8tXrfxMkSYkjG7+9nGa41Lj73ztuX+JqnSUHcxcrzj1rexg1c8PkY4YhtrVGIRcOmSdq/N8v8VSyLukKA7Wqe2jKo3G5v72K+ctZHpE6fKzD+Abcf3qgn+UM7D7p+7U5ZY1Yl/mG3G4f99Vl3l5uOEx8x+97VSK32K1zmZ1AJVSacVC8feX+9TjjGc7W/vVHHHz87fL2qkSTxsPLyANvaq7yFmZ8fKKdJIFiwCfl6VA7bkUc7m61qtBXtuIsx3sfu+nFLNcfL1Lf+O00yGNMAMzVEPm3A/LQwvcbNNypB/wBoKwqISGTcT94D0pJmLMoTLLUyKfKIz/wKqWxm9yuV4U4Peq5jdtxHzelXZJNqYyf71V5f9U3GOP8Ax2rIMyVSu7AO40ixj5uSv8VWGUruKjczCmuu0Zz9aAGr/CMfMPao16sc7dv96pdo81efpxQ6hgwH8R3UFJ9Aik3Kcfdq7Z3TWMqvG5Vgd25azgzxliP92rSzFtr8sy/3azatE1gz3X4W/Eh5Ejs7mQLL2Zj1r27T9USaHIfcG+YV8VWt09vIsqEqwPDL95a9s+HHxK+1RQWd3IA6gKGY/eX7q14uJwv24I9jC4i6tNn0JBdDapHy/wC9V6C4GW521x9lqQkRPnBVhwymtm0vg3BPzV5LXKeun2OmjkGFbNWUmHU/eWsS3vNo/wDiavwXCsqj/LVmI0YpvvCgbpAxY9qqrMM4+9U1vJuVTyv8PzUAMuLdWGfbms5o3jdv7uOK2zGGqKaHduJG5RTTKiYd1Zi4Rsgbq5y803yWYhduK7MQhS3VVqpeWYkZjj5q1hJo6qcrHGeXt3ZHyrSxWMUzZI+b+7itK+0/du+Qhv8AZrNRnt3bOVbNd9OR6UGpDrjw+lwnyovze1UG8Knd0H5Vv2025cfdq5GyMvNdHNc6FCLOSPhcbWGOvtSx+FRGVwDtz/CPmrsdwU8J8p/u1NGqZY0JhyROWt/Dpj24yrDpW9YaXd+XsLFkP93vWpAoY/c3H6Vs2Sj92Ag+U80XJcIox7Lwr520GNP725hXWWvgO3tbdJzAHydu5h8taWn2qMV6Kvy5rsoriObTvs+OFC4+tLmOOdkZum+EY440IKIvGWxXSWmix+ZlBuyNvzDpVWy3ttCA/Lha6nTbcW4GcM1YOWh5lSpYz4dDjtY2+QMzHduxWRe6aFLHYPauwdd24j8Kz7qHzEY/3az57HFJnEyw+W1M7LWlf2Z38fLWWVO5uc4qE+YzjsWYf4jmtWyX5f8AarGgYqWFbtj0XHtWiYjVtcKW/hZvlrVj6MM1nW/r91atRyfK1K5my/E33atWsZmdU/iaqNspkZVHauJ+LHxitPh7Zvp9g63GuSJ91TuWAdNze/8AdFaU4ubsiG+VFT48/GiLwfpsvh3RrgNrM4ZJ3jO7yEPVfqwr5g8/7Q7MXJ5/3mOe9ZN9qU+oapeXc87yyzyNLJIx3MSf7zf8BWrFrvwzfTbXq04qCscTfMdfp6+TEp+nzYrVulEkCSqfmU7TWXD8sKc/Lgd609Luk+e3k/5afKNwrdak2KrNuZdn4Uvb+7w3zLTJo3tZmQ/eU/eoDbRvJ3K1Q4msNGIcrvBBZcD5aekJkDED5R/ep5jPVCem7pTFZ2YqcKqj7yms4nrUVcltVTc2Pm4+9W9aSDYqFztA3HisG2wxZM+n3a1La4DRbHfr8v3vu1ojv9krGr9qP2ZiCWRui4ritVuvt0d7BOgiTO4K38WNzV1rMdnlpIG/i+auD8V+fdTSxxkq0aM5VT8rcNXRHc461H3WeX6rJJlySGXJYMv8QzWUzFd2G3ZH3m+XdV3V7oMqxj7wO01jecGP+0v8K16FM+RrRs7FlJPmYZHJ/h+WlB3DOTVMSBZGG/7vy7altm86WQg9MDit1ocp5YITI7Egr6VfjX5fkyFUct/epkMJaFs9v4qiuZhHHsBO7vXzy949Ag1C4+VgD83aqUK8M5H/AAKpWj3HJYMp6bqe/wAy7BhW/wDHapAVyoZuflweN1SbgzN8m1QOKQqi4OP++qOWTP8ACTtq00gKa/M/Py/eqSTCr9P1qaOPhiSGqGdtzKAPl/vUyCszbixGdxpjKdzDA3f7NWBGmWd/uqKiDeYFAAX15oAhij3HOD8v90VYlYRjrtb+76U5MW67zkf7VU5pt0jYG5m+aqSFcYctyfWop24wO4qXa8as7fdUfdqm0m5mOK0I+0OgXzAw/iAqJvmbB+9/eq3BiQtj5cjd+NQtGctx3+8v8VAe8QNH90n5mpjqf7nfirFxn5eBUD43MM/d+agpNiIrgsSP4vvNUw+VWAG5T1aoRja2T8ueOasW2MY+8v3ty1NhXdh0eNnf8quW11JaussZKsP4lO3FVGYsGAJbHSnLuVWIG5alo1jLlPafh78TBdKlpeOInULiRj8rf4V7Dp+qCRVdHDKNua+N4riS1ZXjcq/3ty17B8PPiR5myzvJArZChm7/AO9XjYnCaucD18Nib6TPoS0vuF53ejVr21593n/vmuF03Ukk3fPuCn7y10FjebdvO5a8ecLHqp8yOst5g3+9VyFjsz/C1YNrNu7/ADVrRTHZis7FGguWRSpqQ/KGHLcVVjkDMp/hqZJCqt/F6Uyk9SJ18xW4NQtGF4I3Zq3ywb+Fs7aR4fMNNDj3Ma5td24gVjXOnibgp81dRcR8NxVB4dy5xW8JcqOqNWxh/YTGF4p6QlWYZ25rZEIbt8v8VB0+ORup3f7NdCmd0MSluZ0K8Y56/wAVTpGct9auppo2tj7uasRaWe5+aqUi1Xh3K9nCcqf4v7tb2n256iooNL+fjG3/AMerbsLFFZQX4p89iZ14W0Zd03eoUY3dF+tdfp1idq5/u1j6Zbxx7SB82K3rWT5Wx8rY/wDZqjnPNq1r7GtZQpGo427a1kkDNkfNisa2kPer4zhAn3qm55s3fU0kzjP8NV5Iz5TGpIMsFB/76pzr2FZmRgXtvu3f3sVzk0JWVsj5a7O6t93+zWLNY7ZHPqNtaXQ0ZNtHt/2v9mtmyj+ZR9KgS1EZrRgXacmqWwi0jBeKnhbcW/u5qsilmwK8/wDij8WIPC8M+kaVOr6o4w8ijcsIP9a1jDmZk2avxL+LUXg3T7iy0x1n1fZw33lib+EtXyvrepT6tcz3dzI0txIS00jHcxatK7vpLx5ZZ3d3c7mkk+bd/vVh3OFiYj72a9KjFQ0MJ3ZBFGmcID0Hy1o2MnmXaRD7o61mwzCNmP8AwH5q19Eh8y4dwn3dvzV12RHKzqo/9WqYO1RTUjLMrjLMpqK3vBIzLgrjirSyJtbkf8Cp7ByWNC7/ANOtFlALSj5Sq/xVjhjH+7O/+8KtWupG1lUk/JnaarahIkc/mRkbT0b73rT5RxiaNjJuRsA7vu7f9mmzQ+Wd4O1WO7b2rKsL471PKq3XcfvVtPs2YQhlJ3GuZ+7oeth1YrwKGV3JVXztFWooXW3WT+Ij7q9qyeVkcbiqsMhV9as2V08fDksv3jup3PZjG6NMXX3lkJZcfeX71cp4uvNtvLKgf5hsG0dRW5fTbUWSCTdx92uY1i6E0fzksqfe59PStY7mVaPuM8t1FVjumjdNrZ3H/ZrImYLKxBG7PC1qa5M9xeTyZK5Jwy1huxjZnL/NjJ3V6lN6HwWJT57k24/M5+Zh0ZR/DUobI4J/KqrTDLYfduCt/u0gkVhy4/GuhHBZnHeYY4zj7rfLWdMxkZdx3fw1ZuZA0TDlm3c8VWMZWNUT5mavnkegMLFQf733aY7blx97nmiSNlDA/K1PgVWDcfWqXvAESjcEIDN8tOnbnATav9Kekfltu/iP8NRSNt4A+arsJsiEhjXAxt7barn5mYuflqwy7kbA+Yf3aoTMWCoP97bQlzGb2GSybuADtpsEJUM/9alWPviny/KGAO7j0rVKxBXuZPujO6oocZLH7zUHDMq/w06VhGFONq4/u1Q7EF5J8jIPmX+7VeOMSdcbcU9/3m7f8zZp8UYzx93H3W/ioEWbO3CliAOB/DTZsb2x941ftoQtuZMdt21azWbdM5A+XNCdgIpl7GqzQ7s87fWtGZQ24Afd/iqrKwUtlPmp30AqrGihi3zMP4Wp0DbXUAfMaaP9W3AbP/fVNjY/KQCv+8OlIC1tGeT1pyYVcByq0/aPKUkfMRt3VE7bh024oKiDN82APlxUlrcPHcrsO1gVqDduX/aH/j1Ot23M3H+1WTX2TWDsz27wH44LQrb3MpZgdoavU9M1QSbedyn9a+adCYxsrgndn+GvUPC/iIxhIp3+X+81eNXoJttHuUKrtZnt+lX244z9Oa6K2uNwye68tXl+iax8687lxxXcaZqAkjXB+X73zV5E4WO9TTR0cTfX8qtRt87f+g1m21xu4FXI5trMSPm21A+ZF8fe4+9/eqXy+en/AAKq0Lds/L/eq/HtbacfNSSsUtiu9vu3cf7PzVELH5efl/GtJVHTv/eWpBCuP73+zVIq+hjvp43celCaf94gfexmthLMfN0WpVhG1gQPl/u1qpajTMSOzePdxu2n7tXBC6r071pRwpIrcf7VPFn93+Lmqu7C5mUILc7+9adnCVOcU+Oz56f7Na9lZ8LwOtO4NktnHtC/3sVsWalu23/aqKC1GF9v4a0rW12r7mhPmMGS28foNtalup+v+1VeGMr23VoWi7QxNK7ILMC7e1DY2sMUsTfM1DdGOaafMZbFWZQ2MVVkt/vcfNV9l3bdvFRFdqsS22mS3Yz2tRls/wDfVS2lnJdTrFBG7uxUKqjczVJDDLePhAFr1b4b+G4LMS3LojXDAfO3b6V0U1zGUpKKufLvxk+JV34Tln0DRwFvcbbu5b70P+yvv92vnKa4lk3yu7vPKWZ5GPzH+81eofFi4LfEPxHHKC04u3z5g+Ygsdv/AI6y15rebI4GT7rZ+97V69OCUNCU76lS2uPMQxnNVr/EMSxj5nJ3fL2qe2x5rDH/AAJar6gp3M/3m/vVcVYr2ZQhV9zbz8rfxLXQ6PIbfbk/exlvvVz8edjE9Qfu+1b2nR7Y1cj5a6Llqm7GwjCOfO47SfvLVvcm1cDduO0M1UoYw27f8vO7/gNS7S3I+VVP3aVyuUikmfLAfxfMKswyC4tWikT52O1GYdPmqpc7FC4+ZmNQpcSLKrkhVHRqLtlQirj/ADGjkwv3e9a2k3isrCQ/MP1rEuG+ZSB8p6M38TVLa3AVtj/L/CNtc0jvpI1ryYwhnjG3kfNUcFwZjy4VsbitIzCSJcn5W/iqK1b52yN38O3+GsubU9WnsWpZCqMDhmXrXL68vlwOUJ/4D71vMw2tkbf4qy9TZGhYEfKybd22tabsyK/wM8v19YY4WKfec7jtFc1cN5iL/d+61dN4m+VWcDcjdNv3WxXKSttDOPu969ensfAYrcdEzyKwB+Vf4qnVdrHb97u2etU/9WGLDbx/31Sxsfm42c9K31POZyLKWDY+XmhsRop+8o/umiP+IH5WWo5ZPvD+H/x6vBSO8rljIzZ+bb81WrRRGHcnr0qJGGGc/N/stSszqN65PPpWq0AdLIdrYFRuvy5pqLuViTt5+7QJBsYJlWHyj3rRMgB8sZ/iX/x6qW071fG2rrKGRh93dVZ/uqKa090L6DNu3cccL/dqq7bt2P8Avpf4qsOy7GGfmaq6KNnIO6tDIEwqrx/dzUFzJuOF+XnnbTpJBH0+ZqgZjt3n5d1ADNo8pj/F93dU9p8xwvzcVDFGZOo6/N8taFlCFdR91QNx3UAWHby4VXPy4/WqYVVVuNzd2qzd3A+YDG1htG2qbYVMfxfeoAbJJ8rfo1VDjew9/wDepXzvxzTCu0sc7s/NTXYBkinbwfulaFYsy4+Zv7tBYbGAJX5qIYeepbP96kNF8f6hR95lNRDKo2T8v+1TQrKGOdv8NRO3lxYzuYmgLDmwoZR/47RGD5nHytUW7cvJ+XO2poMM+z+Fqm2ppHQ6LR85XaS22uz0qQbU6/L1ritLUqyHlVzzXYae3luwH3T04rgqHoUpHY6Tqj27BDll/vfxV6D4c1xGCoX+YjjbXmljGGOQ21cc7a2bO4e3YBT8wHrXl1II9aD0PabC8DBcnd/tLW0jcduRXm3hzXhIqoSF2gfeNdvZXm4Nz8uPvV5zXKam1bzHaxB71sWrBgtc7byBW/GtazmHSsi47G2qhd3v/FQPl9KrQybl4PzVaiYbWx95qtMpEkK/O3yjtUwj5bjpSRx/ePXbUsahtwX/AMeq9LlIbHD97pVyKPd0/wC+qjGGVjwvNXLSMY/2s1aJJba1+bpWpaQheNm2oLf7xxitO2UbGJpEsmhhPp81adrCd3P3sbajtoxIFOB8v8VX7aMLzn5aa90yepLDCFVsj61KrBen3ahnkSMZzVb7QP8A9qhCNETeoGKEkG3qev3qzlut27kfLUkM3zNk7V/2qozsi47bVUn5aqPvuHZB93+9Ucl8kgxv+VayrvWDcO1pZHax6yr2p3FynUaXIlxMttbgsI9vnSL3/wBmva/DUaW9qqAbVKK22vG/BlitqigfMx6t/FXsOhyFYl5PRa6qWpwVtUfPn7XPwi862k8a6VaB5Io1XUUj67BnEu0feI6H25/hr4zmtxdJkP1bdX60z28V5C8MqLKkilHRxkMp4ZTXwT+1P8BX+G+rNruhxbfD10RugX/l2f8Aur7NxXrUJJ+6zoy9wqVFCfyPHdF8Om8kVFnjV2O0L6Curf4D69qWn+fZSW947fMIlO1sfjXF+FLwzXSPkq2fWvp34cag6wRPn5iPlX+7XvUcNTmrtH2KwdO2x8q3Hhm90vVZ7DUbOa1niO0q4Zc4/i57fdq+kaKEAfaoPLLX2h40+HOl/EjQmgnRLe9A3Q3kYXeh9G9Q3pXyL4j8M3/g3WbrStTgKXULt8zfdkH8JX2auWrR5H7ux5kqKi2kVbmMxojjnaVqUtH5LAdurfxU+Vkkt+o29lpnyNGqPncPlNc3905nTsQPIkkan+LK1WkXcN+Qy/3f9mrLzLG+M7lztXbUL5YMhO5u22k3Yz5bbEG55Itn3VX5dzU2XbCi5+VsK27NHklU+chVxt+U/NTJMRlcfNwv3vmrmn7xtBpI0LO8S4RkJ+ZelSHMe4k9uf7tZ1iwVy4Tbu/hrUt8MpJzuArn6nTGrYfcK/kYBC8D/gVYur3W2NkdBtcbQy/wsa3LLEaNvT5scM1Z2t2/mWzE4KseNx+7W9Nq5lVr8yPKvEzPCqhJA0CDbt9W3Hlq5IybnZCflI+6v1rqNchCtcRkHcrbf9muPn3K7YzuYetevTeh8didWDYXdg9vWgTYLMT1NQNIzNz93+6vrTo9uPm+X8K2uebY5o4jGSfm+lM2lTk/dp7/ADblHzMKrytxgkL/AOzV4qd0d42NjvbJLLU8THcwI/4FUUK7mJ3fNj86nWPavf8AvfNW6WgmNmbarfxN8tEUf71T6UFRI6nj5f4mqXmMNnvSJGSYZdoH3TVC4mGcfdanyTCNWx94+9VdvmS5I3bq0sS9gEZ2sT8y9qjaQKjEn/7GpLhgowflX7u2s24kMhYAFs1RAPiR8knbQ8gkChPmUfLUQU7WGPm+tTQxldxoAntozGFBq6yiGHJHzMKZa2/y73JVVH3m/iou5vOXk7VA/h70ICszHLZPy4qF5j8xwfypz/dbB7fdqJm+Vufm/vU7DsRPltxqJpNu7r8v8S0PluAf9rdTVUtuz/49VWQWGKwkLYyq/wC1V1I9oZz90/KKgSPuMbc/dqdpAyqD8uOirU30KswXG1hn5aimw24gnigybVb+HFV925s/e3e9IizH+X8lS2LHcxJ/Soppmj2jG3d8vzVLa5Zufm5X7tSzVM6PTZAq8/Myn71dRp99EsiDeNudp3GuQsYwyMB838VXl0l5tpjLrkcbTXHNXOum7Ho1hdDqjBl/2a3rWRJACPT72a8lstU1DQ5F835oB8vzL0Fd/wCHNWi1C3Z0cM3+ya4akNLnoU6h2ECvDIrxnty1df4f14fNG554+9XEWd0GXBP0atGJtrK4PI6V50o8x3QZ6pbXm5OCODw33s1qWl52yGWvNdL1gwlQ5O3+9XV2WrIw4cbqw5HY1WqO1t7oY4rSt7jjgj/drkrLUEbvWxb3gYNzuqdtCjo4ptw67WqaOTaG6/8AAqxYroKuTnjGdtX7e6DBsntWiWpSVzUWQMW43bTV+BgqrgisZLgdf9qrImHY0WBrQ27dvm6jrWnHMNmK521uPve9akFwMYPzUfZM7WOn06QMuDVsSbd2PmrDs7rhefmX+Kp5LwbWOaozsW7i6GWzVRroLWTdaoFLEuN1Yl74otrdmzKhaoCx1v25F6nbVW91xI4mBdFVf4q4CfxkbhmFvh2+6P7tFhHcahKslzIWXtGv3aSZizof7YudSuPKgOyDvIv3vwrqPD9mluqgDt95v4qwdKt0jK8dhXR6fJ86/Sq+0UegeG1C7do7c16Np9wIY1XPavNPDsw+ZiflxurqJtWEMS4Pb+Gu6iefVvsd7p18JkYuVVv7ua+ff2vvE0cehxaV8jKf3rr/AOg12U/jCLTUeR3G4DdtzXyl8dviA/iTWLmXeGVQqDbXfTXvIrBUW68WeVaBHHJqTPBGEUnO1flr6E+H0hWGIc7gK8O8D2L3F0rlPlP+f/Za+gfBliI4UH8WB92vr8NFxh7x+i68h6po1wVTB/2ayviZ8MbD4l6Sobbb6rACbW6x8y9flb1BNT6WxUbGFdFb3B8vj5aupDmR51WHNsfE2veD9Q8K6lLYajbvb3UR+6w+Uj+FlbuG/vVi8+a7kbWAVSv8K19q+N/BOkePLIQanGVli/1NzGdrxH/Zavlr4hfCnWfAtw8ksRuNN+8LyL5lPsfQ15FSg17yOR0+5w3mHrj5s8bh8tM4kZXI+b5l+X+KmlnZ8EHav8NSRfwgDaprgkcs4co2RTIrHHy/e2tTDGZOcY43batCE5zyyf3f4jT7i1fKIg2s2Plb5ayZyudvdK9qomTYQ6u2FRVHy5/vGtSGxeHgg7V+X5v4qpiz4BSQeb2Req1rJn7P5by7nJC7ttYvcwdRkDSJ9rREA4HLf3aydfmjbbFl1VgyllPSuiMKMzZLbAOVULy1YXiC3H2RpUK7twXb6fN/FWtM551HY8Y8QK8fnxwOzKZtwZjuZh8wrnBatdPgRszD+8DXe+LPKbVPswh3T2zM0y42qwxuX/0JWrmNP1ALcOjnbk8fxfxV6kHoeQ0pMy10W5+bYjqo67h8v/AagaFozgA7u/Feq6BqmnSIY7kFyBt246++6rOp+CNM1Flmt5zHnqEbLfjR7VIj2SPnRW8uFiSd1QGTcrfL93r/AHqnkkRhjhdvy1TZk9t2K4FqIsxybVZ/4WWpVUyBcEtzu+aqduw2tk7mqzGxkZef4twWtUxXLEMZ85gQWVj6025mC7kPyt2qdm2x8EK3esyTLMxz90/doSuTcqysWXoMZph2KF5Cr97bUpXjJ/hNUrq4T7n3m7VqZbEd3IZN2CNv+zVSNfvEfearDY8vAG5e9NChUYj72f4aABVK7edzZ5arUMI+Y5JWoUUyLn7yjrUrTfIyAfL/ALNAEsl15nyD5V/u/wB6q07FnXkLxSLjDPjc396gLuZR/F3prTUaIl3Lu/h452035F3ZH3qlmzheeaq7nY5wWU1pcoDlWOz5l/hquI3+bj7xq07HYw6N3pY4wq72O7P94dKzTtuTcYqmNOm7/ZpE+YMSP+A0/a0hzndz/FUVwpjGc7fSq3Qhs2yT7n3e+2mJ8rLn/wAdoSTlc/xClLcNgfK38VTotAEdkkfg7qsW0gjdvlC/+zGqYXyz/smrMTIp2kfMKTSLT1Oj0iMNuyfmrprL+AIu7B4rkNNuN20Z2rnaWaumgvI41Tkbh8vWuaSudMG7F7W445LPLnduHK+n3qxvDmpPa3GEO1c/nUup6ojQtGhO5uKxtOby3Yj1/h/3qxcDeMrM9d0HWo7oqn8WF+aushXjgllxXkehaoLGbe7/ADEDC16Jo+vfajgptX+993NebUhZ6Hp0nzI3lmCq2fmq9aag8JUht2P4aqxLFcBin3v9mj7O6ngVwyOyDOn0zxBtK7jt2/3q6Sy8QRsvDD+781ebx742bg7f/HqlgvHhGQTmkbI9dg1ZG2/PV+31Tbu+evJLbxFLHtw+77v3q0ofFjRt85C/doLPWINSGGy+VzVpNQHXf8ua8qj8dRRht7nr6VOPiJbLuOX2/wCyN1T9kD1iG+54Py7q0rTUBt3FwteK/wDC0BGGEMbuw/iaqs/xG1W6DCLbF6Mo3baq9hOx9Af8JFbWYUyXCIq/3mrmtY+LGnwkx28olcfL/s14hcX2o6pJvubuV27rvO3/AL5qzY24jfOd1Zt21M+VHc3Xja81LIBKKf7tQwK90ymUlmbqrGsi0UbV/wBmtizY/KQKi5DR0emWscYXAHy10tkoUf8A165WwuPL5+9WxBqAXvtpGTR1NtcIu0ZrZtNQEYXnbxXDjWEjC/P81RnxIka/fC7h61S3MuXU9a03xAIQw37VUfeqS68ZBQw3jaBu3NXkEfjIxhsE7f8AZqhqnjb922z5Wx97NenS0Rm6Vze8f+PpdssUU+3I2nb8u1f4q8M1u+OpXSx53sT/AAn/AGqv69rT3TuXPzH+8fvVneGrGTUL7zcb1Dcbq9nB0nUqI9jL8PzTUux6D4I0cx+RgFV+9Xt3hi18mJcjbgVw/hPSfLiTI2tivStJtzCi/SvsIRt7p9PI3YIT5Wed33TzVuzugysh+VhSRY8j+961Rk2xvx8rZqlHmRyuFzUNwNzfw0lw0V5A8E8aywSjBST5lIrMnm+RSD82aIr4NwD81HszNwPOfGn7PelaxI13ocg02dvmMH3opP73uK8D13wrqfhfUZbbUbOS3lQso8z7rY7q38Qr7CW4Kyqc/dP8Ned/He48PWek6Xqevg7BMbcNGSG5Unbx/u151fBqesdzkrU1Zs8KsFhkgS3OFdvl3KNzVZk8Mz3DKQhKtt/eN91au3N14Maa3l0LWVVSf3kd4drI391W710OgrHeNss9Rtp1bqqTBtzem2vFqYapDdHgVYv7Jxz+G/sciyRyr5n3SzfeX6UlxCOuz5s8soZWWvSb7wjI0TObORnUcSIN1c3qGh3Fvu82Ibh1b7rKP9quOdOUehwvmicysaMWGCqj+Jv4hWT4g0+SSwneBAu0cNu6LurqtNtUkdt77cFl+YblqjqkI23EYiLIBuCqNqt/ep007nNKR4H4tW4s9Za5cbGmjUnadyleRt3f8BauLv5tzrLHGE2jbtzXf+MdPSE3kD70aF2WON8szLuO0bvT5uK85uVMJbBLL90Kw6V6cY3WhxPcuWGvPbyqX+6pFdNp/iRWLGOTnHNcBLIWzgH34+7RBI9vnYTg1m6dy1J9TDiszIPkQM3+z81Vr23eF13g7j/dFdz4U09Lp7h8BWUbRVjxX4XjXTHlHzSou7+FflryoVknymns7anndqpWRudu75fmrRt7GRVZyD8vSoLSPa7ZTa38q0Z7r91gH5R/drsTIlFRRTvpgrKB8zd6zCz78D/vqpJ7o7+m7/dqvJcbVbAG5f0rZKxythezBUVFPzZ/hrLihdixcmpZrjc3X5qVGeQKKokQR7WbB3ccrUUf3mOPlPvVtYzhh93/AGqZDGI2ZT8/8QoAaMrxjb/srTmjZVY5C7hxUu4qWOza33aiZdxbPzL/AHaAGRyFY2yNy01P7/C/71ObCjn5d3SnxxjPXdmj+6BXlznruX7tHCoxP3v7tTSxhdvRlWoWV5GPO1sfw/xVfqA1mT/gTfNUTtuDDPy1L5Y6YPHVmpjZZWPC4O2iw7A0m1MD+Gq275lOfmpxX5WydrUyOMs397/a9aVuULAV+XgbV+9TdzsMk7alH8Wcqq/+PUw5YMAu6p0EHmbdoA+ZqjeQruOPmpBsz8/8NPZvlYfwj5trUFJ2J7S8khxnHB3Vfj1aSRck7VH92seLfIMD5VzWjbQ/dGf++azktDWD0J/tBkyc/Srdhv3KEBbdTrXT0baXO1sevy1s6fapGvA27v4cVyy906YK7Lmjaa8jq8hO3H3a73TFMMGB8q4+83Wuc0zCp1H3a3rNnmZUwdv3elefV3PVpKx1mlzFo12Y3N81a8ch+XILZ/vVm6PapDCpc/N8v3q14v4QPWvNkdaBVGW4G3603yU28051+ds0Ku0dd34VNzdCLbj5v4f60q2oXd/ebFObcytz94UMpVW5+b6VNwvqR/ZY23E05bVOwFSjHzZG3/doX7zcf7NFxiJGinAAqxFGF6fdFRIvzf3cVKnTrUgSq3b+H+9V+1kCj/x3dVBPm6fdxVqOQrx7fw0mxM2bSTavWtSG62soztWuXjuNobBKqP4asC+Ea9d1Ik62HUgoY7/l/vUNrQXd85rj31barAHpVOTVjIxGf1ppC5TrbvxIdy7H69azX1yVmbYa5o3hk4PpU9sr7mx91hWsFysix0MWsSsGBJb8aguNQdt2SNrVSj+ZW/u/3ar3TFl2A7Wb+Ku6mOEOYguro3VwsaEclV+avV/h/wCH0jtosoGZj95h/DXnXhLw++saor/egR1zx96vonwnoaWtuoCFcdN1fc5fQ9nTUurPqMHT9nTu92b+i6eluiHYN396uotI+w9KzbGEKF4G0Vo28m0/7NewlY6makLbUYD+H2qjdSfKxGNtS28gYsaoXcg3sH9eKErEWuivNefe5+b+7VUXhbcEPzE1Xv5hCWY/KoP3azI77bJkHcpO2glqyOotJnZkQn/gVcB+0RHaXHg6ygu4EuFe6VtrZ+Xg/dx0P/xVdvpzHeozuU/xMa89/aKm/wBF0azHzMxllPtwq1pSV6iR4ObVfY4ec1vY+c5PBulyFjbT3Fu2dxVZGZR+dPsPDstrN/oerlGG3Hmj5f0rZazEm452/wC6fvVXexPRMqv869J0oy3ifk8c1rx+0db4c+JHizwuuwwR6lABwyysW/4Dllrt7b9oTw/qlu1tr+hXUCEBTLgKwb+9w2a8Xl8+1XzAX/uhVPSmDUCrN8m/ccndjFc1TB0qmjR6MM6qRVppM9QmuPD+qXTz6Jq8LwMciC5+R1/u/N0P6Ut9pt1JbsqWzuhDKZI/mWvKZpNNaUPPZK7Y27lG3b+VXNN1ZLNlEGqXVkyD7qzFl/75PFeTUyhbwZtHMaVTV6EHjDwu80SuEjlnjkDDeNrY+bcu6vItV8H3rFwYFV8t90/xbj938NtfQVt421OTbFLqFhqy4ChbyBdzL6bhV2aTSNQGbnw0GZfm82xug3/fKnbiuf6hOCsdEZU6ivFo+Sb7SZ7NWL/MO7en+z/n+9WWbQSc7936V9Rav8OfCmtRvFHqF/pU5PH2613xJn/aCrx/wKuYT9miTUZ5GsvEmkXcS8cOwb8Vwcf/AF6wlhKi6Fqm1tqeU+F/9BuVR3+Y/MWxWr4pvI7hmt0+ZMcsvrWHJMlrIkqHax+ULUlxIm1nIDLjcWavj+Vt3PXpx5o6nE3Vv9nu2wdysarXFwVLA/8AjtXdbuEWVihDM38K1iMxYtvr1Kadjyaz5W4jJZOW/wBo1TLbi4zubNPkk8s/P8zZpI4xuZifl+98tao5tGRQ2/mcH5ttWFkSNVGPm/vUx5CxVRlVzSnC7Rjc396qIHbizf7Kj7tETeXLvI3LimNJtXAO1l/u1F533sEsx6UD+yWHkLFgO/Sq+12deT1qYM7Rq4+7mmtnOM/Mf4qBCMvmHn/vmnRKVTAUMx/iqe2t927/ANCanvGilsfhQBRdT8wI7elA+Vc/eb7v4VIfvMOWxTZPmTOf4f4adtB2GlXYsEA92anLCGRkKDd93ctMjmHy/wB6rDKVlb+6392hCMu4typbnv6U6NjHF/dNac9r5iq+Ny99v3ap3UKRsoxtC0e8VZmfLJu3IMt/6DTIWZeMhWXrtNSuqZYjtTEjG3OdvFIm1wbCnIwzf3ajdnuAxA287akl+Z1wD/dqVYxlhnr/AHaBpdyrDlVXrwdu2tW2Uttx+O2s0yBWZCeau2bbZEzllJqWbRNu1jMjdA3FbljDL8vG1ccVlWEixnZkLuH8Vb9hG04Uj7q/3q4puyOyG5s6bYsyKHJVj12/3a7PSbOKOLA+Xj7zfern9IkRio+82No4rq7OP5W/u4FeXKd2erT21NSBf3fFX4P4en5VTgUru/hq4nqK42bon2//ALVReXtXPPX0p6yFmYfw/e3U1V3dayuaJiM21qUZZmpyx/8AfVCxld38P8VZmid2N3Fu+6nL7ev8VMLHa397PpT+cLnC80rkoeGHzU4NtX+9TImOMkUbtoai5Wy0LCSDctH2gL/s1WEnyrjDbf4qjeQdc7mpklr7cFGKgfUPkxnv92q7NuH95lqLyzI3zfLz/DQBL9qLEgY/u9KVMtyfvN822kjtznncv+zV2C13dMs3+1WyALaPlSR96tS1hdhwCy4p9rp4VVJyzVqW8IjDYX+H+KrQFMQ7Q2Tt4qs0PnXEcafMzFV+UVqXGI0fPy4H51b8KaOby7a4cfLnhWr3cswzr1ObojvwdH2z5uiPRPAGirZ2yR4C4K9v/Zq9V0yMeUw/iHy1xvh5UhRRnaqjn+9XW2twFHB2193H3fdifScvQ2E/cuuPu1LuG1qom4DRKf4qhS6LFhmtCLM1LO65ZCfm7VBfybWYg7mHvWckjK7EfNg/8Cou9QEkbY++P71AWZh6tdDL4I991ZNnfI0mM7tp+9jbUWq3n3yc5Y1jQ33lzLhw2Svy/eoFY9P0OQ7kwdzZ5WvCP2i/GX/FcvZRnK2VuiFs/wARyW/9CWvbtEvorfTnvJyEit0LuzfLtUAsx/8AHa+IvEHxEHijxjq97O6r9suHcbuw3HaP++VWu3DR1bPhuJK8YUFT6s0Y/iI9m7PIiMo+YLjbitDTvi1pkkmy7AVSeNo+WuD8U6O8lm09sQ6n5gteeztLC+0kq69V9K7XJxPypUk9z6eh8feFLpFM84T1VQ26tKP/AIRe+ZBBqaoz87XO3H+9XyaNSlUYMn3f4eP+A1es/ElzCykOGC/3qSrITw/Zn1TefD2K8DPYX9tOrbV2+d8y/kuK5vXfhvfwxNsiLfwllPH/AAGvHdJ+IF3YlQsgWP5ctna3/Aa7XT/jHqEPKT7VT5RuO6rU0zH2U09DG1rSdV0tJJ9kyqvylsFdtULfxBqFvHlJJFYBV+Y7q9LsfjFJfK0c8UVxtTlpUDKf+A1Y/tjwz4mdheWFrZPgbJ7YbHH+8o4P/AlNTZSRrCpOO5xeifFS/sXYTnzcYxuH/oVdZa/Ei2uk8x7W2MjcnCAfzzUsnwl0nVoGOj6otw3/ADzn+Vs/e+8F/wDZa53UfhLrVnOwSy3jOM7iV/T/AD1pckTshippfFY8VdZGKFz8o6L/AA1JqFwI7ZXdyzMPurUNzJ5ca8hm/u1iaheGRGBf/Zr8w5LI+/lV5E7GbeyJJM+Pug/w1QLO2ST8v92iZtrsQf8AvqoJJiqYz3/hNapI8WcnJ3EKmRias7hGqomd3+1UEMhVWd/u9qaJHkZiP/Hq0JJocsWp0jDCnJ3LUSyGNTyG3VEzPcfc+VaaTRKAb5MgfNx+dOmhGFGDu7NT7fEPH8WKcmWGfvZ/vUMofDGVjXf8zU62jPm5YfLUsPynB+Vm+X5aeqn5s/Kv3aRA5pBGGAG0t0qtKwZ8Z+dutSTYUMAQ3FUWx985bFAEhxHuJPy4/irOkm+dhn5W6LT55iz9duKYIfMOeFarWmpZLbSFZl/u5rX2hlbmssfKF42sMfjWjbXCLuQ/dOKgW7JbZTtYOPl/2h0rNuoTuaNzu9K1Zf8AVPx8vZlqpNGbiNjj5k/ioJMYxmHcR838P4U1W8xc4+7Vr7OcsCKHjHl5A2qP4cUPU06aFdlLLz8q09VCtwPvH71PKhlUEbsdGqUW7qrZFA0rFK4tfLbefl/2qlsWG5Dn5Qf4u9FxvmKJj5Qeat2tmGkUD7o61k9EXFcxradskXP3mrqtMX92uELLnb1rl7OzkyoQdq6jSreeNNjg7fvDaa4ak0dtNHUadaoxQjKsoFdbYsNjAD5sVx+mLOzgYxhR94V12nrtLZO5sfw15VRnpR2NyzjDDgBeasrHtZv7q1HartVv/Zat/wB4/lXK3ozZFYr8zYqRV4/vL/siniEyNnO2pY4RgisTVNEQtQ3IyzD+GpfsZYddvFWoo/QdatCH5WyPrUDuZBtX+YgblzR9lLH/AHa1PJ+VuNtKLcKvKbqCjLFuctkUwx/K3PetRowu7A+aoJbUdh/31QBn7X9NzVGISxY/dq+IeOPloa3dt30q1sTcoCNFG0D9asxWfmbcZXB5q1FZhd3FXY7cYxjbTQR2KVtp/wAy8blrXtLNY0wBt/rTre3G7I+XHSr8EYUMWG6rjuUNhh4X5Pu/3qlLJGuT0A+9TznC/wAK4rD1TUizNFE/1216WGw0687JHTh6E6zskOuZDqE6xRZ292Wu70C3S3hVBj5cVw+iKIS2T82Fb5q66xviu3H4199hKEMPTUEfYUKCow5Ed9pt8F4D/Nx8tdBDefu8/eX+6xrz/TdQRjz90VvJqwVGGR1213o1cTr7TUEbcHO3aKZBcbbrAfctc1BqzrIvRl/2qv215tmZ8hVPtVIycOU6aaYeW0gG5ttYeoXm1HIO3H8LfeqWXUPMhYB/u9WrmtZ1AbmJfcv3aCDB1bVnjdgXG09f/HqyrLUDNOpGd2f++qr6xMkxZAd3pUemRizjaWVwqx5cs33RhaImc9InX+JPEEEmj/2B9rEd5fptCqfm2j+97Mflr5G8T+FZdN1C4CJIjxnad33t1bN18VD4g+I0955jpagiKBVO3Cjhf++uv/Aq7LxzCL5rXUwBtnjCzNs6n/8AV/6DXp0UorQ/F89xntsQ49Eed6VeT/Y/s0p3Ko2hVFc/rmjn5pIwMsNxb7tdVNGI2VIhtwOf/Hqq3Mf2r+DapH61s1zI+ahNHnM1mYxl/l3ddwqCJjGzIUDKP4q6rUdL8wtvI/3qxpdNeHdgbl7VyzXKzaMjLLFX4O3n7tSi6MZzn5WpHtyrrvQ7l+akTLMwI28cKwrO/KUki5HrEq7iCVXG2rtr4knh5D7W+9u/2awwxVWYD6timtI7K/TdjjihTaJ5U1sel6B8RJbOTHmFVGGO35fmr2nwl8XyYJF3gqMY8yQRr+BPWvlCOR9rFMdN1dRpOpSxREBy30NdMal9znlSXY5W9mHkZJO77tYF9J8jdd1a93MjRMB92sG5bduAFfne59zWkUCx81gBuqJo9zrn+H+KnIz+c5/h7UOw2sQf1po89jZJNxwg2ru2/NTF3q2A/wAv3qgbG5U5ZlqxAvysXPy9t1UIdFD8rAnbzUq4UYClv92gfvGYAZ/2qlRhCFL43Z+aruO4JH/wHAqVWCx/INrL/e/iqI3G5eB2/i70zcnl4z83ep3HuWGbcvBqWFnw38SnrVQMNzIj9v4qkhZ13DO7aKViSUqkzL/Diq9xC6nIG/d021at5tpy/wAzfdO6rDfe3pjao3FaAOckhLFicLxzuqWNgz4+9x/DWpNbxXCsQAr9/wDaqhJbvHuI+8R6U/iH7xCzbXbnaoqxDIzcgjd/d9qiEfy5J+7QskcbNj7393+9SHFamsjGSNkPzc8VHFHIr4OVU9aqWdwWPJK4I27a3I7V7oqHIRv73rRqdEaTnsULmzTbvA3berVmyxlvmz8v92u4s9DiZlDuXVvlLNUmo+B45rbfbHay9Vb+Kpsd6wFVq6ODg2Zbf8q/3au+Wlwmz7q527vu1f8A7BMJ2P8AM3+0Mba0YNFDBgAf91qm/Kcfs5RfLI5qazjVFA+b1/3q1tI0sLFkjczVqXujxxwNhPm7N95qg8PsFuxGUPXb/u1yVJ6GsIWNrRdJDS58v5R83y12NpofCkp2+61S6Fp6KEITa2PvfeVq6u10/bGvyDdj71eXUqHZGJjWml/IpA+6K07a18tmP8WKviz2hTgLt9qjaM72x8uPvVxt3OuCsT2zbVYeh29KsK3zL/F/DUMUZ3Nj8d3ercduM8Z25qLGyHxen8VTxqVDUJHu49qnjh4Yn733ayZUVqPjx8v8NWlwo4NRJGFXnlakH8X+z8vWkUKcKMfe5qJ/m6VJt2hj7/xVG2O33s80rAiPbtLAk7aaY/MP96pdpbcf/QqBj+7RYoQRjCjH6Uqxj5uPm+7Sou5s/dX+9Uqw7t2MMv8AtURAiiXirMcZyv8Adp0cP/7NW0j27QPvf3mrWEeYcdiKOPaVP/oVTmbbGxY7cDmqd5qEFmGd3G7+6prmbvXpLyTYnypj7q7q93C5dOpaU9j1sLgKlZ80tEa+pa9/yziO3/a/vVlxyfOxc7f9qqscfc5/vbqlX5enzetfXYejCmrJWPrKNCnRVoI2babjeD8orStdSffwdq8Vz0MwXcSdqipRdHOU+Wu1WNdDvLK++bOe/rWqNQPlMUI2qeK4ew1A7WB+8v8AEx21qw6kkkWSDwdoZTWqYNI7GDUmmkUA/WtprwtCuPur12157DfBnUbyv8O6uosb5fLVC+7aNvWtDmmjfXVBsxv/ANllasXWb5GRi4PB2/KarTXBUuQfmYbty1jT3Tydzt/utQc9iu7CSXjDN97bXnfx28dDw34YbS7QlLy9AUbf4U3fM39K7rUryDSbSe7lfakQLvz90Cvkbx/4sl8ZeIp72R3aLO2FW/hA+7/8VRc+dzfGRw1Fwi9WZulXzw3KODtdTt+Y19KeFL4eKPCLW0pDOqB0ZfvKwG3/AMe2/wDj1fLMEwWdevH8Vey/BTxAlvepA8n7hgdy465BruoSvoz8bxi5ryLN4zw3Lgjayjbtqm995ZUYH96uq8e6SlrfPJD8qn5xt964R2LKoJ2t2rvex5tPWJYnYNuJyyn5tvvWfLs+YMB8o3VLDMGdhg/KPvUwR+duI7dWasWuY2iUH8iTg43dtoqncWab+CFyGYN7Vo3FuG2j7q/7X3ahaH98oB3ccN92snBXNUY8ti67hj61BFCd7J/Fj71b32f5mBJ5G7p3oisQ0TPgdOay5bIu5m2WnvvYHG09P++q3bS3FuCuM/8AfNVwz255TtTl1IfwgBu9UtCrKWpws3yowyWX+7WdctxyK0bzCq394nmsuWZFZQfut/er8/R9NJsg2hUd+duOKzlk+ZsmtWZl2YFZxtTzjLL/AHmrQ5RrRhSpB+X+9UqKJun3abHCVOCQ3p/u1Oke12H8OP4qAC3mC7hjbTnYNtH3mNRIo3cdqsRRo3Ln5sVrZDsVQp3YB+YinC3f5T95asIyKW+Q+zYpB+8OQTQURrGN2d4+UrU4uBGrfxfw0q2sePv/ADGomtTvbHzMem6izIJEvkbaPL/4E1PhujnAO3cPu1AkJUKCAv8Au0jsVG0EfLQWX/M9W3Nj0pQokDZx/e/2qz4ppGbBO1ccbqlXO3rUFDrmHarOqblx/DVOK13biflb/ZFX45n6FQy8VNbQpIWdGC8jK0/QumrzLOkaeF+dhuX/AGq15bdGDeX8rDotV7f9yM5Kr93bVpJBhSfWjofQ0owS2LGlXBzsf5WUV01rdDydhO7FcZKwjkWVCV/2a2o5jsWQPu3f+O0krvQ9jDTSdjolsbTUv9ag/uhsfdqrJ4ZeF2MZDr22/eWjTbzzD125PpW9aXBV23v/ALPWn7PmR6zwFDEq9tTmDpbsypsO7+8wqhfeG3XbMjlNu3O0da9EiaOQZwN1KIYJOuzb/drjlQaTsePXyapC7hqjJ8G6ok0UED7vNA2lm74rvoF/d5/hFcDd6Obe7S4tH2bCcqp2sVrstEupJLFXn+Vjuyv+f+A149WlNPY854WrDSUWaLKMKScrUQh5Yg/KamLJ8pyjYHrTlkRg3O1cfwmuRwkP2MiJIyrMcHd92rCKWZceu2hc5xnvVqKPayj7vP51HJLlNFTHJGVOcVLE33ge3zCnbTux/CKavzdB8y/3hWfs2VGJYGMLxQPlZvlpEz8o+8391ql5+bI2/wC7SVKT2DlIj1bim/3jjvUpyytgbtvtRHY3ExUpBIysf4Uq40Kj+yzVQk+hAF5bGakT94uA3/AquxaLc7v9W3/Avlqb+zYrOJnuLuKBc7RuPzV1RwNebtY0jh6stFEopDt29PyqxHCWHC/Lj71V7rxBptinyP557N91awb3x9KzMLeNVUfLub5q7qWVVJP33Y9ClldWestDqWmis42eV1Vf9qsDU/F0bKyWyfM3y7mrkpr6e8dnnkLbjxzRHGI+S49q9+hgaNHpdnuYfL6VHWWrLE91LcMzyOWY0+1UKvTdVc48rOfmHvTo5jhhn5q9Ne6j1LKOxoeZx1pwmMYxt3cbazvO2quXDfxUC6O7KN9VraA/sl0XG4P+HepI5mVuvy/LWakxZST9773+zUvnOw4+bPy/NVIGbNveHK87mboq/wDs1a9vfbVxjduIz7Vykefl527sfxVft7oKrAnvu+atUS3odRb3QVl2Eqc7tzfdrSt9VK7mU7WHv95q41NSCt0CrUo1YbSMFf4dy1aaOaWp3H9tGTcCT8v3dppj3CTBmBG1f4W9a4ddYbLZcqucCuc8Z+NJbfTri1sp9tw6f6yM/MlaHnYnEww1Nzkc58aPiYLy5fQ7CUrEuPtDKflLDPyr7V428nOQaJGaSR3kLuzFmLMdzMaHY7eDWdz8ix+MniqjkyBZNrKSAvNdf4C1Y6bqUUqHp/E1cg7bdoxu3Nt+WtHSbp7eRT91a1pTalc8Oa5os+o/EVmmseELO/DhnA2loz06n/0KvILxhDJgHoWzz92vUPhZfHWvD72DuGR4yyK3qK4Hxbp/2O8nIHfbtb71e5ZyjzHixbjJxOea4+dsZ/ulqdb3w3bPVvvLVWRvvFM/N1/3qp8xli5Kq3RlrI6kjoHuomCgKGXHruph2qOflz/EtYsNwI5FH/jzfw1OtwvzOX+Vd21VPWobSLirF+Jjv+cZXHDfxUfahG3zgdKy2uDsyPvD+FTTPtxYMhPzY27vSsXLojVK5qXN9Ex+9tbH3lrnbxljnLBy273ouZiqNh/mx/wGsx7h0ZhjPPrWUpWNYq+hRuZN3Q/K3tWbNjIA7fNVxvmLIQKqTKdjfw/7tfCI+gkyFZPLduflP96lDI24BwvPNVHzvZCTtFIuY9wxuX721jWhgW/LClSQW52inj+LrwaqtcHaufu/3qFvOPvf8B/vUAWAu4seakEYbaT94f3qqwzOwyuFVSzfLQ0xkdiCdwq4jRfZUUYHf5abuC7sALVUK7fx044j6ufbaaoosGQKynncMfdFOa4ClmJ28fdqI3A2YA2tUHnJ82fmYdKF2An+0NtzgfxfMwqq8iM3z/L/ABGpU+Zec/N/CtAhEkmwj5tvrRfQAjaP5cMPyq3FaiRW52rVJrcQ7t3y+nPSpYmMI352rj/voVnclF0WqLu5NNMw+YY+b+9UaXBYdTx/DR8jFuCrUjppl2GbbHlTuXP3Wq5DMGC89axBvjXkbh3qeK6PygE/L/DWq2PUpVrbmwkm7cD2HDVPFfParsL/ACNWXbXR3r/6FV58TW7D72aSVz16U77G5pt4PNUZ9K6i2vDjArznRpm37Dncp27a7CwuPX2/4FWy90+rwdS6OnimGFzUqTelZlvcBhsJG0/3asxTJhQPu1SPbVuUvLI7Fhjtt61NDeOu0A/L9aoLMnzYNPEgwxJPH92mHIjXjukWPJc9P4qk/tQxhthO49Kxlbd0f5f71Czbd3Rv9qmowf2SvZQ/lR0dt4iMf3wWX+9mtS18YJbnDxozf7vQVxayeYrfWmmQtux/47TVOH8pn7Cm94o9Lh8dafIGR7cf72PmarieNNGWNSbONuPQMy15OsjqP7qmlWT5WI+b/dq/Z0/5UQ8NTf2UeuDx1pChXFlF0/iQbqD8QNP2t5VpGG+9uYV5L5hb1WnfaOGy5pKnH+VCWGprZI9Jm+JHkhh9nVm7bQtVbn4lXcgYDCr2VRtx/wACrgGuON38WaUyDr/6DVcpoqMI7I6e58aXsgYGU7T/AHjurEk1Se4Xe7ll/wBo/NVAfMWAzt/2qPMG37vSquaWiWvMMgVzlt396hG5Y/wsPvVXS4G1uPmpPO2huf8AgLUAXlk7cf71Dybto4NUPObaxGeKatwV5JH9371NP+UDRFwFXn+dMWYde3+y22qDSBm+V9ymmtcfOx/h/u1aHfQ0Tdfd6rxu60eYc78nbiqiyfd6N6VJDI67g/pxtpxeo0XELNgOfl/754qykgU4H3T+lZ8Tc81KsiL0+Zm2/e7VqmSXYpuCT67act0Y+vc7elZwm2liMr/s1J53HBG7j5qq5my0twdvGPl/halW6LKwJ2+tUlkK9Tu3daxfEHiaDR7Z/nDTn7iZ/wDHqpHFiK0KEHOb0Q/xf4yi8P2bAPvum2qiKfm/3mrhNE1ifVLl3un3Ozcs3vXM6tdTaleS3E5y7f8AfK1a8O3hhu1BI2khauN7H5Rm2ZzxVS0dl0K93H5d3Oh/hJx+dVlby1Y+9amuKI9Qdzja/P8AwGsv5MsSQy5x8tUfPfZEZnb129qfasuVAz8vXdTHbsn3hTIZCsnP/jverhaJzs9v+DfiAw3sCu5ZFK5VdvzLXUfE/S0jneVB1LN8w6r/AAmvIvh5qBt9XR0J4H8Jr3Hxds1LQ7W4yGfAU7a9yjLngeNWXLO6PDrqQwyOMblb+L8azppnxz8v+ytaOtxsshwdv3vmX+KsmeQ+UyY+b7prKpodFP3hgkdjgP8AMeq0ouvLDAktt/haq75j3AfK396otrqOc/3t38NcjmdUYl/7UMMWPy991QPccZQbuKqNJ65bB+9mlExXcE+638TVj7QpIndixbn/AGagMm1mG7v/ABGmPJwwPytj+GoftKpxWbZrFFGVQ27nb/tVBKu7bgfLipZW4YD7pquWLDBPyrXyR70kiCS3+ZiCNtMlYfMAfmyM1cePcMD7v3qpuvlmhHMyKRiyryOKbKoyo+76VO8Yba4P/Aai2j5j/EvTmgQxWKrhTtWja8arjhf9qoFuHYsDhvTbT0m8wbD261a0GizFnaxJHzCpQ25cjDKP71VYWDFgT8uOGqSNiqt/CvH3qq5RPu3BQmKQxn5hg7v9mooWO/OTVuNi3v67alAOtY/mbH3v9qntGY5N4PON1Ts3lxKfu1Ve4871Xnmhe6VbQlVhIrZA3YoT0Ybl7VBHII1YIB81S7Tt3kll/lUt3BIY6+W+R8ysaejeYWAB3f7X3aYF+8M7sdN1ObfGcuP/AImhXj7xtFWHvIYwwI3fNu2/3arySfMrpViWTzEY/wDAazmk8tsZG37wql7xpEv2d4GZQTtzW3bTbVwMKuPvVy9tJ8zHHzVuWMxaP5PlZqo9fDTexe01k+2OQNy5Va6i0kLFVPy/d+Vq5zTo/Lkbj5q6O3j3H+6y7fxrVH2mBT5Ls0FY7VAz/vKas295t4ydvaqCfKOD93rQjHGaEe5F6WNxbgcHI3f3aeJtyr0Vf7uKxoZC24k9v4qlWb/x2rN0a4m54+UN/epyybu25cbazUuPmYMT0qTztqd2/ioTGmXlby9w52t/eqQSfd5+Ue9ZYuuOT3qUXQXdjLf7OarmHcv+YGLd6jRiobB61WiuvvD7rAUn2o4yG20rgi4szKvONvy/epftAy2O9UmutzfNhv8AaWk84Mxy+1R71VyS79oC7snvR9qX5cY61QExYMQdq1E9wVPX5Sdvy0J3C6NT7RtZsVE9wd3X/PNUPO2sxz82Ki8x41Ygd/XpRcLml9o+98+1qPOOOorLW4O7JNSCR2VjnrWkUFy61wV3Akqv+zTvMDc8tnbWWskjJgn+L7rVYhkfKnP3T826haE85cEhXgCpUz8wP3qq/T5mqZG3dD8vemmTzFqLouR8qipY5EYtyd33arpjdx/CP4qlDBSpICqflNaxK5i1HINrZ+8uMbqcWClSPmaq25F3cbs/xZpDNtK5+b+H5apMhuy3LQkG1gT83fimNMF3Z+Wqc99FZxu8j7FX5tzVw2u+PvtTtBZb1X7rS5X/AMdqlI8jF5hRwqvJ6m54o8aW+hwNGjh7jHC/wg8/M1eZvqk+qXz3FxIXdv73Zai1BZLiZpJCWZurNVWHEbsT93/ZFWnzH5vmGaVMU3HZG1PGHjcgbuOWpLKRFuEAO1cr92oIpBJGwyW/9mqW3UblP8XH3fu1vFnzLu0XPEnzSwPw2RxWMG4If7391a3tdXdDA/p/FWFtG37/AN2m2ZO/UR22hf4V/wBmo42O5j+VSKv3v4lqOLLFhnaq/wAVJMh9je0G6NrdRP8AdUH7yn5q+jtOUax4RYB97IAwb/gVfMNjIFZT/dr6A+GWqfaNMa2RyzPGFK/w5xj5e1evhZ6NHnYmPU8+8TwyRzNnY3+0p/3q5cyf7XzHrtrr/GCvb3b9NoLL8v8ACa4hpBuYOPm/2adbQKfvRJZpAo4/3TUAmG5hkbW+XrSmTcuz+Fj/ABfxVWP7vdx8rV5smdsEBV13EfNUZk4Xb977vSnGThh/d96g/iOQem75axuapAZDlg7n+7upY/3hIGeKVPmVuRupY5WQkKQW71m2axVtWZ7ScsCPlxxUW3zC3GFWp3X92w3/ADfdqqMxnqN2K+ZsevNWdh/3WwRtwKcyhkY4+UfxZppY7mNMDfex81UZPQikjKtwf0qtJH5e4ev8VXw24r5g+lMkVWZhiqsyDJCn72z73t92pI18sjI3Mfmq9Fbv82MNUiQjK5A3L/31SRa2uVY1PcDbUohLLs429t1TtCN2c/L/ACqUbOuNvpWi1ElcjhtR1P3vu1OF2/w/L9Kb5g2r0pFkLMwxtY/LRcuw25uBJ8gqru3SqPu7eP7tWHwqtwFZfm+b+Kq7MGkz91m6cVBUVctJGG3J/F2qdl8tcEfKfeorbZ8wPynH3quylfLbJ3Mv8VPQ1UFYpeXt3ddv3qm3CaJskqoqJ27n7v1qFrgru2H5eKPIa0VgeTy1bH3e9UJpNyqcfdNWmmG1v9mqp/ePwN1SvdKiTW33cg/Lj/gNb2nKGTp8392sq2VI4tmNzN/Diuh0qPjpu/2v4a1TPZwcbs1LKH514+bvtrbt1K7v4Vb+KqtlbhcHNX0Ud8rWh9xho2iAUqrEDcpP3aBGWZQM7m+Y/wB2nqw3KM1KF4/2QKD0VoVxGV3BiG/2aEbbuz90VL5Zk3EfNtFNEYZc8blHNBupAkm1c808XG5mH3VHvSMvHXn6VFtKvwT81BSZZ+0FjgANg0iTFmwR8zfN8tReX82c/SmspXkE/wDAqpEk/nFTzhfxoEh+Y53Y/u1XDHc38S/3vSl3HawHyt220XAna6MfI+Zfu7actx5gYH7q1URS24k/LUhyqsD81CAla428A/LUXmFi2RtXPFDdMY+XNHlj127f4qaC4eZtfGT81PGdrfxVEv3mPp0qRW+Xp/wLNNBceF3LkAK1P5VuR8tMjk7f8CqdMyLnhdorRbgmEce7dnP+9SrCeg9acn7s5J3LU0eFHHG1t1UkTzCR4X5wfm+6VqeJuOoVc87fvCojhtzev92o45ivBHy0wuWkz8p/hqUM7bVL7eKoHUIrdcu6qq/xMdqtXPah48gjkZLf9+wX+H7tVE4a+NpYdXqSSOvmvBGrkvtwP4q5fVvHVvas0cX72Veu09K4nWPEV/qTMhkKJ2VflrKt98b8/M396mfHY7PU1y0du5f1rWrzWJm8+Q7OyqflqnZL5bqm/nP3qZLJuLYFFm22XPK81UUz4ytiZ1m3Nlu9V2VTn7vX/ZqoWGWGe33Vq7c4ZOh7VQ8z5mrZbnIi3bSbvXdmr1kxaYfIOvP+1WdHldx+961cs2/eLztUbW6/erRHPfQ2dVw1h8427T93Nc+VHzD7391v9mt2+3yWjYIZT81c+rDPXb6bq0kZPUeWLbRw1Q/ddj938Ke2NuclWX5ttM3fK2W21BmWIGOMAGvV/hNrH2O6ii3hcnb8xryO3Ybefmya6vwjeG1voCj7WUq3zd+a7cNKzMaseZHefEq1C6g7oBsYbht7tXl83ylif4a9a8c7LqwtZwQyEbfmHO6vKLlTubArvrPsY0VZFQTbmUH5cfxNQ8h3MCdygctTVwy/OP8AvmmPhtyL93FeTI64jd3DZB/3qHwwXgt/vUR4ywL7Vx/F3pnmHcwx9KxNAbEbMfvbvl+U1Ey89Kf/AKwtk7mp3yNQbRRXuVeF2I/3aq7fuvnctbOp2oUsQN3+zWI0nlnBH3v4Vr5tpHv4inyMc6nDZG3+GjlUb59zf3sfNRu+8M/L/tUFTjAG0jrRY5NhoXcGIfdzTgwbqm70qISCNsZ3Nn/vqnhtzMQNtUkkSPLJt/2lNM3FTnJWmrH8uc8dqli+baPvChJDsIkiqHL/ADZqMXCKrfwt/s1IYzv+XG3G6omWNWyX+b+7VaIlXF5k3FAV/wBqp0XarEnOP4vSmeYm5UA3L/eamszsGGNtFrmyi2D/ADFv4qriQq/Xb/s1aEYxvOajlUfLj5lx6daenQ3VOy0ES48t2/ugcs1TC+GWI+7TFs3Yb8HaaryQmPcMFfWnZWG4MluJt27J7VAlxtZkfpj823UNlV4B/wCBUCNm3fJu/wBmla4o+97ox87vr/dqaKN1LHBqe3sdyqcbeaux2PltkfNQo6HVDDvqQ2caSScgbVrrtJVFiXP3t1YulaeZJum3+Kuog00rEpPy9vlqkrH0eAouLvY0IsYX5cf7S1aEY+bkKv8AOs2KGeMqAdyk/wAVWvtT24bzEPPy7lqj6mnoidlKng/Lmmsvz5z/AMCqumpRZXnDMdvzVKsyf316eu6rOu6Hrlep3bRTwoZWz/D/AHf4qYrfKuClODHd027h/DSYD+F7HkUxcKrD16tT+GVdrbv9mhlLbgAKktOwyJdoz97/AHqOWZhkbaey8Lyd1NddpXA3f7VAc7GBgpbPyr93bQfvLz97+KnBSzMCRu7cUKvy8igrmYwSBt4+9SFdu4g7t1SDCnpu3fxLTWbhhVfaM7jUxuYP97s1OVvvHJ5p+0bWP/oVIGRdwOP7wporm5UIG+dh/D/ealaPlTk7fmqNpEU/jupftUSy8lV9d1WYyqxj8UiwqhtpzuoRtwYH+Gsu48QWNqV33Ma4/hU/NWZeeNrdUbyv3uPbbWiOOrmGHor3po61WCo3IVR0qL7YkYbe4X1Zq89n8cXt0cIERf733mNU5NQurzc8pdlPzfL3oWh4WI4go01amrs72/8AFllYlsyq/wDsqQzVzN/8SJWUiygRd3y7pDXIyx7pWccei0oVPmwNv+zTPnK+e4it8GiLF9rF/qh/fysVPzbf4adYL5Jz95u7VXC/d4LcflVqwjO9v4s/3jVRR87VrzrO85XLUuMc/NxVUMFDGrjt+7bp/dFVfLOWz93/AGavoct7ogkXc7EHb/k062yrtwetNkX5mx8y9/anQNtOcbV/irRCRam+4x/i/wBqqbdWIx83ymrhUt0wy/3qqtHtLnA3fdq0Fwgk2lj/ABVagbnOTu+6KqxsFU5+ZqsQ4yODuq0RLY3GYtZsAfmUfexWBuLM2Rtwa3ovmt3yeg9N1YjsFdk+8ufSquZMYudrbfvd91D5ZG5CsBUf3W/2iacWHQ4VvvfLSECSFerfLWtptw8cyuD/ABD5VrH3BlxndirlmwbaR8uB/wACrSm7NMxkro9cW6OpeHGDnc8Y3BWNeb6kx3tnC87tq/drrfDV8JLZ4M7mYbfzrlNWj8m5l/2SVFejUlzIinCzM5MtuOKFb1Qe+6mFvM+bO3b/AMCprSfOoz97+7XnM6ly2Gy4+YEbl/vLSMz7ce20bqHzt5Hyt8wqN5PvP/EP4c1mVAl3FQ3yfepFX5mypH4U1GTDHhW+VRQZD7mky9joL2184NkBv92ucurN1dsfKq/3q7G6UKG/h/2WrCvbctuYNurwGuqPusXh7ts59sqWz8yj+7RDIPm+c7W/hqzcw+WpA+X/AGqqI3lq28Ddn1rOx89KDixJoRvXZ/e21E0jxnHvtqd25UEd+GppkRmwfvZos2RYiWRvlJO1f/ZqVpDu4+7mneWjM3O7/eo8sKFA+8x+9VJOxI1JnkLAtt/2aRsZ3sd3+1S7fmY/e4pEjHm8ncxqlHuWlct2yiQZI28fepzfM65P0pFYKigjbt/iq3p9uJDvI+itVpHZThzPlA24wvTaPlpttamS4RB90HdWisO45+6o/Wruj6eJLjOBtX+JaOQ9mjQ5mlYsxaWGgXKfNj9aoXOjjDbx8zV2Edr+5x04qrNp4XdyGVem6tLHtfUYNbHG/wDCOhVbj/gVOi0sxtynzf3q6Z7cLuH/AKDUX2cyHAG3/aosZLL4LVIyUsxCjb02sfm+apItPMzqQm1c1vR2KYXILMP4atpZp8qgbf8AeFK1kdMMIkihp2niHHG7j7y1tW8abOT/ALO2o7aEKdmNytV0KnQfw0JHqUqSiiE2/wAy4AaiWHzAyEBs/LV2KP5s/wDoVMlUMzZHT+9VHWo2Ocn0vzDn7qqf4aiFjIrNg/L/ALNbzR/eBxtb+KoljC/7PO2lYrlZkxw3Ma43nd/C1Tj7SqtwG21qCEKFA+b/AHjT1hKggIG4+9mnZovlZlpNKu19nbazYpj6t9nyCDWu0YZORz/tVl3FmGdgBuX+9SsMaNYSTcQCufmpzaoF5Odv+yKYliqqqom2pvsKsqh/m/3qSQEKaks27BLY61L5xbbxx/ep9vpsavgINy1oxWox9zcwqrAY95qAs42d0Koo+9WLJ42ttzBEdtv92tTxqv2fSXx8rMVXdXnMcJyzgjd/tVSjc+MzjNKuFqKnTZ1Fx424fZEd33huNZ03ji+6pGi/7VZbRhS3H1qq6hiw2D5jTUT5h5zipfbNI+KL+4diZSqt/CoqleXlzIMPO7bv4WPytTIdi7gBhV/u02f5toI3KOm6tFFdTz6uOxFV3nNkEUZ35yWb+8xq9FjZggcVVRTtxn/gNSxM/wA2fm/2qaSRyupKXxMfEoYn/wBCq5tMYX+Ff71RW68ZI27vm21Ykx5fQ7ezUGTkZpUtJnI3L/dNPVuGLn/9qowvzsmNrf3qc2xVbkM3+1Qh30HL6jG5v0q1YtuLc/NiqTN93gMtWrXZlgB1H3q1W5ncvsr44+ZarTsZDx/3ytSSsduBj+7tqszH5sA7iea0cQvpYhkY5xgtu/hojzualfDcD71OgUKc4DAGhAy6rFY1A+8vWqr/ACysMGrO4SFdg7VBN95SPmq0ZjFYKWPrUsLDK4O7lagb5g2fZqfD8z4Hy/71ERNm9ZyBkYk/MfvbqyJl8ud8fNg/eb+KtG2+ZGx+DL3qneQ7XY/xfe61oZlJvv4yV53U1ujEHr0205sYycrupqsOoPy/3WpWAN25FH8Q/u1at1+VV4qhD8zMARtq1Cxyo9vvURfKJo6PR7wwtjO1v4WWp9e2MVdE6pzurHtJNrrtO5fvFav3MwmgUD7wP8XpXYp8yItZ3MUyFmYdNvSo1mKqxdPptqc7N7dGWq7KWdstu9Fb+GuWT1KSHsztG3PX5aiDfJkjpinK3DZ+VsVGm7axqbmi2HO3y71+XplakT5t2WzzUa/dx+e6ljIg3c9TUlXO3ulG4/xMf4qzJlTOPuqK1LxfvDPzKfvVRePjBrxGj9Yr07mLc2/mBuNy1nT2O1G2gNk/droJYdqsANy9vaqstruXI+VlPC1NjwK2F/lMEfKMEfMKjeHc+AdrfyrWurcMFyNrVQWzePkNQtzy50nErrDt3YG4ihI3bB+7Uv3S38NHLKuMbu9FmZcpF5bruUEcfw+tKkaLyT81DKcsPusw27quWOnvN0B429qaT6lwpuTtHcLe1N1IuD8oFbdtapGGHoKtWulrbpx8zY+9j71TC12sxB2+taWPpMNgnBc0tyuIeM/w4+76Vt+H7VFXJAVj/wB81QhhDbUB2s1dLp9uIUXHpVRR7WHoWZMqnaxGNqimSx7uOP8AgVXdpVWxjb/dqJ4/vZI3Y/OtLHq8pQ+yna2QPZqQW4YMMDd9KvN8u7Hzbv4qiC/Mwx81K2oWK+3aGBG3/azTkzjkfN2VaekYb8uKeqnHCDd9KdkCgSRY24I6j71Wre3DbudrY/76qGJSxzw24cVehUY4H3etUdMURcqVAbbxTJsrx+dWmXazHG3b8wqCZtxbP8VTYuxnOpj3Dlh/epEUfLn5qlf5W67eaFUsOvy0uVh8gjUZzna3Zatxx/JjBWoo49pU88CrI6VL2NY7FWaMtu/hx0b1qjLH8zYxuxtrRn+VsE1TbGW5/wCArTRVkMDfNzhW/wBkU/jOCu7b8opwjRTz83O6nFQvPFNWsZaAmFKktj/dFWEkHTbUECrluf8AgVSM21GP8WK1SA5Dx/df6OsRO5ic7VrhoF3biflX5a6LxxJ514g/uj7tc6IwwY52sB92ix+P5xV9pi59kOlUruP3vWq+7aW4Dc/eWrBb5WH+TVdm2lgAVq0eAhqfu2bJ/wDr0GMq2Qd3G7a38VBXdz95lppzhQcbR/doYMYM/ewWq/Cu4Y2A8bqpxYZsf+O4qzG23l3+X/ZqUNe8WgwZWzj86JcbGBIpqNxz8q01+jDPeqSsJJFTu2MfMf4qai7V5xn606Xq3O3H8VRI20Ln/vqmWyUfdxjb/tVatW2syD5tw+9VNMfNyWXFWrdgzdfuj7tOO5mXOew+9/eqtNliwHy7asluGGRu+78tVZJAv3jtb/arcltdyA/KWJ+anRzbtyAbd1NKlWb+LcabG24t/wChNQTcvBiyAkdf71RfxN0/3VpR820D5f8A2akKjLYOf4d1JIG7jVX5G53etODcZH8NRtnynGD8vy7qAxUK/TcMFa0RJt6dNujOB/sndUd9GGRjxtU7fmpLFuyYXn71WLqPdG2cMuf4f71USYb4ywxuX61EfuNkfSpXwpbfj5aYGDFiew27aBogh+V84HT7tXLdgxXd8v8As1WOFDZJ3H+9Uqt8y5xuXbUDL8bfKxzt2n1rSH+rYB9qtWYjDYuc/N/dq0rFRz/47WinYixWk2KzEEdarlhv/wBkCpZ12t/dVv4artnbs+63+zWZSQ/byff5qaM4YbDubHzUKxXcQRx/dpEkLbv73y01qhrYUK+G3H5sbaa0nlnHIpNxbdj5mz96kds/cPH+7UspHpk0YZWP3qzZowzdTz7VqMu7cf4v7tVpbfzNxPy7q8g/Z5w5jLaEZ/u0zyd24D5h/eq6Lcb2x/301SQ2e4cjv60WMPq6e5jvppklAA3Ypk+i+ZuC/LtPpXVw2KKvTb6Ux7Xy1beDt/vLU8hzzwkX0OIm0cKVGdvrVV7Eq2Dnj+KutvYR8xwdufvYrNltd0qjmixySwMOiMuy0k3FwqINzD9a7LS9FS3jYkbW/wBkVHoOmp5jO424H3sbmaujWMRxsP4cLVJHpYXBwguaxizWqK6j7u7+KqyW/wAzcGtOeMM2M7sf3qiMb5UZ2/jWqVz0VTQ21t0U5wFbO2t61UeV/d9KoWduFZs/M3+1WpGvyLnKrj0ppaG0IcqA9GH8J/iqBl4YGp/uq30/i7UwsFZiT/3zWqNiq6npn7tC/MW/vfL81KW4PG5sfeojYfNkBv4vlpfaATai7kQ0IvLA52gVHGoYs/PX0qwrdsfL/tVNrCj1JIGK9fusKuRqjL0+XH3qqxty2fmXHDLV2NvkwKFodMEMb5Q3/fJ3fxVVkkPzADd/F81Wyozk/d+981UJZBIWyNuKCrJFfnGTjbmp413BQc/7tQQ4VWwdy5q1F8q8fNS1sLyJ4lKqv8Sn5jStjDAH5dtJG21VydvrQ7fI2Pu1OrLty7EEvRujVUK/M209erLUk7bduT2pka7t2fmz/doWhEmByxbJ27f4qcqnbkDpRyzcfLz96n7vmYcttH8NLczHRKW/2cVFcqyp8n8I5209ZPlbj/7Gq93dbYm/h2j71aRIqS5YnmniW4FxqsoA6Hb83tWcF27ui5o1WZ5tRnIPVz92mLja2Ru/hqz8TxlR1K85PuKyldxwGb7tIW/u4/h+VRTfOfDA/NRuPzf98ikkcJHK23p82PmK/wB6kLbiuPuj+HFEsfJB+XbTRnaufl9VpgSJ9P8AaqUKi7uDu/iaoBjdkYVT71OjcsM/KaFuC3JUb5OTt5psrD5vm/SnL8qYxUUqvuXoy1ZREeu0HdSCPbxjcv8A6DSFQrHB+b7u2jduVgPlLUB8QLtUbCflUbqsW7BTkEf71VGX7ufmz1qxBCOiDd/s1URWLu3aGOfmYetMlx7tTm+5wd3FNfG1RVmShzFV5OGA7dOKcjBg2P4v++qVsKW+X7tMRuWOAtXsJqxPbep+9jatD/Lu/iaiNX3KQdq0rLuDHjbj161D3IIm+ZGGTtVt22lDDqT0NNT94rNyvNNVdu4nG1j/ABfxVpHY0RqWLBS2T8vbdVx8YwQPm+ba1ZcTeW68hefvLWkuGVmI2t90NVohmXertbGDt77qqsvHPerl1hjkgbc/99VR48zA/hbdS6iWwm5FDclv96nooVeW+Yio/wC9nDLTolGOvzf3aLGnQvQMihcEq3y/NVp2Own73K/dqkmI1UJ+O6rAztzjav8AezSIt1GzYkXs3FV/LOW5+9825qsSsI24/wC+m+Wq5wzcn5f9k0Fob/A3Hy0N8vOflI27V+bmpdoaLOdytUbsNzIPlUgL1pXJI/72T8392hZChYe9Dt8zY+9ihCDu4HXvU9blJanqaqcMQd22m7Tjk/SnBgrbOVVv4qcPmX+61edY/cuVkBt+c7vm/wDHatW9um3JA2n+9Tlj3P06Cpx8qNhfmBosPlFZUVuD8v3aryMMN9N1THPU5X/aqvN83JPzf3WpWJsULiNG6Z3VXS1WQ4I+b/Zq0en95c/981YtIQxzgMv3apQEqf8AMXNOtxGqp93j7yirUmFVhncw6VLBGVXP935etQXkg27PX+KmkbJWRSm2KzchmpsaiZlH3abu3HHDLToF3OwB2sa0S5QW5ftISu0t97PNWpLhIYnd32qBuLf3aZDCzQjr/e3VjeIL7zHi0+JzvkK59h81MirVVOm2bNpfR3iMYz8v3t1Ry4xgDDL/AHq57w/MdPv57NyegYbq3pep/vUBRre1p3asyLbt3EetOXK7gMbqXno4/wCBelIIzu5O7bQb3Iw3ljOdvrVmBhIuf4f7y1l61IY7Rwh2s3yhc1V8O3zq5tnPzr83zelL7Jze3SqKHc6ONdxYAnbj7tXx+7i6/MR93FZ1uw3tx2/hq+rDZwdzUfZPUiRSK+OeFqlP8p6mrszHaox81UpPm54oSRoyCL5fuDvtqWPO5eTUXbJx/wABqWFuV4oVkidy1GwVsY3Lj/dp74VGLr833vlqFVOVOPp/s1HLIG3ZJZv7tTdFLsyvNjqCfm/vU2NdpzjbtH8RofapUkfM3940jL8zEnhfmrNmDdyQ/LkDG4n7tKqlm5+7TUjG1ifvZ4oT77HJ+X+GqSETn5VYfe9Ky9Tm22E7+gNXT/GRlhWN4huDHpVwQ/ygfdrRI48ZJQpSb6I80lkDTOeeSGpd33v7y/NUIb52J+bd/DUqfNuydvFM/FKvvT5hJWLLnO30296jVjnj5lz/AN807btDHn25pOaEYiKoZmJO5qAw6f3j91qYWEbYJ3bqGU7mJP8AwKgBQobb/smrMajbn7zNVUL8q5y2R61Yt4xjvtoRcPiH7uMD733t1MMhYY+7ipWbhsfg1MfLBuNzVY7FVfvtnPWnDrwaR2+btu70gX5M/wAVBIu4s2Nn3qnt22nAw3r/AN9VXRhnJy2Pl+WrEOxeSTtP8NNWixMsLlsj+Fv4qCw2t/eWnLInltnLLTJG44+7jlq2Wi0IvykEjHbk0wfMufur2ZaeJNx/vL/epjfdwo2sDu+apFe5NBna2DupxXczHsoqKD5RyPm7balDJtb+GrIGhgu5BSHPQfd77qG+VWx8zCmhXz1K42/LRHYC1bR7mw571osw2YP3c87aoQbldh/Fmr5xhiD8v92tEJlC+U5X+JRVEqNuSf8AgK1oyqZDyKozMVDE/K3+zTD3iPj1O5f4qVZOVz8zVCnzL1O7HrT12fKD96g0Xwl2HLcVZSQ9ONwqrE21lI/iFS/eXOD/AMBqCB7sVbn5mP8AEv41AuzJQja391asuys3H3u9VXX95g/Nxwy0ANeRNjfOOKYnzBT95aHbbuOPlxtpu5m5H3f7tKwxrYVmAG5ttJJI38I+bvS8fP8A3vvUzaO5waz2LSSZ62If7+Wb/ZpwUc5G1h04oEh3biOV/u1IF8zt8xrhS0P3QljjLMv8W7+7Vgr8mM9/4aIY9qdNrU0qcZwf8aFqAkmGHJ6dazrhh8zkbVX+9V0/MjY+7VRVMm75wy5ppdwKoVt2B3Natlb/ACrklWxzVWOHvj5qvwZ+Vh91f4qpAXDsjTAyzY5rLuJHZmP3Vz/FV2VjHuOe26syWTczDPeqSKeg37rYz81WLTpvJ/2fm/iqquWLAd61LWEKqnFMlaajru+TT7GWUn5UG4/7Vc94as31C9fUZcNztG7+lTeLbh5PItEO3c3NalnbjT9MSOMbmVN3Sg4Knv1FfZGX4j0+W3uPt8A3bRzVqw1aK8iXeSr45Vqh07xBHqDPby7VYf3mrP1bRTaqbu2fbj5iuaDllW9jJzht2OlZUkVWQ7uaZJMkasx+VVG4t92sfQtY+1WzCQhWU7etZ9/qUuqXD21sD5Q6yUHRLFx5FJPctWdwdY1DeMtbxHhv4WoVtvifCDqP4ataP5EMDJE/yp1b1qLSVF5rFxdh9yqMBvWn0MIfvJQ11Ojj/i6rxVtFOzfjczbar26lT/tYq1tRkwmP96kfSxIm6MMBmqlJldwGFq7L97I+VR+tV5F5/urQab6FRvl4AH5fNUkPTOSzf7VOKllYgf8AfVCNu5P3ai1ibuJL5nPI+71qAyJhvkPNPGfmb+8Kry56DG6gTlcYy7uPvYH8VCtu3Jnr0Wg5UqCfl/2aQsctgfNWdiBRlgwxtVf++aljb7wINRiQ/Ngf7Xy1IrNhj/47VWvsA124wU+9XM+L226Y/G1iQvy10Lb884Zv9quX8bM32BUJCtnd/wChVpbQ8fNJWw0/Q4PbyxB2tUsOFVjjctRbvmwfvfxVKjbY2G2q6H4+9LjHYsWH3l/2aieQr/u5x81StlQx/i/utUUq7ipOG3UjIidSwU56dKejGQYGV3f3qarKrY9KcfvZ4bH3aXvASpGNvzHcw/WpUb0/75qKP6fLVoYwwxTDYBj5iBu/2v4qa6nHTa2acilQ2zG41E2W79D92i4XZXb5S38TUseWibr/ALtIVO9cnHNL5fGN4+aqQ0JB8req/wB6pYmDFhj5f71Nh+Ush+anRNtdsD/gVHULlkY2YfPA/hpT93g7V/vU0btjAD5v7zU5V3DYcbv7q103SRlq0QHCswB+XNRjDFkz82f4qkKnLfxbaaZBvwRuz/dqb6le8Oh+VuTtxTh8zsE/3t1NVgwHRfwqVfmLbMf733aaMxjKVZs52r/EtIcb1P8AFTpmfGM/Nn71MRkZuDu3YzuogUi1BIVZs/K395hVoTedtUL92qCSFmUD5cHhqvpiNGbHzf7NWSRXGfmI+X1qlKpkLMBt/wBqtKTpgfxf3vWs65zuUD73/wC1TRVivt8tcg7v96mw/vH4f5f9qnOr7WH3m+amFfL24O71pElsL+8bn7vy/LVqOTduA+Ze9UI2bGdh3Y+7Vy3wyNnr9KAJf48421EY/nY1OjfLjH/fVQPlSxIO3H8VAEDZxjO6mfd2jH1o8wru5Hs1BYsrEfwj7rH5qzsNXGFvn4O5WXb81IIyxY5701Wf5iE+VtqlaUw72JBArNmp65Ex8ssTu/2cVYhUs2XqvE33sjavdatx52LwGXs1cup+5LYnX7zDnbjdTZVMbNzu5+9Ug/1TGoJWOGyO/wDFVAQMwbhfm/2ai+6c/ebPCrUkmcY7Z5aok+ZmGCvzVS3AsWylm+YbVX+9/FVxMRrn7y/d+WoEXhQR81SthVYY+bbw1CQEU8gYsEI6en3qzgu1snt/EtWZs5z/AOg1AFLD+61NICeBUkO0ZVlrRgUqV/i/9CqrbRlQRj/gVXoY9vJXa396g0S0ZzOusf7esxjcoPLf3q6MRhov7uRt21znidnt9StZUA+9/wCzV0doyNGhI25FCPKlo2ec61HJpusTlN687vl+XrXQ6brR1LTHQja4G00zxlYj/Xp8zABT71z1jfGxdinzKRtK0WZ89WnZuJVkvpLe4ngjzuc7TtNdJK0Gj6S2PmncbQv8WT/FWBDo9zNI0roFy24bqlu47i8uWHls7IVXp8poSZzwbuX9Lmex0ht+TLcHaqrXSeH7P7HbIMhmJ3H8aydF0uVpVnuE2Kh2otdJAqKV/vfSg+hwK15mX4Yz8xztqXdt3HG0A/dqOJTt69elIVMm7cenSg+lTQ9pA3P3aiaP58o+5v8Aapy/KFyflz92o3yrZGNu771Acy7kLNtDbyW54pqMMq5B/u/NTnUYZj83zcbai3bUbk8n+H+GpexPMu5Y2r82DuwOaqyN94Y3NUsauo3/AHv61XkYyLwKVmFxu5125+7imqxZmCE7f/HqYWdQ3vREz9s9OaEiboliU7WOd2T92pzj5aiT5VYgjr92n8YbPy1S1FcYy7Q3O1V+auL8byDaqZO7P8NdgZDGrY/nXAeMZi1yqAnp/DTPmc5qWotHNIvLAmp2ZVDZ+bPWq65+ZjlW/wBqpjs2sfzoPy6W5E8hUMcd9u3FMLBn4PfncadO3yMd2VytQBS20Z+8f4aCVqO8z7xP3W67aEYKMfeyaDH2z900KxkTpVWNLEsLHdx92rUTHawIP/AqqoxULxu4q0jOyck9Kmw1C49c7ailUsVOfl7rXTeGvBd54kkby08qBesrD5V/xrpT4B0bS7fN3el3b+JTtxU8yPYoZXUqx53ovM8xaPltgPy/xLRtC7tw/wC+q9JXT/CdqjEyBmHVs9acmh+FtSGyCXY5yoZTt/nUc8TrWUN7TR5kVEg+9t9KIsxtzllx/DXYeIfAL6bA1zZyC4gUc7T8w/2q5E79rDH3RWkJX0PIxOEnhnaRajUyR8YX5eWpfL5Xn5mpLVv3WEP+yaeJAwYDPDferZN2POtcilXh+OuKrqpU8kbRVgs8isNm313fNVdcqzB3f8qDRQb2HnDbSn3fpThhv97/AL5oSM714+XFP28MAC232pq25fsZ8t+Ugbo33lYbacmcrweP7tOEYVWFC4Y4yVYbflq1axzOHKh8bBZGOOu3tV+LG3P/AI9/drOjYRlh95QfvVo26nbgj5fu1aMxH+p2j+HH+9VG4Yf3N3+1WlIoXac/KD/31WbKpYtzhf7tV1GmQMvGRnp/FTWx0A2t33Up9c1GZPmzjr70WEWVYbWCjbtG3dU8exVX+Ff9mqi5ZW4qeFiyqRhcnmkBcTDDrtZR/DUErfMybyyn2qwPl24+b1/u1Cf3e4j0/hoAo7fm/vfxFmpiqFZsOWwR8rGny/u1bGFX7x3UgYbmI/His+g0wRTsbA2rTlbbK+AfyqMycMPvK38VN53t3rNmyPX45DtY4/4DVyNSwUjJaq8KhRn7tWI8qFKncv8AernP3FbDnYdOf7v41FN9xsHaueKlkXcfw3dfvVDN8yNkHr/FVWArn7rL/wCPNToV3HHv96mPhdqD+L+992rdsu7lztZflX+7RYCU9P8AaB/76pjSHbzhWAp5+Zu20DdVW4bcjf3u1MCu0hZmz97sq0iLxnO3FRq3KgjLVYt4QzMePzoTKiX7aMYX5vlxV6P5l2gZ4/iqtbLuK+i/xVZLH5Rg+7UGhk65pY1C3YK+10PDVhxalf6WixmMvtG3dXWNnc3O3J+7WVrWpQafbNIUTfjaF+7uoXc8uvDlVzkNa1S7vvkmTyE/u561T06aVpmEUO9gPStrTNJn1y4a5uVPlN0VTXRpb2uk27EIsSqP4R/9lVnz86V3zM5rdq7D/UbeOVYVAl5qdruJg2t/tCta58Sec7R2kef9phuqrLa3lwGNzcCBB81Kxk4KOxTTxZd25xIPlJ53fdrb0fxBBfOqH5Gb+8awZrXTlbMkplZj/D81T211pluVdAVweG/iqPI6sPWdN+R36Z2q2dygVmap4gt9NLCV9rMd23PzVRXxZZfZWRHDMBt21h/2SmsFpftYZieFx81M9CpjdNGaU/i55Fb7PEXYNwzCqA17WLhpAIjz/dRqDpN7p4Biwy/d+UfNT4tev7VW823+Vfl6NRY51XqS1uRDWtZjGTAdueGYU8eKJoSvmwFWPXdWjB4qguAqSDY2fut3q/NDZ6hbMCqOp6UGyrO24yw162vFUCQKzfw5q1M3oflrkNV0V9J/0m3LbB8x9q29E1T+0LVSX3MBy396g7KNdydmyxJ8pXIPI+9T4ZDgg5202Rj8p+9/tUseVXON26ktz07kwbdu/wBqpPvLx8y521VRucE/L/OpYWO1th+X+7RYlsjkyqsAa888Vt5mqPsO5h/CtehXcnyNk9BXmeuTeZqU4+6qnbTPkM6n+7sZqZZsOakZipb+Jf8AaqONT6fNxUjNzyTwP4RQj89auyCRtzt/D/s5pituVsfezTy3ysPu88UwKGPOKExq24BtwYfxf7NCZ2MDn5aai7dwQbW/vNUvKlQKCrk0f8JJ+8P++a2/DWmjVNUt7bG5XKqf92sFf4ePmPy/LXafDdkh19N4HTaFzSb5UzvwEFOvGL2udL4u8TJ4bs10jTiUdAu9l+XgrXm8k1zeSsSWlZj67q7688D3eta1cXM7+VbtJu3MfmxWyLHR9HhUW1gbidejKN2f+BVz3Pv54KrVl2ijzK20G/uioS0kbPRmG2rkHg3VlCv5RT0VjtrsLzUtdkfZbacLdM/eZD/WqFxoPim4iWV59qtuYbZh/wCghqm5j9S9m7q7Y3w9JqNmXtryMtEw27mP8NcRrEIhv7hIjwrnH0rsEj13TWVnAnwNoViGrjtRhl+0OZw6sxLbWq4S1PEzSMmkpIZaycNjH+6xq3b2slwcRxuzf3VFVdMaL7WqXB2xAjcy/wC9XsXh280OO02aeVt5WH3m+83Wt+Y8vAYBYmVpOyPPrPwXql1tAtJFUj70nyrWtB8OUt5lN/coiY3FVPzFf4q63W7PX2iZ7K7EqAFgsfyt9Fry/WZNTaRxfCTf383d0rPmZ9BVy+lhVzctzu7S68LaGGw8c7Z+8w3VbM3h7xJF5YSNXZdoZRtavIWbduQ/K3dqn0u6e1ulKH5gVxzRzMmjjo8ypSgrG7418Mnw3eL5Z328vzIzD+L+Ja5jbtfn7xI+7+NetePGS68BQSug83zEbc33v4uleTqy/MME8/xVvTloeHnOHp0a1oLRq49GKnnvV63k/wCBc1Qg3rux83NaFopzgjdz96utM+YLLLujbndz6VnSqFdv7prW8v5V6L/u1k3eGLdNwP3loFEoMvLDmmDDDn/vqrTqmG4O77vy1T3DPdl/u1ZXS5LFn5sfN/DU8fys2P4jy2aiGNmAf973qaFflY89agRaTLLkY25phbtn5WpySbW6Ff4dv8NPkjDbSAF4/hoAozqcYf5mb+Jah+9uA+9/s1O6vuZd4Xj71QPmPksGVf4l+9WfQqIPjbl/++aULt6DP0pBsVWydq43fzpwwpbB71i2+poexKq46f8AfNTqo+Xpt/u1WiZl3bsL/s1IvTn5v4t1Yn7onoSTNt3kYXHSohhkyTuZj/FSM3yshzt/2fSmv8vP8I+WrJEMe3aMbstVqNdqr8g3f7NVo2Eki87cH7tXCu1lAI3feoAieQKMf3f4qpTzH5gDt/CrFwwZGXeWqi7bmwPm/wDQqAETcrsAMN3q7axjt97vVePLNx6Ku7FXEULxQUnYvwttRRja396nrIjM3P8AtVFEwYd1Xj5aarcN/wCzUFcyEmZNv97H96uL8STG41SCA/KgC/jzXYSbfKYkfN96sDWtPMi/a40PmgbflqkediW5LQ2o40t4FA+6qfw/LXL3dxPr180Ub7bePrtG2rMmubdLdJA6yqNu3HVqq6Gr29hdT7PmI4ameJJ8oX19b6OohtBuf5ctncoqtDZ6nrW4uSqdtx96PDmmrqF1LO+HVTu2/wAO6u0SMR7gg2qOiqKBRi5nPW3hGBc+aXds/e+7tpt9pulWIVHHzfeK56Vd1/VjpsDCM/vTtX5a5JroLteU73PRWNKxzVUloiSe1gmdzbROqL/E1QWtrcwyYR9rHorHFaNlpt/eDerCCM/MFqrrGmyafIoMuZTt+Ve1M5ndas6jSrq7jVY7kb2+6GU1uGGNkbKq38PSuI0PXJbe58u7kLLj7zGusl1S3hDEyKqsFb5v4qD1sNKFveZT1TwvbXil0TZL/eXbWFtvdBlzkvEp3fL81dG2vWe7Hnqrfxc0ye4t7y3dAQ+4cVn9k3nyfZYW1xFq1lv+8pHK4rldLkfT9bntwNqZK07TtWTSRPFIG3Z2hVFO0SGS8v3upBt3Atuaq6Cpv3lynSFvOKjbuXFSKwUMPu7ht2033ztXsy0LIF3En5lpHqqourBc9zU6fKMr838NVUmRnyDubPNSpIctg/K1BoqlyK7y0bAns2F/4FXmWpyf8TCcj1r06++UPn5lx6dK8u1Vv9OlfHzZ/hoPjs5eliqjbd2ac7Dawx2qNFHfPP6VOIwwbf8ANu+6tVY+LSctEV237uflXNWLPTZ7qRhBG7vn7qiur8K+BbjWNtzONlmDyzfLlf8AZro9S1zRvCoeKwgV5/ly0Y3Yb/eNZOfKe/Qy7937Ss7I4q18C6vdKz+QE527XO1qW88E6nY2ryyxKyp8x2HdU9z8QL+6LFHCLndtUVreGfGE+oTfZrnY6y5Ubh94VHMdX1fCzjaG5ww65/u7flrpfB1nfXWqxGyTzHBB+b+Gs640uWTV5oII9yhztVR23V6X4dt08J+Ep78J+/cfeX1zjbUuV9y8vwDhV53stToNSvrbTbb/AImNyqOoVnRD94/7tcnd/Eq2s4mj0+2H90NiuC1fWrvVLh5J5yzk/earXhXR31q+WNyVRSGLL/CtYWPbeaVK9ZUqasjp7HxlresO2wKq7jllHT/gVbFpHe3W8vcNKy/wqdqrVmGztLOzd8KlrH99lHzGuO1bx1PcP9ns/wDR4G+Xco+ZqR7EqqopRqPU6O60eVlZEu1Rsfwncwrj/Emg3duizzzi5B+UMv8AE392uwsbeWPTLXY26e5Kq0jNuYCtJ7W0s9kBs3vGUcM3zLnbVwFVwdPFRPMdD8I3+qMzogRMf6yQ7VrstP8Ah/aKNj6mq3X3tq/dVq6iW4gjWBHAVZmWLY3auB8eWZ0PWxHbSOqEKwbO3GWNWveOCWEpZfT50rnSyWviDw6qvFOl1br/AHRubHptp9trGneKFayvYAlwflDYCsT/ALNcv4a8bXNjMsdxK8sTHaVkO7H+7XY3nh+DUtSstVs3VMkb9o64FD906sPWhjIaL5HmHifRX0PV3tsB0+8GX+If5WpPCPh+XWr/ADgLEh3Fq9B8UeHbbULxLm8uUgVB91j8zAZrG1DXoNFsEg0iMKrjaZNnzNQnc8Srl6p1XV6XD4m65E1pb6VbukkUO1jt/vD+Fq854Vt4zz/47Vi68yZ3dydx+Ys33s1V3FTkYPK/8Brpp2SPl80qTqVXNryHwLtVkQnk/wAVaMU3kuoB3ZrOt13Sc9zu+Wr8WzoRubNdcfePnXoa0UhkjY5+b7tZdzDtLHHTrtrStpgyMB8u3+9VS7jMcrvkbW/+KrWxmtDLus/Lj5lzztqrEu0scFvSrsv3l5+8dpqIrtXGPlUfw0dDS+nKRJ8rZ5/+Kq1bSNhuNvP8NVlb7yfebsrVJD0Yg/LUjRdX+Ekbtw/h/Gldi3QfLzmo0bleDt/vVKv8QH3c+lBJBNGihiD25aqEyjPzn5sVcmjOGGTt/wDHaqy43KccY/hqLlJ2DcWjYj7o/wCBUsan5s+tRiTaWA+X/wBmqZsds1izVHrsfzBv73+1VlWHy5+VVH/fVVYmKs2PmVanZflzWCP3FDZF78bsfdpjfM3zYX/ZoZiqf3qIl84M7Hay/LQBNGvO8fw/3qk8zc7EHcpoC7V2IQF+7uoPRvm2t935f7tWtxxsrkFw27Ofl/3qoGT51wOp21YlkO5hw2KrrGWk4Ax/tUmZ3LFs371jjpV5MM3b5T96oIF8tm/vY+7ipY2LbgfvZoTDmLW0/MSdwzxtFM27T/s9duaVsqqnf8vdWrN1HWLexRi7hv8AZzTTMp1lBe8XJMMMA7l7N/31UTSJHH85HPy1yV54ou5mZIE2r22j5qzrj7ew3ykouP4jQjyauKVtDo9T+ySHYNis3zFv7tZupaxFb2v2a3G4Y2llrmGWZgzvI7bvlFdRoWh+dpUrv99vuN/E3NWeY5OexS8Oah9hvNhYrE/VVFdrb3iTBih+U9fauAktRa3XlXAKrnhq1LbT7z5TbzhlzwqmgujNwuifxYu6VJCdyfdrG03ZcasnmYZf7tbg0G5vGUXMrsudx/2aluPCaRxZiJVx/F/FQDg5O5vW+xY1CAbcbflri/FNvPHePK/zK3Rv7vFXIG1LTwyeWWZf4mG7NBbUtSiZHgCoTwzD7tAVYXiczYxiaTLylGU8LVqW4Mm9C5Zl6Nmtm38KpahpLuVVX7w2msvUpLaMslsC7k7dy/NSucChNPQfoWkrqiOgkZWU/ezTr3SbzRys6SF0B5254rc8I6a9raNLPlGc/d/iFbN1brdRMhxsI2/dqTvjTkoXkc1o9xBqS5dR5oHNbsKou7ChVUbdq1xEcn9l66yINsYfb1/h3Vr6t4geENFAAzEc7fvUIunUS901NS1i3s48MQzN8oVa5W61S9vpGFukirj/AGtrVo6ZoJuMT3AK5wwVv/Zq6GO1S3RggTao/hFO9mdGstjhxfajp7KZdyqP73pXV+H9WTUI2P8AGP4WNT3tqlxA6OBz8vyiuN02Z9J1jyznbv8A0pNkKpOmzuL9n8l84XAryy7YtdSnIZcn5q9J1KQNYuchVI+9XmjyfvXx61B4uaVOZIFyrZ/vfMa6PwjoJ1zUFjP+qQb3bG7aKwEXacg/Va9O8B240vw7e3rv/rBuH+6AaUnynnZbh1Vq+9stSLxl40TT4n06wCIqhVLJ8uPlrzWSZ5nYuWbP8Td6W+unvLmeU/eYlttVlyxznbtYfdrO9ysZinOo430HJld3IUN/erZ8MxmO6W5J2pHuZtw/irIDCSXA+bnn/arsrWxEIsLLj94d8ir/AHf9qky8Cm3zM6jw1eWmm3UV3PGqy3x446Dd1rptU09dQ0i9sAVRpAzR8d/vLXkWuaobjU2MZ2pD8kar2UV6P4L8RQa9YLE8gS8jA+6fvVJ9jgsTRqXoy0PLr3Q7uxLJPG6sp5VhXX/DNo4UvIyCshx94ezV0mr61c6aVS908XCt8qSLhlrLm1S7jd57LTAjY3blX5VqeY2o5bDD1fap3J/G1ndyeH4orRHZcnzlUfw/5X/x6vK2t5Y3Xdncp3fMK7y08fajbyslxaF0JPysKS68ZWdwVJsEV88swHy1NzLHRVWaa6FvwjqVzcWkUFzAVgQLiVu3+1VjV/El79pa00weft6sqbqh0bWrC8lUT3KIuOI1+VcVuC4tFRRaXFvAn97K7ttOO56GHqR5FG5n6TavpZ/tTW7ks6jMcbev+7XE+L/EH9vak9yAduFAX2H3a77VLXSLxFe7vzKwH3VK7RWWLHw9HtEUUl1Op+6o61rB23OfF0amJjyJ6HJaD4futakXyIiq5ClmHy12XibUn8O6Nb6XbT7rwlWLIT8tbel293dRvBbxLZQDcwZh81Y2n+H47O8utR1GXfFbnhnPWk3zMmhhPqtJmdoPhu91Im41SV0t1+YrISu6tw654c0keQkcTsPl3Y3bfzrjPE3ja51SZ47cmC3+6FX+7XKlpG3neWb607HhV82VKXKlex67FqnhjVhseCBmPy/KArf726uU8ZeAzYo17YEPbqAxjUfMv+1XFJcPbyqQdrf7VeoeAPEn9pQPZXfz7ht2sPvKaINozp4ilj4uE4pN7HmkEfOQPmz91au/wr7nd81XPEul/wBj6zcRphU38Ljbgfw/pVEM8i8H7telTd0fE4qk6FV0+xftmC4JPzMeN3anaivGQNobkt/eNRWzbVUbgy/Srs/zWXf5fmroRwanPTdNiDjs3rVcsMcH67qtNI67sj5c8q3b71VXj3bsj/aFZjT5iAMN7YP121at8McOCy7vWq8fzbhj5e+0VLZqVViQdrUDLqSHbn7v+1U6tuViB0HFRxMJP60irtbfkqrfw0ARz79mB/vHdVB49pUklm4zWm7H5iRubHp81UJcqzE5ZW+Ye1JoadkCxht3PbbSMu1mw461GjfecEt/s0rSfP8Ah6VztcprvsexorMzYJ6/8Bp7s+1cfL+FNT5dxQ/NT924qc/N/drA/cUxqqF3ZBb/AHhRGpkbg7d1K/VsfxfxU6HG1gfmX/ZoC5Kf4R96opvlDY/8epTMVbj7v1qGSTlhxVfaJuVXk/e4GSv1qULuX+6y1Ai/vmz838QZasJ0Ufe/CnYhtIliyoYnPyj+Gp4G3L84/wBpW+7UDSeWOo/3WrN1/VhY2DInEr/KP4f++aVrHNVq8iIvEPiYWrNBb/O/3Wb0rD0zSZ9WlaWUsqZ3Hd/FUvhzRTqU/nz7ymefeuyfFrEwEYRQP0prQ8qTlPVsx3jtNHtHlI2kDcP9r/gVYHmT69cs5QpAo+6vajVb6XWtQWCIqyKdoq7q7RaPpKpFhZ32r9371BwzdzIghF9qC20fzRA7d39a9Cto47WBIo024G0qtct4L08SB7mQfNnaNx211f8AeJPyqKs9TCUVa8jJ13Q01KHcg2uB95f/AGauSFxe6HMykHb975vu45r0OLcxbncP7tV7ixiulbzE+Xt/tUGtbCpu8TG0jxRHdMyS/K2eGaujhmjkhUo4bcf++q5DVPCpXdLaZVs8L/8AZVm6XrVzo935dwh2A/xf3v71JHLFum+WR37Y+Y43Fa5/XdUu7eJvKi2rn7zCtiw1CK+iZw4+Yf8AfVS3FvHJGwkTdz91v7tM3lFSgecq1xqUjefPtydp3Guj0jRbKz3Hekrtj722i98N21xMxjJgb+7/AA1ltotza7vKlO360rHkP3GdgJI1TkhVX5v9mqGo65b2asnmB2H8K1ykrXioySTnb9aovHu3Eku3+zUjddtcpPHavq2qPIM7Sdxb+6KJoTY6wvnkMudwbPy1Pot0YbxIE+VSeeKf4mUSXiAH5gOdtVEin7zOtSQNEjg7lwuNtCsWLEelNs4xDaQIPmZUH3h7VKmY9xxu/wBmpZ7lNWgQySbWbPzL93biuI8Qfu9aTZlWYBv513E0gXcc9q4eVjqmvZDnbnbt+lByV+x01/IV0dg525j+9mvPHXbM2Du3Gu715vJ0uUA/KBtC1wYYquSN2f8AvqoPmMx6IVPvNh+/8VeqTyPZ/DhMHaxTaW/i5avKPM2upx8vZlNenWrJrHw8njC7mhH3f9oHNRJ6mmUOyqLq0eaPubdz3OahChSw52mntlmYDC80bRtX/Z+Ws/hR4tT4tS7otiLrVIIgCyu/8P8Ad/ytdszbfENxsG5IIdv47fvVzHgz95r0A/u5aulvlMNvq90X9VHHrSufS4Ony4fnOFeQyXDOQG53fXmrFnqE2n3AkiJRtwwy1SLK33gFZv7tWF+5k4ZRt+X7tWtjw515wqc0T1Xw54+ttUtltr8LuUBSzDqfXdXRssUMTvE++BhztG7bXgQZ4zvQ7V/u12/g7xkbMrbXZBiO1RuHSspR0Ps8szhVLU6x1Ws6k+jlHe0S4t/veYo3Mv8AhWZq9jaeKNBnvLaJIp0+bdjbj8q6No7e6jZAVlt5hzH97bmsjTbMaPHqVqcqmxmC/wCyQ1ZWsfS1qMKkfd6nG6Z4NvtQCyQFVVW27mO3mty1+HNy0rCe8VOOdx+7UrST6b4Ha4gfZK0wYMvy8bq48+KtRYt/pcqtj+F9tXGPMfNYitTwEuVq7Z6DD4P0axiU3Ool2HXcQvzf3aZN4s0TQVZLJFllX5fl+bH/AAI15lJqVxMzb5GbcN3zEtRYWsmoX6QJ993Cj/ZrRHNHNpTkowjY9k8E65c6x9ouZcIqfKFX7rVS8RSC48H35ydrTMoZv96rsEI8J+HliQKs8u1flHzFietZfjK4/s/wUtvna8hX7v3l+bLf5/2qEfS16lsI5T3seWSMVfYgDdMtUYz83O3H8NMlkPy459PalVipYt95R97+GrPyWc+aY6VQ25z+G6ug8ByP/biIjuq452nrXNBvMDAna2PvV2Pw+08xzz3cvypGFw/92hnq5cn7RS6If8S5hJ4mZDj5I1X68Vztso+YD5uf4qk8Qah/aWq3NwDuXftDN6Dhaq2rJ5WT96u2l8J5WYSU685ruaSfMiBvl9VzWtDH5lqwJ3YH3ayY5BtTICt/s1p2bBoWT+LBx79a7oo8fmOfnh5Ybsf7NVJFKtyTz/FWnfRvHIx4b13Cs11LNg/d/u1m0ECLdtHBPzdWWnLIVDAD/aFN3bWZCNq/3mp0OGZv7oqSyxB8xbJ/2asnKoxB+ZahjUbGJcf8BFWkVNjYwy4+9QBXLFkzy3+7UUmxo8EfdH51PypJPzL/AHlqC4wyMMBmxtqXsMqvHuHPy/7NPMaD5h3pNu3cM7m/2aRC251AHB71gzVJI9ciXcGb+En7tOLDPyfe/wDHaajDr6inPhuCvzD/AL5askj9suHOMH5qmRSyZ/iz61DuG75M9PyrN1bxBFp/yI4aU/wr2pmUqtkajSd3z19aqz31v13hfXmuVlutR1grs3ojfLu+6tC+H7tj88n+18paqsjzZ130Nv8Ati0hZcSjdnb1qWDXrKN9rSjd/dX5qx18KhVUmRmbPNQ33h23t1U+aVbHLMf4qm5yPETidNFqUFwzAOG9NorlPEEz3WoeUTuVTtC1QiuJtPvFKS7lH8S0+SQNerKn3mIalc55Yhz92R32j2v2GxjTA6D5qg17UPsulyuPlYjaKuWzCS1Xk7cLWL4tUSWDfwqvzf8Aj1M7X/DuZXhO3SaZp3Tdt/vf3qr+J7gzX6QegH/Aid1W/CEm6KVE+Zm6t/DWdqv7zxCykfdKr833aDzb3kdxo8KQ6dAmdpVAx/2qvxsPmFU7RtsC4Ubdi4qdPu/d+lGx9NhrciH84x/FRu27hkcf3qR2+9jA4pyfMGxjbnmrOmW4w4Uf7Wdp+lZGr6HFfDcMK7fxVs8fwk1Ft2lQfvUkc1SmmjhbO+n0PUfLlJCZ27fvV2cd4l1bLKH3Kw/76rB8V6ejWjTgYZTy2P4aqeGtUdrR4JD8y9GpnkTm6b5StdzX99qU8du5G0lev+1QbPWJCqc7R1Zqn8N/NrNwww3qrfWutHzFi/ysvy7aVyI0lV1kcpb+GbyYKbghV+9tWr66Hb2MTOPv7fvN81b27ywxPyt/erk/FWrbdtshO5x8/wBKkyq0VBFLQbdJtQed0DKoLfNUXlnVNcYoPlU8fQULv03TFjPyyy/xf3RWl4XsfLVrhwfmG0ULYwpK80jpUwu1SN20bem6mNt2tg7eKa8hVeflUj71UdT1aLTYWJ+9jhf4i1DPb5uVWKOv6sbWJo0IaVhtFVvC2klka5dNzbuN3y/8Cqlp+m3GrXjXEoyud25v7v8AdrsI40hRVTj/AGVoOVpyuzD8VM8djLjZt77a4P5VGQNy/wB2uy8Ws62TDlq4+3jGMsNtZu58vmG9hezEAM393H8Nd38NtUFwLrTpflSUFgv/AAE7t1cG2/7o+VfrV/Qr59J1CKcEqwPLf3qyZOXXhUH69o50fU7iAgsFfaGY/eX1rLPXkfKxr1Lxlp8fiDQ4tQtQGeIDO0dR/vV5fIojOCm5lO6knoXj8L7KpfozpPAKo2srx03N1xWz4jbb4evA5O55+G9eTWN4DV21Nn+7w33hXS+MI0/4RViE2uJlb+f/ANlUNq57mFh/sbPMRv3dmZf7tTCYyEIBubFRN1z93+EVJbtu3fLt9a0R8VUfvslDBUbNRLIVZSDt54al3BlYD5lpHHH91aT1Q6bcZc0TvPAOvSzXaW0h3KxKhq6vX2ENtdSOQshHlIvq1eaeDGP9swFD39fvV2F40+peK1siQ0UZDFf7v96stmfp2WVnUoLmJPGkiab4RsrQna8p3Mv0+9/7LXmjNz2au1+J2oC41NLRCCsCbT9T/la4h4wu07/mxurWHwnyWaVfa4hqPQfztUIS3/oVejeA/DKWsTXt2gVgNwZu3+1XJeFtDfVr9CR+4TDFq7zVJJLqS30y0coihfOZTxj0p2PQyvBpfvZk6zT+JNXedwFsrN9ycfK397dXIfEDxINW1Dyoj+4j3KFX7pb/ADtrd8U+IIdH0ttMtH2ysNpeP+GvNXZpizk7v9pv4aEaZrjtPYwGFRIzYO1e/NP3IqqB93/ZqJlGGH3W/vLWlo+g3GrPhB8n3S1Fz5Gjhp1pWRXs7GXUJ0igUM5PPPFdtrV9H4d8PJp8WPtUgXLL2WrUdnpnge0YyOJ7wjhcjj7wrg9a1CXVLppZHLZPCt/CvpSXvHtuP1Sny9SmrCTccfePNW7ZflZD83PDVSRkjZhjc3erVvIFZh91gd1d9PsfJVW23Jmnbqdqk/LtrQtGDSfI/wAo67azY5jJFx/u1fs5E2qAPm213QZxlW/ZGLHG3PvWRLH5h7q33jzW5fW5XcP4f/HqyJofM5+6qjbUyFAqlTuY42/7OaaMrxgL+NSSKdvz4X+H5qjX5nbB+Vi2azLW5ag+UYL7f9mrSMWCjYGX/ZqqnylQTtwKtR5UcfKuDSQDlXhskMuN3+7VO4xu7qoH3qu7SqNhhtIqlKpxnPbbuWmUiBFGGP8AF/epgIidjGOT1p0cnlq2RtxTEkL7nj5JPPFc73ND15M78Y3cfep3mepNRBuSUP8AwGldWUb8df4WrFH7K5aFbV74WNoxBPI2jae9YOj6L9sd7u5O5WO4N61Lq832y8S0Qbl+8WrZtFEMKoPlVfl207HFL3nqS+Wke1PlVeKyr3xFbWbMn3nH8K1W1m+nkdoLZCzHqyism38L3M0qvOdu7+Ffmqo/CcNRPoOuvEFxdRt5bmJaprJ5z5nuCzL/AHvmrcj8Jli2ZB/u1LH4Vt1VgQWb+9nbUcrOR05sxrZbLLb3LNnb8wqTUreKERPBhlHXbWlc+FYvKZkLq2ONtYPlyx3bW5P3tqhm/ho+EwcGtzsvD2qJNbqjncy/LtbvU+t2/wBssZRt+bDMGb1rkbfzdLnUuC38W7+GunsNWivo8EjcOq0ztjUuuWRz/hqYWdw0bn5mpniBTDqPmgfKwVt2KfrFm9jO08B2qp/hH3aklZNW09SnyzqOdwqVscjdjptHuvtVrEVIZdir/e5rRVTtYZNcb4a1D7LM1u3yr2bO1d1dcs24cfMrfw1oj3cJUulElH3uRup24ZymFXO2og3OSNrfL92hF+8edu77396mekiUr5aNk7uR92oxj13NnjdTi3ysAe/8VIuxUVj91W/hFAnojP12PzNNnGC2A33a8/0q4+zzudxXhl6/xV6JqjItpLwfmBY+/WvLJbgqWI+8xNB8xjZ2mjpvBm9r+c+wb/x6u0Zh8x2bmNcx4Jt/LgnlIG5sL+VdOW8sZA/2qDuw0kqfNIoalqUdnbPJIPmxxXHWcJ1C7e5uGKxg7vmP/fIq14hvm1K7S1T7qnaef4qTUWW1s0sosb3IYso+9UWOCtUc3YgTOtaoqgfIPlC+grsoo0t7dIxhFA421m6Dpo0+2V3xvYctUGqeII7dGSP53/vUJlU2oK5PqerR2YbJ+YD7q1zlrDLrFz5rgsin7v8ACKqi3uL52nlfcn3tzV12k+Wtsvlj7w2nb60GsKjky5DbrbxLEg28/eWpTlYs/ex/FTF+Vvm+ZWP5VKWDBuNu3oq1Dbsd9lyHHeL7gqioe5/hrN0Dw7c65OscQCL3Zh8q1b8V5a5UfdZQ1dZY3CeFfBTT7AtxKNobH3if/iaybPHeHhUqOc9lqMh8K6FoMO/UHFxL35VdvttqIWvhnUJmSLZAxHG04rgbq+nvpGklkd3PzFmNVzM8bNjI6ZbNRe5yfXqcJWjFWPZdGsTpcb27uk9nKeGU7ttcN478MvpN55keGgkO4bf5VP4C1otM9vLIzq42orHdXWW11BqiT6Xfj5wPkkYdf7tStj3Zezx1BM888H3n2XV05+Unbt+tdz4gtzdeG72MAr5Tb/l9ua4nUNDuNB1VDs+QPuDL9371egaTfLJKkZIZJ02nd93dUN2Zph6DVKVJnjzxjawJ+9020turqVx268V0Xi3w7Lo+oPtTfbn5hIo+Uf7O6ufWQqcH5f4a2jsfB4ug6NZpoPMHyrgLt61D8+7B+bd03fxUvHzIPvcZ3U4Sbdv8XpxUPY5aacpnQeCFDa3EcbmHzdPu4r0a1WOO41HWZCqbcsG+gx/49tri/Atq6xT3Oz/YH+9V/wAY60LXS4tMR9ruN8iqf97bUN3Z+gYRujhrnJapeSahezzyHczncWz0/wBmjS9Ln1S5WOMHn5dyj7vNS6FoNzrU+IELL3Zv4a9Es9JTR4lgtiGnbrJ8p21q30OGhgJ4mbqT2GWNqNJtltLZA1wQqlv4gPVqq6rqlt4bhMUYMt443FlP3c07WNeGgo8Fsiy3so+eRhu2rXL2PhfU9clecgrv25aQVK1PZrXpw5IIxry4e8naQk7mPLN95qZb2ctw7JEhdj8u1Rur0Kw+HNvaxK95cpvX5iilVU1fOpaB4dhYRBXl7Mg3E1pY+f8AqXO+etI4/R/At3dDz7geVCCGKtndXUQ6lBpZXTtLRZ7hhztHyiud8R+PpdQLQW6GBG/iU/Nip/hr/pWqTu7k5T738XWpPQwjpUpckNfMvz/D281KTfd3aM7DcV+9iorj4W3DKwgljnbuv3f/AB6sHWPFF9a6xdxxXEiqJGXbn7uGq1ovxCu43VJyzLvHzM1KJNSrhazcJrXuc5faTLpc7xzxmNs/dYU2DZlRw3O35q9Y1axt/FWhvIiLvQbkZfvM3pXlLRvDLscbWB5Vh0rsou7Pl8xwP1e0oaplyOM4TGfl6tV+1kDFc43Dpuqnb/cb2x8tT2n3sk16cNz5lpFi6YszFwV42/KKyZFKhudta13IGiwgC5HNZUqllwh29MM1EgSsVljRlYkn/dqMK7Nxhf61J5jq7Ejcx+U0CEqORt53fNWVhhF83UBuf/iqtW7J8xOG4+9iovL+Xj5f9qpE+XqelOwD5W/dsU/HbVZ8yQtsyq45WrS7NjEj5celV5PlVs+gbpUvYCkN/wAwP8NMhj+Z84PP0qeXGP8AZ7U1k3sxB7+lc7NYpnqwwx5wv+1VLV74WMLEnczDaF71YP7tP++vmWuV1bUo2vlD/dT5drf3qxWh+vVZ2NLRbMqHuJyd8vzbm/hraiwy+nNYNjr0UwZCUT+H5jtrXtrhGZjlGX73Wmc0akWPSzSPcQNuTz71ZEI2tn5ajSRMFwfmX3pEkChufrzQn9k15oChUVvvHaaFYKVAPy1CGCtl2DZqre61bWaMMhn7bTVXIcoJFq7uEt0YuQFUc7q5C3U6lq+9Pu53fd7U66vLvVpNkaHY38K1uaVpIsYMcrKeu0/LUWOJpTZoSWKXSMhQbVG0bawrjQZbctJAXbHXafmFdJbqIwuc7v8AZqeHZuxgM33qaOiFBSOIma9aJ0eNmUH+IGmaTb3drc58ttjfxYruHhiYZWgKm1QBux0Vv4agj6p1OP1bTTbstyg2qx3H61vaHrS3kWw/K6/KVrSubOO6tnjdN2R6fxf3q4aWOfRbpinyL93d/eWrWhUYug+Y9CVix6Cl3fMwI+XtXOab4iimVRIQr/3s1qJqUGWIZW/3qs61io9WXt24N1X1oVtqMc7hmqf9oW+GBmX/AIEayNT8VR2sbJF8z9v9mgyqYyCW4eKNWFvZOmR5rjaP71cNBZvcOgAK7j92nXd1LfTM8h3O1dH4ZtYLWHz53+Zum6lY+bqVfb1bnQ6XZ/2bYomNy7RlvesvxBrz4a3tzudhyy/w1FqOvS3G6C0Hyk48xRT9H0Ha7Tzjcy/N83emenFvk5UVLWxj0mxe5ly07fcVh0qhpt9FHK91PlmzwrGt7UdFfULhd8pROy1FB4VgXbly+KT2MnTZnXGuT6gzRQAhT8vytVnS/DMmfOue4+796tuDT4LFcABF7tWfqWvJGPKgO98bdy1IcjsZ3iOYeUtvFhWG3O35ar6JdT6bcrBO52uFw1XdK0t5JWnuA7M3zBaqeIYxb3kDj7xO35aCoR5WdTxnIzlv71SCTuj7ueWqCz/eW6v7LnbT3Xa/I3LUHp/YOS8STI2poSNy/e/8eroPGqm88J2RgG5YjuLf8BVVX/0KuZ8UbFvsgdvuqa6vwxcW2teGW0ydxvxtCsejfw1izzYzT54dzzZm+VcfK3elDBV5O7cOdwrR1vQbjSZXSWJ1Vejfwn/a3Vlnfhic4wtSj5SrRnTk7osWN49jcJLHlmBX7teixyW/iCziuLaTZeoF+VTtbP8AtV5l/e5q5Y6pcae6vA7owO4Mp202tD08vxbpPlex38147RLa6pEVbs7Ddx/eqKeYWun77d9zxNuDfxf7X6VQ0/xxBdRMl/AJXPy7sbt3+9mrkbaJfI6RXBgdsr5bH+KsmrH1kcTBpOLNrStYsfFVh9jvdrOOiyfez61y3iLwHcWJkltQZ7ft5Y+Zf+A01fDMtvMZLS4DMBuDdK3tL8bXOljyL+JmGPvL96hTsRVw1LFp861PMpLWSN3DxuuOrMNtT6dpc99MkaIWyV7V6rNqnh7ULdp5Eh3MeVYfNVKTxZo2mp5dpErO3y7lGP8Ax6k5Kx5lPK6VOfNzaEtnpcWj2CwIN3lje+3ua5+28Oy+JNVe7uybe3J3bv8A2WtEeNLSONsxu7ElmZvmzVEa1e+ILpEt2ESZ2hFO2sj20oNcnQ6jS7OKxhWzsNir3f6VqR6bBCf9aVVvmdmNYEdjqcdu3kmNWYbTuNRHw7q91y96iZH3VJpptnowcYQ90v3txoWk75nKPP3ZiGrEuviQ8cTJbW4VR0bFVZPA7ySMZblMn/gVFv4Ft8L597GrMeFU1rHY8TE1pydoaGDfeJLzUn3ySv13bc/drMeSWQsclmz95q7+18E6NHIwlvfm/uKV/pV620Pw1Yq3myxsq/MI5D8vX+7W1zzHQnU1nNHnulaHc6lMqRRO7d2xXoem6bB4J0qa5nk3TlD8rfLz/dqO88YaVoqsmnxqzDC/L92uI8QeIrjWJGeU7VGcItSS5UcJC8HdmXdTefczynHmOWcso+8xzVVGLNh27DG2m7jlgAakjgeQ4A+Zv4aEfPxc5z06npfwv1AzSvbP82PmH0rB8cW8Vnrl4kWGyd230bFdN4E0U6LG93cEIuNx3f3fvVx/ia6OoaveXKAsjuWH8Xy1rSfLI+jx9ObwcE1qUbJnxg/dXC/+PVppsVVAG1j81Y1o27cMHrt+ateJQyZA+b+8v3a9em77H59OnKLC4YbMc1VZUZsEn5quSMJIcv8AL/tVV3BuQPlqnuYsrFQ24cMuKE+bcPu5/vU512thfvfe25pjYU5I2svzVAiVVC7Qcbs/doVf4h8vrxUbfeUg7m/2acrfPgEqv+z/ABUDRLIyY+TK7f7396q82ZFY/wAQA+VqFwof5y38O2hI9rsSTtx91qBrYqy4Veyt3qGNj83GeaszKjFgMfN1qHyzllyRg1yPc3R6YzIqYDbuaxpPD6XU7yzkMzHcNvatZm3Pgna3+zT1jTt97+961zo/WqiujDufC8bKxjJRuMbRWdLDe2O4Jl1U7flrrxld3P8As7qq6hJFawM742r/ABfxVZ51SPLrE5f/AISS8hK7z8q/w421G3iq5bcAQqt1pUs59anZ0AWIHhv4cUj+GZYyzmUKinO7FL4Tz25orrrV3McGQqzfLtrW03w+bqLz5y65+bbVDSNPjkvmL4aJP4m6NWlqOtGNWghIZR8u5TRcaqM1EurLS42Qfex/FWfP4oG75PT7zCs6HSbvUG3nKpjduY1Lcw2djGYx887Dbtb+9TD2jWxYg8VOsuCm5fun+Guo0m+F1FvxtVdq7W71x9hbwRnz7t9qqfusPvVdk8SGGXZAgEajaOP/AB6kjuo1mnqdbuClui8/dp25WboP7prkLbxUVmVJSfm/iVduK6qzuI7iNXB3KRuq0epTqqfulhWT5gE6bV+Wqeo6Pb6hEySAf8B+WrSMVDZG1j/FTH3qpJ+UqONtFjWcVJWOK13Qf7PRpIc7V99zVz/2yeNmIcrjFeoTW6XCsCg2sNvNcVqnh97WZpETfEp3fLTPBxWHmtYmQlw8ifOTuqzEsG1i5Lbf7tWdPtbS4+SUlGz91q3IvDNlIOCf73Wg8v2M2rHIvCi/PHkrV3TrdLpVWWXb/s5rck8IowIRztYVA3g14w2yVlPbbQawws4u5fso7CxG/ejMuF3M1WpNctl2nzBtXj5aw28K3CjPmjadq7mqWPwi7NseUt+NB6EIOKL8niK2j3Yfd6soqhJ4q2tiJNzE/wAVTxeD4I/77qPmLZrQt9BtrcKQgZh/eqLm6i5GB/purOp2Oo/75WtXTNBS3XzJF3P/ALVbMMaRgfIFzTFZY1bgquOKC1BDCp2sQDwNu71rkvEcxmv4owPmAz+tdNqF8lrA02R8oPytXKaVHJq2oPNJ91T/ABChbENXdkdXZKYY1QJ8uB8tOnzhiPl/Gnopw2fwqORRIq5O3nbUanU/dgcP4mkP29v4sALuqhpuqT6fOsinawPrVzxKyyag6D7uOefmrEZTjkbRnb1rOx8TicROnUbiek2Xja01SJrbUY0ZSFwzfNUl34T0TUNxtpwisP4T8tebor7l4+XH3lqeO8lhZ8yHaBt6/LSszSnj4TVqiudhd/Dd8b7WdZf4TuO2sibwTqcbsBGrc7d2VqnZ+JNQsw3lzlVX+8N1Tv401CZdnn7dvsu6l7xar0N0rEw8D36gO4RGI9anj8JmFszzpHt+bdnc1ZD+KL+RGD3LbWHC1Ql1CWZW3zu+73rNwbNIYynD4TuNL/s+zZUF4XdjjaprqtSsYL6zUmASsybRu6147bXhhkRy/wB0q23d8tep6Vqkmuaen2aXypwFUK3fFQ4M9/AYyFa66nM3fhG/aZjFBtix91j2p+neCdpZ72dYkVlYqx2timalrmt6fM8crsjZZd2KwrvXru43RyzsV/2qFDQmvXjSd7Hbi38OSFrOMAuej7/mrPPh2/8AD9ytzaAvADu3J81cOZpFZirsrKdwbNdZofxCms1SC7+dB8pZvvfWp5TPD5hTk+Weh1NjqUWsIvmEpKB95Tt21m6zpOs26sbS4edCNw2t8y/8Bq9FrGiat85cQN97d92tC0mRWUxXm9FG0K2NtT8J9JTcK0eWLPOLqPWM5cXG5Rt3c1Tlurvo5dWH977wr2QTBlYEIzY521lyXWhXkzxXEcTODt6bWZq0hKyPLxGB5tVM8sE0uWJd9p+Xdk00tJIWyW6/dY16dP4V0K8DCBwn+6e9Qt8M7aZG8q72svXcA2avmPIeXYh/C7nmu4ZBOVbdzSFvmbHy7hzXoP8AwrWJWU/aRt/uqBVuDwLplq2+4n3KPmZWIVRVXMllVf7Wh5nFZyzOwijL7vvKoruPD3hNLfF3eoFUFWCt/e/3a1IdU0TRy8FlGrS42hlG5Q3+9Vq/uLezSCW/uGRn+bYu7j/O2g9fCZfSoNTm7s05ri2tYm+0b2gYbSq/MuKzrjUvCl1aMn2cRMp5Zgytj/a+ap4fEWlXw8sTo38I8zv+dU77wfZ6gGkgcJy33PmBqkezVdOpDlVmWtO0HwlqyKInMUpK/Mp/hz/dpuv/AAvudJtWubSVLyzX5tyAqwX/AGq4fU9B1HR5FJDqm47GX7tdx4C8fXdnItpduZbdhtKtz/49/wB9LXbSk0fOVqNCs3CcLdmcBN1ZHyrKf4hVXzBludv+yteg/EDwOY7qXU9ORHsZyDtQ/NHwu5W/GvPpYfLdgUK/w1181z4jF4KVCbVtB23liB90bflqJWTvluOFU1MuWXI+bb8u1ahPVTj5f7tM8y1g/wBSvyfL/eVv4qlClg38PH3WqJd7FT/CP++qVmLOw2bcf+PUFxSJCvO8j5v4uaa6/Ix2beOFpi5+bj5sfxUu52Zcncv+z/DQFipLjcw+6vy5/vVE2/c2c9e1SzLy5xu/9CqNF3Mx5rmkUf/Z"/>
  <p:tag name="MMPROD_122924LOGO" val="/9j/4AAQSkZJRgABAQAAAQABAAD/2wBDAAMCAgMCAgMDAwMEAwMEBQgFBQQEBQoHBwYIDAoMDAsKCwsNDhIQDQ4RDgsLEBYQERMUFRUVDA8XGBYUGBIUFRT/2wBDAQMEBAUEBQkFBQkUDQsNFBQUFBQUFBQUFBQUFBQUFBQUFBQUFBQUFBQUFBQUFBQUFBQUFBQUFBQUFBQUFBQUFBT/wAARCAC7ALw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j4f/APIjeH/+wda/+iErfXq1YHw//wCRG8P/APYOtf8A0Qlb69Wr9jw38KB/mnnf++1f8TFooor0D5gKKKTdSOqnT5g5pams7G7vP3dvbSXH+wib6tz+GNXt42eXT7pET/lr5ToleXPG0IS5JzPq6XD+a4mn7WjSnKBDo9nBeXyfaJ/s9on+kTz/ANyFPneviL4w/Fe/+Lfii5u5laz0qD5NM07+C2hr7Wis5LzR/EtlbJvnudEvbeD/AH/IuEr86K/GOOMZOUoQj8B/pr9FTh6hSpVsVX+MlaT7uP7+9P8AYr0Twn8fPG/g23a2sdVa609/uwamiXC/98Oj15tT8j+7X5Th8TVoS56UuU/0QzHKMFmdPkxcFKB6H4w+Ovjjxvbi1vtckh09fvWlokMS/wDfEKJXnlJxRxRWxVWv8ch5blOEy2nyYSEYw8j0/wCCPxjufhX4nje5RtR8OXrpFqFjJ/6PT+46fwV9kapYx6ffPAs63MHySwTp/Gj/ADo9fnNX6H6fv/4QvwXv/wBenh3Td/8A34Sv1fgfHTUpUn8B/nZ9KjhbCypUcfRh+9JKb/u1pweGNYuIkaLT7o/9sHrNubeezfy7lJLd9+zZImyv2qniqNR8kJn+ZVbIczw1L21alOMBaKKK7j5CwUUUVZmIOpr51/aH/wCR3s/+wfF/6HJX0UOpr51/aH/5Hez/AOwfF/6HJXi4/ZH6Pwh/Gqeh7X8P/wDkRvD/AP2DrX/0Qlb69WrA+H//ACI3h/8A7B1r/wCiErfXq1dWG/hQPn87/wB9q/4mLRRRXoHzIhG7ipdOitN889/NJb6bawT3d1PH/BAib3qOsLx5JJH8I/H8kMjxv/Y7/wDo+3R6+ezfEToYOpUh0P1vw2ymGc8SYTB4j4JSPmj4k/tGeLPH97PHZ6jc+H/D3/LDSNOk8r/vuVPnd64HQvHHiLw3f/bdH1/UNLuP+elrdOjv/wB8Vz1Ffy5ic0xVSrzuZ/vbk/AmSYLLoYeGHhy/4T67+Dn7WUGo6rbWnjxI4NQ8xHg8RL/45FMif+j68G+MfgxPBXxJ1PTLJttjNL51ht/jhd96f98V57WxqXiTUdStdMtru5eeHTzstv43RH/g311VMylj4Qo1vsniYXg2lwvi54/Ko8sJfFEl8ReGNW8JXKW+sadPp8z/AOrSX7kyf7FdX8JvgX4o+Mc8z6RbJFZw/fvp/uV9t/tD+GND8dfsz3GurBGJ7e0S5glqf9gnWNLvPg5a2kTx/araR0uP96u2jldH2/LKXuHyGY+IOOq5ROtQp8tSEuWR8afF/wDZm8W/CHT01PUEh1HSl/1txbj568gr9ZP2ptX0my+DHiX+0ZIyhs5wfrivybrzs2wdPCz9w+y8OuI8dnmEn9bh8J2nww8HHx/4107SH/dWbvvvJv7kKffevob4yftaQabqk9r4Bjha9/5a61J/D/sQo9fMOmeIr3SdNvrKzn+yw3g23Gz77p/c31kfcalhMzlgaEoUfjkd2b8GUeIcwWJzRc8IfDE3tY8c+I/El+97qniHVNRun/5az3Tu6f8Aodeu/BP9pTVNH1W10DxlqM2r+FLt0t3nvH33Gn7/AONHevn+itMDm2KhXUucw4k4AyPH5TVwzw8LcvY/RjVdPbS7+4tp/wDWQyOn+/8A7dRU65kkk0rQZ7r/AI+n0exmn/3/ALLbu9Nr+osurfWMLCcz/AvjDLYZTneJwtL4ITkgooor1j88EHU186/tD/8AI72f/YPi/wDQ5K+ih1NfOv7Q/wDyO9n/ANg+L/0OSvIx+yP0bhD+NU9D2v4f/wDIjeH/APsHWv8A6ISt9erVgfD/AP5Ebw//ANg61/8ARCVvr1aurDfwoHz+d/77V/xMWiiivQPmwrI8dXkGl/B/x9e3PyWr6O9on+3JO6Ilbulaa+qXSRRmNPvu8jvsSJE++718sftE/GyPx5qSeHvDcjf8Ilpj/wCs/j1Cf7nm1+ccV5rTwmEnQ+1I/s/6PnAGOz7PqOZ7U6Z4cOtOpq9adX81y1P9yMPT9lRjAZRS0lZ03aZz4ul9YoTpo/U7xH4Pj+IX7L9zo+ln57nTEEH5V+b3hjxn4l+GeuXEukX9xo2owu8M8f8AufwOj19Tfsn/ALWFppVlpXgTxJxJJstLK5/56V9iSfDDwlrLi9l0KwkuZvned4k31+jfVoY+nCdGfKfxe8zlwjisTg8fR9pCcz8m/GvxR8W/EFUbxLrt1qcafcSRERP9/YiIlchsev1x1qf4feEPEuleGbmCysb/AFWN3thtREfZsr5A/bY+Ao8H6lF4x0eDZps/yagkf8Jrycwyusoc/Pz8p+lcI8d4KWJhgvYeyhP4T5Jooor4s/pKNp6hSt1oIobrXRRfs5XOXG4f29CVPufo7qt5BqlvpOqW3/HhfadaTQf7nkJ8lUsZ3NXiX7L/AMYI7y1g+HWvz/xv/Yl5P/A7/wDLu/8AsO9e43UbWbvG8ciOj7HR/wCCv6f4ZzKlj8JCEfiif4KeOHBGO4Z4hr163wVJSlEbRRRX3J/K4g6mvnX9of8A5Hez/wCwfF/6HJX0UOpr51/aH/5Hez/7B8X/AKHJXkY/ZH6Nwh/Gqeh7X8P/APkRvD//AGDrX/0Qlb69WrA+H/8AyI3h/wD7B1r/AOiErfXq1dWG/hQPn87/AN9q/wCJi0UUV6B84jC+KGoSaP8ABHx7qFv8l4llBaf8AnngR6+Ca/RK2jsb20v9L1TzLjSdUtZbG6jg+/skT76f7f3Hr4v+K/wb174R6r5d/A15pM3z2OtWv/HvMlfgPHGCrzrRqr4D/Xb6LvFGU0MseX1PcqnntFFFfkHsJn+i9HH4ar8EgooorE9Q6X4aT+T8QvC7f3NUtf8A0elfs/oX7zSbb/rmlfjF8PNPudU8feHra1XfNNfQov8A32lfs9ocf/EqtFP/ADyr9G4f/hSP4t8XuX+0IWPnf9pD9nPVfjd4+8JXcGo/2RpWmq73N1H/AMfH/AKk/ac+IfhP4f8Aw1k03XZf7Saa3+zLbfx3Ndd+058Wrn4N/DW41uxsP7Ruw6Q7a/LDxf4z1bx9rk2ta3fyX97L/wCOf7Cf3ErbMMZDCRmo/FM8ngbhvE8Q1YVZy5adI5+nnpTR1obrX5yf25h4expKIu2jbS0yq5CJ4qjFayLCSSW7pJEzROj745E++n9yv0Nm1KbXtG8NaxeLuu9T0e01CeT/AKazQRb6+KvhN8M9U+LniqLS7HzLe1T59Rvv+WVpB/G7v/6Alfbuqy2klxHHYweVptsiW9rH/cgSJET/ANAr9l4Fw1eFSU/sH+ZP0rc4yuvhaWGh/FKtFFFfux/lEIOpr51/aH/5Hez/AOwfF/6HJX0UOpr51/aH/wCR3s/+wfF/6HJXi4/ZH6Lwh/Gqeh7X8P8A/kRvD/8A2DrX/wBEJW+vVqwPh/8A8iN4f/7B1r/6ISt9erV1Yb+FA+ezv/fav+Ji0UUV2nza3E/iqez1iezt3tU8u4s5vv2l1Glxbv8A8Af79Q1b0fT01DUI455/KT/lpP8A3E/jevKxyoew/f8Awn6FwpisxjmFOjl9WUJzl9kw9Y0f4f8AhvRJPEPiTwt4S0bS/wDsFbHmf+5b26ffevlX4ofFzSfE8txp/hbwvYeHdG/vrbolw/8AwGsz41fFi7+LnjKbUH8yHRrZ3TStP/gtoa86r+aM6zKnUrzhhocsD/cHwy4NxeBy6hjM1ryqVBR1px6U0daSvk4+8f0jUqqhR5j6g/YQ8ADxN8TrrxBOu+DSIvLWvuH4g/G/Rvh14z8L+HL1v9K1md4ov9ivNv2J/A0PgX4RW96/yXF+v2uQ18U/tPfEuXx/8ZNT1KC5zBpzpDYV+hUq0MBhIfzH8YY7B1eNOIMRy/BBH6J/tJeC/wDhPvg34hsIF82Z7XfD/vp86V+RVfq3+zN8Vk+M/wAK4ri6kV72KP7PeJ/cmr87f2gfBD/D74t+INM/1VpLO93bf7j1w51TjXoQxED6nwxxU8rzCvlVfc82ooor4M/q77B7N8OfF3w1vXTS/HXhdYediarp27b/ALDzIjpX0JH+z/8ACqzSz1CDwr/aNnc/Pa3kWr3D29wn++myvhf/AHq90/Zh+LcnhbxJD4Q1S53+F9cn2f8AXldv9ydK+7yPF4eVeFLFQjyn8oeKXDGcUssr4/JcXOMo+9yn01HJBpulR6Ro+nW2iaSjb0s7GHYm/wDvP/G7/wC2++nN0qW8t59PuriCVfnhfY9Rdua/o7B0aFGnFYePun+KPE+bZlmONn/ac5Tmv5haKKK9c/PRB1NfOv7Q/wDyO9n/ANg+L/0OSvoodTXzr+0P/wAjvZ/9g+L/ANDkryMfsj9H4Q/jVPQ9r+H/APyI3h//ALB1r/6ISt9erVgfD/8A5Ebw/wD9g61/9EJW+vVq6sN/CgfP53/vtX/ExaKKK7T5kKns7OfVLXWdOtv+Py90e+tIP997d9lV/SvQ/BXhi18Q6Gt1E3lajD/q7pPvo9eBm/L9VlCX2j9g8O4SjndGtH7HvH5X+W8bujpsdPv0zo1fY/xj/ZnsvGms3WseGL210PxI8j/btIvN6Wlw/wDfhf8Agr558YfAzx54DR59Y8N3VvZ/x3cHz2//AH2nyV/NeYZPiaFTm5PcP9v+DPEnJM2wdKgq8YVVvE88q9p32L+0rX+0XZLLzE8/Z9/Zv+eqVJXzf8GZ+011DG4blg/jPu/xp+2t4Yb4Wajpvh25Dap9l8qDHrXwx/rP/Q3eq9d38FfBy+PPiVoejzIr28zSvJ/upE716lXFVMfOED8/y/Isv4QoVsVrrrI9L/Y5+L7fDT4k/wBn3lxt0vVP3XP8DpXpH7dkeheLotL8TaXdwy39v/o0iI/3kevk7xXpa6L4q1jTl+T7DeTw/wDfD7NlY3mVvLMJ0qH1WcDzaXCtHH5rTz7CVOT9SOiiivnrc+x+wVa1PD0uaq9B38VaOg2dzqniHTbSwEj3k06W8Gz/AJ6u/wAldv4R+Avj7xtbpd6b4buks/8An61DZbw/8AefYlfRXwW/Z5tPhprtrrOp6jb614yX5LKCz3/Z7F3/AI97/fevrcsyfE1qsJyh7p/PPHXiLkmWZdWoe3jOrLRRPVPGdxBceLdZeL7n2p//AEOslq9B8XeFbXwv4dypje7f/lpJ/Ea89zjdX9LZXKLoKMfsn+IHHOFnRzWpOX2/eHUUUV7R+WiDqa+df2h/+R3s/wDsHxf+hyV9FDqa+df2h/8Akd7P/sHxf+hyV5GP2R+j8Ifxqnoe1/D/AP5Ebw//ANg61/8ARCVvr1asD4f/APIjeH/+wda/+iErfXq1dWG/hQPn87/36r/iYtFFFegfMhXqvwRkbzr6Nv79eVV6Z8EWVdTvEX1r5/N9cNI/XPDipy51TiY3xasPs3iyST+CZUrk9P1S60ubzLaeS3/3PuPXq/xr0P8Ad2+on7sTZryvSbaO+uEt5H2O/wAiP/t152DjQxGFSqn1HEtTM8lz+UsJPkcpXieAftNfCOyk0f8A4WB4e06Ow/ebNc0+1/1SO/3J0SvmJetfpPe+HrrSre4stT09dU0a8i8q7gk+dJkf5Nn/ALPXzj4r/Y/nkunn8Fa7p95pP8Fnq8/k3ENfkPEHD0o1/aYX3oyP9HvB7xihHLoYHiKfLOJ80F9zbjX1H+x/4TfS9N8S+Obn/sC6X/6HcPVDwx+x3ex3aSeLfEOn2em/889In864eve2NlZ6bYaXpVlHpek6fB5Vpap/An/s71fD/DWJq1o1K8OWMTm8ZvHTKsNl8sDlNXnnI+Yv2s/CX9h/E59cto9mm+JLVL+D/rr9yZK8LV9rV+gWv+G9E8eeGJ/DfiSOR9JlfzYJ4P8AW2U/9+Gvn/Wf2PvE1vcf8SXXdF1m1/gmkuvskv8AwNJ65c84bxdHEynQhzRke54T+OGR5hlFPDZnW5KkD5/r6z/Z4+Edp4a8MWfjPX9PjvNZv136PaXn3LW3/wCfh0/jd3+5VXwH+yfZaHqUeqeOdUtdUSH/AFei6R8+/wD37ivoD+ytS8W3r3CxBIm/1Z2bIYUT5ERK7+HeG5Kp7bF+7E+Q8ZvGWWIwf9n8OT5pSMrUNQu9UuPPuZ5Lj+5v/grs/hLpf2zxMkv8EMdclqdulpdfZom83Z8kj/7deq/BXRHhs7i/b+Ov1jGxoYfCNUj/AD94Xlmeb5+vrc+fl96RnfG6RhcWCr/frzGvRfjY3malZpXnVejlPu4aJ8n4h1OfOpoKKKK94/JhB1NfOv7Q/wDyO9n/ANg+L/0OSvoodTXzr+0P/wAjvZ/9g+L/ANDkrxcfsj9H4Q/jVPQ9r+H/APyI3h//ALB1r/6ISt9erVz/AIC/5ETw9/2Dbb/0QldAtdWG/hQPns8/32r/AImLRRRXoHzQV13ws1JbLxbbhv4465D+KpbO8mtLmCeH5HhkR0rzMbT9vQlA+x4bxv8AZ+ZUa/aR9Qa1pi67p720i/I6189eK/CGoeFLp90cjwfwXSV7/wCEfEUPiXT0uITxtrVvdNg1AbZ1Vq/NsPiqmBqShM/snOOHcLxThYYulL3/ALMjyP4e+MY9UVLLUMLP9z5/466nXfhbperp5qJh/wDYrM1r4O28kpudMl+xzV0fhDUNUiT7Fq0H75F2LOn3Hq6+ITl7WiZ5PldWlD6lmcL/AMsjxfxZ8Pb/AMOB5f8Aj4sk/wC+0rlm6V9YappMepWxjcZYpXzj448Pf8I9rbw/8sZfnSvpspzJVvcn8R+OeIXB9TL/APbMP8Bz1dV4T+Ht94lKTt/o1m//AH29V/A/h/8A4SLW0hb/AFEfzvX0fpWmRaXbqqjmlm2YKl7kPiK8POEJZhH63W+A4rRPhXpGlIsskaPJ/t/NXL+P/GaaPvsLDyxcbPlruPGN5qkv+haTF++dNjzyfcSsLQfg1bxy/adUma/m/wBqvnaGJXN7Ss7n7DnGUVav+xZZDl/mkeX+EvBV74tuo9qSJa/xT19E6Jpq6FYJbRphEWrlrp0Onrtt1UGsjxb4jh8N6dJcSngJzWeIxVXHVIwRtlHD+F4Wws8XVl7/AFkeGfFK/W/8W3W3+DYlcrTri8nvLqaef53mkd3pn8Vfo+Cp+xoQgfxpxJjP7QzKtXX2pC0UUV6Z8cIOpr54/aD/AOR2tf8AsHxf+hPX0OOpr55/aD/5HW0/68I//Q5K8XMNkfo3CX8Wfoez+Af+RG0D/rwtf/RCVv8A8VYXgP8A5Efw/wD9eEH/AKISt2SSurDfwoHj5vRnVxtXlX2haKTbRtrvPmvZ2FoooqTOPMtjpfAvjSbwpe7W3Pau9fQmi+I7LW7SOaKSNkZa+Vs4q9pOvaho02+1nZP9j+CvlszymGI9+HxH7zwb4h1cmh9WxXvQPrCKQSdFp/lr6V5J4E+LH9pSpb32yKevVopI3QMP4q+DxGFq4WfJM/qzJs6wmeUPa4eXMTDofpXk/wAadGWTTEux96Jv/Qq9WHypXM/EK1F34W1BP9h6eDqeyqxmTxBgaeZZfOjPscj8G9C8rSTdEfPNzXqo4x/u1zfgS2Wz8NabGP8AnmldMfmFGLqOrVlMvh7L4ZdgIUYdhvlewpsjiPqtNmmWNNzfw15J45+LX9n3ctnp+17hPvilhcLVxUuSAs4zrCZLR9tXlynomteIrXSLaSSWSP618++NvGUviq74+S1R/lz/ABVk6v4g1DWZ/Mu5mf8AuR/wVRr7zLcpjh/fmfyhxj4gVc5/2bDe7AKKKK+pPwl3YUUUUGlOjKYV86ftCH/itbP/ALB0X/oclfRXlsiIzqyI/wBz/br5t/aKk/4rm0/7B8X/AKHJXnYh8yP0fhWhOnXqKXY948BHd4J8OH/pxtf/AEQlP+JPxTj+H9z4cv8AW9LN34U1SN7d7qzGy70+6T/0NHR0fY9QfD8bfA3h0f8AUPtf/RCVb8ZeEl+Jnw617wvxJdTQfa9Pj/6e4E+TZ/vpvhr5/Mvb08Hz0vigfo/A08vxPE88DmMbwqS5TWubOOOKC5tp47zTbuBLu0vIPuXML/8ALSm18ifC/wDaE8S/C+0/sdI7XXND37/7I1P+B/8AYf8Agr2Ow/a08AXn/IT8PeIdI/7B88F3XzuXcZYdw5MV7sz9i4w+jjnNKu8VkcOelM9YpPvCvOv+Gl/hT/f8Uf8Agqg/+S67Hwx4s8M/EjTL298K6lJefY9j3VrdQPaTW6P/ALHzo9fV4XiDB4ufs4T94/Bs78H+JuH8LPF42hKEEatFJJJRHG9w/lxxyO7/APLOP79e/Uq06ceeZ+M4fAYnEVfZUYXYfaPs8qSJJsdP49/8dfSngXWBrGgWczjcNtfNmsGy8Jweb4k1nTfDiL/yzv7rY7/7kKfv/wDxyqmj/tneD/Ddunhvw3aah4nv/wCCfyktLf8A8fevznP83wKh8fvRP7A8KuEOIcPUc6tGUISPsnzlY4brWdr6CbR7pf8Apm9fDmq/tv8AxB1Ge6Tw94OM9rDP9m+1NveuUH7X3xkn1S50pdL0uS8SN3ltvsz/APs0z1+d/wBv4KH2z+rqfBWY4qEvhP0O0NVXTLWPP8CVpFvT5a/OyH9rb45RyOieHrC42Ij7I7Z/uP8A8DrQ0z/goH4zs4kbWvCULj+/BI8NaU89wVT7ZrHgbM6UOSHLL0Z9sfEHWH0Tw9dzp/dr5qll8yTe8mXd+X/vvWe/7cHgb4iaYmn6suoeFZf+eskHnJWnpVvaeKLZ7vw7qmn+JYEj3vJpE6O//A4vvpX6NkGY4GcJWn75/JPixwdxHKqpxoy5IjaKSWJo9+/+D79TabYyald28MXl73d/neTYiIn9+vvZYinCn7Q/lKjk+OrYpYNw9+ZFRXmPiz9pzwH4XuntNK07UPGDp9+68xLS0/8AQHd65G8/bM/j07wBpMT/APPS8uriavi8Vxhg8Pof0zk30b+Ks1pQq8lonvcVvJeTpHFHI7v9xI/46wfHnxC8NfCeLy9ZePV/EjvstPD1k+93f+/M/wDBXzX4n/ag+IXidJ4E1j+w7N/+WeixpaVP+yv4Xj8UfGOwubn57PREfWrr/gH3E/77dK+WrcWzx9eFDDR+I/oLL/o74bhPLKubZ5Pm5In154mFxFcpb3Pk/bLaKFLr7L9zztnz7E/ub99fNP7QKg+NLP8A7B8f/oclfQtzcPcTvPI/mzzb97/36+cv2hJtnja0HX/QI/8A0OSv0KpGpChBH8YUa1PEZviHQhyxPc/h1bSX3g7w1bxJvlfTIP8A0Qlbsfn6XfpJ89vNC+/5/k2VmfB67hs/Dvg5r3/j2TT4El/3HTZXz54q+NPxa+EniXVvB9/4hk1F9Mn2JJq1rDdv/sOjun3HrxM3zj+zaahOHNCcT9a8P/Dl8ZZlOrg6yhVhMwP2o/C9r4X+MWpvYRx29nq8EGsxwf8APLenzp/33Xj9dD4s8W6t431u61nXL+S/1Cb52mf/AMc2Vgfw1/O+NqQr15zhsf7KcL5bWyzKqOExcuecIifNHX2b+y/8N5/C/wAOX1eWCR9Z8VOnkWn8aWKf+zu9fIWlSW39sWH29nTT96faf7+zf89e3+O/2oPFvjWH+wPCNv8A8I5YlfIb7N/x/XKJXtZRjYYJ+3n9k/K/FHJMVxJg/wCzKMeWlL4pHuXjf4meDPhRvh13VJNR1lP+YLpDo9wn+xcP9yCvLD8bfiZ8T5oNM8LQL4F0a4neFH07/YTe++apfAfws0jRrW6g1jy7ibyE8udIE/0aGdP9f/toj/x767DxR470fw5oEL3awWetJKjpIn3Pt0D7PnRP76V4+acbY7GVJQw5+A8PeHmQcN+5g8P7Wr/Mzwfwn4Qso/i/pll4kkfWLDUAjpcyuyCbenyP/A9fRN/4D8K6BrXhS40i2ht/scr7wn9x4H2O/wDwNK8C8beMrj4n+JNOu/DulXFs9m++Kad0/jdP/HEd/kqr4R0vWPiRreoabqet3qT22957Zf8AlsiO+9E/gR977NlfL4mOIxn7ydS2mp+21MsVSnCq5ez5Y+9E9+8N+LPDHhLUdXebUbB7DUbqLUY8Tfxuju/3/wDbRK8zT4i6Po/xu1/xFHdWrwPp3yfxo77ErlNc8HW8PwjtLj5bfVYWe6eBwm903un3Pv8Ayf33q7pmneBIotGguEWW8u7DzpJUd32fuH37977HfeibE2JXDTwKhzTvKXNoRQwdChTlU96XNeJ7JbfEzwTB4hmurbVbVLS2nSRx/fRLV02JXN/ETXtCm+ELwWskL3Vna29r5kf8aP5Tu9chpngbwzdywyWrQ+Qjp9sn8za6QfZd7u6b32b3+T5K4Tx34U0nw9YWq2y6lJcvHC73Dp/oj703uiPsoo4KMJx5ZSLweXYedWPJOXMew6R8F/D2tfDzSkYKdYmgT+B96PdPv3v/AH9iI9cL4h+D0+jeKtObwVqV6tzLA92tyzbHREd0Sfemz7/8FGgDxv4a1DS5dP1JtSt3dJ7VJ/4/3Hzvs++6Ij11OgfHyDQLvVLTXdLWHUUg2IYN+xNifuYUSu2nVxmEqylRncxqYXE+1mm/aw/lZmeG/wBq/wAUeH7l9P8AGttD40s4X2PPdfJqH/AJkr6M+G3jPwp8RU/tDw9dtqlttdNR0Wf5L6GF02PvT+NP9tK+ffhD8MtF1XwlqWoa60PmXiPNGkiu+yzR03v/ALDu9c5r/wAKZfhzE/iT+1ptIvElT7HHYvvuLZ3R3RH+5X3OB4vr4d/Vqs+Y/Ps64D4bzfEqrRo+yxMJaNHH/FX4a33wt8XXOkTyfbLN/nsbr+C4h/geuEIxXWeM/iN4g+Is9vPr2oPffZ02L9xE/wBt9iVyVeXiq0a1WU4H9Y8L4evg8thRxPxBX2j+y34R/sz4RnUrWGS41nxPff8AfEEEiIiV8XV1WlfEHxJ4d0l9J0zxBqenac/37e1unRP9v5EruybHRwGI9pKPMfHeI/DNfijJ5YCjU5FL4j7vhXSpJtV0+DVLe71fT4Ibi8gtfnS23vs+d0/j/wBivm/9oGGSTxnZk440+Mf+PvXoH7NHhtvDfwXfVpPMiuPEuo70/wBuCBHRP++3eauJ+PN15fjG1X/pxj/9Dev3vDY2rWwsa7+0f4/8W5JgeG89nl+Alzcq971PX/AZ3eBfDp/6h1r/AOiEqL4jfC/QvjBpVnbapJ/ZGvWUGyx1qP8A9EXCfxpUvgj/AJEbQv8Arytf/RCV0Ne7i8tpZlhIKqfm2TcaZnwlnk8Rl0+V8x8geMP2b/iF4P8A9Z4em1mz/gvtE/0u3ry+WF7N3hnjkt5U/wBZHImx0r9DBqFxpl4/2WZ4P9w1tLpdj8TbPVbHxVYWmvW8UHyfbbdHdf8AgeN361+NZtwzRw3wSP8AS7w68dsyzyEIYugn8z83oo2uJdka73/uJX0V8LPhNaw+G21mPUhZ+JbSfe0k77EhfeiJBMn8e+vMvDVlBZfFy2tYIlit11CXbGvQV7X4z/4k3jvwpcWP+iyatZTC/wDL4W5+T+Neh/KvyPHqpS/dxkf0TxNmlbFQp0afuqWpz3xJ+K//AAjgS10nzNP1e2mffaum9LNHTY6b/uOjv86V43aeKVu/FH9qa/B/a+9t9wj1zuoXEk107O5Znf5ie9SWqj7XAuPl87pWuDwkFHQ+hy7IMPhsvlXer5T2NviQ2nSLo2l2y61cvLcJbGxgTe9u6b0RHjT5HR/7iVvWfwC+KHiXUb3UnWHwRZ3+x5ZNXn+yS/8AfHzz19I+G/DWl/Drwxokfhmxh0U34xdTWi7Zpv8Ael++fzrMS4luLn945f61+p5Hwph8ZrUkfxH4h+KuK4TnOGDpX9WeRJ+yXplx8+u/EO61Gf8AuWOj7/8Ax+d0rSi/ZT+G38WseJ//ACXr1BulC9K/UaPBmWxhblP5NxP0h+Kqj/dtRPI7j9kzwPJ+7s/FfiDTv9u8tYLj/wBAdKwPEH7I/iGS126J4x0vXIIfuWt472j172elA6V5uJ4Oy6O0T2cm+kXxPRrfvEpHy5PD4v8AhPe48b+GdQsIPsKaYsixo1ukKf3HffBPVbxbrHhvWfAKXMWHms2eFP4Had9ju7/7j70r7C8JX08jyWLyeZZXH+tt3AaN/qp4r5M/ao8J6P4S8W40bToNND/e+zrtzX4/nWQ0sFW5qbP728NOK58ZcmIrw5JeR534K8eX3hDU0kjeSaw8+Gae3/gmRH3pvr6Y8E61oPxRkS5lCukKTXK6fcujuk/8c1w3/fCIlfH1d58ILyeLxxaackrLYXezz7cH5JPqK+CxuEgoSqrdH7lxNkWHeGePpe7Mb8RPBiaZqE99pUN3caG77Pt7wbEd/wCPZ/sV57X178dP+Re8Rwf8sYoLfYnZf30n+A/Ku1+Bngnw/oXw2h1ez0WxTU5gpkupIFldvqXBr0Mij/aXuy0Pn4cZYjKsp9rOPOz4g0Pwvq/iS78jStLvNUuP+edpA9w//jle4eA/2R/EN5cJc+OZP+EU0b+O1+/fXf8AsJb19TeJvFmsWypbQ6jPDb/88422j9Ky7hjjrX7Zk3CmHnPmnK5/I3iH4/5xhaE6WFpKPzC5kg8u1tLC2FlpVnGlpaWkf/LGGP5PLr5y/aFwfGtnz/zDov8A0OSvon+OvnX9oX/kdrT/ALB8f/oclfpmIw0cHRhThsfwRlua4nO8yxGOxUrykf/Z"/>
  <p:tag name="MMPROD_7PHOTO" val="iVBORw0KGgoAAAANSUhEUgAAAVIAAAFuCAYAAADTbZA5AAAAAXNSR0IArs4c6QAAAARnQU1BAACxjwv8YQUAAAAJcEhZcwAADsMAAA7DAcdvqGQAAP+lSURBVHhe7H0HgJ1HdfX2pma5G0wxxTY9EHoILZDQAiE/EEgCCQm2pe1FK7nhhnsD915l9b6999VqV82SrGL13rfv6+X859zvfauVvDI2sbExO6ur995Xp9w5c+7MnZk4jIWxMBZeU4hGoyYRnCxhhBCK+hEOhxAJRcGDvDigo/BGI/DwmD8Q4Hkv/PwL8nSYEuHvSMCLUCgCLw8GQzwW1JchXuBBmM/gU3n9iXe5cRgtuHEbC3/+MAakY2EsvIbgApgLViMlRKgLEEgj4QCFx4hl0QghMBokkAJDRM0QQXYw4EftjsN4snMjFmzYgRePHIUXPvhDA/AGPPBFIvALh6Mh3u+jEGT5DMIz4dR5lxuH04VXOzcW3rwwBqRjYSyMEk4FJBfAJKcCaYR/YqVRA9QwwZPHoj5EImSUBFA/gTHCc3uHfPjCVXMx+X8fw/tyn8F37i7DjUvasHPIj6FQkNcGeL+exSeSjUbCfoQienLEnj4MpvxzIjVCxsJbGsaAdCyMhVHC6wJSO65vBEQyyF6CaZCM1ICQEo567Ny2QR8uml6H+JwWxOVJGjDhshcwY34nBvgOfziIsJgo7wElwt/BCC19nhOQSvSWMSB9+4UxIP0rCKOzqFfWvhNgQe4zQtTppztcVuTKqc8bKcOV/TUGXT/qc4bj5IgbRh4b7b4/RU595kiMco8r6JybB0ExyKiX3/p5fIiGehADzDPCIdklz4d5PkLzPOyFh/c+3rkb771yAeLyK5FY2IC43Gr83W0V6A7qmkEECKQRe6afz/aSzaqPNNanymeOjMfI4B4XoI+FP38YA9K/gqAK5oLFSDl90DleMQJMVUEFHKc+w/lz7nDlzQgngMKR04WR15waV1dGXiMZLYw8x2/quNRB+62gc3qW8sQXCcFLM14DTpGIF+EQhXkWVp6FfZQBMkuCLIHxCAGzoHQV0osWIyGnDXHZ7fjwdVUo2X2MMMwnkoUiyOcEBwmsnlgfqd7z6kDqBMVJV46FP3cYA9K/guBW+lPl1YLOCkBGu0/iVujTV+rXGZwXniynhJPe+RqukYwW51cNOk/QPOlafQhIDUxjh3jOfW6AvzWopFF6RMg7g/02uBQhEw37+xDxd5NVhuw68fqtgQD+32PVSJlajtS85ZicuxhXVq9Erx7M+xAk+AY1ms/P1wmkitFY+POHMSD9KwgjK/1IOV049bow75eMPOZW6NNX6tcZ9JhTRR8j3jNSRgt224hrRsZ3pIy8+9QnjbxfMhychztfY+f0LGPpZJ5i7fqu/0PRENlnFF6CotdM+ijqdx7C/Q2rMHvlJrLSCLb7Avja3eWYkDUPEy57Hv/zfBuOmduU4DiAcITQqffE3jEGpG/vMAak7/AwstKfKieFkdfwlCuqwORIJlaZdZx1VRKOfapeD4vzKJM/NdgzJPxvOC78rfe7Mvy+EaLr5MY5mjhgdKrouU6anT8n6DPEBzrnnN+S4fyh6H5dE+QvuT9Foz5++oclTDDs5z2bg1FcW7kJn71uKSb+95O4qHA+Hl2+DT28v3p3Dz5/wyKkX/E8vnhLOdYcHdKbrUtAI/X2FgK08815/xiQvj3DGJC+zcMrq8zoR0aVWKU7LZBqYCJWKR0QcsBBo9DWv2ei7wQiO+eAkgZRfPap43LVUeVnhde9fKTD0FwIcsPI7yeCjprwXkf4nQ+JEKWDjJTMWp13AVRPdZ/sfpfJTCMaoYgc4wlCuo8PCjJOQfvkeV7ofI/CH/se4nvsuTx/ktj9eqLjeqRPpdH5psEfxk3P5lkNNvkZGxrivMcdoR/CIE38svW78N07y5AxdSkSs8qRkl+P+Kw6fHD6s6g/eMzi/WDbblxQNBeXXrcQTQe79WREmbHhkDOCHwnHBp8srSfKc/SgvFKOjIU/dxgD0v9DMIBiZXx15f7Tg1igQEBg5QRWsLDYT4ypCAgEHHx3gJXfGw7Dz9+aCSPG5PyxAiqOPG/x5RET9b2Fe1lZB3mtZtDQHKU56ScYBcJ+c9/xRwPwRIIY5EMGGRnNwAnznJdv6OZ7fETVaGiQzz7E+/gsVn4SM97PKzSSTfBx4S7C57p5paD/BQ5Kn+IcjgyZA3qYaQgFu+EPHUE/3x/kX9vGTXigbjkeburAnFUvYsGadVi8ZiM69hzDir1H0XbgEA76evnAHkayH1GCT4jxD0Z7EAh5+DyeYlTkjhQIDcHDl4aCfF/gOCMi4OLJgFyNHCYZ0SBPeBC+cMDSGhRAqt/S0u7DII/5ldAI3xUkoBL0A7wWQxSmcR3jk71oOc7JXYTkqS1IzGlCQn45EgpLkVyg7yX40XNt6GEGaCS/tGMVal98kSzVhyE+V+NNUc2ECg6ysaIwVhq5V16xGC3vXHVzde/N0L+x8NrDGJD+H8ObqcCqNMQuVqMTLCNCsBPbEyi5QCrQFJMSIwuLOfGYXWNgGwMwgWdMdL34lU9+ihRdE40ECIpeRAg8YQJJkN+DIQKJ3weP1wevT8Cr67xMNEEyRCDxEoC8ZE4EEV+QABxgXPzAAIGFT+L7eT3jwFjH5ER+6X8XSMVw/XxmkGwuEnKA3EPw0ih2/Y5+fLH4eZxx+bOYcPkLOCdnMS7IX4YLchfiUzc24BO/rcanbmnCdx9qxOzNh+2eIJ+huEfICq2hILPzEwhDwQGCEwGf4Okj4A5iAAeYnn0E0AOUPdEh7GccDlL2EsAOM6+ZWoKwwFWNVJT3qNFi/EOMPZ/rZRolg7z/INHu8dWH8Nk7qpBeuJDAWYO4zFqMy63AWTkzcf70+UgkK40raMC7yEJf6NpK6HSCWK5f+c9nqgwDeh/z25oSvlf5JFE5G5iO0LuRQPpm6uNYOH0YA9K3cVCVkAj83OBWGldccLTf4i0ECYnNjNHnKUAqU1k8UQyHRiNBTODIX2RxGi2OBmmo8phjGospOnPENS9cd4ixBcXa7AmOWa0zMm9DBOFIaICg0stjZJd6mwHpyfG3T4rOKC4mAn2CB7+Q3QqI9aYoFq/txvv/dybSM8uQlteKhLyVBKI1SMlrQ+qUGqRnNSM9pxOpUyvwoeIXsPow+SLfEVL6rdERM+4j2xRIkYUyfmo8NEI+s2sH/q74IXx62hP4dOEz+FLhC/juNWX4t9tr8JPb5yPnyXrMbtmKo919CPjI2eXrybyKEqijbOGCzFsP80gsXvFv3XkY7/nN/UjKKaEJX4Z3X9+Ev7mjBVNKdmLJwX48uakX77+uEvF59bymGt95oBGbB5SDTCmBGD7mpH+I8R+wnNZ0USdvHBDV9xOMVP87wdUFHRmpK2PhzxfGgPRtHazKOF9jwakuJ8JwJRILVSWPictcBZ/qN3RYqAOiEusLJHBFyKyi+iR4qW9RXQQS840kE9P9equfpu+67XuxuGszHm3aiHsq1+GOii7cV9+JWV2rsWL3dhzxyimdQBsgmAXkpO6A98hwaqWXiHELOjW/nFSMZm0PAbybTwrhKON1V81KfPbWCqRlz0dSUQ3iC1v42YyUYprJ01sRd9VqSgcyyAJ/u6iV5jGfrbiLNCovwv3GsMNqJJhWD9O3bGs3Plwwi89cjLj8CoJzHRIzq5FCBpmUs5zHVvFYByZMeQ43l7fhGOMrFydNAQ3JZ5TPDSqPA8xVmeH823C0B5c9shg/fagG1y9uRu1L2zBA89wM+PAxXjGIeRt245M31CIhpwEp2YtwY+0mHGd+CJQRYPwCHjPn1dWifl01LgJPNTr6VL5JRgY3PyWn5vdY+POEMSB9G4coK5cJK4r95qcqk1uhho+pQsfAMMKTNljCc8b4eKE4j/ijRMeN3RBcg+EhXkuTWqBAliZwsL5TsiOewR4eW7i9F1PmrsQ//aETn7quCxcU1mJyPtnhlIVIpqk9PnMOzs1Zgk/+bi2++dA2/M/sl7BpMACvQIBxs8EoxlZiFX6EnABS/ea3MK9l5ILqJnBHwZkuxb95zwA+c30txufWYlJ2CSbSXE7LZTwKy5BcwM+CGsZlMf7pzkXYKUyybgs+W/22YsphPUuDQ8BRyhUz25ExdRGSppHlXtWJRAJxclEjkovrkVjYiJTCNiTm1uPdVzyMZ+rbGAelQ10nBGh1E7ABErAGGb8wgTTkUQMSxTFPBLsG2AjF8psnWUhsIJjXYuteMuRnVh/Ee6YtRGruInz0mrlo71ZHiFDfb+9Qt4saPXXRMDOoA/rulLsbhvNwRD66Mhb+/GEMSN82QRXgZBkJpFZpBJCsWzYqLXOdx1S7ogJSiha4CIpZ8l6BKKugDeSIVzrgyfossft5vcCG5/38HaC5GhJrI3s6RPOybNMu/OK+RXhf7rNIzy5DHE3ouNwVSM5fjuSsRiRR0gpbkZrfjNQcnpPJnd+FBILcz+8rxe4hDZA472EMDRQM6PX5CgBQnAlEBJIQ46FZQkMEUT+PGfsL+a0v8e9/3474/FaMz6mjSb8cidltSCgg8E2rJpg2IDWzDh+8qgTLdpDR8k/mvTm0C6DU96h+Xz6netc+fPKq55BEBpqQ24mkwpUE4k5k5LQjPY9pIztNyqvAx29uwp21W9Gnvkqmw0/xEuzDPuYvQdNHduphLH0ajGLa1DVCROUb1K3idE70+/047AuaKxSNd+Z3EEeZ5sdW78elV87COf9zFx5o3mDwGYqQifK8vArUteI2kAak1jBRK2LiNJoj8jSWl2q4eHos/JnDGJCeGkxbY9//WNB17vWv9Z5RgrEx9RGy6rmi/kUHfFhB+KmjDlNR35xGih2XIzPPrTKposvc5HHew/rOyh8iAAVZ2ckQo+R3/C2wCkb6+b2fx8I2Mj7AY7SoGcLYeKQX//JsI1KLS2naElTy6pGR10TwbEBiVhPGTanCOdNrkXFtNeJm1CGukOZ1Tj1S8mqRzGvjcpqQWNCMO9r382lihu7ADz9pWivOAnoBmiDWAEDnNMBiYBVlvBRfr02ptIaEoCUPy2/cxXfqHUWdBNTVBECBYD2ZZAkSi2oRn9eGpMtLcGP5S1YcwRBNeqWNDFV5IqDrZ3ymlnYyvrMQX9SEpKI2pORXIi2vCol5bCjyCKJkupNyl6Bu93GLpUAyqoGrcD+fReBU3qofWeP3Aj5+9xKogwTCIE35aICp4z1rD/cgb2Ervvd4HaaXtmB+RzuvY7PCBkyMdfaKLSh+ehk69h9nemUhMJ/EyqVSKnvmkhoYlb7bmI4Ulbs+Tw2nXjfaNWPhjQ1jQHpqkKKfonij/RYA6O+PBV1hYPEqV7vKfhKQsnIO38GPE9c4rMNAVpWOlUlg6vhespIHNLAyRPGxsgcIZOppdCqkxPnTcJGAmPey0kcCWmw4iKU7+vGle1qQOnUhQaWWgNhIhlaLiZfPx2eumoMrS5ajeushdO3pRdfeITRt7sXv5q/BF65bRjAqISOtpjlcgXgCUcHiF/kOwhDjrPgpF2z0m8CoOItZu/kSIbiJPQaMPfKcPi2G5NKMI7MD3fz4+l0E7pwGgugKJOTRHM8nI82vIxslCNK0T9AgzpQy/McjjTjkJWjTlJZ7lrwKlJ9i5xv6vLh0+hykETzjyKjjCKQJZLNJbBDiC9r5vZXxr8NF1zVh+ZEhxoVArDSILUe0iIiWyhNjZDnJVYl/Bv5E61CQ8Mj8DLFc1vYN4scPV2JC9mKkTCnH+Mvm431ZT6O4fD32h3gX80Lc9Rgxt5/P86qcVOZ8rmNL6F0eDDJfWELD5e/K6cKp17kyFt7cMAakpwajA7HvowRXMR1gfHUFHQaKmJzu6pHPdEVwOnyHPkaIMVATXcW6y4qpyhv2s5KL7RCsZEaqgoeDBFlW7igrubkDEQjk6G7C71qyTWBQu2U3Pn/dApq7ZGdknim5DUgn2JxfsAj/8UIXWvt9kLu4Bm4QGaAQJgmQg8EgOgd8+OHMDqQUlBKIliMuswq/fLwVRwcFCE58xSy1LJy6ICzuPOGm284xLoqbXWuNiOM9qQZCD9k7FMVX72g0IE0s6CBzbEcKgTCB7DeR4CcwjCc7TWK8P5DzPGp2HGBs+VwxRLFFgl4341IwuxVnXb4IablNZN1tZLO8P18sugUJRXx2IYE1uwmfuqMTa3sEYTTnGVlnZF75Sp5oZSU+bRBn00H7wmLQ5P5hH46TAWcyPyblLSVYryBAd/C56gKpwgWZi7Fo3X7eRcAkSCtuAnkP80XPCfM9mq8fZWPoJ3j3M/3qlhnOq5icGkaeU5xGymjXj4U3NowB6anhVXTuVGXV30lBx13huVPldI92wIPX8AITHZPEfquPTF9sMIbsTd/D/G4DMfwuU1OuMnJ7Eo/berwX9es3Y29PD6/zIeI/RkA5TCA4TlOfLIfXaDApGNZocgAr9g/h0jvU37kQ43MXIiVHS7zVYULuPPzvM1U45FcPpUaUaXKHvPBo4IZxHgzT5Cbr03MPe3z4xUMCsnLETV2G79++FLuOaRRffbqEar7H6fNVWpkE4aPSZiJYivnAmn+m0uiAmHJNz9h43Icv3krznUCZTOCcUFSP8dObkFDYbsAqQI0rakT8tHZMyFqIu9r2WL+qFld2uklCaD7cj7+5ZgEmZpYhnaxz3LR6irok+Jy8ZmO2SQTVpKnV+Pt7VmBjv0xq+Yk6/b1+5rkaID3PWCPTpT5mx01MjVkAQ4zs/eUv492aycR4JRUvR0ZOLcbllZPdVyP1inrc1rSfZaD+Urlmefi0IDzMBzFUddtYI6VGhZkj9qviP5FXjowMjk6eOKdcG6l3rri6Oxbe+DAGpKeGV9EzVxElppgjLnaPvZqMfPTIZ/GfiSqMhPXVxP1tkbILBKQOSxOIqjrL51JAczzgw8LdA/jpzFX4m1sbcFHxQmTOWYOXhuTuw0qpgZAAAY30JhzgPXLZYcXfyef88IFajKcJn0I2mZjfiJTiSsRnL8KXbl2Gdd2DfAerPc1azeKJ8j1hv9yJBsig1C8oH1OPAc0qmsL/7855+FTeA/jdwib089lDBH65DMlk1aws24ojlj5n2iYfzXvFjs1rIMT80HvUDWAAK24KrCYI/u3NZWR3NOVz63HpbW34yB1d/N5MM53skow0saAecQTX1IJKfPuuBvSGmE4DO4ELcG3JerLtpUgrqsa46TW48NYuZBRWI8lM+k5+CqQbeU05fvTwKuwhukXJNGVca9aXV7OYLL/J9xlfNXB6thz1ZeT3UR5ZsQnn5cwmu21BfLE8ARifvCqkka0nFlSwoanHlLkbcFh+qDTb1dCpoVFj6DQdTreGvlvJsozU0Lr6MDLop6sjI0V8fhjgKSfpoOkbLxoLb2gYA9JTgina8N/JwVFCqqMpZ0w17ZgUWExldHGudlXZ7QOV8Ffs/qgARCBDRqbKLxNPgy8+ApGNu/N6VSjNdhHo6LyAaB/r9OyVO/Fvt8/De2nSpmUtQQIZV8YVS/GPt5djVfeQMR0bwTZQUV8kKy8BQhXugYaNODt7IZIK1yJxWifiCELxBUsxrmABrqrZaiu3q9sgSFaqfsEhArINaKk7gfExv1NZ+aTEvoAfO/qPYMWB4zhIoBhieny8V+lQKjRoo0Exxd3xPHC8EAxUYxWfp/lsPZ+sV+DK+9RN0by3Gx+7voTxqyd4luOfH29BbvMBJOVUGFClZBMQ2QgkkmUm5tfi/UXLsOG41vMkKDF/1x7sw98JiAmccUWl+MgfOvGDufuQll3O+9Q1oO4Cfua3IDW7BP/2VBf2iSZqOTvGwE9gd1zGCHGWl5rRpTQxbYyrBs8qXjqIT+Q9i3Qy+oRpTUgubkYKme94st00An5CQRPii2rwz/eXY+cQ48Z8cEbmVe4Oa9Z0VFkNPsWbpn1Efbw8ZqDL8tpDyrvb67BXNaQqE2mUPDKUTudTvwWiTh7rPst/Xan3sRykc2pc9AxdJ810/xyI5jfTTX13j4yF04UxID0lnAA5KaKjcI64ikVlNLOLIkAxoULGRMrsii2gQTEQFUKwYrg+jfLdDFChBVIR3hj2ETh9rLAEKg+BbhDqc+MxVtxgeJD3DPA98s8UQ+NzgoPo7u7Db55tI7AIYLrIgl5Egvr+shfjYzOWYMlLx1hReL0qu0xrueREaW6rX5RxXX2gG1+/uRQpWXWIZ2VPLG6gaUxTN7cMHyt8GC/2DRG4NQuU4Ml7jC3yPh+ZphiYpmMKa6xrgWnQXHynemr02Wf5E9HgC9MqlyaBbphpi0SVHuWf2BafxLjJpFVclcfu4BjpL/NMqQVKNh/BB4rLEJfbao1F0fPVeHb7QWRcuwhx0+rYENCMzm1HWo7mtrdhUlEV7mpeY10YHkbrt9XrMS7zCQLtMubTAly/fC9ynl2OyWxwkvNqCKA1SM5vRnx+G5IyF+C/5y3HYZW7gR3zi+lRf7I8EIIsXB/BTwNPQa03Gh3AygP78enbHC+GuMJ2jJ+xAmdft4Yg3UCmW09pIuNvNfP+UzMexcqeHjPvxWZDWgzA60GALeMQM9jL5su2HKF+OGCoLhEfdh88gv94sA3f+UMbbinrxL4eNXPKo35reCw/WcbKPUaPx3iKxSE987EM1PGjsleeClDVOz5EvbQBNJ7Vn/Rfuuo23MPdTiwbZ5CTDx4LrwhjQHpKcBXGhBVQeiOhPplCOSIFi7EJ+83zlBC1V6L7TEzxHEXUPfI71DYUHv62AQses74wgZQYB7/LhUmV1EtQ0lx4v5zT+TsQ7kMg1GO/nU3SAujYsQsfyHma4FJhYBI3g2xsRgNS8hbjq3fNx26mx4BcDI/meQj98MhflHEXg3qkYxPO/M2jSFdlJ5tLKCKQTCOgklH98O6l2O/ntYEQfKykqnTmd6r42Lx6sWJWNjYMUQI9ogSUSC8Bl2Y/ocDhkTLKlVc0jwn8lj/8rX5cuQwFVOkJ7EFN4RTAGpAyznyXmFmU+cGWx54yd80uvJcsU3sdpWcuxq2LuvDiQATfe7AaqZnLkJjdzgagzYA0NU/m+QL88IH52Mt7d3n8+PRv55IVliAxcwm+eHclKnqD+M8HyzFuSoX1kSYW1jPtTWSNjUi/YiamLmqDnJ9EkWUByPtB5SMmag0fUcrHtCveLw2G8ZPH2jAxZy6ZcTkmX74Y2bMakFW2BXFXlBJEGwmiBNM8lg3B9N1TH0bzoe6YpeA8S7Q+yIZKblBad0Cg6C40EwwNWXndU7ocZ2YtRFxmJcblL8Lnbq/FDTXb8GL/ABsMMU8fdUQ7knqtP9cvvVF+Us3kRqe0qASUw2qktLaCrebPnNcZ5b9TBqeKylDkgqXHZ4yFV4YxID0lUG9MTO9GEeea0ZSNSsibBLiO6LsLoo4YuxAxFVMQ4RJO8DpV0EDUQ9YmUCEzoXKHyAIjgT6EyHjCAZmP/E4mFwySoRHYBgm+BynXlL6M7z/Yib+9pRIZ08nYpgkUy/GlO5dhTZ9exkizQslVx8+qOyAwY4U4zrj9cvZKc89JzalDKkE0oaCFYLLCBpuuWvIiBlUDzZQXq9MMKMe1yh/0ExgVJzFqAkB0iGDnY2UO4Bir4jYiRNv+AZS8tA9Ne/pwxO+DL9hP0eg5K7jYkMCcwCyz2B8gAJDlngyk6oMkE2NcBclPtW/C+XlaCKQN48hI761aZ/Plf7esGZMy1TXRRVZNMKVpnlagwZ0l+NjvlqDquA93Va3EmQSeRALsGVcswHVLl2M77/3RPfMJuGKi7UgiiMZd2cTn1GHCZU+iaEmzdWtoiqlP5cO4aIdP5X2E8dXkBQ+Z6sFABPnzV+KM7KXMtzJMYtz+6Y4abCNrvWP5HqQWkO0XkYkSqMczX9MJ2u/Om415L3dbupyFXZhyNZosK+1Aqu4IhxU6OifzfIB53by3B393Zw2fUYH03BqkTS3D2Znz8Le/nY8/tO3B+mMsY+atJjUoT9U9IJcyze4yxeM/NeDaT0p7QUV1nPqkd0hNTF4BpNJhsVOWCuMoQB0LrwxjQDoiSHH4X+yX83ukSMlMRijeSedjwDlsEsWud9gpr6cSOu4/1F/qIwkfFZ/feUD+itqjJ0rl51N5jwBEbIyMgQAboPgC/VR+VuQgkSroRdRDAOL93YNDeHH3bnz5d+XGJpPyq3AhzeCnO/fxSQx8F+sDWU2Uppw4YRB7PF587MZypOTWIqNwOU3bBgPSOJmfuaW4u36rMWPZh+oflLkYZRy1BYYGgsRuVO30zH0eDxat3YyrCT7/PacN336sC++/pQHJV5Zi0tXL8OCa/WTi4kJqQXiH2J3MZbYm8ncdlOuQgaY90lia1vs0X1mKAOe+mi6clTmX8WvBxPwSPL58pz1z1eE+fOy3lYx/KwFrOU1zMr/CWqRMq0Ja4RJcUbUbX7uDrJAgl5ZThc/NWIDNvV7s5ru+ddtMJJNBJhKAkwrZiExvMMf+8Zc9hquWNbJhYFyY1gDjrL5ImyWmMgw4XTAC8purX8LZBQt57wqb4fWJKxdgyeZdPAMs2XIM72HckgmiqQTTZMZRA1tn5JXhno6jBDRqhwCKIKfuJJn50genD1NAyk9mc1hdKrEZU89s2IdzcubwXZosISuinpZIA+KKK/DFe2txX+UKdPuV14yr+lapU9IXxVnPknfHAEVpU/eT8pz/HOF/LphKRuq2TUGmKG5j4ZVhDEgZTlKYk0R9U6rgUmoxJv2dDKQumLoMVGDpOp1b9wCf7/aZ2gIhZJe6Vr9VcfRULccmHubh+zYPDOCFTQeQs7AVj3btwst94kWqRGKq6qt0zDVa18IkDLKCqN9UV9y9/ADOyJ1JQFyMJJq2lz3XgYO+mNlG0NI8ca9MZr5z+4AH5+YtIpDKJF5hrCmhUH2EtTT15+G+tq1W4SzeSkWYVS/Yx/tD2E1wnbvtGP577hp89q5GfPB3LThrej1SpixD6pSlNJeX2GpMtg4nzdD8WWsIxmLe8pkkQ+IzZd5b1wb/qVER+WV2GOiLNdkapfytuKtpubO0BWdmzkZcfjMmF5Vg1vrDbGKAPso376o3tpk0rQOJsZH3BKYnrbgV513dgsnq982vwzlZc3DTslV23y4++7O/fYQAuwAJMu3VR1wk9liPcVOfxnXlTZanzDjGg00A2ZvMZY9+B0LwMnLlWw/h4qsX851ViKdMoGl/V8MmsxYE/53HovjszXVIzmPjVtiE1HxNcKhG+pQSZM3fah0gaqjU98xvvMPRCxt8UheCsXLpiAa6tBJqGF3dg7joN/fhzNwyNhbNSCsiQ2c+Z2iQLLMa75oyB1c9V4ZDBL0+6ltQDa/65cmgpZt8FRsvp1zJRVkK/MLg6rwLojZ4GisTiUVQymzHTtSRseCEv2ogddVgWIkozhx2AacDoGbSUd3kZuTMPBEAyMxhhVIF4KeNLlM0xS8owJIJRHQQUGikVP2e6hMUUA7xeeor9bOy+cxtKGhuM237evD7ppfxd9fNI+OYhTSC3FlZz+PL18zB/a278FIvmRFj7IxoMx5BvUPvoqnPd6oHtLOnH5+7YRaSi0oRV7QM7y9+ClW7j/AM6wBN8hCBTKaeUr6p28P3LEWS+hbzOpEwfTmBRC5EFTRHX8DtTZvQwwwaZMVR3ygE4nxnLyv5PdUrcWHOY8jInoe4rHLE5TYjjqZ1QuFKJBKY5ZOZQNCIyyVTIuPLnLUSg6y9wZirj/p8lX6bgRVlzCMawdYgFPNe7yN4yIxWzqv/UID22yWNmDBlJoG+GRMKlmHBy86um2JW97YfwmQCoszy5Nw6pBBc4vM72Ji0EbjakMIGIolg+pmrZuHFA+oiAXYySV+4/kkC7GzE8z455CcVNhIQmzEx8zncVtVqgKvylRmsfmH5kA4wv2VVbOoN4lt3VCIxS54AdchgmU2d24aDBi5qGHuwnfTym7eXMJ+0On6TTaNNJZCm0Cz/h3uazcSO8rlqWJlS0zObMSW9UjmbKU0LQKkMDlD3Iriv5SDOza/kO5nPVxGYiwnguWS9eTUsA3ksLMUnr5mN2n39lm9yk1MD6mixGlM15NQAloHj0aABKHXRUFd5YpgsSNeYFhM+h5ezXKRHzJNYXZEota78NYe/WiA14IwpzAnFYSstBkBlc0bjBYBiIfKHjIEqTVvHfYd38NqI1qhUH2G4h61/D5VVW00wEL0CNAs1TTES1mCKh4DZj+7IcbIbVgwyHA3WNG/Yi5xnqnHJ9YsRp5kwRc4smxQyw6SCMv6u4vFafPW2GsxsfZGMkPxMI7o01zQXnfBGBhTBIEFa/Y6/q9iAxCnliL+yjabtfOQt7bIBDK3FqRXvHXMxjPUE0jPylhH0Wvku+VESbGgWJxTSTC6ci2mLV+AYK3Q/K7qANETQ1uj8AY8fP39oGeIIXHEE3jgtVCyXosIaMtBGjM9ZYYM+yZpxlM+45yzETx6rxO4hAYIGTsTumG/q96VJr2mQEcsLDXqIyTmVVf2ytutR0G8LfuQsbEDK5c8bSE/KXYqqnd0GPWoWVh3qwcfyH+b7FyMhl2BS0EbpQHKm+nvbGbdagvo8XLd0FS0CMcoothJlvnT9UwakccUEIfWRaspoXgvOzpqJ+5s6DUhtAIiKYcBBfVC/41HqwH8+ymdmMv1kwcl5Ffj6vU3YMaROCPJKljGwH4epBN+7e5ED7rmNGJdbSqbMPCmux8d/V4l+tXAUY+CWFjUmGq0nuKrtkt9quJfv5XNZBkcDQXz1br6TZRZX0M78rWCjUcFGguVWtJzP7WB8GnHhtfUo220wzfv81mixqTJTX+5zPr1TRgafqUHLHj6/l+9UoyR3Nacfn3oikGfZyKRX42ap4yMVbdfFyq07kleCqY688ug7MYwB6UhhmZvZQ9HcaQFdIEDeo34mioBV20r4jVFJEalw6o+issn0Uou/hUAzf+MhPNS2E21HutErBkjgFHAEqJxBXRsaxMteP341sxHnX00QyqoiALCyyfewgEIgSsqlqcbKkkKTLYngGkfGMb5wKX7wTBsq9h6BHJv6tfo7gToc6CdhNI9PVO3qxkXXLOE9vI9A9slrXsABL41Cgq/DlGUoAxsHvDSRS8nAWvkuAp9MWw02ac553hJ859a5OOAjtKkxYEUUmAYYd7ltLVu9Cd+85kl886rn8U9XPYOf3b0M37p5Pj6YvxATs6sJxPV8Tguf10qpw2duWIDlBDuH2WggiXnNPJSZz6daPppfJn/zVIyVqv+VVZsMsIf3ZS/QQs6zLI4TshZh+eFeXss0sdb3sDAuf5rMOnsZGXGt9ZMmF5ONZjeTBbYRRCvxwWvnoXb3UcWADWIEq/rC+PyNc5DCZ2lhFg1SJZG5xjH/Lyiah+e6NhuwmHsawSfAhsjHPBTL+/3ynTg3Zw7G2Vz/ZkwuXIKb2jZju08DespfMtLwYQzwV/bMCowrnIPkaaXm75qYr7VO2/DRG2uwg5SfKsZ0y5NBeeHndzFeApjpl6wabcHih9ZYfbRlHd6V8yjLdSmBsw5x0wmmZN9p1JWknA7GpYPprcKnbyxD60HFVA/RLDQt6+ewfHVPBNg4aKDQXM5o+oe8GtBko0ydH+ItA9J/vk/9wbIibGFvWWF8hgOirxVI+aBRjr4TwxiQxsT6M8U8qLxhKpnWm4xoUISgp33KtbK6fCM1ImrmDlHXMYfUWgtgAjg4GMCUx1kRr5hJs3k+Pj7tKSxav4sVUCyFzyOmymTTG5du3oP3Fj3OSl/NCkzAIZNKKiIAEdDS8jsxnuCWSuYh/8OEXLIYgpL6MDOyF+PivGdxXck6dNHc1+CR1hX126CCH4eou//2pBYopvnHCntOwUI82brRzEgb7FI/LXV7C9nTB26oYMWWOUzQpiSTyek96vO7pOA5rDzqJdOmCR7Udh2Mtyo2wXuAVX7joA9rj/eRdwWgWe2d/YP40jUzGb8lSL2Sz5jewWezohOYz8mbiXk7jxqjcSCDQMFqqX5EMzsFnLICRgCpzExnCmXA/DmvmL8S6VlzyUjrMClzMVYf6eOF8odUZQWeXL6D757P9xHIteAzG6WMglqmqQEZ+SWYOqve3JnkZykWX3fIh09cv4TPrERadgvSreEi26N5f+GVizD7xW02ai/QDfgJJDStvWxMynccxcVXlRGwmpA2bTlSef2k/FJclD8TP3+4Ebc37cLMdUex+rDyJoL7O3aS+c/js6vYWDGvxRzJ1i/iM+pePmqw6/Sl+/hdw4tEMr5TybKl+SyPgtjM/P7BvTWYOHU241rGvCWLvno1EtlgZBA8k/MarQHOyKzA1+4oZ0PhAJ9AWeAnYPTyeUF1OYlpBjxsJH08Rq4a1fYrKlWVDAGXDYcaKKOtanjZmGp68hiQnj6844FUgDlaGJWRSoEFdBqVlgO2+jWJfjLxZLCTM/GbBgCo3BokYOUP0MTWyLN6xR6uWIULL5+HdAJhalEX0jJL8He/nYkVB45S8QRihBI/n0KA3ugN4l+fqUf61LmYkFOFiVpjM6eWINrKSkEhgKrPMk6+nTLj8jqQmr+C5roqTjsyppThi7dXYfbqrQRTvX3QRna1p9Czq7bjgkKyM4JicnYZfnBPBfYwSUoz64NV0IOsJD96rImVkuyVbEyDTon8jMvXepz1mJy7CHfUbWeK1VCQbTPNNj1Vpjgrn6GdWoaQGYQY5POunLcK47MXEcgakXilQLTF/DIzChZget3LxoqUd6qw5DqxZ6nv1n7Zp/oLlc1irFqLVEMi+1h7fzVzDZnXAmPm5+SVYe0xwZz6mvWcKDoPD+Czt5Qwn9QdwkaH+ZZKkze1sAzvnzEH7WTE5vJD81a9zWX7fLj0uiqkZjcw7WR1bMBS1M+Y14APXVOKqq0HjX36GB9bMo/lvG0wiO/c34j0zFo+twvxZL8pBTVIyq63tVHj+Jy4bM2uqsbn76rBTx6rwb88vAIXaJApUw1ks8120uysc8neH23eYLplvqnMU5nZ6qpQekISg7WweQc82rUP52ctpk4xP9lAZRCME6avoFlPvSlYguRCginLL/2KUvzjPcuwmQ+yrgk1+MxSM8ml89RbSA/ZMAwwf49Kx53S4NtYCzTSz7RqAoLNgiMQm7cC71dpOCAqGQPSkeGvAkhdGRn0e6QSSFh3qTj8ZGsNmsuq7uu7+/Dsii0o2bIfez0CDfGqIZr+cn7mc2iyC3jVj/frR+bbyvFJhcup4KzMrJxnTp2JR1ft5R2KAxmH+gipleqn6vUP4UjfYWwjm8uZQ6aVP5+MhSZqQRfBmEAglpgnk7OeJn41QZQm6HQdr0AKAVLTI88pqsLPn16J2n1HCGcEIlaMYwSiz9yyjICoLS2a8O7plZj/0hEl2/xIVWEFvX9o2oTJU58n42UFz2OlLNQKShU0EQkofPa3CBr9rAu2n5DFXWtxyt91iBWN7IUV0c/v5ljP593dsAXJUxY4M6S0dYcaA0lhJb5wRxn6bahYAMmKqEpGgNZCyGJkut9MfuaPaj6Twd/8j9V7Fy/7yWOrmO6FtlTf+2c0YPMxlpH6+wS+vEqj95c/U4aMHLK1HDY42WKLbHSyZ+M3s1vMTI/yevX7aerl4m0DeHdxOS0AdWcw7UXMaz47nvn16d/WYvVex89T/c8CkEG+59b6jZhQVMF4EBSzmzBpxnJkFDUibiothikUsnttbBdP5ikPhrTLFxH0KpA0gw3KNDVW6idlvNhQTrjiBVw9v8H0JkhmGA3JxU1+n8wWJkiDk1r9SanbFAjgG7e8gAlTFzGOHZh0zVqcMY3An9NqzDiZ5ZUwvYUA3k79W4Qf3DULB/lc9Yk7jv3qNmGDyPy1CR0B9UVHaFUMInN2FRuHEtzRvgMv9vYzt6k8mmDh6zeyQPW2vnEVnTMAS/3l91cFUrtW+i7iMXz0HR3+qoH01D8HTKm6BIlB/lq8dQB/f+tCXJD9JD6Q+wR+8Wg1nlm9E5u8XmMJA9Qo9TfJH1KM9Z7adpybQzMun8yyoJLsqJLMbi5uaNhhFV2DIzKV1XUgFykDkqAGgaJY3ePHx4sXY2JetS10oamaSdNZSVkp43PUh6cV6QmoBRUYV0DTkgxEAwua0TQhewH+dsYL+AMr+k6vFs8Abm3chElTnyM4NpEllSJ/wSr0+SM08YKsTAbrqNu4Bx8umo0EdS3kEfzl/kQAjGP8EwgQ77u6hAC8z0DIWWU+hKGQFvAQQ2M+sXaFWTG1VJ/C46yMqepSmN5pAzfJYqS5NLPzK/He4pno3NNngzfKX1VEDyuqJ6juEm0LrVlOBFSalNaXy3PykhDgruoL4Mu3Mu25pQSpGj6rCi9pHj2vGyJYyGtBRnHNy3toYs8lWLWSaS4nC6zGRwueRyNB0WKoeAqb+czZ67pxPs1tuU0lTmsj0PGTDUlCTgu+/LtGrDvcwzLV1EqxsQiaDgzig0UzzaVLeXUm2WFB6S48vi6A6WX78PMnN+LjVy3BWVmzkJ69lJYAwZTXqkHMIANN57NTcxvIqluRxAY29bIXkPVcFQ4zNmLVkAcHzWj1z6vbyFiwAWkU93ftxdl5z1E3liA1Zxm+9swGfPuplUiZWm7921ofIG56G3WmFeOmzMdP7n0O6g1WvsiaEJjaxImwrAvH06H2+AC+fe8iTJjyvE0kODN3Pr5y81L8oe0QXhpkA8X3aj6bLBwNZKqxVD+7tmsRT9Zz1ACeqD36i4VhIFUTNwak74hwOhAdLch4H4p0oyc6hD/UtePiq2axQswjs6uishJg8urN9ebb9yzG403t6BGgqE/V383PbjKnIfzsuQ3GWhILaOIWLsX4/KdxS4fjPB4IUjUJ1OZLqUrCCsTbySLJTvnflfPXYOLlz7NCEzhntGHSDasw7qo2VjwyDi1ATJM1iaZkMoFJLDWBgJvM3yma4kkAOIuA+S/312DJ9iNoP9qLvylmJckt5zWl+MSMZ9G5/7i92/EpjZIRB/Gfz2mLEC1/J9Yr9iizWCDYYH2On791NkG+34BqkOntZVz7Negk00/MnRVUu2sqPL96NybniwkzTtqgjqARP62DDUAt3pf7PJ7r2EHgk3k9YGynm886SrYU9B81R38fUSTEhkYzusIBDe5E0XagD798uh5n5y5Cqg2GdWFiQSMe79hvjZe5SWkWmDwAGIcbq7fg3OnVSClux/uvaeB1u/lcAZIYHt8R1eYgZM8d+1iWAlKCZ1Et4oqdwRu5bH3lnkZsGZLHhsPwewga//1UAxnhQoyTeZ5Vj+/fW4sdZHBuOOD1o3X3fjy9YTeya7bj43e14QztJDCN4MmGSTPHZKUkykpgY5WSuQC/fLIBu1j+5pJGXdBGes4gEEGK+aoN/A57o/jGPQTKLLlNleG9BTNx26r9+OWcBiRnzmHD0gjN549ng6r1VMfTIvifxxZATYf6oAeVXloRti5rSBAaRMOeg7jkznnU5yU2QJVYtIr5KiZdigl5i/CtO+bhUZKCQ7TAxJBV1lF5pRBMLb8tXxziMVoQpL6Cpb7Dw1/tYNNoQQCrQaa2Xb24dNpcMqvVVLCVrGxkiGR2GphJIcNKzJRPYB2++2AV1vQcIEAOkVhSSak1PYEIFq3eg8x5a/FuVqKP585B045DVOwQ+m2gQ5AkdqfRam2gJidsO4Jlm/fgQ9NpvhKAtJrRl363AI+t34+v3jAfE7PLaTYuJ8B28d31ZL0C0tjc+Lw2JOd0Io3xSptKc396Kf69dBO+8+xLmEBWNim7DGdkP4FrmjeYb6hNz1T/FytV5a4+XJI/B2dlLiPbKSMzY4W8WkvKrbD+wzMJjPnzO3BErCnSS9N4wExkLSKtpfjkHmPgx/x7tG07xk8lkOYvR0LxSsRftZKgIXZYgc/fUIpNR9S3KrfzXmM41iUgcCOYampjQOwpetwqrbY5fm7tLlx83WKmWwuNlNuATRLzXWx5cvEi/Neztdg86GEjRWZLIFWaxCB7hrzoGfDgmPaNYlzh70fU18N49pCNedDVM4Cfz1puWyYnZa8w8zhdYMfGKCW7Hl+4qQxr2BA5TknAg03rcV7WM8yTRjaOy/Gu4lI88+JBY3ZamSlCCRhjV4eJn/Hwo5/gvnXAjydXH8A5WTTxeV9KYTsm5DMdbGgT8pbiq/c02eLRmq+vhUMGqRMDzIchNiC+8JCxwftaNuKc7NkEYAJ4fjX++e6lWM6i+NcnyWqz2MizIUi2BrCW1kQj0rNofcxrt0WsI0xvOLCHeSCf0igbrhCe3XQUH75ekyWWMd1VBM5y6pZ2OGhmvnaZFZGSVUmGWorP/q4GT6zei2My7TXIav3WJ0DydECqMAakf6VBIKqCVwu8nyZw0ZwOnD91Ht77P8/iff/1KM76n+dx5v/MwdlTSjA5qwKTL38Bf1f0MNpoTsrJXG5Bg6z8GgI5QJlRvRKTyBh+/cwaHOTzBqmI1q9KGFXfqzlEs0IMGrCJJfpwKODHvz3egaQpTRif3Yz35M7Dc1uOY+1gBDfXbcVHfjsf4wtKbA+l1CytJNSBVDJILYSRlEMWqTnj+QSGwhUYN60ak6drMKmFpmYjzbcafO6OBhzne7UvuxihQGAAXvx2PoEpcz6Stb2I3KauZOOhtUnJzlLzKvGuvIW4ctlL2OLVoBorviKuAQsyFY0Ea6vi+oN9+Ic7y6xiZmgEmeam+nvlfH7JVUvxzNqDTDvZTMzMDPspZsqyESHDkWuY+TWGCHpkujLFn2xcgwsznyWzlXdBJVIzK2i2sxFjmpPYsFya8ziq120ly6T5TfameNlgCvNY/pgqD41Ka1/7kEaoeWzt8X58545qTMgtYeNI9l2w0vqh1c/orEdKs50WwH+9sA4tfWE8sHI3Pn8b05S10Eb1M8gK/+2hGuwP0+wnw4sK/MmeA4F+liEbGTY2EVon4ZAag0FsZWNz0bUlBKk6JBVrHYAq655JYr5edGUdmnaS1TL96hO1iRpKC8FKXhIvD/nwT/dXISOT1o12T81fikUv7cdGZv0PHmlnw7nAGtUUG5wkqyagjudzby/XqlcEP+3LFT4GLxs/uZDd1bQVH7h6PhK09GBBJ8Fc/r5k2mycMnLbqEvaA4uNMRtoTWdNzK7BB+Rx0bWT6WKusuGXS5S6G/4YkP61hTEgjQUz96nArA385Ue334eyTbtR+dJWVG/cjEWbdmDe5v14Yv0B3LFiD+5ZvQs1+4+hm/fs6g2gdsMe3LekFTc9UYvpT3bgCzMW4r3FZXhmnbgBgYcQJHcqx/lafY6sLAQ1fZcLlUb0BR5PdB4icJViXE4tJkxZhl8+UmesSB6MdbsP4BfPdrCil1HJWXlyVyKjgKazZuWwQmi0XZUgg8wnTbt9akk4bZ1BczipaAPOI3upXLtHdMHSKtNRW4ccILD++/NrMT5rGZmtlnvrQHxuM1K0PbEtRtyMc2iu/+Odi/BE01psPdKLAb8XHv8QNhw+jmsX1OHLN83C+PwFSJyhnT41GFOFSZfPJ7urwMx1+3GcjYVMQoGmTHgMhRDwayUsDYLEPCCYD4MUmfQa4NhLc/netp341qNdNEVX4KN3b8aZNL/HFTUhY3ozppZvww6f31mxn42C+gA96rPmp/LaQ7Dzqs9VIEV81bJ1S186iAt/Mw+pv6li/mm+OhkuQSpZ++UXV5L9Mv4Fa5nmFnzo9kaa54uYB+UYR/Y2Povsbcpc5M1utj5ybQdifppqEAjger/jOhRgefbx3HEcox797Q0aoNIaACtoQXSRPdLMV/mSqS9ar2EhXsr71P9oDRzvl8fAU6sPsqznkC1q19Rl+O4DdTgYCGMLX/tPD9BiyFrMRoDPZVlr9S757k6eVoWZnXuZryIFXvQT5GWF3LS4CRcUL2FDSUuGDUdG/ireQ73RQNiMFcyHVuu/TWb6x5HZpuZWm2veGUWL8EDXPjZNfIhPbmBGA4aBdAxMnfBX0Uc6Muj3qccUjJEas/QQ5I4Q+g4Zd3SvHCLkaZEJYZDCcTbRC7buxc9ntuHcK0txxoxasr9yJJjDNZXTFs5Yjo/c2Ymr6ndgxT49zwmqJFpzNBDVtD+nf481zxYJ2UJk/fJNL7DyzGeFLscl1y/F4m2H+H7GRGMljMC8jnX4xq3PE7jmEQw0k0fv1Dx5vbeB5rkW3yCYyTUmp5zgSLNtGplXfgl+9eQSmmpkfxQxae21LpjeenQQ//EY2S0rbBwrZHLxKpqgrKxkqJoplEK2kjq1FucTUC6c3ohJfP4ZBNozp/McGWj8VG0+p1lENOmza3FBwSL858OV2NyjgSDtezRABuojqBFsBJ5knybqL+YVWtIt4h20vtJgcIj45OUxDWx4MRgetJWoBoiG/UM05Qd6Megh6+NxjWz3sewG+RzbtkPLBRLEolGaxmS/YnmBEFmpuiYIrEe9AeTMasHXb6rFx4tqcek19TTVWXbZlcyfOmdzvctrcRbZXUJeBeKKKm2WmBqYNLmTFTXg0uvmo/5QL7WDgMkYKh22zifZtBYIcdZbkJ4FcSQYwpfuJjDJvNec+/wOODOTGhCXtRQPrtnjsEcClBYECfg1ZXYAm31BfPlWMtGcUuvq0SDm452bTP/WdPOZt5I1Zi6x7obEghVk1sx7mv8XFC9D/aYDzGMycF69Z8iLX78goFxC64Dvz6qjVdNOwGWaCqk7ZMoaxEzTNFmCclp+A87JfgE/eXARip6Zj0cq6tDNdHjDA9RP9TMrxY64gDoc9JWiGX9/beEdC6QuYJ4eOE+IM29YCsC6QHYRYEWUeSZfOw0CqH9oiBVWPZkaYW/f04OsWW14b+5zmDR1KZVUI9NaB5Rmm2YIyWQs1la/VEyakGdnzsZnrl6IG6s34iWPnOjlt6fBkQE+T2aslyzEz0oURR/jcGO1QG8eQYlAOOUZ/Laqw9hUiExO01V7WYHXDA3h2upNuKh4EcZll9LMr2FFF8Mi4yAzlS9nEoFCy7gl5ywnQ2zHeJrIH7l2Lqp3HzOd18isNQ5Rcl4Cwa7+CK5ZtA7vyZxFc9LZnlib2aXzucnyj8xbiZRsmqdkcAl8n1ai14hxfGEHK3wjMrLLrD/vB/fX4rm1R8h0hf3Kf4IM0yymJdPevBaZ2Rr4snF55qkGWNTFIWDV4IgGh0I6TkDUhtIa0ZdfpESMVeClqizfR3UZqGtF3SNafk99zmK4eq7WRHAW61CXAmGZ9+7nM9Z0h9G8O4zavWEs2uLBk13H8EjncfyhZR/urH4Zz68aQMGyjbh0+jM4N/MZTM6ab2uNJhVUY/xvHkPhs+V8O8uE77LRdb7b+kvlEREYIDtlPBi73Wwcv/boJsQToNPIRG2uPRu7RLLqJDLKe5fvsjQFyDQ1LVP6FmGp3L/mOBurZdAGhClTy/Cj+2qxn6a+mvLWg1588sYGJGdp+xI+hw1dEq0Sfb9weik69w9Sx4J4meV52eNNmJwzkw2CRvir8e7pDfjC3esxUWyc5ZjERjdOYExdVT9rek4JG9R6W8dVQ2kC+V6mY4D5p+1l1ODJ7cl1fZIeucHqGvPXRN//BPlLDX8Vpv1oBeQUnD5jFj1FjFF9VbYFREhMkUBHsUERshpBQAnN+7+5aSGBZYmxl7hsMhWaaZohkzRVLk9yIVpuAJQmlyUqrwam4sjS0nLn4nv3LcGOPg00UWgaDhFYtLanM2IrcAhixdEBnDNjGU3BFowno/zqrUux4YiWJZFyy1u0n3EcIlOIYu6uQ/j+w6U4N/sxmos0rcl0EmjSxxNMk1k5kjQYpYpG5ppWWMGKMg83V62GV6yPZnEo4Ewb1KwdgVIfv89avQP/dH8NzrqyhADAykomE6/Fo8lc4sna4rO17bLYWyNZVZON9r/7yhp85XdL8fCKLdg0oFF+5acAUiBGkLBqx3QyfwWq8jF0ZoXJ9CYQKu8p8lcUgKqi2owffndmkg0/gc9UefGXnquyUqWW8JzTKDoNI5Ni12qRFD3fRMcp/HeaoDNObI4TNJr378Pj6/fg5wu24r23LMeZ1zfjM7dUoWRXN/NK/bwafBMzVgPJuPMzEuhluXrJ4ALY5w3ia79vo17UUSdYDjYwRMuBTD8tZynuqd0Nb0jpdQYA5WFwiA/6h4dWMr+byBorcF7uHDyzch/TLuiOoGpnDy6cUW7MX4N5ibRGUuRLyne8u6gU2zxhvHS4D/95fzXGZZZQH8oJlotwwY3LceWKI/jG3bXIUGModpzfSV1ZwfjJG4SN/pVLULVLzlMsvZDKjg0X89kbZoMW7mOeaiaUyvMUNspwKhi6v1+P/KWGdz6Qqmwkp7SSdoofI0UVzEtdVeUTWwoEVSEGWEE0yBLBnLW7ccmMeQTGappptRg/ZR4uuW4ZvvP7anzv/jp8+jaah7lLaYpVkxkSRMUGC6tobsuE6jCzKf2yF/CFu0rRdIBgaK4pBDASwihNuVDoKN91DLuIAL+ZTdO6kCA2vcOY3rMv7uM59cVpm44hslONeGu+fRCHCEZP1r+Eb97OOP2mBOOzNONlOQFUrjoC83Ykk3nEF2mXzDp87oZFWNHdb8vkyTSWO5LE/A0DBCtinRZa7ty6G1c/V4kf/6EWn7u5CR++rhKX3liDT95A0Ly9Dt+7txK/emgxbl/WiDWHj9OUJpuiKQsfn+Mhw2aGCqSd2TVOxXNF4DjyN7PcgQnLewFoDCQNKFmpKeRBPE6Jga/zHKeLwrop7LdTjmp0BJoyRdVQBWhpqP/RpsnyHrfM9T43DgJpPp2NqVyfmAbrnZangRYOoR1AcDzU34tDPcfIbsXOeplX2hZEvrXOQJHD2mjNMN7tNP9/+Hgbziwgq8yRCU0QpW6kUy+0MPNEmvbXL96AfjZm8vfUSL1Y4GMtW/Ge7OcJjtW0KKrx9duW2WpVaiyUsiVbDuLcacuoZ7QGClaaJ0FKYY1ZI+eRcd634QA+f08r4vOoO1PqqacL8ZWbl6Dl5Z24t+swxlEPEgpKkVbUgNR8TQChrhQ2kvnOxn/N7MAhFkQ07GMGSscUN3W9HGfaBpkHKodYo0V5taCzr37FOyf89QDpaUrVrVASga325BkKe+EVCyXb0G9xwcpt+/A3V73AClFFpteJc/IWI3NWhy0Sov6slwb86Dzuw+Ode/DD+xtwljnm08TWYI+mfZKJpMrNZlo7UsnyvnpnGVb2apCEVZ7MRaPK/lAfK2Ofub28sJIMqGAuK14b0jKb8S93LsMxMoSIl2Zk0EeFphlLFhkIyaldxm8UXT1+FC9YgU8UzSdDriCoky3mNiCpuAnx15BBzuCx4lpMnvIcHu08YCaxnPM9ZLfyrpRPgZ6rBVgC0X6adYM068LYw/q7/HAYDfuiqN9P2Rsgaw7ZCkpy/h9kHgXly8lPOdv7ya41Cu/nfRqBdtmgASXzWUyRSbHvJjw+spFz+hhl8jsM3RVn07kArznBiAwACTDDzFXv0Tsk/C5GZesikOnZFFcBgT4Jqlo7QM9ygJXP4LPEoo0N8/22upcGkAJy/mfjJTcvPlgDhVpfwRZN8TPn+UxnIWo+IeCM5Pf4Q5g2ZzVS/3chQU7LCsoEb2VZrCRAttFklwtdOf710VrsDDD/+CfG+RLN96//npZD9nNI0SAXTe2ZL8pnlvmkRPG6xZv2YxKBMF5uZoWrCaYd1C9tK03QLGrFB68jE80tYaPZitTMJfjW3VVoPuzBNurbD/7QatZRMgFXXU/yo03hdZpA8f5rSlGyaa81H+oGUdrViMm9K0omajsbWL46+a7YjBZ0xi2b013zTgvvaCAdWTlPDToyXJFjYguLBAbILgbNVUYsR7Vxe48H379jKSZk0nS2Ec9GZC5Yg30B+Q2qp1EuLOpPFawEsGvQgzwC2vnTZeq3sLVfSUZI846gmj6tC2fwc1x2Of75wVYc8sntxcuK4iFoq+KSmZIBHCAY/ZDmdVJmOStcPS4qmouqHf1MiyoUmY+cpAUK6n4ki9SCKopsHyt4xY4j+N59bTgrn+/PphS3Ip0VbCKBfJxGgPnuH/xB0yZ5X4xNDbLSDBGUNXJOuLIOBJuiKQkwfRoQs8AIWFVj1Y7wOFlKlGCs5e6cVZLY8DBSHjUOrPiWt7zazWOBqCsywYfLKHaBA2wCUrFPArPEeCL/mDcOqzzBiNzKqk+Xpdqx2HPdwLv4hNg9fLbyzgVV+613uuf1PsY/wHzVNGC5eImJWb8szRWlK8Bny+1Ks9S00LNG7c0XVoyZz/Ly9z1dR3Dm9V1IyNGsrDqkZFfRyqgny6QpnbuKTJDgxXJ9qnMXNtNCad9wEDNeaMe5BbMwflql+YT+432rsMvLd/C58vhQSues2cPGtYymPAGabFSDjTaZIreRgN2COHPSp7mfvRTfe4rWQq/maAFPt23DeVNnkgho6nEjMtSProVdaClpuvHPn+6g3rMolQ7eIFdAZy8xOb2xKeMxNUwncnX0oBIZLofYsdcaRqurfwnhHQmkw5WTcqJySE4E97caeZmBEn3X6KkWFgn5CQas2IRTPFC71ma1JBRqKw6tBl+NNUdkDhM0WGnUN6YdP2Wqg0wuzM9evvuR9i347PULMW7qLLLREgqVlhUqeVqNzb2ekFOGa5d02epGNpgloKA9GtTAA+NzR9MOgu4yJMgczC5F5rxVxkzM51IVm4DvD5EBClzIGsIhvf8oFX4P+oIe3F+zFhdfOQdxfJ8WLU7LqYFmsGja6YevXox9jLtYFnwUpltL5pF3Md1ilgTLAJ/J8wME+l4+3zaA4zVKtwaQtOiwBlm08pU25BOYCOho35OdivUxl1UGTJ8rLojyMA/wi4nYIe+JgZogTyL4dBbN1qfSzHJiIWk9U1svlnnumv2OCID1DLFJntOn8pTAoDVZbVCH7+WVvE9xIzizAdBcdF5oopFz+aCG5Q/K4wIPLcjtV9dHsId5NcR7NANOi1zLKmB6NWvIf5QNko95JwthCIHgIb5tCC/t3Il7Fpbjvx9bgi/cWW176sdlVyCO4BWXRfOb5nlacQMmX9mAjBnUr+J2xE+XP3ATzst6Fg82rzHd1ESRPr2LefJ8524k/Ea+qNVILqxlA92KtPwVBEQN/DUimeU8Ket5/PzxhdjnZ2PHeO0nGH/q99pptspG751FceSOtYoAXI/3Fc5C5R6tAMV8YHlq9acAM9ymqjI/1J1ki4ozP/5YcIFU+aw6ZcLj+jQd0PeY2O+Y6PvIuvuXFP7igHS0TD5dpuu4CsjMO6tk2uY4DC3fYYMaLDmb303FceY1O6xCUw7DBCLNrtnKSvP1371AM50MQAM4bOW//lAbdgyp00ojxGQsfI/MbLEyVVq598hBXKsdPbtiFy6ZPo/MtBopGmAQM6HCJ4pJ0Ky69NoqNO7p45Wavuj4WGr+uljBi31hfGz6U2SkJUjJKcUXbi6hiUaTW/EO+XmNl/EVEyQ7pYkZoPIL0DXSrXn84o31O7vx00ebcNbU522jO+2ueX7O8/hd9SZjpLZcHTNIeaF4a20mLWoidslHmbYr//RcP+MoZyZCG4/xnljeip2p0jhTB3kTwU+gOGxux8RG0QWI/LQyM2HNFKgxvU7fp0DU+ROkGpjy09ik3e/EVazUNcmHxa5xnuG8x30m08ikxJJjz3DOUwT+sfe6x5ztttVICMSj1vcp41ugrnwxDwO+y1agNfDX9QHziVXZaNBMumGubbxG75VD/KruCGatO4o7G/fgP55Yjo9fuQhfuGYpvnhDFTKmLCKb1Oj7KloObdS3Olw44wU8t/5lsw7EkOWCp1Q+0r4bcQTSBHXbyG2pqAGJtJLkS6o1T8/MmYnLX2jADg1g8m4v4/Jc+zZMzpsHrdGQxmenFNBCyteC3rRWssvwm6ebcFjdMdZwyZpg+ilMraVADao1TrEyMGvC/gSAzm/3nMpKZcZcMVGcnZ0k9Hw+jd/N4mC9Uy2xcuaDlE59/2PBxYDT1fu3IryzgZR/muTnCxLSqPx7+gZxw6xK/Ptdc/B45Sp0+1lxgpr1cpwF6+Gn1Eaqr6mK4mZhLHq5FxcUzKGCk0nk19tskv9d+CIOEKGNBbLieAlmfoJZWCBIPZAZqHnJWorsKI9dv2wlGcJsYxDxmmJa0IE4gmr8tAakZi9D1tMV6A328jkCQiox7xXD6qd2Xb1wBRV/Me+tpFn2PO6pf4kVlhUq0G2zg2wPJ22bzO/q09LgivZxFxg6XQ1e7PR6cW/nDnzxzlL86PEazN9+kCyYDJT5o7nTpvACEf42liDFt/xzgvLXAJefkhMj6rFKws9Ty0UVyhopil1vz1RFc+57RRnGzr9WOfV9Cvrlntf73Pfb+5xLLOg+97pXu16Pt3foXe51sfNOXjkNiOUCjzmsVp/ueyTOvbFDFuR/usczgJajx7Gytwf1R/rx48c7MLmgHEnZGiAkQBIkz2CjN2PhGvSwXEMBAqJYIu9/qGU3Mq4oZQNLIGSDrDVkk6c1895aXEBraVrlWuxVt1OoH77wALaQjf7DLUuRQatG+0ZpJlSKXNaKtCtCOc7Pn4/SrUf4bOYBtcJLvVVfubwRZH0I5Mzbgel088n1thiZJ+6gn66xdVxj+qzpu2rkBwjGg/wti8r2LxOBofVmfdV8gbpuLB//SHDL3srmbRLe2X2k/DPfT7KI/d4wfvhgp42AJ+XWmE/gfzzZjN0aXZYSaN44W3AVjoEpW3E9Yfr8VRiXuZjmEE0oMoaM3Cr89+x1OGCnaQKZEqh/U9s5UNlUl6gQISqhKox8Ho9TN371RB0yLp9Hk0rL1RFEbYXzKqQXLcGH8h5G++EBUz4DZ2My6hsEmvf34LzpC2ywIn1qNX5wdyN2eHSOYMq4ev0ETyqhjy82lsb3SZXlT6lRZ2NoQnf9oxjQM73yilXFEMi5wCi1dOTkiq88EViKJbuVRqI7jJnEZGTQuZGA68po1yo473wdf6d5jsWJ8or3xs67wb3fvd69x43zyDB8LcV9nnuPY77yG8+dGtz79Df8Dv3SpWxstZmgredKXesm43xixYv4zqN1NPXlalaBxGJtxLcEDTuP8l7qkhpv3vr4mn1IyKt1Vsg3f+VGc8b/4DXluK9lg03Z1VKBtiA5Y3h3+05k6Hk2+00LylAXizRA1YLkKfPwy+fbsZv6LH4oy0x5oJWobLad0qvoWvylWbHGMQaaOi7w0wCh04fN2kMSYDvEisWqb90v4bV8nn6HvbLe+Ew+WNaA6l2EZMCWUBwlH08XRsvztyq8Y4HUVWKtocmiw9xVB3BOwXykUunSprUjvaAU517+HO6s2kUApJIIiFiQ8p3TSLPWYVQx/eKhRsRfUWEDPslsxZMyq/CjJ1Zjn4akqXju4IhaX5mAUg61tnJn8Yd6WEcIsqwAXWQdX7qhhAxUjtAyx+qROF1O0OU0uefjtpZDbL2FdNQwPUcASFDdFwjiP55twYSpGsl9EROzmpFTsRW13UG8NBhk5WJd1Bx+m7fO74y7OXYzDlCfmhSclVYLldh8biqyVtTXhnPWp8g8MjC0XDt9sLqvfKLo+0g5XXDPu++QvNnBfefwu/m/5HTB1ROLX+zaV73elVOuP/UOnR8Z9Mu5Vn/qb+5lWdAaCvcgFJQ7VR+028FWYs5Tq4/i/91bjQ/8z/34xtUvYN1hbdhHGLN+lAB29vrxs/srqBPP2+Z7IgdfuHohFm/qdUBU3hNeDQbyeX0D+MFD6hfXFFUtHF6CjIIKaIuZxPxWfODqSszbdBADBFxt3SwCYQDJ+qD98KVKsi7UBBA+7X81BkqL24CMBFLr42Y6BODqLpH39XESjuOMurom/BG5jPnhY10jUXZ0lroaDKqbRO96Zd79JYR3NJDyPwNH9VvdV7cOZ+TNRur0FqQUaGsNmlGZNfjCjU3okbKoj1Q+gGxFxbzUD6Zx8B8/wNZes3zkrsL70vK0UHIpVh7VXCMqEhVP18lM1pRAvVcKFqB5FNEMKXPsV9WJ4q7aDZg8ZY5NybPtRfJayDQbkJhdh3+8t90WPAlRocztRmBOs0e9p7+rWYXzLuN9UzWgsAYTyC4uvXEJvnz106hfv8MUUQMBMs3Ux6vBECI7W3qqPmuC1o70+z3wB/rtM6jBNGqtOwNlLLwyvJ580ZUumLp3nXq/e42ASH3yHupbHwFHg4xBMseIn/pEANQMM4Ud/T60HzyCruPd1E/qI0HK8e3UrCkfdg0N4fbOo/jc3S34+r2NaNnXx/IXiLIB92vd0IhZSM90bsd5mbOQWtCGifl1GFdQQmZaxoZcdaAC//Zku23Boq1qdK88OKyvmwxZ/dY2lqC0qH+YsXdB1BWlU2KeFBTpvvo5iYkmq/f34Wc3zkQumfZOj/pHWc98bPSDbExYd9TWqy9a1ptNldWrXkfev13CX2Qf6anhtMcEFAQYmcsvHu3Fp66vQ7L8KwsJjDNaEUez6KM3VmD7cSoJm0KNAqvfxhawZSuq1eH/9f56xNmWu9oqoo5mkZYtK8dTq3bLOjGzWUzCKwap5lSKSGXxUikDAZpJZIo28MK/jVSkb9yjKaVU5pwWpOeQ4ea38fnN+NR1NdjH52lJOa24H+V9ci/SlsM31a/BxOznCLraNVLO/uW8pwrxU0qQObfd9gbq01RKdTUwzhqZFkO2QShVEMann2B7lKCqNQI8hH5WYadaqxJQnArCfKPo05ETFUa//1hQno+Uv+TgDGa9ejqG08rvVLVhGe0+5aDD5aRjxwkgRwhe6nZSo8tzFOlNIDTIRlez6dj0sjxtUqz6+Ik46vrRJIygVrgXaNlzNZQlm0qDjjwig8b0MIpjpHtfu7MUqVkkDXlaIo/mfHEL4otlXVXjorznUbG1m7rOOhIkXyRTtMEy6SsBXpBo4Exd0si/UiBQlb64jbAjBFv+thlk/C79k7+pCEbO4jWIm6Jl+2rwiydbsI0NhK7RuIJW5tIKYJFID+/pYyqYPqUp9ty/pPAXP9j0yt8jlZr/mXLRZKGiLVm3B1+7dhYuyp2L904rwVn51fj0NaU46lFLrI5wAgpNXwMfKo4WHv6XB5sQR7Na23Ck5mjueiNSiqvx3T8sw16edwZf1CdKJRChoNJpZFtMQ6CmCqL+Iv6yFYPurKN5nruY5r22ieggO2g3d6RP3lyBTYOsJKrAZKVyhZIhteKYBx+7qQ0p2Q3mG6jV5tOumIf3Zj6Hy6iYG/ujGJQLFFmNpidqBN2YKZWSsMq4sfKqgeA1pKfMIHVHqCKqL4tAyveZ8D4mx4I+R5O/pvBaKvIJ3VPenfgbLeg6a7AoGsjRItPyklB/o1aMsl1TxQBZ6l6Wj5eAqcZQZrb6tE1YvipV2zOMoOfnPfIYkYuSFmaR9QM24Ihqg8IIHu7ajbMyl5qPaYImg+StIglwZjFp3YXfkCUe82vARxaY/BLUPRVjpKZ9jBfTI5Zp/Z76NH1x4mSTEFi/5OYmE10+qD6KX1UuZE0GHm3dgvPzFhO4V2J8Tin+6+kW7Gc9UVMuq00704qFRzTNlvG2zgM+Q6KslYwM+qk8dhv4U06/ZeEvDkjdDBwZRgNSNcrqUrJV19UnE+6jCdOHdb19WLpjELmV65H868fx2ZsX8bgUmi1yQMqoTnovFVUzmoCfPd6O+KnVSCUjTZfvnfxAC2vw/hkLMX/TEcbFabH9NFX0Hi2eod/OVgxajiSCAX6aOxQrzLoBP94/baHNOErIlfuJs13wp35Xjo3dZAZ8YDSo+Dh9rjfMb0bcZS8gKbsEKVkLcdH1FfjJ4x1YtOUYDjKeYsPy79QmfFahGB9xFKsAsbwyheOz3P5c1xndBQJXxsKfGpR30gTJ6Pk4rJe8RPohs9ZZYEXA5YCSyswpNzXQLEud5xF9ut9lNWnWkQaD1GgLaE3/eEz6pfI/5POho9eHr90+HxlZWrOhGgnTSAZoUWk7mZS8Sry7YD7KNh/kM91G1xHzWuAxV29GioDUcRNjPNSHaiSBukbRNNwgv4g1e1kXvH5ZPAG0HQvgb6jbKdlaXaoVGVfMR+azzdjLax1vFy88PuYHH6S1LcTCRwLpqUGHRsbp7RLeEUA6MgwrLEVmwiAL2ceCinoiNG8DOEhNu7v0ZXzihlpMKliIX89Za32TRFw2pWzRqSTqJ9WgjxTqhpqdtliuFsBNnqaVlTQTpAWJl5Xix/dWYW+/2KuUSX0+MlHkBsWX8xHyyevjU/rUigfUV+rHASrgPz9ERsDWWaw0IW85Esh0P3N9KXZpAJcKFVIfFxVWe+g3bDyIHz9ciX99qBTXLGpAw46DMvZ4IRllqJfvFvulaW8MgNFnXNw8kOiHzRrSpwlzLyZj4c8bhhutk6DA+VNpjDxq1oJ0kaUaiWqDQK+BrVifrQdBBddgkHRV60JosEgr3y5YtwPffXQFPnRjE8blLHP69jUXX2s/aIUwWjWTpi7EFU9Usi4YvyWzFasVeDugeFI8hkV/An2nkY8G+G6RFL5TvbpyAySa8otcpzzUUfkAhPHYmiM4u7iSQFqP9NimgRlTS5H7QgeOs45pfQZNfJF7lDadVEOvhkSPM7Xl91ODjrnxeruEdziQykG6B55QDxlpwDYa+33tNlzMVvHM7KWYlPc07tl01BTQHxpki0rTQkBIpZVCyK+04WAQ7yl4gQyyzGYIxRerZZX/XQfOyVuIOxtfsv6gsFem2hAVncww4Ldpm1JQc5CX6WIM0GG5d7TtxhlZs8yhWgtGJGdW4gvXLcIxPkf7H4UDWqpM3QUD8DAu24bC2DUYMMDvoepqTrzW2wwzbTKJAkGtUuX0YSn9En4dFuqmgalbkd9uSvjXFpyFUwwuHFOZDaaVC8XMZysfmdcxMKXJKzB1zH71L0pfeVZ96dIta7Aj2E8w+vc7nkXS/8yk5UQdLWhx9vgvbKG+NhkzTSxoxEXTylCzab+Bp62FwOcZiCpG/DT9YTihK/qLxUf/8yJ1PTk67dQ1x8le7k3Uf8ZJel6x7Sg+fV0pErMbaM012G4Omk2VmFOJM66YhysXrub71TCwgRC7Dg1ZehUPF0xjUXlF0PG3kw6/o4HUCl4d+8E+cxN6rGUX3jNlMcZP7cAZOTU4m2D27dsWo/2Qhl90n8wKmvXy44zK7AjgCB/2r3csxLgsrS7ejMTiNiqjRtvJSgmu7ymeg+rth63wHcYghVdnfax1p7kfDWndUadPUu95YvV2nDH1ESQWqpugDWlTl+JnDzcaUGphY635qP6zoYhmpfiYJkZe2u6XgzNZBH+rC0Ed9RoB1cpRUQKwu5ScKgB/DIvcsST2PZZ/r5aHb0SwOLyJ4fU+/82Oz+sJJwOpTGT9ZplQHPNZ5r0GdmiqE5xMLzUIaiCj4wIzmdLULXURkJmK1fUxiY/XrMSlRQuQPLUe8XmrzM0ptXAFUnM6MIFApq2kv/vAKrNqNKtLg0ey3Ky+xERxcWWkvjhAqngKdBUT3imdkjXE+KgxV1+r9LhmTy8+cdVcZExZipQsgXodUma0IWlaGzLyqpGaVYfPX1OJLbu1LI78oNXvq7qnLo7RQf3UMNqxtyr8xQLpicKOnYgF/VYBSDFM+EMtb/OeY7jwam2k1og4mtMauUyYVoW4nPn4xB2lqNtxgDeqo149Req/Uf8m1YWKuqBrFybnlBNA17B1X2vT6rRHjlZU15S8L968DMsP9vB+ttBUfBtA4Du1r5FWe/eIpVLBbNM4Hn5h7WZMvOwuxGkTtPxaTMxbittWHLGVlMJyotYeQLxffa6aXSIfw7D6cPmMITIBjz8Ab1Bz/CNk2+pSEEd1NlCzRTMYfymkpjPK/cuZ9051ZZpOVAon/97ocKJc/vizX8+1p4bXe+/rvf71BD1ROjey4r8y2FUjhGVBfbHpqWSlAiIBpMQWjmE5qjwFMFqGkJew/KhfBCtbQIZ6alNYec50nK22XOZkHc3p2oB/vK/JFvVOyNfGgdXU2SY23NT5nAr84rn11BcGGx1VL6n0wvmztQakJxTrArJ3S58c0fM1c87p/pKlFaReOsxWiZd+V27ag7+d8TySWWdStcYDmXDSdMZlWiNSpmmAlYCaXYXPXrsQK/Ycpt4HbTlIZ6qyLMkTQOo8dvSyezPK8k8Nf3FAKghQyyigGNmqu/1+KmwpniMsEAnzu337EVxa+BQmZ76A9xYvwfnT5iE5awFbyCbEFVbh4zfVYs6mAXMK0kiohygsR3aEh3AkEMAvH2nA+MsWITmXZhIVQiCcOK2cJtMytrBzbFfHrj7NbhJgEgxDvQRALwYJdNoj38OIKC7y7bu1bgcm5c1HnPbLKViGj+U/jJVHBrRcM8GT93vJNlUxGA+lw0d6q/Ux/WTK6oPVYJTYqUDSyz8xZ95Gtkpl8wexe+U6dB84xOsjtqqTFm8WMtsScDwmqDVXL37nfyM11pE/MYxU+Nei5K/n2ndeiKXd/pT91DfpL3/Z4BN1RmLs0y0W/SdEpb4T4fhVOkoV5WHHe4RlzDqhLoC9A17MW7MP3/jdYpyXNRsZU7XVSA3isyrxqRuqsOKID9oiXN4kznsEgrE4qREWyA+b79QXXcffGmmXLqpf3kPdkqtghA19RNNRGcV5m7vxsasXkoUuYR1pJSPW6lQtSCmqhSYEJOTRxNcqVZn1+PQN1Viz/7iRAC2mHqaeSrVVX+X/LG8AxUuuhbauAcFWZETpV52XVebk3lsf/vIYqQqVmW7uO24hxwrczCQqmFYIsjnoVLRBmsqDPH+cBb9w7V7cUr0eJd1+PLL+KD5yzSLEyfSguZGWtRh/e80sLFy3l2BKPTVHejHDILqpaAu3HMQnZ9BkmlLCll3biZSxtV2GcWztx+WX47ycOfjhPSVYvr+byqm4DDIuA4zLAJVPS/Npyww/9vhD+OqtZUjPFRAvR3L2HFyzdBV6pZi8byhKMCZYysfQUWYqF3XHFI3nNA/fVtJn+qRU/pAHXsZV1whc11fWY9Zt92KoW/GIYojXRkgjqPtW/yx/+Ofsb88DLohK/o9hJDBK/lh4Pde+04NyQFaCK9Rss2wEpCfljn7EDjiuSAJPlit/SwXMj5N6oY35vGzIX9QGgiv24Nu/r8IZ2c8hLXM23p//LMpf1qCl9ItaZ+9x7tfbXCB165fzW0AaoJ5ppfwha6B9GkcIUMdDIgERvLBmFy6dznfIvS+/yurFuCK57GmBlFoCag2lEcl5JC/ZTfjszY3YNsg4EEptgZQgGTgjojV2tQCQ2IHyYIB1XRvzaNtqTRRwGbwDpGxJ3gbhL4+RWsVT5kmb9MmiV6ELTGXKMpPVShs2qLX2BWgKa0qalEEGDdmeUIWhfPtBfOz6BWwlq5BRVIPxV8zFx68uxdPtW1i0AiuZ5Nqw2G8+oA+2bcO7suYgjWa9mGx8cTsSrlljc561fFlqXgU+de1SzF+7h3coqGtAQC8k7MHRwW5ctWwF0gsJxkVNSMkpw8cIqh1H+HQqjfzvPATdYLSHaQiwlWecqVhMHuPM72y5yZX5TB/TIyVjhaPy2SLDPNv5+Ew8nzcD29uXM/1UPiqjBjJUS8xVJQZa4j22nQozSK2+ZZaycyy8pYGlI212JAairwDSEWEkkBqYUqTZIg7+YC/LtpuW0BAG+ITtQyE81rQWM+Y14b761Tjo9VDHxCR5ncCS99l79DzpBi0W/uBBKqXOU4/lM2oAJn4a8rKBpt5GPGSnATzStQcXXlVKEF2I5IIypOUtwU+frMP3nl6JhKwasuFqHtdC562UDsRl1eNLt1Q5U1r5PPUDMyKm00ESg6hf+6ZJz0kumB4NAqs+Km5ivto7TVaVxe9tEP7yGKkqfwwQXFC1mUMyMyimXDHFUqvuUT8TCz3kGyCoHkEkKIck+XRq5q8PXXuP44vXL8H4vBLE23TNerxveiXurNtCAFWR8T670hkZvaV0FdnnPCpKBVvWBor2WG+iAtH0z61HamYV3nVlI37w1Do8vf44Oo970N7txV1ru/EPDzTj7NxlyND2ublN+NDVy7B0y2E+W0jZh0DwGFtZrTEqn1SxBSouxeb+U2lk1gfJl30U8dsBHg/JFvIOYl9TLW768j9gx4KSGCj7EdBCLDT1rW+WYCvFs0oq7HQzyRX+Gwtvn6DiOFVeLbjFKDC1OhDwQgtuBwO0bvxe6pa2DdH2107XlfWvkt1ZfaI+2Av0qd9qXO0gdWukfth3gazXZu5pYEnLUt7Tfhjvnk5ykF+GJFpoZxYswL8+WIn2Xh9+NWsN4jMrbS3e1ALWL+0YUdxFElGJH99fb6P7Mt/N+mL85A/ro/4bUzbCEOR7FCdnENbc/ZQGHlMaHMasyL214S8GSF3gHFYWluyJY8rUGIjyuK6RqaJO6wGyOp9Gt8nOtHCxj8AT4ElndRy2xmxRa/f34Bu/b0B6fg3ic9sRR5A7J3cubl7ajm75y2krYQJvhObSUb7n5vrNOD9/DpKpDGplbbZTbp3Nw0/Oa0dS3nKk59TjooKluCTraVyS/QwuKNBaoLw+qwEZU0pwyTVL8OTG46ZI2gQvGuklKPYj6BmyFde1GpW6LOQGpT01/QJVgqvmJGsNR83VVqUQS/B2tGH2V76IluuuB44csn4sOUarnykSpEhJ+RwxcXU7aHDCIRzKyBEyFt6WwXRa+h77PVpwi9BAhUAkbxEtXmKDWAI/6osGLiEhEGo7FHkFiM/ZFiYGopRYnVJw69ew8LxMfE0AkYfKYerQvQ3b8Z78RUjMWobU/BKcVTAXv57Zgg1eP9b2DuGbd1eyPmlQtoH1Q+umaofddkwmc72hbL1Zbqq3Mtc1acVZE9cZS5Bovdew3Aml/zynrjY/46/p0FbbY3F7q8NfBJCOLEzVfxvVY96Zm4hAlCqmT/3Z9TpPEf13Rj5pLpPpDRKI1Bc5SHEWgRBAdvN+HzoPHMdPHmlEerazQImWG5tcsAj5M5vRo5Lls7T5mVZKH2BRP9S+Hu8rVrdALeKpIFrmLqFoBaWL32ny5zbT3CcoF3UgfppWPK8lwNYjObMMf3PTEizZfMDAXxMBwqHjZAnHaMKEMUTwkykzRLi0BR5YAbR1R9AmFchEZ6UQ07A94pkXgwPozJyK0owMBNsbGcch9DGetmUxM0Hb/FpF0vMYb/FwjfDyJ9MvUe3gg6wWKvfGwtshjNR5F0gNTEccd4O+uqJi1EQOObhroFL9pWpUbe47xV2E27BTrSlZnX5IF1R9+M15F6+z97m/DUTV6Ad5TozUh98tXYUzyUDj5Q5Itjk+ex4uI4hu6TNHPrRu241Li56ztXfTtIA0LTZNDNBeUe/Km4n5G45aPdX79T7bzoX1eMuBw7h77hK8dPAgTzJ+vkHqu5g06zQVNxzuoQxQr2Nx5L0j8+OtCG85kA4XVCxDTg065IqURAuD2GpHVAItrqBNzeDtZ377bQ/x61pexCMrNmC/luXiNbY9LkWLkYiGyZyx/Y743TrPVXh8u/qWXh4M4oqn2nB2zlxzTUqeXo1JWUuQ+dwqHApqqCiKft6nwSdNPV23sxc5j1MpshYhLlNuVW2IswWgSxBXWI64ado/R5uNUTIb8L7C2QTmSqw43G2trXVHsEXwEti8Un5jjTJl2CpTa7VivoeKa9uY+AieXiowlVnL5qHvGDwdrdiaPQXLzj0LjZ/+GwS2bGIeqTuAvJNAKx9DW3le75GyMgPFQWyld+WJUQwnY0/Ne/06WfQ/S4n3OH3UEie4iiwxUzH23bnmxD0jr3POj4U3Irj5aRYZRRaHWR06prImGKln0+ke0jf1RbLKsEzE69TEynea1I/3s8R4r+6T1eboJGuHjc47U1X3U7+uWLIFZ05nHSkqo85X4sz8hcid3YlDHtaSgHbCD+P5DfKXfpLnCbRyxs/Xdt5aMKUWF2Xdj5VH+nkV40E9VV0UIz1Mi/G/Hq5C+v8uxMfvbMaiA2Kf0mfaZar3jHgkwLoQ8sAjPWcaYips8lZp1V8EkLqZpEzX7p4D4X4Cj1ww1Nfpocnuw2ECRcH8NThz6gt43/8+hUeqXrT7ZR5rXrIzAknglclD0NXIv8wG+ey5DFfEcztZX+HCVTgjb07M+b4Z5142EzOerMcRf8T83axvkgon8+YIQXn+pm78Zu4mfPX+Lnzk+iqcX7gA51GxLshbiotnlOPb97XjN/NXY8nu49BOPjSsGGeNUjo+ghpk0vJlUpgw2aQmA8iM0VbNXiqXl6wyKGd8v1ZxYnoJjJ41a1Dy+U+ja+Jk1J51DjbNmAEMDpkmadBNu5IKSGX620AT3yEC7Hg26D1qTE6A28jgHjMZ+cc4nSw6dnrh206RE88eC29scPPVAVOn3ji/1acpESBqURzqBstddUk671h21APWJQEm4ZJ6yGsNOKknPCeHf1vXl3q1l3Ug9/lWko0FSNYC6Xl1OLO4BPmlm7FVC46zXoZ9fegnPN+9YjPOyHrO3J8Si+QK1UBQbbLusE8WP4n1PZrYKqNMK5RRWB/2Br34/h3zMSGrEclTK/CZW5agYn83ATyCkIiEAJdxC6n7St1fSiPT4Ar/vSXhbQOkp8sAKcSJjFJLO8gWrw/RAdJ9ZqSHGap1wPMq1mJc/gKMZ2FNzGnG3Q17+VwWrCmRni8my+8EElMusVkqiLlSSbF4jYEXYfU4weu3NFs0+0J+cKk0ySdfNh/XzmowJqnr1Ec5REXzBQcZMTlIh3G8dwgrdh7EwpVbMKdrK+Z1bUPtS3txcECDVuIB2tdHjIEtPIHO9njibzO7CHZqlQ0AwwJTfip+TKMWdBhkBgwwzlrkwe/rweqifGxLysBAwni8+MWvoH9Vh1UcXkpxK5Q+JYoec0BiaZd5JA5+ulwfJfBS3Ws2oCQGjKcLAmnL55iMBN7RwumOj4XXH7Sw94kpwU6jp/JyXAdPGZCNiU3NZAPrt0Zc6/JqgokX3X2D1FpeQznqGULOkxU4P6cC47IqMT6nGmfSYru6eit2s25pLCEaECB6bCzhP+d0YlzeEiTZrqYNBNQmY6eJObX4fw81YJeX75R+Uqc1BqGZWseoKzeUr8dZBNGMnCak5izB5+6qwNojpDmMt5aZ9DFessr8PvX3O+lwhf/ekvDWA+kfqUA67WaSClP7vwwSiHp8QX7vwWFW2GuY8eflPos0bRKXS1O7sBqz12m7MTExAiYBxACGtMxMH346qx85jMwBHaGNwG7QCnWQ77urfB0uyJqPxKx6pOVWshVeirsb91CxoixMOd/T1KeJH/QTXskw+XTIB1Ww6fBnvcNxSeknaEoJbH40maV2KhWtFUOQ47xMLVtH0iiCAIvsIaAFmclEqZR6H1MC/2Av9kzLwaYJ49CfOg5rxk3G7ptuIyg7rbPbQiu9Qb6Cj7e0DVcofSrtOnG6wPtN3Iyn2IwX5qUr9gy9RAkcJRiQjrjehKaZLaAySnAq/emBdiy8jjAiC1Xm1q+u8hqRx8pmifRFeqUZUxoV13VytdNGfo+1rsPnr5+Pz97Vhm8/9TI+c2cHMuStou29s6vxvqy5uLFsky03GY6KUPQas1T9OkQr6tO3tSFB4wIE0XSKvsflNyM9txZXlW3FMaqjzHrN1NKygKon670B/OD+SkzMrmBd1uLnrUjOXoav3rUQnSQq2tE1oLrGeqS+YGsi+H5X+O8tCW/7wSY3g4QxlmksoAjNCzmgaw/3Bxo24P35i5CWpa1ptY1IFc2COfjpQ7VY3y/wITYxw4MCT/45rNQBUGW6PsUK1TKaGwYLylnKy0NIDeLuuu0E6WXQGo4JOVX4wk0laN+vTnKySRa9HOg1ihkVCzAmwHiqg5/gGhkaZMvpZVx95uJEqOO7KUwDf/J6x5zXSLyYgrqiFGH5jqrfSlv+qh9YXRPmZdA/iJd+ewtazpmEnowUHEqfjMrPfhH+tasJ4UwXb9anjdSq8RBuMj56p61JyvP2yYNK9yuCZcgIiWW+AFOjpgJ47Uflbp1sx5WXbn6OeKbeYdfHQNsFXvfaU4N7/2jn3mnh9abx9V7vlPcJ/bY1GPTJIzqmTx6xY2pOZc6blUQwtRX6yfg0F3/G7FqMu+wxZxk+bf2cSxDNr0JKQRk+kD8PDzTtxFFep/5QeQXYQia0otSK7/WEcN6MasTRpE8qaCR4aj3dOiRNa0DaZUvwaMcee6+6scRINf6wYyiA7Oc7cF4O63MhGWxRG1IK25CRX4O0zBfwv0/XoZ/Ewtz5SEzU/++kb1hVLX1vRXh7ASkzxXJiRG7oqwBUBc5sYyaS1ms2D38/17ERHyl8BmlsvZJyVzurgBfUI50FlzZ1Hr73YBW29ogjkhXKTObz5WZhfUL8c8x559ma266+SgG0tjh2nOKP4TgBoGDBOjLSGiQUViFj6hOYOqsZ3WSimhMf9PVbX6ufvzW9M6QZJdEhDNA09/C3/PfCfmdVG60xqb2TNOvKWZGf5603SXPpyW/ZQFCvGIcoma2PDYXm1hMYpZuM2Iqb70DX+HNwLD0dnuRUbEueiO133oqot9+UypQyyvyR6R4ji056BbBqHMRa1Z3B99t5B7hcMU2kmFnI+BnjVOMQZM7LBSAGpq7ovFim4uayfXsOgwGmIu5E3sQYqcBUErvODSfF4x0eXm9aX+/1tj6tylkAKT2nMMdNpPsS9zeLl79Z7KwF0h+tfCYT3UtdXbjpKD56fQ3iyCDlspQ4vZHAWI3xRUtwW8N2dFNXo9o2hA9QfbQpozKDqGea4XdO0SLETW9GggFpPQFYc/+rcG52GRZtOKi3852qn0EcHRrCjCcX48KcebaWhTwB4nMabWppXHEp41CBHzy4Avv6RT4Yd74jGuvnj6mtyWvLoTc+vC1M+1MVRL+dkWapgqMMrLbGt2jsEmKiWMqCuOTaWmY2CzhnuS3RlVzUwIzXuodNNPNbkJhdir9/sAatvVqRic8R2KjSiyWG5cSkrTz0p85utsYCWyqFFs7VLApbMIR3ru8L4B/ukgO+pofW4BPXLsOm4zJlGDMBBuPsKCjjTAVUH6rAWea6lNRlu/Ig0GCSGK+TIoEf7yG4qr/W6U/Up4Tttb/H2WcpEMCmG65Gx8Q09CanIJCYgX1J47HyIx9DYONGe7YtYK377NlqNBQXxUMO/eK3SolYa0xU0ch0bUBKDQDvk4O12KytT0mwc1dt1/1ahlBdE9oTSiYVP3gvy86AUfFX35ozqstvNohnFVb5wueYsDxlEZhVoDwWS1Wa9Z3XvZbwegDlrzUof2xcwEQHHNF3F3Ckn6ajPOGsiq+yUr1TedKa0gQRasqC9cdwSeFCpNiupS3GMD9+xxrs0KKoJBJqREVCBqjovZQhNpaaw/9E+zacmV9K4GxknalDfGGtrZ6WnFuJz9xSgdbD8mel/rHst3l8+I/HyzA5czHSc9qQmNuC9MJS/PixMqzo9aFmw3bc+nwVOnb1WpebdhBQH78sOg2mDluYTIejT9Rpnacunkglj9l3PuBNCG9bIFXmmDDhAlLLCmUUM3FzvwffvLccqVmLbFQ9sVB+apVIp9mQUrQcSTInCuVmUYWE7EX4GkGwfm8/W80gC5rAScapEUht9qW95+VG4dGeNUGt+6jCkAj0DBIItMBt1WtwBlvL+IImTJw6Hw27tIopgZLxUhxPEqVJf0yWCa9jUigsZD5TIOb2WSqNAnin4dB5xossVuaOwBRD/Vh7292oOfd8HEtJhj8lFf74ZKyccAY2XzUd0b5e+MlgvQRSAbB6ZIeZJ4VPJ/ARTg3oqUpUMmeAjWBJQFPXgUSrlZtbFE0m67/18jOgbgU/hlhhlG9BNgIayRXTtHVTWYnEXBV/c6Zmnmk/ffnbauDMLdvhslRa3QbS8sIR9WOPAembFEZklZUFf0tcK09i29OwHFR+6kJyy1gzig7zwkdW7MHF0+cilcQkIb8ZF9/Yhk39YoPUM/XzS49Yfh7qgWYmaXQi77lqZGQtZn0hkBZo3d0mJKt/NGcZfvxMK3ZTvUKsf2t6B/DzR2twtqaW5rG+5lTh/GnLULRsHbYF1L3FGJKcRDSqT/baT0tP26h4NWLvp65Lpxh/q4dqDBgHZ6q4hPosnR6WdzCQnhpOrSj65oKpmJ1OdRz14uJbSPuzS2hm1BNEyUBzajAuuxETczpY4G1IyalDan61FV5adjk+e+NiVG962QaINNqu1jRkZolAQP5y2gOHLbFUSwUncNA7pSw8VrF+Bz5cPBtxeQ0YX1CDZS9rmQYp5Wus2LzEAQupMO/hn8PYBESOWPeDQI/AIid6xhKDyzvRcdEncCQpA2Ga8wHK8bh4rPzSF9G7bq2BYlAtM8FU7NJaeVYId1EXKY+AyyqRlM6udd7r4XmPgFVAFnQGzNT/qXiIlWrPfF4ibEZEEwfsuXw+QVIzr2wtAANSsVe9lwZeiEzDf5xZyO+qsaeIGLzi4ZhkYq2MH1+i/BgLb36QqkpUHNJE0z+BpuoBdUY7PVgDz/Nsm82P+RBZ6j11a3FRwWykZS7EWVc8hZXHtFYZ9SnIMtRmfKxTZg2xHqnf9Md/mI+k7AVkobU06WtYF0lu8ttZRxcg87lyqRT293vxvYeXkX2WIX76Kprw9Thr+gJcW70Bh9hIa1KJQzbUuB+nzvWaO6CHeqeJBupGECa4vNPSI01SGk2fHJGuOaIr3pzw1jPSmLjhVCBVOJElKnitkgS07NqHuxYuRMn6jbi7cgUunkHzI6cSKdO0bFcXEmhGxE9jCze9A0kFbUjOrsKHb2zHk2sOkZnKZJWDL013/6ADHH5WfLJTY4sEBYGLZkaZQz+Lqenlffj4VfNsuts4micVO7V6qOLrxPmk4ET0RKRj4rIyXa8uBBMqq/XVGkuLIKAtSQguWqg5vPsAGr/3UxxNPRPRZLLRpAT0pKTRxJ+Ajdf9lvGUovMeKpZt4ywmIaVTGmLK477TIqo4SWS+8R65VsmX1a++Xrb0PlYCL9MqZiHPAyl7DEftkxBpfWFSR1dxVRaax9Iv4Tu0d74mBMi0MhS2d/L9JgRzvtvNA/7vNCb85FVj4Q0Kfyw/R6qCGrNAeMjmrnv4W2a6dQhRF+SrqQ31pFvdPPFUxy5866Y5+MXDZdg6pOX0BKSqL2y0RU4IpGKOm6g8X/99GRJyl9JCbERylkhNJ0G1E2fnL8CDDV1YSRD9/h9qSHQqWE8bkZRXgfcWLsT99RsxYDoxaMTGw3h4aJl5aaVpbVZ1N0VYbwPhfgzwvIZ81YWmsQ7rSmP6hvVK17qi+kWdf7PC2xJIrYQJMpKRIKVvYj9O5gRZ2bWKfNgq87MvHsPHryvF+NxSAqpjRiQV1TkrcxeyMPObkJrXjEuKS/BYyzYDhX4WiArKS9CMaL8Z9RmyGBwwJRiIZVE51OI90rwB5+XORWJePc7LW4bl+2XAnFBIRfNETEekQwdj4gzgxD55zmVnEoGezGiZJdpuN8rvnmXlaH7/h9E7Ph2+tERKEg6lZ6D6059DoGuNKYfDqPmpwS+ZNBQ9y42D8suNi/NOslM2HAK6oAbutE8OK4v6jeWCYjPAeCx87Cgie/dgqLoa/rnzEJk9F6EFCxCZPwfBuS/At2AWepctBLZuQmj/PkQG+9kIiNmQJej5FPU52yi/GKdETDjWYChOw2mPxdU9Phb+b0E56srpglTThHmu7i2nLFS/VO1YZqxdGji1ekbdGuKJPh7dNhjAzkAE3QbABE+VN29UzdFAqlhf3X4PPnpTNeJs6/MmMlHtYrrcpk1/4Np6PLiqG9/9QzWtx6VIn9bFerkQHyh+Ag+170UP3681AgZZ7wYYB32qjmtGn7oa1PBHfLQG1SdvjTJ1mjrj/rnpHply0ymrezzzJunX2wBIRylwZY4SLWHmGQDEMkAFpYy21omZqU3l5APXx0x/YcsRfPyOViTklCNZJj9NhUQt26UVufPbkEDzIi6/BWcVluKe+vXQJgd8GoGU5oGmnqm/R4BGkInI0V6O/2z1jvPVWXO6kJG9DEm51fjGve3YPkDA4bU2iKRycqI9LFa4MbHkSXSRNZ/8wrRJrD+HyigQCytN2smUvw9uWI/ab34HmzIm4si4JPhSKImJ2EpQ3XHznQj3DcLHhsBLRdO6zfIakJlmYEThP3uFBoY0eOYM9jiDQs67lIeqJGTfAleeA1n5gdUrsfrppzD/l/+J6h98D80fuRirzjkLO86cjN0TJ2HPGRPw8plpWHfhRNR+4CzUfv9rmPWzH6Hu9/eif8dOe6nDEJQ2p9vAcZVyPrUYtcpVmeSyU2YSr3MGopz+U6bBzbsR4dTfY2H0wNwbltMFZaWrq5pd56wMRv1jfdBgqTV8rFc+Nqza636QZRW2qdhappzlSgtGy9yFqTM+llc/i1HbmSs83bUbk8lGE7I1k2k54slEk3Jo1udV4V1XV+KSm9uQklfO4822iMkF+XPw9KrtrNfUE+u35/P4LJtnRR2PkFiYDsteivbyqJz+qSek0FrdLCICxPNGEngVY2p1QbhhDQXF9sWS6HhM3sjwlgGpmxhiWIySKwtcBTjRd2YdyDxmvpH8pnUJtVK8hxnnIYiYKcqHCISYpWjZfQxfvb0KSdmLWVDVZKS1SMmvRUZeDcZna1vlBpr7TUjLL0f+0vXYJybK+7QSvla2l5kzwMo8qILhd3nZLdu8F+cV1yCuuAtn5i7EH8pW8ChxVoArpaMIKd00WeEx3o7ZqjOO6D+xMu3DI0UI+dXJr3SH4COAaj8mTR/VPPpVv/olutInYCglFT6a9OGENPSkjsPqD12IobXr+GytnN+LHnLrATII9X1qgRZbJUpWtQg2808r5WhXR4EnUZXvZC6yVZeLlEw5meqDPUdxqKEc2zL/Fxve8y6y3lT0xsVjiOKNT0RvajwlAYMJiehPTsTx1Dh0p8VhICUOQ/Fx6IlLxpb0M7Dik5/CtutmYG/dAvT37rMuAS3Ky6rJctP//M54WLeF10/w1wwxdQcwrwTkxmRViS23TgpMruWz9fsSkGM5OhZGC8oaV0YJpqM8Kf1UH6OAyyED0lf9L9Oe5aWGXV01vE5eHM6Ge7I05OGi8uJTrF6S0LC0xWz10puqXkRcZinryxrEm2XIOjdjpbOwSUE5xmUuoalfg8ScClxcOB+LVm7jXYRndROEqK+UQb53kM92wFWMWWMViif/t0aZekQd1u4Pfn8EHukSz2nGoTNgxvrLY1GCC6Npeq7l96Q5Ls649VUyMpzu+KuFt5yRCkiVUAdAGXlL4IkKo75DAyQmKsDvGrkXMIRiW3nomI/XqpNcprH67tqPePHtu0uQPnUekvNo3hNE1QKOK6oigFYgNbeCn9U4I3c+fj27C+t75RBMlqY5v/5+DBGJehkv28Rrdz++cjNNEG0NkluJL9xSgxeP9NteSQJ3x4xWhjsZLxAV+CsdbppsVJGX+BhXLxVQu4oGgmwQCOLOIBMVlwAS0RYjhw7h5dtvR9d5F+JY+kT4NcCUmIRwfDq2pozD2u/9E8L79hJ8SCAJUnLd0gZ5anR8bLk9fJbWm6QaUdHEBOXaNQQvmbtmSoV9VEa9l41ReOgQjpTMRdd//hTtn7wUnRPHY19qGoE7GZHEeEocATyR72ccEiYwDuMQjE9DMCEZIbLjCAE+kphg8etJTcW28ePROmkc6j5wIdb8+lfw1NUSpY/TLBxEd8TLfA0x3UxnUI0k2TArgrZJUWVxuwKMvTJfTw3SaVcvlC4nz8fCqMFRx9NmkempidPYyw/U6mDsmMDUXOfEUvlp1/Cc+k81CEoa6IAo79OzWPsM6NQ3rxWaipauoVm/GHFF7WYRJhc225hFckEzMjSKn1tF664SnyxeisXrDhgpkYku1qmRfK9PO0posgvriC0xSSYc0vRT0ibWG/PbZtzkIeL3U+epz4NkpgPUm35+HzL9lv7L8hNTFVlxCJvqxR8DUgWnBp8mA0cJbzmQinxITk6MkzgDJQMm5ocygwUXZCWMBMnb/L0I+tSvx2InkATUKc6MU8FrstnKbo/1w4zPWsICbGRBtiHx6nbHNSpPayJ2sKCXm0vHt2+fi99XdGB3vx9DQz0Y8vmw45gfdy9pxiXXlkLbI4zLLcGkrGW4oXoXn8/4+FmwBO6RwS0UN97Dv2PibH+i9t5ZWFqrl5szO+mAzoUJNLufew61734vetIy4I2LQyglBUEyvghBbP2kC7D5quuB3h6CDxWPOu2Y6XI3YlNABdOcfSmzFEb9oBGfBtS0Ra7yhS0z3y9/0WDPXmx87h60fuLjOBA3DtG4iRhKzEAPQTRICRNIQ5QAGWgkMR3RhIkIMQ4C9DDBNBKfwmOMV1IKwklJCMTzeoJuNDEFSEjBzoQMNF/6Max94Db0H6bZRvUNaSnA2LRXubX0s9y08IzcszT4JaU3tsEK4ebfyODkp/JWzeXJ58bCnx6Uk66u2u9YHqvh4lEDHmelKOqVgeuJPlXdIjZrxIc/Xu7z4UcPVSExbxHrXB1N9zqSmQakst6lzuhAIuud/EkvuXIBFm04RL0gIzZS4oBxmFZWMNTHuqW3USWotb5AD3yeXni9HvTzeDeBnDYWzyoCIhGs/0ZMAsQBsWfWDWsIZDGSuTLO/GKXKy2vBUh15JVHTx/enn2kDHIMtuXyVL94WpmjmZUyV+UkLrDoY+Z4BBbyuySbscEOdUbzuxjbS4MRfP+BWqRlliGpsJOA2oC0gnqyUe3xrc8WpGe1ICmzBhOKG3DO1c24+Her8P5bVmL8VWxJpy1HHK+XM3Fy9iL85qkyHA8qXs6yd+qAHy3uKhgDghgYuGINhrX8TIOZ3JpFwjSyqY8ycaFtG7HhW/+EIwSikNhecjzCyUkIpqSjm8C0/GOfxqG6BoKlx7oevNIPAo9MKgGp9RPRdA8TqATY6j/VSuZeH68n6vYytswZ+HdtQvuv/h0vTZwET/JERBLOQCAug+9LRjRFLJNsVKAYn2oS4PFAShKBk+d4XIAZJAsNEXBDibyH4BmJTwQIqJEkMtiEOLLUBPSTyW5JmoSWb/wDujvqCe5kpXx/PyvCUaZ/UP3QWu6P8Xd2pWRZWnpUqajuoyl4LC/HwhsbRuar+10i/XaBVKBnfajquzT91rVietJ3HQeqdhzFh4qeMSBNLpL7YTXSCaZp+SQzBe1Iy2vEZ2csRc16rTXK+2kpya3OVpsi+NnWOAz7Bo6i/OWtuLlxD3745BZ84o5OXHznBnz4rh340gO7kVeyG3M3bMeGI8dtRTYxVOsKlLVH8mDjDdad5DBqxVP/jQakowW73Pn6msJbAqSnFpQjJyIv80Jms47L5NBgimi52igZdfrUep0y5AMSPscWMBCYkpn6CRrGzPiELZ4Afv1UC87PW8hCrHR2NizuIjiuRFpuOyZkaxEFOfU3I76Iha2+mzy5a2jlmQYkTWsn2JbhX+5qwuY+dSGoxRMLdJiTkw4nTcNBx6QQagH0yetMCBCikQJiWwlcgMrLbYXyvj7suuU6rHn3eRgkIIVSyAoJYEGClj8tHXtTx6PpS19Ft3xHCTgaGbcprYyPZjQFqYjmUC/zmCfkA2iL+LIlCpMJ+sh8/VqZZ9s6rJ/6GyyfMBHH02iuJ56BaNJZ8KWcAU9qOrx6NyVIMA8QRIMESbldeQnqnuQEEy9/+8hUAwJOAWm8QNYBVR33piXzGgJuUio8KRPw0vjJWPXNbwLtjUznYaY5jD6yB1tCkAzDp2m0w0AqViJRtTxNYNrGwumDNNGV04bYBVJb12IaWS9HitsF4ICQmKdYnm7UIwRU6kLSdBfgqbWHcXb280gqqEAKLbmU/HrWpQakFDZhXF4tPnddCep2HrJxDaf/VRs3arIHTXM+bZMHuL95J/79kUa85/IncNaUeciYuhTJmqZK4hOf14yUrHKcOWUu3n3Fk/jqTUtQvHAF2g4PQQ6JHpKTCJ+nUX1bPjJWDUVe5I3D/08C0tMFnTn92VeGtxxI1ZHt9FsogSowpwUR61R/qAqHxBI7j/Whon01Zla3YfXug+gLDvFB8ifzo4cp9uo5NGGjWk2bYKqZGuqHE/Tu9XqRM6ca5xTOppmxjKa63KJWIyFvhRV0Rk45W8wqJBQ2EGTbEE+wTcyrRlo2CzCzHv9w7xqsPaz5FCwQixdBjGxKTEp9O8QypmVEunhs2OuAQOa6/8hhWS23FqeVyOG4X/HmMc+KTqy46BLsGJeCvrQEAlkqInEUAlk/2eD69AnYe+VVbMEZDyqLDQbwXWLmXr5DU1wdh2jloboQ2LjoPQRRvpp5wTztOYym3/wKKwiiAQKlLyUGkolxBL9EgiDBkMw3QvPdT8Yp0JRpH4wnoBNU/UlpvC+N16TSvGfceDxCEA2TjYZ5vUA/rCmsBFEfmbSHzw6RxQbikrCX8a/+/Kew5vHfI+LtFcoT8AmkfjYKmsXFMotS+cUotLLPqwLp69Hwv8Kg7HHltCF2gdVB6rRDZhzdHdktJXHMeOmVLDCRB+qzoZMgSc0iG8HIEEEsgt9WbsfE7PmsXyQhBaxHuZoi2mIg+PmbKlGz5bC9WuMF2glCuqx7VX/LXz6EH95bgUlaKD27HnHTVpDwNDtjHHxOam4rpcVWeDMPnKIu24007Yp5+ML1c/FY23pz0dKWQBpQ1SQVWbQiKo7VM8S46i+WVqbtdCGWPa85vElA+tqjoP6VANlSNMj2KNTPQh2yQROWCVstoHnvcfx01mpMmF6F8fmVSM2qpRneik/e3YVZL+03f1Cb8eRnJoU08h2wDmqBk0amQ5HjjI2zfewjjRvxkSsXIi6nEnEzOgiaGklczoKuRoJG5QvrEKc5xYWa1laFSbmz8eMHSrG6x+lf1Jx0maDqy7FVu210kK0xAV9pHql47ncbjNJ5AoP6bLyMl+Yji1HKtNdM//6VzWj6+y/jQNpEAtJ4glgq+lPVP0nGF5eI7rQULCDIDrWsYmZFMMTnaB3WqGx7thWqCJo4p+1JnD1uPNCqU9pATNM6FfybV2PFr76Pl8YlYUhskgAn89wRssf4BAIiTXqTuBMSR3Pe5OTj0RHfJSGa86GEeIIpgdO6AAiiBOiBpHgM2NTWFPMC6Dz7LGy47jqWufwEg2xMCJxellmQjQnzRrsByIw0BkSxvjk1XhQb3DOG/3pUfCy83jCsu8xnZbesQjVrZgmqvrIuRYKsq+F+sMaxHKmPhCfttDttzkpbozRJLk9FtP40sJszH1++rQwt++R7rcafdwR7WOe1dV4Ax1j+N5ZuwKTiMsRl1bHutSFuutymlpP4aKt0grK29CmoR+K0DiTktkFL8yXnlyM9T9uXNFm9HTejGjfXbiSxELdljFhX5WMdUDUJsJ6yzjFhjMOrhxN197Xr2ZsApHo5c/41BvluasRaI++2+rUAJugw0cbtx/G5G5YhJbOEGVnPAqlCahFZI83v1IJSvKtwJh5s34YBvlKmvLFQ63wmaAmMWTm94UH0M2O1PG03AbDq5aP45zuW4Kyc59i6VSMpZwUScloQx4KJm6alvqowLnM+Ppz/LG6p2YyXtSo+06MBGuvHM9akgS0VlPo42QgQKJ3R+5MLwREed4FUaaNoNoj8PrURX7j7GDbn52H1uInoJ2sTUwyT6XkSaUYTgIYIRPvSk9Dx058iuGs330kwJhvVTotRaQi1W32joYi2jvZDe+kYwNN0ttWn+L27dBnWfe+fsXni2RhITkMwORU+9XMmkE1SgmKUMbCMxhEkT5KEmIx27oSEBaYE4SABWaBs3wmmfoK0mO1QSgIGCaY70yei4gMfRm9jLQJDLJWAQNIBSzl0a5DAJhGIGTH/xB5ktThAquPMzzEg/bMEZ9DJMY0FpC6Y0q4yHdNkEB/Pa90KP4HVGxnEghd34OK8p5FGiy4hpxETs+bih/csQtOOPWSg0tEQiYD69LWPmh9bh8LInb8J5+WpjpeTadYiRWtnkHEmZzuui7Ig423vs5UkOcuN6GhFqjiyVHkG6PqM7GqMz6zE+7OX4I6qnYR3dZ15McD6MMRPzZLyB2hFxurpGx3eMiB1QIafAhM/AYAVXwseBAmsYqnrDvnw7Zs1S0lbHq/AuIJOtj7NyMgnxac5roUQtIDIhTlzMG/lVmOmci1y10TUM8NshWjZmr+kn+AHuVFQDXYPDuKh9fvwlUfacd6NXTj7mhdxRn4b3n3VCrz/ulb877yNaDmobZKlNjI9ZMILpNXDwudTVLnlReCs73kCSEcGF0gFtgJSuf2YmUQwHODlWhtk12PPoOXC96KboNlP01oAB42GJyZjgGA6mJGMTTS71xflMSF9xBCZQ3oO08jvxtD0Dqm3KbcYufpMZe5HcaRzJRZe+kFssgGhcXx2OhkoTfOUDDPJxXglpwfL1wakjpC18lpHyKZp/mtAyk8g9SUTWBPVZTAOL0+YiLJ//Dt4Nq5ng6B+LWcwY9gnl3F3RP8cM0ziNk5jQPrGBsvb2PeTAvNaWT0SSHWtbYNsprJ0XwepyOFekpdjOEL9u6X+JVwwrQTpBMAfPbUWHUfFRFkfCWa2NTpBVDbeQVpUmU81YlIeLcSilTYQrDWFk3OaMCGzARmZdWSbJDcEytSsVmRcUYvJuTU4/9pGvOvGVTj/unX87MKk/BKcQQCdqJlUvPc9xVWofmkva66zGI8Gdh3iQ4Ixekr/z+EtB9KAtRw0k+WQrhFm3vvygAf/8mAN4m20vR2pzNw0uS0ps3MJpgTUpKLVSNCAUV4VvnpbKTYP+NBHYJH/p4/A56doQQ5tR8xmkOAqMHX6Em3RT7JgLfax7egAKtduQmVnF1ZveQndPi3GwErMdGh9UYHSAO+Rr6bmHss5WHOLtYeMxAHR1wKkVDaCgzq9tUiKQH6oawPWfPLL2EWW6CdjE+iECaBidQF90gQfonm/9dxz0DN7FuNMVmxKK6aggSqCp/W7CuAFRGSgQba+ZOMBmvb+zdvQ9a//iZ2pAk+5M8knlAw0KZUiNyYBqCtvDJDqWgFpNE6DUOl8pwasEvmZBD9BPKJBLH7fmpqGjVOzETl4hPmswULmoSoo02ImmCqpmy6Whav+Y0D6xgc3f0fLVfe4AWrsU6ouq0+DpeR4ts6CFsCRD6hWLmMNQfP6jXiqogaHvR6SDlmJXur8ERKcY6xPIVvY5IaS9ZiYV2quidpxV9O4zXm/UGv/ViJhBi3FwiYk5pbhC3dUIvPJUjxd24bmzVuw8dBBbDp0FKv2D+GesrX4wT2VyChcgrjpDUjMKcPX71iMDd0D1k0Y0mAm8UV+qNYkG/q/seFNB1IHTBwZGfRbhUJosAJRIsNMsOYS/WH5VpyZP5usswlphRpVly+awLPLOpwz8lfQDFiD9Px2M/fPyJ2LOet3QcNBtjGdRhAJfNqFU4AV8TEzfQRXApD6KNUvN8gMHgp5rGdR0CnuqRgSLnkdQcjfx7rcj4Cvh4VBE5T3mDuRwRdBmBfb2o2q+COAdGRaLY0ET5eRarqpnOPlAxohyLV89/vYnJKO3vQU9NF8l/O9XyPfcnanRGl2H0tJRedF78PAqpVOzhKEif9UTpm9Gj2l2oqZ8qSzmZ4UnHkQ9ODwgw9i1bizMZSUBl9KPPpS4xBI1ag8maIGimJs9NUY6Wn7SE+5zpETjDQqRkpmrVF/zcqKxmdYt4VfDvxJ8ehPT0PbhRfg8OOPWw0VZGqha2PZaizESJmvPEqJgSnTZXk7BqRvaFDeumJ/bj7Hgukd/xMzNe8Z6b30Lsw6Eu4h2RiizsmLRAOH6pfUBJcgtAaG1q/V9QPU+UH/AMFW7DSIOeuO4MKiRTT/K5E8rR6pBbW0OjUnv8XqfUZ+GS7InYMf/6EBj7XuxNpjHproel4sDiYh+PxDrPMhrBsKY8oCWpYFC/i8akz6zUw8VL/ZLJ2on1jgI0ljA21pHJG2Nyq8aUDqFsZIccOJY6xAzGgfmZZWjyc8YfuAF1+8eRlSs+cipbAKyblNtixeanYLUrRIbFEzW6kV/FxtS+ela6ZS3gJMfXqZjdippQzLUT9IwCPLCQfkrN+PoXA338GKKqqvUX0WLttQxkZmu2ZIOSzWRzNAfZBamd7DjLcdDoP9VCSPAammoQn4IwThaFDTSgVirwRSd6TzBJCKZRFEAwMGHEcen4kVZ52JvrR4DJKNDtDU9iamwZOUYiPemlEUJWPcTua28jvfQmjXDoutRrM1OuoVyDAtNrXV5hrz3f6AtcBMEfr3bUXrD7+D/fL1JJCpqyDC91gfJhmhmO+rmfbDoMnjYd6jgahwwojjo4LpCSCVr2mIQBomI43GjyeoToQ3RZ4CGuSKZ2MRj+1MZ+c3v4nooSMsG82ccSqimLVA1Zy0lU6KrdnKdI/1kb6xQTlJDTURyLhA4w6Y2jX8UJZLNI1Zlh9tNVoOpD0kGZqOKX3UlM4A609EDvUheZfoGtZHiu2tb/bmELqH/Pj3h+oRn11Gk74NCcXNNOkJprn1iMvRNO5yfPSGCjy6eh/2DAmONfdpyOqo1g62KaCsf3Jz8hKYwwR0dR1s6PHjm7fzeVnEiitK8It7F+K4x9l9QgRqUOMxsfT9sfDHrzg5vOFAymgOF4r+ThecwtG1PczeQzjGhHbz122lrZictRDJBZ1IzF+FuMw2pE1pxIS8RsRllyC5qBwpeTU06Zlh05qRMJ1mf+5i/ON19+MQC5nVjehsxgaF4GVck8csLhLnmJZ5Ltu0FTPb16CPbJXoyvJSH63TgjoTAGhyst6qz1ZPkN+jKrzYk5w+bIk9tsJqOCRmxvO80iX/SFuR34CAz+an5gVLJ/o2vISub38DR9RvmBwHX9I4eBLPJAClAgSsEFmbPznDTOKOcePRNO1KYLDX2Kj2e5LPnUZJh4Qpfua2Fm7QSCqj4syFHsDuu+5Gw7lnoXtCAjwEa5nYkTiywsR0MkKZ246PaohgKnFY5Gsx30+IA6gCTz5/eJBJIpepVARo2su5P5gS53Rd0LT38Nig/GPJSn1sODaceQG23XA9oseOqweG6WHuMk/lmXAsSnbD32y5CKDSKaaRYv2oCqeo12upIGPhlUH59mp5ZzpNIJTIPXHYG5Pfna4mKR4/2fDpWpWOaoVcmrQuRiDUS/XnJwFY066f73gZF+Y+RnOe5nthB+K1zKUGmHLLcV7xU8hcVIXVx4/xGU5fbCioOhk1EjNIzZenizx9bNESjcaTAGmLHT/ffFX5FsRNqUE8Qfm8zAdRvvcIr2b0RHh0rdLCpEqUZFcU9CHckjheI7ETryG8CUB6IjKni4biN5wQtSy+fnNPWukFPnPdM5iY9yzSiitw/vRlKJi/Gote7MayDd14uG0nvnX7ApyTv5AslCZAYSOSCmtsVaZPXvUUGkjQ5mz349aG3Shghv7XwvX45bw1+OXs9fj13K2YVr4bV1cewbSyw/jZs2tw8VWLce6v7sb95Y3W5sk/VO5CIfXnsBLLzHT8Wp20CC6t412iSq/KzdZYqbbzlvk8RyDWlFYN+LirLokpe6VoZMvrCRxVGeMxlJyGQFoKhlLkkpQBP5mjwDNA8RPs/ASp9Re+BzufeNoGmrSXlC+g1t3pXhDw2KIMBE9nj38CvIBn70Gs/OZ3sT1tPIE6GV450RM4AwnyBRVTTCJLpIlvIOqA358OpI5o1F/iPk99vH55ICTGxYBULHsc30MRQzYXqRTsS56A5ks+if7mdua/8k35JWYjNy+WB9MbZWumfBWM2oCUVVoVwKsDgILOvvoVY+G1BOWzgSTzXdajOlusblAX5VjvNHEqHysW1g9nJqKfemlrY1D3Vb5aSa1wwRqMz3yOIFpNq7OZlmYT0rNLcen0uXikYzMO8302LCz/4kA/AdBZEc3pLlD3mjMbynG6J6hST+QqqZp4W+1mJEwpJwlrxBn583Fv5yGjVPIGcaxegaQTR4mbrpHhBH6dfPzVwpsGpKMpuBPpE4mQ2JxYLTDMAvo9AfCs7CUYnzcfZ+c9h7uWbydAiEEqCMYi2DDQj1/Pe5FAWk0grSczrbGtW99duBQfu64M76NZoIWX43NqaSbUUaoo/J5ZgxQWVmpmHZKy2xFnZkQDzs5dittL2q3VMtPf2jUWEoVQyPiqldW7neCkwTHZh2c26TiFOEYQlbKJ4MpFhGmzmUxkjHxOnxSqexfWfPvvsYcgF04g0KVqCqYzECTGphlFMr3FGL0Epq0f/Th8jS0EEy1iK2VUi884qYVV1lB7pKD9PKtddsK+IHY/sxBd57wbQ2R8mhNvDvJJGuxJNPNcIIgYc3TcniijmuqOuGB5uuMm7nNiIpcquT9FE5g2c+xPJnCOo8Y5ngOaPRWiaR9ISqOJPwlb86chfPyIcR01UmGCpw1AyTTkJ41EKxENrMkFzUaMmdGj6dnI4JbNWHhjgvJbOq46LlCS25pTWxxR/6URDdUDFpXKTnuDqRqzCmD3UBB/dwfBs4j1t1gzn7SI0DJ84Kr5eKTzZYKkbvaTWJE0qD6Ghkg+yGgjQ6yNJBA8LQKjdYJl7kcig+bcP0AgVS29pXw9Ui8rQWpBKzGiilixUVeR1KgzgnWFchKQ8vepQcfeciB9tXAqkKoFkb+X5hts6vHgH++uRVJOPZIKqvGLJxtwiJVIwCG3KPmqaSphNNSHLccH8fc3lyKNTFQzJpLyZR602r7ZSQTOxGIJWyWaDknTV0DOwRqsysiv4idBNb8ZCUWNSMypxMeuXIK1x33MaMaJ71McVSASxfVEUNYSvKguGvWPRtlK0qRws9vSo1ZRSmbpoyKJWQXUarLVDpDz9h7G7vvuwLrx6TZLSCspecTcaPYGkmTiJ1NSDEQ13bIvIRldH/k4eppbndZXCsGIygVKI/jW5FNzxRKYAoIpoebIEayamosXx9GMFjjrWeYNkMjSVl+oO2jkMMc/BqQjQXK085JhMI2Z+Y4kEKzFfBUHTSdlPJjeaEIGTf4UDCQnYjCNx8lU+5PTUXfxpRhsaaKSk3EwXRGlS14K1meqacBOJbDqS3PPWdlKDdqrg6nOnP7sWPhTgrLbrSMCU9Yalg11kxKS3qsuUcQ/1Bg6GybyGOWl7kFMylpoM5YSCpuQkVeC9+Q8gweWb0GPnkHrVLvuDrLBJITCI+ZpKEEawQeqjhmB4HMd7xuSMI1lMBYHiRGZc1YRSMuRltOK5Nxq/OtTHQRnWpZkrvJ51a3CHYnq6enC69WbNx9I3RhRDKT4ySwwMSBlxVFX8X2tO/CuKXOQkVmPdxUsQ9n2Y0y0U5H8IQ0CyYnXw9ZnyFloeV4DkrPnIG5aO2n8cluFOzWPJkJ+GxKLGgiebUguWIXEPAKp1kSUE7/8T7WbYXEtW8EqnJk1B1NntlorqIwOBwfMXJEySASGbsvkNAJioA6YagV96x/iLwWetpbSMfedCq7+SlX4sBbmkDo0NaL1ko/iSMpEeAmY3lSCC036gM1TJ4NLkq8lmVqiA6YHyNg2fP/78O/aTQ3gs6hFMnXFnCWa+uaAdowhMx69DbVouOQi7EtPozlPxifTnkDtj031FJiFbRDIATtnJtPpTXoXFPU52vnTiQPaZNtMp58gqnSFY90J8pXV9FSl30e2PJicgs7JZ+LwH+4lgA4YyzHWwbKXp4MzbTRm3hNUbZuYMNPP/BgD0v97cHTbkT8WeJXVC+uCoTgLJss6oFi5qRvL6Q4zxsr6YqPrdh2w4cgAzsicRxBtYT1tJ5AuQ/YLK3CUheuL0q4S82TZB1i1BL5it7pf3Wz2AHsnzwlUdVx9pRpQpvYv2nUEFxXPpsXJui4vH1qgP5+5Gpo/ZT7WjL8Jn6nnqu788RS/tvAmmPYj/5zIWoQlUnr+UIulxIhlaCrnvqEAvv67coy/vAzjp1bgh4+2YbVX89BpzsqkVUEwE23+LJ+h/sxbltSwZXseCQTShHxKQSNSi5qgbWNTiqrIasVOtWReo61CY35phTTppzUhfkYDUsl8Ly6ci6p93YyHWlWaCJFeZjQBmyDF6kqRQqgCO3G2NJg4gKm06IRA0vpHWcKOMhGMqVBikdDgD3/7D+5G+8/+DVtSzoQn6UwM0KTvz6DZa3PqHXDTsnUCVH33E0w3E2x25WSztWF7q1VyyJj9BI/BiLOKkhZEVl5oRFT9iJrXv//3d2Hj+CQMqIvA/EUJVCmOZ4BHjJfmtb3T2KMLpAK/0YHSAdHXD6RyfwrThPcyDs4c/kR7j9YvNa8BzddnHNUFMMg0b00bj63/9d+IenpYkULWLSJvCpl0ETVEfjVMqpiaDqs+tzEgfaOCm4fDYPoqGabzTtk4+qauF1JCVmjn0wFSNfbUVdYfmeMiROrzVkvfuWsAZ+UssLVJ40l8JheWoWrbUT5YdbsfQyxzj0iDj5Ggcmtw1S+rRFApy44NqFytPBT1v2qhcNY+bOv14Cu3LaGVuZAArf3zK20QOrN0h/m6Kr42g47fhT0Sq9OxdLlBvx1x8Ou1hjccSKnujKz15jGyWpjDWZlaR2xPIPl1EkFllfYzYcd5z/0tm3FmHlspLbmVsxj/cl8ZtgwROOTIS4BQnmoL5XCwly8YJIgAVy+pxcTMRwmc5Wx96giWbUiS435uOTLYEmkxkrhCslO1fHKboukfX7gK8UUrEVdMQM0pR/6CTvj8MrupEDQXtdiB2tFTc1BZStXhn5O5+rTvUqSAl0oiUFP3gOO072UBD1CRNGgVlGuS14vNd12FtvMnGEvUQiQRmdsJBBSC1LB5PeyKlGgA1JlxBlZnF1Kh2JDwWYPMRfIzKoCUUn2JtrOOo6QMgwTrzp/9Cw7H3IvEROU/GiVoIS6Fprae7UznDGsufKyfVHLCBcqV1wucJ4uAV25TJ4A4JnqXvAUIngJUc9RnXnQzL1Z+9JMYWLHWzJUgwVPTXm0ShZwHvQJONW5sOCjKA3MrY344wpIZRfOHweF1htd7n3v9a7ln5LWv5frXEl7L89zzApWRYsA44tzwegYiC+4xfUrvR/y2N8Vex5/D14iJym6zwUPVHAKggS2ft/rwECbkliFOWzTnLMHX7mvCpn7NHpQbE++WaxPruPo0rZ9VdYz32zKZmlpNU95DvfDaKL24Zi/WHO/FD+5rtEWjtdFlSl49QboM6YVP456N+1hnBPj8X/czTgJTdUc4aRkh/G2DZEyfuiPe0lF7xs8KQqOrot5yYbA/MQlmio8ZommMkFsDgWcH8/cbt81BWvY8xJMtyqXp7Gtr8G/PtWFFtw9DykwCVZBsEdE+3tcH7Sh/xYJWpE59mhlWg/iC5YjLbUGcFi/IkZsUTfisaqRmay49aX4uJbuSGUy6X0hTP7caH712Pqp3HrVCp1VCYHdG9SwBowRXcUYKVZD3+Figau2kMIqnFMAL7U4a9hD8B3msswutH74E+1PleiQg1bJzYmgCFgGWKw7Y6NNLsG0/9xzsuf8+U0B1bWijPvnx2ZqNMTYm7qy+I2GJb+vLWPO9f0KPRuYJVL7UJJvjHtQoebwc453BJs2D13cXRN8MIJWc6DZw0mbCd0kEqE581H+ahOOU5g9+CN1ty5XZxjZUWbSvVEgd2AF180ivpA+qYGQ/qqAy9ySvVm6Ut1Nw4/RmxOvVnjnyva5Ih4aBMSbSN0fBT752pIwWdNzAlmLrI1C8rGEqQ623C9aPTf0evOe3JDm0FBNzluL7T7djs9iW4C6o7jWSJ4Kpn9ZogCIyYtZYQOUtOkOmqwWOzOUpiBd7BvDzJ+sxmaCcklVna2UkFmqL5wqck/UoSvceY6MsIHXcr2TRGIhSLL7SKdYldRHIwtQx64tVPbNMeG3hDQPS4QyWTpt+q0XSEIgWChBbi9IklbmuhUQGCATqGfXh6VW7cW7RXKTnam5uPc3yNprfcr6fj09e8yxuXrQCqw/0mTuEWrlwYAC7vBH887OdZJ/zkVZIFptbh4uurMIX7+nAF+57EV/8/Tr8+KmX8W9Pr8NPXtiKv3+gCxdfr1Xum5GcvxrjsyqQ92wpn0lQj/QxfmTL1vopJaMHS9spQe2aWLP5lwrbZJJSadSH56eZYgup7NmL5l/9BzanTYDNcSfAgeatRrMl8hs9GYB4jIAzRGCpf/+74WuqYUsc23ZBzZIKm6Bt6M8KoD5dgQtLHccrqtD1qb+x/tdovDNDajBZI/byH1V/ZTw/HZ9PLX8nAA3HWLAL4K8UAaIjJ8fzTxENQDH9MTA1QOUxje53M73LL/4whtpaqdxi9OIbrFDMU1UgKxym3ankDoi+FiAdCyfCqTrs1tnR5NXOv1pwrzEwpZgfjMx9c8Xw4whB7WfPrEZiNgGvoAmfvrkcq45pSUqNwNPqEBPU2IJEhCQq96ZB+9Rcfe18y1LncyJYvHof/v7q2TiHIJqmOfk59UgtrDeXyKSsKvz7Uyuwa4ixUDdASMv8EZBFnagvw8K4SaRLw37gjLdS+Xo06g0HUsZFek4RqqsTmK0HmYUYXx+BRW46foJoiK3KjkEPfvagVrAvQYL6TCha1SWJzDSuSO5LtciY0oiLZ1SheNFqtO44xMSF0XKgB++6ptT6PSflLcF/Pd2Gti17se/wbvj43BPBqWQyBeduOID3Fs5HSnYN3l9chq4DxxgnLbfXzwIKME4Rms9OBo4WlLbh3HVFhcCWTkqiBUKcqa5+WjFOa6qC2v/MMzTpL0BPulybCEwCTwIpYiCqz+gwmOrTAdIBmru1H/0guhsqmY9iaA6TVzzF9g08FN9Y4QtIdz/6JMonTbb5+VGa8gJub4pmS2WY+Swg9dviIQIxDf6M7FY4FUAdcc+9/j7S0cHX0sz3Ot0MzrMF7P2M06qL3g9fZSXbVzldhwmm8kEkYMZEfaQGqmQpWoFrDEj/b8GtsyO/S5z26sTvU4Wq9qq5bSYzrzBAUh1hWWocwpgfzz/RvBHnZM4maVqBSVOX4v6mjWw05byvcROyxrDqjpfC8idh0CxDlb86dWT5VW06gp8+0YHx+fLyoWVa1ElpM08cWZ1pU+txdvZizFq5l/eQ5GilKeqKP8g4iHzwu7Mwu0BUYCoyInHYuW1rpLjz77WGNxxI2fZYZojhiaGJomsbAQHNEHNRUzDV+nhYIR5btxdn581CCgE0Ob+DjLEdE3JbSc/bEF/cRFNfaw7KYbcK6dkL8fGbGvDfczfj8soDGFe0CMk58/B3Ny5B+54+K6CwAFutFt9rCx2H+C5Sdg8L8OVABN+44Vl8eMqDuK3kRcZT3QuacdGPiBZLZmsZCMqtyQEmyUnB0a6TxEwBNg7OGqU0QfneENOmlaZCmq65/kW8+IPvYV+Ss7K8/ClHMlFXXJBxAEsAk4je5DSUf+QD6G9vZF6yUTJfPAGLeLwzFCbjw/4UV2bAvocfRe05Z6KPJn00MQORpPHw0qz3JGrREg1mxRmQ2vYgBFqXiUpOBVBX3POvF0gFolqj1GWzLqieSDefL2bMZwvMvXz+qjMmY3lRETDYT/agzXep0HKBUt8zU8xsMKUH2YkLpNZPamCq6j0WXkt4hX5bvvIjJuqbHHbjG3HcrtMxlosrI8PI57rn5WUhWFJXjDa3k1W59sBxfP1GLZpeh9TcJlx6bSkqD2nBIoEly1PKbOWpO4FuPmkjTftnt/TiJ0+txIeua0JKTpltuZ40rQMphW22lUlSfitZ7kpkTK3BLx6uxn4/36sxjOBx6gq1iSRE+uMCqW1bbnFUXJ03mzAJGoxS+l9reMOBVINKg2SioufKOK3sZPPbGWntf63+Ts2TPRgI4ku/r0VizjIkEizjp3WyRWlHMul+UkEdEgtJ/dniJOe0EWiX2/fEnFJS9lLbX0lsNC5zKX7xfKf1mfqYUeGwTAQPQYfvVGapBfSQyQXkYhVB/eFezF6zA3t8kdjSelGN4zB+BP+QmClBVa3UCIUYDgaczHYDTrZXFK3A7XRU+5j7zuhyf3QAg3wf+sPYUFiEpvFkhWk0qZPiECCAapDHwJRg4oKLQMoRmtrG1BLRl5yOZRdfhIHlLVQCxpGmTNinHlEtjGu+Bdana1so6AKmVf2pJWekoWdSKsFSKy1p189Um4qpQZ0IgU2s1AFSd9GSNxdIwyOA1NLrNh6WB86zzZ+VDHld+gQsv/xy1hxaC6xIWuU/5NfcbZYpGz41IuYNwTxWxbAtd0cC6SlF9ooyfNsE6lLsz4m0K6cLp17nigKfEtPXUfX2lPCK6/gh9TFXOuU3xaZIU5/0W1krEBVLsyzm50jG6YZTn6tPnZeOatty4YG+yy+UfBP31m7BeVkLka6VnvJK8JFr5+POsi607OxD534f2vYNoXFnP5au68YfKnfiezeU4b05tCizlpnVmlDQYqvvp9CUTymsRmoOyVbuclqcLSRcdVh1fNCA2WYB0gLWhnqhkCxQxofkSlvwmI5JRFSkW/yufl0b1bd08uBrDP8nIHUza6TIjNbImBYUsL3mVVAGpH5bOEDAGiDQrmFCzywsQVxxI+Km1SGusNUyJzWvkVKL1IJGA9gEtjTatC6FkphbRypfYoNFiQWr+bsTX7q9BhUbt1k/jAawxFJ8fI/8U227VhaeZk35/D5+V3uoFslPRszzctcIMENV0Iyf+nAMJKU0I5RCwdIq+q+KzHfIrUmzltRASNEcbwQPFYUKEyQDXrwMnR+8EEcJotrHKKJpmS5wCVBGAR8XuEDQGkhKRemll6C3vdXeb94lBFPrz+ELxc6k9M48ZwpBfO99d6Lk7FQcOiMJXjJa2+mTIKWZTUECl+teZRvbxd7lykjwdMQBzpNA8BXxfXV5tXvsmdZ4OEAaJLhuGDcenVOuAI4dse4M24M/IOd7lasDpPIpjGqdrxFA6oCpCuFEef05gqsjJvodkz8WdLVZEqoxjPcJcZ516uAPc8IRpX1YiHB2f0wnTfSdYm84EZeTnhUTKrOJsk0LqYcpmpCi0Wo1W9oqWzqtBlougHJlsvV3ef3IVOpdpxW9IiKCM8DHkECJ3LD+q9tmC1X2J78vw9lXPIOMvEWIV1ee1tcoWo4zrmzH2Ve2YUJRHeKzKhCXV89zjUiQlSpypck0hS1I4rUJ2dpnrc3wI76gAhdfuwBPrdxhOOTsv69BJoIl36n6P8g4eP0ESyqTQF1bOGvNYssLNdb8E36pu09dCbFSGhbLu1HCGw6k6luwARAqv/ol5CtqTtQUn6g9j5NTYXufF39b/BwuzZ+J79+6FP/+UA0+VvQMJlwxk62K/ECbrM8jfob8Pgmy09oIsA3IyK/DOGZiat4Kc3tKz1uM995Qih8/3YKSfQPYS1NQbzDmSzPfmbWr0X4tX+eFn4jko3IMMI4exkktlrYx1qLLVlOVoSMVLhYsraaoJ4BUPnQRskT13QnIPWLCuvblnWj79j9i2/h027dIi4PYtsWvE0jLL7mEpn2LnmiMVGurOp3k/M2oCmwMSJgOgen++36PurMnoXecfDTT+Twt5hxvU0MDNkJO0BIzHdE/6crJIPpnAFK+wxWtSOVhPFdNnozm/DxE+7RSl1iR0qW8VjeNLBsVD8sgqhWHnEbTYaOW6yqmt00YqTsWYsBlcpqoujpn94643ilzR3hghLhBDzzx0OFnjBJGvkMidilGpm3ONXKtxXYEOiIXNuBDnXeZmvLfee6Jd9sz+O5RhZfKy2SI+mkDTqyPkXAPgv5ekh0PmedxfOWm2UjLLrGFS9Km1doq+fG5VYjPazG/70QSqzTWeU331Or5GohOKCYb1Z5qvDaZJCyBJn5y5iJ88dp5KFl3AENMh7ratCGmlpS0rj71vYrE0WK10f8gz0c028lj2GQERf7jZu2JSfMa+zs5TW6+nRrecCC1lytSxiDUz8V6YMdV8VkYBDqtOK+Wr21/PxbT1N4xNIjtTHTj0SDyFqzFp6+rxMQpC5GWW4kk7e45rZ3SRhbKlqioiZnXSTq/ChNztJir9l8ic81egvfkPI//frgGS1/aj/3k6lo8tm37cdSv34VDg2ShHi8CZKYhtrR+Ofqy5Te/MmakugLU+o6WSQqWVsbZOqmHgVSjjFK7GBNnix0Y8OHAww9h5XkTcTQ1NqOIbFR9lPIftcGd0wDMCVCLR2+ygPTD6G9r5suZpwRr7SbAImZcmI+Mpvx0rYIJvpmWvQ89gppJkzGYJNM9FdpfPqJ57gakzmpPJ5ixM3p/+sGmNwNI9UzJiXdKBKT9CXFYe9H70F+6jBnJchIrYt5Kl2yREusrpYZZegWiDsN5OwKpW9nELKUzLmtWfOUPaRM5Rgl2nwueYn8mTDPvHU6nbnXlNMF9v+R0wT0vILV6aXGVnlGfA+p+Y94zvs5OnyNchuzFJwPpsMSuGRZeysNGpLS8nvlaE6ycvHCYafmuY/jGHfXIyCpFClmpZh9mEEST85ezvtNUL2pFMkE0uaDSHO3jilqQMq2DhKqF99BCzW3CpNwSfP/eajTt6yGbZtz5Pu39JR9kTWLRALDlvfRJV7BRDkifjCn38rvGcVRGTDvjR1uH9wu3lNKT0+Sm9dTwhgOpDQYoASwcGsoWKf5iItRnKTcIKhaZqWamaLM2LYwVCRDydJ+UjNFv27Uf08rX44JrCKRsbayvNLeWwFqP8Wy9Jmi75NyV/L4c6blaBaqDDFY7grYjObsaZ+bPw4+fqcevFy7H2dOqkHH5s7iqei0O8umesFaTIUsdJFv1q9OZsTZznp+nUXA3vAJI2VioS0AOzQF1slDxezpb0PDRD8GrBYwJXF7tu8TvwZQUBA2gJKcCjCMCFceJ3QHSsks+hP7WJma04sYI8PnOiviaOeV0iA8DKf/f8fzzqLzg3TTryUbJSCPyWdXgUnwyAgRWZ0aTRCP28id1+ydPD6T/FzkBpCcA1JWTgJRMuTchHp0f/jA87e2Wt1okeIjmu8OMlLfMcwMUVWmnUgwDDHVM6R8tnE7x36gw2vPtGHVJXQ9WgU0cMLVGYcT1w/frn3RQbEn3ydqR6D4KK07sftUf6avK/aRHDQcbfZbOuM9+laCzckA3P2j1iw4NIeqhSaytevg+mz3ETxsL4NV8Mu+QnD7wrc61fLiKzhY20aCzgaieIObH9xBcFTYeOI7sWTTlpy0lUBIsyThFnLRTaDLN9pS8VmKAuv7akTC909YwjSvWMpr1OPvqMlxXtQF7egYZLZGkQZsEY/kmS4aMU4PfDihq46CgbdInO1Xbj2gDP29ISKQLVKe1HrHPxnOsW9JNS0xOl6dvPJCK/9ME1ciXgNRmwTJiNvJKpsFT8DKHvTLNorFRcyZYfaii2Gr9VBAyuzcdGcCti1fgczPm4IxcZnIhafxVy8lIWzG+QCvla5OseqQU1FrfSlL+CqTlNCMtswzJU0uRkFmLBP6emDUfU+avwCHGeYAZJP9OvzeKAZZyD+NnbaMKlRnuqNbo4VQg1XxvdRfIDJB5Hz10DFt/9mNsTU+OTcdMQyhJa3JqSiRZIAHLAZKTAceVkUDaRyAtJZD2tTYySsxZ4UUMSJ0RUMIJjzmMRV8i6F+zEiu++lV0J6Wa36i2KgkTSOVTGta2HwnaalnTUcmQzTHfAVLJGw+kTv/nyc88IQ6Iihk7jL2X+dPx4UvQs7yL+sN/AR/6Qn3W7RKVMsnMN/OeJhmrhTFVipMxqiKjl9trAZM/NbjPPun5+kr9dliXoytOPAWgErdKx4Jd65ahROkS4LBqs6ztHqbZGhF7zglxwJn1xVrZE3lggGiExWGZI+PpxlX/W1T5v1yM1B2nA9tXr8O8R59EqE9uizEgZb4Tnfgu3c/36FqhpPOoV4QT7+J3NQYB1hEClDx2hAdap1QERmvPhnzafWIQPXzs0g378cu7l+BzxfNwztRFiJ9SgbjsBsTla7O7Gn4nK80uw0XTSvG16bNxx7xObD7aP7ygdEBrZZBpaqEUDciqZoeJM5pRqfoi2D5Aa3TR2pdRt2Wf1IzEyoNBmvz9fL+YeDSkbTIJxkwjb2H+6G8Evo3IQzfo92sCUt7Kv1fmmz301D8VHNFSo3zq5FUHr1ao1orZSpCHEe7ngwaoYKEgYSzCzOU9cmQX3daixVrB3unTHEAfk9vVE8RVJVvxlZtbMWnqPIzLXIxJmdWk9Vr4oIkmQBVbMLZiBNP4fG2WRbGNtJoRR/Z6dvYzeHb9fltUVoNDAiJ1pGukf4Ato/Z4ki+o6RLjPLLj3w36ZqZPjDHY8m7qE2V8teeQZt4M1ldg5bvPwADBS6s7hZPGE8TEAJ0ZPDKrHXAZHaRs8EWgFi9GmoLySy9GT0sD3yzgYMUgeGs2h3kjML7KK9t22ok4Bne9jLZ//g4OJcsZP8W2XR5KdYAqxHhoyw9bsMSAVDOaHOC2bZgtTn9MXhnn04vzTLdxUP+skwdOg+ICqfqNAwJSxrfp/R/E0eUdTCc5C/NWs7k0emxlQ91AzBvDlJygYgtlWMWmWAm9Mpxajm9UcJ97Qhy9sRFtioDJKR/1DTrlJhE48RvrRgyLqE9qJJy0qK7wev3x0xbl4P3qDhCIusxU7FzWkPyVbacGio5ZQ898cGbrxHRVOiuxuLm6re+Ms9IhcOT1WhREA0L+47146vrrsaujnbGUZcAyIMAEGUfVT1t5LKZvJqPk+3Ce8NnWvyrdVatvJrS2JZElx/Pq8xcIMp7KE6Yeh1mUzUcDuKV1D/5j7mb84In1+OEja/D9R1bhR0+twuWLNuDZl45hh+ovzXSNf5ijPuOkeuA488tqc/JYa3QIgxwLGHig9kVcevkd+OqVD6N1+z6CK48Tg7RIetC6i4g40R67nlFj6k75i6VtZNDvPwqkukVmOpNMeZUQy1MWMyPOewSkjIgib93XbDG0etP/Z+8tAOQ8jrT/xVmSZMtsy4yJHbqQA5cLfoHL5ZLcXTiXXO4uYFksy5JlWWBIcmFwYgcdchIzs2wxMzMzLA7PQv2fX/W8O7OrXWlly7nk+3+9Ks3Miw1VT1dVV3cTWJ5WD5Ch8TM6qx6go51tCYgtbVXvol7CQQIHMfepNxQQ64m2XBrfhBlL7dJbHrfaax+3smuelDk/VWo/I/wCVAFo6ehnZRKwbYG01SEyBwY/af96x3TbGsdHE3pYGpL3iTX0lx9jUl6VaX3CkBDgpd8qhz5UWeEaVYX/aBdj5LynFZPpeGrLBlv4lX+zDQNCoDsAin80HRNgycTuKCVuE0DLgwjg1aPfsTQ/2CQgveQya54xXY1KxAFMmBKJWeBlBgfoBMQKyoFXf67xsK36yn/ZdoEwi4IkZeLX11QLUHEzSPMUsSI/+WGhFNcIj5KPoDkGrTHkOZjrfaMApPg/2aeJusiw/mi56iMfOdAKyPIp7f2Q8rrqHe+y9KY1LtDu7FddZ8VQGX1nlhxtQ/l94EPC5yv/5DUvb6ATmHoSmN6TgFN5o1NzvpWkkGeEmAFWiKmJHOcawm/w0RPd4cvMSfiZbAE4MqiGnDBkmtQfy9OwnHFO7a9SCxkkiUk0Trb8yNhhgUhcVlEyJatOyMEItIctQZQBflGeeC+ezsDXgbdBcvgZWU23MoMooedmbcejj9iDE8dZKr5PPCbeE2i1KK+4WlrR6yRHyKMekKduiXrTM/Vgf3/nQBnH81Ua1S+4wpMwo93wUN6sQypPx14dbZHZ3WQNzQdtbyIurVEKluqFiacAOouYe7SB6tdXY3MgxJwPPlEVJnw6KuXsgF7wLz9baLHhj1vVtb+3Gx9+3t2L5mGTOBX1TIC545C3gxezD4ly9E0jpQL6kELDgeTEVIoENKzY5BuaqYCWaZJkNOg36jMNSyWq18vU6172uQ6hB77OJ1u26jkpVU5Wx9P6ZDSNZUW2NifsdzOW2zsn3ydTnriyGVYxfJab9TGW0Rszx9iNkA20Th/xR7t9/lYp6zQWJjEgCWBK3Vfj0mvB4K4tiNmC/ynPhDS0MxrsgpZBz42AqwF5DsKDyaNnN7wwy6ZdeIHtr5Lmh2kt7Y8l4gAQ5pKzKn2Y1350IA2aYZnFyyvt+YsvstTUZ5XvnG/U59vg6mU0sG9jrTplf3G3AnQCJtz921/Y3FMHWkNVrcVj1foMe+QDpFCadU8FXllWZ1J+gmaIltw9LxGQQscPpAAoWi/k0Qr4ZfkNqJIfQrJULxxLl1fYmuoa2zT4a9aelvDk8GtRPgjhot4BGepc3/mdN187gTTfZicqRe1fnI72fHgqLOJNnsUr0rYAO7bJ8HMSdvelCyxxayVzEng6Aj0SeEBVkMpgTYcT1rTrkLVs32vNu/dYy+5d1rx3rzUePiRZkWLhciNFRHewcWNCikhOCklbin2S4noPAygoCsgR9UaHq/foLudZB1G021BnusQVnqzyg+LC6mL1sxfblNdcbQvHjrP2fQfUIZg1qmxEvJDnTpcKpCd3T8iPFyzfJj3VW3QcuQpgCpDRadLZ0K56nyhNR0Du9SwWHWE+fpqORlpyW4pZhHQ8AkvKA7NAni9qEyM9abszcdsozLh33SG7cNyjslSfsdg1v7ev3D3DDpEZdR5s19PBs1w5UT0C2qqco7V5cXpJPtLuiZfS2PSg9ID0bhSUGU2EstDgwOFhXbFRauD8Qylb1cj+SZwXKIgBMLsJbjemdWVVDSpMXI1LAG0EdECf4NfWiwNumbHN3vPjGXbmtX+ygV970vpdO8uqRs602Oip1m/o/fber//ZNkpFRkOgZ/ZRPD1PLaJKQ3PQV51jOpr7peCLorpTc+cbmz89A6YUsLmvUk0fdknMWuNvfm9bB55jTSVs6SHyjexKPfyJ7YeLQatgRncHr3CeTxYtmXXyQFv/9du8QSk/IELPqRfrkI5JW/ARVdV7FKKSXbzIZrz5zbazim1GalwDDOFOAcQzTBNVfnL5UfzOUXuB35H5EShG53vIb1fwpGNACw3Xszxehs5D7wCIeT/lAjgzylMmxoLW1FW5JatqbOrAk2zjt79hHVkJs4SEkdVQZvGUykpMcFbtx84DaH1opsUgqgbsM9P3JR3Ps7jSTXrlI0RXgE7il4zyyJ5aOgag8kzCixIi/ITwkzXVm23dYk2PPGKHf/1re/4//8OmfuxjtuDjH7cFH/uozRHN+8jHbda//pvt+/43bc+9v7bEqnnWVi+NTXWharE2IR2aLZ1tHIXEgVTvpp7gVfGpm+4+CJM3zfNABzsxOcVHsdVRtUmziC/fZvd/4JP2p9PPtn2/+r21x2Xe6140Xhbcdi1Tz3Zy2ela98iM/9bz+1KPXK+niOBpKU+S7X2qP3DDownIt+SWvLPdOJ1sCrnT9YzSE/dKR3RYvzfFczZ/T8oeXnXYfjl3n9325Fb7j5/Ot/eMf9QuGnyvVQ19zspGz/CVpz72i0W2SXXnPCSeI8yOzoTxmVYqFuVK7dSXdMKANKpM4rCy0vZ8BXM3vehZlEcxU1Jt+IvpG+xLdzxhn/rJM/aerz9hH/qfJ23SA3OtydtWlQlg4udQz9MqjZaFYTBXcBbjI2rPSG3XOdR+/BmA6s6muP1w1hr7++/Mtf74SIezHuFUO/W6R+37z69U/0K+dJ8LnzJD3hxEAVgaEvWfYzAf5aA8UZnolQJT0mdCUrW9fGkdI6g3u2uzLfr4x2y7tNCUTOpcRbWvJxqPseo9ICUt1bWyPNgcFbQC8KSlka6qqbKNw4eapdDsxWT4IAQekaaBYwJmUm2rewLQVXd799u0L/23raw7RaDJIikCZoEmWzuzYArrk7Ypbx3lbMkcwDUa4OoN3AP1dC6QA6nnPRDP47mAqS+M0vkOfUIqW2tllaVEgOi+mjqb+vY3WGrVItcMiGmEhxwQXPMOvnZGf4kNdDNYdRCBgYofqIcU8eXLkaJnB4qOib3Eqw6oyKDIpyaqbXwgRBYaZqxY2vZvXmczb51sM9/9Hlt52jm2Q/VwsKzULYY21SuLYydV783lJdYialRbbhhwss29+i32tLT3Dc+/IMVLHalYEhdVXDzR5J0rmjuk+qPDJ7IE68VHsQOfh7pT3vQZ6lWEBi1qP5y1jaMn27x+J9m0t73D6mfM1qVqAzoGeBA+ywOpCtZZB90Tx4ISovP5Y6Tu1/Irui7Z3mI/f/op+/Kd99miXZJv6pDNKVUGZFSF8U6Ku/ZLy5y96aD9Yuoqu/73U+0/f/28feD2WXbFzTOsZsR0KxnM2h3zrETWKsv2lYxm3/x5ojlWNuwZe81t023B/hA5gHsACq4j2gdZDzjRU9m6p74BKc+JqJcUVQTxfyz3hrMWc4ZZRmxzzKj8GmmfF9z4rK8FWjXiMRVGhbv2Wbto7IO2aJ/6FQcsgYMak9lHHXpODq02X0B8S8xIQBPJ5prVM8V9kRLm1NPrLjqQtQ987wWLDX7Kykc8aa+59T7bIvXft/ZVT4Y2ACMRJkGjECyc9Iqi96F3DQXkMxBMAsE0dP2Q7peJweASDnjO77rrLnvqzDOtvrbatU9WoiduNF7Npm8AiQBWAMYaob2BKNQVSCtsg7THfaMG612JfCejPOm9HnZFmQShmI8MxmABpHQNwrDvqadtwVnnWlMla32GKaGFTfBC/kwUAWnkbugdLCMw7elcAUgByeLnUQ5M/LQAAALEAXSmpzL4lSivsYZYja2trpK2NUUWy2Fpo2pfCTeaATPg1NAS3jbxkepbzePyL17Qf/kfIpoN6iFFbXkiU/RM79AASIBFAu5WgogJHwygsj1OSvwbZs5J2wN4lNHMuoX2/Gc+Yitf+1rbXHWS1Ys/6sUbDVWqpxrVG5EWqqcc1o3qqLW0VjzE9jQ11hKrtkOq0wPqHHecerqtfd87bfud37HM4W1iYfF6QsIvZaNDpjpRDu5qw2coAlB98gaS6mWgLHTKqlv3N+q78pkUn6354fdt8Sm1try2xvZPlFWkaz02E9lRuTqpG5Dyf/QbiprIm6noeHECOfRmh65lAvFXjfi1xf77j/aWiX+yJ/Y12HP1jfbIvv12x4Z9NnbWfnv3L9bZRbcutUG3LLPTJrxgtaMetrLB91npNQ9Y2bWPWengJ6xcmiczIisJlRz5nFVfJ3N+6DNWi/tv1FyfGXXasEfs2fXE8kibV54yyiTYAqO50tVZT13z21Pqs4+UZx3teRGQ4stAuBlEYlSR9Ufbc0llLGuPr9hjp45lxtJsXzKPuLDaoU/aP94+wzaofViowjUtgZWbJGp4fIBulogJqez2NmYmZLwHZldO4g2zPL/tsDXo/f/x88et9mv32NmjHrAfLdzrvlFMcdwGmL74UwBOjoWoAhhJ73IQD5WGLxQ/je9UqPtwUeBWwAfmqw8J0IXgwmMx5oH9NveDH7Z10iZYsamDIHg2nHMgDYMsbfrNfvXMMDoWkOICgBhp3y0tZMunPmY53xSO1+r/vGC4r4xy4YtTB8GKSMTLZSTQHQ0ttu4zn5FGW2lJCSb7IrGnvO8rD4BKCBnoAeQAvaNppA6SeU26+7mIApCWCkhZzJm4VRFTUhngKq2QVl4h7ZyV+gH2mI5V6h58tzHbKiCdc/HFlpj7vMqkzkG8E8x5dZqAj+oavyPaPxaEFD2VPzB4J1PCl/6VL11T4N0jjx8rBU0kaD7dE89zEIUf8qRM618AS1wPceW9ReVpVlsxNdq3pWlptMZ7/2TrPv0xW3baAIFhteqon+qtWh0NO8jCO/AQlkOlr+LFDrN0wvBTWlaE7/UlS6NV9dhYWaJOqNTmn3+Orf/PL1n6heclRFIwAG7JiGVDR+Tz3F0Z0TEnTH3qEh4XH+ta1gpG5yNSQDm1xKK5tuzys22DeHDvf/6XtbcQEgQYS4PzjixPRUBKTYEBxXXOxzGBNF/XkiabH0/ahWN/YrHrnrb+Q++zQSP+YJff+ICd+ZVf26Ah99tJQx6xUlmbROOUDn3KykTlskLZh62EHTBGTLOyIY9Z/yEPW7/Bj1itFLVqFjMZ+rzVslvptVK0hk63SmmmscFP2j3L9ygHGSlUuFvQ7lGSGKzCvAcL1NbkmXx6bntOfQJSKieinhL1ElUWmjeM1NFBhGaT+xvcqa7rfjZ1uZ004n6rGPG41Y14yGLD7rXP/nKaLd4rBtO9cWUegHONEZBQQ6UlVAwI+fsBQAE0TMLAk65ys71J72uVmc/I44wte+yfvnW/ff3JRVavChEEijHQV9Fy9CnyhYH1GZVJrODnOee/YTAdEex6rxsGdog/zeeFMqrXt2TCdv7h97bonHOsRSBiBLxLKFox8aX5McjE4IqHP0nraC+RSd0DEEUUtLhAgFtSxxa+8gprXLLETXtAHEZmBFui4A3NQACDUcw/z+AoZ/Ar3Wp7H7zHpl40yOLSbrIShrSb9nUS0ir3jWYqBHI9rM7UmZf8sTYR10XXFl9TTNH1ENemYiXqSFikJUwCYPO7uAAhEdN3mfTM++fYqoFn2pLhIy23Z48Lk0dM8Kmy5YSaaKF0IhCLmLCYBH1ZcepNQF900nPcNHY+7vYyJd7jGgsaGYLnrijxpqweBkxpg1xKRAcgXqWt6nestzm33mhzzjnb9mIVqI3dUhC1si2MABS/tc9A0zHfzlr1w6AcC974jgKumQp4Rfi/43UV1lxVYs3qrNeow5r5rqtt53N/0PtaZOInJU9J4agAKi1OVl0yWIeJT54ADV+lTfllXAL/M8tIitXF92bNixba9CsvtXWxUpvzmits76xnVG7dD3CqPOGqQMX1H7VB52+++5HeE1chdyhH66RRv/b6nwsjnhMwSuka9YIUrhesggVKrp1qseGyaMfNttLrdW7IE9JAnxGgymS/fpGVjZ1v/W583t5yx0L7j0c32n89uVsW8Ayr1HPKxzxrpaMet3LfIHOGsT1RxfDn7McztygDaOwoIljORIeEdgTYkSywgVKTx+JUXN7jAtLeKoRnRUCKZgfQudaEdqnfjJajGV7/+6etmi1Fxj1j/Yb/yT53xzRbk2AkHhObRVzRXBPiS4GlBAqhyajNxAueYWdugFnFAuwIhEhyDQzB8nXSgPF47BPINXsvHJg4AtEw6l4A0O5EZQFKPqAkxqK35TgKNrt3suVFVpLN+oiAeNu2bTbrHz9qa2tqfSYTgtHOqkoIBqFGEpiUmByTGk0CYekJhCLqDqRxAdKqV7/SktOnyaSnk1H+1NB4RimXm8CqHzRlc01dWrcAnwDr1sPbbfkXP2Ob9c7mmLSZqmrfZ97n3Us4c7gcioC0p/xAxQDZ1+sAUt/P3ge2qqSN10q70qfqA/dGG/tH1VTY+uoae/5tf2/JrRtUNjTtAFy0EJ0a2jXTYAFRADUCUv07IhUz9UtPepby0hOQRu8JQJoHUdU3PJ7Qtb77JfUv4GoNvZylNq+0pf/6cdsY62dNZXXeubACVru0dlbjSkizbFHH08zeWuIVX5/BrYS8u4X61HVsJJiSeZ9mWUS1Je6SbDUhdmj9NXawvJ8tPfN8O/CzO6ytcZ94NiG2UKcr6wkXVlwaQFx5BEDDQjAoICoLeVVdp1SGZtfMJAvbd9nSj/yLbe7f3+b0i9n8wV+ytoYmXScZV9mDyysC1JC6t4H/5jP87DVxHjkDSLdm2+xD33nYQY592MqleZZIoywZMt1KvjpVwPmcnTv+GXvbzQ/bhyb9xr7w43tsygPT7fFl223HvkY73NRoDZKDp/cn7IN3TrMBYx6XeY+JHybsMH+/dAwbZE63s4Y97otDq5Ecpyib71CLEihwpfnAjt6AtDj1zbT3v54T9QbB3BCj6cSjhT11dAxhECiy1N0nvvMnqxKQllz/lF1000O25IB6TF2HacHwY4gFAxQxjwQIAJgIDTI8LA+kXKteg16UXoMCogWnpKqkVImWa1YnQ6Bu0CupBCc94+hAiuCiCYvR9DxxjBoXBlMeqGRlM5thhDBn6WzKDv7pzzbvtHOtoUYgVVVuSZlibOgWbXtM8HuqUiaaGD2YbfgHewYiqDuQEra05IzTbMNtt0hFaBa4EB4Sgl+oU/3zfAVXimoiR/0JhCQc1Ezz4w/b3PMvtUOV0mD0fgAU4WvVZ5uEuOs8+95N94iOBNLIHVB4DoS7AC2YtU/RrHJlNSoPRBwpq2GVWX1NP3v+/Ivt0J/uCXyjdomEkxaivdC4OzVS/+Q4LfVyJ/GDgwV5yh/Kp56AFE0vq44OiyWttiCSg5F5a1Y7zVpqyz/zaVs36DRLikc63P3DugtqA7VFTqCJdZAWUDIwScgckRb4sdvUKbeVsPyh6tU7auqV+iROGPeIrkNTJcRNnRO7su6Wxj/1gvNs/113Wlt8v48heOggHSyiIX4B9NvU8YYge5XJAURAJi2MDScJObIDLbbiyyNtdb+Btkud3guXD7KmOfP0DJVd8tk52KT2iNJLBVKeVq+GHvfACouxNdDIGTZg2JP2qklT7Qt3LbMbHt1k33hhtz28MWFL63O2W8xBBBDbkLMwCriQlvyuTZh97CcvyLz/o7Fvfg0LHY2cZ1WjFlr5dQJlaaj9hz9uX/jZDNsZl8xIztkWzNcBaSWmvUUyrw5FuYpAFOqN8zjat8Gmo6QIQCEqQjqRm5j0cDSQA6mObhXPffi7j1gtUz2HPm7v/u7z3nOz/JvQzcnXRITCTxHfyb6LlQinvTRdMYH7YPUCb0pdg+bC1NOkGqKDwSeYB3zJn+cpEXUH04gBIPeVIq4wiZ6VUiUTHoLS16GGY9SVONfs1s228GOfsG3VAwRQYnAJAhvWsSp9mLmDv1Bag44FIIXxex+wgYrBCJDD1FstbXfRv/yTte/coXzh8G+XNiwtQ0xPfpRVr3zXoCTYHTIrcQOgmXYcOmDrJ9xky/udKq0HH5yeKWBnbjsB8e6PLXrnscD0SCDlnkCFvIeRegQ8mKbShqVJZQXkTARoVV0k6vrbsqrTbMWocerz1OmpHMpuKAMCSpvTFmob91N1aSPOUei+J+477tTLLZ4vQJR8wiP0ZvhJhUgOUvqP8K0W/R1cOtuefe/7bWflQDMsEmmWHepE8H9mMOFFdC7sVsDgnwk0IXzsrCObkeaKXzSnzzad9wgIdYABfPle7gvT+OCd6ptOKqf63VsjTf+yS2zbr38q/mi0pJQOAteFNtaRlswQPSCYQFlxDVPkYwDtsuikkbEalDUkbP7wsbZkgDqA6ipbMaDatn77O+ocJHtYhvAa5XcUpmJC3XSvax3xdjxaiq5Bwvn7/fydvvd91dCn7K03P2uPr94T1vh1ZodCl5okH2haqu+2rCwygeiW5jb72p2z7cyvPmJ1w2ZbFdPGZcZX6XvN6LkeQ1r9tfvtXbc9YUsb1MnwboGNa+btspt9yjoYhk9edaI3kbeIuieOcPz4gZQ7I1KKQE/s5KAF4zMw1OEDQDKtxfgA6cKmrL39f5hR8LiddM2TdvPTrM1EwsUdWpO4QWZ5hMEEBIqnqsH0ZLyW0lWDCi4K4T/hvYSWRANaAVAxC2W2kA/9+Yi38gFxJDLzo8pxBuCdMJAoBIDrN9qFzhFsxQr/hIjAbB2ZRtt75+/tmVMutMYq5rBjygr8yjHbaj1OEu0CXylmWKKSbT+kjRxlwAYqgFEg5sjvE5DOfvUVFl+yULlAI6U7SSubKWUqVD7gQsgLSxTi80JA4qrSFjSO3Ztt2j+/01b2L3etxmICNZHPdpIwhgGh/PteEpCihQdyIC1lUKS/L9qCgGPGduhdGdXFyv4DbO2oUdaxd6+vBxn2qMfBHwTUtUE6B9pF5PxAx4AmROcLqd2OlaL7oeNOvdzCowDRACTiQAFQmA6q/BGnl9KxtMBoxypb/C//bJtVDy0x8QDAWSlQVH0ApK3MdNMxB1EBInXDYtfUE2FqxNfihmFALlHRz+qra+1gbYXFq0rUIcFvRGNIw8f/XFan43pPlUx8tSsd1mFZAIvPFd88/bS1pdLGFMgEVkxa3JyUrBABI74JYwjwFDt3NvvgHvho8YRNHzfa5g44xdor62xvdY1N/8CHrHX9JtW/yik59XbgYkCA9qKNutW3fnXKWG+JM1yDbCKVs/c22AVjZbl+9c/22V/OcbegcixeEY9gjUrbZ+X7tmyDuwGZhMAs/sXxpH3ql7Ot37UPWeXIWTLjWeiErYvYx2lqGMUf8rhdPek+m7OfhZ/VVJjy0kCttVHtyvMBauxcMCbkK6LuZeBXlPe+mfbFD4juzh+KgJS6JwtS4qQmC/jwdQrhme7HmWe2N9plEx6xiiHPWe3QafaBO9bZN2dutXs2HLTpB9O2RvxHIALB+VQaXsDg3wy9DwTDurmn5+OlxHzNqvBsNtfadlg9aYsDKzGIzEzATEcbjQaXAoXvxVoq5fORORhEmoWvPERvJMZgBg2TCRjhR93PSuARlJVf+LKtiPWXkEirEPO2MUtHTI3J5bOIAA+fPcRgAloG64x2ByKAq0CdACowwmxj5LuhutKWnn+2NT72iLVlggnJUFtOQOp5U11Ec+7dQS5tnNAhdl9NUxkZ9dxLZ9ncT3zIFvarsnoJcUp5xYT07aCVr9a8Rp2WOe7atfKPSWn4e/UZykPHEFwODr4IvfLoQEpeRQi+B+FjlkqQs6V11irg5Nk5mfmpqlLbXlNtT110keUWLzS2Y8FtksE/Lq3J0PYhCSlB3zCXql3tovZxYeUYpIMRAx4l0a4RHVfict7HfXwvup1DkUZKyBz5oe6d52kbtUlHNm47b77Blp5+kkAQzZxOpUY8Iq20SvXhHVfgCd8lwP2lAscionP2Dto7X2J+ibtVPauNOvBF6xwWBvHGgC0xuV73+KF9okOl7Y31s9Uf+YS1rljvcsGU1Vw2ofwlhIWSK9Wjh2shb5IZdnjQF2mskjVpeLsevscWXXCxJZX3fQLqF84bZMnHH1WbqNzcL9DFheczkdRQndNBaaN8ndNuyBipt3bgKBRkkSFqs7sWbLeRf5xnL2xp1DHJeytKgvhCsokni7ETYsCTygpW6D7hx9d+M91Ou+Z3VjfiGWmiLLnJRpoC0zEzZNJPE/Y8aK+ffK89tbXJA/iJBHEXWZs6l9YGlUediTpI1YQraz74qTxF1D3/Ub51pu9A2lslOH8XESDlwdQSaoSDETDSXYu3W/8RD4YwBanYJSNesNJrH7Szxj5or73lIXv/9x6xj33rt/bVH91t33lwqt03f7XN27bftjenrUk9kK8ZKHMeBlYRxRj0HrAHhYUV4ra74bCt31OvhhSA5xrE3Oq5/HxRZXhuQio+7uCKgIo5UgIplH5CozCVCRJnbcO4a3uqj531tuGD77fdYuZMZWBeZvC4ZgeTd9HcEISgtYXvRx6PYkchnwEFwEkQADgGH9bU1tj6G8dbe0K9aBbHeCg7kQTMFQPgibV1bR1mE9jT2TAwloPblJpWL7Vtk2+0taeeYXE931fO17t8hFh5Z5/9MA+essSUDzoFtJ1Ka5EAx6sABECVTwbQ9Am4Oigg0OV+XYtMSx+FFmgwzTWljgDBZgBll+pq6auush23/8Cy9ft9bQV8d2wNQ56Dn1cagphZ/znP0cF5J+el+Msk14YBRDQs8UTE/0dSkA3WbmD9iGxWFoz4p2XFYpsp0GlQmfGL5ypqvQ6IZGC3BPdrqt6gyLVS4IsjqZOnuvBV4TjAi7sG855Za7RvVtppizqwVZUDbe+3fuygl5RCwAIdKRbGxgLwjlhKtPicGU1iIAdYZhYxZh1ftsQWvOKV1iAeaJRltELP3H7zBLUHICwQ0v0ZdXK+Aj2WJO3GGIV4E7CNZCqqrygVf++egnaPNUn8LUO6+G4lxXoPK6wRM61m8XczqAr/HBSfj/v9c9b/mrutFB/omIVWIZwpHzpDnzLp86FSl01+0u5ft91BVK9xN5lPypHMsNdbuzoYXHdxHcvqXd6BF2EEFJWlexmOXyPtlroDqTM9BafDphK9LzT77vOrLXbNI8a2ABS2bLRUbRZsHaZCDnnBykWMyJUPed7KpLFWXzfH+o+bb6eMm2kXTZpp/3D7MvvSoztsggD5pxu22sMbttuSDbvtwOGEHRQD3CeN93XfesLOuOkBu33Nbmm3Kni+pyyuhJ5SdN6BlH+qWBZrAIbpmXiOL8JC7QvUDz72lM265AI7XIUmJ+AQIEVTQIsZPVB3IC3+HagrkAKigdACs5WVdrB6gM1449stu2iJz6RiQM1jA5XfMPVVeZQm4aOvymeYsYWWynUym5NsAqgOremALfzsp21+/zprEOAFzTSmzqBWwldtycp+AsgafVZaQmVLSPBThN5ISH3rZIEoGilCC4iiwbKFCXGPuAlSMZG7C9hyWWDtwq37Y1W2ta6/PXT1a23vC49JYOO+/1SzOqkGMUo6JR6RkHtAucfsOvP0yrR/kaR6dFcPn93eX5wvrmEUXHaAZaSRtu05aEu+OtRW1g5Qx0IIE7GzVapn1TU+TNWJgx4g2kcgPRYBpv482gdzHx+sQBTtd3/VKfbkRa+2ww8/JbM+bS3SulqkgbVl6LDgaQGKmJ7JHriK4HUPpxNftSxYYItecaU1C0ibVYat6tC3DL/W2lqapbnhZwVwxH8ADu41BmvyQEqQP9N6AcaorqJU/L17ci1TeQhKEIoLFhZ5and+B7BxXzFZhwWN9qmDuOYPs6z22ntluj8rXAkr68eGPeMDVSfJpC+99gl77eTH7IH1+xxEc1JnO1RwpqWzQn5SNUDML4NwYeaXOgUH0iJsyFP3skTphA42QT4Y4CayTpIZN8DNpjy51iq+ShzXLF+lqYy9p9VrVPjGdvP0fa6VDWMx1zlOTOsqG6lrhz9nseFPWs2wh63fkHvsjCG/s9O/8ms795p77A1jn7CPfX+W/ecfV9mbvjnD+gmcy4c8ap/8yQO+GIEvKNIHIOVoRLpIBcEXh2jgYNC9OkagbkbPs4Z6W3H9dbb4jIHq8YNW13Vv+O6MfiRwdifuC1QEpBKIjIQDMxBwmzfgdNv0re+oLnM+yQEzHzPEZzupl2YqZasYJK06RzAAURa1zclsRpNuUeMkdE1i8Tyb97F/skXSFBsqBYSuIRFWU+3vyTAolgfAjM4nGXkHFH0wJMozpiiCK21I4NCmegAcEOSgTctsZVBLAp2Uab9uwAB75o1/Z/sff9wskbKkeCOZbrNUWlpSSlqS1CJMTMK30EbdR9oLw5Jo05c9OTPzGX52T543NFYRmhfrItGh7fndn2zGWRfboZoB6ohiToQtsVRgRnWERh8BaaHdqdOufBNpm1D3cz1Tnpfo1ABTdXCM8jerk1xee7qt/dx/W3vDQYuzfgWuL9UzZcBVFjpjlYl+Q4UWJPqPlvnzbfErrhKQ6pmVVbZfbTrrLVdby9KlcJg69PAMfRX/qf3UGfpAlICIED3+VDv5Gjt6itqb0fMQySNttD2hbMiqlTy6pcti08p7NpdwK2yfXjfivsU2YPAfrdKX02RlfdGwmVY1apbvdV87+GF73cQn7KENDP+hfDDwJrkR3yHnDFyzVKDPaqK9QU8BNJEXvg4H8l9EUT67pxMOpL5gq3oJfC2+LqD+Dgp/htyz3CqGPOab2sVY9X7Uc74vS6kKXj5qulWOmiZQfcFi+oz5mqIsizfDSn2rEQHs2PlWPma+1Qlk+w0mJmyZwHillQiIS6TZlox8xirGTLeaoQ/al3/5kDWqCnzFIGeLbhXAR/5rlKJDKKU+C4UKB5LUgA6kaIF0EFu32PL/8x7bVCPhcBMN8AvUk0BEQBrO9UzFAuU+yLx24TOQML1lEm+qrLYtQ4eqghmhVJlUxwwu4c8i/MlXRkqp8QWWjWLgpDTqsLspZqdAVIWLq4HSYqbEnBm26oP/ZNsGnmZNZWHqISsxZSoZDWZiQdh3HlBMCwwJxWHGDWWFAHzOh2sCMJB3Rp6Z2ojfrqGqxvZW9LMDtefa8re82/bc+2evXKoWb0+btJ9so8ypuMRN+ULbiAabvDMubq8oIenO6H0TzpeUYOajJDf/IyDVd788k7IdE6bYurJaX0MgLnMeIA3uEiwMTO9CfUEFPujKN8VA2jdADc+BDzHv6Yg7RPFYmR0UmC4YdKkdevpxYQRjF1Ju0Oj0iZmOaYslQxnUD0telPRfy7wFMu1fYXGsLj2rRZ8Lr3yV1T/+lMrNCL9ATrwolhIfBlCWSSE5CSoIf6olnnbMFLU3LZsTL/tgtbRnH7AWb6AU4cNtV/4Zad+la294eJGdMuQ+qxoxXZgyz8qGz7V+o2baScOesrqRwpihz9plk6bZveubZa7rwQLmTAfRPio3ciMZElIpr3q3ysDiMj7pRUcSqh8WQ/lfA1IHIrzB+DPbZAIoK5sbM/bR7z9lFcMfkMr9uFUNk0mv3qJ0lAByzAwru/55KxG4llzHXvazBIj0LNN03VSrHfq09Rv6jPVXpTDdq2boPAGtNFip7BUjIPaynuNUce0MO0Va73ek/bL9Mmq7jAKKXyg8HxEVpegQ+WcEXLqbfhFmhVNdZoWEl4rf++d7bcEZp1qDAKZVgBKBi4OpGPlIAQjxmlBBaLpSJFRQBKSQr6AkUzleU2r7Y6W2+u1vt4bZ87zRmfecsLiEQMxA4zPiqMxjlqU7WPdV2qjAX6ctm1RdEP8qgWnR8YyEoDXZYOue+qM9/tH325yTBtg+gSgjwhm9xwTgViJwLa21hIQnxUCRBLKliuB+/RYY4PsjVAeAwGxFC7XSKj/WKMFedlp/e/xdb7Slf/ypNR/e5oKFpuH+NPX2PsihOm2RoOC3C4vqqq1cG+0NSPMg+hcA0t4Exo+L0cPiycoHBM+rA8tt2GTrP/Iv1lTKEorEyxLmFHPXR9ilgBlM8EuhvQt80BUYi3moreh79+siip7H833ig97rSxfKsmiXib++7hSb8+//bW0794lPsLBS4nfVuQgzGiDFuseQ5FMCII10sc2/8hXW6BEC4u+qKpt28mm2eNItYsBGdX5JmciAnp4kEEqpHni2r4sBBKF49FCHPaWovonG8TUBREyBZjCyRY9h2jgxnoyT7BXvjHpglvW/5jeSe+HFyEW+/vAArFdchVLCSkY8a5eOv89+u2y78iIgzrC8oKxK8Q4rWQHMuDWW7d9nS3fvVAYE4LQhbgr9YHynFW3Y/04UkHIj9x55f+dhXsKIeAg/QlDUo7SjTLfbvH1N9sbJv7fKkferoACqCivNtBQTf/gzVjrkCZ1DSw3+DebMlo6SBiqqHCXtU2Y+64xWDpshjXa6VaiyWNC5eiifjMgJRNUrVQh0zxl+v907f5v7rBJS5ulfesi2MqyjUeb5SgXpGIMMPl1ODCb9zn8zp5p1UVsbWmzBl4fa+ppa1xLp8ZlLXgykRzI4xIg8o9wFKvhLiwlh4DkQGoyeXSWhlPndVF1uU/tX2QIWMUkQDaG6FkPgL2Wgg3nQrpXqN1NI2XkA8957BtnSrdlwTQaXBWArzQH/b8u6Dbb/zl/bhk/+u00//RxbU9PP9khoWmLllnAtSgDAwhky/4O/L4BnGLEnVpb9+kusWULGegNPnTzQtnzlPy3+x99ax5plYv6EsiBNotNsR7MPpiXk/i5p1tGuoB4jSp69fYqJdir87o2hT0jSc33Jwigffii8zwVKeXQSUPiKZCCPgGT3nb+wF844xxKqi0xVqSVVh4AaPmO3WEQOpNJI3T8KoHbyQ1e+KaYISHs6V6BCp4wl4+FnLOVYXea7JGysrrapb3m9ta1egQLpvmg1hD4BK9kp+u7xlKEoVIE1CUhnveIKa1BHmgNMy0ptkXh/w3UjzZoPSlERRFEHkg86SYaVqQqJv54r8MKKAxipu86/kHh+RFRx1Ny+bB4asvKkp0ozzFmzTvq26rIwW9QCE55cbScP+bOwQfIvS7RGGAKAVly3wHfJYOGSV469134uHKjn2SgUgKgKxiASCygxC+3xbbvtnV//lb1jyi9szg6VhzyznKdKEqbOkg+05K4g2p3v+N1HIC2iXpIzmAiTIdHBmDcClFAlttvT2/bbOUPvtPIRT1mVgHHgTYvszClz7YzbFtspExZYv5GzLTb4eSv72rNWeo1o8LNWNux59TTTrQzgZAvW62Tij87vKCqALRu5UFrtNFUm+zU9IyBmC+en7LSR99iCHSyxxywTTIuek1dG1IIRwQWEsIgTCMFyxV7XicUEShnLbtphcz/8CdstMxvwYC/2oGHkBaUHIC2mSKvoXSgCkAYK5plPA8S8lom4pS5mM9/0Kksumq0Gl3YpsyqhfKWlXSAQvsIQZouEG9By4IJ0nBASvjMwggB4iJiYBgcGenvL1h227xd328r3fdw2XP5q23bq6bZXwHhIQnmgJGaH1GHUS7tpUD7rRQ0qA9+bKmMeGrOW67/wBdv5859a4sA21RhdGHwBYIo5pQWjZbDoiucL08pBCGFTJ4AbRh2Yh88UaaRdiXYL9LIm3iEgjfiCd0f8HQiOIJ/6xCKQ8Hdk2m3TsNG2oGaAxfEPq36YseThT+p4QhiTxE0UFnbJu3AcSHvihQIdm290Lg+iQSvluUxTrnUwxz1zOFZpCy8YaPUP3esyweg0YMee9hjLwZwWkKrYaKXUcdO8AKSH2VVBFgsdwabqKpv//ndZducWyQfVIy1OZrgvn6laAXjEanoBShUhiOrE1Z5R3UVNV9ymxSLo9alOn9BD3A4eQskqb+JU4kl/+MhcO+eaP1mZFKiyMfOEB09J+XrcN8IrHTdX2PC0XXjDfXbn/PXWiHWDQidez7XJQtZzWLQFLfyAnnX9k8ss9rXfWOVXf2vjHpkt3NJBXZdlqxHKIwb2MkZ578wzFxYSv1+Uad/bw6B2ZhmkUtJ4wsgbjXLvhh12+uDv2IDRf7KLR/7eHlyxyyv00KG4LVm72R6cu9gm/+ERu+ZnD9on73jW3vn9WXbZzbOsduRzVnLNM2EDrGunWclQ0fWzrGTsLGm0DEbNkHY6x6qvXSBtVMdHz7Z+Y56wNc1owwhr7z4az3+XFgxE70qok/QjVSKCnS+rGqPxiWftsfMvswZpba6RSdMITNsXIC3WSHs6DxUDqYhBCQa0CB+SlpiurLXtsYG26POfs9Zdm2WuS+dWHaeyque0NFEBlGBLPa5yjsbp2jTMpDKIPKZPTE3nFuayE8dJSIzKrJ4aVSXXmLb4gYO28KlHbcZPvmdPfOFT9uSbXm+z3vgGm/7mN9qcq6+26W94oz395qvtkQ99wJZ/5xv2/E++a5sWzJK5hOAQb8tiHUEbASADkKZVj4EtQ10XCZPXs1iVeu6WOq/pRi9r0uMdSHkP79OhSJgCdQVS3xZb9b911FhbEOuvTq9abSdtHc0TEMXXLf4IvFIA0qCVnlgg5ZkMNGXxaZdViUfZuoYBqEpbp4547x0/9SKyu0K6NRM6UrWR74ul9sdfzeAwTdQ0f5HNueIVHsZFnDQ8v1+a7cxLLrTU+lWS9fxAkDpktDzcTYzlw2cgkIfowQP5eitut6gdnRVE6DB0vPhaWWAFZSZYWY3Wlj4sBS1nNz2x3ONDa4c+YQPwg8pyrRopq3WETPuhC+wk4cOrxz5sv5i31ctgOQGnQF6v9tSWS9mmhiabvuWA3T5no73x5md9ib3YyMfs03+YaZtT5AAFxJ34ylfQ0Ivz3xvvnTAgJflxNU6rMt+iCmQBB9T92+fvtDOH3WsVg5+yCyc8Z09tx/9IJarS9Eegkfodw6O6S/evasrYjN0pu3dVvf1s3j779vO7bewDm+wTP5huV994n10y9Fd23rW/tdNG3W01Qx6wumtk5mPaj5xml05+3jbHGWTRm31aWc8F9/xHrVhECEeYjYUmKkFBwAWsTENr/tkvbfZJp1hzjFWeot4/AGhERzK5BMWpcA2/gynf/driazABdR/B/tIGmVKYlWaYLj/JFp92lu2+/XsCwkZLwcTSolNpfJ90XKpRlQGwZBCks5jgV568nQQUbVlG/kMICEH+aLYe9wcXUnUseLF7q6WWzjJbu8jaMdXXLDdbLVq10trWrjOrb/boaF/0QuDtMXnKU1i4ho4MhkTblCaqPHXmwfMBBc2Dz6OliOcietlTt1dEwhQEqgCiQcvX91zOtg8fY8uqBnhbEfNJlIOpzSCPwpB1EXZvDUDq7dwLkBaDZzF1vy6iAt/wTKwl3DL4Z4msYN2GCttRW231P7vDy9OB6cxUZ9pLIEW4DyY5AznILLLZMm+hLbjiSmvS/R5apWc2qmNYf94gyzz3tPiDcRAkBROYyFOAlA4UmeEdqic6HN7nby2kqB3hTQfQiMQGvq2Inotrim1F9quDvumxFXb60AesdhTbM8+UNUqM6CxZpHMk93OscujzdtHYJ+z7C/fZBj1nh964tCFp961ttFuf32XDHlxvX7x7uX3oR7PsVTc8ZAO/erf1G/GEQHSalLHH7C3fecpWNhG3qrwRgYBGqs6hu0baW3pRQHq0hB6XUSMBipiQCUnNjY9usjO++oj1GzzDTh37jN29Zr9fmcX0V0PqP+8BjJXvc436ztwG5jjRpK5jWYOEfKcabtXhBpu3/7A9svmA/WjFIfvSw1vskptUkcyrleb6kZ8utz0yK8iH+9+OaMKi5AjTjaiyzkbWM9wHpKZu0bs/82nbUClzG/+omMpjKzsZuDc/V3cQDdQzkCIQ4Xo0FQZ+0jEJgpg3V1ZtmcoaS8mUPlRVZYuvfr0Y/TnlF4FWz+mMFxz0QVtS/nXcgQum7iSYXIwiwQkruev+LBojbhj8qphVhFER7B+mxwZcRVxCi8BuEFibxoTTO/CL+yZvhJawxCD1BtAApg6Ueo+eUVzVgLZbDkLucE2o954oXFug6PhfInm+i6gYRCGV2NqTSdszYowtKa91jZRpnvjMAVHmzjOSnpJm51Nl+8IH3QA0op6uhaLnhWcC1sSSsnxhfqBQPLtDZnnjr3/lZWhTS7LsH9MtfRET1wQNhxxDrCqf2n7uQlt8+ZUWF+jD78zSY3fadf3qbO2tUwKQ6tqc2hxXE9qnpF/tqbaH19RO+p8q7DF5u+q0LnXAguLKB4H27a3N4sNma9I1Nz+6wAZce48vgVfjET3zZdrPEghOt6rR86xy5Fw79bqZ9onfbrYbHl1rX/zBn+19E+60d976kF04ivU9ZNkOmWEl0lxLh86T9coSeoReTrU6Pad2yLM2aMz99vx238HJJyekJAc+0UW/C+3ee1n6BKT+EH0elW2jC6jAjEQZwRag1isrH/7VPCsf+qR6D5nf456yW6ZvcA3G3QBqBISOkT6Cd530IAyCEJ6h8yoUy8QhxsxaYo98d8RICIHcm59bbKdKSz3lKz+wb7+wyH0pIRYR0acxe0lUjFqy2B/mhXA7Q5WnZ4QBBfXOK9bYkre8yeorWduTQRYGW2TudDLwCQZSrsGsZ/SXwYsyCSiDPjGBd3mJba2qtdlvfZ8dWrrWGxs/FQM2+CEj57rvB097oG3oIpg7cK66GdWd7zJOiEmWOmXnSlbjSkgo0DQYlMJck1YgjYCFLthHiYUi0FrwP+NjZZ4y03MTHQdlIjbpvAA5q7Yl6Jn3SMAgNwFd+wzVq2/6BILSOqZ2pa3InxMXiPQvdLLiQExPLxP80BV0X87kwq6MFFMEpD7ZAT6HY1uabdN/D7bllf0tIdBMlrPyFZENLJ8Y07FyX9+gXcd9Wuix+KAHEIV6uhaKnue8o+fnHLzV8QpEw5oKFba/vNo2DRlhmeZmwV1Ssse6EQCfV6kDKdBIB8pgW2rOIltyxVWW4Lnid/yuaNvra2K2fPIEa0uxUpQAUG3GXk5qaD2L52EeU3c05tHbx/lBn0iqWlXALijP1Hv+tuvBIx6aa/2u/bPM96esYjR+0TkeFsn4iQ8wD58qYtfgGTZwpID22ic89rxk9HwrGbnYSofMsdjgZ63y2qd13TQrGz1H56DZViLttmLIYosNW2zlwx60B7bsdX5k0o0H/4tfka1Cu/fMbxzrE5Bya/Ht0QN5JhRVBhQahdqVvpJTjyKt8LW3TLeya1XIUTLBRz1mb7zlAZtzqEWVhRnKonT4mfhff2gmyja9ms/Y0QvyuCYiDpLN/7lOhRQIs3bi1njWvvvQLPvug9NsUyMLHOtaZSHkUVVAJrsnDnlmdQ2gi3AqrwSxE0eKoszsB98fSDnc8MijNu/iSyyNKYbvUkLCKvYeQO9MBhP3DqZH0pHXcX/wmwXC/EtJ8IgF9NFzNFMJRVaaamNVpa2s7W/T3vFua120QIzPohMtYuAAjCxUi18pqXpkeUH9cx8YXB/KKRNMktOBR13kpr5KGubu042FP48LFhCH6AVpq7oPU9aXvdN5f5Y0mzbWNhCIo01k1ViuNVKPeVD3+Dy0SW9HsqE2xI8K8Ev4cO4TmoJmyz7oQapZm5bwHAGu7ucZPBc/nvOGtxnlESk/zoy9pALP9o2KE786Sf+5pq0yAaQBTMWVOzbb7CvfbDtrBlq9OruwM4I6vVJ1gsxskkYIoHkolPvATxSQBn7yZ9G5Oy8SKUD8ccxS1eIdvZvBywO65oX3ftASW3erPmlHtRWdHC4ZlYc1S8X9rpECJKnFC2ztVVdaWs8PMdPidfHhltoa23jbbdLCGZihbcQz4gFcBdEuEu4Pp33y8te9TqPEUWQ8yDkz9cQXUpbYaXhVU8KuGPIDYcajVjrqubDwiECy4ro5xlqllUOf8pmRMWmXVcNlkQ7F7BeADhMNX2IlQ+cKRJ+2gdfeZ2cMu9vOGvwre8WIu+xD33nORjy80QY/sMrOG/OMlLyZVn3tA3b36l2SAfiZTlJiIT7DcQHWIBtwfDGPFNNL8pFCnYKh48gpwd9M8YrjyJZ2sqctY4NGPWSsxEJPUX3dDOs/+F4b/dAqa1EGCQ726V9Fme1OHI+uoeODMCudeD+fzEHHJ0peBOS+Hqq+u59G9/WYuMCBFIFUlRE31tEsQkB0Wg9n1gPa8J6HHrSVl1zmPbsHnQtMCa4+nlH7Y1GkTQCgELNgWDCahX99ERTeIfMqqXe3SLs5XFdp8/vV2NQPvMea5jwvG5zFW8TI+D6zCEmrD0Qh7LmkNMV0GBzADZCjrhwgVQ/5TgfgBNBYv9K3+dBJ1yIdAHWfujEWlg6zpvQeAM1B0x/h93OPWkJtJLNIIInmGywN2iR0cIRuIcDsXMmz0EwBZwYoGT1mkLBVZUin05aQwLOpG7vJtgrwWzPKhRjdtVwHaNotD6i0Zy+pmGf7Qr0lThWDKMTgRPvmtTbn1W/2ZRUbWV9A7Ra0OGZ3hQW+CcSHsDZOLJAWPc9dTsxOq7Qc760Rn8ZCp79X1s0L732/pbbscaFlZhJxyCzEk1RbsXWPb1KpcrKNzrZf/MpWnnW2sZJZXB03awTA5zura2zGpz9nmR3bdCX8JsvSLRiBKQYDna/khtFyb5tj1mk4z3gEC3ez0JG6S5uzL24XD/+lR+OUSBstkQZaPnKGlY6UJimqYrX7ax+zclHp4Cd9inmdtM3TJy6xi76+3C67daa99875Nvzp9fbjVXvtyYNNtqShyTbF43ZQcrJf5Z84dbMNlDZ6wdA/2dStB7xzJ8Y2I4WExXTU0o47LwuQRokHFAMpxCigqtMrtj0V96XcPvErFXjw71R4FVaqeP8hT9rfXX+vLWpmUVZ6oiMzWZwcUCkMQs31To4DgSScaEE4qdn8jeR5856RK7s+rzNxOA+kQXPCzMS8lXas21jDkcVuO+L1tvbWW23F6WeJIdEqxJiVEhZ9j0D02EDas8AUE/cXa6QIIu9jwY+wb0+VgFzmfQVTOfMzZWL9bE/sVJt/zits9be/Z827t4sZJeCqKVZXku2uOmIKHLGnMptkjrEbZEoV57GSqiOQEFYBKrEMiLaILAQ9xevQw6fclyng0ncHLhcYztFmepauCyO14f6wGERgREa28aUiKKx3yXKJ7C3k7xExxVXZVOdFoH67GD1j9WogBlLF72FTvITKlUzpfEr3StgEYi8VSI83cUsAUsKHApACGCZe337tcFte1c/DjdA+sz6ohG+UBbXR6krUMZbIPC6A6csBpKza5RMAiPutItqDSRQVtkOWzYZhI6ztcIuxUhWdGR1vRu0PxxCUr6ZwILXGhM37ykhbOWCgpasrrFH3Ug6sogNVtfbAJZdbZv58VYjaXEDa0UqcCx2s2gueoH2QHeeLY9d15zVoMCL8titlab554j0WG/GIzPBpAlKB6fCZ0jhlml87UyD6jJ0/+Ql75x0v2BfunmHj/vi0/erpmTZ3xWo7dPCAnoOqpQx5HjyrOhYQhBWf2I2YBUrunbXMnl222diwEAyAb33nY12PRhoBKSXorSzH4SMND+qeAFIIMCWfaDvpTNwSrc1C9aR6uqytkzR8+7l19vc33mdnDvudnXXtL+0fxv7c9iQQIoS1W+b4GlFRCvkoHI7ezW8ANAyuQFSIrhZxV/cHdb6LD38AFRsEIozWRZoY1aj79++xBf/yb7ayirCWEMrSJiBt9emTBTMtCMaRjB75PaMR2p4FQseLnuOjuhIKwDJRWepaDSBqJWyWxpJsBMgzD79U5lut7Y8NsDWnnWNbPvhha/nxj61ty1qZW2oHlcc7KpWTtmkR08cFWmlpd77xmUCPMsMqkY86sBqfsI/qgTZS/biPUoBFncGUvjqOAFlVFRjVibbUvTAfdci7RcRa5tw9ENommOl6rsj9qHomKxERcZBmRDmXttSeA9ayt96t/AzvEnezOlQWTcE1nghEdYHe1RODn+jk5SPfenekmfLJ0oobR4+xRTUnyfxl5SyBJRqcR1/k276s1NvMlySkfYt4oid+gCJ+6f2aPG+JAOfQoefBVJ1wVvzBAttsvrizX7U1/vxnLhLuWsmpDOpoccUR/+kj9moHBhStJW3zhl5nS08eKB4Tn0nLbiU+Vu9oqayx+aefaft++Ss9Sw+DH9SGdLBIDFYJvrHQAcMPgfqSiH5oo43Fbwd0y8/mrbXXDPuuXfa1b9tbrv+ZffH2J+3WR1bab+butsdXH7ZpOxttZULape5lbISBUb1d+QjWFa45tmLPCjhZu9TcH6/v2RbxEtZXGFyjzOxeDC+yEpT+DwqFP0f8qnJFJeheFs70GUgj6p44onp0AkiZTtmmRsB0TOWIJw0DFs16+dpE0u7betC+M32JzdrNJgE8sQCkx6rs7mej90LBXETwC9d5z4jE6w3FqfM9fHAzgu9AqhxJSNxcdTCgimXeL1tpy95wte2qrHZttKNcppODaEGz6NNg0zGAtFiz4LmYY2gTLNbrm9WVx3SuTsJS4+/vkKaQrmBap4Q1VmtWWm0HBLazBp5ij374fbb+nrssuXc76rpzWGsGn48+vYzSQbAaGBwAGASQXUx1fQ+j49SDmBvQkvBFA3N+DZiaJ6rUiTrX8yJwo265gNFh/J0OOn5MF4t8QEraEe/3QcWcGHznZlv4ox/a77462O75/g/0buk6aKNCWrSDpPtjQ3u9XEDa27OcT/PvjICULcM7pP1vHj3W5lcNkPZZZaa289WyBKT4RE284gs3SzOMllyE+hJHenQK/BU9j06eBVLo8Jmu6wuOl8VkPVXZlpqYHQZIlXwtTupPnSqDCgz+MmLfKH4nIsOakrZw8ChbOXCgwBhrKJQF1xIL3GyLxWzzmOv9Wd5Zqrejc2SzS/ymqLZeV84Xx5btkELdBp87U4ezdlg8t7m52dbLJN/WHLdDqYz70vXWIoJ3pH3ihiPsUUDssqwzuP4YNEoqb4wVsDhJIqcyis/pvFuFU5l0QrfEHcBxLbmfX1hCndDBgCqOUXoeqXtZONcnIOVB0cOg7onn5uVC8grCh7UP8bOl2+I6rx6grVE9VYsuQpRVcFW4TxFUITufrwdB3RPvjK6J/jwvulT1IeEKxDQ1zEee4IvN5oGgdx+piIcAFnkgdSBR9jyUqJ0QrHarf/J5W3Da2dYsk8Yd+ggGgwkIRif4nVgghdy5L6HrYL60AJNFl1O+bUeNNAO9X+YiCyajrTZLW6gXsLbgn6sotSbdu67uJFv8jnfZqjvvtJadO6n1UDf6RoA8UzfDPlkBIGkaVYMJ7/zT8UnHHTjwG7vOIgaVkOD7dEJbpY7dBRD8hUwLtVYG7YiyEFjn38WAFGY/YWnc68ujeX5kSaaabNfKRbbiJz+xRR/9jP3xkitt9k3XWdPOVT6C61MQ1YyumTI4JoZ3IIXIH2DdA++82BQJf/dn+jF/XwFIsWAkjbZDGtycWJ01VbM5nTpCgVhawBmm/AJCACoLwLx8QArgJWXS58Qnvn2JjlkJGnKthz8d+sntzgPEeKeV91YAUPWKGOAmc6tA57Ob9tvi937WttaebBnxH8/FbdAqcE4JpBvLSmzfyFHOUD4hAdCRdhvX3UxZVq+tuqK+ePaR9dhb8oErEVog+6LBOw6QACVyzGP0GXhQ/Cj+82XvxMcOniqXz/X3ZwSw9OOEeul6/MIBJ4RTyidTRRvES02ilH77tHA9w2f+wet6IcQfqZgn+B9k4XyfgDQ8KqIjEw/2xsgT5VU5JKwUBBMyaEDBZyKGV88AyAGCNKADqH4H4DvyDRyJqPg6f2838nm9fOav6e2ZOlh4KOWSYFOB3O8DH8qr++/EbIknn7Jt/U+2BMLBaj6VYSEKgLHg0+xNIIIPK9Ax/GG6pthH6oCtY+w4yYpMRAvgM3UQFUOzVw+jwu2ltWLwGg9NYedSHwCTVoI5t1va81ppFQc+9CFrmTzFMlOftdTu7c4ogQlCFfiCImoQVninM/H95fGj0jMhYRIUYM9XxVG9pL2jESgKGAnGdv+pnukzZgSeUM4X44aB6aDE2HpHRtqPmt/BE79tZvtqS9//R9vx2c/Z7KtebT8YdK7d9ZF/tuS8+dbeeFjNJJ6hbQAttGi0P/ypPjoMoMFwtKU3ZGeK+CNK0e+jUSHxu1A7XZ+sBE+pEG7OioJml7H1o8fZzH4nWUMVi1mr02MxZ/ZbUlth3ofdB2JuaTDZIuKZowFpJ2/0ek0A0mDWBzD1AS3eJyBnQe6s8sMU0UUXXmTNTz3tQJnAfaI286B3tadHS3h7ixd0Pr5ggS2+5Crbr067jXUWeB6mPYt9l8ZsvzrwXaOuEYoCnShN4hlpM3SQwVcKhXaLXEI913VR0mHVrHf4odNHfgM4umyqzSPCdeTTU5FRJx3nWvBFf+BOWMxHfAsG0fHqvA+C6o8RAY+5RhGAt3mufvs6quIzxkb8mXpPNDbTU+IoxenjYFPEVFDPiYfB08EkVGFEbjK6AAQK2iGmImDI+a6Ve9RKzqeerj868Y5e8u21AJFfVarySE+YIuJAlQq4tMskbbnvPttd2089c6llY/gtmS4noJMgHFuzOH4g7XxmXpMJwIgGHDQZB1MJI7tJZsurRazUVK3zwWwEUAmcZvV7/HRJabM7YyW26NRae+DyQfb4Jz5s63/6Xdv+5z+YrV9trZA/wMMAAP/0SURBVDu3CNUSMm1S3nF4gvky+i0NE8DLthIfynnVkTQPGBQzm4EhRtTZeTKRzbiZm9N9GZm69Pr4qNLSBNT61qw6btbvpsN7LblmiW2740f2+LvfZw8Nuswe7n+KzX3L1bbrx9+z9KZ1zhtgeFgVnYGrlAA85eZeCOdS2wBm+XbunoqPexPnfx+LQuJ74FV43u+PiOvQ0nm3eMMD2uFt1c3un//cZg8631oq2JuJefYVlqBt8KuLd9hVNaV2wfRmG5HOdu+RbwId+5oApBGYwh8dRAwwg0qWSTOLluhzu6yW59/2dmtfy7YjHRZnW572hGWzIq9TBp3MUrhPVL7korm29IqL7VB5lficPDP6T0fNgGe17aossRfee7XtW6kODz0OIFXviM89LLocAaD4SW3uWrx4pWs9d0s6TG33RNyDUoS7zkPhkE1RRh06JIh0QHeQFAA6oDvGRPfwqbK5OoCuCRjruFO4h3IAnj61nWfodwSiUK9Jp/oIpMdOoXIorF6uQqhalVFlN6+5hIGbSA0P5l0BXI+SyReRosYKxPOPAqSoxLomMu2Jlwxz0KV1SYDbmlts/jXX2pZYlWUElqG3D4H4vgI8gOd0YoC0mADQAJj6FHhD7IvEgsm+O6eAEtMRCvv1SGDReMTsjPADpL66vQTJZJ6Z+8uYalpth0Qb+g+0tVe9yuZ98H228NbxtuTuX1jD9vW2d98OO1B/yDUTtJdiwinPJzUq3V1CElwD7VnVn04wv4L7uA5C80yrrQ8f2m+HV62zZbf/zJZ89vO2+RWvsH2VNbZDmtncS8+wWUP+w5pXLdDNbKOdkXCLW4RjxLkyKpxrTXu7ZKQpsxeV5NIBrTeLo7P9+R4OHZEKPFKg/Bk9F14NQBolzrsA816E07VjtGQKnrG4Ooc5b327xctlDqt94tUxa46FgHzWeo1XCUwBIkxk3ELOM4GOyRs98hZ0JJBiirOPWLvAM662z8mC2tTvZHvhq1+ytv17pHFhxqqzk8WAXLrPXFo+6y00IwNqz9TUZ2zFpRdYg+df/KVnYYm1k3913gelUMx842usfu50rysGeTDxQ71JxpF/r0fVoern2EDKMe4If0HZKlzvRN3nj0UACZ84r+huWsvNee4vIiGA/sIb/BquF4VoodDCEXE/2rWXRb/DjfoPOko6YUAaJbIs1tcfmRXCqwLRUvM5Um51RhUQ9erFlXWiUmfF+zOpjl6ercMujGIeH5WWUEiKVZEyYekAdEHHoQab+ikJvoCUYHj3c0njABjxi8K4gZF7B9KI0XsTlgJFgBuuZwTWtVER4O0B+XwXcEJ8Z8DLSZoncYMs0MyCzCGeMAx4tKNJSLB8BR+R+3YFsslYTBpHue3WfSxUvfqUAbbtNa+0xa++0la95x2WG3+9tU680VqnTLH0bVOs5ZtTLDtxsjVP+rrt//mvLb16hWV2bLHMti2W3LFetNJSy2ba4e/+jyWn3GbxyV+37K26Z/Qw2/iWN9vOK66wjQP0jupqW618PnPKQHvuox+1xIxZZs0C0BwB3TlLZvGTialx+KtNiCtk3jMuF7QeBs2kMKhpu7ZrMQ9F7Q8fcrT4HCk6353yJwNPuPAjeoXk1/HJH7ztna+uE/hkWw7a+rFjbWXVQItXsvxhpSXYOVSdFwH6rMTkK3nR6XXyTcQbxVTgieMFUjr6tDTfdrWtb4ldXWH7q2ts9mWX2/6Zz6heU5YmcoPtzNXleUwx5U1LXqWSYmEk4g225X++bmvr+luKZRyr1ClIww6hf3TSMWtU2eZccrHt/M1d6vxY/CQE01NndLWY9wAaZjVAGuozKE2d9dyZ+B2gzDuqIkyIKDrmV+d/436KxkegCExxGQYCLAMWRcQjOknXwkLdCUWB5/G9r6lvPlLeeszENeG6UHhlRHWDv80Vwvzp6LgXRP8BsuF6LnjpKXpW4ZlHA1JdUwSk3nPSOPpN2BA9E3vwzPrMF21jrUw0CQODTSZG8lFZtIk8E/dlsOl4gNRJ73IwZKBCFH3vBEk/Hl0H2EqY3Kzjd/hEi/U4xiq0IploaBY61q7OoL2CCIBqcUGll6dVeWBR5n3VJba1ptzWSAjXSJg2nXS6rR54mi0//WTb0G+graw73Z4/7XybcfXf21NveYc9+7Z32lP/8HZ78p1vsuff9EqbefIAaUBn2taqs21dv9P0rJPsoDTlFtVXSgC+o6LGNr3p763x9jsstWmT1zmcDziq6tUmajX9xucd/FQSUBdSXYe0oPIiKd6+hVTMQ1H7dwpRXhCPRfmbA0ACCspMz9zD+3Uuryiw/TcgsudP99iMCy63g7X9BKKskI9lEKwDOuLI/ULnGLVf4I1iKvDE8QIpz/a9oWhjgTn73C/pV2Mrv/YV60gmfFTaTWPll7EL/IhUP3WfzaHtCwBljWwZPtL2x+qcXxLV5ZYS+Y4NpbJoBNB0EnP6n2yrRo/FHyAgZcoxM+qoMyklEZBKvuj9iq2HznruTPxGTlGsipQrPxrAsBgQaRGf2ci1uqhHyt/HJ3/+yTN1ktc78Xz9BysVA7Ef03989jX1EUgL1HPiBBURKoNWcVXee6CoYqhINZoa0EfrpfW5cMCMenAxHS11vza6vqfjUMhTz890U0FaTxAaSSf5zeEjyVmLO6VVmt0HbfqnvmCra5jqx8BPHtCkUfmAQZ6JXxYglVC0i2mjgP8CSSN1yv+WQAYBClstszgGYVE5J2nNEizXYrlH1+E39RHlMvZlkqYhoWDqK3tE4R4gxMUHskpiKmuNiLAvfVf+LV+GVgl2VpTR97ZuxMZ3rLtpen9KgthUEfYuQlveII1s5j+8w/auXObxe4fUBq1SP31raYRaXI2PLifhY7Fhn6klYnQWdxCDBQRrIxq9NKunqP0RIBcqeBChRjqKyONZvTOFAEbdp+9RfKjHzfaQ/Kl5IPWQLB3j8XZojy0bc42tqlXHJU0uRd2q02IvLHY78Kmiqv8CkAbq2vYFnjgeIMVvT/tikWTRHEtY6KbC5rzyfDv89AOSvw5LqtgsE9lGyBP+UHedEDrIgiW4YaREzFtqT7/urXagtr+PC8BD7biFVI6wNq7yrzKsqjvJNg4eZhZn1QZWDG1UnWHVYegTi4nMUzF6qSiAmL53Sfz2i/QVPKDjDMCp2u0kWhyirrFMwjJ7PJ82FfFc2px29pfyM/8+P5U/p0bCfeek3/rlFD3fp4PmqTOvfOS/9pQ49bKY9mTviD8K3ZlJNaT+OM71L2eKercjkh/Sf8pPpFn4yLK6Z3pq1tNEsNvWrbYFH/2QrawttaYYPlIYH6bVZ6cw5BlZ1DOzQ5w7FpB2I4QHIXJhiQjNA/DMayCAHwKk70FDFumeaOQfM95dAxHgOpiiWaDR5sshwSPQmo32KB+gjLuA5d6YmsqgRVul8gEwo1nlwZVR4bSOs88TWle6vMbS0mJyDsJ6n4AjLiJkq7n6JHuh/0n2+If/0VLLV3jIaFKyw8y3XDatDi0j8MroE985PnXag05Y/NQpgIHt4aGe2pXfHI/ORQRgEnydkvA0qK0b25PuA0e+PdgaDQp/J4vtkB+sEV0XRoDh0sK7/AMiX/kOmMEaFnNpT0sU0ynLbl5lMz7wNls2oDofCqU6Lpd2WFad1+poF9VPJ4V26tzTXucZ3IFCFAb1SedW4C+jjd1Fo2v8ebQnHZ86PXyy6rT2V1faggH9bPu3vi6tMWEsyuWLUHeovj0kEUtMpdOJTKbVWlSweHva4o89as+dc77Vx2rFG2p38QADrCkBaZpFzfU9q+/Laypty5AvWXu8EQgVdArgVEFe/3ouW8kIGqmsLhTVZUiFdgrtFs5H1exV7VQAVNW6UwA+NM8i0jGuhaLndpLaLLou8qV2ub7znYV7+ppeBiDNZ6TPfy9vOnqFcFzNFAFpvpeDwfDtUtmHn3ncHrz8fNvcT6CAn1EMC0O7FuFg9DIC6RHE/YV3QZ2Aye9OrSVcF1HIYyAANYAowlm4pnBt0TMjkrD7qHNMoCkgbS2tlfDWyXQtt4TAlcWnO8pjPiLdVFUlAZQmKkJjJ55xp0z55ZdcYbtvnWKtm9dJ05QpKKFhP3W0iywrV+WIP80I0ADTEBPoQArQwSdFTUh79hVIPSwOLYSQKT0J3akZ/QlzMy0kZyaNtDBM86zsO1/tylhERZ2oKFhNIvFGeLaziwMFefT55CoPC8Dk2BnVB6DitvfXv7TnBp1v+9nfX50J5nFzFZYCo97EdcZEYSEaXDAOrnmi4wN8WWuBwUUWaWZ9UTo4zhMGx0AnbhwWcWaqMoONWT2vvVLav8AvHquytf0G2NLPfMLaN21Qebx6fWCMSdzUBB0F9ZNlJlGGQHQ0vpxtmDjFlp50hvt5s2pfnx1FB6r2zak87IrKNOV1AurV//pBa92/z2cVEefLWhu4CiQ+alvJEtaD3lMYuIOOTMVtChWnIKW0XiBa0kG0GxVfAxU/J3pudG0xgPq1+etI0bXF9x8rnXAg9cT7+0r/q4kMBMmIBJe54YHB8MF02KGHHrInzxtkB2qC8959pGh3ztQRQAUACsBUDHzFxLkTD6TFVHxNMXW9rgCq4dqjE1ouEQns2cP8cdbWJLg7WVln9QLNJoFpq7Qf3sN5lopjsINJAanKKtteUmsr3/sB2/30Q9aRanCNM51MSzNkMRJpnmiDBEu3MiuFOFSBk6QwCm3qLfXE6NGxiBDMoNWqlXNmy2a8YPtWL3YjhAErAvtZ5Z255pjmuF4FKQIDphFKvDDrHQDw+yk/Ak+ha2AZ10h1jQMF/nRppTxHgAwAZ1Sm1WPG28aS/gLAGstUl1q8vwCpCg21VnVaI2LKcZUItwkaZ973DTnIBssBQIV8N1I6MgEakQBhb6YQzYG7IBcjmkMdWFWFz3Bb+oZ3WP3u9SqT6lNmPPklnwymetmwvlQ/rJCfVUdA3be2Ntuer42wnaUDBKDV6hDZe4oOIG/JyLTHfcS799fU2vOXXmTpFWv1bH+cuiC9Q3JFndM6bj7TniArFefUe4rarntSSzkVg58DqtrJLZSi41BPzwg+9yOvhbqn3vLRWzrxQMq7xWR9Jv3730u8PwhLBKQwAQYJcWjITdN9D9q0s85R78wOmQVg6joQVACqI8EvIs4BTj2d6ytxf8hDdwrv7hsdO69HkmtKro1KeCX4aZmqKZnyxBR6nCGmH8vHCUw7dG6nAGLmoLNs1te+YMkV86QJpSyRa7cmVXejhCvBND5M+gwGIbGYmPZ5vyRI12uCYXo+HzF+JAQRkPrat5LjlU8+ZT+/drAdXrLKMs0tAs+MNUkzS4gPpaDmgSXkxeOg8c1yo4CSz+Cr5dm8Q8ItUPWRaDgGIG1lv/VWabfKYTojgFlh0z7yz7auqtpaBEYAkoevqf5ypVUiYn+DduorNkUdnAMpHVYATNrKXTnSOglv41hbifgRM57Pcj1D9c8K/OnqmG0T0D17+eW26+67vQ9IQKoD76RUUAby1I+4xsgMoIw+cWUAg01r59qyN73F4iX9BOhqb7RdtSm+XfzpbMTIRAOW0zuody6++BLLrVjvvRDNRifCUBODN8i31+NxAGlfEo+O6Ghg2FM63uv7ml4eII04rU8UbvvfSbxfguBCEoDUQ7YkODLUHOeb/3y/zTjtbJ92B5AFnySaWtBO/1qAtO8UNM3jzQvaN7Na3Ox07RRNCGEP4TBJtNFYzBqr+tmmmoG24k3vsMO3/9Q6mvZJPBPWLK2HQY6cNKNWAaqvb5oBOPFJ5gcgMYtd4HphCiQ13/H1lCIgJQUzPAApg1b4uztakrbukSftB5//vK2f9oSuZ7/zjK/0Q/hPR1ZAKTB1Xxr36z2Y9YxA++Iu8Eke5HmVLhEhlO2WlkbNbLFUJmM5HwJOW0cmbu2rV9r2z33BVp2KVXOSNFK2ahYwqf7Q4D1sjcEnmeoRAZgR+cCfg2wId4u0U5bn45wBxMyccu1RHZg+F1x0pdX/7g/Wnmrx1bRyKmAiF/ZqZ2Uz6sV9hKp7X3XLgVVImD1se353uy0793y1c63zeLGrIS3tlNWk2N4Zv/qhykpbfNklll25WuUFNEVqR4AUoEYDpM0iIC2Y9399qZh3Xkx6eUz7v5WUF8wISPn0ebrtxMUxOmxWf/efbeYZZ3soC859Bl9YDi2AJuD5twCkPYNn8YjwsQgfXHNFlQNmtrJEZqTANW/iYWp26DMp7XSlgPS59/+9NS2aQQVLONMeH4rvsaEt4YN4si2tPSGNTUCKr5QZZGF0njZQe4ipuzO2H+McAinyZxel7vcUAymzVFgTPo6Jkcra/B99027/3Adt3ZP3SgmTzc90buUlobzhJ1U2Qp78j4En1mANa6viO+c1kC4RCUhFdA6ZlO4VaLVnBKK+slBaWm9aQB23Dbd83Rb2O8MaBH5ZaXbub4YYrGMuO4NM4i3WTwh+7EAMEBIxgXbK+rfMUktWiAcrg7sFnz2Lficra+ywrt046Dzb8qffq1hNqu8WadoCznRWuM7iQa3KT2twX6Ew4NtlvVrAls7swA6b/W8ft1VqQ1bDz1WEwUeiPZyP4HsRigQDXLtlgcy+4iLLrlnloMl24CwYQsA/C0Tjlw1tgJISXDYnAkijtj4a9ZZ6uhbqnno73lv6/y+QUkcC0ghEnaQl4QPzGVlopLqk4c/32oyzzvYBA3yFYTQ1b4J1AdHeQLIY/Hq75sRQMaAfPU+BioGyp/NQdD4ps7GxWuadzNNW9pJCoABSgSixkjtrqu3xC8+ypd+caOldO1SvgCPCit+NkXgBEua717dADp+cgxWGsUhtAegheMUMHgFiIR2DwQVqxe3qAf0CNZZZxD/Y0dFiuX2b7aF//Ijdf9ZFtm38GItvWKg8+NIoAtswwyebYzYVYNjq01+ZHKAD1pES6up5DkTKB9hMeVhjAO02rudkmdiR1PvTLAnYZo0C0/bEYVtx50/s/r//B1t48kkWBzzFU8HvKTCMVVi8usTiVdJIZT4DpimBZ4s02KwAi5lKrODUWnGSpcrrdG2l5erEi2obOrgZJ59hMz7/RUsuXSbtUFq46pytYXxmoToxyFfxojNQvTA4ppMqi+qYzqM9bg2P/s5WnTHQWtzaoNOUpaH8APz4bX0BFBFhVvhJD9aU2ZILTrfM2sV6DBaH6p0FZaTZE/0QOkhkSu9CYclTT8nblLb7G03/v9dIewJSj1mUiNOuDqRnniUglalVBKRoC1210b82IA2hUD1dF9HxAClmnofiqB6YM852J2jmaQnYDmmiz7JF772/Mzu820fiGXhhyxBW8vFFI0Qes6njAGYnaOqP/yPALAbJCEi7A+fRgDScEykPtCnuAkAFLald4NiRJQZIFsdjz9hTV77R/tSvvz3/4f9j8alPCOwEedLQ0tLgWBavTdoqZi/uCPyhOYGPdwpuHqMdK/dgfEbvSrMWABEBGRNU650CXcBbGiqLgmRaE9aebLTWdatsxbAhNk2d8+qKamsSYHVUVFpGdewDRoyKl9UILGvVQdX62p/J0ipLidJVtTrHxIpKa6iptG21Vbbu5IE26+wLbO+kWyyzaV0Acv21AqIqb6RFe/1TJ7SF2sQtAH0nHIq1JTp2bbY5n/pnX2ovCVhWhHcBor6Mo2umgYeJMiC8qkUa64qTa23jHT+QVpvE0PB21ctVb6Gj4R3/D0j/b09dgBR/XV44IiDVJQ3MVBGQYtr76ktidoA0mDx/XUAanh9RT+e70tGAtPOcnuWj9pRdAt/mUx7VqUiI0JQOl1fblotfZevvvF32cMJNZFYSSqpesxIO31pXhOlXDIydghPRCZUhnpcHUsxXACWTEiBK2AUaOPCEbbblkadtyYWX26aSmC045wJb95NfWC7FVuLSRsUD7F3FBAFM3zZpbayMRZykuEV8AmoEgGWFLHyN7JGFH7JZgMriKvjb2XjQtTRdC6CJy2zv3i22+r4/2vpPfcE2nX6RzP0adUjiK2n9+OBZ89YnTVQJsGT6+6BTeY0lZMqzf1JS4Lulqr9teMd7bcs3v2WrHrjfmg7t9cGzFnbm1ftZr8DLrnrAxHaQU80AbgwshS1eggsr1Z60Q7+7y54/80w72K/Wcgysql3DurthoAn+h/dxbzGZg5hj/KRbq2tt0fVjzOJxb0I38Sk3gIoAObAGt9nRgNTTCeWBv2z6f0DaHUhhBPxFedO+URrpTIA0VgBSfFV/nUB6fNQTgEYUNNpQNjSRtICT+daM3BOv2Ciz74A00afPPds2/+EOCU0YtGE5UlZcR5jAR0xfyLHShSyvYeqAx2JiBUAcO2GJlwUgjdqWjfnYFSDp5rZADs002WF7H3zUXnjtVbZGWvaqM862fd/4sWV3HdT1aWuQudui57CKeltaQKh7yWZn/pXvlN7FrpuET7HgsEd7CKB84R7xVi4tbS+jMgPEQrOk7hMuB1RrabGDU6fa01/4vD12xWU269SBtq6u2nar7ptV7+kSgVdJjbWUVNi2kmpbNvAMe0KA/8SHP2prf/1ryxzY52FLJNwkaNPEgTLPHSANYCmrQO8jkoArea2DK+c7UmqPpLXu224bP/1Z213JNinVPoOJ8Ctfp8F9sFXuvmG9AHyzLPTMOZNFtremn62+fpw0jkavmxDwHjowD7HKA6m3Qx5M/29M/w9IuwGpjogCkNLkAOmsM8NgUwSkIQA6Ggz4WwLSAjhCPV8TKALSEKUQgLSZ1YvUoSRkeu6qPsXWvvZq2/eTH8tkPSSQkPkqhMikVXcM4AA0ouA/xKQEQAPAujCps3ItRSQ0BZ1Cm/QhOZAdNfHuqF2VF5mWDP5g3rONSYYRduUnSTYFrod+90t7/vSTbKdAYcFZF9jSLw+x5MKFlk03CExbrBHgZRUVNFmBUhidphNoFRa3SwsNi30QxB/AIyvw0DtFbK1C+BWbM8JflJMtV5JSExmQYeO5tkMHrP7xxyzzh99Y8y1TbM3HPmq7//mjduhj/2p7P/Zx2/3hj9jBr11j9rvf2aE/32+tm7YK2BmFD1uDUN++YaDKl8EPDZDxp/w4aOq9vjYnbaF8+vrAAllWYbN0ynbd9VubfcEF1lJdbWkBZltNf5/ay5qqvk9YaZ0RC+uDZD67TXws64QY4x11/WzpuLHeKdAs9BHKkZo/DBzqJX0H0r6zwF9d+r8eSBG6XgVPTFUscDA6jOZ7veQ1Ukz7mWdII60gFCX4SNNopX9jQFqsYUbU03URdQFSlZdOhKmCbIK2Q8I296QzbO9vfymTt1lamYQ4LYDKpqxJWk5adYlvVNLqgxq+N5ADKGAahMwD8RFkfbqd7d3Wkam4/aLvAHNvbRquKbRrWP1fQC6gySl/2VzCVz9KSGNko0bALrN7p837r/+2tbE6S5ZW2Nrqk23a+//Ndj/9jKVbm6y+g/3bAUWBoEx5QZW0PDRegElYQQgRa/vhd/RzgFQATaYch22ms6oXXAthIWRmAOFLZlX2FmmQ0YQAVZU1N6SsuTluTU0HraVpjzUk6q1B4M+yhJTaF7nWm5p0R4vq02cQ6X1s79OuBwTARDPkOG2RB1fyJZBvI06WEXaBcNveBpv/if+2RSed5HGuWBwpgWezvrfUECFAvCv7hDFvnw5VvCE+yHkES5mt719ri6fcaB2puN4V6p5OEo0c94jXA/WCfOWBtLjturRjz036N5FOOJBSMV38YCcgRc96Mc8rvqf73fSYNDA9phMM6BpHu+ujMHbDn/5s004/w5piFZasLPEFQTwcJB/bVzzgFMCyZ2D6SwBplI9CXo4kn48PlbBg7ykSjmpLVZf4XHoWKMmVDrCW8gprkBA115VaXJoJ8aOUlX3SV5fX2rS/f4/teepJSyUTrhExCMM+PZiLCHIUK4oAMdjDoIfHiHrles07Ff8F31rgmz6l8IgeE8LsITf+TrRdOkhpa2pTwq1a0+SZ6akCLiEh+cru323PDP6CzTl5gDrJOmuoGGDzTjvTtn3vNgFCo6AvzyIqW4cAsbWtyTLtCZ9jH2bDCaTgGr0P7S/4hNHAAROdo/PA7HdNlQcJ5DkmLsONkNazMpjZAab9euVSb4UT6db1HoGum+QCVfd/QjxTwIgWzPRa1gygDVicWF2GgDqp7yEkCeCnA2nUMxxYmxpt46RbbKM0cUbhGUBy/786T5+Kyqd4JqzREIVCwUelnQrE5rpaW3TTDdJsE6GOvP3oREIn5WvV+ruDq4PjKpyuOTHppWBDb+nFPPNlAdLjzcSx0ol6JndHROqMS8wDKSsQsUo4PTmMB2M0/OHPNvd0THsCpBm9hMnyYSvuI/0bA9I8ESfYWtZfWgWjwITiMIDAiHGdfsd8QeA4ITlVFepEyq2httpW1lTbjLdfbbnZUy2XabFmCUWThNPXDc1II80lLS4hTeo4axYgRD0DaUhRW+ioZOs4O9/o5h7SEUAqonP01fz1Nny4YV0FkUAvg9acjVvb5mW2+gufsWX9Blh9TY3trai2meecY1u/f4vUxIO6NmcJeETP8XhS8UxrSmXTM4BpBzs9l+B/33qD66SVFQhAp8PA5ZH/VL7cElJePRogr8XxzGhVd79Pz/bwJf35swAoABygpqwCUub9+zbROseW174MpJ6T1bPTtAFulxyuhZylD+2wDd+81ZZddoUdrmD6MzHB8HTPfOOB+QJS3xmiyLrZCpDeOM4XRUFefFeJTsAMPNAdSF+qHBeniGf+t5/5/2sfaafGQCOLuRj4YKQZM8n9S7rmwH3327MSphZGrGXiYs6EVfJD7/xXBaSRtikK74JCvqI8QuQ7CIbKJO2az4SDJys48Vvn1XH44sCE5qjMm6sqbe7Vb7XDi6epXpgKKdCg/5FsUGeZtpSl2qShSWtClwIAXMABCJELkwSrp3QihYDUpV1FDqTSQN0s16skygH0OsLmaZikgGRbpslSM1+wx191pW2vZQ3RCjuojmbumafb01/7D4vv2Ky7zJpUDAZvfA/+rMqrdwneRPpf5woEmAXg4xpfFlDH4StG0ulXqBJlVz88Y4H0lSpRtsI1OgDxF313QOa7PuFVQpt8fVG0TYG6rzeqzDKwhYLQlstas/IS53166LaH77apFw+yQ+IbFiHx7VDyg6e+VKQ+u1PgH/GUg2mgrbUC0vEC0gQLRRMdoFypvFFBHOxpezIDuCrX/zem//uBVMzo1EMqFjgnUMG1BPp/JgaaJVcusWnv+3vbUcMq4eWWqmTEXsBVFhjqrwtIAx15LhKCQBGQtjFTRUDK8m6sFoR55yusV5RbXOVt6ldpjdWVtk+gOu3Vr7BDi6ZLPlosm05aSyZrTRJQ4kUxGYnNxAeHv45RbkCjs15F7rPsAUiPt+fvW6IN0UKD1uhakRDMwU1nAwAJ4GX2srtpStcx//+gvje3Ntm+WU/bzA/8g22qrlM7h00FD5T2s/Xv+Yg1Lp6jTkRGMxZMU1LXt7qf0t8lvgErwBH9VLmjssFnaI/KgP9TXgBeXRht7qb/dC/3cwH5555wX5RCXfEZCKB1l4jKE/7X9QyMtR+W9t3s5QKf0cbRdrOplABcwLtvvy394Mdsg9rc17ulQ3XCZRUW5ekJTAP/BL6Pzm+vqbUlNwQg1asc4PUGvikvaNQF+fp/QPq3nAK39dh+EZC6kNPYMvF8tXYdJ14wIQbM7dtq87/wcd+KI8FCvTJ3mdLXITBld8+/JiDtnQqCEEbhGSTDTGOhZhamYHZSmcrF1D9iF2t8i2dm2eyrq7ZZZ55pu77/XetIJ1y7YY/5rFSynCiTFSQIVFL44QAFtD6pQdmctCC0Iuo1DxY9AeaLBlLatNfbeGZw26CNQj6bh/fwT59hwIvtoTPu02Rh45TaPu5LyjXbvgfutWde9WrbVNvf0tW16kBr9X2grXnLO6zpuz+w1tUrVFYGoaTb6lmmTiS8S/wjdVMs5ODt4Oj8RcfCJ3lDe1XHI9ALC1UL5ASsvuGabgSKgtsJYNUz/XcErIAsvwP5cx1sIXgZ/2m9ntlibDmYUlnxB7ORYS7XbO07N9iaUSNt1akX2KGqOh+dDyY9C6Uwe0kAKeoOpIHHA69HQEr40/baujBqn48jDW2pfKv+vTxeZvji/wHp33ZC4CIqSkGAA5A6qaFbpV2EUXuxuRiU3ju7c7PN/eRHbXesWr23zD1pbakKVp0XQP1NAmmIgWX5NV+/kkEz/Q5zvkulfcVUvjofeGiuLLWVp9TZhm/cYK2pQ66lZzICyZRA1IEHn6CEV3WXw8RloEn1zAh0GiHP1y3A0X201hM/o7bpduqYye/p7SbaVkILSZABsgD0yg+4BAnwiBrwwHW1OQNk2fx6ogz5CIlsxy/vshkXX2oHK6utw9daqLD6kipbUnuKzfzIR23fC89aZn+D8sI71XGg5ep9xHQGwtwWX7Vh/gsqARbA0OtC5/QeQQwTSD0UKqHipERu9qNK8sXxJ4Aon52ru4s8XpeGAGwBKvykuZR4OekAjTKQ1illQQ2iPGxebouHf9mmDzzZGir6Waq82pLlrEQVzHrK1yoebXOts8DXEYU1APJACujq2E4B6TKAtDkf/uTlQ45yen9XIPWOjTb5vzC9bEAagApjozuJAboQf4Xzaosu9xenno4dM3F5L7cUa6RqaSff31rMwGBCO6Ojzc32zKf/3bYKSJnhwyLGbLeblmZKPB3HIkbrDUh7N7lPJEX5yGsNPV6jfOTzCpF3Qrkw5ekYchKsVgkYPlO07pUD+9nSwdeaNda7oKNhMDpPKBChQ2nVUzR7ybcLkVqHn5l6DXUbKGo3qPj3y5063wNwtaXzhECTxyhPcB2ADwjiBgD81GHAC8m4LZl0s83vd7rtq5XWXk3YT7m1lFfaYYHPvpr+tv51r7cd//Md27VkpYd6pfVetuzw7YnR1jMCyxxAygCU6gONXfXnmiwk4EYjBXRSAr+kgN0XEMElAQ8KiHCX+AZ1uredmNEMi18HbTYtjTol7TbbztbZab1PLaNyMMefDo0lnNPbN9n2GyfYhsteadsqKn0AMVlJm7Mmaq2b9QwiRXzRlWcivg7nfOUvdbooFIwT7Ko9yVaMvcGsqdnzSDnoIOhd6Ou8vVWOiGgLP/Eypt54S62tfin8qYb9j+6sKxZFf3k8yvPJsdLLr5HCx/nMBCrOuIohJgkxb4GKM98THXfill5u6wKk9OoCUeZY4yt1LUVMjeBtuf3Htm7gAF+w2APyfc6zGKsM8PprAdKuINnTeSg6H3yhpcZCzEl1DmH3ySqLs8J6VbntrorZY+eeb5vuvV/1Ig1dQBA0q4y0dUx59rYKWjtyQYxlOxqUftBMmJ89pb8kkEaJdiZetV15d+1I+SYfYaKA2lwC5T5TzqmsgFtCZjAaZPuGTTbzfR+0pTWVIUyMVZrUqabL6ywR62c7aqtt2cmn2JxXvM4OfvMblluz1JKJet97n9BSBqWaBIBNKm6TNMYsWrvOZQldEli2+iIoWevw+f3iN4EuoJ7Fd9uREhASP5qfyikAUAu4GwDwJewpl5/6Sgwv8/nTOsYqT6y41bF7l8X/fI+t+9TnbMbAM2wL66LWsF1Imbe771MvQAz7dAWT/kjeKYAonTShUazKH/i/wraqM1k2/kazlrjyhCKvOlMegwWiau8BSP8SbR/xWHcCODs3Uyz6cyzgGu71B0Rf+pZOKJBGme2egeKChAoOVAyoxVR8z0tNR3uOayPkhQaWEBECBYj6ykRidvZSJyVemGqrTj1JvXiYZ5xksd3yEKDv+5N3MtpfL5AWAz4mGvGCuCjSKo/vCVRaLXO+0oUMjWXxyafbhnG3WaYpbQnmkauOXEMXyAA4gIxqzpnPwVHNBqkBpdG97ErHcSaEREAlCKLNvdP2fOb5MQ+kgQ8CP7BtMTOQOpIZ2/X7u23xeVdYvKzO2lkRSW1PrC1z0Ftj5WbS0lJq30Wn9bOpH3i7PTnqa7bot7+x5pXrLLvngLUm2BPJlxLxP0LDsLaTAti08pFB08Sfypx8fYbQrPy1AlWWp+tgZhR8yXnvtJRVD4RV6bIqH8fpMFSatqZ62/vE4zbrk5+1JScPst2l/ZTfWstUi9yaqrHmOhZEYc2E4NoBRMNofFe+KQApICvzX9cw2Ar/ZwWka2rqbN5NE8zS7AOlvGDKC+QBKrLj7ghlNqK/JJACkOBJV+J4oGJseKl5enmAtChFxwrUtWD0Dh4c7D1EOMY1ujM84CWmsAhJb88K+XEEEDgQi5dUj44fC/9UR1JAKtMs/tSztun0Mywl0Gkvj1m6rFbMxMISYfCmMLupZyCF/jJAGjTk3s+FvAZflwRDWgVLuSWlibZIy44WG94soVt//Q3WFk/6ivaZlAQgjuaEMIT2CUya/8sDqb7qXADRXqv8fyUJXDDrBUxky0OGlFcXfPjNjwuRxIMqjMCAPlVndE1cvIkWvnDYOJtTd57VV55kzepomuvKfNV7VsPCd56BLwRKzWrnetFends2oMb2vuoq2/epz9ryz/+nrfv2T2zftIW2c9ps2zF/vqUbD0ozZYcABJu8hNlNmOQJ/QJsiYiAH9H8vW7Jm4hzzHTik9SebLbMvj2264EHbNW/fNJWnXyONVSdbA3VlZaoY0Fm8Sc+UOWztbLOOtTG7ZUy65X3oI3Cv915h98FIPUFpHUd65Gyin8SID3jNNv7wD1ed47jgD6+Wkd6HS4CUmcSZ5SeU+9yevwpwpKAL4GYsRg4Ng+kuu5EvfGEAWkXsNTvwKwwY1Qk/RahxxQoFM7XStR3KGIpF9a8CRY9t/t7+pLcZ0djdrs+/M6zL42rnpSR3eaOjPuk2lloQrYZy6g1PvmMLR14skw7nPLsi9NPmilxpdGK+YDT0YH0f58CkAKgTg6ipXn/WI1ly6tl5pXZrspym3vl6y29cKVaQ4LNep5ooLg90JxUbVBoy8CgwXTOU77j6mv7kPp6bfTc7nTspLz6bCBMzkIZnFSSwHt5czTPswTptxF7qg41JfbILlttCz74Ed82pKlflWvtuZg6Hx+ci1m2qspNZBNQ0dnGVY+HaytsW3WprZHWukSa29LTB9nqy14leo0tVR3v/Pd/t02jhlvbvX8ye/Ipa3thuiUWLLScALE11WLtqbiHFbXxPZtQJlI6llAH12StzfWW2bbR0rNfsMyff2t7Rg6z3f/6b7b0gottbaW05pjAsoQtSCqlQbN7AYvNCPB1DP5NKe9ZURv57ZFvA4hyLhB8Ewbc0EaJP27Ss1ddfK61bliuWlQ9gpG4xnJpadTS8MUvPihGvUdA6jLXNR1fW/Z8ffQ7ACV/tGsg6fX6yzpFPOsU/SlfYZlBPYNn8acvxe+BjpZeFiANG8cxuyIQTnYET5DpFYx/x/9UGP+uHh+tNJgEgaHDwgpi8DyQhkIW3gH1JQGkhIh0vyf8DoBdAFIW9hUT6J3tsrnQBnwEetVSW/aqy20ns3/EpFlppDCULykmQPrbA9IKXyuAudV0CGzhyy6RmPorThtoqybebB2HUwITfHmNlm5LqD3VEQpUGE3GNFYrwZLOkJGfOQrZidqsp9S9HUhHu744Rfd2p74kQrAYwME01uvET2pyPlWGCEj5jnnMgFqyIy7lSryZ6bAk2qnFrf7+X9jqQafYQWKJK+rU/v2NLWjSAlWiHFqrWA6v2meItZf3U53rU3XdiuVCp6t2aBex539KtKW8xBbUlNmCc860eRddas9fdpU99HdX24z/+C+bdcM4e+b6623q2Bts9nVjba5o+tix9twN19tz46+zGWOH27TP/as9/IoLbfEFZ9taPeuwt7Oej8Yo/iT+NeOLjSif5XWWIV+lAlfliUVokrqHRUhcw8zfW8wvEZAWrBgBqZOsmYoqOyQeWnrJeZZZv9RrD+AU01guvyOCh2lJ9qJRe5czqFs63rYsvp47nDp/BxB1DVS5EgLpf9wqRDGEtVrBHj+rawjZYzttdrZ1cHVA1TOUT4+uoAz5Zx8t9QlIu2uFR0tkhjnBGYGjr5iD7aHOaOuhrba1ZZN+6EAbIRot6q06JKQd1iKO9gWAVZgOCtue8nAV1nd0H5yIhR+aKXAf8lCcivPc/U4XehpY77VW4gATOnbIOnxVdUwnRmElbft32sJ/+5CtqCH8idVwyswXcJCARAAaQLQ7kIZj4TxxeT0x7ImjKB8hL93P6d0Ig/u2WHSF2SwCAwFArkZCWFNqq2qqbfGHP6XysvSbWiqTVFvK9JRg+DSmtvycblEYtAGUAm/o/y71G52Lzh8rRfzVl2v7koqf5888ymOxfHygSeVjvrqQQOUlRpaF7gFVtshLykJJ2ebf328rzvs7aywfYC211ZZgWTnVaVi7IGxiZzKBPc6yiIIPkhAjrAHC5wJ5Z6y2CSS+0mdSn81qsyZRo34356lJ1KJjUFyUFAHIDAD5Vs1OdPBojmF7ksi3GfivZwrne+abQAX/Omsu0PGyTul+dcQLL77YcitXqb5UWQIdOqiEMIA1WdnGxP0QgFIeTF0z5aIT0MzotnG1HdEjLFMo4FD7qVvU+4VAkt6MXpXxwcOU8IV1BjwEDmVN1wlTxc/8I2RP+dVPhkUEPcbuAhmVoS8Zhb/6BKTOiH1MaHFZdof0igvayob6bfap//lv+5fb/9O+89QdtujQEjvYsU8FS6uepeHgLBe1+YhmCAFJeXiI7qch9EzMraQqCF/RiUpBg8JkFTjkgbSto8H33MnKtGe7YDSvjgN7bfrnPmpL6zCFqp1pWVIsi7O+k8H+NoAUQWPqI7GDbdJOGLllIZYWfc656nJrfupx68h2OG6yipOPGas9WaqtA6ARsYKQ11u+Lbq3SAReEfUl9fW6402deTjK4wOQMoqusuUEpKxVmpVC0CrhEw+kxI/s40VQu7UkbMPwMTartp86HwaeBDKx/M6eXqchsN2B09sh3ybiGSiAnQAUEOVeRr91rW80p/sIjqd9mLaZEaVlATEI6AOB6vQynKP99J2R87DYcqDwrMLznKL35/PSE3W9pivfBCoAKb5R5xu9a29dlc2+4jLLrFmrzkcAifYpkGT7Z9ZcCEAarJViID1Rbc1TWMaQeFk1od4vLNH7Uboywg+6d7c002o/5cUHF4UjaMtMV9gna2txw1qbFV9qP134G/v6/d+3g9lG6VTCHiFqK4h6NMYpSifetFdhWOOxTUCUEzOq+uz5XUvsrGveYKVDLrWTv/pau3r8B2zkb8bYE0uesVSrjGdGygn/kIaKEsvitxQBkPUpJyoYMzwY7aT3OJ50tEbjnGtMNK6AtF1mfVuHtFIAXT1ci3ouFmGw5iZb+82Jtuy002Wy4U+EkaWNos25RgrDBqY9KhP+lQApW/f6dimVldYakzlaWWebKmtt54QbrL1+v5iIZebCepn01L6akdqGATm0Nl+7NS8Q3es3HFMrqa3+VhI84IuEwAPSvhkl5zf726dlPbW6ptOhTrxNdZG2xKrltvDDH7LN1bJQqvBDEhZUmSc0QghTOLh93PWTB7sQ+K7fDqK0CeAk0HUCgMP9tE9anxBbkLCUYTFFzwc8fbpynjxCpIgPiqk7T0R0tGuKz0VuIXzBxB5v7VdjT73ycktv2BjwRjJK+yP1HjqI1ldk2iNnEuQjeObFJrWKKzo+G8yfGZw0xNCmeW9Ox2k7YUhG1gRtCj4dyjTa72c/YNf8apy9dtx77LKJb7Uzh7/CXjXs7bY2uV1WGOUgn6Bz39IJB1K2maiXCZ5SJtAu1V/YrJ1z7NJRr7eaCZda1djLrHrsJRYbcY6dNuy19pVfXWeb45t1lTQfCSlZT+u/tOoFv5xaQF8wK4HQ8I7jagivEIT6yHt4TgSkNDTmHa7pMB0PMFdnwG3Sivc/fL+tuuRS3xKinQ3JZNYH/6iYuguQdgdLfgcw/UsCaXHIVRCuPKBLMH30VkLISucZadibq06yJ69+k9Uvne8jwXGZNKwMn5IlkBawYA4RO8pMoEgoegZS6pP649xfG5BGPNA7H/gKSsR0SvCYXACQsggL7OdsqDIlxKnQtof+bE9edpHtrOtnuUp1roCowC0iwI5QuU4fuo5R7/gXIyAl6sOBUMeKXQDuj/Rn6HppohFwhmcUKIAvs4wCdYh80RrntWIKPNidXyIKo/U9n4/4CcsrdAIB5DNVMVtZU2k7v/QFs4YGlMGgjEgTxJxmxlg0RfblANKI9/REt1Z5NoPWwRcqjRQTn6XcRGyAmGxLWoP00KnbZ9pnfvQVO+srV1ntkEusYvzFVjJxkFWMPdteeePVtjK7UcpdypUpXwawE6SPnk44kDKDg10XQXVmbqTFdI9vfsHOG/N6i026yGITLrbKyedbv69faDU3XGL9Bl9qH/7R5+2htU9ZXCxKxlX3xjJgeC3Ut4mBaQgddNU8vKcvhSO5UB+lAf1ZOh+AVGYAnagfC2AqGfK0/dHHbMGFl/jOjq0yt9rF4EErAJQC8xcYuCem7O34iaOI6Z3yQNpJerfnL9J6lF+2jqivrLKlV1xp8WnP+n5FviUF2r+0UkbqWZgYO4A56WEXgbxA5AGpUKf6VB1H5//qgNTbP1BPiXIAAr7IiUC0NUVHEmYcMfLM0nk+bVgmYopj8Sbbc+cdtujUM61Fpi5aGsAXgDQPoJCADv5g0MnrviTUfRiACuAYaaQ+7VLkYApv5ckB1J9RuDa63o/pvZ3Etc5rPVEEmH3nQ54VgWjE5+SJmX3L+6kT/sqXVBdsuUf9MWisjohVtVCKJD++p5XqEaINQofWNbkM5ulYqfhaSK/Qp54JRggxmLLAgtmMpfimheLfRAcgGrcfzvylvXL81dZ/5IXWb8JlVjXpUqu89RKrnHKB9R97rr3hhr+3jeltKgPgGzAnAlLoaKmPQNr3AnowsTLAaDxmUVI6zpjfTrJTBl9msYkXii6wspvPtpLbzrDSKedZ+WT1CMPOs1eMepvdv/xhS7YmHDDZaCyhamnBuEQr0HNZS/H4gJTGVWWIegNSEtqILztGvoURTIH0QGgGHMQIuBual6ywFW++2hoESviwGGSCoTDl+gakLy+IQg6gEXUDUuZP+1qSeYFGO0oLSFdVV9jOEdcY+5Gz91BahWXP+Y500v2FrVmVH01DDBotPuJ1mm+DQp3CzBGQinoBrP+15O0fqDgV8wT+/bA2LWZhh2UlhGjjdOY+RTYjAG1KWi6DF1Blb2i0tR/+F9seq/MYUkx8eAKNjWD1wBu0h8COQRpRewmDQDrHtUWaJsDo/KNP/54/Hmmz0XE/J4rui8gniBwTSIspAlS+98xPEM8qAKnKo7zD+/jWlw2osw2Dr7H2OEtII/soPbLj2tHoUqo7XCHI1vECae+yXXxtULrUVi7jWJOynhhcEvawjGMOF6PuWVG/0a7/46123rWvsYrrzxLunGkltw6yklvOt9KbL5CCd4GdfN1F9ubr32lbUzsFP3p23kI5YUCqRwih8Twow2Srh+dFheKP4GEPk8HXlE2raAn70t3/bZUjThNonmslN58nutDKJl1iZRMvsdJJ+q7ClI0fZGeMvtyu/fVI29uy15/DzBL3UbWrmfR8YvpULH9PVMDuiWNRXsl3lI6oDL7SnQHMCFBEvNdNBIEIoMCoixrEWtK28tOftO21Ak/iLzGhxLRB4xCz8VuAdSQzRswqITjBYNoFLIveA/OHfBGeVSKB5TOMELsw6jyg2lRRbo+de6odePx+CQADTCpvuln1FneLQh26IATgZCAuzGgKJn1BILy+VWdR3Ub1HB2L6KWm4mcVP6/78WNR98Qx70jzhGD6/kb6Q7NigzgWMUnB3zIRLdmia9ivU3Wl6xrnLLYn/u6NtjMmQKtQuzAIKQ01VTZA1M8HieCXYI7HLMPCNwK8iG8i8s4vT0dt5z5Q9/uPTlgqgWd6enfhmqL8AebinQV1A2zddTe6du7hQ1I6fJeEVsmrOuHIKu2Jb3pLvq5qHm+6t1fUhgAnzwuLxMSFNUSWhAigjK7zCTUZRutTtmT/Onvf9z5vFV+7wCpvFM7cMsjKbz5L2ui5VjXhfKu46WKrkGZaNe5Se9UN77S16e16t94rMO7Q8/G69oY1JOXI89oHjTRc6AXT/z2lAKLhGg9XcoaUVqPCxgWl/33fcCsbfqaVT5L2OfkCKxWVC0D5XTpZn1Ktq0X9xp5vJ3/pfBty1/W2N9cg/EIbIpYRU5NKUwWrojvzk6/Y7ol8RtccNXHvEUBKxVGBBO/q3fqNb8wSKVv8mc/b+pqaMGIq0waHeyGO9FhACv1lgJRPj/3TsTadawVMBaIhnxIGCUJW2sUORur/+f9YYusKa5EWof7XBYCtNNqIqFC5xU5iTAkDZhumfQ8C0SuT9dI+LzZFz+uJekvHOh+l6DrnXQkqWg1c5GtqevnFe+IPzD12T8BiwSfY0dBk664fa4tPrrP6GhaAkcUiwMxW9JdWGuKNMeP9U8dTjL6jjeYBNLRTAaQcqI7Wzn2g7vcfi4727kBFQIpGWk7nUG7zTjnDlo6dZB0p2Y6ufUpe8Y8yICnNPiy2ImA8HiD1v95l19sofx6Qox3SbWlf9yErWWaQOJPme5utbNhk//jdf7fqoRdb7Y0Cy0kXOfaUTT5PlvH5FpuAQieaIkv5hgsEpO+wNTLt4fmAaQUFkl89p5CfPgIpGH00YQmF955EleUzYSR4xHPVSyA/9btrrGzU+QLOywSkF6kggChger5/L1PhKieebTWiU8ZfaBcNf43du/QhmdhZy6X0fmK7ZGb5YEe+t4Ii5u8pkd/eC19I0TPQRINjXH2amIF52fhZcC8kgZhsxlruvMvm1J1iqViVJaorpdEFn1gnQPXIiC8zkEYM7s8HRAOQRuTHEVpAFSEQseZovKLaVqsse392h7XmWiwpIE3SYQksCANqbWfqojovVWEw1zHZ+i4QL0fqbKtudKJS9Dx4DJvEfeUU1WNo8b8x2CRlh1dSD2hC+pqYOcvmXPVq21UbNFAPYSrDb1ql+lanVUGYEsfCbgN0vsXt1p16auuXk4727uJzmPfwDvvet6gMK656rTU+8rSAlOVUZL2oXgh+D0BKHTJAp/qkE+oL3+h+ZPaocuvX5MFNz0PJ8g6fzg63VMqNJ9vSss8+/oP/sqrhF1lMSlrVzdJAJ54nDfQSp8qJF1mFqGQy5r000xvOtVff+A5bl9nu+SanynGndkyeeuM1jr/kwabAfHqVXogviZ4bnyQ9E56kxXs32CVj3mZVN1wqUx6NFOAMQFpGwdBOJ56rz3Oldp8rtft8qxpzob1+wvtsectGY7MyLCrCqdqkLaHO01gU7mgqd2fCfD/WNUpeDqoLTQOTQQ2TbWVx5zZzNpGGUv/Es/bUxa+0w7U1DqTxyjBSe3QgjQgQPZFA2tXcgoo1m+5giiZBwDfhNLnKmG2r7W9T3/o2Ozhnus/mahFQstp92AyuVfXGAmx0hsH35fUCa3UKw18ISL35AsD1Ric6hS5YZebdqg8PwZN0wnVNOs9aIQzld2RVZ/BhY73NGT3KXjj1NDtUWxfC4/BZ+vRb8Qdgqt/EgGZk5ndf6CaiQpv11N4vH/V11J5xAPf/iu/rBaQL3/Ama54xB7REQlzxAD4ZtceyiwAJnukL3xytLUNbq13yWBPt9JvGYtVtKbUP1qsPBioXt8/7o/W79hXSQC+28v8RxtxyjlVKcau86VIBqMAUhQ4gnXK++0pj486z1934TtuU2UlxXIEAQh3T8mDK+3tLxw+klDUiJVhO2dfr8gAnYWSeOgUV7NmM7UvtrOGvsooJFzj6l0w5z1VrtFBAtUKFi00QoApkK6ZcZuWTL1HPcYn1G3ap/ffvr7NdHfWW8lAEsTfakldgeBfvhek9dctXlKK59kEqdCBPvTUa6jz+MVwUulWaGbfqi4Alt2efzfns5wVCMctUCURZAAJBERUGm45kxpeHjhTGaKQ4AtROIFXeiHdlP/5sjNCtSlsxcKDtvuuX1p44JE004eFmMCQjlmhk5h2KgJRWFLB6HXpdF9ORKQK3owlFlLpc29PjRVR9RGqWwvGie3uj4tTb8R4T11Fm8ZpvH63OFO2UkfukjjHwycg+o5DMvkvkUpbYtNGWvv+DtqVff98oEdcP7cHAHppouqzaMuzGip/a26/QPkdS97b+3yP4CH6K+Nw1a5XtsDTrmW96kx1avITqIspI5jRYkNJvYsMlo+qE6Ie6NKhTaI/u6Yhj/IzIE9Ie0KaAN/qt80m1BYuKt7S12MqWNfaOb/6z1Vwn5U14UnGLPqW4VYgqhUMVN53n1jD4U3KLAFVULeXtDTe8x7amdgtr9CpEQEwXvYd38u7O1C1vJwxIeZG/TALXzkiveggH0p1L7MyRV1rZjYMEoueIBqmXkPaJb0K9RSUFvBGN9DJ9f4VA9XKrmiQwHXuhnTf672zGwYUSdGlHLCDhmm6oRPq7TiAtzpNIYqCj/K+GFBqSp56AtCBYgfhjoMF7OwmNrBMUUReq1takntNqzY88aFvPOMlSeSFhJgsgejQgZX516PWPPHds6u2+I4E0aD4sRoL2APMLXNGUYX6da8clIdNzr4B007vfY62H90rLj0vbT/oIdat3VnQjAgo3x8REHWwvonbVuWABBIoEglQsAHynMy0+1luK6t+vzTMvTeFztPOvIKgbEMe1U+jY9I4iKjxH1/m7w/v9uWTDn1k45sd7SX4OXlE94M7AOnHNRIfwu0U+QBZxpnMniN/3xxdibBo62uZi9tZUWrJS9V8hrVT8kS1jxTB2aGXEno6NNi0Gzu7UtZ27/j7RBB9BgU+7n4evCkAa/KPMhNtTWWI7hg+2jkTwj/p4hstOQtUXV30w2CNsoC5VPzogokED3/TUBtEx/vdv0Zdw2M+761AIENbswHKUpaC2cN7Q++plM3z5t9dazTWDrGbi5QLNSy02XkrajTLlBarlNwlrJp6j7+f5+EzpzTomqr7+QnvjuHfZ1uQub1cYzTdGzIPoiQfSbklF8xdEhL/CzUFlIC2avmuJnTHqKisfL/CUCY82WopfYqK00QkqnAC19FZpp9+U2n3zBVZ7E85fRvbPtf7XXWTfeuaHYlQYlxkLhDcw+wgzU5R3I3RqnCIEBt8sC08Aut44+cJ2T65puP9PRoieKbT2rrVNoEnYNc9BkOlZ2eQs25qxxmeetBVnnmlNFdGqOREdyfD4MBmECqAmIHMB6npN7xQB5dE13XBNuI7VftKxcovXlUhrKLGUmL05xog9YM/KVWXWrHw/d84FtuOu36q81GFEqgfAQ3XZncn57aPZqgM+IY51v644+TkAMX9dgTgXSAwTCBlLiXcTmGwMUErL0wlW3yd2NUd7SDDZVI+9oAiw9qgO3avmcS3aV/ChLXW/++OcxJvKq8cgHyUV588tKlFxUo10nvfyM8iEI86JlY7SykjOtv7yHnt+0KXWKI3Np3SWs+YrC2iHQUlmHoWFlEObhnbtmSe6tuuJA9PiQangY4c/UQRC53vEeadCp01e0uWltuKkMtv09fGqPGRNjUd9S3Yystz4Q/6odu8E8ZnSNvBNJKu0/xEJoKQtQZJQ31Eq/k57RJSGP4j5TNLZ5+yuhX+008dfaaU3yWy/5QpZuZf72EvFRKzhSz1iqEIAGtN5BrzdZ4q/dPw59pob/8E2pHc4bIaFS8gL3WgB33pLLxlIgdHiF1E4D2hVb45SPHPXUjt95FXqEc53n2gZICqzPgDpxeohLpQ5r3NTGIxC/UZT1TW3SA0fdZ69Y/JHbGP9VmrSex/vjfRkTPzge8k3TJ5cGKK8+HkdL7RBlxQBqQ8wAaJiBnWt6t0YwSboBWFEWDssjlaqSk0unGeLX/Ma210p7SI/+hqYTMwmpjuSeRGCAhMeeb53CppCdG9v10TvlzAISHE35KQNdRDwLeFNienZHTRThTZaZvsk1Ms/9AHLrVmu8hYDKQCkOhOIFDMtid890VETp2kTvvZwr/7pfIF8J0+1RYvaAUsm0gGyjRLLRsLoWESmw1I5BjLUugio7uM50TOd+WlD3RdppQ6M/rJjp0LejryeI53Pc57Jd8DqXHOAKatd1B+29aNH2Yq6aquvlmZaXWFxtQXWAKtDJarKfIsPX12+s12PBaS9t/2LoSNBUlT0rh7PFwEpoHuoqtKeuvB0a3nmIbUFnVrOkupkE2ilqn8UHY/0UFOE+ioAaSSjPSfaSm0LqcaL26L4HjCmk7zNGanPWTzXbF/++TArvfZsD68sF8UmyuqVBlou7CkVYJZOCUBaKfwpJab9povdVxoB6cb0TnFewA2PJf3fBFKvDEbt9WvmzqV25ohXW6W0zzIy7kAq4PTe4CKrFJASpB9zTVS9yM0qlD5LBarVE6+wk695hf3g2Z8K2KSjqGVoKPxSaJtov7wvqvCupDNOebDtIR0JpKoovcO3nXBxppEkKxLaFCCud9reXTb/X/7FlkswfFDBTZ5gRjuo5pmvwLwISgDTFw+kPd1XxNwigr/TMh0JvfHphiWVuibEKyLEbCOdFIjukXm/6DOftPTh3aoBlVDljkZUI/CBuiaHkfD1RaSu7RKRTuRBFCKku0V1ThB1O6OvaHvpNlv4P/fb00N+Zi3LD+i3LpUN5y4I3VPcrDwPXvDpgvoNePpauJQpXHKciYcfeSd5D6PQAKmICAfxEDsIEFuamTXD5rzyStsXq/FQp4TqnFWY8C0yAcJ5RsDqFkq+/aDu7duXTvTFUFeAzFNnPvTOouNtomLeJs8sBL2jqs6mffgDZuvXWnsq6+2VcmVDdYMIqT58R1lvI8nQcQIpLQb1dl103jt9ySZrIWCNb0xstQ9891+t9DosXwGoMKea2NFJg0RYxOd5qGVlNyAFYMtuBEjf6UCK3NP0TP75iwBpYN7CSwJFgqIeSd9nbF9mZwx/dfBTTCL0KcSResjTBIGoNFUCY6snXmJlN1/sqne5zpVPkbY65TKruO5ie8uk99n6lg15gJZRr+f7dg0iFpLArKP6vQkQHH9/ngCJPFB0T1zbaQa6mRa0mbAuKqOPmHF6lxjFg3/VNVhzoy25aZItO/U0aX6M2gNWQTCc2TxmM+ztEzFkYOLjA9EC9XZfEDQ0BN7NaCr+T0CTgOkcqxE5mCLIhOQApJW2sa7ONkyYYK1pZtXDqEcChqot/yVPfg10nCn/nC7t0Uk6ET0W+VIbtAqU2NzNJ3RIOPZNX2ezXnmdba4dYWv+7lZb8N3HrP5Ak9pF19OcmImumSJUAKd1mvse06gvfMKTx5/IGHTkvaHTESnPTItkHVtxjPhSbzp00JaNGmWra+osFwvrvOY8DCqERTHQF/GMm9THBMsXyzc9UzFQFvizK4BCDqLwchGIQvDQ8n79bc03vuFTQ9uz0t9Uz0k1aDNtgT6CzxL3h7eLZDMPpPrRU3UWkstxHiTzh7oneCe6xjtKH4iWIanfP573Gztp6KVWLkwpn3yRlDMpY8IWxxu3eAWmAlIGnSp0zsdppLGWCpfKJ5wnIH2XbUrvdtwiA2pOfUS4Fqi3dMKBlILC6VSea6Q7Vtrpw1/jQErsVjGQVjCzYPwgFVifNwtIVfjym86TlkrPoQLeomM612/oBfbtqT/2YuBUxvEP5An+/K3d8xBVtAusM3sA0qCZdm1JB17OE85CY5NrtYxrG3qK97AC0g4JTKY1JcbJ2KGnn7OVF15sWWfMMNjUHUihiCl7YuiXTgFIIwZHy2GPcrYKYSGMlISXrXZZwJnY0Q4JANtOLD73dKt/4MF82aGu4OZERYNWVBUfqgQnTvYhRc+Lqrrw/GLSCZoD0vvweWLeN2RY4Ez3bEzY2vd9x7bFRlqqZrLtrLlBAjzMNnzuTmtds1/38AzypRbXM/QzzxP+uAC2ZCH/Dt7Z98SNekpEnsmQCvnnobwfUxZXhDp4gX8mkbXM0mW28oLzrLGCdWuxEqo7gRRgZRvsqN2ODaQnlorBsif+jI71BKTwWEOs3FZdeI4lZs/zmXAs8MHcdgLiWRcUeXG/NO6ivGwdC0gLdar7dE+Q3yNTdB3nsTRYw9jXFlXvuT/eaO/49r9Z2ViBI4DpYHm+MOcC4colViKTvnRKGKPBX8o5gLR88qUCV3AmAOnG9C7xD8yj94nITTG29JZeFiBF3WZkE9N7zeEd9rop77PYOHwTF3vP4INNk9RDqJCVE861GIH5t14m8JTKfdMgFZ7wBEx9FVSFrxp3rr315g/6uqb4K7PModWnB+LSiKpMfGpojAFa+Z/KVqVT0Q6kOkrNUEme90KLOki00uA0jDRPaRg0vPtYqTs0m1yLiJH7DtszbbYtvfRSASlB7iFWMACqNMQyjoVYQRgx0kyLmbUroXH0hY68D1MsDBSggQKijNiz0DC7g+KfY8CDwQ0dV36211bbtH94k7WvXOlMQh26xqAf0Qg4gEQZozUNdDBcQx3pd3G9dU+cia7x6/KX8r3wDtqBZ4Z3qLEc+RgpTescGz+3Nbda00+W2OoBY+xwxXhLVU9RpzDZkmUTbflJw23DsN+YHVJbqV1Y3IawFwY4AVGsFY+2gFwY9C4H3aPnvTh1gqTnFW4ikyGF56gsXh8i8Ra7QWQAEeXHV+A/1GDL3vNOX2YvUcE6pTVqF7VFFRqpgNUH/kIHDIj27LoJbdxz2794ioCymPy4E5ppgZyPnafzSoLyvU9AOu+y8yyzer3qAO9LSvXPUospVZlkRm2Jf5Q59x4+5kCKPKlBjgmkqr88UevdL+Ua5yGd8bU39Ew0X8LzZmyYZwNGvTJgioCyfCLaZhh3iU24TKCJ2/BcYQ8m/rnuMw0TgqSwAaTCodfd+G7XSEERXw5UHUKwdgvUW3pRQFooOIUqvAR/AgH5jKq6A149VkJK9zV/HG6VI86y0q9fZKW3MuCkAt1EryFwVcFx/pbeeqk0UHqIQdJOCZwFZAnWP8tiU86z/sMutW8+d4c/L4TjqFASEnqlpMAvpYYjNAUJokE8SFckVu+hSULqLIMa2EerMU2oOLRRwJf71PaM1GZbW2SySFciDGvPXtv0gffaPjGfL+5cXu7mNMSKPFHoUXcg7c7A4TjaSM8URuyDsBULQzEFQcyTnpfV+5IC00yltAkBq6+eXsHxUltZd7LNuGGcWSKR74gKwcbefvqfUru7RJ/OzEVtTX13AmxRis4HINaTEASRH9MzomOQC4CIOvWBCAcgwmdYckJ1rSZcc+ujtu6y2yxVNkUa9URLxkSVkyxdeYs1Vk2yjWdNsI2TnrDk1kaL655mlSGpNiMQm1jPVj1DPwJAUyadi94V5TVK0e/uBHSS9yPqgCMOsqo3eEQED6JN53wjO5Uim7BtP/ypvXDqGZaqYi+sOktWV/gmdKwtGpZdDG3WG1AW2pVR+yPPv1jqzn8REV0SaZ9oyfAfvnZmxLGqlC/9p3Ob6mI2671vs8yuneo8cJ8IMNntor1JnynJpoAUF01HiyoXYFW7I1dFdR/qsefkPJLnFfip+B6e4VuBqE2YpuvPlaLbZC026v5xUtbOtmopaTWulQKc0jyFL3XjrvDR+RJhD1qp06RzhENnu1JHPCnTRV933btsa2qvu2ncp6uH4+sNkpHvOHvJ+4vWSP2B+scLupADEaCaVYW2GSuMD/3jKKseoczfKvS/WUCad/wyoOSaJ3NgZcoz4wltNMyDFWHyq9CulV53sb395n+29Q3bLZNT7ycwbU3TG2FWsHZkVoVmRgVCk5/tIOq9D+kmRHkg5Xto9CBKaDOE/biQMGJMIHYqZas+/1lbI6BKSttr7wRS1oWsEPPToxdMfKg740bUHTyLqSBM/D5SKKDia9irx1cGQlARCOUly6c01CYJw/KLL7XmuTNVT+roVE51ed3aj78AHlAny0hgIvJ2P0rqUqd5ip7nwsFnXqhcMNR+mOe4a4iiaXpig027cqRtqrrGGqrHWjp2kzTqmwVGUyxddqNM45sEpjfZklOH2Oob7pH2qjZOqgPHt0oYDMLtWlE+y/oj2sLfrfcUC3RxfqMU/e6NQuIZ8HkAUkLkfEtkfKXq0DO5uKU3rralH/5H21UWs5ZYtaWkydGhAUa+6Ednux4LSHtv+xdDPfFg8bsgB1PnZ0A8AGh7ubRoWTiL+lXZhhFfM4s3h0kcPthGrHGz6kPygdKp+va9aqhzB1LqKtT7sRL8AXWpc/gO0ITgFbUzz0QZENzZ7B2L7bU3vN2qx8qaxZwHNCczYI0Jj5V7ub5zTFqo+0shzHwGoRh0kkJ3/Xn2kW//u+1KHXbZgJcYNENGioG0t/SSTHuSiuYv6SS9zAspYMPUSatSv/zLwVYzFL/nJSKp06jWAlF6AoJi3V9KCIKocuLF7iSuuglAVWFv1nUqePmEi2zQDa+zB9c8LXDGnMBcCELos04EoMy3dVPCtR60UlVIPp9HS1FjReSalUrjzeSMELS3bBbzRZyictX/8pc2deBJ1lJTYxkADAAVw/nivIS3iEHRRiMqNpmcAFsxaXfwLFA4H6gnYSucjwKmg1mPRswmZ5iPbH4m016m2Y7KKlvzgQ/5jpRoT74rKGBQ3Hb+l2fkfN14iuqmt8SpHqhYcPjGcwE0/067qf10kZv1Gcldy6I99tS7J9uMt95oB774a9vytttsS80Iy5VPUv1OVJnGqyw3WrLqZpn819mc106w/c9tNtO9bRmVSc/Dy+3bGeslYgNUnNBmRe3bKaBKxXmMUnS+JyokfiPY8DudrV4lIGW3UjSytlzCdk66TfV+mq9r4CFPaKP4rHG3FIEp1L19I/7o6dyLI3io8L5iAjj5jHgvWpQabdTK2Bm1ylKlFVavvE896zRb98PvSAZS7orx3RN8SmiYFurtC5Aih6ovd+EcUXd9TNwC8Qzxi/7TD7UxU8XRFtXa+6SPDrl3gtUNleZ5owDRFyIhXpSwpjCgXTb5MmGIzHd8ogx4T2GsBrM+P6NSwFs+7By7deoPrFnMxOSUYHkhFQX5+IsCqQdGw2D4RzCDdey2p/7HTh7GYNOlVklhpHGifVLYEgElvoqqG6WBCkhx/laqsDH3nQp8mXlwyxWutbKC1HUPTbHDMuhaWuNemVQ0beQ7lQIMaAgRmOpkAIU+NGLUaAiF2otRQHpY/KeEP7kvTlqwC7/KlVq02B59zattX02th7kAYAiHiQl9F0cxb+jxC6DZExWAE+K+iIoFoFggCse5PxroYiAgGSu1VGVMeakVVYkqpclV+lqZywb0t9Vf+5q1SYsXbqltVDbVV0Sh/fjLg13E/JAzMpXTLXEIgr+7ETwfnhEe0fkoZ1BVs3+qjlWvzFpr25qyRz75HXvydaNt/+PrBURmDcsO2Or3f8/2lg2ztsrx0k7HW2PdJDtcM9kylVNs9cAxNuezd1rrFpmUmeAeUPcqq16kZ/uGaD4yyQt7yKcOk5ceUw/XBup6A2XgFWmVJ5dLqlNAgQgAsueOP9iiUy6x5qr8rrMe41vhoVC0mfu31YaBD3pqY6i39j8e4hmBxwq8B5BHvBO0Tj+v3wxYEqrVKr7pIHSrNKbOoMr21tXain/8gGXXrZJMpFTflFV80ybz3i1B6gIFR40nIUKZEXfla+rYyfmtOPFTz3T+A1cwt/kUUKNICfLsD0sftAvHvsEjf2rADwLtb71cCpg+fcCJQSZhh7CmYlI+bh0rWEBaLiBFcau66VIrH3yOTXns28bSNESNsPYxGUAfDbIRyUrg2+6pT0Da040kDkcvKZBAx00sUTqA0JO7nrZzr7/KKsczj16aJyNmjKLdEoC0UqZ+3Y2DHEhLplymgjN1dJCuk+o95Qr1Gq/0CoiNP9PePvnDtja5W/1Q0isTAQfbMOUdOFXJNKQvtOH5yYNpL2XoTJyWwCB8mIb42tqk+XrYk85h0QffnjSfjEqZSNnGceNskwAsUYXpBoChbYhpjwDSYgbuSgUQhXoSgt4oPBdBiIQBjbSV+f9ldZaorBbYVLoWVC+z8oXzTreDd//aly6iPJQLNukJSItNYC52l4czc2jziKivY1H3eyAEjvomGsJ3mtW/hh8vsLvP/orNGn0XTk9L6nxc9ye2N9n0a35m8y8cZw2VN0pDutnaKiaqrm+1ePXNtnTgCDvw63nWkVQJ6PTUbgw8uQKj5wLong99V3ED8T1/nHwU5835gO+c47ria12oQ71ExE2+SlhOAJJuUZnYMqfDWMu1bc1We+E9H7Kd/Zhnj2VQK3BiFD8AqYOp2jDwQU9tfKKoGEgDgPYGpFhPxBwzkYCIA6tgj7Jaa6yusw3VFbZj/Bj3i6bbZc7j0Hb3WlLVEpSMDKuG4TfNtkljZRCYijt66lKfRySOwY+CNBQkNUiGwS3J/r74PvvQbZ+02pGycG85SwCJ1XtpAE6sWR9MYvDpXIEoA0/CHsZdBKSs+9EJpOMvtlPGXGq/WvBb4UjW25qZlD5dXO8LshEYoad88rvPQNpTITnGCwp/OPtbjY2n2J4BIGXQ4Zkd07zXKEPrdD/o+WGACY3U47rOs+oJAk7MfYEo/o2KvAugbDLzZa+wypsIsD3bBg69yEbfN8V2Zxt8KwjyENaPjIgGVfFFDqp6f0/5P6I8/OQ6tGgJAgwQQjhoQAGpAJbAaxq0lTg53ZCZM89WXf4q285KUDVh18fWGMwI42Ji46SXsIhRw4LLEMwcaalcF1HE8L3RkcLB/a7V5KlDQkCITUrM31LFDpQS2IoK21NdZk/83ZW27/nnHUjYf4nFAdWvCycBUupI5fV60iWyU32hEp0LTne1rIOUqkh1AShRJ6oq/0SjDBQsAQSKBSyYf+2Lxoh0UOf1AO5BW9GNqWxOz1VdCyyXfexH9tT5w2zXPQtlm9OOwSrAVO9oaLdtP5pmCy4eb/urxknAJ4huVVkn2f7q62z6p35odkjX6324knxqL++jvZRhH6BgBEoaFFpNQm3IflS+oZ8QD9cCVggATBgPsafEsfrACeVTHjmHqwjLBH8ofIJrKUSN6BNBz8Z1f8paZMmgjVk8aytv/aYtE5C2SLujXVgLAVdLGLUv8EL3tj162x+Lut9b+B114MVAitvBgVSdfq68xPkmHquwFvEyu5mmpY3uq6myGWedbomH7hffSEY62CQwZR0CUg91dJ8iFqjMbtUzzEJYlFrfxetoKZJPyF2DtJm+U+fOn2ozn/ItsGYgG7BjU8an102zs4cQo86087NlvaJpYroLW6SElQpXWP+4YuIgB1ms2nIpcYzNlApE8ZMSklk+epC9+ltvs+VNq/x9PloPHzuiwfcBwEG7KJ9Rin4fv2lfVC88jxfwItyyFDahjDQwOJOWCEhQxG42bedSu2D0WxwYWSyAkKfqyfgsBJo4e9VblEA6VzL53EBUgo7hCC5DXZ/IlC9df+NAu2TC623+nrV6c8hEKw0pYpsBtiVhcVcWMMCvSeGPJ0WaWHFlkYI/Vm9ESPEJ8ex9DfbCp79qiwbUWKpGPXtFteWq8DHBqGyIVuemdsbBlUEoSOekqR7J/FCBwbtS7xpLQTCCNpGsKLOGKmkUCIEHg8dsS1WJLfnsv1t6R1xgomaRALS2x4UhLN6s8lBmVRMhHw6CueDny0q78rU5xciYPC0dCX0nBIx2Za1WgYh/U13pOlaTT+F2sWYRu3VJnvSsZEfS6vW+OEIgAGIbGfY9YrGP9lSH7fzFDJt53hBb9YYpll112EGMDovFMLgWoOtoarNVP3zCpp8/XB3WjRL8CeokZOr3u95mvnKC7fnTahN+iQfgQ/GABL1NWlNOeYXaWg/reYeVq4Q16TzbqqCcOq/ok7zGlR82PHS+Fhb4oJW+Z1uZuUQdtPlUyNa0BCspAFHH4REjTA/F7SOeYPtq3sHAE/k+NGeJLTr/QjtQHbOE2gSgapfV4gDaRz4oAGLfKPBD3/gG/6jHGmM5iX/YHbe1vFoAWi2tVMAaqxLwl9r+2pg986F/stzWHaocOipiQ4MZHy0MFORGFZlP3WXo2AnwjEBTnZqOwAN0gmk1bpItlWUNshXQQbXWqAdvteoxVwgnwBJpogJFXIadeHIESRPNz5r0yKEpUt6k1FVeN8hec9vbbfXhsBsqPl8GZH3cRdwRhpwCmHZJFC9fxJfkI3WG08M97MkZOCcBaVePrKOoK+JEgGzmjuV24Yg3++wBRuw96H6iCqMewnsHFbK3wjuQigDRchzDqoBThl9q33n6F+7sdm0DweadepePRgvDfXZM94L3IfXW+H7c0QbgQVPVS1Ip2/q7u23x+edaU5V6cZ+KKeaTSZ0trbZ0WY0l1bun8guHdAKpM3hPwhHOBQqCULi++7WBovNoFKzOnmbASYLBMda/bKmusQ01lQLSL1rbXsGHqiQnIcA0I5g6LWbxXRdVPNcAqE/MNI/PEwtJSHJqyygKInUgZYfm7bI9D621/Q9usH33brBDD2y1XQ+ut/rFBy29O2MtuwWn9YKUdNAo9SSBC75Zfktr1DPbkhlLqTpbd2Vt9fu+Z7NPHWybrvmDwFBmvbQbVg/rgH8AVZ82Kk7Ss5d95me2q2q0NddNtnTNTQKm621z9Uhb8PGfWG6TOoqMOnYBNmYlsJ5mYCJYa5ZtlLW0I2PNz+22+m/MtF3/+FNLv+dOy7z7Djv0gTts++d/Z00/X2k7HlpjTesOM2/Vb8wJMOmg09I22TmgrQ3TksEOlSODii8i5A+h03WtaGpYROqYrLnFNn75321VHfwgkAKoitw9feGDFwek0fOPfk0YqIR/ArA7sJZXSSsVKa9pKQWpympbV3eyrb3tFutINksGIgANn70pH8ef0EhDhwRuSNJcppE5vUx132EtEu6U6njmjoV21Zh3WWzsZcKOi4UlUrSIUz8qkAbM4ZpoYhBxp7ERg+w93/uYbW5WJ6FXOf9LDtCMadMI344A0qL0kn2kbv6JeBHajWsaygQCq4NiuDbbkjxgH7vzy1Y5Vua6ClTp00BDsCwzEADTngseANbnxKKWe4WdZ9XDz7d3Tf64bWzaqYLqRflGhNSmYnRIv1X042/co5UVcQzaEs71nMoaX7nKVvzdm6xezMesFQYU2FKitbRKgAYzMsca3yVmVGBaZ+I84x7J4AUhK1BPglS4DmEIPtIS95My4spxVh06VC0h6H+K1X/vp0JBTFGBojQoQrlas9Iz3bwOpjTmlPuAhTywDUHmuDmEgmY709Zw1yxb/+Wf2fy3jLdnzvqqzTpvtM0eNMZmDRprU88bZSvf+V3b+/k/2I7P/8pWfe7nVv/NmdZx/zqLP7PObFfSfZ9uLqPdZ8hDuyVn7bTVF99gzw661hp/t1TAJExCC80zMh0i0R/UP4DYeO8aW6537q+5QR3WTeLgG1TO8fbs5WNs2xOrHPh4B0veJdqT3kYWb7M9M9fZ1Il32xNf/KH96R3j7E8Xfs1eOG+YzT1nmM0/a7gtPGWYLTt5pC0adIM9fsFIm/HB26zl2y9Y4ulNJlVcsqw8ZKShp1ss2dZicXVEWTSkpOovJTDBHHTewBILg5R06pi/LU/eZytfdYU0v0prFz8wkePYfJA/L+p+7lhUuPdIvinmr4JbSN+ldYbj5ZYSH8O3fk4W1cHKk2zeOa+wxIwZ4gk0USi4fNx/3quM9Xb8yBTkV8/yrjaAVgRgbjNkiJpps3qB+OG2Jhv9x5usbvAlVnXT5VYiTbRUShZAGilmXXEEfNFxKWQ+2O0KnK6VVVwqjbRu+Hl209PfZiqIOmxYCPlGFvgW8uGzHR3Uek59AlKKB/VcLeFs0AeDTyFNJQNkEoKcTKHD0gyuvX+CVYwaZDEPgVJhGGSi9xBIusqdL6wXnCDZoorgGtdMqQD1IlU3XmRnjXilPbZ1qgpPKARMrDdL8IVx+lSuvFHU0N5AfW9Q7wG4nlu63RY9Cz8g5NpvOmvLP/lZ21BVI5OTaYCM0ObDj5gKKK0w2rs8ClNyxu2F0YP2gfBE2kpP14TrImGIBi1Ypo2N7hhx9UUylJ+DVbW28IyL7dA9DzseNrujXu0jYACowroFCLzKxl7MGXxQrdao+jyoyiRWcN/GA7Zo9N22ZsAQayobofdeL86ZJJoiukV0s2ii8jTB0iVjpY2PseaSUXawfKxtOXO8zb5ynD3/r9+zxT962vYs3G7tCbQ15SHVartvf8EWDRxs0995s6WWH/KtIhiowK9K3ng/25+gnbqpvTluS/7tp7a9VnmQed9WOk7m50RbeMVNtuc+VrRCQVTL0zb48cQD8S2H7Nmv/cTmvvfrtvajt9u+Oxbbtj8st/X3rrRNf1ppO+9aZTv+4z47eOpkdX4C59KbLKP8768RwL7tNtv04CqLS8uWCqo6yllDe4s1t8UFqtJuxXNN8IPe5x2R8i0V1vnfIUGC37J6sS1419vtsNrEByTdR3osPoh4AOp+7ljUG88UgLSTb8iDwNwnj3h+Ki2pfKbUCbumKs10Wd1ptvgLg621oVFauTpZB1EJmvgHGTlSxvjOMYCn+HjvyZ8h8EL7RCvFunXfpHjVOyfxAHzQrGfOOrTErhz7VmmjUsYEoICoa5oOkNIyhS/F+BHwBcv2/LDdiP++VDgDCJ9np4653H4x54+yygJ++DZJvisC7FTANmeuHhJIc1xACh2ZwpnoZT5dTuq3j/Lq3TBXfVvKhv75RisfwiylS6xMGimB+T6VC/CcfFEorEDSQbQ3IGVU353JqpDR59h//WKInt0U/BlS993hT0XoxXg2CkvtdW/o3hKNqQeg1nqj+iEnP0SZ9JxoVBuzFQDa+/Of2KxzB1pjbYU1V/e3eLmAFA1RDAmgEVdKfKlvO+EUCdDRhIRzvQtEBKTheQBpPn41/95MJasP1fhKPQve+l7LLFruQJoWkLIAL1o7beRgpeMwEb6njNQ+rIp0Imnt25O2b9JDtvLCIba96ho7IC0wzkBP2Xhrq7hJZt+N1habIPAeZ+nqcdbQb5ztOvl623LKGNty6g2286TxdqBkhB0uGW6N5aOtqXKUbTtrlK3+wo8ttz9hHVtabP7HvmdLYkNs3/VPWutB8ZAAiG0jfEaJwF7/hO3SBgRQzKQRNtrGO2fZ2jPGCZDGKy9jZQncaCtPv85Wj/i9dbQQu9xujKK3tQrs8K2lU5ZoiFtrkzRFtHLnSxVaTU0j4tZIJlQPs/bapn/6se3uP9risfGWLLnRmqon2qZTJti6t33Xdn79GWtafVBai/IirYz6k9WvvAKY4n7lFUsITYZjuEzcT99Qb9uGDLZNskyYshuB2LH5gPZ/MUDaO0VAGvENeWCnWXaZZQAsJ0uqJVZhTbEySwj02Wl2xhVX2q6pM9zN48rKMYA0DF4id2hxuqYPqfMZ6pRo+xY1DliCQGP9JfUcBgj1y3624l6rHS5MmHxWGDTC7edmfQBRPgN28BlAtBNIJ5zjftGSiQLSSa+wkpvOsiu/8VZb2bjRZaI1A3JI45a1QYcOsh0NSCk1CNg3077o78jEw0PFdZr4/pueReahcoeh+OvF99rAkVdZ2Q3qEaSNlglICT9gZM1XqlZB0TZ9Hn4Epg6oOhaRO5NR38+1ivFn2qCRr7XHt87yyvXtYNXImIthJX1mmahCvDGV86KG7p5CyUKH4OYKqMn1Tn5BHkjDoQhI6ST0Emt89jl7/JLz7HAtizpUeegRc++J4WRFcbbiZbTWg5wRHjEwzNyzJgJFAhSBaURdr+EZbn45sepTWPkJNwKhK2kB6cbqk2zqv33WbPduZRXfI4Mw1JFAFeYUg6iW9D/th5MfJ7vqTHzTsHynPfC5W2zGP4yX+T7MVpx8nR2MjbPWigkq0wTrqJgkwROYClTjVeNs85nXW/w/7zH7yRIzaX0d/zPTVv/rD2zbh39o61892RacMtKWnnKdPaZnrf36c9bx2EF77jU32/KTx9shXWstygP+SLUlvk3AE82OKAnWQvApgZl2a1my35a8fortrRpjyWpppRVT7FDVDbbslfq+4KC0CYFxNqWyJn1wDHcGYIzCnVJjEg0AEGazuBcYAdYxAWp6/kFb++7v2J7YKEuqjG3lN0tTu8WayifZ9rrxNu30ofbCP91m+55ebm0tsoSUvySgr/pzIEXQAVHcIxLIrJ7NOhCEeG361tdt6ckx8UbQAon79XbrEx/0dO5o1BvPREAaoj28A4bU+eJ+SlTiEw3aKPlsEg/tjpXbio9+2FL79jlPqHDiffhDPyKBQETCRz4hb2BAnvJ/Lkg9pEg+nag/KWItkt0soVRqJ1xBafWo6WzGDqT22jt/+EkrGy8cmXKmwJGg+jAQ7b5PRuw7lTCANCKOgzlnSYtlkAkckWl/09n2qlveYesO7/S8tjEQ2yElwuOBAVBwjE6Bwh+Zf45Qwpc02BSSKpNH5V9G+ABOeEa+EEqYjG5/7t7l9uqJ/2ix61iRRQVhvivTRaeocCoovYg7gNFAu5CO4yMFRG+i55H6PuFsqednW8n1F9i/3zvODjECrUpm+iYNQfumfaQPmADWqRDy2HNDOowIcN0fk2/QKHU2cBFFQEoYEcKTWb/D5n/on2xvbZmlYpWWknmUK612EO1gOTsRA07Mfw8AGgFkVyYvMHq4Jgw4BdA9UkPle3RduLajlPfpu96TZoX88pht6He2bfvBHRJ8wsXianLlWcCUEyAh9IzS46ZgAI02wxT1LaglMIldjTLFt1nz0gO24XcLbMfXp9u21/+P7a4YYg010toqxugdN1i2cqJAe5wtv+h62/wDAaTqjanujLoeqq+3lr31tnv2Jlt/11Lb/l+P2+ozp9ii02+wrW+43ZacN9kWXX6LJZ/errolH2ov10Iwlcmj8iciz/qByudTl7aPuM9W9B/h8/CzpTLJSyfZ+tqRtv9n862tkXZhBD0jIGOkSTlKqfMQkqZ0f0oaTkq8kWHBDQlMAk3rYMZWDP69rTlttNopTEVtF4C2l0+xlMz9ZNk4O1g+3NYNGmFTv/hta9/VLNCHB1KuQWHaM8rpW+zwTiY+CMxZ7Z/1ABqefsSevfA0OyTAassP6ni79eIjjTrS0PY9ne+dCjzR+72F8/ANA6Jl1lhdYgnxDbHQhNE1yKpZOaDKdkwco7JJqtUh+FRc53tMbuQFue8qH8Wp2FrtSTt1eeq8BrlSE+s/ures9FL22WAEn0FIJgHc+sdbrW7UZcINgu2FAzdJC50gEPV1RdE889pop1YaASoW77lWcttZwo5BVqVj5cKQ0tGn2xf/NNoOq+MOnW6D2pLtUhg8BxO8m/S8dS1Z1/SyAKlXCUIJkCKk+n6wo8k+/avhVj06BMiWq1AOolSIwDEMPHUH0Tx1mvbqVaSWM0e2YvI56pUusPOve4s9tnGG2FXvVEPD3JggmAXMAw6VEDVkz1URNXaIqezKDNHvYoqAFBcC+8VYIm3xO35uO04eKBCV1lkm4GTgqQKzXkAqyhL6UlEAyRMNpG3Ereo9DGa0lRMGVSLtuNoWnTLIsk88ax2ZhBgjrXaRhkRYGoM4ajr3ZQtQMaFcI4V19ck00iznseCYcylUVDNabm/a1n7/GXvhqrG2pY6Yzq+r0/iGPm+1/ZVjbPllY6xl+SEf4U+orhAKdxfoES0i5sbvf3qzPfSpb9icK0bZyn5DbMlrbrXk7D1qA7BSwsl1EjoWA/EBJ0gA6HnlImHpwQeW23PnD5cZOk5a1ERrq7nVttaNsWmf+6F1HJQGkwqadSbH6IHuUzmSKmez+JGQJXx9GZ7PjKgNTbZp+J9t7Ul6njqEdGySNdVMtnT1FNt18gSbdtUEWzDuflv90GLbumqHxRMZS+hensOuDWEmnTIGv0mDwqUEbxD3SB5wI3RsXGVT/89bbXdttUD/2INNfykgRSv1De2wmMQzGaJOpJHS+cdjA2zmGafZlh9/z/me+OJWdRZMdikAKQ3Se4pki//51T25PBVd46wIcIIf4hpiIYgYoQ0bBHKf+tF/WdW155nv9XYzseYoWCLHBoGlj7l0B9L8Oazd2wSizHoaTwjmeRYbepbd8vyPvdP3ZTKNBX2kkYphwBAgPcrbkbkvpBMOpJE6T1CfZ0ZMzwZicWVwwkPfsrrhYUV8Ru59toGAsRIfR95RHIFnVAndgdTny96CL+Rcq1TF1A67xL7429F2QBKK0BIu4zMSJDC4FnBY46eiMmi03pJELVSWrvHrul0aHXfK/2HOhZXRzZqen25LLrzM6n0/czY/k1ZaCbgJUEU5Ru3zgwxHY/TI9Cq+pqfrANJwDvNQwiCtgrAV9gRCo2C/oF3VNbbmLW+zjnUbrE3aERo6Lg/aJyftHUXNi0kTOkip3tCoBAhuDus3gfUe06fPuECJLZuzDVk7dPdCm/rq623TSWMtWTXZUtIIk+UTbPuAsTb7Ez+xti3Em+rp6bSeLV5oT7vvM+wIq2fuabK2R1fbhk/cYc++ZoIlZu3xbMCuQCkg5wt36xiDYRhW5JdgeR225PYWW/nZO+1Qv+vVadxkcWmNe+tusGlvucmaZ27TPbJCdR8B9B6Kpwf4AhoqEzNk0np+XBel96dt4/iHbNlpoyxeIy20lEGzSZaVNnq4+gZb+Irxlrh/rYnB3L9Kh0C8aUIAms4FjdZVB/F+u+q3A9eJ6hjxI9+EjuXS4pBEva375gRbXcNqUOKRCEiP0r4vHUiP7KyLeQuzPusTOBgU1bGyUgtLMYpHK6rtYOwke+xVr7bMogXqeCUdqjfK6xaMl5cWO1pCSmjR3q9DnpA7Wpp6zOhq6o2OnXaiHjmG53L2vkX2qlvfY/2uE4ZIEy2VEubuvk4gFXgeAaQBOxxI+Q526Hu1zPqaCefbeSNfbU9umeEyHKwzBq9RwNRZOG6IwDV9O1o6YUDaSeJy9zMqEwCb6j80gLI6c98CO3PMVVY2QdrnFICUWQeo6HmQ1Hccwj2CKcQ1+EIIqr2FKV7nWGy8KmPs1fb0ljlqADUFZquqH/OU9nAg9UoJmilNe9SEtBZTPoUG70posJj3GZ3LbNhsU9//YdtcVev+r6wADeYkEN97/bLgHw0O/sg3diwhCcJ05HGOhfvD8yokEAJvCSgAagxoCFTXxaps06f/VSjfIgEI4Vr0spjNgBw4R6tFpcQ3HJYnFEOhebjQiKG9YwJgm61ZMBLXXeI12/XtaTb3lJEWr7pZ5bzV2qputca6G31lpqZfL3YtEPMop4sZCQ3B8egYmLv6ne6wZT961h6SdpuevdfzgHCG3SjVWvkmgIf4Hq16j/xybP+vF9q600ZaU+wmy8RusUYB4aKzhlvzn5eL97hGQKoLuYeN2dznJW2qI0eMqi5QGbY/uNamXTbOGmPjrbVqitppsnVU3CJwudFWnDrCtkx6zF0JDDQCIJlcOmiZuJFkiTSn4wJXOiWgHo2fGWMSRtWq40FG5xi4kDXQPOd5W3/R+daiTjZ0qIVO9cg2DtSztvriKQLSiA/h1bBmrY4DpPndTxPK47KaOpt/zVDrOFDvdY/v0le+R8YpXFEq/Fa9Ih1+zbE1VmQyuNXgijDxgzEOMZ3zI+0MrO1rP2TD7htvseHnW53wAiWs7GbClwJ2OFjm8aITN/IKWCBhBjRZIDz5MgHxJRa7bpC965aP2O7cIZcBoox8coHy1Mr6AcqLuMhzWZCSQvJ78tS3wSZVUkRHplBxEfksGXoT9cqu1SCXcL4ytPzgCjtj9JVeMFasrpzCyivMf2XmUgSkKjyVUFwhnaTz7ie91Eql0ZZNOUPq/blWPvJSG3/Pt6TxqO8SQze3t3jQLkKophe5gaDcFQFpVDfdiuRxcUghN0P585RdZ7qSyoe5k8hIOEXbfvNrW37qydIOw6o57erdWcsRH5THkTqYHi+QHqlV9ASkxCgmK0MIFkv5WVmdraiutQWf+rh1NDMGKjHH7HQgEYM4SqkUKgPliMpDW6G5qSEdSDPSZL0zAtzSaAliNJ0nQL5hf9xmf/lntrV2mCVqBWaV+BQn297yMbbmE3dadndLHgD1LAFXQp1cms5OAtmelBnV3GFzfzrVfvXOm61pyX6v53bVZ9B+9F03KxtO/jtPOu0snpy12xZedZMdrJ0o4b9V759oe6uG2/7R91t7E50BoCzNU+9LKN9EdagQIvhBVXAgZ8s/8iPbUjlSHcEkS1ewGMoktdUE2xcbadM/+m3L7mFeOYugZASi6hBUBmZnCUcd8DHfeYd3TrK66CII3sfNxEt8vQlprkyXbN2z29ZdeakdFl/4guB/BUDqI/VYTGiiMuuzlSy6U2mHYhU2+wI2uHte9SgtnPK6G0P8w183LAi/ITUO3AQ4qtPsAqTRJUW3OmipoiIZ9S0zBaq+46jqnXrVk2x2/VK7fOybrWas5P3mc6ziVrAiAkko4EbPQBp8qO5HFXbEbn6luwX7j7vQfjT3V3on71KmEBI1G9N7mSmJeyEcpAxFmc6nqCjIznFrpBGgesX5v4DgnX+ow6pwn4Ms5iU0ycOQxGz74nvt/T/+jFWOucQqplyqimB+Pea9zHWviEBHVkYgVPjKSZfq2sutfNLlFmN/6klnW/n4C+0LvxltBzviPkJKwDnhUPhnaSb324qintRJFeeVl0/RcQeSPPmxovNoJJgboacFVKT5tsmc03N9HvnuvTb/PW+2LbUyrdWrMzMkxJFWuoaaEZhihhdGanswvSQ4EXU/V6BwLwLBs4Jpz06VbGOBZkGEQJWtrelnqz/xCWuPx9UeaJfqZVU/MKkDquoELRWtkf43q3J6bKwzsNpVmpTPXBFTEYjNSGoz9dqqFk+J2QQUaJILXneT7YyNtjYBEYMzeyuvt+feMdkOrZKWSeyl6kYsoDoSW4pR0eCZtJGRdD57+xP28ODfmu0ttI3zFe3jQArpNx0yv/nEv8s1WxO28NMCwtpRAlJpkZW32O7yUbbm03da+351qimJqICPlaAyygNheUwfdS070W7xhzfZsrOus6ZqQrkmBl9rBatL3WDTz77W9tw1xywlzTzHAjm4RdDIJFgpPTsDsApklSHcHWwVHQbrCC/jvQIHFZZdT/UEVYP0m337bcU/vMe2YbVgTuPqybt8wrbdgbxti3gggF9XinggUFfeCNdEPFZ8TsTzZRlFfNNeUun+0FRVpbXUSBMVgCaqYjavLmYL//Mz1rGvXmVhERnxuupBlSEuoeNQh+eyoMbxxqD9IsDJy4r4LLgB8u3aQ9IZ4Qd/AUfcetG7fG0HtTPtjU3509W/sbrh51odW7gzMI0iJeocjO6GGwUCO/LaKCtB6Vqs4LLrzrVXf/19trxxvecbi80tHr2Pvbd8hhUz2NRyYAh5I6dRKi4N31+UaR9VDBSBKJofYU4wUpuYTh2xm9dtAjem1SFBnL/m7hutZvClVj3xMoHp2dIqB3WO1vdUEZ0V5b4QaaOEOujespuu8KWzAFMWgr7guqvtuR0L9X4VSw1A0HBaQIeWVZzfznzngTJKncdVLZ0DHNxbdB5Nqo0BBVa3wVQV/DTJ3GXKJXOAO5Jttvd7t9ms06qsOVZmLRKSVEW1ZdTDM22z2C92pAAE6huQQpGwBCKkJsye0rmKUkuUl9nayjrb+PFPWntLk2oeIYiDlGoPMY5aw019QBWGp9pUTvyKvvwZjJWW1qiy5RjdVrum25LWqO9JP0dsn2qgJW3bfzvbVl5yo8V9Dvwka6ieYHOuvtkOT90ijUy4o7bHz9qRDh2OqsoHa3LNOXv2J4/aA9f9xqw+MGTUJlF7FEjHxFNOymiS2UMC820/f8FWnjZMGrmAsOwW21F6nW35vIB5DxcBaG0WF8j5XAO1XVa8SVRA29akzf3Mnbapeow6HQGoKBOboM7oJlt30vW2evA91rYj7YNuh1R3jWrvjJ5DtEO7wDWbRlMlpCqUh0/GBHLMdspK9FReXBm+8LH4kedYvNG2jLneFvXr7zsrMKjTKsJ/7q6fTveP2rSID4rbOaLIKumJj7pe1/VcRMXXEKqXUh4S1QJTdf5s2T3nqivt0PPPiKdVHllbrWr71tak+B6tVHWPbKFxOpiGNuqeituvb0nX6tmsHkUcrqpR9Wi2P1dvH7jj41Zx/VlWwSaaNzJCL8xwIGXAKW/ed8OOTgzhnJ+/QNYs4VLnWNWI8+0/hEUHfWVw2japDh6LibhqXDVYt/i6w59a1rGut/SSfKTUTzGQQoAmmfAgZXojZcJ9DRJOsP32Ob+z04a/yqqlWfo2qVPCqizdNdHOShAFIA2V5aBLpaCq63ts0rlWK0CtFTh/+a5x1tCWcM3DTVFRbw3ZG5DyVwymxde4APrIrMoIeDIwg8ahCkczYYAkvn2NLfzwu61ezNpWViUBrRPAVVmqFlDVsU4GP7FACgGkBFZ3SBASAu6V/U62JZ/6nLUnmtQCId+gJVoCeU4JCKmr9mww94nbpM5SMkXxpTKwgFlPOM//x953AMZVXF2rbFWxXHHvnU6A9ISE9I8UPtJ7g4SAce+SbEu26RACIYVAQg2hh967AWPAHdx7L7La9tXq/Ofc2SetisH5E9I+nny9u2/f7s6buffMuXfuzEQJpEoZak6wPSNUMuVf0rDMLeJ37v/tYiwfXE6AmI10uBwvdzsX26ofshF/rbakOf0WfyWopBQ3JPDwp/H4zU/goZm3AAdZwaxq1b93tG0fikCUwqZTf2ApMYlX92DN8XMNxDP581GfX4ENX7kOyfUNaE7yfbaJbcqm3yWw1acaTSPr7l+NFwdNxqHieTikrUxCcwls5VgVnIC3zrkdOMD7Ivpqs0Mt1qy8QstA4P1GqOPKgND2Mw2Zerq9ynfUPTm2q/IJN4UCGdYVL7Z6RKIGqy8tx7NlYQJoDiOltO6L1FE8ncmVvw9IqTvZ79W8f1uohMCeYOdbHyzAmqIS7K+o5H3o/iIuHMMGUJxcTM2B6TsDqbVmp+c7P4zRio2yvp17LfTI4NZX7kLfCWNsa2U/iVRAOw5XKOPHgaPDhrchY8ILiT3XnnD90XXKKFz20p8sGMNGNtyyrd75u9ptw7Ix5IGwBPqfls+SsHyHOY4ISAUs7q/jIdjxwNR+jj9uaTSsFA0YmBvMoqiSRJCf3vYKRs/6CApmKdZBkNTq9wJSu9GOleFuPgueqjBbMV/n+cgeSSP3Wsu0cMpgjJzxUTy0/jkoicHWvFQHIib0NzSmu1sn7Q/dgzMUMlNWtFJ1BLYKZSRpRI3sTSPxJOr/8Hts7FqCRuV1FoTRTCBNaw68lrmjApuSU4HfDiz/f4A0ozQWc+t9NoDwRs/e2DC3iroZsbah5ludKM6pwZ8muqka/BFrSrJDaCJoaA5+nKBRzzasZy00EvzEKjMNZGN1vHeS2nQj65TfowiS9jPXFiHRP6/DK0PKUReuRIKMdHPxZLz1uavQtE+L2KRRTxBWeIXaCiKbsVPh6v41+/DQhD+g7s392UpWPXdsM3upJpGt8bkYnwBLALz+87/Efv80anMVmf8cPDdmJrY+tNK+i5DPtiEIpFl+3pvaKUWXP3LPGiweMB2N/rn8zFxbUepgeCqe+1AV6hftNA+DzYt4lJ+L8Ld43yZRfhfrQ6Px1rEmYkhKWIeKXyiurJiw7i3J+k3wdVyzZeQS03tZSSB9rnsp20j5xQ5AJWq7XDC1tRPUltlz7dv6HYHU9KvdezqX1Rv3u24gVLqZ8PNcwI96AvwL/Yfg4F33IsLOopbtJnsiKWXnwPZP0RujzngrP0kROraXnnsNlnv+8If3HZaep06LHZ9yc/dnDuL7156D4vPpkmst0Xlaz1gEaghd/Cw+5EgH7JAIN2xk3zHSwop+GLPgI3gtup73qHsQhrET5L24ZRHZeer++Fyopv91hVChs0NnjxhIPWl/eO8ITB1qi4U6DBfro9XaaxmROulXNr+OY6Z+hDfDnmS+6yXeDkjbV4gWO9EUUS0IrRX2tZp+uFzTTSkTBuOHt02lbUXs7hTwt8GjDg19+ENxQ6cAkvaHO2+AygawnUfjMhK5vXR5qVhKj4ktWoIlRx+L/SHNcCo0IFV8VFuSeIbirbbTRtH/JukIpJoiqphsnACe8gXw6oDB2H8L2Z4YlNome1vq3MwQ6J7b4so8yWfGmtQrR3hhHatLqzelt8Ww5vcv4PXKu7G0+q94vvIuLLrmMex/dRdqV+/B3ufW4tWqu/HcJy7Bmz3mIBlcyPuaYwxx9Yh5SLxWSzDJoDG7PUyz8m5ZZ6KUKk/jxlrc/s352PPSBlUwy+faqrM200s7xc/ps+orcSiD1Wdcgd1FU5EhICbpoi8aNhPbbnvNrmtkp2ej7NQDfShF0OMNYsPCR/D6UdPoys4hWJGRlpZjea/zsOumV1k3wGsPPYF75l2N5+feiDcqbsfiWTdh8ZybsXjBrXh2wc1Yfd/LOLTtEGJRtrmxeNanJoXIG6J+aOSZd2xbV9TzntPWgcSw7prL8FyvHgRJLWwjVuoA1PZxyuqEA1KlJjn5m4GU3+FJm/fordh8eg9EDbwDBPEgooECNIb92FrcHavOG4/U7n3QAuYxll3sXx2RxjmaCaS2NxN1XWzUKplHblvJPlwqpGyp9fzbHV5789fYSbK9+KN6vbN5F774u2/AN2EQAtopg5gRIE5oBw3ZfAs2UDrgRi4B81Kk6AXnl/fDMVUfx9bUXrYVf4d6odQ1sWELzxheycZVHodph4NRftrePyIgFTTqazxpe7iz7sd0pSrQjcLZ6K/VpRXNXKq3dq3ByTNOQ96MPrY2oPac1sID7iYFpB1d/FYgJehq91H2KnkLWDlzh8Nfrq0CBvJcL9L9/ug95WS8tH2ZWZlLd1ElsYzZhnonsfQYsWiKU5KO1ecpidi3FpnVVFQNQqnxiU9AXQybrrsWS3sEEA9rpXExRa0KpbSXdxFI+Z0agU0UELhpKK+MGIkdd9/JAmuOD1kSb8fW9mS5yc1wgAbRyPuQOy/XVSAqphc9FMe2h1Zg4/jbsO3Ui7E9PNnmyjcUTEQsbyLeKjofL368Gs+dMRcvfroCz7xvJp47YT7WHrUAEbrXTf75iPrm4c2y2Vhz0aNobqR73RQl62UHp/qlXlg6EXWjYV0N7v7mPOx/OQdI9Z6QkofXLt6hp3qLX0Pj5ouaNJafcRG2lU5C3F9pwLiITHP3dYtJCYldbMeYuW7UTqU9JXlyTxxLv3Mt1pA1R/1zCCbllkb12rSbkN4fNaq99q9L8OAXLsIzR8/DC8dchEXHz8eyUZVYWzIeO/POp0zGxmEXYvOkR7D7he3sTHU/6lSVrK94Ihm44m6pRqtzkTcqDOqXvoiVH/0AGvPEBjVZQ3nGAtFW8DOX20BUmxd6qVLt2rpF3h5Ic8UWtfE6c4KogXVeiI9dkQ4EsK24EK9+6AOIr1/DDoj0h8xbfZ7tzGogI5uWaABSQMoG7GAesjXZnYiUbEkA0PbIbU/v8NrZKJh0QPXFL1+8fzGOXfAB+KZrjY5RyF84CMG5AxGcrR01aPe56ZKauSRsaFnL2AGpN2IvjNF6yPmz+uKjl5+B/cka00HbQpttJcKhe9Sf2wpHd9P61/7QXfAqvnOEQOrBiSdtj+zXGYKzEg20xEdjZAI0WCsogVSGxELW0JjG31UN/0TNZuJNan6slrTiTbqpXO2B1DsnUe/iYqZufdLBVpEC1vwqreoyFIHxQ/DzGyeRCdAxpUslo7VR+xww9YCV/2fFu4aNbyAqoPTuOufQ52XkBB5aCRucDgElrSXhknJ5UnSFI4jSYLHrIF7/5OnYQFYaDwbMdUooFkVF9kC0c2kdvfVGaDsdfbVzMioZmTM07RUllzFRECYrLcTzw4di+wN38y6SJGHKomBb8lGpaRb3lNrqvslKlT+Xkru9qREbK+/F82OnYGmXC7CZTC8WnEuZh63dK7D84xfhwDXPoOm1XYiu2IX4sl1oWrYPWFaL2l8vxrPDpmJLSNNGL8Su8BwsO+t3aF5bzxJk6EaRGZO5CwW1ApX62doN+/Hrr0zC9pfXZuvY1bNJy2tJ9hzrn19lYKpRfexNYcUXLsX20imIEUgbfXPx9ICJ2HHzIgNSL3dW2RwCAQ1kUAmx6fs3YZdvJurC1XgrPAFbf/AHYGej7Uiq+fzEXmBLBJk39iLG+2teXcd7rMG+25dg91VPYd+sB/HUMbPwUu+ZePXUS7H/6leArXH+Dhm9GaJ0PoEovyjBeqUqsraB+rUr8cbpH8chpRzJcyCgaR0GLcqtNpV+GBNV7NQAlOwxp41bAbRzEJV47ruTHB0Ss+V3Kz2vSTFaLZdHfan3B9FY7MNzPUux9OJLyNjZAdDbatJsOHa22vFCK+BroC6l7XcEpKxTB5JqnNxDrx0eGKDKllr+3OHZoRNd50R/SidTqlyGna9i0eWPXgjftL5koCPIQEfBp9F6Eie59y4umosZWhheou2Ws+t4GKA6VmprdFT3Rf74gZj96JXGfqX7Seq+i4kqA8eRIoVmzIlhGb0B68MdurO/a7Ap9/AqxkBKhtKsRGXFDckcNLiQirF307lm3Lf5JfSbdgoCswiCutnsjVqFtMxI8ETnc4UVqDQoMlHt/aQ9qm3jfwKrUqOKZg3F0CnH4entL1ib2oBJ1nBVNqWv6MZbG1JAKnCh4phyuHOdHfaeeirVsCpfwXA9letGgIijEbUEcG010RyjW/Lb3+HlvoMQKQjR5aXLrdQkKXMOcLYxAJ3LGoGx1hZjkNG0vbZTIKVrrwyBREGxAerzg/tjx123km3GEGXZlaKjAQMxaAGMOg/ViVZVUjsdXL4bT3z1Yizv9gu6eTNY5jmoD8xFtKAa+8n01h97KRpe2S/CZh6Geu00PyfMYS2jqTaG3b99Biv6zUAtQa0mNAdLBszAgduWq99hvQhclILl5rkrpBA/EMHK259C43aNNh3mUHMYgHqi1xTZ8b5mrPjsldgRnsp7rkAj2eXKj16C2pfW896ayQjZ9mShAlItVKJFRBK7GrHlGzeiJr8cB0NzseSkuYg8vc5Ye5Ttmkg2awlSNPA1ORX/d+wssptkYDs7ym11aCKw7pzzBHaUkU37q7Cozyw8/91rsfGBN9BYq1AKHRP+Vk0qiqZG3neMdc1z9WtXk81/BLsJkil6DsY6fXK1XZum2O5aNEQTKwSkro1z9eDwAOqJ0yvvWn5OnTLPNUm3qCMWixVY87cShfmop9e0JliIN7/+DcQ370Qyrmm0okJ1fGw0T4X/2IbsKNhuGmR1jLPVtT/cQWux+pOoGb3DszMDWzZkiwhQkwRfsviV+9bjhMrTkadtiMgogwRTkSUNTmsN0lxMaMGLFiD1wDSXsfaHFi3pOe1k3L3uBWIBCZDS1Pib2gUi3aw9H4hQJBuKxJiXkQXRw2GCd7wLQKofp5ERVpQgpCXKbHVzjX6yh1EDrajfgk9e/DWy0n4IGBv1GKknHoh6oopqfb+gcohts2qr7Ffx3DxtWaL8smEIlA9G6fmDcd4t07EvrVU12TxscFuD08rHhiKgOObsVY4rs+tlvQbuWHHe5zW6rbCBBhW0XqaMRqN7Ga1WIwbE80qRyiT34c0p4/BWsIRMqYgsINgCjm/PJhyYtjWg9td2BFLFSDVVVJvfaZuR1wb2x67ryQipJDF6BWLlZgC8V+tY0nRB5faSoW347QtY/8ErcSBvBo1tARLBBagLzOP3aMO5WajPn4K1g8qx7/411lNL2TSYojSmiGJmMRpcMmoDU2+Nvw2vd5+AmuAs7PJPxppv/xHxLawP1ZMGZRRnI4tXXdrurDxvvIVKe9hD7eEBqQCUmm55psTftz77K+wNTieLL8f+/GnY9t2byFQ1qi6D4L3y3jXVVdMS4izzvkfewhujK7EvOBtLxlah9q9rWG52NKkEYomELSCszALeGtJ1aay/YwnePOcWLD12DtaNrMC2kZXYPrgCh4ZdhEjJAoJeNTuvuYjT3d9ZNhnrvnwt9i/ZjSTdsVQTWS31Qgneirul9u3F+rN/gq3GROVW08UWIzXwczFMgai2//j/BVInuqbtdeDvCEgFomLCTXTnFadtCJbiqWOPx84nHmYZSQjY8QhItLiLJhNox1mRBgGq5YUbKfEY6du0GQ+2EK9w0tnREUjVOdOuaE8L//pLlJ1LJjqPxIlAGqB4QJovof07TGgPpB4b9YBULr4Y7CCy2374yCVfxZr4Ht5bnDorUiGCISIV4+8rD4XtxtLo/D8dSHUY0NiPi+24tAHlJSr1xKyPrxsIMHVE/Rl3VKNk3EAEbVFWAal6GK+XyQVRT1yl5WcXOFF8RAtDF2opLEul4vMqVhRd/KLpwzB62odx/6an+EsEdFaYmtJAkIbYMnMp53AgScXwjFXXtas8q9Ds5y3+KtFz3R7ZR1orstMtTCYJXNoITa7sspfw3Ec/iA3+MrJFgmkW+N7ZINobUPv32wOpWA1fk4lm6Nqn6a690a0rXv3ZOWiK0UUjmNhSdAIwllvLG6oTyOxLYuNlj+KZQRdgR/FUJAPVaCioQtRfjWR4oS3g0eibjSjd9K2hqVhyXAUif1mJzCGtD6n4GVuV35WJ0+0TYJP5xZftwaJvXo1Xu56PuuBMvK5N625ebtNKG8mGlTSl0VFSABopGbFcbuoGKzdb04c/rE1MlXgvrPummmas/fQ1OEg3PVVQiS0E1OU/uZ4AqFxmGgnRUFkKCi1oy+TMwWZsr3wMS3tPw2tdJ2LljHuRPqj1L5tIbiOIJ1iWqEt5Ekw0vrQLLx4zE68VjSPrnY7agKaTTifbJtP2T0fKX0EwqiQAVrE9KtgBVWJz8QysPmUBGu5ZScDXAFQDdYZgpBlwvO+Dl16EDeEgIvnsWAsC0D73Wh/BQE4sMQuiXgfZVg/eGUTbezotQo/Ic+vj/A1N4DhUVIoXirti2xVXIxXVgKnyKbU1Ir0U6bUNosmDUH1L/wUsbozANcTbt5nZTPZ57mHnTRyAGgHho4BUIaDF+97A+8o/hfBEepqVwymDSZ6U/qQBZ63NMcR5pLkgmiPOpXcA6jxezaAkGJ/XH5WP/RIHmxWzpy1Q5zRxx+GWOjtBOFmqSsMyeeV8p+MfCqQ6BFg2k4kVZJXD52oAgamS5MVeVFEv73yN7v0x8M9SjFRzZh2rPDyQOtHOo0qZCtgWq5oRNQqFldqyeTAKq0ndF2iJLLr444bhnNunoKa5jkrAyhHQSViGzipGPWZLpR0GSL3Du8YS263HEkjRnSebyURotDQYmzOsMEKsDlv+/Ecs7jsYh3xdaCAEuhwD6VThTdobUPv3OwKpLTxBo9Tq/Nr5cXkojOVf+waaGyMsIxXe3Gq2j3JZdGu1TVh71RN4ZvAFiIRnkXlWkQ0tQH3RRYgXXWxTJuNhJdjPRH2oHAky1LpwBRYPnY7XKu9BE0E4SQaq0V0tu5diGysxXQwz8foevP65i/FmyUS8UTYFq5Qkf0jpVAm6vIrOugGYZDxN49WIPlFWZVS5PNGD1ybZo/W1eAP16hAZ6afJAAmkjb4KLOk9Azv++Ap1j99P/VMbKJ9ZaUlsJjS/FcPyD12G57uMw+Yf347UbhoMy6CsCyXeN8YJpBFeyM8lN9Zi0Vd/hc3BiUgHtKDJbFoMpWAO2d1cZPxzkOLvJnyz2PnMRm3BVNTmz+DzcuzKn4RVZ16FxMaD7HDE5ARENFgyut1XLMSbxWFEfMX8zgC/S6t2ORCVa+/23Mq2KRmr55ofFiDbSfvBTO+zcunFRGN8TAbD7CRDWEMgXXrm15HevE25LoiKwZMEqZyuDllm1p2tveA1j9qpBUQlnR+57db+8NqxBUTVVgZcSuE9hNkPLbQFjkKawVg+kqBJ4kQRK7V1Okii/BUOMDvDCVuWk/hg7NU8XoLvjCEYMPVEPLzxWSu1jeFQKcyGrVDy1gSh8pLISfna3fE7H0cEpN5Nv13FeIeqhmbFa4XwDkgtdUJuEhWpwdJgUthctxmDpp8E32xR9RF/A5ASdMU85/a2XslfORbBCgJy+QC+7oX8Bb3hnz8cRTOHY5RG8DctUT9nyeQajUtQQZSeYljJ2tSjGaQqTP+oLcZYrfc9/P1affALlIitALwtLE37E7jSwUUNDVGLZSiPMJOoxYpxP8brJWSKhWQhUnSCoOTwzPRvA1JbyUfGQ5ahlKtEIIi3CKYbzvo6muu0UnySqNVIduo6tr3Ld2D5j27D2j4VBMyZ/C6yK7rFTQUzqBWScoJEJSIEizTZViZfC5OQdRXM4z3MxqbQudhw3o1Ib22w2KutsqTOhffcREbOn0Djxga8/JlfYU1oGtb0nI7dN77MjkVL6rGj4QW0TZu/L8Zj6Q5iOaryHDEPIEfv9FxGoPnsmonSfABY/enfYG+gHAdCFXj2+PlofHEnPyqWofxYtbriwDGk90WxsfIhLC2eiEWnXoK65/baT9p6AvQmNJ8+RYrdTIntasSKs36FLf6J1qGk8wicSq8q0KLW88ncL0Stfx4a87R/1HSsHToXq46eizdHV2HbsEuwq5Rl8f8Eb3z3WmAv71PVb7GCRuy4rArLSotR7xeQBgnMSkPKZ/tppXqX+qQ21Vqhtvvs/weQeuL0zA1YmUvvDyDm05TQMOp47WsjhmDjoodZX2TgcXZvpKEp9o7aZRbpiNWxpnprJ0/NTlO7usZRK3jS9vCwIrfd7NDLrHjvC0jFRQVfAlK99+b+jTil8nRig3LNte/8aNp5f4JoPwQJpIVVbppooEJbLneOEyJbbiBb+CKiNhx5Uwbhw1d9GRsS2gmVzJfEIkq9EJBrgggBivqgjoT3yXu2rIQjOHQfRwSk5hK3rxQeVhnt/qyHEaarJxPQUDSYofnOEQKoYixa+Xpf+iB++OfplvvpU5zTNvZnzyOgLO9LGq5UJ56fx4qp1oDSQHPrnagnGsAK0gi+Fjxh5bK3KuQ5v4GsC0yHLxiA8/98PpnGQTIlUXiVRb0QjVAE3kCeykMfV0nbGghTL+xG6ng32Vvu7N51yB1Q/FWzhMR0vXVQNYsnwtcCV/XmiEew/4Wn8fDRI7GLBtNYWEJXrozgFyJD0AittgfRZnX5BCnHHCx+lk8jMsDsDGhpXFmQlbHYKj62lqRe0yADAbqPfgLpV9DcUM/7UryQnQnLlqlvwu0/+yUe6PEzrOkyEZtKJmB5j3F4dvRkPH/sVKzqeQE2Fk3APj+B1T8XzfnzKdVgw/B7tTjJHLKpmVhXNhGbJ/4F6R0EagKoVrZXLq3FPlm3MRpfcmkN3vji7/AawWvFmDmI3rLc0qGidJ0jbAfFzM21EmB6kvNnbaFnagM1A+1W4BflfzFK84Ekln/2EmwLT8T60slYU3E/murlHmp+eJPNPGtOK0dQs5nexLMjp2FF6QQcuPA5oEEgoXUICPwE9GZ6E1peT/m16371CJb2mYSobw7baz6Z+jy2Szmi7Gx20q1/o9cMPH9cJfZOvBvbL7wfiUffBF7bjfSrO4BXd+PQTa/jxcrbseIW/k4Nu46EsiT4GwSsHZctxIriEn6vVu1ymxRqAoUGnhyb9JgpwVDx04JWVtlRD5y0xtbpuhM0o/xO7U2vdDibW0+9i7ITb8wvoVtfisZgEZ4p82PbJZVAqoHtR0CJkwKkeP+0CUtv4qObocj6l2vPdlV7uEOPnhz+EKFS/nDMMkXYXvo8289tly57kw2J7Wq4MkFLPYB5D16EsnOHIkxMKFw4lN7nYNtryS97p1tfYPnjQyyX1DJ2lLmjOfiVxALNfKx2WT22wpPChppKynNlk0fh0od/Tb2gHdjAI4WekIDUFuOx+2N5VC6+NjDlc0/e7vibGGn7Q+ek5LkiGDUg5f9CeZaNRgVT7EYhvxqHvXItGjHjnssR/rninATKKvYYrDhf9VBoClegfBCpOxmqgHR+f4qAUkHm1piICyRLXD6ZpT8RVP0Vw1mpw+GfOQS9JwzCja/fRkaqxtMYheK2Ss1iZTZrgQkxRrISllW7CLLqWu7Fu+PDVaKx7ixwuA6DqiDj5X3GyXLUszcbFYnT5W/Erqsuwxv9e6M22I1uKBkJwU5pLkkCpgYY4n4akKaREhRtbdEWIO3MeNoCqdxBTUHVoiVacSpBQ9rM79t2xheQ2b8PGmSR+xSjC9tMl37Nb57F3rNvRursv+DAT27BrvIH0fDMHkRePIhdc5/EoR/fiz2nXoUtxdMMUKP+2cgUliNNENVMoCYtTkKX//FB47HxqseJbOwvWAe1vFctfKI986NsZxtb4ncu/Z9r8XT4HDx5wkwcuGMp2GshGdMgDPUkwdrOJuibMue0gSfWBlkQZTXbb+meMvvTWPn5S7Gq7AKsOr4KqVd2E7SUgpTBIbZNY5QFIwuPvrodS75wGRYXnYvXT6hE7KktvEITBeotv1V76Uej/FyiCRvveBnPjJiMA+Fy1nM1kr6F7DgqsNc/CW91H49tX/oNNs65FzXPrUeqnkyW9ylXUHnSCulob3stEhwnMKWoB82xQ2SkDdRB5QUksfOyS7CKLnVMHSjbLMrOL2bZFgJSB4YC1IQBKRnmEQFpVheyAKyRf60zaoNKBsbSqTD1rgS1oS5YW1SMlT/5JuIb3iCwaUCJOqqpwTaw5EDTkQrpuSfvDCjtD5uOTBtTbFxTkm2dYCX5s91lLy7sQtDmo1LyljQswzHTP4SSKXTpBaTz6XUSH5QrrtlM+cQHTcQRFgTMtdfoPDGENi+80IQdTdbR9iN+ers+4oh24sgn6B4752PYVLfVOk4RKRs480if8KqdzrlZi3x2BPd9xEDa2aHz7X/ciQMk++NHRZA1+8N6ewJLM9mIOOHDmxZh1IyPIDCLN86eJl8znaoG8LnyxLTmIM95jJSPBaLnc1pd/1Yg1ewofYdoPOm89U5K1CegTuyPz138dWyo284CE0wtFYaKwx5JSq2qVMKx9YxWoW3v5W0Puzlat55S1MMq9kc7p4Kwx6WCpDXbRQF7ggbq92LFJfOwqbQMkUAhGooJor4wQTRsK+q7RXUJpgTVVoZBA+nUgNoCqQYnNFc67ddqPmQidO3rAyG83mcg6l5+hYDF+0lKgXnHMSGR4ZIxDJVdbWYLevBRvEmd38F1+7Dsskfw+oersV0J777ZNEolsFfTwBeyrNXYFpiC1R+6CMkNWj5OYytaMJntSyUVE9Ee9kqrrVtbh6e+dRWe6HE2Fo2eisaX9yDdoJ5fg1Y0YHWyAkqVJyuq/9zXKjDtzUC3OUkQ1qIqu5qw9DNX4vGBE/Hm7HvZYREceR8ylVRSxsr7ePMgXv3wRQTRX2DR8bOw5ZG1dv9Kb4nSvdPgZ40FHNjhLz2AFz5+IXYHZyIdqCYYzUVNcDbWl01iZ/BLrLhxERr2Emx4rYUM+DkxKQMEVpo8n0bed0KjwfJOCOZaI1eZK/LsdR87L70Mq4u72Gy3tFalJ+hpppPXcXpA6hYyaQXRIwVS9xk3aykazEPMmGnYPCAtkrKlKIBXPvwBJN9c6ixAA2sE0DQbStOGBX5HCiBvd9jns16GswunXba2LYFVgzo2+q8wWKqJ1KoJ5Q9dhpLz6E3OGkW7pk0vUJxUm9YpPkr7FuEikOZrTWKSJ5upRJs34NT7JFUC0gISKsVTldmjGVDBSYPwvT+OI4FrMF1TeNHGS/ibbvCs9T69+24vb3f8XYNN+vJc0DHFtz83CKMezQ4qs54rFcVml/AG0qzIvU11+MVfKhAaN9gYaH5VPzJP0XX2QvOUM0YaLze+Sm49K4cV40b3BaZKxm0FUgsu2yi+RvWHsWLZa2lxA0rPiWNx9XPXUd3JF9Tz8vehUVRWplbwsZnofK5AlrHM7L24+zn8YRWsuIoeKcJU2ia/K/ucnYcbYOA30YriGozaswuLPvNBrCzNR4yud1NeEY2m2AzJpabkO1efBqa5+WZYhwHSNnFUxUj5WU0NTZLNxvw0JH8Ya7se5daUjLMcBBZbaIX33kjwqm9qYH2QuyXEIqVcdJdZ1lreeVQMkWDDykHzmkNYXXUv7hk1CVu7zmbZ5iJWUEXXcYHlma4pmYQ9v1mMNPsKW0GfhmluYZwwQ6OxBYG1e+fWemy56WXc8bVL8ftvLsChNfv5u/ISlHZCpZa+iAJ1Iq6OVecUvtZ2EMr9y+wD3vzMr3HfyPHYdd8yBSLFB3kPglK2xaKdeOP0S7GoZAIeP6UKB7Mgqg3yeKltPdIgN4/tlHzrIDZ/7XrbMz9TOBfpUAWWdr8Az5x1OXbe/jqaN9eD1m6DVtrRUvO042SeWrS5Sfv8CDRZQHk3ShnShS52Ls+F95niB6n3Oy8jgyaQyqVvViiHrDGTp9i51ihtBVKtBmUg+U4gqvcFohSBrzwThXoEpImAwkX67mJE/EE0+PKxpKwYq664CCmyddv+JUtwnHfFCj7soffe7v3Ww7MJ2b68CLMJERXpGSFUbRSjgiktTJUTpf0tPrABJ8z9AgIzRhL8RtDmCZBVWuGNQKj59bR/n8ZTyFTzqoaRXLlR+ULb4l0J+3zOawWyhbzOxlDIWEOzB2Lo9JPxwKan+duEct5nSq6S7Fu9d1bHco+W8h/h8Y8HUp1jodRbC+95gi1FUBWg8LkL4vI1jUv9+uM7X8WY8o+j62z1Kkchf4Gme7Ii55HaKx6i5FqtEGWMVOApEHXSHkjVgxWQlfpUsQRTpUb5F4yCf8ZADJ96Il7c9bL1wHK5bVMrlsWS6tnA7jWVvh0rfdvK5Hs2OCWg1HNeau2SbRvrPKikYitJKSo/IrzefMOv8XT/PmikixUrCCEeCCPp13RBDRrJgAiKcvPFMPnaM6S2xtQOSG1gQp+le+grIuPVLqJ077v1QOzBRwgevC8yIs2TTmRqWQt1LB/ZVEK5nzEaO8EvQbYeiRmj1EhzlG3WQMUXO00eTCDywi5s+dYNWNttMvba7KX5LC9d/OJyPPblKxHZ1MA2VXYGXVoCidiZTVaQe832tv6fZYhsaEDNM5uQ3KMMDgIPwUX17ipIldi5qH490ZQ+xTKTy6N4/qQ5eI1sN7OLQMfK132irgk771+F5//nUjxZdg5eOW4ODt2z1tixVrtys+0c6Cm0gy1xvPyda7Ciy2Qyw3mIknlvCJ6Pzd/5DeJv7SPYi4HabbCuqC/8HcvNTfL3CJC2Ihh/2BZ+pqHuS+/CG7VvYF2c98lG10CTQj78cWy/9BKsKCm19gE7S1uIW2zRphAT+NQhWlt2NsjYUaQXBrxZsR1rqUOalBGnZ5Ly8bvVuQaD2BwsweIPfgJN6zdY58Ympg5TNwSiapxOD1W6XUhRI73z4eyBdUtxEzfUmdBOpBO0e1som6I1cpOZCA6xd5v54NUoHn8cCZNyRwmaWtCI3qnA0a/ccXqYhQawAlONlQwmJsidJ2haSNBdWzjPZQEJN0ILBqB4+kB8Zv7/YnPDTuqymKgLXahja4nLZ8ubLbyzf+/1ERzvCpCqrpW5Kf20wphBUZlUeAEVG05bNaT4ejO5w1f/8AuUTeqH8FwCaRWp+rzRdNNHIyB2Oa8fAVJCpkogdSDqWKnLD3PM1AEpXXyrfDHXbL5Z5SB+V3/4J/XGhFtmW9aAjDYi94/lMuvgI/kSG1ZMuRVIFZ4w1/ewFSoFo2tiCOU6CDFar1EEoNqKRIMwcnVjypnkR+pTtVhTVYnl4VI0apSdjKSZrr0WrtA0TwFplMCa4HmbUkpjazoMkHpiAxRiN9orqjBsgw0xgvG60mI8O24if9SNuqbI5KKkcZv3vYlde3dAC/bWsS7qyVAt31bL5JFJGkuNCRCp6EofIxioY9i/Zi+WzrgLK4+ayt8opwbNxb5ABR75QBUib+xTjfB76mx21z6BCn1rJT3H0uT9PMcaNheujteR3PH7nS7YdM8jBVK7jA13qAkvVd2PG8f8DPtvfclcR71Xu3wv1ky6B6u7XYANBefiteMqse3RNRavFfjFFRtPEYj5XNc3bKjB2mn3YVvpZCQtqX8uVg64HMvGPYD4+gYRWGif/Ig6Fra1WKa2otCIrwbKbAKGdIDnmpK1JPG7cEfjrfja89/Bhdsuo4ZvpwEfIng0sPxpbLuc300gjXlAqXbPMtJkoUBUe265WGdrex9ePCD1RvylNwnb6ibE7+1KD4IdazAfNdSHF8eMwuabbzXmnkwQ+FUHBBbn1vO5KrjdYTrN+3NL5hFMj+DwbMANIUl3+B1pfjd7ZYG3PFYDtZRmOzbg6e2v4ITyL8I/ZSztWJ6kBqFJoOi6y6a1JkcBQbSgYiRt2r2fJ/YpL5Xv5fEanzbVpLsvYM2TVCtM2BuhiX1x4WNXmh3KniUGpupAaLN6VFmlPfY+H91WNx3r4nDH3wWk3uFVmhWGBVMhrCAskv3PBpDrrLiEKR6vMxeIxqFBgd8+dwt6jGPvUdUb+ReKgY4mJVfKA4F0Tn9Wiug6K0gVR7BsM5MhK46Ziuo7gFXag+ImwXIBK4GYMqj8/Xhi+2L+ogwqSUOgUbBxmxvZoHpNA2NJeR+sSgEq67FtVfJauyf+0SBsBpddp+spMnYalWOpfC5gpaSopJqaqsV9BSL6/eZNG/HE5z+P1QS+2pAP9UHNdAmjyUfj8WvAiCwiP0BjUHK2Y522urkGkzoYk2bEkJHSeLRgcCxIY+JjhCC9KlyMR771dWD7VouR1rJcb2RWYuqS83D+G9/Hisyr5mJpVXDF9ZSsrx6wmaxNC2+4AbkEGXWM16kTYukPprBqwT14pP/PsSU0ke79DGzsOgX7r3rBQIefQpzfGdfgStZAde/kbGZYWnMhkdRujXylgTiNrJsyq09zumEpaqw7O6mGkFgL8Br9L116aRvuPnUy7j77V8Bu+hq7eH83rcKaT12LxcXn4fGjfozlv/gDksv2GIvUOqti5DJttgwydRnU/2U1Nv7P77GrZCYBZxa2BCfhkeETsf2Pr7DzaWL/Uws5wHGLIzYjzp7QUrwUsmCnZIt8kyTonDIW4qkG7ExvwLn7xmP04pMwbe9MHGzezw6K+kIGLdd+x2UXY0VpFzQq/KK2VXy0oMhCMhpgEpAq5q2dYcVKdY0nnmfSmVinK+9Eng2/K13Yhey6K0E1iL3FeVg0pDf23nIjG4gNrDpXmCsbG5V+eoDi2bGFpFT/qm87L71XlNMswP5cq7Q9dM7ql3/G/Pi9siybz04ws328aHcZsnnlNG9N78YXr/khgpO14PsIW93JJ2ZJm9a+9Wbb8k7lZZJp2uIjZKgC0wKxUV7vn9uXLJZCIPXzmjx6pnkLlWveFyOmHYsn1j1jZbMZTLJZ+2NbEo9y79WzfTvPxyM9/iFAqqOlASgGlhQV2IkDUj2XgdjuiqxtkUGqFrbF9+KTl30egRkE0vkCxhHwlbNCywmklXLrFQcRjSfIsmLbg2grkGbFgNTFSAv5HVrMtbB6IAKThuKbvz4POxr3WYXaNhCqxASZI+lKTLEuUxNVtFOqtgfv0RrA3ZNrEBm+axSrgyyQesav5xpssMUsaHSKx6WpyOlYBIk3XsHyU9+PddqGpCiMBrLI+kChbfdghqBBIxqFgNQMhIAJGkxnQOrtT65529pD39KqCoLYGCjFc1/+H2DDarLjOA6wJ76l9j58YvnpOOWtk/Gr/Vdgb2Y3gSJB3KjHwaY9ZM31BAj23nJ9eQ9iYBqc00wQDZ7Y4rcH4qj78+vYeuavsf6oydhY+HO8/pH52PPwW5bor5HyJoKvflPbO0dYX/U0JG16FyWYCUy1x1bEGDGBV+xAuqPBKdandEgxW9W4OiVqdot+mf6wDHueXI8Xz/0Tah/YiJr7VuGZ716Ke/r+EC/1PBd7Tr8G2yvuQWpNnULfbKNm3l/K1tfUoGdqRxRrr3wMj46ZhtWlU1BTVI5NZdOw9uO/RM2Ny5AmiNaxjRoyZExNSu8iWyNYyouJspPQHPSIFnXme0rzShAUxOxXNK9Axc4ZOGntyRi+cQS+vecbWNe8hsBBsIpTb3j/uy+7CCvDRWhkW9siJQTMZKGm9YZagNTlB6v9nbtuICodyIJmbvu3gKl1qFoch4yWLn0tXfp94QAaSkJYGgpg8dnfQ2bfTguxJJQxobAO29QGRdsBqdV1C7jkitN/J9L61sO7xhEMZx826Mp2FPtUN6pYuDpt/pRla+i4dfX96DphrI2w++cORJA27Nx0AWnWpueRINlgMoX27bYn4jll+vD9wNw+bYBUo/vCEq2q/4XLv0KM2Wm/ZWlNLJsrf/t7093oUfXg5EiPfxiQeoeKIvVXIa2gdk6V66pdokiM3Hy3rYUyZ5KovL8KXchK/Yp5zB2JACl8UAuT0IV3ibWstErReS9G2paVdgTSbKVrmT6CsPJLi2YOw4BfnAQtLi3maSEGa2SXXxqnQVusNAumriJzVcUdXrqEp0reozWGlC+rgLzQgFTpHtpLPqX0EoKHemmBEmL12H3HbVhx/MmoJSuJhwiCwSIaQgnSvoBboceYSdaIDDDbGlGre98WSBVvbSaQ7g8U47mxo3Hg8futo6jBIVwd+S2G7zwevQ71x0mrT8Jf6m8ztz4R07RRcYcGen6KcdLgqHRJgonyDDNkVXzBTkGTDrSoBxCvS+GtKx/BuuPL8Zb/J3hz+EysmHAHdr6y1TpKSYLXy3XPxAnIZG+aky92YsZmHQ31QEyP1a0aN6AW2LFdzLOxOs3qkF5TNAkgsi+GDbcux9LPXI3Xe0/E673GYeunrsGKigfQsIOMi02gXNJGtTafK9bb2EBAX1mD5d+8AZv8E2kBlZTZWF88Ca9891o0rDtgZW5k56GIb312ymRTgu2WUBaCciLZEchNZF2wL1bY0xjB/sh2zNs+Bf13dUUwXYhwogwnbv0gXmt6meWQy8/P89L9V/wKG+gp2ICgufBsNzFSeiBy5+Xee0BqTNTaV23fWfs78WLlAl5lhMTo6WQIplG69GuLivDa57+Exq2bjNDEWX8N1Ff6IeyQ6GWwrlvZZ+vR2TlZsHTfaXzHQ+e8a9i6xkSV9qQtRFRJOqdn7NNs3GD5/jfx6au+bnso+ejGa8aitlqWaJdhsU03kExvMwumnteZb6P0dPX5XIy0YF5/Mlk+r6DrTwarOGvphKGoevAi1DY3yBxNd1z53w4kdRed2/7hjncHSLPKLjFwoXiNouqXcTjGoXOyzRQee/NxjJx0CvwEO/UoSl1SQq0tSmKDTaxU9TQE2paKzAHPXFD1BqPyFHSuHsH39dn+CPMz3SaNxi9fI4tpJiPUoJPcbSqT9lxX3IT9JcsnMFW86HCVqXMqu+tROzu8+/buXb29vlcB9kbF16hJWgy4me729uv/gCd698ChgJY260J3rsxmKClWqpktSmfSqLy59yYyHhmV91pMxa0YVE+3XvtFickKWBWDXdWd333rjVTiBLY0rcYFB8ahy/6jUJwsRcmhLvj8gc/i6fQTONRc49g02Yml69AVFWNpIpAqNUqLeWgHTRvZJ3podaOUppsqAf7lbXjix7/CvSPG4cXu4/Da8Gk4+Is/I/7HpUgtq0d0VxLRmCY9WOQAdTQxARw5EWucOkGka8qCqUI/6mQ1o0bZBFJ6c7lYNhO+J1a6a/0O3F7+W9zxi6vw4uX3YN+SDUjvq1fchsAvPYRNjKg9UIuGF3eh/revY9s3b8SBsZfQlZ+GTeFJWNJ9Au46fgo23/ASMtui5oInrMPjd6ij5ZckVTYTgjc7mEbdN+uIaG5tS96KrZk1mHngF+i/pQ+CqTIEMj6EUsUYvedEPJp5Agcyh3iPvL72ILaPG4/t/iK2F114TcLQgFBhEdtXqWv50IpMbq69RvO9Nj4ciDo9cMBbSFeeIMrOVJ1wks83lfhx95gR2PPQY7wPFpmiuouobngfbsBH9et09Z0OXcEr3Yt2h+k63xNMKVdTf/JGtHWHBuO0aJHb54ptw3Zs4N/MR6oQmKhwHoG0egABUYySYEi3XSBq7v08Z/8OTPloJElYMJxgKyDVud58n99BjPBXkqUScMOzhuGEytOwJrLRvAh5JaJxbr3hw9uuDnefR368K0BqlcmCij24BlLvJkBx5928WlazjIRvKnct0tSA8/88G/5JjoWG2COFFevQrAQCqSrURuwMTN8JSCVkrKxMS4NQYm+1VtgeiKLZgzFk2ql4cudrZAlkGewVLQ5IMFfhbUorG962TJEBe9V5mFrNPa3nnqgOPOVsEbpQKTI77cQpZqPtLCKsk9SBA9h4yaVY0mMgDmg+fkEIGX/A3HO3irkDUltFvcWw2orOK7k/5tdAlWbLyF30IU5msi0cxOYJk5CM1+Dl1BM4c9fnUdxQhECqAH4E0etgb3xt/Vl4JPIAdqd2ESBjNigXTzcQTOvYbmRlAlLWkS3+bKPUctnI5Ak4ijjSPtG0l676nSux/Yd/wvYzfo1Hx07EbSdMwu2frcLtZ16I1yvvRcM9a7D3r8uBTbVIb69HZgd57XbKIX6D/sWoN9nvthCRmSUtT7rE33YDe9Ir0kCtdn+QsLyBso7XbGd77SE0a13RVTX2WwevfBKLv7YQL5w2B0/3Ox+rul6ADYHz8WaPydj46WsQvewlJBbtsqmRMi25uEkCqfbwFwtXCCjCTiNJUNWuoMpKqKVu1BM+D2Z24NWmV3BH4s+oPDANx+0ajm6RbggkusDfHIAvXYJBu47FFduuwZ6mA7wHcv1VS/HqaZ/CfjLQjAaE2FYJDRDmh9m+9EKyQKoJFoqRmqdhbdwZkOqc2KtYq7teI/VRfm+EbFcrTC0ePgY1t/wFTRHeAztB6wzZKRykPjbynjQjzdPP3KP9ax2dXZd76D21lVpNrrzCN+oG+SnaOT0c/mnDRAE6WxL3rHkQ3SYIDPujYH4/hKo0OCzwVMbNUIKh0hk9IJW4QWUBqUtxVMrTSH5eYyi9SLgckFoOOXEjNHEQvvvbc9lhxyy0onRHWhvL6YFpK1FyZVdJ3RlPjvR4F4C0LYhS51tAVM8tdkqR6Yn/WQyVrq/c5Qf3vIBulSdAKQ+hOYMo7Hm0f7VG31hZinmqF2plpRpccqP1HYGUlU5ADsymaz9vJPIWsoE0D39uPxSPH4nv/noqNtfupfUrlqNYEYGUCiYQNVbK/9sAKcvPE21q19xNKqOnYB4LbyP8kLmkMn4qseKjcQKTpQfRVazle42qs/oGrJhVjsV9eqDBZiiJVWoEXgNOAlOCqBmXA01PPNfPzaV2rqLElmdTOg3BdS+N882vfR+NvN/rD/wRx206nsbuJ2PywSdpCqGosSuO23gCZu6chTv23INVh5axaghUUd6bFF8dTIYsnoAql9syAFhfmlqrQSS1oxYD5uXGOKIExo0vrMO6m1/F4p/+Ees++1us6jIJ64rGY2kpgewDF+LV0y/CK5+6EC98ohpPV/wJrz+9GNEDEVEmfrdmLhG4yShZO6xtAazirgRQ/T5BbfUrK7HiL4vw2A/+gGc++2ss+fy1WH7GFVj+2cux5n2XY2dgDhrzZqEhb7Itr7c3NBvbBlfjrW/cgDXXPI3YVq35pAwTdeRxQiMBQDFaZRsIZLQMnhiqDI7nedPmRa2P7sH92x7Gdft+hS9tPgODDo5EfmMX5CdK4E+H4WedBlIhFGSKcdSBwajcOBtbmsmWFSZYsRorP/551BI4M2wbzWQTkDblsfM0V15beRNM2daKkecCafvYqNeBaqDR0p3U4Vo+MploKA+vfvwYrLvnFjYI71BlT5MwJOkZ8Pk+6n1M0/20EG27w9mts1/v8LwqPR7+4OdYo+bXETgJ3QbUfEH9IZMnoGnRIk2oWLd7Pb508Tfhn94P+fN7k2n2g38WbZVeqEbhCwSq9EYtj9wydiQiVAJagexwA9GAgFQr41cLSOXaD3UznOiB9pg2Cretvd/KrW3Im1gGA1JP2K5ucIkaxmKaiZuZexiWY+zvcPzDgVRH+59XeXROBRTDEOV3YCW3gj0DK1Ys5AAB5uw/TUFgSldWVm9SfeWLjTKGaouSWLA5y0YpHcHTjdorGG2iUX+5+OypCqq1bXN/cx0KK4ah6ILR+M2SPxvDEAtSonpKgMqSuUC5gD77J7Dnn4NFisDXjJrGpZrPHnrWIrxpU0jr9Xkd709hBG89R7Fxt5cQbZSK1pyUUjdi2S8vwiN9e6KejBQ0EE0fjQZKEAuWIkpAFUuNBPMQD9DI8kM0pjAZTAANAYIvjdJWQSezUfpUQ1DxsgKyXB9eGXMsdjx6A363bw6O3jmWAFoMX8ZPo/fT6AMo5PMgjb8s0hV99vXHB3d9GDMaZ+Le5P1YlXgTWxK7sDayDTWpGt6y2DvLrHvXzUoLCT6aoRIh0EV4Ui488dcNVDXGgb1JHHx+M2qfWI+lVzyAe3/wSzz6g2vwyPeuxB3fm4dHr7gZq19diUgD2yCt72O9Jel6soKUSqf4Jv166ovc0Tg7oTi2LV+LxX96ELf/dAEe/9ZFuPO483B3n3PwYI/zKRNx/7CpeOGLl+CZH1+GxRU3of7BVWh8dRtQm0Q8RUChm54mWGaUT6mBILaTGKgG2YSdDQTXt+Ib8WzqFfyu7o9YGL8U36//KT5W82kM3T0SfevJoiJFKEwHUdAUZP11t3ot5F+Q9epP5+Oo/UehctsCbG3eyzZOoubhh7DihBMRIUAq7c1G5dmmCsO0eBc2sOQGjyRxssuEYub5fjTysTFInQgWsn2pBwTdZn7eBiYDIRwMFeOlom544dtnIb3pDSkXtG21QvINBAflBytsoemYlvrEe9Z9C2xyB5s6O9x7sg2FvsQ1s38CIYrUwMWyPZHO077Y4SoOq1izPDFeiT++eBvKfqEt2ek5zu9D8KSNzh1Fu5XXSaIkO5ftmrSOhzgPdDCvJaCajRNw6W3mL9QMJ9o7vc+CauLAtKPw3d/9FDWJQ/xdlkExepZHIE8rZAl0D61Eqf0dd14Dhz/eFSBtf5gNUASkKryxG94ITcKMUvll8biW2Mtg7l2XIPSLrggqd5S9Un41gVTBZ/ZGipe2ri/YtoJbgZSVrArOis2OqhL1Z4/Hns1iMIq1TB6AT17xDbx5aAuNiaWiYTkgdSDq0pv4nK/1570Wc9YOADaqLYB8mxp3QKrvJqRQkbTTZETZAQQcmzLL71KsTfHIJIFUOY7J/duw4cJ5eKnPUThQFEKchhb1h9Dgd7OVlCvaSNCU65Ymq9HMqARZSNSfZ+xG4JshwMYJpHLzk/58vhfEkq498Xz591C59ccYsGsgQTTMxvchjy5oQUZAGkZ+RoAQIFMtQre6bhi4uR9O3/Ix/Hjrd/DTN3+An605B1ceuhh3NN1MuQN/TtyLvyYexxIsw8bmTWQ5B1y4RPFVgqDmsEeb6sVDCIZkQ6pJ1lkymkY8wjavI4utpYHVEtDqFS+mwauDIvhqNKI5SdbOOrE9g1SfMnbWe5ys2O0BFXcASPbbvDOBuuc3ou6O1Wi6bT1SN69H/X3rkXzrEFJ15EZRdl5klwINrQOQUIxc35Egw9bvEBz2Ne3H+qaNeKrhGdzFe/tN9Dqcs+48nLXpWzjxrfdj8NaR6La3N4rJ3v1JMs4mPwoImnnIt7r0pUvJ7otZp4WsUx/ym/PR60BvzN42H+ub97D8abx20QI80bULOz2yz5Y4uAvbeEDqpNVtj7Kt1d6aAhwv9Js+aMJFNJSPJEWx1jjbWDOX1hWF8crX/hfxNW+wzsi4qatpbSGToI4ZqIm4JKjrrGeBIHX0iIGUIuBU2MuNfOs5JQui1q+2iPsebzDRrbtBfWc9b0vsxnd+Nw4lkwiclVrhya3iVFA1mvYrj9Oz785s3ANTXp+1dYFw3nzlmrvYqUb6Q+P7449LbrVSK6Yvz8l+33CnE4/z7zzeBSBVwTovnM6q8A6sFIckGBkoCVzFYtJ4bMOzGDL+aBRNJ3CyIrXSi9YaLdBKL+p51FPlDjjxvQ6VnH2vkIzUFjDh9Zqrr4C230YGyU7nDUPxhFGYfPs8looVKkATSLYXlknrjTp+RW3xhO+Z5hzm8BRJrpDuT/FR29aA7r1cYhIucxM1x1lMRVti1NHQBBJNNbuxdM5MvNq3Fw2GxkbXL6a4mY/shcCqGTECx7hPbDRs7r+b1SQmo3hqkM8DvJ6flcHS+Db6ivDsT07DT3eeieJ93RCiO18gRkpXNJzsgqJ4N0pXgijd0+Yie6+gOYi8dAh5MbKuOM/FfCiOEmQjPdCtcQC6HRiOEdtPxee3fBXnr52MW/f8BcsOrbR7UvoT6R07hwwaebMCxHSCBkwwi5FeKsFdCfo25M2OTBkBtt2vjJTnm7SQhpi7hMbKqqTBq750Lo7GplqyG3Z87ICb4wTohAby+J5pV1YD+Z+8nSatr0AGG0vWsfOqNRebLcNuXIs512EnwX7xntW4e/dfMWXbOJyydSx6NHRBSZJueqwABYk81oXA0v3lEzwLCJaFaR9CGVdXBqRkpRKBaz7/l/Tc1wszt8zBZuxjnUSxYcFcvFRWZJ6FGKnLDe0IpLnhG8W+bT4+21JxVE0n1ZRieSVReh3JkLI1/NhOcH3j1BOQWLOMHY32229kPWY7Lz0S/ASiyh/VvYvlGwDyPzFJT2cPd+gdiQDUkSKK6TjPySRU33rN9rLMFraHUsZo5gaoLAjd+wgWPHcdek44CUWzRrnR+UptJUIb1/RPs20SHQPQjiDaYuNZcbmkIln9+XmNo9Dmpw/F8XNOw+sHl7EM7KjZQdgKViybA1J16daN2P10dnj3eqTHuwSkrDSTzoqSrWTeiIDUFkVmT5Ega9NGYQdwCOP+NBWl5w5GkVx7uuMBL+g8X5Xn6HzroFMnQGrCCjYgVfB5uEvQJTMViIYq+qBQ+aqzB6H/lOPxwPL7VRoqlBSBRaQiGFAKSGnIzTJ2gWn2nJ3nhW+rdNn3TUGlRFRkJSPbtif8CuoXn1Pp5HMpHYjMSCy1kYXQyCbqa7DqvLOxooRgWVRKQxIbJUtRTJRGp11JUwRM21qEr2WQelScLFmgBVAEpC6+KjCtCRThlS+PxTlrPopeDT1p8AEyJkmQTDRMYKBkQihs9psUZMSq9CgJEFxDCJCBBZM+gq8PhU2SIALJIhTVlqA7AWPAruE4ac8HccbeL2Jh9CI8EXsGezM7CF4NiDQ14lBTg62IRARkXWv0u57n6pEgGAokbfsTda5Sdg0Ass7tHK1UVW2dEuvH7QnGOiNr1YZ9cQKx4qnRTCMZcC07qnqCp+a+03CTMcuS0LYo/FoLGeyMr8VjkbtwdexinH/w5/jc3i/g6IMnoHd9fwLoUSipL0OI9xWgy+5nPSkEUpAhoDZnpSkPgWYf3y9EmHWmawpZRwHWSTDtt3oqFCvltf3298HczZXY1rwbzYfqsP7s72NVsVbGd+ApoNSjPInOgFTxb3ka2qguk1/MdlZ7a0CKHapfS/ERVENkp+xwXxzaH5tu+g2VT2lart7kDWk2oWawKRZs+dzUM43cC/wcP3h7XfYOMw0KLzex13rO79EYiKfzXq6mvE6BNH+S3oPz7u5f/TjKLjgB/vKxNuEmRBsOVGhhkhE2I8m2EMnacK5d54pn30aWqujimyj015ffORgl40dj7kOXk49HDGMUrtHYTIp14iDU4Y9gVPfQ/lC16H3WkDtxBMc/AUjbF1WVLcNQQQkuMhS6a5r3HCHDIK/AU2tewpgpH0Fw1mAElQPKSnPrDKoC3x5IWyva9Va2U+kcTRkbbs/9c8hK2QMWzCfQLhyKwun98anLv4ItsV1ZpfCMlRpmIC9lIHMyIJWIoeYAafvbyzm8a1xKkUBBSzVErVFNiU35BNIa7Kq3Aah4XJkELAPBNvric7h/xCjsDvVAMlhEYFQ8jQZGozKD0gCDBpbIWASgGt23KYJirTwXJ0tJkLmmgn66fSE8NdSHGQ+OwPEH+xIAgzR6giMZqdz6Arn1BFCBRkCgkAoi3NSFzLU7XdaeBIceKOLronQxgk1hXkfwaCokgy1AUSIfJQSUcKYExfEyMtUyjNg0Cl9YeyYuq7kCi5pfIZDsQU0miijbWuxbeaoRvm4kuyQHd2EOAp+td0BGqrQcrccko7QcVNaXmKkGtRSnU4gkIpBgMynGrNBMIhMhC6snC44jnuR7YsL8Pv4K+eBerE4vx/3RezFrzzSctvKjGL12FAbtHITu+7uhNMb7IlgWpgmSBMQA68ZPIA2ys/DzXvnM6iXIzsfPTiaoDiddYKDpzxSzLor5XPWhtCfWKYE2n+8P3NMPCzZVYG/zXqS27cbi9x2HnUUERbZRLnDmSi6IqnNMqGM0L0NeiLwRLbkYpJdSjEaeawiGsDxchDUTJiBTU8O6oFJSVZXnKlfeLR0pkedH3TIb5DWsVxMPFd/h0CVSW1oAP8LvsLOezfBb+T1y9RX/t9/jlQJxTaEVmK2p3YwvXPpd+CbRBa+m7S2gfVZqUZIRtEk39dOxUWe/be3aY6ieJ0q7FuhWebZOwjW/D/yzBmDsnNOxumaL/aZyt8VKZVsajxGI5gJp+0N35d4TPuluj+x4l4CUKGCF8KTt0QKkFHVXGbpeAlJt/aqE9Xre9I9vnoK8CUfZHtai/bbMnhYwIXUvUH6pgenbA6kJK1qb4wlM1QP6KzT6T1egegjyFgwkOPdDlxmj8MdX/mJlswEHKp9cIvXsAlIvmVig58VJrZqljIep6xYQ1TWqEgJCmowsmallg/K7qOjUMyqeZvnUU2r5mxED3IxGWCmZaD3WX3gJVpUOwD4y0IZAgQ0yuF0naWyaAUOWmiAbiQbFcuTWK8E7DzGCrpipdqrUvPtoMIxX+xXgl5f3xee39iOzpEtPow/S+AsJDHJX88mifBkfAdSPYrLOIkqQr30EjXxeQ45l4Cn2Jfc/nCoicAZRTJdfIJJPBkYnmOcL+Dk+Iyh139cDn1z3aVyx/gpsqF1Dw9LanRofj1uCuwZC0jT8BOtdOZui65quq4WANa1URmj1RFVRrFSGqViprreV+VmvcbZRY0a7t9ZZ6lKTRqO1hT6Zb4Kd1MbUWvxuzx9w5oazMPzASPgaQshLBLMdCN3yZhflzGeZ/XLPCaC6X9WHmDlrha/zs+JcdrFNPebpnlkX+ZkuPEeAJTsNpEqM7bNW0G9nH8zfOBu7m3civX031pxyLA7QHW9uGYFXLLQjkNqUX4qS9OsKuyDiCyPjz0NSOuAvJohqYXCFfQqxviiAF876CuqWr1T1GUtXJ6Ip0JpQoXCIbU2uQU2+z2o0pih2Kt6oE6an73CYGlNsooTIQPZzLfm99p3sEClqF2U7KBlfk10IZVhw39UoOXsUwrPJJBXTXKCp2yJGtOcKtgttWoNInu22tWsvZuoBKXFAn9XUcZIsjdL75/dE3pSe+PL1P2PXST1JsozscNU5u5ARbddA0v21v2e9cuKB7WGMu5PjXQBSHUfQKLwJcz1YyW6Wi2Ml2ttGzbVk20qcPOuzCGq7gXkCQ1auFnhWJVscxatQV/Feb+WEbrx6K7JWJfcrkV97XufPo0tf1RsBVr5v3ki+1ojfEIRnDMCIGR/AUwdeJwtSxbOSFddhQ9iiI3QztbWFYk3USypMM5VJ7qfQ8J3v1Q5eJsWzDADee5qviZVUMio9lc5Lt5DbpTxNrVClaZvNkUbsvOs+PHfyh7CR7rkWpNAq+DG6d2KjERt4kqun9CjNtQ4gQRcwXhgikCo+SkC1KaMB7CoJ4S+fKca5L9L9SRFADD5agaGQ4iNQ+MmmBKiSfIJonlx9nWsm3Jq4awUcOq9rXJggO3CVjb/qm0NydxuD6EpA/dD+D2FeXTleanze2IJsWBWh5f3i6QiBs473TxOQWy5dYF1EWS+KnWttU20H7HZ5TFJP6KpakneEnXAdr6gjOz1Ew6lnw8URSdZgUXQRFjZcgU8c/CK615KFR4vIwotZthBLxvJK7P58rAd3n/ksv9i5X0yT4pObznO6Nw3M5SlunJV8XleYvTakQbp0ibFX1VGIbr9CIEP2DMcDkYfIlKPYdft9WNGlK0FQHoVz63PF4qRZALVwjTwMXwCHQm6ihTyQtObj8/NKulea3EulZXj8G99DYusedsaaxKDBODJ62pVixjbxRfFR1qWLZ/LRhACrOuV1R6zDPHSlGKnYpvJE+e20ZXlu/A0N2IqE8Hek07a2Bm1FHse9b96PfpPHWq5osJJeIT1DTe0sVA6pYpwiNvOzc+TNfj1bdkSphRhJWmxfq0L1IhOldzlfaVC9MHDqaNy9+mGVirrBslpIjZ4u9UZrQBgnFRnio92P1Uk7wORN8vTfUi3vFpC+82E9mW7CGJ6LXViytxqYRqTpeVe8eB1KptMdJyNVjFTs0bYZ6RRIO4KpgFSr5itNQgufFCiGMk9bQPNzFZo6OornBqOoYjBC5w3A9264AJsbd9iceBHSDHtwS8KmwikrTuyIRaPSCAgFpIrnHWFt8zJTZIqIl5EviRqbwq+2BrXZNHJZCaSap66N4WIxKsLjz2LR+z9CFy6A+mIl22vdUr+5eBpoyBSS3Wj1JzKYdJ5iaXIFNVCRZ0nfiqXWFhfhgWMKcN6t3dGXrqyAMN+AkJIFUyfeeQGkAIYAIqARA8sCbx55mpMsCGXFwJTio/sfSBehUPmUes3v0Wj3iG3D8fWNX8G9qduxpXkHoko/ShAsk1FEbF67Ft4lYyWgppKamsqOjZ2ZYqfaj991apocQABNR8hMG20mklaXIhRjf/MeLMu8hku2L8RXt34Vw7eMQUlNL/iSAj11Biqfyunuu/UenOh+1QmoQ5EUioGyTlrvN8tU+Vn7PnYUfnU+emwqcaDLq8TQA8kQRu0+Di9kFrMN67Dm8quwtEgzmtyMpVbJ5oiyc7T0NZ7zGKli3LFQPurZjto1QYn62klhG4H1lcGDsLOqGsk1byGRiBJACV4WE6WuWn0pnCQRiFK3pF9ZkcelGLOtWvU3HNJ3t14GbVa/IbsQYFv8n79PZZbNCMA0gUNx2ZU1m/C5y7+B4imDERToae8lA0ENKGe3EZpPdkkQbU15ksie2wMp7d3sntfT9oNz+xIb5FmOQMH0Xvjsr87Emsgmg0nZlO6drg/LorU0xL8FpKwP/uk4HJC2yBEe/3IgVWn1qMZwKUVsFLEQvn7twEqMrHw/glM1SDSIvRYrXZVJgGwPph2BVEL6X8WKJ/ha3hmvCfB624mwUls4K1l/KHzl/VHKc2U/H4LfvnILatn8WmhWK56LfdpCsAJNKzOLLNBTo6jMUi07+Q4HL/Guc3et1/qe1tc6NPCmNBlbGJnfX09VpcNK8Eih5vlFeOGUj2KNP4QEXfkYGUuzT/s/0cDM5dNq6xoJ1iwZJfNrQELz7rWohVhNEC8MysOEBSEcc6An2VnYQNKxySygGsgcDiRbASdXdF7A0gIuFA1KFdP1D6Z6IhDvaiPg5HAGMsWRMD66/v343bZrcDBzUFFjAqJcfCq+ZTSwvsU+ySRAgNBUGNmDAiwx1re2iklnxD4bbYJDSiPzbCf6DFgSeQMTtk3GwO1se7JCxYG7RJWNEGK5FM8UY2RZWW6JOgUBpQNHB5Ctj957lJw/jeA79k7WKcBsKuDvOCD1ZxQ/FqsvRAk7jg/t/jSWZJajaf9OvDllKlYWhxCl9+DceLn1noufK1mAzbJSMdFmdpg2bdjvxx62/6oxx2HjzX/i/ddbR6PVudKsJ4XzxTJt0M5EkOK0S4CR64bbiluq2CM8PJuVWHiLNiACJB8hJnCVrSjViSIgVSrcfhzCD357HkLjRqLI4qBioANsxfuQFnOne563gHZINhqkbWpmU6v9egSpI4iaa0+xRUr4HT7acnjyEMx6dCFq0nUsH3WCdipPzw1OUsdYD+b5qR5kfNkj9/n/7/EvA1Id1ih85G3x5nibWpKMroEWdlDPsbV+Cz4178soGT8YAYGhBZZVibmDTU5yK70NmGqAKjvFVAuiaATfVs5noyjRPzhP+zspxjIApbOHYsz0D+Ivax/GAUVZ1BgJAbx6MgIr/1RW1buL8RqMuvt4p8bQZ4SaEr3k9Y4ZuEePMWjJOe2bYxuQKf8vop6eEEFF0Cf3rluDp6ZfgAf7dcP+ohCNS1tIBNEUILgSOM3oyD7lImpwStNFm8hmILeQbuL6cAGu/mExvvrmEHSPluQAqWOfxkBz2FcriPqNqSlxv60IOAUmTrRYh0lKrq5AxQGrsgR8mXwyQgIQryuNFmPE7oH47o5v4O7ofdia2WGxPDU+SaeN8kbpDmuATvEU8SbphVz6NAFUI/Qxgm1KaVb8d6BpB+6J3ILTd38EZTXd4EuX8fe6GzMWqCkOrAEyMVKNqCvuabFP/RlY8pwnvK9WV96rG8dE7brsvcvtD6QDxkZ1j4WZIgIpOw/+Toive+7uhbMPnI99hJPI00/j6aOPwS52ZtrttTUm2hmYCkiVDywQDdC9L2XbFSEa9GFJMA/Pf/ULiL21lJXBDjaZwiHqi2aUKetDaU4ajJMFSaSnzpXPAkgOkPIE5ciA1NNxB1D6LvfdYqfq3GLUTi1OowkO2ugvws5uT6Yev3rpD+g7+Wj4K0bBL+JCAFUao1z7ED1BW0t0gaZxa2sQ2mml7NcjRq3SFkg9+1dMVYuTDCEoD0XXcWNxw+K/0ErZ8aosvDWLqYucWNkd1nj38o88/qVAqsPFCnmj7FGbxULYSIod2swfNs9vn74ePSeMsjipufEt00TfDkhzejW69Nocz88G0grbWjTWdhmcr7SqgQhXaLk+SvUQ+KsGIDCxP0679Eysim2yiIpaQ6vHy61UAIIlZSOw4Fkq+bcCqbdYgjUs79XcLr5pwnOey6XGj2l6Ig2F2slzdPV1rT6+Zx/2/P5aLD5uFDYGChEliMYDJebqi8Fopkw0kG/iYqouBUox0/3hIK7/lB8/enQw+jaUZsGR4ELDFwvLBYxW8YAjC4pZ0Wc8ca6tk4DYmQFXPsFV8UI/iujmFicCKEqF+bqYbm8YZZEiDNjRE5/a9mnMr5+PRannUZvZawtKa5/8RjKJJHWANWHsX4MXclWbm2K2NkNjks58IoLtiY34c8P1+Mzaj6D/wZ4Ix5WRUITSdE+UJsiG0yUsu1x73geBsQASgqOxae8e3f27+/EA1GPqYqitcWR3jerDxYMVI9VIv0A0lC5FCe+xiJ3F4K2DMGNHObvkBmy84ios7tYDdaEA3Pqy2dSnNiKmmmWr2nZEg0kFIcQCZdjP9l0WDuHV//0CmlYvde4pwTCdon6yo8+wQ5FbryX9bKV7KUpWL62TprSyMb2na7LXHcHh6bi6c3mMDoh5jn/q4CzpXWyUxCORitpaBHeufQL9JhyHwMwBKJpHG6PdKqdb0z1tt18CoHJHvW1BCrMLuLe1ZSedAykJ0RyxXLLb6f1xwpzP4dW9q+y+odxi1ovixN5qbLIv715Y7Lc53H29w0VtjncFSL1KtwK/wyG6rTUuoYV+myIWV+H920hsrDmCtQfX4ZRLPo28yr4EU1aejdZ7QCr33rn4HSvfganAV72cppj6KviZqqHsAfsjf0FPstA+tkJMccVY9pZs1AV9yVIHoOz8YSi/c6G5LU0a8CFTTmjhDv5pxNJy5qSLfBQAHtH98i0vyM8rTbEFoi7eJOF7LSI+Tre+OYpDZGUCUOWWKmXINtOTYtQewOoFlVg6bCD2km1qgRLkOVEc7WBJPo3WDU4oXUYJ3UrmjvqLcPdxBZh2y2AMq+1CsFMKjwM9N4AkN9ZzaZ27K9CwwaMW0KG0MFa5946xmvC5rjUGSyDyEYj8zXkIiLUmi+GnFCrJn7+Zp9xV8FzMj/57+uN/134ZT8fuR11qtyXYx2iiqeZa1nMtfTSBqeJ/qkN1bkkSsiQNthE3HLgJH1z3cYTrylgWlj6Th9JUEF3iIf6myqO4aIi/pWR5BRiCVmY3yOTK33oPXgxV9+iiwW0ipLwXN+DmwFSDTZrF5L5HDLwMYXYUIXYgx+0+Fr88cDXvI4KdCy7F2pAWb3YL0GhKp8DU23PeAasTjcZrv6WmAq0KFUQN2/Otsm5Y9T9fRN3611krMQMIMS4lm0eboqyeOiTjykWmfioAn2WdpmdZEWFxYxAal1AOdzY/Wsr5NkeufiuYFeXn5bqrAAIpTcGMU2wwVrPEMrTbyBZ86fKfwD+Jbre2+5g1CGESlkLar81SXEBgXCjXfASCZJNa3T6vug/ytG9bB1s+DJBWKs98FEIkQYHJvTDuwQXYQ43IsAxEdpbHDbgZI2U5ZTd2qxI9zbmv3EMDURJZ95Ee/1RGqgJ7hZSoQd0slrj1sGm+rwbRts3JBN38uGZZp3D5079H+LwRdMHZKPOOYqX3sV5Mc3O1sGu+dhWki2AzodirFcztw56KFV8xko2QA7KaSkZ2KpZq2zyrYfSZHGDWgggFs4dh8MwP49E1T5vSalGTVHMdonylPYY0EmnsmcBvfTTPtRfv4Kvs/Tqltrbk28Y+peC6Q9674qFu2p5UVTEuKjvBJJVM0wyVoq7gghYUjrDjIbiz9wfd/vqXX8ITH/0Y1pO5CCxTPu1frnQovXZJ/DaqrwEp7Q/lD+LVQfm4clIPfGrLCJRFiwxMFT/Mz4qPbE7gagMtGRdH1bTHVjgRtFjCUIu0ACzFA94WcPXeI+A4hieQ1qMYIpmijYIXoqiuBKdt/QQeizzEumDbEyjS0gG6rlrPtZbtUM8OTWxV04rrm+rweuJVfGHTF9HlYA/+Lhkky6bv97NjKE0SvNOuzAJHx7xdeTq7h1xpKTO/q8N7/GOXw3LzXil+xUjZUeh3+EsUAm1TET6+53Q8Ev0rYru2YtNZP8XBvBKkAz7EwwVopLdgM5YKyTgLi5DIDxrANisTg+1WG1DmRRHq2DG+MPYYrL/+N0DjPnYbcTSQeaajAjOt5Sv9kA3Jc6FOqM7SynBwg3QWA5XSmQclQKFeGZhqoNSNuruglTS1VW/bHy26bd/fjEOZuC1kLTZsswKVC67UM167g6X86nW/gG98TwNIN23TueGtHiSJjtlg1nM0kT0OoA0OpJ0P5vV6PcgGhP3yIqtlw1rYXfZLOyWAasGTwKz+GDv7NKzcu573RnuizWjrHO144eyJ9kfbsgFL1pdoikTnW+5ZD6ojkaQc+z3S418OpMrx0urrljLB8sd5I1qaLZMgWMQ1fJDC6vhGvG/OZ+CfolhpPzLTPtYYvupRZKrKI1OwWb2atijoz9d9rRHySPvbAqkHomoMnfNYqxvhV2PL3VDOat75A/C5S7+DLfFdrGMpSow9unIb2QNTkTRSrKXB1CTufpz74Il3qKFa7tney9aDQJViYEpl13YMLs/N/dEK7H2ltGgNgrhSsdjTxjRpQeyMipsmW47FD6Huucex9MwvY3mvMtSEtNlZGA0EU61FqhF9W+AilI/GIAE16MOmUj9u+Hghvv/EYAyp6WYgo9hhPkFHcUQNzFj6DgFCuZbOlXej+a1A2hZgPAYrEbjITXZMz/tMq4jNOiDVgI/cbJdKpPU7++w5CmcRGB9NPIg96X2IpOvppdXznjUqrTUK2J0kNUuqFq81v4Fx28+nCz0URQmya6UrEdDM9aarHUrxHvjafufdBFKxbf6Wvt+nJH1KKBHG5zZ9Fq/XPYWal57E4pM+SFAsooegTAq2A72ExsIAEuzcNANNOcLxoNpLSyH6cMDvx6rSLljygQ8i8fDDQEMN75/gRduIp6hrypWlTggwUwp9EEwFESIj0g3F2KVDVKK2IgUUQzO9deI0WHrK9w5zeHqtkfkEvYEoHxvVHtJDMmHZqkbrtyRrsfCZG9Bz4jEIzpKHN9DZlkJqWe+xBUjNBnOBlO/xeq34JJvWYJKutfEMyxdVmI4EyUCWxEke6pzeBOx+mPzoRWhQx6A6SWdsNptSFu3OaEeKG7vMDwek+nN3nXPPqhvdZ/bl33L8S4FUwv6Nb+gmHZBq5XwF0ZsT7CcV42CDyX27Y8396DvtRPjY+2gPJuuxyDr1qP1d5C44UY+mXpCNQLbqGigLpIcRa1wFrfmZEBsxwMYJVg5ElyljUXnnpVQeKqbSdNRIZEe2EITAXmCYvQ/d2eEO774P10RqPwsXqDr0NbqMomTqKEULQ/GBv60wCJVBLF4DMemIMdR0ogGxteuw9otnYVOoOxrJbhI+TS0soHvopdCQ6RQVWCpUhEb6xOB8nHdZN5yym/feXII8go+NaNvos5bYK6CLqoGjgCXuC1hzY6gOFNsCjMCpFYBagbNV3DWtrx3YOiANGRB1bQoTTHvhS+u+hMcaH6dx0G1VXm260ZLMU2wHgerq5JuYsGEKRm87GiWRHmSEpQQxgr4S6skGC/k9KoNSkzSiLpB1Lvs7Aakrn91D9q/9NR2AtCkAP+vJFjHR4FMyjOKG7vjR7nOwO7oKy6+sxOO9yxAJauk8Mk+BJ133OgJmPKDZaXm2on3UH0ZMM5XIVNf5A1h91v/iwKsvI5aM0BMipaBtKGRuC4Eo/kVdJIqRZVrQifrCbt1ce7JEPraA5zuIAFTCV50eTn+zIv0jidC2KQl6ZvUaCCXJyERZAn7XRY9djx7nHYcy7QRa0Z9AKvs6ciB1MpRkh9drICrLYpV075bUU+6pUho1SDwC4fIh6DV+DG5b/7Cxcxd2UxzXsU/ZqMpvbJxnHIRmbdYM7nB3/bcd/3IgFRTpPO+XzIxKYk/oklBRFHOJEbyU2Lu36QB+cMMFCI0j0FWS6mvVGKU+VJGJshfTYiR+zW4gmNryWmqAKiXiq2HUaF7DdRSvcQvkUsxVL9oLvgt5vnoEhs/4CB7f8CL7OvX0bAgyAO2Pr6CDtmxw/bkcdJb7HQ67T7vXViW2j3UiNi1SLhPdlGaNTMdYVwRSLTRhidapKK+JIZaiq89yiKBEG2ux5M+/x31f+ghe7lOMHTTSuHYULShDg59S1IWsNESADWJraT5u/3IpJjx7NPrX9SIYOCCzkW0yLKX1aDDFzTUXU/WAVEAkAPSAsSPIeOy0FTA7Ay2dbwXSQoUTNBClkALPl9V3MUb3TP1zDji8PEV2avub92LuvmoM3DScIFnMzysWG0CArDagMmuKJoFUvyEWrTnzFm7IdgRvVyYDUEnOX/vrHIxmgdTCGIq7FiFfA07NxShp6IlRG4/GnxpvJMDsw6ZxP8DrrO9oWFN2tVW2H3VkoLGAthcpoUtfDAQ0qJSPt7qE8cBJJ+KVCy9CesdW6kIdWXkj7SDOBk4ayUizDmxLGD6ylyF4yHOh2RAXqBpZHZJu0bZYd60j9BJP71qF/7dIZ4ezWyfKmohQ52yyCju2CFlplEDaQF1cVr8FI8o/aaEx30ItpO7Izv8/kI4kcCoOys+Tobr1SfmdvEZbrQfnjELxuOH432t+jHXxbepyaReET83kyoKmyqzyC0hVObnY83ZA6urjcDXS8XjXBpsOd6g5cm9G8UGN0qutDTzYm2qEVhv4Kw6WjrJKCCDaJO3xTc/juMpPIDx9KMIVYo6DWKmDCXhsHLJUrQBjroGlOBFgs3HQ1gbS647iQHSoAal/Xh8EyGi1X4xA2j9pAD51+dfpsmjmCFmBBjn4J0fK5i7zz0VcBKhqnGzDuZtteW4PvEcTDQZ0ptAERJefpzrhd3rfpZgo68NWb+dLbUgnRmx70ZMdWBK2Yv98M9MYAdatRsP1V+Plj52CRSVhuvtlNNhipAro8mv5NQJsTZEPzwwrRPmcnvjkliHoGiWLA5kptIAJnW+BEsEtSBDSiLQbpfdSgTxA6ggyEveXyzwdaLX58wArC86allnE3ytOkVFqnn+6DAN3D0DV1rnYm9pLnaBJsF7qmmvwYOMD+NjW09C9vjdCsVIUZcIINxOECWKFZKM2zdPKJ7DzI9jCRt1vdgRRvW7LpnNKyvfcmk+e6P3WEX5+t4CUv20A2xxCt4OD8Z1N52A53kLTnl1YetIJ2B32IRGgZ8COLRnQMnpkn8ECJEKFPB/G7oJivNKnH9744Q/R9NIrQG0jQUEzvtiFUxeEkoqZJ5IxgqgGYgWoBALZDHVCLr3YmBmT6oq6aGMQtKVc0XfZqH1W50y8w9M3e9p6Xs/dN1LveL1toU1dVIaJFoPRFtWrGrbh6787F6WThyGsPeYXkORokSHLtPkbXPvs+xpQtv3qtZAJP2fuvtz7KjFTxU6HIVg+Ev0nvA+3Lb1Pw2/EElKaJtYTiZemnouUWb+i22XpFRN24QyHPTrLu9Mtthx6pXs1AG733tsd7xqQ5jZE7qEiejeiZ7o1TZNke5gSKL7TaDNXCBxkYpnGZsQSzWigUmg1l/nP/xrB8wYjPENuvHooNo6mls0niFZroImVbAn3ipu6mEprQzngbC8aDbSBKoUK5vYz18FfMQJFlS5Vo2jqMFxw2yzsSR1i47A8ZEcN7IVt8zCK4rgdgFRtlBXvnDFRgWhWbFSVBqIRRSm/Pq/vUfK/BpRivF5Rngx/qam5kZ2MBhVYX+xYYlq7k3Wi/dXFTmrJCBQ/i7AOnX1lsH/J81h1/o+xqqwEDXTxU4V+updyIbW4SRC7gwH86rP5+NZTfTG4rhQFNguphMxOcb4Q3fsSS1uy1YwIGEcKpE6ywHS4PwMjJ/ruEH+npKmYLjLZcKoYeWSUQZ47c8vn8XLsOZsgoVlf25o2YMqWieh58CgywAC6xnqgR6IUoYTPFlcuyBS5WGmzSqAYL8vN63IzDjoraysb1b1Rcv685fPcH8/wOgekrl6Uq6qwQoFG9Fn+gbvG4pbGO3GouR67HnoUq7r1Q8JG4OnK2+ykMJoIqA3+AtSXFGArmei6QYOx45pfIbJ/L9vc5czqUWEdNisBi2SCT7QTa4R1oWmfWvW9WfFSgYeAkp9wqWICUOcpCTw1y8lEumrX6Xp+zvSUwqNFRykuRcqd90BFYqP/LI86bS0qk6JXpPUSdicb8d3fT0bovCEomq3tPvqS2Ci8prUx/nYg1RqjWsDEAak+JzunLWutDcsL53UkOQXThuLTV3wHW9jRylNR+fRnU1YtBKacdJVb9sB6IKaoTtQhOzYqA3X36R12/9n71d+RHv9U1947chtNAOIhjvo85QkKRGxaZla0JJjmDAt0d6fr8f0/jEfhxN6szF5udW3NXmLlBgmgReXD4C+XW8BG0tx8G6lvC5ytosb0GKsamSyWTFeA6ud3lcwe7ljvnD7wX9ATU+6oEKTR1WbjpDTtTPtCOiCVqPoV67V8Ne/+rDEkfE+xTQ0UsZHFJrShmlaDV/KwGQPvU+58szZV00ZxNBQNbjm2qUEuulHsTBqaG/icJSED1YK9mlcdVYQo3gDt0BljndnePDJCGtwb11+HFz/0YazPK0SsIA9NZKRK3m8I5eGvo/NQcd0QjK7pjiBdYl9SC3k4V1hudnGKDniGXCtnMKmzARiPfbaCER+zf7kglHu9x0Yl3uddGpKL05YluqD/9v6Yc3A+6gkSkUwM90fvxglbj0FRpAuvJYsWC1UaFUVxVrdItRtU8mKYnuSC6eHvw5WtNR0qey9ZaS2nN5jG30l3gy/Ri7/pQ0ksiA9vPRXrm99Ac90uvDZzAjYUd2e9K2MihJQ6sUAepQCN+SEsCfbEs1/6NqJvraG3oZQvgZUIBbtPNrzWetDq7km+Nmik7iiLIROn/skuBG7WMQtwyWDZ3gIOWZQO8hKkqCOa66DLkuyItfW1vCvpkL5P5KAFPLJ663RXasyz5iU5cLbwCvVSOaxEc1ksrn3tFpTNHENCM8DWsQhXDEeIRERhNhGb3NF6E9keWWWLtADpYPgqtYvoQLrt2rfJxUi1oHtgbn96mUdZ/rc8UOV+9zz/aNyx9EHaZIo6L7tivdAWLGtBXl3WMi3nlkCq90QwJN69dnrotCdHePxLgLTNISDN9hDGyNhYSgXSiuUmAlYpDBVE1D3Ca+7f8DQGTz4G/hl94JuvhhDlV9xkCJnkUAQJgBrBz7cppRqhd9ccXryGZIOzB1TsNVAxgMCsYLkWTelvScVDJp6IxzcuogKz72dj2VRGNZUUjH/mMnmHbks9u/XufG4NqDSqWkS1LieZpFzyZu3USVEoQ2BYRxajvdTjfB4jB7d5XvquGI2CBiFDadDSc6wj7bGuVaK0WLLWWozQQA6xLLViJmILys1N09WP1iG1eDHWjpuAJ0cNxdIiPw6RDUXpVr7WKw+/Ob8bPr22J7orFUp7OBEQbDolXfpw2gNSAUkrqDgWlws+7d1jPs/+tb3OE+86b0TdMTz7Dr1rC3/40a2mC76764fYgJ38O4hL6q9Az129yJg1mKS8UOWHKu3JY8tOWr8zK/ytNkBqv9O+TJ44hurA0gPO7P1JWr5H9eFjB6Tkf7fE4MCtQzFrdyX24wASi1/GCx96H3YFgrYaVyNd+Ri9gLpACGuCpXjlhJOxeuZ0pN5aSn2qM9adUFuzE8wkonTttdaCyAXh1WZyaR/9BkTZphoA1SIh2nUhKg+JHbRG9WNUlJWpTVhUuxxvNm5CHS1G60TIumzNAoUIbMotdUafpxiEeuAphmpiCkzJ2qYn/JxNLCFaawrora/fh2GTT4F/Gm1QKUoEUu0AqpXWFF5zq9Y7sTxQE9pcC5B6tjfUtlq3ZH0taiJvkPaoWKm59fQUA9X9UVBNT3TuCPjGD8Xnr/4ONsd38Z61mSSJhcIN7DFstSv+6Z7V+difiAvv37vPlvv9Bx3/ciD1ejwTu3Un+t/lV/JRlcBH9SLqoQ801WLyrTPR9fwRBE3S/wo2ABvHKD9dfc3hDWgqmlwBnc/tCTuVbGNqlHDhWGgr1wDdE988bZZHEK0cRDd/GMqmDsf7p38ci9Y+7/o6ZRboz8qebRjqHp+6xxbRe7pPglumhkyTwCYmINcsxvNU2r2R/bhv6eOYc9tFqL7jUizk4xX3XYqle19FbbrGdJp2ooWNjMmqg3EgztpKU2EIqHFeE6UoVKIwQIqMOdasLcdooCxGLBbD3meexLbv/wjrS3pgL13MQ+Fi3HNsHn50Vw8cX3uUpQwF026ku4igWpJ0c8oNnAh0Hhg5cOkcgBzIvBOQ8p0syxXo2cwjij6vbxGEaVZUaTSEj2z4OO4/9ARej6/BT9edj+419BC0wlQWNFuBzRPHdFtcb6V26bwBYce/zsrWFkBbz9tfm99ShoPYczFKa7vjWzu/jWWp1yxVa9Pll+ONrkWWx6tsiWhRIXYHAljl64GVp52FQy+9hGhiHzu+RkId2WGW8WmhFm2yJG8iRp1KpLUaltoyZltBR3neBlQiymVOYFfiIJ7Y/gqq/3wJFtx5MU67/EwMnXIKTp//ZZTfPg9/ePR6rD+wnkBM/aOuKs1OOpOkR6NQkWeDAhvLO+XzNpKjzLo2nZRv2Iw733gYQyafivC0gQiXD0QR7TAg2yFAamEg/5zRBMBR7YBUoTTaXAc2SiCV8JwycWwW1NyRZKP0Lqv5ebr0smeF4ELTRqPfBSfihmV/MTaqtTDcJA0BqepP9mZmZ+LMUZ6i7uHdOf7lQNoy20cN2fLn3AyPhku59GgNzmsV79nQuAUfrzwTpRNH041QDGYggZSNxF5RPZoYpaVeqPFygLSlIdtItkGVlzZ/NBtSy+/RhajqY2xUc/GDbFD/fLLdKQNw/PQP4uG1z7Cvz7JRKra33w0L7louV/TARy0xpg3vtM5mI+/lIOF4fXI/fv3qrTip8lPoOpVKN/EoFEzpieC03ghOHIQBM0/BZ6/6Nm5aca/N/7flyWJkIzGyToEpmYl+UoMAmvmkZQjNteNJtyCyXHz9rsBXIEsAjxzAspt+h6dP+yRWdBmIJV2KcM03i/Ht1/qhS5Ks0FxeAhBBqDRJVqqN3Jqcu+zAyzHTXIBpKzmA2g6IcqUVSMUatcB0Kc+TaUJMk3/KzySbHLRlEMZtn4AbMn/CZ7Z/BqWxLlmQFNPMZcmeOCB14O9G9HOBvfM/va/yuDK1BdJWcdc4Jur9hspQEinFiRtPw33p5yze37TlANZ98zvY6StEJBBGIq8YuwvK8NIJJ+GJWdMR3b2NjUYATRMc2Ub1bDAtdB3N1KGBnZ/W09TkFIGD5T+yF1XMT/F5eWeJZCMa0ntx3fPX4aMXn4GelcfDN6E/guf1RvfxfdFjxhD4ZtAbm0lAmz4GA8s/gh/84QI8t/lF6l89O3J+nxgcf7sVSMU2WfgsgNrAVPa1ER2K9E1jA4+89QyGj38/Cvn9BfOV7UKmOFsDvFqacjBBj6IJMwJD2pYbIMqxPwNR2Z4Hosqw4aMNHLuFhTTryQabCKT5ZKJKwPeXj0TpuLH45q9+jq1ko3LgVX7ZoKUjUvdlazIKvrTn7qXDlHfr+DdgpB5bawXQ9qJrNCLp9pZJ8FGNmcHtyx9G//HHo0hTzAiiPla2v4oVPp89F90BzYTSdiMmBFJLxchtzHaiEX/N27V9YNSDsrFta2gy0pANXg1A0YIhKJ4+GB+o/Axe3bOMpXAKZsn0VEq7J5bVGjN7uPvgH99P02Vrpsut7TD20hB+9qfJNh85PFVMmr0t3aEgFSg8byzCc8ewkxgJ/6Q+6Dt1NGY8MBfLDqwwg2rKLg6hAQSN4oq9awRfuYWKtyoMkmAZUhTFYbUNr5Y6i5LtxBJkPHG6dCtW4+Bvr8dDnz0dlR8qxhn3dEMvuqfhdICusxMt/Gyj9hr5zsYe3cZuApnOAdKJAyR3Xedg6oGWu4YATjAtoIusxT+0X5SL1QbQ9UB3nFbzMXwt9WUM3TkAXeKl8KdDlp7lBsAcsOUCqYtxBlq+47BAmlOGXHHf4Unr97rf0vc50Sh9mOUZvn0Eflv/B+xM7UIz27hu0SN46dRjsLswiDWFZXhh6GhsK5+FzCsvWXK9Ynqa2hmja83mQjLGNtPSiRllzio/WOMC1C664cnstGCBqgaYkryujn8LHr4MPc8bicA0dvbs8EMXDUF4/mAUE8zC1PcACYLyLxXmCtNz8/98II6dfhru3/oMDhGqo8kYv59sjmSgWU4wf9MGaqhLueApMT032MqQxOzAGb/8HkKTSVoWiC3yd6i3AeWOyu3WVsoESB/tRiQk1+Y62l4OkM4RkSEpqtbYhNKbqPsEUlurlPYsVz84YzRGzfgknty62Hl1rBtbDpD3IO9VYym0PgNRsi8T4Yd5bnaSh2wzxz7bH97bb3NJh+PfAkilJKYo2ZvNFfUy2tvIbesq5he1SiOOYC+V6Uc3XoDAJLrfBFC54VrnsGChwFQNqdF7iQekYqVew3o9osSd0wpQodlkobaUl1wSLYogZSDDLeejGO+FBFsp7LiBmHTrLLrddVQtsUDHTq1XZGNaudkUrgEVkqcS8h4VFyWa0tWuw42v3oTuv6DSzXQZB7botLZMoFIWsicPVo5iLy83qQ+C5T1R9POe+MKFZ+G+1x4yVqB50xZgJ5DaXlDGeLUXUoO59Cm+p2XNkqwr/Tb9OWTiNOB0CjUsWz3rn6aLui2r8PLvZuDrDx2NXg1l6GJLzhHIBBYEJNt6QyP3cr87BdJc1tZ6rhWUDgOkuiZ7nV5rhaZgqsSNgBP8bAFlglegKYyyhmJKEOEEQT0thiwglSj1yLHkjkCqsjrwPzyQuthprhhYaj5+C1jy81lQtd+y79QWJGHLY+25vxe+sedr2JXZybZlpWYaseyq2bijewgbu/bF2o99AXtuvQ3JuKLXxFHWekNTg4tx033Q4JKYprwV6yQtpukGT5qS1B+CnZZVzMTYUdILqcvUYP79l6P0/NHUT+rPRSQS1B/Lgab++KjnWl/Cxfd53tbxlW0QYCcMwbEzT8PTO19mRxvjd2b1hxCp31UejW25rE6fYgM1KpMAlu/uiOzH2ddORdEFmpLN76/WBBjpa3ZZSo3OK/eTj7aAMz3DXAD1pHMgHU5Gyu+1laBIKCr4HfreKl0zCAGCqn/8cJx3bzX2sxYzEZaXHZH0XNOrteeb7sStgEUY1IAYRdiiBdVlL3b+HVDSe/ttLulw/JswUk/02hN3TnAk1kU1sz9Nh9PopuKBovE7I3vxrWt+guAEpV0oJcqNuAfmDacCEUDZSOrJHMNUDMaJkvWVOqXzmiWhxRQKKxTH6djoEgGqY6paLJqNWzkcxRNGY9Jd87A7ccBGyjV9UWsHNGfcII9mo2h5M8340MIniuWo10w01eKm5X/GUbNPQP5sKb4WVCGQU1FCUh714vP5e9rXRvfBMmr/b1vcelo/9JwyEtMfqsTKQ8tZO4qnUdlJPxupUFEZhwwwQUMUYPP3GqkSEda1XHsDd9Uor0s2sRNIkNsn0gTWGlxTey3GbDjGUp4MkpoFo3K5+bpJaUWaMSSAFSh5o/ACGIFeyIBPIOQW9XCfV06q9+euF6jmAl4OQL2N5JnkXGcg3PHPA+n24oG6ALUV9D1xZdH3qvOw+f92zyXQtNXiJIGbn7X1BgTKtpWKtmPhe7vK8L1tP8XK+Dq2q7wB1u7BA3j4R+fg9i+diTdvuglN+w/SiLX7idL46vic5s7OTTqstRu0loI6RgFZki57WrPWNIBCPY9QZ7S5n/afz9D1f50AeM6t56PLlGxakHI2qZfSGQGo9NNfLh2lrmibY3pUAjn/3LHUMXo9lf3hn9gdX73px9ia2Gs5Vsrw0FbgCeqLBqQsNkupI5BGCUQuhNSATQ0b8fXf/RR5k/md8gKzG0sakJIFuzgoRYNMJhqt16OAUJJLXpyYfbH8di8ET7MthdhIjIL0AgMVYqSjSDL4elpfHDP7g3hj/wpqsAhKM/WbNmW4oE5A2s26Em7I5rJY8s84/uVAerijFUhl9hpWoZJRsYzCW64pIZXvU+Xw0IbHMLL8ZAKo4ihaNZtMjg3oU4CaDegxUhcnFfvMincup+E7bWiKN6PCXU8FqhqJolljUXb2GFz/+p3sH6NkF24LYcUqlecXT4tpaNYRy98Uo7gec9meZfjA7E/DN2kwQgrOi/FKmejWuBxWjVKyU1BslozUlgBU3InKpHCDbzZdnHHD8alffgu3Lv0rua223aUhkO0mxHJYLwJ1A20ag60uRRXTefEOMQylv9RlyIySUSTp6jcQ/N9sXou52+bj2FUnoGfdUTZ/PCyWmPSReTkGKDfZWFsLSHkg1OrueqtISToHrSyo8XUuK3Vu8xHKYf7aA6hEfypz6+pWuX/eFbpGHYDKItBmB8IOQgAaIGh2IWiWpYIoSRewa/GjrK4bRq49BuesPxeLm19FHTslLR+nLVPqa3bhtbtuR3rrOjRFD9IL0Ur+0l/We4RwmqAes100I02zcTS10+LsBDNlX8RS6gB1jvpPENU6DPUkEIt2voZPVH4RxecMQWiW4ofUWYWfqMt+6qUtUSdQky5rPQntrKlwlWKN9G7koYX4Olw+AN0njMGce69kueOmKwoxJOnmadBSHUKEulHPzl8LbsfIiJVHUvXQFSg6m0yxXEvXZb09j6RIsiTFgabkbwPSQj5K160TUBYOgTogYiEbWUA7vqAfJj9QTX2PGjZYKhYtSugglDAgZZ162PHPPP71jNT+Dn8ovkjTt8qSeyH2JPe4jozqoDW4Vr9pwLzHLyTt1+6gIwlKI8hI2RgL+znXnD2xxUvZWMYqO8RKvYY+fIPniRGq16Vi5BGYBab+OSMRmjEKJ839FJ7Z/CxLGmX5CKJkiBpwEEtsomJqWl0TFVMAplHGBQ/9EiU/IxiSbWqF7yIqYVCKuJAgTSaqUII26Qtpm9oK/a4G0gZQScleCabqJMIVo+imjcKgcadgzj0XYl3NW86NSbm4qEbvozJYMhlaBwFeCqeUMiodFVChhwYtW0gjl8tIO7aE77XpLaiuvRjv2/t+lDaGUaTFSggk3k6jua59K/iJJQpgXczSgS1ZKgGnvbjrHYg64HLs1eCt5TuPQA7z1x5EDSZ5vRuc8srnBohcfqkDTyd04Hm/tkMq4TLA12GWrTjlQ/fGAHomgmSnARQ19MSJ2z+GSw9dgQ2pVQRE5fVqQIgskoCa4msRAC2iUUs9VScqN1r50ekIK5oMUJ6LWKhYp3Kn+WG2ExkWHxvYjo1iggQxnWtIH8KNL92Gj1SegbJxY1BaPgbF80YbeAp8BGR5VQ7IrLPXBBWtlKRwF9/30eOyPePZMWsN3gD12Td1GIZM/jCe3PUqO9F6pGlXygrJ0IXSBoJJhYbYKcjeBPi3L3sYA6ecjCIDUaUIShyIOi+PdkMbaU1ncuKRlQ72lJU2QMryiTGHea6gahS/axSBdShK6LXlkY2OrvoEntu9nFVCzGA9aTKKdFogqoCIsOJwICqU0fvv1vFvAKQ0fqsEq4bs2dZDZ9wV7hotHKLRxgYqoLIslaSuRNtH1zyFUdM+hOBMusdsFMWL8qv6ul7OXBAHpnqtPFEHplRC9ujq1U0B2vSmrY1vjS1Gyvc9F8bip9VkkIrFTh6E989xYKql9uIZJT0TRFlWc+cVuyGAaWVxpSJNvX8+QhP4OSq80kRCAmUB6QLN3NDsLAImQdQvN22+XBuVuT+vG4Aisu4we2sF9H1Vo3nuGITGDcXnr/omwXQDOxuyHAKimGmGgI44jVTxNRpuku4iTYSPrkZTzdo4jsAqn5+AG0myY2KFa6uV23ffgE9v/ADCmjra3AX5ST56IGnxU4mfojxQAZVG3iW6RqlJ2TU/DTyduOudOBBzYKoZQQ4EHVs9MukImJLO/uy3bPZRkYm57dlBqBZgpdgq/hrAUvhCWyyLYWcUHRXMC8DL0K12BL608fu4e+/9iKYaESVz1F5JmjARN5c8wk5US7hl2Nk3o476mTZGSk5HPVX6mq3ezufkpyYiCOoE+VXWAWtGm5aSVFLU3nQNqh6+DN3PHoGSqWPhJ4D65rMDVscuD0ydPvXQYovUTa0zof2PNNKtFZSCBD25y5pSaasoEUg1S8hPoAqOH4af3z4dB9jimu4sPLeBL9pWguAqMFUO6oNvvYCRU05D4QzazwKRCX2XYqH8XQNR2Y+E9iIxIuJsyHl/Ote5OM9QwvJa6GGAs995Y5E3X0A6GF1nDGAHMhyVj15FNso6i9G2CPAKkTgIFTY4IHUrrLXFEQeiTuffrePfCEgdUHpV4PUsEq8SJDaoQ0BKEKg0Em2zPAgG7D+x4PFfk+kNQqiqH5WtD3vjgebuWA9qYMoGUiyJ7oOUUNsyK+5obrtJaw/qREqg87xeOap6LuXIvm+fJWBrNkfx1KE4peJTWLJ/hUyDBKOJAKoUpbgbKCBW8bQCAJjx8EKySZUz64YpPksgLVS55/a2mKkpKhlrIQ3EJzdHrj5/J0imoX1vgvztIjFTfk5AHJgyBJ+76tu4c9XD2Ntca+EEEmAbsVeQXfFlLbUiI7FcRdarlDBBtpSkdSssoJzClLmSKexp3oHHUw/hS+u/hO77eyOPLr5iofkC0IxipQQaARJBkfDJR8KbGJ2N8DuA8tiqBnzcoE+r2AIiAif+tc56ag+WbydtAdSTzv4c0DuA9AC0tRNw0rpQsway/CjmNZoQoBzRrskQeh0sxtj1I/CTTWdjSfNy1GTIOtWuZJlJ6mA8pdk1fLTEcOoowTIVp4nHNdLOzpR1LMDVIKmWRrTcYwtVaaBEbSO9pq7TnVBesTbyW7x/Jc65eTp6TToWJeUEPnW41FMNesrjMhdYQEYdyatSbNHFK7Ulj/RZKUSh2Y45as1ejbBLd/xy99kRh2cNwegpp+KZTa+YXmqwy6XPUUeoFxrw2preia/8+icoOG+AbVxna1pIZz3JIRwt4JhlmCa5QKpwg6TNtbpO30VwZnnFsjXA5NPK97y3EDuM4Pi++Nwl38S29EH197a1tCYG2CLwWVyQ5GKGYUiLtOLHu3X8y4HUu0Xvr3MgdUIYNXBSBSapqBkt+ptUkrFLON8Y34vv/vEc+GceBd8C7RYqJqfe0/WiYqPap8mlZQzgawKWhErpYqBq0FagzFUEbf2qHl2Na4yU79lUtsqjHPMVS7xgCL7/+3F4bfsbLKubqZTK0N0n4GuEVm6aZmFMe6gaoQv6EQBZDrpI+YphsYyBOSxzpYBUCqccPA1q6XeGUvlZDhpIHt3/vAUsKxlqsIIslW6PlvwL0DDyJg1Gv+mnYsYDF+Gtus1mnHLLIqwfsRut8e9WDKIipp372Eig18BTkwCA9alZVhkle1PnapvrcF/sfnzj4Lcw4NBgFEe6IZAqJVCWEJTE7LRWaRBBittahO4xgdS5zmSh/DM2SKaqcIALEUgcyDpAVNxUINgaPz0y6Qiiko5/LiZqe0VJVEa58fxzqU8WZHCdANmnn49aa8C2TUkHUBotxZB9ffC5/afhysgCrEi+iFTqIOsoiUYNIKpTIo1sYhtrgRGxfa3RqfYWmFpHRh1WrNpASucFmATLZnZYGda/ZVoQkLXnkvQ/RhB7eccSfLTiCwidr8khGskWgCpfk53tHHlaWpeXeqt2p1inmwVS6aztR1Yx3AEp9Uf5mQLYIG2gSJ4VbSA4ux96nzcCv3nsFiMi8qZiLI/tCqHONLYHP71uEorPV4xVcXvalYDUwmTOBmQjbYAxV/S+2Y8YKt/3gNTA1AGqs7NWINVjfjn1vWqkZeLkz+6NQVWn4pFNz7JOiQCWcE8mqjAJ69oBaRY7cjDDRDhC8d63a/j63Tj+bQebcg+vYmx+L8FIU8EESFpFXakb6p2UEM+qxZrGjXj/vM8iOE1xxb5sLG1dwOdK9GWPWriA7I4KlU8QsxQRigEo3SIl5OcqRa44xcjpadXwfB0QO6xQUF9ARwWb3A8fmPsJLNn1qmMexK0MmYkyX7UAbiNdvPGPzUP+Bb2o7P3tO2y1KipnsELbqfR1wD6HLlzlKJ4X0KpcVFgaQD7Zh8s4YBlYdr+2ktaMEin3hXxfBjdxIE5mGX7/3HWoTe5hAVgzdNsTZEoajRW4apqr4qfGnggIqSZCbYbCOpUxKY+xkaDbyHo+lKzHnfvvxYc3no6eO/qhKF5MxXEs0hZQTpbYoiO+lJgngVI5p2kHYB68WRSUoCpxq+17AOqgznveUToHWPdd+qT3O+6v42fEfMU4CwiQyoktJFgSJMWu+VqAbtuhpPke2WcJ2XYgoYVTCPTJIIbtGoNLDi7Euvha1k8TIjRgDRpqXdSEljYU8GjGGutJDF9DHpbDS73VFhwSuc22wAxFK9NbuMcYVYZMVoyVF8edia/YtgZTbp+HYbPeD/8M6cJRBBV2sPKKtG7EvP4W+5QuW6K6eUrSF4WtNJtIIMn3pCsUt7GjXks/1VlrHrxG+uWRHYWuEwfj6qf/SAbMMlEfNN1YawFre5Ty+xcgeAGBjZ28QgJa71eb1xmiV9IxAABfWElEQVTYmfA3ZAtZ+8hTR8+ytbJOz8UnkNujJ1l78iTXrmirptvsFAoWkgVP64PJD85hvbOOk6x/dvoKh5iLJx1m5+QWaHGMtNPDQ9R3C0V5/AcBKfsTKrKeyy1isxvrUwKx0Xyer6dSawT78seuQpezCSjs2Wxkkw2VJ8AyxaNiZZWvBUjZgAam1uBq/GwPmiOtDe81unpkfpeYrQB0Pl9XO1ALjRuMs++cjrrmBjJnskKKFocQc9EyJ5MeW4CCcX3IMLIKrngrvzNQKdeePb7YcYVmhFDmaXFqganK7Mrp0rZymDbfVxxMYQyFC5QB4JvRH72mjsTXbjgHi+pW2NYQ6ofENNWTa5+sOE9oC111QkqVciPHaduqQdtJaOEMzcUW0NY1H8Sz9U9i/Jvj8b41p6L7QXZSUe295Eee8jqVwK/YqbnNQZ4X4xSgZaUNiLp8TS9OaqvvGwB6fx4g5krOd5l4QClpvc79eaDdOhCWp0eCo3JSw+kwSpS6lAohEFcoQkDL99kJaDuUYKIYR20/Ch9efgqu2HExtqQ3IpKgviknl2xIK3Gp04lb6IbAQ720qZcSGrjNMqPYqmbUX2OnYqD8s1WI0gSDWIwdLMkBMSHKNtmQPoDfrrwLp1z6eQQn9IV/1kCE2KbBSg2eKrODbSodpg6aSEdMd5xeukFUx0SNlUon5f5TP30KY1Fv3eIfGuHndRrYpL51Gz8U1zx+PS2JZWSbJ+mRyBO5bf19GDr7gwjMGs3voXfE3wpV9SeQ9jXdbwFR00tXhtYYaa54YCpptS3vM60gmv1OnivUwBnvQV5Y/8mjcMeKO40kKcdWaWEiT1bnrGPLc6U+e6P1/6rjPwpIW2Y/6TUrlZDAnomKzJ5JC3ZEWKkRsoOG5hoseORyFF0whoowAsor9bOHMyCyoLxrfA9I3SAUQdeAtG3P6UlLw7NxPQXS59S7FyqXj0AaYo+secYa2PKPG4Lye6sseTrF3lSLQms0v55AOvWBCxE4T0ZB4eekXC6FxU2181iqsWQNJKgzkHHwNw30KQoFKI6ap4GEqlH8nrHWaSh+pjVVg/P7o4jfFSbjOLnidFx475XYVb/L6tNWi9IAmAEACJYC0qzbpJQbGpQyI2wCBEWLZ6iOU8kU1qTX4I/Rm/CD/T/FCXtOxoDGISiuK0UoFraZUH7FHgWMcuUt59QltruBJwd8AjkBqQBMif5BArHAtD0c5gJkRzkSIBWIiiFrlf+wrW6lGKkAtlAztlKF6EIGWpQsRhFd+NL6buhV3xtjDx6DH9T+EPdH7sXu9FZj8nHWSSRFcxYbTUdYhwRS6po24FNmhnRSHZU5TaxDVhevk67ytQyeorUyFX+Os+6VgC/3XgCxZPtyfOnS76LLBUpC7w9/NYGUoBVk+4YqxyLATjVAfdAuuNbuWf1zQl3JgqrEAFOdrdLlyF799JgMSHmtj2zST7ZYuIC6f/EwhOePRs+fj8L1T97MUhBEkwL+FO4koA+dfhyCMwYhVK6JIWOoV4rV9+b3987+rvSxFcglrdM+c6U9kLrzLZ9ruQ99H21BA8G0Jw2mhscPxlcv/Rb2RbfTQ0qwvhVyIteXV0C710pZ1j0ZPjj5Vx3/eUBqCith05PSU4stphcjiNqaleri+bihbgvO+vV5KJ0w0lI2AkpSpiIaizOWKheIgOTJ3wSkWTDl9yhor321A1Rc3wIqMl0uvfbPpqs+eRimPzgXdem9FqNU8rXyXyvvvBg9qMBBrRGwgGWhcmshaU2rM3Dld8sdsoEEKqfmHgv8TXQN35dB2TxkSdVIgvko+Ob35m8fZTFT/5xRfJ9sonok8ukiFp/fB2de/VXcuOhmrN232Ri88l5tsMOmKRI0Cazq3d3alSm6pXEy6ChsDrgtmsFugMAhv7WhPoJFe1/H7w7cim9tPxtjt52KHnv7oqS2GGUJP7oQtIoTZeb2a+V7DUCJ7Wkev1xyb6TftjImAGvFKfFSx009yQXO9pILpJ54AOqJA1KFG7TXvhZ/zicT9TWXEeQ1DZWAzs8VJgLoUzsYH952Os7bOgGPRu4nA99BpqiJH2LmZEDJRupVI110LaqsmDzrjDpIoi+7JlNlvYndE0gFnhIDT4Kldf78SxCIk9JXAqqOZXuWY8odlTim+uMonMoOlEzMV0290SP1wCdmRlCRviqWLlHM3+L+WeAx0KRO2Opn9HDca14nXanqx2td+MinlEDqpBYtL6TLrBBX2fSx+PD0z2HNwXWWzdHAu7rvzYcxZtYHUKj9li4eTLDVBBFtpTyC39+PuqZQmQeOnQBjizgbaX9dh+tlR3YvLlRgk2jmDWBZB2DUlFPw5JpnWFNpNDbFLIardUYtVEUbV/jEgJR/R3S8izj7HwGk7lAtsMrEmCiKQ9kwFQFUlRpLiPVRq7OBaC0etqJ+M46p+jhCU4cgPIs9a4WC5lkwNYXrKC2LJ5gCdNLwOWIsgAywgOzPVz2ArpjYoEDZuU/55f1RMlFgeiFqqAZy95QY/+y653DspA/ZSLsDUa3BKCBlGciebQKBXDMqoFhzS96revysGLjyen3GOgF+TozUmC1Zru1lxbIpHqxEfl/5YAQI7N1/MRZf/uX3sfjQUpYlaqOzcpPkwms2iB41wqzcR8VLtWi0Rvqj7LTqKcqmalI8TzHCpgYcaN6HddiIRyJPomJ9FX607Sf44LpTMUhz4mtLEY4UIRwPm+sv4HKuu/cnQHTg1zJyTnEj6QTCFkDNdendZxxwegNWraLvanuOrjtBujhFyMzwNy27gEB/oBTHbxqDb677Bqavq8CNe+/E600rsCOzGQ2p/WhKsg7UQcflymvyQqMtX6iJFqTmrCMteRjhNWLwBFJqp/J30+roTaSf1FB+1kJRBFBzQ3nddhzCH5bfiw8v/BKC5/SDf0ofpzsEkUJ2isr59M8bSTY5yOLvytpQnqh5JhpYkvC561ypgy1CHTFg0gi+A1Jbj5fX++aNIaEgw9UU0irtAjEMg8afhFtfvpuWInuJ4u43H8LomR9G4TSy1ouoNwv7IEy9Li4fiOLZLN8CekkLs/H6TgCyxTY8omFA2hFE217rAanskp2F2U9fBCf1wux752lkgR2+ZoGRyRPuFWNupk7KI832Rx40HPZwLWGtkT3zjz/+o4DUqDtBVGshCpTcXHzFTdjLi/YrfpVwWzFIlLN57fKb0XvKsQhOJ7hUqJEEVFQsNp4C895sEJcnqkb3QFTPPfEangrSRniOiuqjG+bjo9KhijRSKrecBmCDRmQBoV8Mx5z7L8eu5D4qQwIHmw5i/C2zEfg5Ac7cLrlxLJtG6alMYhjmovP7FHpQxoAzCEo1n2uwgQAsgC0km7bJBgJKGpAM0PL7ZHiKwSoxm2zZErTnkT3PZocyYThOqPiEsdMDLAsh1IEAFZa2TpKfopuvNQ0IHEk+kgVo4YwoGZXtdpqmSip2KnagD/CzmrWzrWk3Xm5agpuTt2NmfDbOjJyJT9edjpP2nIBR+0agTw07lppuKK4tQylBtsshCp+X1HVFKFZkYOtPabGUIJ8HLTRQKLYqIaO1ZfwotgK+ZlmlKXbeZ2xXomvFgMPRErrqXdClpiu6H+yB7gd6oHd9fwxuGI4TD5yMb+77Gq5uvByL0s9jPd33A0pPkpaxo2jW/Ha67ZFMHV3wBjQnEua+JxXTZAeivdvjBNYDZOhx0z/pI9/nc1vekI8yWnlQYvkabBLjqydYvbZ3BabfOx89zh2D4ES663NHsp3UoboO0ydmpjCUOkcCktL0FO/UqHsbyQKngacGUxUSskeeZ/ubfohBspNWDN6AdPZQhGf3RnAOXfTx/TH/uV+jlmUS6Xj4rSdwzKQPE9SlN/xOkgN/tQCXYFre15bJ85Od5ks62EeujUhfqXeesExucXW9FmiyfNRnW+2eZXTbocsmpfcjWM4RyJvUG5/67RnYktxMHWS9KlTCR03K0Zx65UTb2qo8z0o2XDBpQVRJ69EKpOrG3p3j3xZIWyonRyxlJPu+HaqX7Am9p8EoMQANREkEsLWxBvz8D1Pgv4DANpeKNUezhoYiRFe/mMCqVXI0op+necleD05laC+tCuJ62jajlu3Ec79tTUUNeCm5nr/5uV9/Fc9teIZq24xXd6/FR6vPQsFUjcLSBWMZfHTHtQajn88V59SovvJHrUzz+SjR4rZ8rRxYgbD9pq3ZSIPUSKex7VzWoPdZVp4TUEtRLUd12iD0nXo0vvfHn+G6F27BW3s2GqtiH0VllduveKAYGN1RAQRBU0u5aSto2wZGTIH1Lc9AQCJpUVN+hwazalP12B/bgdf2vIB7992JBbsvw483nofvbf8xfrTzO/j+9q/hmzvPxOf3fgFDaoagKBpCl1gJukYJgLEyhBNlKI4QbBtL0CVabAsoK87ZJRpGWaSM0g2l2rMpQeBMBsl8Qyjl9X0O9cGYfaNw+v7T8KWdn8d3t34b49dMxq93/Q4PHHyQ5XkVNYmDNESWmP94C+qf7R5sp055ONblsePgH7XKPB8Lf7QIOxuLM4uxsg4UZ06yThS/4+fUkSsVSglNau/FO5dhxr0XYmz5x1A4kcCjGWvWabJt6I1YOpHAxvSsVZdssWPliUpy2tS8EgNO6TV1QrpCvdC+ZQUEwML5Wk9XqXH0TNjJWvJ+dV/+Zi8ExvfAWb/5PtbVuw3jbll9N8v1UfinUjfmK0zE6yv4eX7GZistILjSy9GovWbcWRZAbhk7A1OKdfRzlRrYj+VSaG0kXXbttSR972s7WLgFSkZQnJdYOH00jp71aQL746y/evbTSjFjfVOt2DTWUGoL0ihighg+AZW6qJp2tW1XSgtbDjZri7xbx38QI1VFOEBtf7SCrfocqb1jqYpnCVZX16/Hmdf+0FbxVg+u/DvNdgpoJgiVRtMv1ZsXVmTB0lPoHPFcaqcwrQqdq1CetLrcAsThBqRaGi///IE47ZKv42CyhqVuwuJdy9B/2nFkrz3hW3gUisg+i5V4zes1oaDQ5koLrLO/LTed5dSmfppaqjn5NslAPXoWIM0w+bu5ZVSZbdaLymJxNgKqQFUx2mlDUTrlGJwy/wxc/MS12BTdZiBJGLBBEW0J7RbZ0GipAhOaoaUwgGLUrG0yVNa868j42sWxM5Y+pYE1YxEZLeBSi33828a/rdiMXc2bsBMbsYWyEmvwdOIlPJJ8Bo8nnsVT8efwVOJ5PJp+Fk+kn8Fj8cfxROYpXL71N/jV3j/g/uaH8GDicTySeBqPxp/CY3wueTzxJB6PPoFnGp/Dq9HXsalpE7bFt2JbbDtd9m389T1oEC9kh2ArG4npsCVkhlodSNNotTKXph9ZUroJ75nv8aYMeC0vVANzfG5bgkjjeD3SDTxHH4jXakM4qWmE59/Y+xZmPnApxsz9BIJadk6gxjYRC1NnLF3xpLXjbtt+aju9n6tfipu2XpPVS7rFYnia0KGZT6br1G8/XwcqtAoUwYyM88zf/hBbG9ex7DE88uaTOHH6aSgZP4pgNpq2QC9N3lBFf1vxTDmoGvRUKEFrWWjAqiOQtiMcWbGQlBizeUTOJoLU8QC/WznchQtdfN+nMIb0ubIfwj8fht++fru1UyLVYJ6PrRnBChXrd3XuMX4HnrnSGZB6RyfQ8Q87/qOAVEdnYJr7Ws9VoS42JReVxsC/tdEtOKH6UwQOKpRihmw4jQ7mLdSjRjapgFppRorjKUmOUrQAqYFpqwK3XiPlcgqWp8ErKo0tcsvnikcpz7O4chS6XzAa1z57Hd0pm2eEuY9ciB5kpYGq7gTQPiiaNRxh9tD5F5I9a9EVAp8ZHEWxUKW3+E3INKiUVm6KwhStiu3K5kQKznJZTE0GSbC13p+ic3TVlGBdREDt/tPB+Nol38FTG57DvvQhlk8zyCh0ZW0E39J9JARIm1HGczxv+aiaGaXnBFiJ3FsNrOgcUcm5y2lKlgGavmvX05QGZFy+pditNaXooZgHL9LsHzSLHTbgzUNr8dDqx7G7aTeZlFgxrzdWSbFH9zk79KDf4W/ao8S2YOWj8jb1tQpl8AeVTKe0GpdaQ+AkI9WgpessWFAVmN+tGUdua2h+BX9Hi9LoKzVlWSs2GXPnDx/M1OGNfW+h6r7L8L4Zn0TReYMQnMl2shgo20iAx07N4vECRE9a2ovtx2u8eesuo4OgJp1l+9rIfXagMU/CNjUxj8TliQaoL76FfD2fnyNLLVLscdxgHD/rf7CkbgNrM4pH3noMx4//EMLjhiGk1eyrqf9aHITMVpNFQhqcoudm4wr6PtM3lSFX71tBtCOQOr2TR6RwhOL1GuwKKnuA36ftlguqx5jOFpHtdp/aDz+7ZRJ2Zw7alFoNIquz04Cfy8mVt6A6FpRKN5yOtBG1lzX2P/f4jwNScU5VmFiQd7QHVq9SZQRmaIqp8vV1r96OQVNPQmCaltzLxmjI+hTf9LPB1TN6YGSSoxRtgVTiwCr3GidkHPwuAZXm5RszzYKppr/5ZwzCsOqP4iKyv4bMITSm92P+kxchOKGfMYAyssSuNAS5ZfZdYo4Upb+4VcP5ffx++w2WxbaNpsLaArr8flcuSVa5yQjcc1dmA1KBs8pH1qLpggFz47QeKq+hwfeafgJ+9IcLcPfzd2L/ga2svyRrW7EqOrty9xUH1KCegFOMlADj9qaSOGVWbFBsVasZ2UQAgm09Hxt4XZSi8IFcZI3C2joANBD9ihiiFsYWw5XTlkiSHfI3Y80R7G0+hCfXPo/lu1YQ5BW8YSvzOv6UA0U+8iXLJ+NLkwUn0JiJ8tHFzeW2KwVJn7ELJfxFsWwXgVNmssCR38tOwG27Qd2SwUp4ve5Jg0m2tizfivK+2EcYPq/Ztg63PHMbfnjdzzH2sg8jb0Z3ehH0Nqp7G9vyse7z5x/Nc6PZFgJRgV8OmFobqa3Yfi1AyraVS00AUuevhZpdDJygp7Q3Le5B/dBgjUSZKcoG8YtFzudnLxyMAAG8y8SR+Mzsr+Ce5+5HDevjopf/iIGzPwj/dDLNCo3yU6eUQVJNksEOXMxT36Nl7Hx8X6EHN6XaxeZzdb5F1/TayIQTS9NiWcVoNTNL+y2ZzvG8Ql4ui0YsdRjC5/fDl391FjYnt8N2caCuiP0ruyRCG1YrKYSiNSvibGh1umwutla7P7XXv+D4jwVSB5SOnbaX1vd5LRVeBpZio2iq5O+W3IZ+BApfeV82aF8UUWHCVBilmiinM98YaZbdZRWlvbKYZAEq9xq7TopOEcjpO2zbEgEqnyt5Xyv458mFnzAcMx+9BPXNUTSSHVz68DUoHUdl1YIl8/uhmG67LQWozwuEFWct53fwnLmBGkzKDjpY7qCUm7/RAqQqnycqVwuQOpCXUVvMS8bJ9wvFfpV3OI+AOqsPguxsyn4xAv9z5Q9x9/rnsIuuq4icgM5cLOqr9VFijgQuy5Vk3cu1NRFLZZ1bgroZAIXAq9xVve/lVqptZBPGbsU+CYD8MB/Eavl5fg8/aOykMRNDTbwWjZEaXk/uRwC2jHaCnhOxYQG5uCqF3yd3XXE2rXKl7XiNKfNdfbftKsDngm8DU4E/xcsD9UiuwgD6nAxc8VM9t4FOvq9jV6IGf1n/KD5U/UV0GUdXdQo7wZm92XmyLefQ21BnxXbwzXETLsQsnVsv8HO61gFIW0S6RABS/NPak9dQJwTCYnTG6gigAjqtlGQDqNQL7RKRP78vCrUNyMRBOOPK72PLoS28y5h5Z5/6/beRN7U39Z6dKFmywkUaQ5Dot0QsFALyV45EoQGpmKrKISBVbDZH502cfpndZEWf0SQCdfQ2nVUeIDsATX0uJGnQIuw+EpnA9IEYPeUDeJjehoJBpgvUgXjK7aKrZf50Tu0rTzMh/WLDSFXUernyrzr+Q4E0W23tALStuKtksBpptkRzKv5O1OG0S74K3+S+dKH7o4yNXcSeUbOMtPeMUwCCjSmDen9JrrJkJet25SqUu05AqvNSHsXBHHi5VaP6I8+2lGVvP3swyn42HPMevJquTIxsK4VZj16GsilD2EP3RzF7bIUDLCWG36vFJsRMCmyNAH6/jMlW/aEhCrj122ZkKp8GqPS6VWzLapbLA1JbPFdl1Wu5h1JwGmD+QtbBhf34uh/CVPjwBSMxYML78aM/TsXtKx/EyoaN2E/o126u2ntKs3ZUt6pngatb85RuGOvcAIntkBbAkcEa6NniweJ9ctGUgOUYhpb3066xtmYn2YhiYXF+j82+SrL9SP+075QMSA3pDfRYDJafdW61tqvWZAO9dobFnyddJMgmKQRjxTm9rb2Nfaok/H1jmwJhvq/4p+7DOgvdEw3a1pcVc+ZfA+9+Hw5i2aHV+Msb9+EbvzwbvX9xHErGy60WKPaliyyGr45J8Ua2o7nbBDm1pQGO12FnO22JtYd0yAGoEwIw2ag6WBv4MTByHoU+Y3F4Xi+2KrdbmR7SL422F1f0gX9CX3zxdz/Asob1bLUEHtz4ND57xf+i2+SBfJ9AOq+PgXxAcVSBvumYBjQFnGKMYrvSGemzgJS6ZIxUZXWSaxteeMv0nmJpePyMPCdjtdQ1xeltt1Ct3j/9KAydeTzuXfswW05648DSZTtk24ivpT9aNFudHVvR2sfWa+VnPNFf54fOe/LuHP8VMVId3nkb9PCEFSfjkwspI9LsokN093696Hb0G38iQtNc7EmNaj0+GYMpR1YR2oNky3mTrAEc5hoHWA60nNslF0eujVz4fjS4gQjNHoqyiWMx7/6rCCJxW5at+uErUTrpaCr3GF4r95vfuUAj9n0I9GIz/WiUNBZ+Zx7ZiABQoC6WYKP7nrAsnqhcLlVG7FWA7spmsSsapbEbGoyMRiPJbr8dslWCtlaZKixn/Uzpi66TBuJjl3wWF1w/EU8ue4JKr60vWPnER4kA1dx1vlDeZILgJUA0diqXmIAodLJdHnleTM8BrVgkAZAu5wG68A3ao5yv5Y5rPU8littCNVmwjbMNtZKSlpuz2Ww0LU10kMjrsG2NxVpkbNb+HtBrICjO1wmSmxi0a4FWD9PqTGLA4rFRsldthK1ZSzbYRBBln2Gi21y2ey3m3HM5vvL7H+HoSz8G/0wC3PSebFsBA/VJYKZdbNkRymXVgjOWSK/6VVzTGJkDwTYiIPI6QklL27nQixa0kauedyFZqEbW2cmG2EbBSoLl3N50nfvQq5B+UY8XUkf4Xvi8YfjK5T/G2oYtqkHcufY+jK48GfnTe9Dd78e2Ve4zWSzbO8AyBAj4StoX8FvHr0yB+QR1dcIsn1vbVCAv9uyIhJNWPXM20GpD9nmWO8DPBGcNtZ1GfRXKjqEuzx6E4bPej7veuMcUSN6HeS9sCYnWJrDlBk30XGEV8zX5rvN+DEAPgwn/zOM/DkgPd3QGpHqtlBZbLELuARmFtqStIWhd++od6D/+ffBPYYNSqfK0gtMCgYqUJFdRWpXaiV63vteiPJ5kFciAyp7rUYZDUFTaFb9f0//0m2KRhbNHofiCYzD7kUvp5h+gghzEFX+5BP3POxFF0+m2KfapBSoW0lWjsVisbLbmPOu7syConp4G3KEsWbFy5xppVlw5nYspENWjzdsnMCsM4asgkPIaW76NhlvADkCr8RRM64EeBIhP3vBlzHv5Cjy49Rmsqd2GQ3GlRmUbRAqe1Gi2c7kVT9UATYrve6CmdWQ14p0hINvi0okkbBomDapZ7jyZofI0bR1PMhI3kKXP0OhkWDQquegCWFtD0/7Eap0parBRAO0NiqkM2gBQqzZFqQ/avcAYL9muwhDaNNBWmRF4Zu/jYKIBr+xZgRtW3YVv3PRzHHPhxxCcxLab0gO+8l5sDy0qoo5YnoMYZ9a9Zn1JFBtXeEZpPtZx8TqNrHt60iLt2yjbbgJSTfOU2Hl6IWKKgQoCG9vDX0kPp4rMkvqhiRd+AldBeR+C6CCcdcXZ2B05iL3pWly/4k4MnXcyCqd2J2j2tu/1VbOzrhjNshOYqUu2dQjFJnjIY7Ey8/v4uwpHiPG6/cw6tw3Ttzb3JSKg72LHzboIU2fkbRWovNTjMno7v3/lNnaU7DhZ52pvGyC2tssyU+qJrbDFP5voIP1hu0jkLQhI/x2O/zogbS8aYRaQKvcxQcbXlIyy0ZSa04zrXr8H/aYcR6UkQCjXbYFGQKnsBqQemGaVpUW59egpkzvXClqtPXFnoqRj2x1RWQKW5zeAyjUMJeype44bhgsfU8yUjnOmATeueAAfuOxMhKbIaKjgNupJYKOxaKtprfpk8VIpvWJQFVRQc7k6Skv5c4XnZCCW88p7NTCVwgtEyYItxYpMRNMVg6wTLbDr1sBkGfgYmNUfQXZCZROHodfPR+KzF5+Fn/32fPz6qd/h8XVPYmXtWzjAWq6lmcgBF4sQo9NCHgZa5mqLhWgF+Qg9fhkTXXO5bgpQkrXKUDSfWq6/7cFj6CbT4bfxtTFFnrJdW2WEMjgJr9fIuxMCMMFRs96aUnEkk/ydNHWBwJy0AbMUf1+uvhaUibDEddjRtANPrHsady27F+dcNx7vKz8dXc4bAd9ktvks1puFgQgqbMdCxRiVd6lYJTsjDVg619W1ecvAIOuxLZB27IRz28YT6ZR1amSYNn3Y2kJ50NID6pHyNOf35/f1Zyc9HKGpQzGAOj3vkcuxNbEHO9OHMOG2uSj72TCEZ+p72BnTM/KRGQfmjLbdan22bbKYsspN8GMZNWZgO5CyrG4hFJVD3pvK5+l++7JSsvftEQilTymDQJ2MNsLz6/dZ3vCUwfjJHydiX2MNyG2UmMF2Ykepjs+cd/kHWQZKO7bmpngg6gEp//1bHP+Rrn1nhwecuYedY5XLLYzLmMhUmrUAB5kP7Q2HaD7zHvslSs4dglIqqEYkLR5khiCWJqXPKkgHJfdeeyLl8pSorVignhIwxkeFvJCAdKGUWVs98zWBS2DYc8rRWPDgZYgTfKQqT+x8AcPHn4qyCaPpEmlrWrIQSyFRLMwZqQGfsQWFJrJlbSe5yu7dg85bOo6BqJRejzRUvq+NxiTaJ8pPg9JgmW8u2cu8Y8mGj6E7OwbhirEG5NpVNe/io8iUuqFwZjd0n9wfQy4YjU9e9FV874ZZuOCP8/HXFU/j6TcX49nVr2HroQPCPoIoRUBIwFRsTECmJHgNaYmTEGEpGvwRC+WFZjWGmmxXvlZTUxy0UvhcYC1xUOv+FCLQ5m0ySlubgY82xC/mKeHzt7a9icdWP4Wqey/Hd679Bc74ww/QY/YYFM/k/U/phcDUHigmAIQrNCtIa8aKDY5AsOJYMqyTCBbHsO4IoAJRuu8uBi0m1xpSUYdlC8+YuDZoLy1tZq5xa6dsMXK1DT8rkNYiPJaPKUC0UXZ2eOXDUDZ1FAacdzyufe5G1mEUG3cux/m3TaLH48DQ4pV01wsJnBarnM+2VboTy2uZANJhXmNLMbLcGqW3e2VZ9PtuRpMHoocpv5VZ+pT1wiiWSy0GPFdpWPzN8QPx2Su+aUteajEcuhFIReWBqI1cO3ljHGpXa1s2skm2neVpCmD/XY7/2Bhpp6DZScW6UVayGnMt5d5p7yR1gRrqaML25CGMu6OKzGoQe2f2lkox0v7cZI8GMlQiExmDlCyrMAZIkhblcuIpv8QDUE/y6dIHFvSnUQ5GaflgFFMhfQvE/gSo/N0ZZA0TR2PKIxdjY8MWNPLvwvuuwJjJH0bxpFFUaIE7DVOuvuJlFr/id4spapDA4r3Z3/cUW2XNlZw4qn2XGYkDU2f07EyqnZto8/R13yybDMlfpaX/yIC0Ba/e42/aPjs0ShmbrXwlA+R352twpJzXTu2LsmmD0X3GCHSZOgxHX3E6vnTjD1H97OV4Yu8zeHT3s7hnx1N4aNfLeHjnYty39SW8tn8NapJ1qE3U41CSLJFeRCQe42MCNXT9D7AzPJSKUBqcJBv5SOFjLc9L6tJR1Kb5mnIwXY/X9q3C49sW4ZE9L+KefU9g/KNz8JWbfoIz/vxDjLjww+hChhSczvue0RsFs3ujcJZSlrIDfLr3haPYVko5Yn0LfAhgBRpU0iwixSUFnlaPag/pit53HZJj+A6MVNeHBVLWYa7+eGILkCg8IEBiXWsChi2pp+9e6MC1hCA66IIT8KuXbsC2dB1uXv0Qjp77cfin9qFu9SXoKwmev69cUeUOm871RReCsL5LA5Gmz9Ush9p3ntiuBqCU2cHPqdPWAjiKqXdSdonpm5XZA1JlFrDM7LB989gJkUAUTB+CEVM/iXtWPkX7o1fAdm6iR2Jxaw0qEi0te4K2nMtCW4CU4uUqS/5djv9oIM0FztzXue97+1lrto2mNBJOkWxq5Gs2HkFWo4JvHNqE/73ie+jyC41assdUj6/8OSqQrQg+h8ZixkEFocJZfh57bRnGYYFUBiWRwmdFAKOFmzWDqlAzXKS4WvGeiqa58krYD04fhgAZ8qcv+hpe2L1U8zvwzPYX8JGqzyEwjsYg90pbNfO7tLak9nyy/D4NmIlVUoGNYfC7bVYJDcYW25VI4XnO6wSk+M5dZHmzr/P4XVqYt5VJybgdY7Hkar6nXEPN+9cAi7s3MVs3UOWvJugKQFhHcoE1pTAwm695f2ZgFWQ+kwahZPxI9J1wAvqefxL6XHAyep9/Ih/fh17nnYhT552Bn940CefePB0/v2k6zr1xBs7700z8/MaZOOemWTj7ltmUqTj71sl8nIJz+NyTn948BWdT3Gs9TsGPb5mME8o/h6POPRFHTTwJ3SYdg+AElmM8XWIy6AK562wT3avSwHT/Nved92sAkm1HMSufAWa2baULcvMFdNlrrDOzetXnHZhqNppe22g3r9FSce1BSGKhIQNa1bMe9b3utQ0CGpCyHRQmsJxPjbYPRhHrc+gFx+Gal36PlU0bcc5fZqNk4vHIm6GwzGAyabr9uj+BpToCxVEX8LcI8HnUG5fO5NrdLczMcwRSp1Msu8pt9yodcDF50xXqgNMtfpfqinqvtStsX317pA2xrAUanVcGw8whGDLjo7ib7F9ZFc0kN7FMPeKZOtqp8oVpo2Sltu6oQkASXicw9ZgpX9IpIVcViMpDITv9dzj+a2Kk3iHwzB1wUqzFBh34KPfOcgwJoALRGFlLA0FVo8LrDmzHWRf+GD4als0KmS0mIOalhGoNKhAMFEOqonJUD0GICmz7z1Np2oKpwLUVqDxxbNGBTgtrlFRmH/lZjahb0nblUORNofsz/wfYn9DSK014YecifPKSM1A8TYbfE2GyifAsuZlymWTMMlaBO41Exi9DpNjgGZVZBmQpWzQeA1grI41ABtEiKnvuvXjl5Hfx8XDXtdxLVlyoQOUQmPK+KC5FS4DggMmxsqwIWNhBSFRHeeU0UDJDJ32QN52PkmlHZSX7fKr3+u2kFz/Lx3LdK+uhRRwoWIqPiV5ngULsT22ttqB4qW4mXp1KvHO6n3Z14ECxtf3b1nMnIn1paSOWw1uHVmXid1luqOV4smMiK9RiJ4UzCVbj+uATV38Bt2+6Cxvi6zH35oUIT5KbLmDTPejzEtV7jk5YHWTLzt/vTDorp4vJKwOB7TSf7WQZJWpr58WFNMDGutYgpV/smZ6JBlfz6JX0m/IB3Lzsfgu8aBAynUzCreHg7FGL4Lg0OHFVN9ikQM1/wvFfCaRtwFTg2SJZpsrzTTY6zEZkYzVqpR823Yq6tTjj0q+heJwC+W5zOpufTAXXAE+BktbpCilNxPbfptHLaHINqkXppGjZ51LKViBtZ3BZEdPQ6K5L4KehaHrepJ6Y/tRMrKtbjzjLvYugOueh6zBg6vtRMOkohOZq/dE+ZFN0w2hccscKeK6QLpljkzSkOSNZhlH8DeUD8rf4Xj5ZsaQtkLa/j1ZxZWy9n/afyb2PVsler3rIkfbG6sopkFBdunryHiVeQneuiIUprahFaNzmSVDEhiR63iIGIg4YnThQ8QDfE7sfARmBxrvWYoce+BgAZa9rJ7nfY9LuPjvWXUdxcXh+X87viQmqXfPpFSllSEs2Fs7uhdB5PfD+6R/FlQ/+Hq8f2Iy7Nr+Ej1/zPQSmEeQ0M45ltzBCtjzWiQmU29+HdRKHKU8n4sI56rT53fwNm5bKcss7U4qTrarG88oeKCTQKj+1aOJAjJzxAdy48i7U0dIc42w2nY7R/gw4eS5B71E5o4qRSxTjfg9I/0WHB6QtYGpN4Yl733yENM/QZ1B+YyylHE7lDybx5sG1+N9ffZtudF9jpYE5Y6C9kzSC7a/qSybaD8XlSprPxpY8w6E45cwqoowi+7wzhXTxMPd5M+rsd0j5/QRFDUwV0SDKzh+AMy46E0v3LSdvbsKhVApP71qGT13+dXSZQqBRqks1e/4KuZ0aUJArJldNcUpP9HvuN23jMoKPHluM6UjEmFKrkbWK7lPirmupD3vtrhHTcmyrtU7aixkjrxGDNfaq1wYiEoEtr/GEr916A06UrmUpW9lrbbSZ35MrjiE6MdDOiit7Tln4HXKdXczznwukXmfjgbwT3RPbmR5RcP4wFE7tj76TRuOH1/8MLx1aglcOrsb5t1Whz/mnwDeeejBbAzyO+Tv278BUjy1A6t1z9vc6lCMr7e9BolxrrRdqu/JW0DYo7rc0hZUgz+d+5coKcKv6oWjaEAyb9H78+c17Ua9lB5U1QftL0ASjtEgtimOb2smtp4FaKM7+HPmhJTvDbnforGz63+X4rwPS9kcLqLLSFW+xqud/NvCbJtBqOqLFZtRLqh9MY3Xtm/ify76O4gmjEJ4xFkElx1803EZsi8v70a0exHM0Viq55XlmjccZ1ZEpZet7/DyNV66WlF2M1JZV43NzmaoHwj/xKHx0zifwlyduQXODZnUD6xt2YMJDc9F71tEonEQjm6kVdKTUSsMRWyCLmUeXtrqXPeZrn3/F6irFWMaYyGVvDwgdRYaWFYuvZqXNPUi863I+a/fF+xWQZaXles+Is2JGykeJV0du1XfWQc65lvdagDNH9BvZ9+0zOeLSx7LX8HXrb2fLmRWXO5nr2v9zgNS7zuqA7ecBoRheoWKds0fBN2kIPnLtN3DrxkfxWu1buPiBK3HKrI8gPLE3AU5TPZXSNJafUbw6+x3UJ9MHlsliurrnnN9tqYfcc1nJLX9L+ahXYsg2HbVSi0+PtN9x8WB6QtQxrftQRD0MTh2EYdPej5tX3Gdz4dIkK9oI0vaGIslx04VdVo3ZH+3QJdx7ICqr7QiWHoi+B6TvwuEBZvtDQWlLqchWvDkK/I/t54YElXKRzpibb0n7qSSvT2Nt7UZ84fJvskdlz7uQijJfLiWZqPL31PNqwGc+z3dgpR0VUtJeIdu8n1VmxelMKfk9yr8LltMwyDS1PmnejB7oMX0AfnD7T/HIpidwMNOoO8Grm1fgsxd+B0VTjiYAa+aM3C0ZP7+zSgND+g2N0tONtzISILTKFcWLfbpyt5f2xsXP01Cc6Hnue52J6kWdgwafnLS4lQZIbb9fBi6maMauz5q0Aqa9lytWX28vLSBBse/wzufep5VH9ZUrBFAbdaYYkOZcfxjJ1QET3VOO5N5rZ+JdJ0auztT0QEBYMQRFk0fg/Qv/B1VPXYWHdzzPx1/iGHas/sls61kCSl6vQS96TAVzj+JnWW/6bPY7bDCM933YcvCzLXWVc94rU0vZsuEWy+Cg3iuEou9XTNcGnNjpB6oHWCphaOIQDJ71Idy8+q82U8zWQkiQuGi+g+ZokH42i8Q0J+jeawcGufWKnraG48xQ24FlLoi+B6TvwnE4IFUqhQPSrJuvHo+9oXe9RIncKc3bVoNqOTTFUPnZx9Y8i4ETT6K7pPgP3atKJRSTIWqmiXpeU06JDIeKTHH7dXuSo6x2nRQyO0Ka+57cbiq7Z4QyAGMiGuyyuKxSVtjza03JiV0weMYYnPvn6Xhs6+vYgyTWNu/A1Suuw8A5J8I/czCZM68nI7Al1uZpxXxv6qeAM2sUWSBsDTGo7O0lWz5joQLPXMm+d1jRd6pexI716Em738gacMv7LIeLmbrnuefbCH/jnaRNefiZNr+bKwLKFoDvCI6dfqadvFP52pSlE1G9KGdXnWjAUpyoA+xMC2cNxgev/xLmrPglzn+kAh+Y/0WU/mwMwlPpfajT1GDPAukJXWm2rWZSWUfMe3IdkETt7crU2W+7bZSzknM+t/weiNqglfSR1yqjxebLGwBTlErF88VkosMnvs+YqBZj1Nq0tvIWcVErZmmmsCZlaFquBn7dUthkpLRN9+eAVLbaKZDSZj0g/XeB0v96116NYeBpjST3vvW5zfOmyKF3+xLFcaApirjmhsdSqEvGcNlzN6BsIt1nzZ8mgLj5+IOoQAI719N74pSuXWzSE15rCuqxuiyYuvdkfPyuXKERGUsjYJlR8Dpb9KSqD/IqKdMGo8/M9+MnN03Bs1tfQANVdvbjC1F2/kiUTBkF/2wpO5mVmArB2BL5+TsufkqAkAvr/f4RSq6R/aNF99rZb/6jpLPf/GdKZ2XJPWfgZ3F3xR7JMCnF1WMw9vpP4+TrPoe+5cfCP4HXTqFuVGgAkYCpFCh6Rtp+Ri615UBnV2rK/W5PcsvTRlo8Dell6/nOvsNHtq5Ut/z5ZM5kn6HK3ghV9OU5ArkWap46GEMmnIS/vHG3waMyThQLjdPOtFarZrcJTOndmyjclmuHBqF87tno4aDycMTpX3X898dI5dqTcWrgSRWfC6rWeBQ3V1uJ+5qe2AytaKSUqViz1hJqwLWP/w49JhxngXwDNoGTYmhVYnxiMmI06pWllDmsTa9bRNdk3885bwrawmTagqn1/gRABe39BFEfDaVgDl34OWMI5EMQpgIXnd8dwyYdj5/cOg03bXsQP75/GgaXn4qSWSPh02IjZAyao6+pjG4tSbEexbU0kv+3gVduuf/R0tnv/SOls9/8Z0pnZTFvJqfdNU/fcjEFiJXDTQSmQQvzkKkqvUg7xioko46YwGe7O1Cn1NG6ef6H7yBzy3Mk4j4nHXFllGgVqyDB2s3gGmqemr+yL3+bXtr0wRg59UO4442/0r7StCc3S02pTBpU0mpOtjQiiSbNsUUs+T4LmXrMlcMB6b/b8V8PpGoaJ3LW5RoITF0jyeGXqLHV5JqqGNfswQRdjngEyVQDXZKYpWxc+fwf0fOC42xrDh+VyXLpsvOTFfszoVF0ppBOsu4Pn7dX8BbJKqsJjSdPM0MEpjQYv42WymC0qvhonmM5qvuTJfdFUPmk4/pi0ORj8Klrv4LT/nAmPv7nr2PALz+I/Nn83izQ61Funma4uGXN2v1+jnQs/3vy90ib+jXwbAUnTyyeSVaqrA1L/icoalaZDdTRbVac3nat1Qg5dcJ2epCwbZW1YJ2vpP3vZaWzcr2ddFZGLcQSpl4GZ2rSirYJYTlZppIZQzB8/Am4c9l9BE7aWpZyish4CU1agEQkxrFJsUonZqGySZ03G3Xi/jv88Q5v/1OP/0NA6jWgE6/Hc4DKXlLC85r6G48nkUjFEdfK7LboCVlrUwI3LL0Pp/7qa/BNGo5SbW07W2k47J01gGODE22VuINi/k0i1kvDspiXnmtyAFlldV/nzvG89rsRIy5cQKCt7o2i6X1QPKkvSqYNQb+LT0Fp1fEEUq36rxXZ3bU2I0mDEmSpcvNbY19tpX3Z/3ZRp6FwxpHK23VCRyieV/BvKG3qtxOAkmhATvnAeu5T6IXXaeBJA2D5WtKOgKUBHa1zqjQ3l5LH9jc9UUee/a72v5eVzsrVubg2afm+HFEZlZdbMnsoSitH2FYkwanDMHLiqbjr9btpR4p10oXXYFKCdqfUJv55Kzl5QOp5iAJDs0ExVV7jzhz+0Lu58u9y/NcDqW3cRhfDQWW28XIasuXIntfWr/VN2sOd4ElUzSTJWSU8r/TTN/avwicu/jJ8E3qQJZIREqD8ZKdiD1oj8u2AqcVNMul4TVuhwZCFuDCCRp3FQGlgWvmcIJiv5GwakZv5okcqOkWLUmigIo8sVczTsgo06m9CoJExznO/4ZW1szJ3NK6/Vf6JQCoAfSfp7HP/RMmt28MBqcDQpoFmB4yMYZKR+uaQ+SnViOeVTyo2qjV0rYOlu1+Q9Y4sOyInBay9dFaujtLaJp2Vzzp26l2QuhSk/oenDcQx5R/DrUv/annOsigRjwSZqLcSl+Kkcul13gureY/6U2RUK4Q5n/Dt4VHvSvRZyb/L8V8PpLZ1rhpVDZdtPJOc524+r2tkzbCIsfEbso+6TutU6jGR0hZsMbxycAW+dvF3MGDcGLo4A1HMXjlEV9yxRoIZldD2UNKMFCq+U0S+Z8uh0bWWELgkBmIEEY2utowcU5xLL+X1WKMGnMQIdK0Sn7UGgFs6TyvsyOC0JbOmFroMAAIuWYvCAvlKg5IIQPWegNeMpS2gd25Yf48IwI5UOvv8f6e4+lbdtxWX+iXx0rXca8W1Ncdfg1EFmlVkA4bed6itnb7YtTzXef1SOulY9D0t6yqY6HcVuqJoqUYtxKzsAQNRfo4du7ZnDlHnis8biK9d830soz3YVo5klBHConaPjdiUTyXau9lKbsaS2KkITdYGKfoTyfFyR4+EZ3pg+u8Do/8HgLTFhciyT9dwrSLwVG/piQLj3txfEEzdsl5ySbTAsLfXeRp7Gw7i0kd/je6aTTJdLIHKtoBKbQuKUNlNqQV8MgYBIUGUoGjbzhr4ObH37FoBqNgle3wNZFn81X22vXh5ga2ZAt55Scfzh5Nc435P/nnSWVtIvLY70vY7nOSySietwNlBpDM28YO6Jqki66UeasptiJ23dnIIah3RcnbaWkiaRCFYQdf+3GH4ztXnYF3tBlqVBhaUWJ+0RXbqaEUiIc1p2pgBqRvMtQXWKQ5A/72A8O89/uuBNBdEcw8PRD2R2+GN4nsuiH1O/ryEz8VKk+mELXaSyCRQi0b88pnr0HPS0fDPGIIiy//rY/FHpfP4K8eyJx/p0lOUDyqw1awZum9uWTTFvwigWYU34KW4hXT1+jAGdRhD+1sNsFPDek/edemsLST/eCAVgHrSsRwSDT5K3zRTKUCANKmUDuq76PUsIAG4SAA7wCaghKYNx4hJJ6Pi3vnYUL+BpILEQgt00z7cXlh08AmaIh+CStmMFyMV43TigPS/6fg/MNjU+eEBrEQN64miPN7oobuO4oYV2btSDZRE3MQeNqHE/RTBNI4rnr4eQyefjKKZQxCmAkqcq0+g1Kh+NYGTQOpGX8k0NReZovUdldxscU6LZ5Kl0u13rNVNt+tM+d+T/05pC4Z/j3QOnC4vOQeoqXMGuLaBIplopduNQbOWCgw4+9HD6m/ToUvLR9gC0cdP/QhuevlWuvD1dNtjbvyA9pEk85Trru180KTdXR2YtoKn8+xMnGn9Vx3/Z4H0cIdrbCGnOzywtdlQFLkq6VSCCpO2/dob+Z72ab9r5aMYU/lRBMYPRnjGMBRXDnMj7HSdbPuJFnfcue62QrkYrPICLSeP19MAtLKOzaCaKyAd0Ma43kk6M5735D3x9EPxe1ticW425mkDSEMQkLvO10WVI1BUMYIuPfVTHf985SEPRPGM4ej1i6Pxnd+dj9drV6GhmSDaTOaZaiJmilzQPppkJwLJJEFU22CnbLBJttQCoBS+6Qzrv+x4D0jbH3RB3FYHbHRjplmmSoXQVFIxUsuNI5habxznZfEmxNMxLNq8BJ++8lsEUoHkAITYowcre9vcfGOgc0c4t6mCrruAlgzAx3MmUl5Tbg0mUIFtIOk9IH1P/n7x9MNG9bMg6gGpTRK50IWebCIAgdQGL6vYqc+nZzR9AIZMPhG/feEGRJrqaSAiE9rkMIUoPTSqPlLa8dCWbpL7rsmeyiQVcApc3wPS/4OHYNMtWqJG17i+Yj/aS51nLHYqNVBKh5ip7U7ZpMVOFAOiR8P3NkV24uInr8LgqSeicPpAaF9zbT8b0j71FVqrcRCCdN2D5XSZFLyXO29sVS6+S8A3xddo+3uM9D05UhEgtsgQc+M98dx5DVLa6mJiosZGBawaEGXHbdvHaNdYTf4YDJ/yQyeOwDETP4pbFt2JRsSQSmegnWDjJBJxWoQWGonJS5Nd0AZs3/lmOfj6c7ZjYTIDU0/+Gx3794C0w5Hbe4qJaoJG0oDUxiYNUG1ASuyUIJppilOxknaN3BshbSRdb/PfP3PZWQhr47HZQ7PTNam02k63ksBqS5EdhcKKPlRmjfJr1SZNOdUAlJRe6Upt5z6/J+/JkUhu7qc62PZxUZcPyg67ksJrlJYXoE4G2eFra5K8aYNQOuFofPUPF+CFA6tRm0nQ42pCgkCqFZpihEmBqXJFleGiMFeu3ciH8wZwZUNeeMyT/8bjPSBtd+T2ng5IlVuqkUd6LwJRCuGTCqUVoyTaQjhJxaJLQ2BNN/FRgXZes6thOxY8dDkGTT8Z/ilafk9L4o2CT5uP2d72mv/el249n5uCKwdUQCqG6rHMtx91fU/eEyeenhAw2wFprliMVOfpIfktpEQgndPPJnvYTLlZY/Cxq79rLDQSOUQtJjGgnscIgIkmpQVq5hI9MOq4pAOIGljSO+MHNbmliQTjvxlAveM9IG13CDw9UdOrf5WYa09pAVKKtkqIi62mqVRNMSqYkpK1B43OEXjp6x9M1eLp7c/iUxeega7nDkfx1DHs/UeicAEV2qZ2ajsGsVOt/KPRU7n2Q8leBawyBPfazYZ5e1BtbzTvJJ19x3vynyQecLYFT49xOtE5x0Y1O06LogTmuQVR/BXDEJ4zAsWz+XzcQAyZcipm3LUAq+s205VvomdFFz6dQSyRRiypHT8TdN/daPzhRHajEJc8Oa3yRFP4P3G8B6TtDvPOs+LpgHpTb65wS66pQJUXaKWojPbJTwlIYwRYTXaj+8Me2SSlLLo4Nse34JJHrsKoce9H6cTRCFaNcYnQZAMBulZKflZSv7a5UG6ptjGxXUEtQd8ZhWconRuVk/Zg+Xby/9q7Emi5ijL9SN6S4OCMRghJCJIVlTPjcc5x3ECPDofDjOO4zVGP4xzOnMOgsoUsbNngJSHowBhxmcFRUcDRcfSgAqIQgmwii4ggS9hDgJCE7Mlbu9/75/v+uvVudXXdfrdvd0KSru/lS3ffW3X7dtVfX/213KpQ/Mj9kLbv0zvuiqchbYSPkcLT5GIiOkMktR0OMFFEOdjJNWu7lsyU8efPlglz3yEfWPXPcvXD18Mx6FF3kp4k+z8H0aQf5mdOuOeGdewLpWuRCKfreiBUKqQgX20ZOtgRhdQBM31AxdE0TTjdiZPkOEqvq+cnpGHRX+XiDDQ2LlzbB/mkN0rZ1GeMuWjDHlyoD4aFi9KodqGev+WZNfL+yz8pbXNg2Mu5LQi80sVH6R5Q6j2w6YXXjsXGQ+WCKGZRFFdI7WTrQOGqg6H4kfshq4SUee+KJ2xmCfveDbkmqa5rCuHUkXoVVDNiz5H5sRz4ZJ/8+VNk2tJ3y5Vrvi8bezfBMRjU7iquKzE8wJkpaGFBWPu1pQV3AE6BtrboWKhgkvyj1fPPPALKsXt9UpDlAH+tgCikHjhfdAjGYkYbKZd8j2OgfQpKn83X46Aaljmu/UB6DMYFoyujOaQ1OYyQ7O9nF0BZ7t3wkJzy3TPlTXNm6/bPfP6eW0xwYnQbn5WHV9qBpv34xUfL+IVc7xFNMxQGPkfPNVC56DPXhexEgTDP9HMaC+KioLShAJmtdpNugGSggdR9+hGez1CbvaaiwL42TPJmhIEwFydr2pLaNIdgsg9diffIT67joGsxQGR1IJOtF+Q/n8mnePLhj7F8+AP2xeX2dMWvbrR+Fk2Xv/j8TPnsFafCFh/QJ/R6yj1wIPpgy3AW2ESHvZpty9HaGjlGcTRjBma/JdMyM3KZvLIc2LKRvG8FRCH1YDvGLWkKLimgtr9UzQRh8F/C5CIAn/GnUZLwVSGknMCMZn9vr+wa2iPPlTfJyjuvlHesPFleNxde57mTIXBcjIQj9XhFQelEARgHMW2H4HFZNTOZmt0B9Dqm47yZD8hn8s2+9RyoopDSYyVNIaU4moVPEi+X81hBX0Atqwp1ZJPJfKnMoypyxobO2kgWKKHXqWsw0LvEe9jHWIqjLoxjZnewWc/WSwc8Va5PqrsjcD7oUrMtchcXPEHF/Yaz3ypLb/6KbChthqXSg+yHKKJNBZaH+Iin6cYi7cArjZuvnEvdT+cApMeZOhdGTLU8MDRe7ftWQBRSD1kGYIXUJ/+FQCE1tbghm/27UevvHoLBsqugxNjDsnbLM3L5Ld+U93zp72TcXBSGhRDR5fAode1JFBgIpC7cu3gqhJPP7+MzBFFXBlIPFaKIwsLCNpaL/ibL5FUWSiOyfMbfPFHFFfK57qWJ57MibuRrS51njIoUoqvrL0Akdfk8kPlOaouD57ik48WzpQvvx/GhDois7un0JVSuENhD57xFTr70M3Ltb34gm7a9CCNFRV+CeKKi5/PxSli1iiLLAP959s2PtgWmZHjQlIXKwFFII6pgBZZMhdT878KGSd8zlOlJGiihJh9Ekwjk/t1sJvUM0h8oy9ptz8rXV39bTlhysrzxjGkybgG8CD5KiqYZF9IdB0+kA2LKzfdYsHR30OUQQgipabajsLHAUUx1DirOgSPej3qrFE9O+resFlEyWKAj9zpDeUHqfkigrjAGO+CTR0ZQeY4Cyn5SI5Z8eo720om8p70cumCqTDp9pnx0+Sfkmtt/IC/3vKKDof2wyn54lFw2krZp5XA00LJT+0/LhLX5VkUU0gYA84ExaW+pvtdjnlHZMCqmQ8PaR0oPtVzqlaEyzJnbP0Ng6aVyHccHd62V5bddIe9cfpK8bs506bpgptmWWR8lnQahpBdiBNN4KhRRs3oPm3OkLVymgNlXOziReDMZ3igZKuSRzSYXpCHNZz8PrNepeYXP7OpRIYVY6uAjB42Qr5Z8xJij9R1LZ0v7hdNk/IKZMmHOcXLiZZ+S/7z7Gnlh4BU04bk0JOSyNCQlVOZD5WHhXvI6bUnng9YSUiOh5jXCRxTSBuCKpHqnTu2ckseNV8qVTHuG2R8FQ4Yxc7GHwX5OMSnBM+2XPpxjFwCx/uUXpHv15fKG846VQ+ZORYGaIW3L4EVeggIEMe2ENzJu0Zula/ExZtCJO08mfWTcT0r3lMJ7LvhMIdV9mui18hFAbieNV3o0fgEmKwt8ZNOpg0hpHyiPuelv+rPpcRq2L5uOitN4nbqAN1fFBzk9jn3eHSAf9hgDO2g7F/m7YJocf9lH5Fu3fQdN+A1qTzA32V3iI52DsDdW4Jx9AvvlfD/aMYTULDLC97BXMLVfHk9GB/S9b+PZbBVEIW0QWQbjHuN7nRIFkdRNafHK1XE4uVlKeF/mZ/ZTUWSNmOpcVHioNz+6Rv7161+UKWe+TTrmTpK2hUdAUKfImBVHS8cKCOcS9p9CUNnk40gtRFMHIlBYuQWzEU+KKJ9kgeii4HZ1T5bOZbiWFmYWbK+gZzC3yOo1q8WimjkGXV4r1pEmudLFpjNoWwU2bnV803rQVgXEkwONurvocuYvKkDdZgb5t9zs38UtbrrOniYzFvyNfOLyf5Fv3XGtrN21TnbBfvpgcRRRs1o9n0RCRU37U6JZX+bz8WghaWUfsmUjtDiRUo9FuIhCupfgC6mKqa3VSfUASrBwiCknOfMzjLuUjPD3D7PpT+EdlM3l7XLdM2vk01edKX956d/K+HkQynMnSceiSTKuG4UITT4dqQW5gnk7Ctu45VPguUyUTnYBaME1g01cCX3MJfBwQRW7qkKczeyCH2Jyff2OrO+xfbiWoTD7L+tLj5RGSJOuFvzuivjat83uGLYkSLQqUEGOXTZTl7vrRMXU3j1RDuk+HNc4HN7nRJlw9gz50MpPyvce/rk8V94qu1FZ05J6YVuc99nPqXisyDkHephVNEQUdmWmOHGEPhFR/BmhDMDqZ8bpVkcU0n0I2ijsWsn3SnxIm/+cKkUR7UMzvwfG3ycyAA+Ce0Tj3wCE9Y8bH5eVa74mb1/xQemYh4K3cDI8VLyuhOdCD3UFhHQlCuuKSRBLei6TUWDhlaLp384l0rj2KRea5syAkcGoPCKGAk4vyjIYppKu0OQJ/1rRv8/R7tWEcdMiX/pZpv3VlZ64GSCkuBpP1MwJZQV4DPIN+YrWB0fn2/Dadj5aHHOOlhO+/Pfytdu+Iet3PQ8Lg+uJf4Psexd4oLAt7uZZ4sMhOJ420yGgGmIYIgojjGgYUUj3IVwhtdRjMGhDjp+aeadGUNmnJbIbYXbg/Q54rj0oDBxnXffqs/Krh26QL/zXv8l7Fr9bjjhrioyfz/5STnGC17kCTWqIadsysx++mcDPxwPZt4YmIrsBnAJtCrWlLwJkpQCkzBYRX5zIUDgyFLaZDH0nGQpLhsJmpkGNNLPN9BDT9AYhou6iy1ytns/Ddy6dqVPeDuVg0rxp8vozj5P3dn9c5nz/YrnxoVvlua3r1WK4ChPXfBiG98mJ9EN8DwOjgMKwBOYDW7OVNiU0tcGIxhGFtEFU9yllg00negLpHw3biqg9x4EregyUS7PKVB88iD42+Uto6nOAgONRKBj9KDBbhrbJ77c+JN9/9Ify4a9+TiZ88TgZf9Z0NPs5vxSisGyqjvB3LZ0m47lIBfvT4NF0ovCax04t3QLuiaP2F/Jcddgsj4xiZEedfZEi07Cm6R8K00y690aGwphBHsPq8OZ3Vv52pgX7LSmEfhyGDYdvQ5Pd0IpoIqBswoPtaM5z8IgiOn7RLDls3gw5/Mxj5QOX/ZN85Z5r5IneDbJH+ztNRcwpTAM6A6RPhvt74IH2qlfKCfX6hBFsxYR1hJQRabpRSJuCKKQNQEVwZHRzNItkGPaPwuCHSfZRsc+K8Z1rqBeBzxxBHUKhKO+UwcHdOA5vVeegDulCKRw4KHOgapADViwlIk9selK+d9+P5JSrz5IJc4+VMQvYT3qUTtKnqHK6VFs3hGu5majNwm2fz3ZF0hRwRxwTIeWjqSocShN2hAhnyTgUnXTkme/T8zaMOyCl21Y755vNkd+S0D3nCqilH6bit1oBBU3ahYS0MrxNZxPeEVKIqBVSphVXaKI3OnYhzp2PfDp7ivzjlafJtffeII9u5o6dsI8SbGGgJP3I+94Sl22ETdAuuKZDiT2g/OuX3jJXIuN85WE1EViV2ppOdaKN8Zl6LgJhBbWGCecI0tLYO0Jq2wwedbEPrgbiHkuEpDKrDhTy3lm7+wz9HhvWrotjaDxQQ/7RDx1EGP5xYABKiWSi4Jpr65NSaMqVhznKzy6A5A9xNGlx1e1DO+TGP/1STvnGqXLMGW+V8adPkjHzJ6GJSEE7Ck3HqfBIOZrPaVUghQJCMJYDUbr3/lHStfho6QR1731ujrYcwsonZexIPIWDfazwoFwe0s2uhRm4Jif8zzTk6v/4rGsAqHBQQBAX4q7Czle9VnJehZy0ohTgyH24pDDzOqCGs9cB8duU3SQ8RbzalbbMFtikuW/OydS1YyGAHMDTgSFcj+S1zXukpW2G430HvpuDfGQH0pdbxXDmhLYKkFbs+zTzPUmulzBL2hbzPnDNZahIViBtlxwpbfOPlMPmzJTZ894jH135Ofnm6u/Jur6NkEXRVem5rTEXF6GlUCT5qCafNOKydbQsJe2H9oA/tReWMRyvnNaUstpWU9ryqbNOWLkHbfvAZfq7qmlmMxi65dTSlDbDpgspkh5fjK/JSYY/UOEbpMsQzDm+pmQKuOTKOuQgiOxMjiOtErLRbxZBGZR+0v7Byy3BQx0c4GzVAdk5tEteHn5VfrL2Jlmy5nL56+UnyZ+fPUsHqNq5+g+9H06dYjN/0dEyDoWfc0vHLkn2ioLAdi6bLl0QlC6uV7kYIqmiRJGCsFA0KUJKfqZYUDg4PQfXgNi4zVV6WuYxRgoQBFppntgxQh4SUiuIAVYJKDhy3tyjS278ZtZ45QR3h/CWq4jwfDrIiB7vORVSc59JGpD0Tvn7WQktQ3qiwuHvb8d98RFNTlVqX47fyWNLubUM02YSKi0K7STpgvAect4R0jlvsrxx/iz5wKqPydLbVskN6+6Ql4a3yU7IJ598IwdQXkiOu9NGHH8EZymghrrFx4jtpDYJDa2wPcvRkMbPtu0DFfZ3BYm0TkseBZXOCrtUUsfGbEtU2jseKZNamWRAZG26Ro/8GykYIytQgRRVS+OB0HNl4bJEMw8Fb0B24H2PNvc4swpBUQhF/rDhSfnOAz+WT139eZmx8l3Sft4keERGdOiddiw6EmIKr/WiiboN75hLUMAhAJwupZ4UvUqIqjZnQX1UUY/zPEWRnq4RUe6H3gbR0DmPPA6Rs5v6WXJ7C3q+JLeg1tHoKiElKVohQaVwWrrHq0VUm9c4Z5vt/D562hyE44Ie6j26pMDjd2lzG/H1WXZQd+HUZ9tZidD75is98NlIt7dJ++JZ8ORnoWKaCW+eA3uJENtKBJUWhboNAtrWfTg8UIjsgqnyV5edKKf+cL5cc9+P5PktaL6jUtSMG0QhhcfJYkwflDRF2tiJb0O6KhmiGR+JdOwqoRunfh6sZRppZcUT5GdDPaE0XSFIfbIEdyZ5z2M833wh5Y0lTXj25YxKzqVMGyUHNc36+rXJImPImo6ZxMzMps10RJahATT4+jjxelj6UAA5GDXILoByLwJQTgdlZ3mbPLZ5rVxx/Tflw0v/Qd618AR54+ffLIfOQwFfgKalPsMPkVkBgYWX2c65qoumwjOlp2YERZdvs4JIUnhwjsI60qyn1wbvlINduqc/XymoCY0oJZ4i31vBq0WI4QhD50EjfvASveMqsrynhIfAe+R6Be49jYEXaUhx5u8kUwG21GviO7h2ga5fQC/0UvzWlahElnGpOnDp4fDo4YFejAoK6dCxcCIqLxybd4QcftYMOX7JiTL3qgXys9/9RDZuf0l6+7mEncjuwWHZjbKzB4WTz8JzbzA25Tm/2NoGqtIRm7JM7Sab7Aqy712b868VmRDlj0JZ1R1p9c05vleEFJIdJGvXquMUC9SxByJd176SGeEzmHme109qQ1MzppmZElFBOjB9A4OyZ5Cj+/Bckjg6DYYT+wf78BUQ1SEOdLGHrSSb0fR/aMejcuV9/yMX3vIf8sFVn5FpF7xbDjtzphw6580y7tyjZbyKJ0RCPTGIJDwx9a4gKO26Bz+oIsv+QorobIjosQjHtQHQ1IVo6UMCFC94eSOeIrw5PvI6Qnp4OoBTLYJhMlw17TJz/nH2jx6ynMRn9vmqkBvvV5voIB+5NLsS4DPvlyIK0nvtgBdLcmlDPmVkwkFEu/E7ca1OeOJd8MK56tL4xaiELsBvP+doed05M2XC2cfJ8Zd9TD781c/KJXd9Q/4bLYMnB16SLVxdAeLG/B0agDzugVyyIhxEBYhKcKBsFlbm027sB2euUUR9qkiCZtlGs7g4/xg+7RDCZ5y3QurS2p/PsG2jzAbCHkg05dYwPRb6rTgXKnf4N4LkWNOE1LrJ7FdgRzcNQYnMG3mf0HaGk9oRzns7UIlErCYSJEAbJ9E4ZcW1vHNuOpm/tGnnk8VhOwrebqR3H5+l5oi+PlPdiwLZI72DPdJvp8SwOaI1KiKRAGcCrNu2UW567HZZcuMqOf7LH5dZK98vY86ZIm0XoCmKZmnbkuMgoOSxEBI+z0/xpIhCcCg8EFsuTE1hpKh2oXnbuQSvnA8Jti+B+NiR64tmIs4sCFZCipIKaV5BdcNmk2LHPlozoGW8Up3gngj/WN7XYogh2LEQTfRFs3EM9waR5W+yi2F38jFcvI7DZ64Dy5XmudLS2ItmIT3wuy88QtrOOwJN9UnSMXeqvPXyD8l7V31Cltz5dfnWff8rj7z6tGzazvU/DZC9+tgm1/Y0C4Wj3MCxGECFRwHkZoo9Q32yh6vT6xEjm+zuMU14iC9eLe159TFhR5aaxbQrJ6wS4ThGYQafkhvySPvwyel3DH8g0y1j6TGkSYBIrJT4Z5F2CxgWElIb2Vy4MtXtthx2l8ERct4bBMF21hoaIQ39gNzkvEoydK6ZDHyPFc38rIw/KpleYEVnt/PZJWtPnUeoq0khbVFIudIUC9wACyzSm5NidLK/PoLapwuocJsUNiE5RQb/NEv5iOrWgW3yxI61cvXd18ipV3xBTug+SY48b7aMO2eSjJk7EaIxEeI3GQLF573ZpJ0M4eF2vvDI4KVy7VTtRx3xYOnBUbxwbAmEDEKkG7CRXHCFi03T2wPp7epGbVyoAyJtnvhxSC+ZhIBVMhHIbooyxBbvzfSr6Sp8YymAKp58pVDzeqZZ346mPleap/fNvl6d4cD74SAaR/mXobnPtT05mAbPs+3cCTL23DehqX64vOmst8g7z/+InH7VUvn2XT+WH9xxnbzcs0m29+9AeiMv8IfUBSleqOjAPWCvDhL24lgP8nsXis9O5N1uKF8P3rMyROWJ1gWb9+wXt1ehEDJfVQiTsugyaEtgpS0ae3Rt0n5W8lpV4W2c0PH9iyr4geO6TQrTyKfz29P0QPpStxJyuiFpPvfjvH3tb0xISSueKQfwKwy1SVlC4caX6TF89jnMG6uLEBI0fXzqth4BhsKSobC1GLoGl7+DpeemClzwN2WQ6eOmp6ZpkpYeOXtQFzxB4STZGOyHj8IzvSy8CNOPDB/QldB70GTshXgiDu6rRNIz4uAG7xP5WOJ+/cN7uAmFbC5vkWfLz8n/PfUTufT2f5dTrj1N3r70fXLY6WjunnGkdM6fIh3nTZHxi6bK+IVHyZ8t4jYp3GBtunTSa8X7dojnGE6ngkDRw9MRcQgVBYscu5jThyh6FDaKZSKgaDZXEcfNYJElPxt2UIC5qwAFldemcKvA4jsRl8JoySUJdc8svLZfNFW6IKYd+N72RagQ4GGOWzRRxi2eLB0XTpL2C/Ab56HpfsZkecMXj5HjV54kH7nsk7Ly1i/JVfdcI49vf0a2IbV6+egEPEkWsvKgaRnQiSgxrXG8H+neB/Hs1YoM1BiQVOQJj/cjzADzSfMLMsx8UacjXexG12BQ27BlDkQ4yxEbRV661LwN0A9nGQp7oDDr/l1hVCZlbUQkPZZRZkk+NaZEnpbZ0mNFhzzivlZcBKb5faQRERERLQS2DqKQRkRERDQA7v0fhTQiIiKiAbAPOwppRERERCMo90QhjYiIiGgEfbGPNCIiIqIx8BHtKKQRERERDYAzfKOQHkRYv17k9a8XaUOuWn7608nJiIiIvYJSueCE/Ij9E/PnV4rocccZcY3Yt1i9urJCmzpVZNWq5GTEQQeu0YpsjjhYwAIbRfS1hSuiUUBbBMPI7+RtxAEOFlgroizILNARERH7BlFIDxK8731RRF8rWC/0tNMq057v2d3Ccz/9aXIw4qBEFNKIiCbgwQfNwJ7bvcL3PMZzEQc3opBGRERENIiWF1LbJM5DNtEYnl5Graaaf01+zoM88dzzJJuOo4H36sfL29T87nfN7+XglRvfels83wy4126ERNHf22g6+XFJ2kxe+PlP5klfP04emyDoKXd3m+91PWnS2jqvFT3q0YEka22EjDcvKSQh+Nfk5zzIE889T+4tIWUB9gtXFhkur+BkIXTdIiSKCmLReMTJJ1fHtcxb2YRskWk72uwLP85oNsHr0Xb9eLXI8HEWSDaQRK2NkPHWw5CY5hHEEPLEc8+Te0NIOWjih8/DRqb6hK5XhERRQSwajwLjx3OZVeH6yLLF0fK4nvAcAMtbQfpkvOidVmMYf0ie1kaW8dZDv7DlEcQQ8sRzz5PNFtKiImqZR3hCCF2rCIl6fq+LovHYPPbj+czjzdWyxVoC5ofNsgk7u8APXw/j/OQQopDmFj0aMj2ukCGyWeci7zV95InnniebKaShcCTvg81TW4D4yrQIeTY81kwUEbcicYii8fz+41CzOY+37ue/y1o25IcN2QTzLMsT5f36v5P5ndVdkcfmWg1IltZGHvFywVrdDU/6Awr1XtMiTzz3PNlMIQ0VNHpbWWDh9EWEzNsnmAdFxK1IHKJIvJA9hESL6TQa/Pz3mZWufriQTfCYH452y/uvBfdBDzdeRCWQLK2NIqIXMngXRa5J5InnniebJaQspH4Y39MOISQkeeLlRRFxKxKHKBLP7wqxvz3URTJa/2LIrlxSnG2rwIUfLmQToZbUaCJqEfJM86RnKwFJ0tooInohL8xFkWsSeeK558lmCWmoOZq3oDE9eK+8F7cLoBkoIm5F4hBF4vkCZZvwoQpmtLzy8z/E0DVGCxOqJPMOgBH8LRRxxmELJa9dtBKQpK2NPOLlIlRAaGQu6r2mRZ547nmyWULqVw77S/OtiLgViUPUGy8kUG4l4jfvfTvx4ec/8yTkSfqerX/et4mQdxzFsLlAkrY28ooeDY8GGjJsv3b3r1mU+1JI/fNZ6bCvUa+4EaE4RVnru/wmr9+lUa+AhWwx1Efp541/3rcJ/7pkRHPR8kkaMrJ66XsIzbgm6RcYwg8ThbQaoThFmfVd9Dz9sP5gEO3CD1OrSe3bjc2DkD253+Wfi0K679HySRoysnoYGtVu9JqWtiC58MNEIa1GKE5RZn2XP3c0qyukni4T325sHmR1J9luBP9cI0KaN+3y2F0rAUnS2ggZWR6yQGTNDSx6TZ+2ILnww0QhrUZeMcjDrO/yBTLL0wxN1s9rN24eMJ/dc6TN+6zjFiF7zELetItCWgkkSWsjZGRZtKPTLBy1RqZrFYhayBPPPU9GIa1GkThE3nghD9Fv1luEmvdZ08Nq5T/tzR+8IkPXzyOkWfYbSoMQo5BWAknS2qhlvEVR9Jp54vmDXc0SUr+Q1mqC+uCgCu+VrxQUv8+4EeQVNxdF4hB544UGkeplSMhGy//QLAE/DunbBD/7YbKEP5QGIUYhrQSSpLUxmvEWQdFr5onnh2GhHg15BCI06TrvFJl6p/nUg7zi5qJIHCJvPL8yK8I8fet58j9EX+RCAlzPPFLCjx+FtBJIktZGHuOtF0WvmSeeHyaPaIWm0PheYyhMVhPURSheHnHPiyKiWCQOkSdeSJSKkN1EPvLkf6gp7zMkcqFugTxpYuHHjUJaCSRJayOP8daLotfME48G7IYhQ96NRVbfWgihcLWuTY815J0dzE37kOdelH465bWbkA24DIlcKA7zrmi6RCGtBJKktZHXeOtB0WvmiRcyapJNNbdQUEDpPfmjy2SWp5nlbfE+3D41CgALUkhE620yjobQ7x2t8BeJQ4wWj2nqn8/rfefx3PPaTVblaJklciFbIJlnzF+335a/m5VoVpwopJVAkrQ28hpvPSh6zbzx/HD1spaosFCF4uQhhdUtjM3AaOIWQpE4xGjxKCz++bzed0iE/W6ZeuymVhdDlshltSCK0K1YI5AmyWvLoh7jzYui18wbj4W3aIHI40EVEVPeT97BqXpQRBSLxCFGi+d7Z6F+zloIdQu4glSv3fjhLWt5i8yjWt7saGTcPGnZakDStDbqNd48KHrNeuLRw/HD1yKFrlZ/pw8W8LwFjvfRzH5RF0VEsUgcolY8CpB/rp70JELNe7crpJ78J5jmbnjL0ZrdtB2Gqacypi3w/iPCQBK1Nuo13jwoes0i8VjQWRj9uCSNn8dZ4Is2uVl46En5okpvjN+bR6AaQS1xy0KROEStePTk/XP1Vh7MA1+8+NnmTZH8pyC6ccjRhNSC32vz1/e2eV/8fl5rb7Q0DjYgySIiIiIiGkEU0oiIiIgGEYU0IiIiokFEIY2IiIhoEFFIIyIiIhpEFNKIiIiIBhGFNCIiIqJBRCGNiIiIaBBRSCMiIiIaRBTSiIiIiAYRhTQiIiKiQUQhjYiIiGgQUUgjIiIiGkTbddc9IeTPfmb485+Ta5W/+EXK668nn1TecEPKG28kn1L+8peGN91k+bTyV78y/PWvLZ+Rm29Oecst5LPK1atT3nqr4Zo1z43wttssn1f+5jeGt99uuU7uuCPlnXeSLyjvuivl3Xcb/va36yt4zz3ki8rf/c7w3nstX5L77qvk/fe/rHzggZS//73lBnnwwZR/+AP5ivKhhwz/+EfLjfLww5V85JFNyj/9KeWjj1pulsceS/n44+SryieeSLl2LblFnnyykk89RW6Vp59O+cwzltvk2WdTPvccuV35/PMp160jdyhfeCHl+vXkTuWLLxq+9JLlLuXLL6fcsGG38pVXUm7caLlHuWmT4ebNZI/y1VdTbtlC9iq3bk25bZtln2zfbrhjh2W/cufOlLt2kQOye3fKPXssB5U9PYa9vZYl6eurZH8/WZaBgZSDg5ZDUiqlLJfJYeXQUMrhYcuktEbst8glpEZEawupFVFfSK2IZgmpEdFaQpqKqC+kVkSzhNSIaC0hrRRRV0itiNYS0vvvryWklSJar5A+8kgtIa0U0SwhNSKaJaRbGxJSI6K1hdSKaC0h3bChlpBWimiWkBoRrSWkqYjWElIjorWF1IpoLSG1ItocIU1KasR+DJH/B5rhCQ2FhTxRAAAAAElFTkSuQmCC"/>
  <p:tag name="MMPROD_7LOGO" val="/9j/4AAQSkZJRgABAQAAAQABAAD/2wBDAAMCAgMCAgMDAwMEAwMEBQgFBQQEBQoHBwYIDAoMDAsKCwsNDhIQDQ4RDgsLEBYQERMUFRUVDA8XGBYUGBIUFRT/2wBDAQMEBAUEBQkFBQkUDQsNFBQUFBQUFBQUFBQUFBQUFBQUFBQUFBQUFBQUFBQUFBQUFBQUFBQUFBQUFBQUFBQUFBT/wAARCAJzAd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lXmnBqWkXnNegfHJDi1L1Wm0M23rQXqtWI1ULy6SNckhecZ4p19eLbwu7H5VHNeY+OvGQ0+BwkgEqjcf9hfX61vTh1Z5OKxKXuR6mn4o8aDTWmhQrGwGWZsHH4V5dr3jz7VvczPKzHYm4+3XArz/XvGs2tXgG+RETJSM4yPdj3rDjuhMzsXWWOM5c5zubsBW9r7nLCmt5bnav4gumaMsTGij5Sp5b61M3iKeS4Vi5yBgk9hXDyaqUSSRjlAOBTrXUgERDJvkmz8qHJHFVyGyk46HaT61FrEkscTm6lWPHkxrhjXnWpW66vNc/aYDug4ZfuncOxHfg1s/wDCQDQ9BvCW2XU0oBK/e2jjbn2qO1jGraPqlxcAtNCgC8EHDYzj3xQlysty50Y1roMWm3PhW5jG7zLrzn8zqzbuePTAqL4qL9t8TWLTSKL7feGSM8kxtwP0A6+laGtSRJ4f0iaMYCM5Dk8jAxj6jrWX4xWPUNX0nWokZ5bQkyoBnCPGc7vY1vB6mUlpZHJabBb6lavcW88clxaqAEU7mAB4B/AYrctb6x1q3EQuSl5DllC9U7/zzXnlwz+GPEMV7DHILOYs2YmwQM52n8TmrOsakum+Kn1C127XC+eFHDEjO4exFaSjfUwhK2jR3l9rzWqsBaLJEygvyOQOuPp1rK8Vah5c1pKiRhpOUkZQc8dc/lVDU9UEtm3lyL5DbWQBfu57A+hrBj1Fr60nsHbbNGVeKU8hSpwR+NYnRurI6mx8XXDQrslK4k+ZowAVP96ut8PeM5Jo0t5trFD97OSw714rDqLxsQ/CksrAHPfkGp9N137NPIscvk4GEZu3sfaiVmTFyiz33W72TxNptzaLc/ZLiNQFu0AJGDkHHcY4NZWn6q0trHFeRojx5jkXoDz1U+55Fc5pOsmSM6gkxZUAhuoWHY/xAelTXhZd7RsrPCNwbPLLUmsov4jtbXy5tNcMPNa1OPn67SckH/Grdlqn2f8Adg+fARyGOSB3B9f/AK1ch4f19PtUcEigSyIBExPrn5fpWrfRiSNmifZJuwUJwQwqOU0i9OZG08dvCSI93lMcoq8bTnqB/SpbO6knb7Ldssm3DxyqMFffNc/peuJqVjGy7obmFypRuDkdfwNbDTxX8QjRRFMRuXjv6Cp20HGz1R0sTRxyAs+yT6cfj6V0Gh+IIIcLIxG5tgbBGG+vb61xGn6kGA3NiSI7G9f/ANVbVvMB80eDnGY/p1wT1+lc8kbRfVHqMN1wJN+R3defzxXV+GPFcmkyLFu2wsc9cj3ryvRdXNqU2FkVv4W4/Q1vxXwmUtCyq6t88DdG9wexrmlDmPRo1HFprc+hNN1SDUreOWNlIb+dXa8L0PxPLpsm+CYhP4lI6exr07w94yg1bZHJhJCOGz8prjkuXc+gpVlJa7nTUo47UlPpHUN9f8KO2aOaXtQAn3eO1JTuKAMUAIOtL60Hp6Un4UAJS9OadSEZoAB0pB+tOpo6e9ACUvTij0pe3FACfzpKXmnUAMpT0FB70DNAB7DkUDjijGOlLkUAIf60cc8Uf40fxe1ADqKQ57UtADfWnU3Hze1LzQAtFN5ooAw/Wmg7c09TwOKZx1r0D45jt31qnePuAGcc9qsSNgZrnfFniC38P6XJczyBM/Ih6/MelaRWupzV5tR0OZ8feKG061mUMI0jHU/xH0r5b8XeOLnV3v182RIuRuDce5B71qfFTxve6xcfZxcv5TfMueCyZ6kds15Lf6qsdpJDu3KrKnoBk9Pxrp9DzoUre9LVm2NU/dxrIWLyDI5+baO5q2upRLFGCCFXkJ/fJ9fauObUDcLJPvDKh+THXgdBTn1JFtw8rMZymdg6L+Nao2SZr3mumRmDZEa5AXnlvT6VpeF9Uij1KJpCdoDMR0HArgNOmknY3cshbaCFC8g//XrR8O+JIpfExt4mEjW9u0kiMudo29/51sYWs7s619Th1C91LysulopAHbcTnNbv/CRQaJp7LCkYe6s0l+Y5Jk2HI/OvLpL9rWG8VJt32oEqynhu+arQ+IDdLJNJ84EDgRseMheKi1y1Kx3F9qSnQ7yBmbhjcrF6MVG4fpWTpevvcLBbq7st7aPG656MnKn6YzXKaT4nluoVLvy0OWywPYgjNUoNQeCGEoxCxKy7geRnirVg1lZot6pNJeWEriLbGMwsP9oD07ZGK5qTUo7qxt0kRREI/IZhnPy8A1V/4SBtN1SWN3JhuIwuyT++hOMfgayn1ApM8rBlVX2suc9fbFNsXKnobnh66mktLmwuCQ8BbZg8Mh+6fzp1rqPl6pBauf3kgVSy+p7VjFlg1KxuhuJAEUi5wAh5B9zVvWElj1mCeI7xC4KtjGcc5rO50KNkat1bt9rkC/db58k+3X9K57UJjE6S7swuNsm0fdPrXQQqWvI5wOhkVlzn5SCVqhHYpcWckU4EZbu/A57/AMqlClG60Nzwpr08CgH94u4Rurcbk6EGvSGulWIFCDsXaMdSvTH5V47okM1vN5VyoDqMPtBwfTFeh6FqJ8lbdgDxhZmPzAds0pb3HT/lYzXLyTS4ba+RdsVvKN7EHK55H6ivR7bU4r5YbrGUuoFZmXkK+OorzrU4ZbuNMLvt5ozBcox4/wB7860vBv2m10C1sZDuMUjxhg2SVHI4p7q5EbxlbodHI3+mSSbPLm2hG7DcD1q/ZaqLliiHZd27gOrDkcZqvB5Fzp9vcoGkwDFMG65Hcis6SddPvDPIQsL7QZRnPHAz7VPqXJcuqOot9QDXjF2MbnIYY4YH+tdLp955LcnfEylXU9Vbsa4xm+0gOwH7sff9VPTFaen3375klG8OMMw9e1ZuJcXbRHeQ3UTqsM77XY/LIx4f0B962YLjy0CpLi6GRG7Hhv8AYauPVoLuz+x3ALxSDBxwR7g9jVPQ9QvNL1CXRdYnNxFhWsdScYMqEcRuf749e9YOJupcrPRdP1yO6YiRmtrlTsy/Zv7p9Qa3tK8Q/ZZiFXa0f+uhU9D/AHh7fyrhhcJHuEgLKep/iUj3qSwvZXldHk2XEZ3QTg/6wehzXLUpXR6FKq42PpDwx41W4jhgum5PCy54Ye9dpG4cZHIPSvmvSdceS2DY/ew/6yFW6+4969O8JeNdkcdvMxMXQM3UZryuZ05Wke7Tq8yR6Tx+NHFQ29ws8aspB981Nk4FdCdzrDrzRxzSU7bTAQnNKBik9+tA6GgB1FIBijHOaAAdKb2zT6Z/CaAF3UA4oHWlxxigBG60dBS7aTbQAHrS54FNp2OBQAH0pPu/SgfnSt900AJ97ij7tAPJpeuaAFopAMUtACZFLTf4qXPtQAjUU6igDk7bVLW8OIbiOQ/7LA1KtwjMUBywGTivz3+Hf7Ql9Z33kteXEMTHzGSRw4GBjnjgfQ19GfC/436Vq0jG6ZYDOB5TqSwbHUEHkGvV5bHxDcraHvM0owVzxjJbsBXzh8bfHr6jfS2FpKBY2/yEFfvMOpFeh+PvH0GkaLI2S7OnmYAI3f3VHtXy54k1BfsrXVyfmZpGdlHG4nOPwp7ERi5u7WxyHiPVv3s0zuzOw+Xc3THQCvP3vpJ52iLMnmNvwefmXmtTxFqyXTFeC/dccrXKw3gOpbQNxSJtuOOprZbEON2dJb3otYQuVZs5TjjPUmm28z6hcLAh3tMSX56DvXN3moqm8g8jEahfStPSbo2qs6fLNKu3k/drVCcbuxe1K+NrbkxbfIyyJghRxxmsz4d3ZvNT1dFKxN9leQ88sxO1c/jXO+JNbS6u/wCzo22RWi+W7DkFic5/KtD4b6a2naPr2p3RzM3lkYHKIkmAP+BYzW+0TltzVEl0NWa4mjt5pmcBYD5LKwwSwHPFYFrrBa0k24Zt7fKx4+lSeINU+2aPLPC2WkmJLE5BTsfrXM6XdKrSCRcxthiFH51GyNJR1NTRdSaSQcBeGUqORkg1fS4Zbe5bcAqw7+T6Vzejh7K8nUb2SB9272J6frWwtu1xcxySyMi/Zpo2Qj5c7l5Hv/hU3syox0Of8TNJNatdg5miKybt3fA/wrQsJItU8tlwwu139eQxHT9KrSWzyaS8Q2uVDBmYYyAc5x9ai0dmj095Icu9k5cFRngnJGPzFXe5CWpt6Oo1TTb1CxWW1fbJkDO3sa3oPMuNNcOgbyJFRjnv0BqKw0+K11llxGINUg2OzHOMj5SPzP5Vc8L27Pb3do4VrgRYYf3nQ4z+JFRY2Rd0e0+0MEWMlgjllHUY7/kT+VVN0TwxRMvmSAblcjqOmK0vDd1/Z+uMXwGUrKFb+JSCCP1rOnCRXtmypjfIUPIwMnGP1FHkVLa6HzL5cgyN0kZXgnBEZ7/hXR6ZCscybAWdQCRt5xmsea1jlvIXk2sVDwNz6jr+GK0PDOqG0mt52yPK+R885AGCD7YpS2FGPvHSTJG0ThT976EZqrDc+XbW9wFFuyShWy38RGCP0zWreWcdmDHujyhDrtU4YHn+VZ91ZpImpRylVSUrIjAZCsOn61nGXQ0nDqdJoN1D9qnjBwZFLnd91vXPPWjVrVfLWFD5hI4D8fUGuU0O7aSytndAs8cnlzqT/Fn+WK7KG8gupGsJnWOYfvLaYdwBgq3+NX1uZW5lZlLR9UZbVImjJSEmNlbkYPf8M1p2duVj+RmYDJDZ7gZFczqEdzpdxKirtMfzsrc/J3rT0/UVjaOONiI1b5wRksh5BHvTYLTQ7Oz1T7XZZGBMnJwecetW8f2va/Z3O+ReY8/yrk9HvJNP1NVbEyP8ynHVTwRWx532W+mVGUNu3xY/z3rOyC7sdNpF000IhkcrIgxlupx3PvU7QyWspWaVnbO4Fuw9aqL5TMLtFDbgPOQevr9a2naG4tUCnJVeJOrFf/rVzyR1Q03GW9+8LRyxyBLiP5gQeDXeaRryX0InhGxmOHj7g968rkhksbhkY5bG6Nh3z2rR0rVrrS5Y5wn7nd++Q4z+FebiKXOtDvoVXB2Z9KeBfFokhFo7bmU4BJ4+leixtvQEcivluHxAdOuEvoGIjyN6rwf96vefBviWPUrCFzLvSRQytXDTly6M9ulM61aXdSLRxXUdYNmlHU0n0FHpzQA6kJxQvSk/ioAUdKQYpe3FIAMUAH0o3U6mUALuo3UD9KXAoAT1p1N9aMn+VAB/Olznik7+tL0zQA2lXrSZ9aXIzQAuRQOlIR+VOoAb/FS80tNx6UAG6ilwKKAPxJ0bxVM0n2aaIbvJEkpAC9TwAfUV7F8O9ciMDtG5Lp9+I4yR618x6NrzX0aywfvFkkGSw5Ue1eweBdSe186ZQoSRdof6dvzr2pI+NhHVHumreOLvUIba1mujL5Q2rludo4A+mK4bxhrpWO1SJ8bASU7E5+99KpSahJHGszfe2lq4Txlf3V5ZxLbybY3UiRxwcE9M1MdzaSaTsM1XUHkuJJRI0ss3zb+30+lZ9mZbW0KvITIxLOR2z2qvKFjtbaAKwWKIKpB6YqmyH7LvMp+bgnJyO9amPLoSM5kJjOQxbG4nuT2rqmjkjs5DkeZt4J+lcvo7CS9BxvSP94WOR0HWttrg31q+JPLKo0jcdFA6/mapMx5bXON0W0luzeXMhJkknc/OeDxtXB9M5rqvDOqGPwP44MbGSWzQeXjGDtH+JzWHrkv2P/RbaRlitWDyuoHzELx+pp3w8lbSPBviEzEyNcSAuoxyAf8AA1vc5acfesjN8LzvqHhkwv8APsJO44yQMkf1pmjssbfM/BUr83PQ1H4TtbnT9QvVlIKblkiKjqrZycVdjtGibySPn3vhvxwKzb6G8Y+7cnjjeN7rByZI8j6gg/0rqtQtWh0WzvSn3ZGU7fUkc/rXPaW8d1a20gfB8xo5DnnlSv8APFdRcQuvhK3iDllZHYK394EZP5Ch7oFaxz9raPNcXUbA5hmmt23YHoQfwJ/WovCdrNZ61rFpIcjy1lHIyMNtYfnXSQ2TG51MLHGgmnE6YzyHjTj8xVSHT55PFxliGx7iOWJ1Q/KcfNkenIrRdTB6WY6zh/0UIOGglIQjtg5GfpWo032fUo7lV2iYbt3Y56mq21kebaC4dwVI7ZHSn3Eha0gUD/UymEjuAen5c/lSZqtRwljsdaEknz4G3b7Gn+L5E0+H7RboN0M5dVx/DjI/lms3UoT5kcjN0IPXH+elWvFE32rTV2AbgVxyQSGAyfzqLq5XK2miWS5MzK8ID+fGXVhxzjINV/Dk10uu3dtcFfs91D50DN/fGAy/lVXTJZU0nSJmkG5SY34znFO1Cfy/LuFYLJGWOc9Bjipk+hXLsz1vR5P7U0GO7ZwzqPLwx6BTjH5YqpIreTf245dVV43Hp1YVj+C9VWMxoMNaXaZ2scYP+Pv7VsXkgs0huWUHE3kspPVSp5+lcydnY63HmjcxtPule4mQ5R5k545JA4I9xxWrHeTJBHLIyiUAZJ9uG57cc1zt1I+l6pbcu0DuWEjDkA/4GtyNVaNWzuTJPIPcYP481tc4+V3Ny51OKR0kupF8pgYzIp5TI4+oqvLG+nziRwB5WCHU/IynkY/Wqlr5Kxm3kA2SxlUZj0Ycj+VVob6TVLeXTpWELDIEj87HHK/UHofrWi2C3c6ebdJawzQOQ8XKd9yHqfwxV1tVaS0sr5SXO7y3KjjcO/5VheE9Ua5aCGdVjJJXdkEHPBX2p+js1rcajpc5LId+0454PH44A/KsxNaXPRNJ1aNpFQHMUmGHs1alpdCO4x0XoTn7pzXnWi3kksTKcxyWzgjaecdRXVLqhlZLhWIVhyD6nrUNGkZWOvaOHUrUwSLmUHKN6Hsa5i6EsMkjq27H8OeQw/oa0IbiRY1ccFMZHrUmrRmYfaouDIBuGOtc0k7nRuamhaylxDGTIskUi4wDnB9DXd/DnxYdM1f+x7mf9xOu62z/AAsOq14rZ3As7qZP9WZFB/n0981sW+seWkN45O+zkDEocng9fxFeVWppe8j0qNTRI+1tB1D7XaqruHkUevatVu1eR+GPFDTWdpeQPuEihwF5DZr1LT71NQtYp4zlWH5H0pU5XVmevTnzFztQPpSfwilXpWpsI3WlHSlpv8VADqavenU1e9ACUq0vFB6cUALTWpR6UfjQA2n031pV+6KAFopv04p1ADW60evFB6CjjPNAC9uaRutByenSlHSgBtO7UfypaAGUUvNFAH4LeGLG2W9BjdwA4by8DoT/ACr1DRJkgkjtQuSsjODnGRmuD0Kwht5tOkUD94jxnA7Bsqa7CzuGtY5bgvukd8R4GOe9exKWp8rDZG1qettMkrhsKx2gdAMGuZ1VhJHFHAM5yzKx6nPWoNQvGkvFjQ+gIDZ578VnQ3a37/aIdwto5XiVieW7ZP1OcULTUuVnoW4S5glcg5CnHtUcjhLdweW8vABPVjU7/NY+Wg5PBOaz9QVvs4KDY3U8c9MUXBrQt6dIYtMmfd8ssoTIzx6ity1kFvp96PKJMieX19DnPvWFHAIbfToMhgFDuSO5NbCzoJUjI+T7je/c/wAq0Ryy7nMXExutE1OdEHmfaBByCQSpGTWv4fh/4lusSNtWORhHGo7Db8x/OljhjOmgbmCv5kzFR3yTVLwrI11oPzbnJuHyWGOD0Na30OaEXfUj8LLFNa3bM3EN0iLI4x94YCitq+sgbyQDkRgsQ3UYxmsOWzK6LrYUGPE8Fwu3sRkD+VdHemS6vYZlbcXUuxzyVYYIJ9iKRuo6NGFpcaR3OqQFSGjcjcBgHkMD+VdvpbDUPB1nsLGXzbqAE9skEVx06m11KacI7NcKvGfl44z+lbHhu5dfCLSAlcai4HPQEVfMmjDrY6FbPY1uSWBktYHLY5yFIP8ASqscirqUEq8ZleQlc9wRirt0xazt3LqRHFhj7hsYrGjugrKoKNtlddpGPl6g00yJKxbbLXEqjA5zxzg9az45GU6gnzA4WUE92xnFS3V40Uxd/ljkRcDsG6UR7PtE6Ocfu9zA+vSok9C4rmYusMv9l2kxA3O2OOOvIp2tZm02AR/LiLk56nNQ35SXTLdRh1U/eX2OOKkumT+xYZSWxu2ZPfgVz82p3RgZ2j5j8OsjHPl3DBST6jiiNTc2dxGSzHY5wOvTI/lVfS5GbRtSQReWEeOXfnORkg8VPot5nWI4AOLi0d4towcgjP6Gm2NQ6G34Q1SK40+KPdgqQ8bbu57V3l/D5nh6xugjEG4aGQk8qSvy59BXk9iy2MenLCGwhKbh3OeDXsWgxLdQw2kr4tr+0zgnpKMsM+9YSlqbxjeNjmo0XVbV4ZH2ywnzEJPC56j6Zq9pcpa3jgkBwWx6Ybsay7iRrWRA0flvhkk5745H6A1ajklmV5FG26RV8xSc79pGHx2461qnoc7hqW7qFpIbmAb2CBZoWzggg8r+nem3V4kN5BcqP3UyhlY/wMPvCrHnbY0mALiQ84HHNVJdLOoaFqFiu0TK3nwMeoPcfpVqRnOBVvtQbRfEkKMwFnqDq0UpONkmckH2NdXrVxJNfS3kJjEwkDbc85+lcVfW6ax4Xtt8ivNbKpBbqWXk/jmtzTb9r7RbGeTJnaPbLuGCG9c1behzRTvY27G48nWYZsZ84hZOcHPatKxZ4Lq9tfNIVQZ1De5wf51zlxNusYJuV+fYzZ79QfyrW+2st5bXLR7o5F2yMDzipuNxOv02/wD3MWGJG3awznHof8+tdHaXCSRvHKRsYZC571wFjeGzvpYGXjA6nqP84rpY74SQqVOxsE8H3rCZrTdg1GNmMmxAZIxuJ/wqnpepCaC1kjk3KxZZVcYJU9yPate4YPsYOXYruHHUVx9wi2+pHB2wzE/Ljo3euKqrqx1J21R7d8D/ABA8LXvh+ab95aHzYFx1iY5B/n+dfQ/gfWo/Oe0Y7Vk/eRj0PcV8N+FdeOg+LNM1Hc4a3Jt5gBy0bfd/I19WWWqlfJu4MgKQcjoDXmP93K56tCoe3dsU7uazdE1JNV0+K4UjLD5gOx71ojkYrqTvqj007q46mt606m/xUxijpSfw0o6U2gAPandOaRetOoAQ8jikx+dLn1o3UALRTKd2oAT+dHf2oHHSl3UAI3WjHNG6lHSgA4FLSc0tADf4valyKbTuaADIopNtFAH4XaA6xNBvOWUsDuHT0rV1O/eOOJBweo46e9YdrtWS148x2JOzPUA9aT7Qb6+x5jFV657Z6flXqy3PmYrQvRxAJLOAxlkOFJ9T3NNsbQW1iyxI2xXzu/veprQuYYrOBDuZ2ZeFyAM+pqCVmS1uY0G4hFYYPHvRzXRXJYS23SQrsBbdIPlxyabebpHMp+Ubwu0HOcVP4fcLJAx3SLywb2qJIRKYvvbWkZ9oPPXipTHbQdeXBe+ywwm0AY7YGagttSS4LDGZAjzj/dAA/rVC8kdtWkjLYSNPT9KrwxywtdzQghY7Xacjk7mHT6YreJxzXQ249REdhHFLtVmhYt7Z7Unh6ZY9KsVQ7x5hYlRwVzgmsG4kRZpEC7tluAysM5BGQK1vBmVsNNjFuyRlNxJPYseKJS0CMLs0dwuI70KmxpnZFJ5HynKjH0rXsVExuICg+6pjz7jn9arwRqfNTYQ3mOV/PrWlDmNba5K4j2iNuPfrWXtDrVK2pk64ggkt5EQBNxV8ngAjt+NRaayReENYweIb5sbOOAoNaeuRJJZsobYVbJXHH+cVn2VuI/BviV05BnRyMdtvJqlUREqOtzaS9S48OwXEI3LICfQY61Wh8s3DSbT97cST6is3w1um8G2AAAAVlKk8jBqZSU0+/O4LJHD5m7Py8cf1rRSOaVMZql5mNVUDaynhjxuHIrQtbp7jTIbzbtZwqOPc8f0rkdevNsFpMspRS4XpWpp18J7FY43YIfnwe+1vT6ZpyYoQ1NKOXOkwqgYbZG+97tzWveBG8OyZdUTarj8M5rAeZjpSlSQwnDA47Z4FWt7SaaVkB3FJEC5+vH8q5HLU9KMTN8Ost1Zal5eWBAJDf3Sf8aXwdfG8l0+4bbuhupLfPfYcbRVXwGHazv8AzNu5WVMegz/jVDwjeCZrgKxTy7jzMZ/2qq9xWs9jc8l57OeCEv5kcp2exzXp3hPUvtXnxB1JhZZom9WAwa4LSY45PEV0mDhnabOfu4Xcat+AdTFrrlvLPzDK7xkf3QwO0n8aiQ4+6zufFumr/r0YqkkYc9vnHDj8QR+VZELy2P2G7Rt0isEcsc5GOR+IrqJITqWjmF+bq1kbzIz7cfqK5WSUW8csbBQwbAB/vAFh+mRTjLSw5RV7nQMu7SztYbN+V3HBXPaq+n3i7UYAhizIdnPK4NQWF4VzBK37uRclTz6Y5/H9KzNKuTb6lrlkF3NbTiaIr/F8uDj8CK0izKUdEy9OsaSSsgAikYvgZwD3/OqlhdtptqtuzCTazDJ575B/Wo5bhpLdlZ8bG2bsdO6/pWDqGuQ239j3KvttriY2srtyNxHyk/jxWm5zONnc7VZxdaNcxhsyICRg87lGQPxGaks9UE2llklyYmBJP93HP8/0rH02+FrM8i/IysJJM9G28HP4VDp4+z6pf2jfLBI5IB7Kc4I+oNIJQujt2vnaO2nTBZQFLY64NdTY3gnhBXG8NuA9u4rzXS72W3VopJPM2tkA9K6bS9QKKWV8bDjb7GiWxkoM66xvi0Do0mTE2Qe+ys3Upo9quobYG+8azlv1t9QVt42SfKdx9easySFvOgZAy4zyeK4pm0UyndXDRYkRSoZdpOe/avoz4K+KF1Xw41tKxMsShHDnlh618seILmWO1kFs/lSxjIVuhKnP8q9N+APiU/2kfNwI5YVcBTkbuhrhqwvFs7KWjPsT4e6uLW9exLfJJyuT3r0avA9P1B7W8injbcUcHHr/AJFe2aFq8WsWK3CcZ4K+lZUZaWPXoy0saXbigjNI3WjPFdB0Dqb/AA06m/w0AAxmlPSk3dOKdQA3rS7aOg4oyKAEx+lH8NKelJuoAUjNNpd1KfWgBCMUDoaTf70dWoAduo3flSH9KXAoAMc5oznpSZ+b2pKAHbqKbRQB+DsN1HGski4ICcMf6Uug4n1CXaNwbBJrOjUPoqzeWyZ4CHqvrn2ra8E24e3aXgbzuJz0Ar1JHhRhsa+sIVkhYgF9gB79TxUexpbKWM4MjFscY4xjFW9SQNJbvHjj8KgjuGTUIkTBVhtJK56nmouVy6ljQYWttNnfO3bbsgAOcEiqunQt5gB/1MMW7c3XjHP5mtuPT5BpiRKM+ZNhjnAAzz+lUbi1NrpGrXudu2EpFuOBye/pxQnqNw0ucdpLvqWpak0bNtDnn2zWp5ySXk8TtgeUu0D+L6Vk+Dcx2OqySFgzLsBXucjOadZyFdUuogBiPChcZBBGTW5w8pU1DcuqXTyS7lkZFJx6LXZaTCE0mLy2XztkKrz0w/NcfebZ75yOBvBKD6YrsNKgH9lykhiCyAMOwzWM2dFOGpuuscFwdxwquxJYeta9raiSzePdjauRj36GqDQBrgK4yMcZ610FvGA3CnO0ZyK5uY74w0OfvtNNzCcBh2bnuKTR7Vh4N8TLIMSFVdVJ6kHGK34bP5pVYZUgOMn3qhpemt/YviJWH+sR9nmdQVyRx9aakKdPqcz4XjMfg5S/DGaUbOuOap6tcqNF1dA3LWsgOeMEEEVp+H97eFbZlTmRpG/H5awmIul8QwNGVJ2qB9VB4/KuuLOGcNDm768S48NWczOwCzqWXOSCOMVp6LN+5spRlf3T5VTkNkmucuZGj8J3EWVV1+f7vJ6Vr+GSGsICF+UjdzxjI6Yq5PQUKep1M7GbRykZ2ASg5b25xWjp9wJNNjlKiQLchOT171z/AJztoMsvG1ZQOD1rc07C6GdvIW4jYj0ycf1rikzthTM7w3C1ja30TDBExB/M8Vh+E50u9RvEXarqWDoox34NdiIdnmbMbZGJB68964vwsG0/xFcKGVnkIDovoCfy61UZBKHKzqrVmhvNUud+3y4FD4PI3EAfmAaWPywt4ibgGiDKy/w9CDU+uW8GieFbi9G95dUuYUTnqI8g8emSR+FVrOYlVVotyMjRtg8cYwPrVXOeUfePX/DuqfarLTNRI3G9gUu2cjfjnP5VieJozb3k275t7ZzjoOxqH4e/6R4JSJnXfZyvEoUc9SQD+Oat+KlMmnx3zBtzALNtGAD3/pU9TRx0K0MkckYkQ48xQR/Ij86wX1Iaf4xQFi0RiVCG44b5Tz3q3Zy+X5GGZtpIH0PX8jivPvjQJdPk0ueCeRU+cgqMnMZD5J9/StEyHDQ7bVZP7MvWjV2IZFyD03Lxk/hXKa/aq3hu7jU/N9r85cdM4zx+NWr/AMRr4i8N6Xq8Z8szfM2RgAk4P8qr6lcCbRWbeq/NtIH05/GqUtTKUL6m/pGrSavo9tdNtLyoPMK9PQ/jVvUL5fItLv5gUi8l/cqdv8sVwnw5upZvDt1abSksMrKvGcY5A+prsRILjTZAjr8uHYFex6/qKObUv2ehoxakGdGRlwRnOe9dDpWoFvMQyEApyV9RXAWdw6AA7vNUA9MAnuK1LC/23BBY5aqvc53GzO2vb6W5013C/vISHGT1APNXrHWzcXCiVlKsOWXuK5iwvP3io8nEg2k9eDUen3ARxDhgI2x1rFxGlqdJ4ijMyEoMdAWzziqH7OfiE2N/q0ZlzJa3ZRcnrGTkYBq/Mn2q3cfM+OQfauB+GjSaf8QtetTLn9wsycYHLkH+lc1SPNBl/BK598+HdQGoWscpckMuc1618MNXDwz2r/LMW3fUYr54+HGtNNotoDtLLGFY569a9K0XVZNNuo7iJtrKwJx3HpXlR92Vj0IvZo+gaKrWE4urWKYfdkUMPxFWa7z0E7ocOlIPSl9KbQMXmjJp1NWgA/nSU+mt6UAGf5UHoKPp1pP/AIqgBfp0o7e1JT6AGDvS+9H8NH8VAC9etDdKRuKdQAz37U+m9/anUAN4op1FAH8/6zMmk2zF+SCG613fguCKPRZtwbe0aoFPHOM15rrkjt4Tt7lH2SHcFVfUsQARXqvg2ELpMQYFGihDOhPVjxXezyUyw8Ja6RsbVQd+h4qpDbFN5j3AMw+Ujnr2Patya0xl2z8w+XNNtYd1wiqFfdKiNjtuPP6VJSWpsmMLHZ2rDLR/viw9DuOK5fxYyxeFZ1kGBcScA/xYHP6mu81S2xqV4sfyKEIUdwcD/wCvXI/EizLabptqejFdpJx1OSf0pR3KktDz7wqoWyeFl2zuWJyffg07R7dvt18wOS8hBbjPpWrpOnqtxcMjHcqwhkY5xx839Khs4HhW5lx96XAwO+a7Di5TnfNeXWL1XK4hdUUL/nmvQtPh/wCJbEuzcHZOea4HS9Pjm1K5nKEt5pbbn+InqK9Kt7Vo9PtRt+TeDj1IrlqM6qMS+kf+lIp6e1dZa2bmJZFHUc81zkNvJ9ugYlQm0M3vXdaTHut0XqRyeK5Wz0IrQyZrUx/adwVXUKuD9aW9tUTSbsqFVjbPI3Gecf8A1q17mylaOaUDKtJ8wAqvd2vnaPfRA7XNrIMsPusQeay5tTVxueYaJum0DSwoEaSxudrcc/Lnj8awpInt7rWQ64UmNA2f7u4ZH4VuaerWv/CNW7APi1mZiR67cH6nFZ+sQ7pL2ULkM24Z/OuyEjzpw1OD8TMbOxudqZ+QAfjU3hNpI9OsV8zzJp4WO044qnrqt5eoeepWNoVIZT33VPoUElrdaczHEawOCFHXI45+tdDloRCGpsaTJJceG5XY/MjKevBz1rt9GMbeHrtCEzviJPvnr+lcHpDeZ4fntpGZdp2k46/MMV2mnyiKyaMJjLqew/OuOcjupxsaF4qrYI8f3fN+6B0rhvCsZ1Dxk0UKB0uHVRIOOd3X9D+VdndSItipVvlSTexx+FYPhSFNDmEkh2ancmQxxKRmKEtw7ejH064ohLQJx1LHxVvPOW3tbRQYoCsUUajJ+Uklh9Sc0kUwjiRshUMLS5x3GM1D4yCLeaZOAuUOQpOMgnGaszopa2G0HYso4OOgyRWxzOnqbfww1MtrXifQ9ojJdJbYt0ZWXKsPp0rtbW4PiTR7yIKAl1CZBxkrIikSLjseM/jXjuk3z6f480/UY5W8q5t49yHkZ34wff5v0r02x1tPDvj6PT5xi3vnZ4GH/PRQCR+IzRIIxOX0PWReQznyiGs5Asm4YypGazfi9bJN4ftrreGWCb+HkMrrioLqN/DvxI8Q6UqItvJO2wtwfLYb1P61qeILSTXPCVxp64E3lFATyQykMv6Z/Klzahy6HFeD1W6+HUlkxbzYZyyqPTO7+Rqxqkif8I5O2DGBiQN/eweazvCuoBRPCEyqnaW6dMj+ta+pzA2P2RWz50TKAw79aZHLoZvg3Whb6lclThWkSX8MYNdtp7Bb65tFYFZBIwPfaTuH868p0O78jzi2EkjjwVx6GvR9I1Brg2c6bfMfCNwOFII/pQJLUkhvGllMLMVZCcEDqM1dsriJ7uRh95d3Ue1YBuFt9dnjC5V41cMfXkEZrRgZoPNK7VLrkH3qlIylE6WC5aSFQAA6JkMB1NSXV0ZNQe4hZUSRVbbt745rH0y83WRJbLZK9x061dkkK2MZGAIyACvvSb0MmjsbG6aWFGLYwNuCcZFc8ts0fjcX0BYW09s1u2Byr5DBW/DOKl026xhixVR1HBrD1LxA3hfx9pzNKzRXkgjMIzgqTnp69efap6Ezeh9WfD/UPLhtY/m2MgB6V6tp90JFVs89Oa8G8K3QQwvC37hmGOc4GOK9g0q4BjXLAkD868eatJnbT+FH0F8NNbF9phtJJN00HI3f3DjFdtXhHw71n+z/ABLaozbElPlk84Kkf417wCK6IO6O2m9B1N/hpd1IvfNaGoemBilXpSbadQAU0+1K3SjoKADtSHoKPWjPFAB09xR64o/Sl9KAE/ioOPrQ3WjHvzQAfTpTqKKAG9/anU3+KnUANbrRRg0UAfz06yhm0fSYFDC4knRD+LHrXtHgOEyaPqM0o+7JsQ+wHNeU3FmrXtmDubD+avOAOM16t8N5CvgJJHG6e6u5T06cYH8v1r0ZHjxvdHRNCszDcXHy7sEcVP4dsUub6IthY/tIyfYc1P8AYzJFC2OqgD6960fDOmiOcQSnG1Wk54yxzWLZ1wjqJiOXVrjcDvkYDH1bH8q5v4hJE2pacMGQQXDfIp7AYA/M12GmKJr95mz8iSSEk9ACMfrXGeOJvJ1a3kXkyScqepxjPP1pw3HUjoc9odjHLd6xKULFbhFTr2HP61TDFrOXeVUN58iqeDhFzVnwteStbzyDYzT3cuVU9Mc/0rN1GZIo3US7pIbR2Y44xI4FdNzj5SpoEJ8yRioXaVI/HmvRLGzVo7PdwGZ2PHHA61wemSfZbq4dl+WMqQOxwM16LbcxWhC7gkJcge9c1Q7aKuXI4dzKqKpwqgf412dihhVU25LKOlctY/8AHwFxxnkH2HArq4wSUHdjtAFcV3c74w0LEmY45lzhW5APrVSRFkSUcZeJkx2JxirV5hI9oODtz831qh825Gxz5ijGR34qLhax5vqVtt8RadbL8nkWpXk8c9vxqnfKkjtEMBCvJHXpU3iCaS3+J0lr5p3RRkBexGCP6VS1i8aK4kDRKN1sH6+jEZrWEnaxzShc82vLNv7BkSVcyLtRm7MNx5qaxvBHHGrDcdpCg9ADWxfQ20mm3JIYuSDw2RgVgw6lYW7ASCZwuFwEHpW/PoKNMtafdERyKrbTuUcDr8wzXVWJa6vHVEbAmUhc8Af5Fcxpd7azsfKiwd4G1hjvW/b3z3EII2Luchtp4HPFc7budUYnVedBpKxBW8y8aJpQOGjjJzyR3PArh/DMxk1AymUzTTyNJI7Dk5BJrb1K7jj1Iuu0CMBc+vHT9ax9H8231uOHyVVyhB4/vGnFjcR/i5/tN9paseIoxGIiO2ART1uGW4ikb5kUSIFJ+6elVfiCvm69bNG+xFljjDDPVVwapm4KzxNtVh5zDr1NbxbsZ8qG2l0slnazJxNaznhu4Dg/yrsfi5cSNpem6xZyKt1YXSSIWGeqk/41wOm3DzQzoU/eI5JPtjvXoutMuqeE/KGFMkQA3DPtn8zTbMeXUg8dJ/bUfhjxjCg8u8g+z3BXoNoypPuefyrX0e6C28kxJAO1nQDqcH/H9awfBZn1H4ftpd25doZJ4Y1bgKVG5B+tSaPdTReH5I5P3Vwsas4Y/wAQPSsuYOQ4HT4X0fxRNYzSDdM8rIzcEgnIOPpW54o32Zspj8qxKMkc9+T+VUPFtgs3irQ9QUcM4jdlPTk8Z9e1O8TXHm3Go2zJzFCsic+/P44raLJkkjndSQQ6sxR8W7qzjHQ5FdV4XvGXylLbxJEzKR0yrCuJvppLjT/tJchx+76103hVjDZ28jDzAvGTxwT0qmRZM6LVrcw67C5kMZZCGVQMc8g/rV2+ZrS2QF1kOMgdKbr8IGpRN95mhHTkDGB/KqV+wkkTcCydB2rK4pQ0NLRbgYeJplOckc881tWoaSN0J+Vodyg/3hXLaVldQcgIF8rj1FdPZzbfJkPIxkcetKUjjcbFvS7nO3fxxyMc1leN4nvoba7hVftNoWZHb7w45xWhLGY7pmAPX/JqlfM91mAYWYxl1BOFOOxpxlqYzjdWPWfhV4gM2jWXRisa/M5ySOhBFfQXg+4jv7RjvwkaE5J/IV8rfDe6FjdJ5kRSJlTCg52kHnJ9819AeD9U8iMqeVkIGB0rhrK0rnTRVlY9S026fAlVj5sR45/Gvo/wrrC65oNnecb3Qbx6N0NfLthefvgAP9YDj617P8G9ZaaO6sHfgDzI1PbnnFRSlrZnZT00Z6mRijBxRkECnV1HQN20feoJzQv6UALjrQRmlooAb/hRto96XtQAHpQeopN2RQO1ACkZpMYOaXIpG6+1AB96lHSgdKWgBmBnNOPSk9+1OoAZyKKU9BRQB+AN1a7bS2uNzYKeWGyPvc8fpXpHw/vpI/Blqm7kXDgDjgZrzPUHSPwzbXJddqSEqvfO2u98LzxQ+CreZRhpD5iY6Dnn/wDXXfJnlpanqkdv5xtjuVix+VV7VehO2W6mUKp4AyegFYumTq/2Z1Yn91uGPp1rR8xYrObcSTIwXn3rnkztpou6fGI9JuUU4e6aOFfYE7j/ACrzn4nX8Vrr1ogJWW3lIGBkEcZrvYZD+4VBlUfePw6V5R8QLhL/AMV6ejNl3keR1GfwyfrTpyKqR0K2m26WdvJIq52s8jMnGGY1l6g32ia6lVtqqY0ZfXbk4/Oti+ukt9PZD/y0YE454B/lmuKuNQmtdJv7xju3zhYxnpk8HFdCkcfKb2i3yzTqjglQ6QjOcM5716qsctveQx7vlcLE2OleW+FLdpxpr/6wPch2+XsO/tXqkbRzatafMTiQH8hmuapKx6FGNjSsIx/aEuMMPMK4GfXFdlBj7VD8oIU965XRE3yNIxJ3MXz9TmumsGLSN/FIRxiuS56FlYTVLhbe3upJAuyMYJ/lWb9pWSENjhgjHPfHP9Kg8XFLq8XTElbykdWl/wBo470gYNCIlOSoJP4DikYyPPvECmP4sXDuNyTwNJG2eg5I/PNZmos01zGCML5Lxs2PoRWzqCi48R2d1955bdUPQ7SpIx/WsSYmYI+7nOMfSmmRynK63M1rYxyL8uWVSuPfrXFvD9nupmc7k3E/N7muz1zO6VSxCRuDg85GM/zrj9X/AH0bsGB3Abm9x3rVMaiaejr9jSA7sM8mePSuu0mBvJs8YbdIztg9vSua021AhtTuDSBd54rq7GMQwxtnIjU/y5qZGsUMvI1uJMMAAWbAJ/WrFmm7XWnR9igRlARnt2/GqE0xFrLOFLIkec/U1seX9kjhlkHJI4zQgaOb8XsHvhyV8ufBP+1iqEd35kkJXDbJNw3DvWx4kZDcyysM+aSBhc9vSse3tWjaAgbyzDI6Ecd63izPlM/S2Zprhedpbc+c44Jr07S2S60NSDlDuQEcEZH+NebaRC8NxOrIzLh/m685OK9B024SDQbzHCxos2T6jBpSkZco7SVaC21GIsc+YtznGMEcEVbvosI8ijMc6bt3owxkVDHKJbOcpE22RWdm9iM5/SpdFmXVdGeB/wDXSIxTno4HI/LFc1wscmpjuLqSylkUoxV1PdGByMVR1yFo9TuATy8O3PHOat3W+1jM2xVmXoW9M81W8UXkMMGCCCSkkU3TKZ5U1tCRDicd9n8xDGwBUNwPxrp9Ax9nht1QDcwySeuTXO7TtKltoDH5ia3tJwtxZIPlAbPy/wA81u5GfKdRq1z5duGXqp2A4zx/kU25j+1Wtm6MuCv65qW6xJCV2ncQw9jn/wDVUMUO7TLbGVKMNxbk/lWFzRxuamlW/lTjGwtswRjmtCzRmUD/AGsDPQVHp9v/AKSO277v0q5ZxtDcOh6E9zWcmc7pl+KDzI9wH3l2Fj6jkVgXcLX7SQRyAXCcMpODtYV01mvnQuikKwbINc9Co/t24ZVVZUTaxY53gfdINVGRz1IWRofDu+Bubm1Y4KN5anOc4r3zw3fFfL7beTzXzp4HNvHqp8n5ZWnO7PqTzXuGh3g3RjHB4bHrWVX3kTSPaNBvv3iZ+bb09q9C8I682ia1Z3at+6V8SY64PavHtDvisgyd2RxXeWF1vCNjLZrjTadzrR9XW9wl3bxzRtujkUMrexqx/DXH/DfVk1Hw7bwgkS242MpPvx+ldfXendXNk7oX0pcCjApFqhjqa1OooAbup1N65o/hoABz7UvTJoPSk9KADrkUbelLgUjCgB1FIDmloAb706m9806gBp6CinUUAfgDr0a3fhWKKCNQpC5JBzz0rc0N4I/DGkadCrKV4HzHL88/rXPwyf8AEiKb2SJbZXUHpnA71Y0m6WOz0S4JxGrMobPQ7j+ddj2ORRPdNJPkR+ZIMxwwAAKeuKswzNdbVwCTJxj0ArIsZjHpcTlv9cnf0FXfDtwH8uU4McaudvTnt+tcs2dcYm2JvKdRCQAikfh3ryvXGiuvHNwiq5EFuHy3TJPH869Mt7gvaxzMuxmIB/E9K4K+ha21K8uduTvO1vXAOAfoaxjLU0ktEcpqd4Li6nUIfLXKj6Ada4u7vRqIGwYgD7VA7kD/AOvXReILzbFMmxiZF27lGTnufzrF0O3TT44+jTbGIJGQpPFdidjlcdTvvA9qF1S2Q8OsOMD7vSvQ7NR9ollUq4KMOmNuRg4rz7wFuivLq7aRpCzfe4/l2rs7y+WzilKHCuw2n2//AF1hP3jpp6HTaVINzRxleflAJ7Cuqs9QXTNPMrBnYAsdo54HA/GvLNN8UJaq/wAysemTWvpvipdUgMwkaK3QY2v0dqyR1XubjXUiRS3t4qrcSgNsHQseg/CqVxdK1ushB/1bAlfr1rN1C8kvJg5VnWPovbPtVuZpIdPL5xtiYduASO1IVjz6aaSPxpLbbt4jWMoN3Qkc8fU05t73RTAEakkkD3qVbRR4zub2RQjOqKBnP3c80pZ1N6yt+8AccjgNWClYvlOQ1+N5J7mbzWERUALiuSuYlmaFEXCsdpz/ADrq77zZNL82ZyHaVQ20cdOR+dYC27TXZck7Y+QvpW6kNRZtaZCZ4jEcZRcB+lbU2bax2lsfIFy3qaqeHbLbA7pucMuRz3qxeg3UluhVjHvLMo5BwOKpyKjF3LFnatNDHDGQQxXIUcHB6VqX0KyqWPyurklQeACP/rVN4XtI/LaUjIQlgPT2qzdWu21uHC5+Ukn9Kz5hOJzeq2wXTRIFZ5ZmARsdqzF3ptYJkqw/wrqdSsht0+Dgr5e7JzznnP5VR1DS/Jks02r87fw5/WqjIXKYdvamGZ2ZtzN0GPU9K6XQd7R3lpIozJBtIPY4I/pUT6OyQnYoLFuCfrWjotqY7pyVVX2nL59KTkLlI9FwNOIcZkWN4C3rgdf1qPw3iAqGdk2NuDN24x+talpbtDcXS5LI4LKAOBUdrpz/AHyD2IrGUrE8pz/iK1DXEbAKqSuyPxkA44P0OK5bxdAlzpYG1jJHGMY9O/5V6dcaL50WNjYJyGYVi33hnzp7gfMYkAXpxg9quMyXBnl15bo1wilSm5FI/wBkjj9cV0Ol24RbIbCHAGW9eOa0L7wm3mZKkxxrkNt/SrdnphluoflwsS8HFae0I5C/OdsVxGg3FYfM5/TH6VXsQ8mkwhtocgEsO5rVvLRnur4BswmJVC4welWdJsCLHYw3bTnJHJ4xWUp2NFAn0aMtMpZCRs+Ugd+KvtCFuMhTk84qXT7ORejeny1e1KyeO6OcqcAgD3FRz8xi4pFWxgaG8kUYYcNXL6xttr65iWTDeYZQuMNtxwBXZRQHzYyONx+Y47VwvjRgurS3apve32qy+qn7tbU3fRHJWXul/wANSRtML2NQgeYHzE6MQMfmM17H4ek3zt8xC7M4/rXgHh3UY10uWVFUH7XvVUb5d2OR7c17b4bugl5p8mTudcMoPGWX/GtZbHLTR6jos4aJSWPyNkYNd9od6JIUOcn2rzHQ7sRlhuIyfWu08O3RCkMfmU9q8/Y6LHuXwv11bHXY4mlEUU67HB9f4a9xVvlr5T0a9azvILlZNuxsEfyP4GvpPwprA1rR4py25/usfU+tdNKelmXDsbX0o5o44pe3FdJoJ70HoKdTf0oAG60n/wBal9adQAyne9GRS0AI3Sk/io49aSgBx9e9A6UDpRkUAJ/FTT0/KnfxUZNACUUYNFAH4E2diJdLnsCWlRbUb3xwoA5rl7O4mu1sbKD5ohIsaD0Gev8AWu68Gs7XGo2X+seWwlMqjqqgrnj2rkfCunm11i3hyoV5fKTnn+836VtKVi+Q92kkMdhaxAkmK32sP61e01TBp8O443ne/rj0NVLdR57RlslUC5b271oySPJboEZcONrFew6VxTkbRiXpZD5cMUa72yCo+n/6647WEaNZIWIIj3OzHPOecV2UcRSaWUE4htSAxOeSO/4VwevTFbcStnY7AgDvnpms4vU0lDQ861q9kfzCm6MEZb1GO1EUSWsKjfvdgHfA6ZPA/CtRbdbiYm4j3cksrcEj/OKydPjkvriOMMonkdmlx93g8Af8BrfnMHDqei6LEmk6O7OoyPmJ6dRUPjC/e10HS5E5ilYs57kEZGPxrVi8O32s6TBbW6AGVyXkY5AXGK6//hWKa5qqW0waO2jhWOJY+CMD+dHMu4KLPDbK9u9RlaMRSmH+LjGPTmvT/Ddr9j0W1EqbGjj+ZSOQSa9KtfgHpUdujOk0jMQTljkEdK3b/wCH8Sxs4TI6kYqHJJaG6i7Hmc1vJ/asm45R9oQLwFGM1oXkJj0KUhSMIR68ZFdldeFRHcCQpxgDkegFU9Q0dpLKSFQQBkAeuawczZU9Tzfyz/aE02zdx6D0xVJtLeO3kTDFpGLZ+vOa76HwbdXDSHaT5o25ArRi8CXSxlWjc7VxgjnbWHMzflPDbzTUexazKnzF/eOQeh61l6bocjTtIELluo9q91PwtuI1jcwE7yc5XJ4qWx+GjRlP3ZVgxY/L2PWrjI0UUjzWz0g21qqBDsPtiq50lnukVVWONQ3Q9eOK9m/4QGVIGiaMbS+4EfkKu6b8KI5JJt27Gzaox09a05iG0ee6F4daHSoWdSDIMtkcn3p/9iSPZLG67gRtyD1Jr2hPBYaKGEgttULux6Vqw+Crb7PFGYlXY277vWpMTwm88LS3DW48jcFUICB7VK/gJ7m9VnRsRqF46Zr3lvCNusiNs+VDwKG0GOCRiqhs807geMt4DkZoEiHytk9KyW8F3dnJOW+dQpTkevQ17r/Z6xRhSucf4Vk6hbokbMqbQ3r9KLhc8jj8My26xyOo3MvPPTtVtdLhXyVI4Tjr1rc1p47dRjAAA4rkNW8SNYswtolnZeS3YUKLkTJqK1N86ZCE2bcqeQC2Kij0OGNydpIJydvINec+IPHU1vta51E2yHjy4MA9a5iT4uaHbzCNry+kYtgBSSM+lb+xklc5XWWx7RN4TimgKNwGOc45qr/wgqxuoiXPy5JYe9ef6L8V9F84IupzW7yD5RdMMfqa9O0PxW6+W02y5t3A/eq386ykmjSLT6ldPAckisIxlmPUCrGn+D5QwiaIs27AOP516Po9zbXrQvDgxdSQc109npMM23fGu0/N0rCRq3Y8k0zwLcTXUsZt2ATJLYOPwo8ZeG7vT83Ah/dwxgBwOGGK+irGziMcaImAoxwOtc98StJWXw3KPKG1cbvof/r1rFHLJnybq2v2tl4ZnupXwqkEfNyR2I/GvKta8UXE1zJKk+15EWIqh525yK8++KV1e6LrGpaWsn7mO63bcnCnriua0nWbmaZSZGYnHzZPFetSoKKueRVrczse4eDo3XTbqOQ5ja6Hz5BwT3r23SZNtnbEZUxhWBz1xXivgmIT2N6sBEu665AGTwB1/M17BoNwLiziiZRkxjbnisqqRpT1R6lokyzzZBxuXcPriuu0O98m+hJPD/Ka878O3QVInwoaPg89a61bqKymiuOsW5WPtnrXmTWp020PWtLcMpVjmvW/hd4gNpP9mc5ikODuPA968R0u7SNVwSwIrufDeqNZ3VvIh+Uup5HGKcfdaIWh9JKx25x3p2T2FRQSCaFGByrDORUoxXendGocn2owfXNLupP4qYCUvHpRupKAHfhR+FJupeooAWmt1oP9aOaAE96XB60uPWgdKAE9+9JS/wAVOoAKKKKAP5//AIYXW7xrYwSyNuuoZ0fDfM25Qf5iuh0zTXtfF8t3KsYtoId0abeRuON31yK5PwjM+ha5p8g2tcy2yhcnLIpY8/U16PqirHfxrGS5kGW7dBkmiZ1o6izkQzXEp/ehUwzdlYir1nD5kcSbyvmEsoxxjoK5/S7tLjTiqNuedwx9SM4ArpNLDNJJCMqUYKfw4IrimdEUW7wtHbvEDsY43HORzxj8q4XXozdauYd5FurfIqj04Fd9Kvysd+75sYx3rnrrS2W8EhOQuSSR0rJytodHs7o4TULVrWOU5LO/Cj+lTeBfCz3UxmlUiQthCc4Oe31rudC8ItrFwt0UaTgkLjj2NeweGvAsVtDCxjVGQhiuBycVXOR7PoZnhPwu9naxIoGQoXkV3lno32eOO4Kjer8jPbpWjpek/Z8q2485XNau0RrjO44xiouJxsVPLaPA2/LnqDTLhSY2VOD0PfioLzxVp+lqYZbjdKDjy15Y+wArJvPFmoTRZs9K6/dkuDsX+p/OrXkFizqkG+4HHHtVBrNZpQMYw2ax5vFGsuczW+nx5O07XJpLXxM/mE3cSxKpwHjOV/GodOTHzRXU620sUjxkcqSRzW1DbrgkDJIx07Vg6XqEV5HvjcOCeeK27U7enT8az1WhrZNXJ/sa5BAxtOang0tcDC4bHPFWbWPPJGfate1tQfnAwaQGMNJCgArn8KtRaeI+Qp5zntW9Ha7u1TrZkY4BFb3MWznY7HadwBx2q0LHd7Vt/wBnjb0wKVrPafapJuc69rtUAgGqN3Ftb5ABx6V0dxDtU8isW8jO7PSgTOeugWXoN3bNc9qi5VieQB2rqL2LqO9cj4gBhtyec0AjzXxJM9xcmJEYED5m7AV4j8T/ABpcWN8mi6BCl5fTBhJuONoAzwe568V7/wD2IdRvTboxWSUFmPXI9K8S+JvheHwn4s1Em0jjumIxvyVcYHT0HrjvXq4alzK7PPxmI5GoI+ZNX1DVNS1Ai9v5IpunlyORt+grR8KaPdy6pbrEiS3BkUx7m++2eBzx7V2Uui6pHoOo2r21g9jeXAaWYW6vOmSAAjkZAHtXRx+GdA8M2cEsbef5kW9fOyzbgOo9K63FHAn3PoXw5+z94d8eeC7S4vLGK01QQ7ZWtmVjFIBzgjg15X/wqbxX4E1RpNG1A6jbMxEtrIdu8A8Yz3r6N+CWlxeCfhLpwkhaJrkNOI5DhjuNVW0ifVr6STyuHb7oOMVxYmUYpJG+EjPmk5bGH8O9fn8tILqz+wT5wYC2T+eK9u0SQ3Ea4ByPasnw34JS68sEMsg67xk/nXqPhrwKtmqmQsa8jU9STRLpNnthU7Dz7VQ8caVJcaJdFf7uMA9e9d1Dpq28fAOKytajWaxuImPY9R7VonY52fkl+1r4fk0fx7LcNCyx3yK6sowAV47V43oFwY7q3Dh/LL4Kivrn9uvwu0djpuqLgCC48hsHHDDI/lXyBo8jLf8AIJwcheueK+goyUoI8SurSZ7x8I76dtQuYlLCFyWDdArAZz+Qr2vQZ0ZbFi2fMG0YGcH3rwX4RyR3Fywl3xqkUrZOeTjgfma9n8IzGTS9Pk3D5jjJHA5IrmrbnRR2PSvD7SW9xJG2CMnoOK7GORbizjVlIH3SO1cNpkbw3sTB2MciZI7Z712dvmS1MY+91B+lebI7bHceFtT+0LtJOR278V6Bo8xbK549O2a8k8L3whu8EbWY78Zr0vS58SIw5DGsehDR9LfD/VBqXh+H58yR/u2U9RgV0/14ryX4Y3ph1IpnAkGw9cHjP516zznn+Vd1OV0MXikop3atgE9aXqBSHvS4FACdaXHOaD60A5oARutAzmlbpQOpoAWik6iloAb606kxzmjAoAMiikaigD+et7xrXxJoLB1Es1zGzrt/h5AUj0r1HUlLX0M0Y+XZIuT37H9a8h1RmXxRoxQmaQXkAcdlUEV7O0KyyrBIzRCO5eDeF4AYZzk9+lEuh2RiZnhXVoobuOSQbY7dATzxkE8/nXZ2+rQ/M+MnBIAP3n64/WvJNQmOmWDxozFfMCFsY6E9qm03WZr7a5BAjOPmJANYcvMdEbLc9+0HSpdQ8Oi+ZNsRlwGzkM3p+FbWn+HFuIw3lli3U/zrX8NWPlfDXQoiMNcEzkdOv9K9C8N+EGlsY3KgjjBHPavPn8Vj0I/Dcy/BfhGO3YsYuSOmeK7i30XZGAFxzW1ovh9rdSdjbcjnFbFzp/kw7hxj1FIzerONkgW3jLOcBa5G+1GfWC4sZltbJPv3eeWx1C5rb8bM80MkO7ZESVkcdfpXhvizVtd8b6jD4U8L2jQ2MBRb68XOI17J9T/WiPvS5QnG0bmtrnxI0TwleC08PW41bVH4aQHexJPXPqT+Fcn8SF+Jdj4dn1a7gnsI5JVWCNY/mkZuy46gcDPvX1Z+z/8As66b4Ks1v76KO51iQbnmdASnoq+1Zv7XupXfh/R9Glt4IY7Z5WjeWSPJjPBXb6Hivo6GEgo3Z8hWxtR1OWO17H5v+Mte+KHg+YJr9veaTLcRi7gW6iCloycBhg9Kq6D+0D4t0y+t5bt01C16vAFx8vc/Wuw+NsOs+NtU0sTJcauwfbLJLcn5oxg+Wf7o9xXLaf8ADi31TV725EUPh2Dgw6TuaQcDn5ie/XHvUzjHaJ6tPm3Z9H/Dv4pWniC1W4sp2DcGW2zk8+1e56DfDUI0bBFfGf7OvgebUPFniWaB2htrOJQXJyBISdox9Aa+s/AEkyyR21wNkh744Y+1eZWp6XPRoyvdM9L0+PKgdK6Gzs8jpn8KpabY/MvGK6/T9NMnTr2rlSNW9Chb2fy9CKvxWIKjC5rds9F+Uluv0qZtNK9v0q+U5ZM55rMqMFOPaqk9t7c11X2L5T3rMvLUIp4osK5y91AAvIxWFfQg+tdXeQeZnmsW7tPm4qQuctc27ScKDnPWuO8aqljBC8pwrttLBc4GfT8q9NNiR371zHjLwK/iMQNDeyWbwgqQo+Vgf/1VZpE4/QTYReXP8qCQNlnOCMevpWL8V/h1ovxH0xH+3QWup26lYLkfNweoYY5FdVD8OY7VU3zSSsgIyz5Jq0/hNPLwnyH/AGq7KdeUI2Rx1cLCrLnufF91+z740tpiEWC5iVj88c/BH0Nd14B+A91Z6pBe+IJFkhttrpaRscMewY+3619K/wDCIu8aDzF4ON341p2fgeBnZpXMg6bSOKmWKm9EXHCwju7nLx28mpTRKyjAAEYxhVAHQYrt/D3huOH55Bh+1a2laLDZ2/lLEoH95R+lbllprMwVV49645Ny1Zo0oqyH6VpSbg22u50+1HlKAMVR0nSwu3Kkn1rqbOxPlgHgVD2IMuW327uOCK5zXIfKt5DtGcda7W5gC9K57XoT9mk4yNvNZsk+D/21tCTUPhvqlyse5rdllyScKcj5v51+emiuy6oBglieqjrX6fftXaes3w28SJnEYs5GYdsDmvy60eUwXZkdgRlQB7n3/Cvfwcv3Z5GIh7x7r8IpftFjduysp8x1P5CvaPDcJj0WzXqVkzwPevFvg6huPDd/M/G126d84Ne5+Go2bTYAzfKwDD6VlXZph46WOv0xmkZMH7knX2Pauws5vLWOXjarfMD+tcjp6L8208DoK6rT5PMiUDgnqK89s77aGqUk02+t2VvMWQ/L79/5d69Q8OXgvNPjlXhyOVyPlPpXnTKL/TIzx5sBwezDHINdN4FvBbzSxMVIkfzE+uBkfnWGzM2j2vwRqG1Y23t5obYMHBwe/wCde5aVPJcWMTTcTAYce4r5z8L3S2t95RPyysNrZ+6fWvoTTbmWVU3KA20Bxnrx1Fb0p2YmavpQ1HH40vbmu8kaeo+tKegoPenUANznmhvWj60p6UAIvU0p6U0d6UdTQAo6UtFFADf4qdTf4qOKAHUUUUAfz16hayJ4ytYI4t8eYWLKvzE7skflXrGtrL5NwTKQiymQKo/i2gAfpXm0kJbxrbtDI2zzUATJ5x1Feq6wqzabqSrxlVYBuo9TSm9Uela+p4vr14017FHuYFpfMKjtxVrTbrzLyyiBZQ8yg8e9YN1dLJrzhSNqBhuz1NX/AApdfb/E1ou7MUUqoOxJz61vy6XML62Pv/S7EP4d8OwL8221jyR0/CvoXw34big0y3ULgFQentXlngnQxd6vpFokRaKGCMMPQBR1r6M0/TxHCihcAcD6V4jV5NnrPSKRSh0ZI1HGePSsjWtPZ8oickZBxXfw2oVemeKP7PST5mUelOxlc+e/EXw/utUV413FpCedvCe9UfD/AMLV8LwmHTojbxyS+a2CWZm98mvoq60pAWZVwTxwKzVsQknK8CnFJO6HKbascnoeuX2gxoL6JniJwSD868+lV/iJa+HviV4ZvNF1HIgukKhmX5kbqG+ortW0qzlWQyoCW7965jWPDMc11uRmWNRwuM16VPEzirM8mrg6VSXMlZnwL4s+CPivwlqFxDZwNrdvG/7m8hcZ289VPfFcrH8JfHWoXzN/Z32dJsAzXEoBXHHT/PSvvbUfCrPcMwPyqM7SMVzdx4b5weinhWNZyrO+h3wopJJni3gD4fx/D3QZdPsIA88zebdXB+9K/wDhXp/h2G2jt7aX+zbx70ADcXGwNnr64rdttLgjcjaCQetdbotjH5iKkAHpWLqOS1NVGMXdGlZ2BWOJiNpIBK/Wux0vS2RVO3rVLTdNZnG5cjvXaWVqFjUYxj+9zUxRlUkMs7Pao+Wrf9mFcngZFXbe3WNckAVZxuBx0xRJHNc5S5syrkEVh39ry2fX0rtbi0EmWOAa5++h6/4VmyzkbqzC1lXVnzmuqubfI5HFUJLQMx44xUgcu1vjqMc06axZ1xjFbb2O0k4H5VYSxDAEjtVItM4ltLYFhg9aZ/Zfcg8V250pWY8VHJo+1cYrQdzlI9MAAO39KtW+mliSBjn0rpU0oADC54qVdPK9qmwrmRZ6Pu29K39O0Zd2cZxVq1sSyr8u2tuzsyoBI49qlkSYun2IjUY61reSQo7c0ltHtAwKtO25cY3GpaM2zHuod+4jgVzuuRn7K+OTjkY6119zanyueD6VzmqKGt5FHytjvyKycRHyt8ftLg1LwX4ggufM8qSzkDeVjdjHIGe+K/KSX/hHOJLODUkVpAP9JdD057D+dfrv8bLVZNB1ZMcNbygnH+ya/HzT9EubhrXzpoLG2WYEyXL7eM44HU/gK9jBfA0cOI+JHsHw51tYxdafEjCJYi22QdiM8Y61714Nk8zw9Zz/AHAVAGR2r518EzWUPiS7hivTctLAwSVYiidOCAea+gPh5MLjwTaqx2vHGR77gaeKWgUNz0PTd2ZXUERrwwrf02QtKMHgjHWuf0qUzWccqt8kq859RxWzZttAbpt59q8uZ320Op0x/wDTCjnEM0fzHdxu+laOjsbHUECLtO/I4rKWQLGjjB56iteAR7opQc9uprFkPU9V0mYzRo2P3gwQegr3LwfrjXkemybcRuhjYn+9Xz14fuvlChuOhGa9s+GOpR3cLabMqnyyZYpOhGcZFax3TMWj1EdB+FLUdswkhUg5Hap69NO6IG+tLkUh70baYCU4Z70YFB6UAJ7UvrTeetLzk0AB/WnUnUUmcdaAD3o/CjdS9qAE20Uu6igD8Cntns/EUTKw3+epDHtg813XiK4EWnyTcOkluzMQTlcHqK5bUlS012KVY2CiTAZ27962/Fl06+Gbd4yN88LqwXnb6Cs5/ZPVieC6hfeXes0YAVix9wKseCbxY/ENmFOSLuLjsVLjOaoXxWJkd/k4IyRg1X8I6ktv4gExb5FcHbjvkV3LZnI9JH7MfCWxW51qe6A4jiRV+hFe22qqHX0PavGv2dbhNS0A3eR+9jiI/wC+BXt1nCPlZug9q8Pls3c9Fy5ti/DHjgjn2q3DbDaD2+lNhBY9atIvy+tSkZyKt1bh+cbhWVNZsMkLz0rpkjHTFNktVfOVANaqJPMcRcxSgHCnP0rLuluXZcDivQX09CCDWdc6aI/p7VRSPNbrTppi3DZzWXJ4ZeViXyvc16VcWa7m4xWfNa7vlP6ULU25jhIfCyqScV0elaMI2BwQF/WtmDTQWGRx71t2emKu35DVWMZSG6LpYQlzyDW/DajOBkU60tPLQY6d6vxwbcZNByykVWXZwBk+9TwwmRQSMVYEQJBpwZVO2gy5uxnXVuq7jtyKxLy0WTJxiuqnG5SuOKypIcZBXis2aRfc426swtUHthz6V09/bAMCRjmqDQAk8VmMxPs6t24pVttp4BIrTa1wf/rUeTsJ4yPpQUnqU47cN0H61K2nq3Jqyi+i96uxIc428VZoZy2C8ALg1PDpu7PGa144+nH6VY2AN0qzJlG100KBxitCG1Rc56/Sp49vcYqRmBGQMVD1J1I/KIGFwPSm+ThTuxmp42UHr+lQzMFz79KTEVLiQ4C8EdzXNa24EcgUZOPSt+4YlD0H41zut5+zv+JqSbngXxciU6dfNn/li59uhr8U5bppryX94V2yMVIOSDuPev2r+LUgXS7k7M4ikJH/AAE1+Jy5a4uSB1kYjA9zXoYF/EjjxHc9h+Fircas8s+FSWAKjZ/iAOfxNfR3gOMR6DHEPmXJ5Ixk18z/AAjmZJkaYkiHLcjoDjFfS3g+4RlhZPuMcgdq1xN2PDne6KWGmeV2jfOB2B5rpLdf4N3DAkemK5zw7II5LmMNkOuCTXRW+USFtwIzt6dq8uSO83dPUzWMiY+aMfrWppMguMQHcrbd4+o7VkWf7mbBJ+b73uauCV7S8ikjyQG3Ng9jWJLidzoN40LR7wdpJwzd+a9R8Kaq2n3lvdRN80bAke1eQLIVVXjJKqc43etd94fu9yqd2dwweeKuJiz6is7hZo43X7kihht6VbrmPAl6l1oUAQthRsIbnkdea6X8K9GDujIPWlHSj1oHStADOOvFLTP19KcDmgBD0FH8VB6Ckyc0AO4Wk+9zS+5paAG7aU9KT+dOoAbx60UuBRQB+CfjIp/a0ROEDyqdp5Nd/d6LLqmg2MDrsWM4JPBUDr+leV+Prn7PqJKuDMtwpHTjDZ5/KveBcG+09J1G3z0V1A7ZUf41hWk1FHu0YpyaZ8tfEbTV0+OWCFt32eZhknqOtedaZNIusR4ZVXcCeeK9i+LtoxvNQEaAgzb/AMCozivEJpGsbqLbkMSCHbpXbSlzJXOGtHlkz9jv2C/Fn/CV/CW3mwVlt5DbSbupK9D9MYr62tcKgz+tfnL/AMEwvGBbTfEXh2V13RtHdIO5JBDH9BX6J2tx5ka/nXm148tRo6KbvE2bdwzDmr0YFZVvngitO3B6k5rCIpFlF7UrJnvzTh2qRkFbxOZspTKV5qhcKWyK1pV9s1UePc2StPqaxldGHNAec81Cun7mywzW/wCSrZqGZfLI5pIu5Us9NRZRnBrVhto1fPcflTYMAdADUjtg8A/lTIZYSTsKnQ7iDVOPjnpU4b8KGzFos7guc+lQPJ82R6Ux5CeBxTdp3c0riUbbkq7pGOQMUnk5br9RUsK96mEfccVNrkOVjE1CyLKSB05rBmt3jc5HFdtLCHXaaxtQtQvGKlpjTuc6Vz25qNht4yKtzL5fOKpSSKrZHWo2NLhGvOSM881cix6cVT8wMvXHrUySHopGKOY3irmlEwLDFXFXduzWXDIykccVcW4Kg/NyTxVg4l1IU25PX6UN7DA9qrfay33uQKZJddhxUE8pbPyjrnNQSLv3An2FQfahkA9ajmuhzikzOURLjaoUVzXiCRRbNzk1oX91lgQeK4/xFfhLWT6HnNZmfKeC/GzVDbaHqcq/KY7eU7s9PlNfjXp8cl1dMEDPIz5AA45Jr9XP2l9Wkg8A+JJYz+8+wyY7c4x/Wvyt0KWW1jkEYAYjazHBAzwMV6+DXutnHW7HpPg2/jsteFnCq7RGFZjzuYDOPwr6I8G3DFYWVvu8H5eMV8u+D91n4tsMndI4OD9RivqDwuqQrEMfK2Vz05PNVWux0dD0rR223Tp0bG4cdR3rr9NjE0Iz1UYK5x+NcDb+ZDPDMN26MA7iT+Nd/pUyTRq6lVEgKtjop6j8K4WjviaMLMskZI5A5rULFgGCg5P86pw7VZ+CxVfu+9X4djKpQlYz3IrmaCRrafIZIgpPYDpXXeG70oIkkOD09q4uyZIZvLJ4deDW9o0hhuEwQd3Xn0qXoYtHvvw78TNZ3EFo8u22kJX/AHSRwfzr1azuVm3DPzKSpB9R3r5z8NXgaeFz0yN2PWvc9K1IXENvK65c/KJB0c+ldVOVjBnSc4NKOlInzLml6iu24hP0pcd6TpxRupgOopg70q0AL+NLRRQAmOc0n40fxYp1ADcminUUAfz2/EScDxZ5bKqK0oBXdy2SeRXvXhwBfC+nMhz5duFbI5yAf196+cPiBMtx8SNOVW3ZkXIzxx1r6d0OzM3h2EZwhiOCvasK38NM+gpfxDx/4maOG1IuyrJDcRq5bPPQjH5185eLo2hu4yG3KRhQ2MCvqz4lWSeTalSC23C7s/Ng8184fEDR3WYsIti72UccDFPDy96xGJheDkj3z/gn/wDEEeG/jpokDzsbfUImtHCnGWIyhP0xX7JWsoZU2HI7Yr+d7wT4mufCuo2WpWbbbyxnSdGUkHKsD/IGv3w+E/jKLx14C0HXIWyl/ZxXG7pyVGR+dVi47SOGhJbHpNrId3v+FasJ/d5zz3rFtZVboQPWtKGT93gHIzXnLQ3kaEbdjVlG45FVY+1WY+Oc10ROWSHbd9QSQ4NWtwZcCmORxWmhnFtFLy+ppjoD2BqeTuKhY7ajQ6Y6kbfLil3U3zO3FQvN8vWoua8pcWSnNJmsj7YXYYPFWo5SzAdsVLZPKXQ3tUisDVVQfU09ZCrAUXIaNSH7oqWoIJBs61HNdDovNbKSSOPlbdidpFqleASKc8jFRtNtOS3FRSXA5BNZOVzZQsY93bFsis2aydQcDIArcLK0nBBNSMqlTxWUmOxxs7NDnPSi3viW6jFW/EEOyF3GBj1rj4dWG7g/lmg6obHZpfevNWI7oMGrlrfUCxHNXIr0jdg1VzbQ6Jbgbeuaa0gDZ4596xvtxC5HXvTW1At3IP1pXJaNh7rBwBVSa+2o3es+bUNq4yScVl3GqfKctj8almbRNqGqbckHAINcD4r1oQ2shL4J4wT1rQ1XWFjjYK2T7mvMvFWrtcBkLKce9SZNHz/+1pqzxfBvxBKkjJI0flZ65BPT8q/OjRdoaOMHLs3Ir75/amaXUvhRr9nGBuZEkT5gM7WFfEXhTwRqFxeRyP8AZ4wvz7XuUzwPTNezhfhZ5tb4h/haaRvFVuehSRVXOOea+o9HugPJGSqBzkse2e35V8zaDo8q+IIZDPaKqzmX5JlbvwMCvoaxuoLe3gaSbzflBKx55yPf3rSqOGh61YxzXWl3mM+aFGFPIORkGuj8M3Uk9jAW/dsFVJQpBw4rhtF1BplgkVvLDoFCE+nb9a6zQZhDdFEDCOQYK4/i9a8+W50JnfWchNx5v8bfe6kA1qwoyloSSB1Axwa561YyMFMm0MMLzjDetdBbkyxRsX/eR9f8K5maX0JBmS3OefLOcY7Vr6dcD5SuRg5GBWadyzEkcMOansZvstwFcYVxlf61lIR6R4fvArKme+5c+lex+GtUYRC3V/PTIZD/AHTXgOj3TRSKuN21+GPoa9b8J33lWCzA75GJjPH3SOn6VUJHPNWPabVzLGj8/N1wTVkfl61z/hrWPt0HkkbXA4561vqfl54NenB3RmtrklJ+NBPFN3+9aDFakoo3baAHA5pajVge9KW98UAOyKT603cKd+NACUUUUAfzoa5t1H4iQknZ5cgO5jgEZFfWnhy1C6TIgbKRQhldTwwNfKmh2JvvH9kxi81pJV3LnjBPI/SvrTQlSPSQiqWHlhAvToeK5a0tEj6OHc4D4hwq9xpyr8w2yRjcOuCDXh3xI0eT+zZnJGWIkj47Hg19H+LrUS/Yw68rKWHtkdK8S+Junj7GhIIdVIQrnGOTiuelL3jWpHmg0fP0AewlaJlDhwCueM1+s3/BNP4jN4o+DsujTS7m0S6NqoLbj5bfMh+nOK/Jm+3eYNuVaNyN2PU8Cvsj/gl94z/sf4va3oUs/lJqViskcRJwzxnk/XGK9esuaB8/T92Wp+u1vN5cYYHrWlDMGjG481zdrdBrddpyMVo29wVCnk14l2elY6i3kGBg1cV6w7e5HrV9bgNjmtEzCUS6ZNvQ1G8x9arPNjvxVeS4C981XMJQLbzY6mq8k3PWqklyD1NVZ7nbxQbxiixNdFVI4rOn1AL/ABZqtc3VZjl5pOBkdDSZodBp9wsmACDW9bRjjiuP0qQwTYb14rq4bgBc54rMzktNDQ8pcdKrz4j571Gb4f3qy9S1RI1YbgTTvYxjF31NRdQAQ5ODVc6iB/FXHXHiEJn5h9KoTeIWY9enIpXubKCR2zamqsQzcVUn1pB/FzXEz+IHcffrMvPEBVSS5FAuQ9Eg1hdud3OfWrp1aPy/vDp614bceNZraXCpuUD1xVyx8ZveY3B09Kjdkumz0vWtQSS1fDLyDx1rhIrXByefpVmO7kuVGSce4p+3aatIcdEM8wx4xxQl4UySaGw3B6VnXTFc47ds0G0TZGpEKDmoptSxg5Arn5L0oOeKoXWpN659am5Z0MusZZsyA+lYt9rGVbLAVizakVJzWLf6g7Dhjik2ZWLGraxuy24HtiuB1q8Zmfv24rSvrhpGIyR71y2qSbd5z+tJGclqfN37WWrCDw3Z2iyCP7VchG54ZSDuFfK/hWBLU3D42iNJATt7Y617f+2RrRjk0a12qWaRn3EckA15JpFvG2k/Kdv2qB2VW78Y/nmveoK1NI8er8bMTwSpjeW7GFELfLx1JBr3/wAP3TTeHdNkZQ8oxEd3cZz/AFrwK0kWxtI7aFgXyGbnHNe9eHbsR+HrCA/O5RJSwOAvHTNVNXRMWzt/DN15jNDuYsr703exHGK7+0vPJvrC4DeWJDzk5GT1GK8q0nVEt77cFxBnhnYnk/jXp2m3gaFX2xmPIKtjlTXDNG6PSLW6+1s3ytjGR2wa3tNmXar8sW54PeuP0e+ZpB5gLZGNucAZ6V0mnSG3jMBJ2sfkNcUkaHUL/pUJz2/hz0qONQ3ll+qjGCajsZBJgnHyjafyqxIu3IUfN6kVgBtaVdquIyx+Tgk+lev+A7wSWsNuI9wuT/rC2NrAZH5ivFLdvLmtw2f3kZ68ZxXe+Fb2WNh5bkGAiQ57dOcVcVqZz1PZNEvntr6Nckru55716JaXBuItxUoc4wTXn1nPHqRju1j8rzl3kKMruH3sH61JfeKJ9P8AMjhkVnIADV2Qly7nPFHaanrkGmxyE5kdBlo06ivMvEvxSvZfDbT2rLpM7TSReZjf908EZHcVBpOpS3d5crLNl54mT5j0x0NeffEbX7awvtH0G5QbtWt5lhZuE85MFOccH/GtPbJ7GrVkaEfjrxBqNhfRz61J9nVEuLe+tmGfm4OQPQg1y2r+KPE1l4Ummn1y6uLi1u1BkWUgujYIBx3rG097m1axkEa25DNbXls54O4dUP1xxXQ2ub3QdTs7iGO3u/MRYrhek6AnG4eo6GtoSTepxVHKzszF0v4oeMoLpVh1S4l0iRdx3uPNjf8A2T/Q1tw/Fz4iaZdLNFfx6jYsMjzYF/IkcisnTdBCAKUSOX0U5X8DW1Dpkmmxyngqy5ZccN7V6ScHoeNKNdNvmZ2PgL9o661W+FtrukJbRg4+1wOdo9yp/pXuWm6tZ61arcWVxHcwN0kjYMK+PwoLF1hxA3U9wfQ11PhHxZP4D027v9NYSRtcIjwtnaR349adSjFq8DbDYycXyVD6lorj/CPxO0XxVpgu7a7jiYYEkM7hGjbHTFFcPJLset9Yp/zH4WeHbFf+Ez063twvLxvNION2M8D6V9I+HedJUjaR5mA3fAr548FWzy+JbeUFvlQEN+HWvo/wzGj6KoUAlnYgj6V51dWsfW0yDVLWK4s9xjDOnJb2FeK/EbTTcaPIVk2rFMoII55Ne9TQ+ZpLygbBuA+o3YryPx/AskmrRQhhGu35n9QQawi7M6PI+TPElm9rq08ZGDgHC9M4rs/2YfHJ+H/x18J6u8jCJrpbSQA/wyHb/PFY3jixaPWg+8EN13ZrjdPvP7I1m0ulbDW9wkwIPTDA5/Svah71M+frLlqH9D+jXizWyuo+VgCK1I7g5Ve1eb/BvxRD4t8A6DqkLbkurOOTr32jP613KyFW7Y+teLNWbR3Rd0dDbz9eauw3ftj61zcN15ZGDg5qb7cRnnmgZ0DXmOp/WoGui3fArG/tAlcZ5pou2BzuoBGtJINp5qjNL6nmqzXhfvTo1Mrgdc1RpoMWIzSYHNbVrpo2jIqXTdNC8sK2FQL0GKa1IbMSbTzn5V5FRSSTW6hWXPHrW+y9SBUM0KyLgjmnyiucJrXipbGNwd5YdlGTXn+p+L9R1JmSIPbp3PU/nXr+oaRBJu3Rrz3xWBP4VtGJKxLgjB7Vm4suNjyu3OomRGEshOedxzmt23vJ5EImG1gOo6Gurk8PJA2FTC1Tk0sLkbRjPrRFWG2jmp7hu7bh7VmTb5mOSQK62TR93/66oz6GxYkCqaFe25y32UTKOOhrX02xVWUhNtX4dF2gFhznpWza6ftUEjB96hRM5SG28YjQc/nSTnAzmp2QjIxx7CqN1MIhVkXK014I+c1Vm1KOTIzz9KzdUvUbJHWuXk1ry7jyi3H61m2bROlvJFkbI/Sue1C6a3bLHchOMjtV23uPPjA5/Cq+rW/7n8Oc9KzZd0ZFxdFh13N0zWdcSn7uec1KsZKgcYHvVeYdT0NBDMq6yrMcc1zuuSeRbk7+T6iugvVDZYj8c1w3i6/FraSs2PlU4OK1jZuxlI+G/wBq7XTrHj60sEU5tIAMHozMf8MVlWTR2mlpAUDNaKItw75H+NYfjjVG8U/EnVL55w7tO2CPuxopwAPwrRjvBb2skykNECAST24ycd696muWKPJm9TndLUal4i8ldqBpG+9yOOcfpXt+l3A+y2pUYtwgBB6cHFeONCNL1LeFOW+cSdMD/Jr1/wALw/a/CpnHz7Mqe/vQStzYt23eUIgoSOUP9773tXpmiamIbua0lI8tgjoV/vdx9OOteU6a0dx5f3tpwpx9OtddZyJBc2sryMF2bWGOeRj9K5pos9s0mYt8zcCRPlz1H1rr7eRnjVWbG1sqcflj2rzDwHqp1WxERLiSB2gbcepXv+IP6V6NpskXkrEzO84XCt0WvPkjVbHRafJ5jY3ANyHX0YVreYvyc9OfxrmrO85QMuCx2tn1rf5eAoxUHqtY7AaN1JujtiuGVRkZ6iup0G9ZJEcHBZcHn7w9K4e1vPOjkTgFB0FbWl3IxE2/he4/Sle2o7aHuXh3xkuneFo1iDC7jnKsrDIKnvVWbUfPzIcp9TXC2eoGaMDcMg1oxagzLtPT+VDkZcp1FlMCwZjznqvXpWF8ZvDdt4m0vTtyZljH2m2uAcMkqnOM+hxUtleeZH8uSUbGO5+laWsSedY26ylQU5OM8ZpxkU0cLqgh1GQb1WN7qGO5VP7j5wf1rWuoYtOtomAwZLlfMXORt2knB/H9Kp6loP2h9OukX95beZGrKSMq2Dj8wKh8Ua4dN0bTmmjaEyfINwyN5BB/DFdEZHLKmaOiWoS42r+8t84XI7e9eh/8IomtaehiUxt0I9BXIeDbeW+sLbKc27bCqLj5Tzk17X4et1trcKBx6EV0c3VGCp8254f4q8H6lpAcpaM8HAbaM5UVxGtLNpnhG5ePcUe9Ube65Unmvr66soLuBgyAqVIPFcPr3w20+7065t0hGyZ9+OBziuinimrNnPUwUZJ8u58WDW5rWSRPN8kZ4UHFFeieLvgdLb6xIIpDEh5Csc/lRXpfWaZ5v1Gqfn54St/LkjlkOB5Mal8YILECvfNFUWVqidFRiducjpzXiHhmVftGxAoHlxhY278k17jppH2UFTne2duOcbema8LFLY/QqLLN0gj8Lu64xHhs5B4D5ryr4lMLXUtSUL5aypGw/wCBDIr1KW3km0W4t93Kyrj3BxkGvN/jRaJDDDdhghMcaOmeeCcH8q4oK7O1M+afiPYsty5Vtjq5QCvJ9SUpdOCMt909q95+JFjHNduwbcgkDYU8hSBmvEvEluYbx324VmOK9mk9LHj4hXbZ+uH/AATw8fDxX8BNHtZH3z6eWtSobJABOM5r60SMNGrZ3HpX5Tf8Evvih/YfxD1XwjcMqwanH9pgyf8AlquMj8ua/VqwfdGMfdx0rz68eWb8y6MuammRSIVOc1EJSDljkVflt9x3dB6VWaHJIPT8a5rm7QxJdy54oZjgH9DS+SqggVC2UPFFxk8WWb6+lbul2u1lL8n3rCssSSZbgjpW/a3ARQQAT9aEyzcEixJn+tNN8pPOa5rUPEAgVtx5zjGapWeuCZiQ2Sa2RnY7Rb5WzTZJgeRWJb3xZeanjnL4A/SmZ7MmnbcGI6VU2lhxVjy2bGP6U+OE7sYoKuZc8BYnJqhJb5OAOa6CWNRk5xVJlDEgEUkWZY09uDmkk08bSTwK08DGCaZJcQQ581uB60yEm9jMj0kPgkZ9OKkk09lGEGPWq974sgtDtT5k9ulY9z42fa6pFgsOGzUvc1+r1WtEal5p7qpP8q4zW5JI3YbsY7U3VviJLaxsSfmVCfWvMNc+Kn2p5NkZeU52jP3h+FZN2NI4Os+hua5q8WnwtNczLEi9WY8D3rgP+E0stSvALJ/tLGTbuXnH1rNTQ9d+IV+JdUcW+mxE+VawklX92Jrq9M8Cw2s6LDEI41IJ46n1rCUpdC+RUlZ7nX6XExt0JBDY54p+qLthKt3HFaFnZ+VGFzxjPQ1naxIAwQc1VzlbMNrYLGM9e1Zd4wjzkcYrYuXKp9KxdQlxz1Pp3oQjC1aXyoGYrj6189ftHfEJvB/grUJoZlS6lXyLcAc7j3/AV7V4o1pLazl3sAOmcZr4A/aZ8fP4m8WHScr9msH5dHJ35AOT9CTXZh6fPO5z15csbHklvM0cRLE+bdMCXIPAB5/Wu4u5DY+D3upE+VmVI8DgnPeuS0WxGp6pB5vzQRMN49QO1dx8RrhZPDtpGqCKMuoVAemBXsPTQ8yxy91IdQt4LqRv9ImXaw7DHpXsvwxvo5vD9xA5JDAOPTpg/rivDtDuvOzZtgMOUJ/lXrPw3mSGwuEICybthycjBp9AW50ljcGOWFAu51yp29jXWaTeC7sYJZCC8Ujxyhhjg9DXK28bLqUkbOAI8kbQPxNbGj6jHidT+8ycYbjPrWEiz1DwhdPb3LPG4CSHdhR/GBg/pXpcVyTDA3STcePX6fhXj+gqvmtBHuEZQFCp6c/4GvRdHma60dBuZ5LRxIrcZx/kmuOUTSJ3NtKLq3YKCTjcD1PFb+mzCSGCXd84/dv746GuP0m4ZIpnUYAJIGRkccitvT5jDcABsCZRjce/auVjNt5FsdVik5CzZQgcjI56VasdrFochRyq4ONp6is263SJHuI8xTuXvyOv86ljIjuIp87VYBHXPU9jWTLidbod9tjO4Ec/LzXT2t5t5A3AjDCuHhkaOb5cjIyK6PTZjJGmSSxXmsriaOjW8gj2MnySZwRya2nz9l+c7gyg561zRUM4crngZ461r6fMZkdXBXB+6ehpkkjWD/2e0ancPNDox7CretaDaeIo4La7hDiMApjIKnHUVa0+L7QoVeSDnBrbs7dJpmkwoPSuiDJZb8G6Cuj2oii+ZcYy/Uj0NdnZ3HlNisrSF3fxZ2gcVpSRCOThuK3uRymh9q/DPvRJKWj9eeKqrlV4NOHGfm71LYWKF1psF3KWkhR2HGSKKssh3HHNFPmYH4keFbr7R8RriwjQGOC1WQ7SepI/xNfRNoqf2TcKCWbcChx0Ar5m8AzfaPGurzo+0vhAcdOegPvxX09aSNFp8i52kpjkVvit0exQXukdqALa9kZ2y0ayj09DXCfF6yMnh9CWLZDKCQOcDNd+0BlsZHUjPlFdoGM1zXxSt4ZvCE8uGZ44+E64bgEAVwx3OvofO3jW2a7LsqqsZSN2wOcFf/rV4v4ssfLszIeMPkcYNe7eKLR5I7xWVlEYUNtHQbQR/OvIPEyNeaOOAUJKhu4xXpU5WZy1Y3iZfwa8bn4efFHw14hR2QWN7G77WIOwnDc/Q1+9PgbxFb+INDs7+1m822uI1kjf1Ugc1/O+2FOM7q/Wb/gnT8bR42+FaaFeXW/VdEfyCrEk+SR8hp4qF1zHBh57xZ9zlg64xmovLwdw5FV7O4Mi5BBX/Zq4PYYry2egVJF64GKoyD5jxWtJnOOv0qpLBuIOKzYMrRv5fIqVtQEa8MRxUMqqGP8AhVG4zHuG7I7cUR3A5Xx7rElrC0qswVRniofCHia3mhjjlu4hM3RWcZ/nVTxtp1xqNq8casSR+Ge1c9pPwP03U5457kTLPgYKORg1pd3N4xjy6nuWnXcTKA74Pu1aa6jbW3LSgfQ15n/whV7pkMcUGoThE5BlO/FY+saJ4ojhBgkjuscrhtvOe9bm1LCqq/iPZJvF1rGNsfzsOKzrjxa748s7TXjtreeJLNS97pT7RyTDKGJ+gqT/AIS6aPLy6feIuOMx5NB6sMuvsz0m41ueVsNK24+hqnJrMqYHmN9d1ebyeOJGYBLe7JbgD7O1U7vxDq00Z8rSb6Vh0VI8Z/M1PMjsp5a+tj0a78Sui8zMPfOKw9Q8WRhsNKxb3Oa8+uLDx1q3y2eiQ2auclr6fJ/JavaT8JfFeoYlv9YjtHJyyWsPT8Wpc7eyOyOAo01epJfI19Q8URKMiTAHLE8AVzk3j6K4kMVtP9pl5/d26F2698V3Gn/A6xuONSubi9Uj5g8hAb8BXaaP4N0HwbGqWFhDbg9WA5z61DUmROVCnpBXZ4pb6D4g8QSLLqNu9hp5UkgcSMO30p7eFrWxcR28YU5yWH3vxr07xNqZmuDFB/q2Fc/a6eN28plz3zUbHlYmtZO2hDpOl7V+7juPStu1s0j3se3GKmt41TGRwPeoL64CgqoxuqT5qUru5VvrpYwQoA7Vy17ceZLuGPWr9/cbcgnmua1C/aKPJ4Y0uUzbC7ugwIJxXMatqAhEj7+gx1p19rCqGIPbmvPPGXiqPTbaWZ2Ajj5ZicCriruyDzPO/wBoD4oQ+DPDczvNm4mRo4Qo5LY7fnXwJJJNqd7LNKzSzSNvZjySSc5rv/jR8S5PiF4g3pI32O3dgkZPBOcbvyrjPDtqWuGnKkiMZ68V7VGn7OJ51WftHc3tBsS1+sKOGbILMo7+ldF8UFSGw09Ww6s/3gehA5/Sqfg6xZrjeVY72LdSOp9au/GCNov7LiBwVBJ9BnA6Vpf3jJ7HmazGPUQ8WNwPyivXfCdxHFNG6NhZFAfHQt3FeWeUYboSJ+8VTj6V3ngyRLeMkr/rCP4s7TzzWj2IienXknlXsjpuWN4d3Y59eak0yQmdo1BIaPeo9cdaXS7efUNPlhiHmGCJiOOcEZz+n61mabdKyJI2fOjfOCCCOc4rBmx6X4Y1yOSS0lRwI5RjB65HUV6d4ZuEjkulk+UMOB1zmvFNDhiVltkbBZmuIsHk5IJH869S8O6gLqfyScSxpjkjJxXNNFrc9C0+RSGYbmAGGBH6jFblm2YhuzmFwV5rktPuDDfQwksWZSF2jjjnmupspA3zKMgja4PXArjkanQNiSNJAeRyDUir9otyM/N94YqlYzbRJFuwFOMEcninWdw/kqfusr7axYI3bWfzoFO4llA79q3NPumj4z0rltPZI7oAkLGymM/4/nW/apLuw4O+M4IB4NYyBncafOLiMjdnjvW5ZwH7w6Aelcjpk2wKP0rqtLnaRgEPPpmqIN6wUxgPHww5zWmrOzb8hd3JxVO1ZZIMghS3b0p6yGGPB55wc1rEDV8+ezUOknXrzVpvE8y3QSRMxlRgg1iRXpkXCYbNSx5e42Dp1Ire5LOsttS86MMpwMdKlXWIo1YSNt6dqzbG2kWInbg9KwtYufMmkiPysvO3pmmtRGzd+PLCxl8ueUK/060Vxd1p9hqWxpYY7lkyuc9PaiteRAfkp8F7IXOvXMhtzKGnaSJs8jbj8819IzXXlhUk54DH/CvJvglpcS6PY3AVfPYPISDg884P0FenSIZIpGOGbgDrmoxEuaZ7VFWgjXh2skxDYjRQxz9c4rL8TWzXGm39oWXzHhJGByPQ/WtSxzIskRUbzADXPajcNcX0JJwFOG57E4xXMn1NjxTx1G0X2qYDy0uN28g8kKoA4ryO+shJpbxtzsJJwOx6V7h8Q7NIrpoiGUtuZRnPU4NeT3CbriaLdvUOVPHGP/112U76MzkeE6hb/ZbqSP0PpXsn7K3xmm+DPxRsL55Nml3jrbXm4naqk8Pj1X+teaeLdOe0v5wxHyt2rnQ2OK9JrnjZniO9OZ/Qf4P8TQarpsN1bTB7eVFZWXociuwgvPMVecHFfmx+wJ+0st9pq+Cdfvc39qv+hPI2TJEBkr+Fff8AperLPGjKxI7fSvGqQdN2PVjJSV0dbyWBU8U6RvlG2su31AdN35irYmD9T9KxKGzYYE9/aqk0QkHPNTyMM1Hux9KSJKEmn7idw3VsaPbCJgCBxTFAc461o2UJVsgAjFMC61ukkZDAEVnXGnhFJ/LituNVZeRzUVxbiQbeop3N4VOVnLHYuQ8W7n0qW3stPuWClQh/2gKvXWmNyVrKntXjY5XFbJqx7EMQpLSVmbEfhuwPIZT34NMl0u1tVJ2Lx3xmsdb7yBjkH3qhfavI+V6D61XMuxXPK/vTubU9xAnQYHtVZtUjhB5z6VzMl7K2MHH41VmuHZsDJb3NZuSNPbQSOim17y1OBwenNYt/q73DYMny9azm8xwPSkWxySSSe9RczliobJC/67btUZ9atw22zoMVYtrVioq/9nCJg9fWoZ4des5MzZiEjHIzWJeSfNyx4rbvjjtx61zupS7dxJFScDeljD1S6Vd2Rnn1rhta1I7mOTuHAFbuvakFyuK838TatsXiTaMgZY4HWrKWpm6zrggbLEgZPWvjf9oP44HVBd+HtMdgvmYnmVuwJ4Fdr+0L8bU8PwzaNp87DV3U79vSNc9D7mvkWaVpZGdzudyWLHnrXoYejf32YVKtvdQ1VDBThjziu50TTfs2jbguDJ82MckA9K5XQdKm1a8WGEAkHed3HAr029tRb6Yi8hFXBX8a7pM5Opq+ELFobdGfOx8EY5HsK5v4zTBtYiCrny1+9zxxnFd/4YtzDBaLIu1OAMY7c5ry34hal/a3iXUSM+XHL5eM8cDGazhrIpo5KznSacLIpIcgD0+tddpG61k3DPy4XHbntXHrDsulMfK5HtXp3hmS307w808i+ZrUi+WsTgbYIz/H7sT0roexmj0n4XXf2u8hgZvKEzGMM56cdD9eKZf6aYtQuHWIod5DL05HBrj/AA1qslq2IwUdiHBB6MDXqN4sVxIs+d9vdKsySDk8jkH8awNDP0ibbeW+Fw8HRuwU9q9J0PC+I7fcfLS6tyRkfLvUj9cfyrzCSMxX0OwsGzlWGQCMcZNer6UwuG0y4C7yxXOP4Tgj/P1rKaLjqdza3QWSI5wyZAx1NdFY3B+WRsYYYbH1rlLRg211Pzqfm46V0tjMWt1bHfJrikjU3o8QzCQHKuetTqcXTBThW52jt9Kq20ryW5I+6Oceh9KVX8u4jLFfm6H0rmkUaO4CRVGRnrXX6PcJdRu0jgMvDEHk8cGuMt0PIYqxU9u9b+jzYnjwAAU2/iOlYMLHa2zGF13feHB/xrobdjAUkJBVumDXNWeJIQxILL0PtWxp9wszkAYB6Ami4rHYWM32iHeCM9604dsycMDu9K5bT7iS3YFRxj7vrW7azLvicfKjHlf7taIlmomlvJtIXA9uK07CzVnG4fN2NR2l8vkle470+O4IlDKCYn4JHZq3RkzpLHr5bqM44rkPFmhtfecpRmiYFWMZwwz710FveqqbmbDJ2J5rG1rxHH50gtuT13NxW0SHscFYeC9T8or9n+07TgSKcZHbPNFeueC7281DREdtLjmIYjzpio3+4z2orflZHMflZ8PbMHS3kkA3Kvyrjj5j0xXW7PJjBZjucgY7daw9B8vT9OgijIDXFwkSFjwWA3H9K6CMr5x/5aJD/DjrXDU3PoqfwpGlp8btcOh6hQoPr3NcheQu0jbSN28c57ZzXZQuYV8xhg7W6fTFcpqCst9HBFjLAFsnvWJucH8QrOOZluS2GQbQPXnJrx1oUXVrokFfMBOO2a9c+KM6wx2UJA3SswyDwpBry7UrXbe27oQ2OWIHY9a7aexEldHmHxIsRHOcKAjx7g3TJ9K82K8mvafilp+6OCRMMmGT6ZPWvHWgwzDrg4r0qb01PGrx1NTw5r134Y1S01OwuXtruCQPHInG0g/yr9Tv2Xf2o7D4paDHFezx2uuWw2XFtvycDgOPY1+UkcIkt/vjKtgcV0vgvxLf+EdctdT0+5ktb+3I2SRng88gjuKqtSVVeZFGbiz91NP1ZZlDK+4Hvmt63vSwXLfrXw1+zz+1fp/i61hsvEEqadq/95XIjcev1r6u0PxNHNHHmRHB6FTXizg4OzPTi1JXR6F5wkyDS/xYzx2rKsb5ZFB4/OtNHDYxWA5Iv2anoeBWrarjGDWZbuWXkrWhbt93mqRkaEbbfSrHJ5zVRcMvPSrEeOlM1I5YS/QfpWZcQ7WO5c81sqvBwcVXmhByTRqVF2OXurUHOBjmse6s/wCddfNbhsnZmqUlircEc1ZspM49rU8nbxUS2xbkDmuuOlpjHvSnTUjGQoNTJj5jkV09jg7cA1Zi00cZrfa0XaAV20x4Uh5xmpuZykynHbiFeearXDbEP8qvzKdpIBAzWTdsAjZNScc2ZOoyZYnOPauU1qcKGDPz14FbmpXATdu+nWuB8VaotrDKxYH/AIFVIxOQ8UasqtIuc4PWvmb46fGdPCNo9hahbrVboFYYg4+T/aPt/hXWfHP4yW/w90OS6kKy3kgxBBn7zds18Eat4gvvEmsXOq307PcTNj5snaD0A9gK66NHnd3sTKpyKyKniLUrnUNburm6mNxcu/zyMc5NZjSNJgFuPYYqWclWI3ZPNP061a8uEjVdx78dq9bSKsjid92dj8M9Jlkvbi5bPl+X5an/AGj6V381j51x9nKjOVXFTeEdHNjZ242ptSIu6KOcnn+la/h/T21DWEnYYjwZMt39K55PoNE1xCNNsri6uAI4rWAvlexAP/1q8Chlk1q4unlY75G3lsYz6V7x8Wpk0f4e3yedse8ZY0/2uckflXhHhlomuQ83yxjh2659AK1pLqKTJIbVLKTfIqmRfuhh1rZ0ebbJG5O8tJyx6/Ss/WIvtE5fdsAOAcdB2Fafh238y3ZWxkcjnr71u4ma1OysAv8Aa0K7VEe7b8vuMV6J4RuhcaK9tN9+zm2A452Hn+f86800iM3W192JIWDsEPOK9D0ph/arnPlx3UQPXhT1B/OsZGiOhktRHsUIXUjt0Hqa7XwrJ5cNukY8yJej55Ue/vXK6DJ9pumtZWbcwxwOh+tdJ4bV7XUIYyMIrMrDd/Dg/wBaxZSZ2tkN11eIPv8Alq/B9iMit/QWZogHbAGaw7ONY7qymbO3Y8BYd+cgGtuwDJLNGBtwzFf04rjmbo3dMl+U94mX5s9Qc0y+ka3m4AIjcLnPVf8AJpbFv3YDH7y4YVBcsLi3mUrtcDKmuVo1WxrLMYWySMk4NdDoZ864CGQBv4eOrdua5BZmmsQCT05INa2n3jx+XsyGDBh9c8Vk10C6PTLHHk7QMdm+tXbFjFOyMdrLx0rE0fUo5BKzKcN83455rXaZBfOwALMgbk0cpFzooZPlBGDxV+KVo2Uq2M/lXP6bdGRTuGO1a24bQOtNIhs6OG/aPPzFkHBqyt1K0bxxEkPjn0rmo7n5cE4x2z2rW0y/SGxvHZnWURfuG42licc+vWt4oybRPJfSeXPE0+XiYKefWs3c0D5JMmf0rFkuvK+0TzMvnTeWBtJyx5ySO3FWLOaKT92JW89MEg+preKIlsdPJqmoX0UKyXUlssK7EjiJAAorir3xFfW85RRuUdDiiui5jqfFb+VDq/hi0GPMjjkupFH8BbgfpW/cTESMqJ1wRt4/KufmZrj4gRxkKUgs0hMkY4JVM4/Othon/tiwhdyPMYsVzywWvLm9T6mmtjbm3AQRldv7osxznntXKajM0evRqRlDCxYDryeDXV3x23ju4+b7uN1cbev/AKY5P3iccY4GalI1W7OI+JMiXccZyGMEsR55wHDc/pXF3tmkMazIATjntXa6ksV9retWrMSJLYxo3TDoMiuYvIS1hCxI6KG/rXVTdjKRyHjqzWfQXUxhXX5ww5PSvA5rcrNMCMAsepr6R8WQwzW9wcO4C8IOjDFeBalCv2i9UpkA5UDtXdTkcNWNzOtoR9nkOwYDYoiO2TIO0p1Zafbxn7CcEjL56UsESOzo2DuA+tdVzi63Oq0XUm+yo8ckiSIcFg2Ceexr6G+F/wC1N4h8CTWtjqKnWdLjGdjOPOUexPXj1r5csma0kkjXO2uojlSe1jLPtmA4dTnB96zmlJamsJOKP1R+EP7RPhv4kWqtpOqR3DnINrJ8s0bDkqVPp+Ve0WGtrKsR35yM9a/EOF9Q0e7/ALa0u6ktLuNv9dayFWz619P/AAL/AG3tU0ry9N8bFr20LLHHqUafPGOn7wdG/wB4YNefUw7WsTojVUtGfp9a3wYZFa9rcb2UDrXjXgz4iaZ4ksYrmw1GK8hk5DxtmvQtM1qNgp3fP061xbaM13O5t5NyYPXPSr0eDjFc/p98JMfNmtuGRWAIphcnZcYANGwtx1NSJgqD3qWNQvzd6voF9Sj5GfrVea13dAa1JH2tnAxVWY7l4wDU3NEZsluOgGDUEse3gcn6VdmkEagk4OaqSSKxODWYyrJGWPTFV5YduSepGKuGRW71TvrpYQTnP1qrESKd0RGpBPFcvq10vODjFXtT1TAPfn1rjNY1fbG46HPrTOaRna1qAViDIMV4R8X/AIgWvh3S7+5uJgkMEb5LH7zAcD+Vdb8RvHFn4e0me7vJxGkYPccnsK/Or49/FC88aag8P2h/skRyId2RkeoHH/6q2pU3N+RjJ8q1PPPib471D4geIZNRu2ZYwNsMTPu2LWHY2xexnuBnETrnJ4GaqLGLh9znPPYcVp28sUDPaSny4pk+Yj1HI/lXtRioqyOFy7mNMrG4YDli3TFdP4T0WW6vvKhGZBjdzjnrx9Kzv7Pnhv8A7hWeQjy1Iz19a9P8FaO2n42wb5l+XcRkbv8AJNTL3UF0zstPtW/sv5gNzARl88HFdV4f0dmsosny5CwBAHAQen1rLhhlmkSxiVSsSbm3cZrutJthDYxPsXeow4z0Gawbu7lngv7Q+ptJrGn+H423rDGJTyDh2PBP4V5Gsn2eZYohxEfnb+8fWun+Imsy6h4w1m+df9IeQxpu/hjB21yVnIGQhl5Xknua7qeisYvudNJ/pgXYAp29M8Va8NrJb3Co3yqGKsvsayNHuRPdMqgvj7o9K6WEwrC7EqCuGMan5iabEjf0C4NhrJWbkIxG1RwyH1+lejW8W21SeMGeMHK7Txj0rzG6uGjuY7kKoWSNSS3vXpnhK8aS3FlMF8sMHjK+/QVgzSJsyTNHJaXoXYJh5q464yMj8K7rQ282a1lTBXz1BA7rnBNcrYKt7or28iZuLNjJHHz6/Mo+tdB4WmWTyPJ/dqzK2Dn15ArCRZ38UaxsqqhAikJAPoelbkaqsySIOT2HfIrLji3Wu/P8fLfhWla5aKNiee1c0jaOxp2GFWQF9oVj8pHNSRymSEPkDDEEAdPX+lVLONv3/wA5bPJXFT2vSRNvJ+YE1zs0TFhmFtGjL8w6AZ96vWc/l3ilQAq/wmsoMq74z2J4qSOQLIhJ4XoM1lJAd5YaodrOpH3uEPQVuW18JHVxwWGDz+lcVpsgOc8Z5rpdNkLMo7Nxj3pmTOqtbpgMqOM8iulsWWaP5+3AY1h6Fp/2+yvJF4a3Abj8/wClWreVirKCQ2BjPGDVqLsc3tOa6XQ1vOUvnoucEYrTudXkn0uKySNUhVyxKjk/jWPZ27SQPIBuZcZ+tbFrareWpbb8+D7YrphB9DnlUSMK6VfKVWwXU5U96xobxft90xJ3KAvPGRXYR6OdQt3jUotyjfLuOMgisPUvD09jOwnhZZGXOOoP+NU4SRUakZGCzXSyybZFZSeN/JFFMTS7pHkK7oVY5CjFFLmOvlPkfRw0viDz8YjCSSHJ5PoT/KulsZPN1SOcru2koGbriub8G/8AE0a9vmVjJbl7QupypXOc11GlxbYd7OCFLHBrzpbn0MNriXsmGlcHAyeSO9cwzL5s0pYFIxgEj73HNdDqU29kROQEziuTvpljt7phwFhYBewNSjRdzlrSQyagZtqM38Rx61RnsGezu424ZGcDj1//AF1dsd0s6SRMrIxXI/Cp7pRcXMkZBDNFuI9O2a6ImckcX4gMcdi5UnOVB9sLXhuq2qpqDlV3LMTnIr3LxTsXSZpJBtKybQ394+leO31ssymcEKu7aN3rXXF2OaUXY5W6i8mZVBwM8L2FLDEjTGU4UAY571pXlmjWcTKPMdeHIHb1qm1vmESBjknGD2FdkZI4JxYBRy23Oe+K2NPuFUwoEGXypyvtWetvtUHJKjPFaFpEs0dq4+UqeSfTmmnclLQhikltbqeMlsSqCAg/rVy3maG4S48pVHGdq4wR3x370GEPJHjb8p27h6etWrdYmungZd6EcY9ai5cVqfRHwJ8WXmkSNJp9xNEMYK7uMHnpX194P+LYuGijuj5b7eoycmvz4+FOqT6TqCoZGjw3zK3Qivq7wzqS3EMJyBke3evKrL3m0ejTs46n154Z8Yx3Cr+8BB5Br0LTdYWfYA3GMkCvk7w9ePCy+XKQQR3r0vQ/F13YlBJGzpjlwf6VkJxPoKG6Vu/0qc3Y45/I15tpfjKC7hXZKD6jvWyviAMow3HbPWrIOtlvN3CVVkuFUklsHpXMtrQH3TVa618MpAYj8amwG7cXqFTkg1m3F7ub/WbfWuZu9e2t1x+NZN14hKnO7B9afKO7OvudaSGPg8+prmdR8R7iwzk/pXN6p4iyoy315rj9Y8YQQ7wHy/1xT6iOr1PxII43Ltg9hivN/Gnjm30uzknuLhY41HJzXJeKPiIVjmjD7CV+WQ8gH0r568da1d6o7PdyZj7IGPJ9xV8tzPS+pz/xo+K0/iOOdF3C0jkJVGP+s9yO3FfNuqMb+SWRfkeTJK5r0Px7fGSfa2Bz8qj6d684z5jyAg9cDHWu6lHl0OWtqyituu0y7NiRjAJHX1NZsjy3Tbyu4Z4IFdBdRusMcIw0K8MpByB1p+j6ab66SygiOyVwrL356kH6GuvmOFnYaNZrqfhePU1dTq1lkMSMDB6EDuRXbeEbQiNZfMLKDuZ89WNc5qGkz+F5LGG2WRYDiPn5y47g49a9LsdJt7fT42BI80htrHGz2Nc85Mk0dNjhiuDKvMrjaRnnaO9WPEmsroeh3d7O5iTyyAMevC/rVvw7Y/aL2S72DylAhO0ccH1+tefftDXz2vhg28TBhJMA4B+ZQvP86mPxJF6ngGtXxutce7mjMX2jl1XkcjnrVF7dbGVtxO/jAxzg10moW6anosF0B82M8DkNjmsLVD9ohjnVi44RsnuK9GNiPIsW/wDo5ivIVxGpwVXjB9/yrsLG3Fxbtcx/vQVw6gdc964Cxvvs/wC6IPltwef1rt/At8LO5eC4ZXtXfKMT1PTFEiGX9Uge10u1WTeY1QLuXnrjFeteB/KuNNs5ZBuuViCux9eteax6b5N9eaVPJw+GtjnIx3FeheAYC1mIWYo6kNtrBmkdDvreN45FlT5JAvGB1+o71qeFlzeyIQFdSHEeffBIqC1YAh1Te2361Ys45I/FFhPFhgzhH/3D1JrmkzU9IhybObnLK4BFXdLfEMi9ChB596rLCkdvdyYzDuUggfxdal0/+NkPBQZGfcVhI2Ro2e6SGbA/eBSamyIWyFy3XNM0zLSMB/dPX3qZSdi9g3UVix9SK6Z1YlVGW5qsGfzwHCjIznNWpPmzwd3T8KoS/ubpOSVJyPWsWize0u+EnllQCuOpPIrrNNk+bA55rhNHkMZkWR/lz0I5xXY6ZdboXTlcLj3poxkd1pOrzWsE3lHaJk8t1zxwRg/WtC3m3kPnnHNchpM/Cgt9c11mnsq7VkbaF5zWyOSfuq6Oo0H95E7K6h1+bDeg61p26vHIjFtsFxnD9MGuct7krdBkj29toHB+tdCd0tqJF+6vIyeFPtXbGWhwT30JFheNmdB+9Vud3Uj1rcspY9WaCGYK4K859R6DtVLSpN0anzVgkjUsZGGS+f4fxFFvJJpcqggxqcurdTg1qpGTi90JqHw9F1cGS2mZIj0U44ort7Bzc2kcm1fmH8bc0Vpyw7C9pV7n5j+A9GfTPB8zom2Ke4mcqSc9c1t2sflWe4gFdu7P1qWG3ez0u1tFyq7Nxwe7DJqK6bbYlBwu7yxXzEpan6HBWikZGo3X/H5MpICBI1x71ycshmhul6AxkZ9c8Vu6hJ5UcsQPLAv+QzXLJIWtS2SqkAfN6k1Ubl7FfQbNbeGziyQAyFseuTUlxlLuaQrswWXnqRmrFgytHG+5QWBK89Sp6VX1eNJYQc5LOfunmumOhlLU87+IFx/xLPs5kKs0wIx6YryvxAIYdJt0Mm0GbHv9a7/x9dIGEYySHJTI6Yrz/Vl+0aVE+1WKzD5iK6EYyWg20td0j2+5iWQbeODmlk8PyzQFoIwskTYZakh8uBopWcgMdi/NgfnXoOl6aZkjuIl2ygZY46jHpWvMcso9zyK4haMyhcq/GD/Or8UgtY45Jl3IE2enJ716brng1fFDSXFnH5d7GuXgGB5oA6D3rzLXIZbeGaylXEsfyvG4wyYq4zM+RPYW3k2ahCFJWD7rZ5z6UtwslvqCYDbl+bNVNPj+22yR7280YI7ZxWrdOt4yO/Gzgnt9KtiirSNzw/rTWOrRzPiSGXBA6Y55GfUV9R+BdYW80+3mifMbADGOR718dabM/mSQPxgl0IH417X8G/Ghha3tJydsg2DfxjmuWcbnVT2Przw7elUG5t1ejaHeGTbtOCOMGvGNHuv3CMhyOOh4r0DQdUK7T5nJ561xG9rnqlpHHIp3R4Y/xJxWkkF0ihopw3HR65vQNUSRAsmDmuqtwGUGJs+1UjFopT3mowqx8kv9GFZV7r17Go/0Z845wc11W3cMOorNvrVWVgF/KnqI4i/8QXWAfLY884rDuvEV7IxPlMgUcFjXaX9igUjGc+grmtQs+T8n4etTqGljitY8RXkqklioJ52muM1i7m+ZmkbbjJ7mu81TT8biFCjOea4jxDGI1bGSQM1Vu5Ld9jz3xBcMknmM3yA5wT1rzzxRcm+tZpkf97GC3lj+Ie3vXa+Jmx5gkG5fUcgV5ZrV1PJcYhJUFsYIwRW0dCHFs8s8SzzyymR38xMnjqVHasKPSXVfNXjc2QD3PtXo+p6Kl6WnjRDMrbpY8c+5rn9VnazYtJGAqHI46ZFdcZHPOBx8mny5Fx5MmM7VVQSXPvXReH9Paxtnup4mivZB5aKcgYPUkfUVzA1i61bUo0U7VZtu1Rx1xXcWeqeTDeSzfMlvCAiknIYED8jmtbnFKNmdh4F0vUHumNxG1zpiqCZEYNh/buOtdfqTJpoCxL5kWOUAznnFZvwxU2ukm5lhCzt+8mUZAyenFdzo72uqyC6hVCM4+bkEjqRXPKRSgacdqdPsQkZ/cbQWGcYYivB/jJC+rah5MY5hj24x94nnr37V7Z4luGaFXV8DJLAe3evFPFl4mtQyygl2jclVHBJAwR+lKL1K5Dz3wzZG8tLrT8DzYPn2+tYU2mjT5jZn96J03qSOOCa6CykMOqRalEoVXGyROnI4ORWv4gtxf6a11EqrNBF+7Xb2z0+tdqmZSjynlrWjKzlsBUPOBVvTNQaFfLYbtvzI3pVq6YR2ckiqVMnOWHtyD6VnwLuGCM5/MGug5nLU9NsdSXVre3lT5J4QPnI5969E8Eu0l9HF8qApw2eTxxxXhvh3UmtZgsbNtYjeCMgj09q9Y8K3BmmtpI3yWcMCBj5R2/nWEjeOp7NouI5CpZeABz6VrWtqsb29wm5pIZOP9oZwQa5e11CKTU0lixsb5Sg4xiuut7qJskJlsgAKc4IGK5ZM2SO3tJB5TLyUkU/KD0x3qfT08vz078A59Kz7B4/lZRj933NatlmXYmNrsxw3qK5ZM6VHQv2DonmfKynaF4/GplXMYAJyOMk1Bbqy2rsoy2SDmrUCjyVyARnJx1qLg0h00Zl6nAAGWHrWXq0Qj8hotpO1tzdwc1sTbBtY8AEd6ytXhG1SfmHP4UMzK8M0i3Ubs45UbhXX6RcBJlZzncME1xibbiNDtxt5OPbtXQ6Xc7lXAxnkg9vasnoQdlZzbJD82ADztrsNHvhHJHIdysB8p6j8a4izbeBt9PzrodPm+VT1A9ulbQOWpHQ7CG6HnISEm+bOVyvHpW/aXAWAr5eImJO3OcVxlpO8bJjkZyMV1FnNFujCtvaQ/vMcFR3x710JnC0a+nMdo2fMevt7ir80itbl4uEU4yWzj2FYL3UEd0y27SG26qZfvE+nFWrW+W4YI7lI1OcZrRSFynT6P4wutItfIg8rywcjeMmiufjuVTIRS654Lnmiq5n3L5Y9j4y+0GRpZB93YcbuuCcD6Vm33y2cSbcHJJ5rSlbOn3B8sqXQKGB6c8Vl6xI8MLMcBFhH8uteAj7m9jktU1B7ZWZsHaQCB15rAkd4bVvnVXWTqe47/pUnieTbboyuAJJF/SsrVJWfSxlwA3zjjk54/pW8dhXLdncBreM8MQjDI9cjNRX0rC3YksArOcDjtWdps6yaaFB+Zd3zY45qvrF9Ja6BNP1VuFz6mtEJs8w8UzieZVJyWOTlugrn7RhqOnwgOcxTsD6H0/KpPEF3nUG3vkrHu+bjrVzwjGklg5/iBaXp+tdSOeT6k0NjHf6UVdRKiS54GPrXVeH5nupobRZJI5oE+RlP3l7qapaZti81cBY2G4rkdT0qO1kkTUIpIn8x1OHC8bKmRidhqFu+5by1J+zldx2k5Rh1qvr2m6f4y0aS+nhjh1q1QK0mz93dJ2LHsa0dMkNwJUjQ3ExXe0OcB17ge4ptrH9guraVWEtpNlo2x8u3oysK0jsZ7Hhkdm1r4imtVDQynd+6IwOnGD6VqnTRbXptskq3zKp6ciu5+Ifh+C4ZXtHA1C0YvbueDNbkYK5/vKT+VcpYyS3digkBkuLRtrEnkj0zWnMV1uc7d2sun3Synh1OAO2D1rrPDmoC1uEZByg3L74qXVNMh1CNgPkMifL3255x+dYuigw3i28jKnyZwTzxRe5pE+ufh34mW902KJpCsuwHGcjpXqeg3QyqktkjqBXyZ4E16TRrlA0m+I8LxX0D4c8RLNCkyE8YPPWuGUbM6b3PbNG1IwsATnHHpXd6TqhbBVu3NeUaTqUd5GmeSwyT3FdTps7R42McUiWluz0+3vVkXkj8TTZXDZHGO/0rmLTVvlA7dK0V1AN/ECPpQZtD7xl29QK5/UIwwPfIrTuJhInB5rGvbjbwT+IoMWclrkO1Tk8V5p4iJhMnp7mvSdfnXaQCSe2K861uykvJCSxVP7p700LbU8v8Qwho3bglj0rzTUrdjeLGyrvdsn8jXs2v6f5cch2/KAcn0rzSPT3ur95WTaE468mtUaLU5KTS5LOaMqdgB+Zq5vxZp6XOm6hPErBmX7q9R9PrXqer6aY5mAPmADBP9K4nxNbyWcd7KvlHy4gQGHG7v+FaKRPKeLeHNPjmv7mYZVreNn+hPFdta2Mb4WV/3RTdJkdhjH61FpOkxTaPcTRIIp7uba6kjaQD2Pb6Vf1txpeuaVpKg7nmjgm9ORzz35I/KtObQ5ZR1PQNHuPsujK7YZ35X37Cu+sY1tLONUVd4QDg9PWucTTIreK2tlj8xVXOe3ykVu3EkcducrtbGcg1hLclLUwfFs8sVnNNDNu2ggbeSfavHdWvxc23mWzGJ9wZgy4J4r2fUvJvYDb7SqtjvgE/XtXAeLfArTRu9qJI5Acsp+578VcRnlWoSDzzJChAcjd7N3rTbUhHaID88kiiUDoPoap6la3FlOYGiJfORsGfxqKa1m8u2VwInIxtY9vUV1QMKiG+INHg1K1ia3n+zszbnhk5BPoGrHPhG/js47wRZt24LK24dfUVv2cIvpvL3AMhw2ScfWunsdBktdBaDG9S+4Sr8uOc4966VKxxyjfY890+y23SRxZYhskAc4716doafYbu1k3bAF3srdVUA81d0e1TUbqzkS1j8uNWEhZQGbFXdQjWQPEsJXzdxIxjavYflUSkaQi7amzo2qCQGWLoDlCBwa9E0G8HkpkYdzu2jrnvXmWgxx2NmsKR7Y1Py85OT2rvdBlWOOMlShYjqea45HSkelafchpJI+R5aqASevFakV85uEHQAYUg9657T5CsgAwWYDFayqR5YbjDVyyN0dVAwVcMOG5ahGEUUgGeDgVShvAq5YbgPT09atFvLgkPTPvUikWnZmt3PRtny8ZFM1BgPL3chl546mpIeYQrrzj8Kg1GPhSoO/OPbFV0MGYscxilwF9yPrWpo9wzRsSCCT83FVbizKyC54Axjb7+tQ6FN/xMGUncZOGUjtWbRFz0PS5lkjQKGDdu3FdHbssO794yJwSBzkVx2mM1mu04HPHXgV0NvMJMbSMAZ+tXHQiWqOlt7jIX5c7u6nBres9Ud7D7IyJtVt3mMPnHtmuRtpShDHKP161qx3GVwxJB64ra5xuOp1H2pJ9jKvloFCj2OKfDMRcKQSFxjLCsWNl4WOQmMjPNaL7I0G1ds33tzHgj6UXCx0LTyKqttzuGd/8Ae96KzYGlkjBtmVl7+YxyDRV8wcp8pXke2xlHBUOVx7gZBrB8QL5mmo4b5Wt0OSPUGt7VmEek3ZLFTlnHHtjFcxrV0Y/DzKwY7bSJtvfAb5q8SmfZS0PNvEkwkVlZvkVgQFGOgrG1RkXTXkVwWWPGPfbn+ZrW8WQywyJEYcruYFlPByQV/Q1z2pXax5hULIkiO2W7HOAK61sIk0uQ3EKwhlLKDgbfaqvji5Fn4ftUCqZWbJbGOg5o8HyebJLKQvkruJYDJBwBisz4rautnb2MMYVS2S2c/d6VrFGUtzyDX90t9NI54YACuk8BsPtEcT/P+6cbQfbv7ZrC8QWz7ndfusOPfA5FbPgm3SG+0s/KBOWViW6c5H6V0mctjprC3EVqsijfPhl2PyAR0qWRzbt5i/6mS3+07lXAyOo/MVqafpJ/4SA2OPllZgGb1xxUOm2bahpjFPna2ungwOhRs9foaxbM7FfR9UlgvLa9V2Mqr8iKcb1POP5iuz0u1ijmntiCbNnM1tzkYb+H6g5H4Vy+i6e0lhlE3yxZiHHIANdjoenzXFvLDvKXOzzIt/8AeHXPsRVQkRI5zXtBlura4kgkLS6afOhVhyAT8w9xXIW8kD6lKkOFk2q0kX4cmvYLi1uJHlK/JLCNsvGdyt/hXjHiTTX03WxNBgTxzMjbTyO4B9iK0uKLNC+t2iuIWPy+ahEef9nGf51z18tq15F58ptnQ7fOAyBj1+td39lPiXRGkRlgmt8SquM7hj5lGa4XxhamC3LRIJCpDEHgBD6etUik9LHU6fctYyQec6qcqysvIYdsGvafDerKyqDuEm35vSvmjw/qS3MKRSNI6L/qlzkKa9d8K63JNYxi4JWVODznNRNXRvBn0Z4X8SmNI96gDGMg9a9L0fWUmVWRx9BXgPhe/E1mmOidPeu80TVGhYMrFfUVz2Ndz2q1uw6ZODVxJtp5biuH0XXBJHt3Zb0Nb8OopMCdzAelZmUjd87fHjcM+1Z95hgctnAqst0G/i59TUM053fMx9sUGbRn3yImTt3t79q5LVY1YyZII7cV1V9IXzjpnvXKasu0v0AHpWysI4DxJEJFdA3BPOa46ayEbKmAc9SBXdawu5iP4c+tcxNCPtIcsSOhAouyoowri1VpCpOdxyfzzXC+JtLj2XCurBpMn/Zr08wEXSvjDJG2BjrxiuZ1vTfOQnAyo6U0zWx5XNpa6XDpWnRjL7lkwowcl85rP0+1uNR+KwWRENpFI8sgk5xjofXOcV27Wiah4stYpFVf3kMaOMnO04xVXwvoryeML+9ERBa4ki8wDgBT/wDWrTdHPOx3lraxNIsf7xA/QnkZz0pdaik+xjyAkrhiNvQgf/rqxPavHcW2JSBH82F4Jbjk066tzcMWVRI4GCjdfrmm0ct7PQ5ZWuIdSt43sy8LyKrHPyr65rTktx9lmkKMyb9uCSSMdBWd4n0aWTULYN5/2WTdI0tsSDGdpHPtyKuaFPJFp92LZWuUjCSHc+4jHyk4/KriTKR5v4w8Pz6xh7SJ4VZs74lwR7GuetvC0Jt1XVGL+U5CFWwzrjla9F8SSS3EOGu2gUqSyx9z/T61xF5dQyLLJM/mvAQdjfd/A966IGUmY955F1dPDDCunr5eUijG7A6Dnv8AWur8HrHpca2kryXJkUErOvDfSuOm1GNpnt5IFgh2L5c2cMRySD7V02g3hgs0c7pY1fhmYnirehjY702UFnGEijMRkYYY4IGeozWJqVnJHclzJhSMr647Cq1z4nV4fIL4DHKFT0qv/bs8KSxyAeXgZVvm/H2rLmZ0RWhpRzG2kAKBVXBZ+9ami3rTMWWTcFORzn1rnbW6t2mjjfeqTJgjrjPStTTbI28NykPABGGUdhWEmUeq2t0YZly7BgqnPaumjnLy2zEHaxzuxwa46wgk8yAq6sDCmWY9yBXc2qA28PJfb2zxWDAtzTFtqKdoYhScdq3YbcyRxo2MZznHauYk81mIZgF3BFyOufSt9rhnhjUv91cAgelQgkbFvCzc5z82B3HFM1K3nWFcIRJuGVx2rMj1JYdgMjAryNpIBz61pLfSmR18wkbV6nueatbGE3YjbT5H42sxyGAA/SoLbSbpbwBbaVCzEAlccYyKuQ6q0iqrLuP3TSSbFu4SWYbsfePQmr5TmbNm1sbjZHvDQlTzuI5rU0+Io22aRVXP94E/pWFbS7bdoiAVY/3ucg0+xvkm1IxlcSE8Ed6TRaeh3Nv5UcnmeZvGO46Vai+Zg/mKOeB2rCgvHST5l6Z+Vq1LWZHjGM7WHHtSe4uU6CJiu1dybduQc8VdmujcFWzuZRjtXORz7FUElsdAR0rS+1RTGIBdjKuTgdcdKVw5NC+lw2OCw+lFV4tQG3DNgiii4+U+dNbJ/s94zkK2cn19P0FchJMl7pYlBzE1vu3Z+oI/Su38WxomhCReqFlIIPtj+dcdLZGz0uC2CfuxahPl65DHJ/KvOorU+qna1zj/ABVbStbtM/3VgUcH+NTg49TgivL9UvDJqUYG7yQ20E+wxXrtyrtpOqoTulJ82FT/AAgrhv1AryBtN+0X2mwvlCgUyOTyTnJWuuRlDzOu8O2f9k6DIWX/AF7qo2+rEV578Y9O87xQkG4sv2ZY03HpIDmvYTockl9pdkpPl+YtwR06cYNeX/Ei1k1TVLq8SIkrcsYSB/d4Iqk7MhLU8zlZp5nspSfNKGWPsNw4x+NbWi6fHDa2iBGSVH84Z/hI61V8daXJZaboeqxL8rHY23sRXay24XT9N1FEDFtqyqR1yOtb3M5aaG/b+ct5bXufl85VwV556VP4TsHXU/E9hIm0rNHJC3QbS2eK11j86OzIjUoyRzfKeMAfnnrU2m2bf2tczIAmFw47/e+X9K53clGH4TMU15qNswZWWZgFU5PDYrsr3RpbM2V1Z7lkjYuS/RkxjFc5a2/2PxFf3EEOw7suO2445r0i3/0/S0lh3lF4wQDznkHFEZbozkZP2dZrxyHLwXEQ2OvI5HzBj2rw/wCJ1o2heL5zJuEM8McjbV3AHoOexr6Js9JWXScwlU8tmDL0I5zXJ/EjQdO8UaHfafet5F1sV47iMfvFx0PuPatomd+U8o8Lao/ly200oZpMPCx/z3pnjPT0utNS9WMrDMDFIvTy2H9KzLrTZ9B0/SZGImMO4PMv8fzcHHbiuxnWK9tVBk/0K9VXbPbPf866Ehcx4vochtdSSEL1mCdO2a7XwzrXkXE4U5VJCOvvWZ4g8NTaDqEl2yK0cSb8qeT2B/Oud0KeS3uOTgSNyvXioNYy1Ppbwt4iEFtGWyo3fXNenaTqyTLGUIBzgnNfNfhvWDbqIjIyox4z2r0/w/4g8tkG8o2MYz1rOSOiLZ7npupGCRHzhPXNdVY6oNoUPux715RpOsrIoVztGOhOa6TT9QZVzuAx1rK3YuVj0VLzeo2t0NS/bu0nJz61x9vqwTAzg/WrTatumbc/GOgqYmehr3N0I2JABXNc5q1x87jg9jnpUst8GVQcnBzWNfXJ+YAc+uKsLGJfszScH5Sf4a5+4U+cFCnrySa3rhcyLzxz3qgqszE/w54NAyk1uBPds2DiD5fY7hWVPbr8zMv8XI79a6JreN5HY43FeRjris64twJ9u0lGPQ9BzWiQmziotOSHxdBKD+7Nwp246c9au/D/AEeS3uNR83MZkupWHHG3ccGtbVLcQ6xAyKBll5X6/wD1qd4fbyWuCwDlZCAxP+fWtYqxyzkM1K3jlvBHsyS2C2euOtZs08lrcMYAF8thgEZyOhrZvIf9KSVH24HTHU5rM1y1Zbd/LZ/N3D94uDtXv/OqORy0NS0t7bXYprZxJslRo5FXgkHuv0NcEnh8+A/FL2tzqJ+yTLsV3BCsT2Y9sgD8a2/C2uQ/bBCs+68h4ZM4JI6n8a9A1i20nxVYG11O2yy43y7cMfQ1fUnVnzr48upPDdjbSSXP2u0Z5FjZFyTkk43e2cVw0Gr6fqEFx5cckErDIYjKkjr+le7+OPADalp0li5DRtl4Z4V+UN1II7E96+eJvC+peH2dHhVV+0ErNu45GMV0U7MmVylrEcv2Uz5EmwYIB6A1c8Kas32GV0nb5WA2HlfwrHuIbtJJGJYkkgDoPyq5p11Gtu0FynlSk8sBj8TVuJjzGvdaxHeXBc4jYH+DkDBq3DdNNOZEkEi/dCnvXJmF4b4MUZofvMw6GnLfN5joiMFY5ODjFQ6ZftDs4HaSQwlmjDkeXIuSVOehrvdFkS/t/IzIJFXZJjg/WvMdN1hbeSNNrMrDHXd+deieG9QmbUIZQocsD5nlnKkdqxlAIz1PU4U+x2UW1tpzEg75GPeu3toR9hUhSQQSQp9K5a3iWS1tCckSYYA9iO1dfBC/9ml2fIKsQoGcYHSuOUTdSKCDzHQhcFDnB6fWt1JvlHJ+VcVi2QZbmMY+Xyi78dCOxrV02QXccpbO7GcDt7VmlYp7EsN0kWpWkRwxYE7cdRVmTUEj1DBBO7AIxwMcZrGSQSa80qhlngg2Ke3zZz/KrF8xWW2k83eJc529eMVrFaHPM21ZNxK8bW38CnXUpZoeSczAgkep4FZTXTNMNp274yOh7VZimDyQjLff3c1vZHLJF/ULxYdQQq/yqOQvTluKnhvIpNRL4O5X2se/XrXNarcEuzqA5kmQbT0xnk/pV2zvVbUnVTt81t27sff9KmUS4u6PQJLjbcNnAOBgjkGr9vdGHcnZhwa5j7d5aQb2Vj93durUhuA3CNyeu48/hXPLc6VqdKlx+5QZ5fir0GSeMZA6965yG72suDwOcE1ftrzypWyeCtZcxfKa3n/n35oqvbPFdx7mbBHFFWLlPLPEW2TT9mcLG/15KiuNvZhHodpJIucJPFI47Hqv8iK7q+YCx1VSu4xzR4xzj5TmuQS1W7j1CxmbMZXd93plf/r1x0z6CWx5brUj/wDC3LOJJt1s1jsMIyQcnLH69KyY9AkXxpMki/Is7XDMCMeWFB/+t9a2vHUZ0PUDqa/eLrawgrkhmKr/AErW/svy44tQB85ryMxhvTby36iuhhHYi8LqLvVpLqXgwwtJJk8qSMgD8xXnutWLRaVHM24+VcSMepOcnt+Neo+D9OP9k6nOSCLqVbdGxk5zyKralofnxspVWeFmDLjgg8VF9Sbcp5LrWgr4j8F3whGxrMC/ChfvqpCuvtwRSaT5kekvZSqzyWbrI5K8NETj8gMV6NoulQR6oIJzus7hfJKdwGBVh+o/KsDRdMXT/El3pl0jGaKNtPeRuS6gcZ+owRW9zGTTZqW1ksMNk4f5UTyzgdVI4qC1k+x3UjSr5bhAfQcN09+K6ax01l0nY5zN9kBUepjbb/KuV1Lymt9NupJCBJPtI68EMDmhoxXY0Ws9mp3c0Y4dSXxyCa1fBOoyabqktpekpb3BVkXHy5Oea5ZvEC6f4+1rSZxst7e2jnbP+0owfpiuy0eK31O1PlOs0KrlJhzt+hrJp30B7HUf2OschuYPmR8l7cno3sK5H4laW72f2mGFraXySwuNu4A4+4R+FdhpT3Nk1u0kfmFeGwPvrjg/UVf8RaDH4i0trbLPHKGBPQqxGAw9wauL1MJI+ZbqVbzwjNfbVBhcCeDP8LHG5fx/LmqemuJrWSznyqqAY/RlPce1bMvhu48Kalq0OqoPsq20m+JV4bBGCp9COaqyLZWDWVzaBpIxCRErHIZM4GD6CujmM4of4ksotX0mK2lx58iZWQeo6LXl8mhzW8qs8JWXOGIyBnNeppD5iMn3Y8+dGxP3W7iqN7b+ckjsN6lssmOQf71Xe5tGNnc5exWSCAKGy+R8rDNdxp874jkB7ANmsG30ks0jREtHu7jBFb+mQMqR/wCyc89alm8XY7TStbmRVLlSARx3xXWaf4kLNtJ7dBXAwRCRxjhsZ6ValmltTu3nheB3/CudmjcT1a31oSRg57jBrRj1NGZnV8g9OvHsa8x03V/lRxK2/H8Vben6z95N4Y5559aEJI7ZtS3vy3y49aq3V4VYqp49SKxRebsDdzUnmec2C+B/s0yrFrqwyc56YHrUxs2jjX5Mc9Kl0m29tw9z0rSuE8uzZiv3SrD8OKCWjBnXy7hXxtwvp0rPvpN0sTgjaW/Cr2sT5YMSFRs4rmNQuPJhYAlljcNuA963iZPUk1aMyLHLwCsorO0ydLa6KBQsbEsSfWp5NQVvOilcmOQ7kwM7TWZ5htZk3HfGR8xBzn/CtDkmdHDCskicqQ3KseO9QXEhhvCmAQAVZc8HJ/z+VVI71YFWRgXATbkdFGah1UNHbtJAd0h+5k8HmtEZJHFalpqaX4nW7aNmxkm4HyjGcjiu68O+JoNY3WjzKZNuV5G5x7D2rGvvs2pWs28CZlA3w5yFOMZFc3Y6fBZ6krRygFQWj5y2O+DUvQ3ik0eoNN5MwZg4dRhgQMNxXPeIPCGj+ILOfyT5c0oJMbcoW/mDUdt4ga4/cXqk4QbZRyMioJrsw5BdsZw2OKy5nF6EyijyDXvhNqOiwzOj+YowwMjgFSOuD0IrnL3T2mtbaa8eOOXGDtIzxntXvH9uOqyQzFbmIjoR82K5nxR4R0jxBCkkS/Z7nIxtYfqK6Y1n1OOVHXQ8am08WrNIbgSRsoYDbVP7ZZRk+Zbs5PO9un6V2+tfDi/t5BNb3MUzg8KcoMemKyZPD2pWlvKLywinb0hHWupVFbcwlF9jmvt+yR0RgIXHEeMEcV6H8J7O4sbTWtUhDviJY1iBypYnOR7gVyNr4Te8uY2WzmE5UFweAufbvXrPgnwtPpPhjzcNBPdXJEUeeOBjcfasKkl0FGLW6PYYYZJI9LHQsdrrjp8mc5+o/Wu6s7FoLO3UK3yxzOd3Q8f/AF6xfDOjpcSlXcnyY4wQvJ3Y5NdpeW/7tbclv3dudvGCcmuBu50rQ4m3X7LDIXY77gjcpHatfS8i3lkCcAnPPJ4qlJuuL64Cp+7hIRPc45Nbtpb+TZB2OABudiP0qSua5iTI1nrU5JxCsZd1AySSOB+WKr3EZbXrZGO3y43AjB4ycVtw25knuLrbiMrzkZ3HHOKy7e333DSvzKTnitESy1cLt8h+MhGzzzyRSNNJbQuUAJVeGNTKv2nG0YGCh3fWq+pJ5diyg8FgvHU1SuZMqWjK86rI5KxoZGDVZ0/bIY5iQPLzIwJ5INZZ3xsSSF+bDE+npV2Nmt9Lmdk2TMBjn+DNaWMloblpOLq1gODlTkjt1rZsNUEKjo0mcfSsPTYRb6aCzjcwznGccVDZwyIu5ZQR1IrnnE3hM7eGQMiSVfivCqnIyD/EBXLWF2xjxn7oz161o2t3tXBB2t71ztWOpSudBFfrEuCM0VQt5lMYy5H40U+V9yjnriNvsevBVwVuIZd2eAmSDXMwqkOuFWQn7Q7W5y3crlT+grsLmItpPiO1AImBKnn+HcGB/KuZvEjL2V+N26K6iGVHGSQh/Q1zxVme3LVHmnxO0e4v7HTNg3z+eWO0ZBccfoea6cwwXHhtEtEVINOcWyDqeVyxz6nmtHVbBLe31eT+DT76eZDnjaeMfTIrmPAayt4flt513yXEm6U543gnkfg1at2Y4/CaEOnrouh+HrRZJI5Jb03chBx1bIz7dKvahaebq1w0e0o7btuODn/9Zq94gg23FuuGxYHcp4x0xj9aGxJZ2tynLbwrgHscjP6CoS1sTL4bnnl3bmz1DeA37t8bcc8HrR440ZLHx9a3sGGj1KyFz058xVKn8a2/EkZhvJZGTkmN8AevWrc0K65oNpcI2bjTbuSD5sHCMMfoa6Dj6jNHhEul2dyrLt2AHjsTyPzrzLxHZhRpkcbMEWS4VlU8Da2f1r0/wzCtv4Zt45uGXeu3Po3FcLrli7THn51lLhRznI5qmR1ON+KkM+neK9R12FN8NwsG3B+bYsfT86ueAfG1n9iee2la28x1ieObpuPJrQ8S3MeqaPo+lFoxf3QlMTTELkLnKc9/SvKdQtZ/DpskCyRxXcrllIAw3AGR2qWuxondWPqvw/rUflw7hvDAkqOV+oNdpbyC3tUlB8yB++3kZr5/8EeIPMupoVOUjiVNvvXuekaklnZ2cR+VPLYSRn1PSiyOeVw8WeDbDxFClpqCQsk8DrBdA/wkfd+ma+a9T8L6j4ZlPh2+XzGtQ01pN1EilvmUN3xX1lLbRTaagjw0LDcqnkjnp7Vw+vaXHqkLQagFZN2YpmADR89M+9K5hex4NpaxzSPbzMFDR/Lluh6VTjhksbuWG9bYuOG7MvrVvxZpJ8HeIZrYqwsyPMiYg8oT79quW8MOsaLEARvUHyWY5Iyc4PqK2i+hrGRkzaW8MnmQqVGcht2Q3vWnpzRtMqyHZIwP3uRUcc0kMXlyuwaM7VZxnA6/lSqq3MomRyWU5YR5GffFD1Nlqb9nEj7Nz4OMZHrVlod0YWWPfHnhscisvS0aONlZ3cO24FuSK3RuW2YDDE9QayAym8ywZo5cbCw2kDB5q9a3wjmUgFQRw2eDVO/V1PykjjBzWf8AaDbsigiaEr8y919anqbw1PQ7ObzF2s+a3bGNeOAD0+tcFpWpRsirGQYmPykZ4rrdJvk3FWb7pzk8ZqjWx1triCJgPm564pl5cGZTGGVWAPUdRWbFdiZXYZCr+tZ+oakivEXYRksF69eaCJIr6herLZ4Jy6c/SuZ1O42283oy5/Ec1p6vMLO42M5wzlenrWK774Jw3zMmQBW8DJooDV0uLJHfAYrn3NRW7I5dlO5JAAT/AHDXNPOILbY2d2Txu96ltb42vzKWORkr2P1rQ5ZrU7BV/wBHMBZvNzlA3fnpnvWnBMJCIJITsK43dlOa5+wvDd2oJkTbwFXcNy+9dFp++4gMZm3zISR6EevuKpHLJ2Ma50trO73eWFByCV43CsHUNKmtzho28pjuhmThk5+7x9a9Ca3inhHmk7gMDHP+RWHq1jOse0Fmgb7209OaJFRkcFJqE0ai0lfEbNgHow57GrP9uXFvtikcupOFkIDAj0zU+peH477crpu7BuhrnprWTRbd454X+z52p6A/SsWjZu5pf20kc4zbKmWwSydRTL24lRQJIB5ech0ByKy7ua3lhUKz7sDBIxn/APVSQ3U1uoCFmB6hjkYpxINGPWjcLhxlVXgOvP4HtTVjimjGZGIByBjms2a8t5sNLH5LE/eXn9K1bHTR5cTwSK43b144NEmSbOleHYGlEnm5jIy6EckeldvBa215LawCTybWFQSkI5Y5zj865zR4f32SoPy8+mcV23hWyXz3mH/Hwz/eZew9BWDkJo7rRz9liZIlVJ5zuPHKqMf0rc1C5l8me6HJcEL3wMdKxdHUrcSyOn3UJLEVs3LCdVHljAUfd96EzNowfDFo/wBjLsrKshONw5x61s3UJ+ypDHnLj593atCzsw21ZF2DuF7CsrUrjzLuZVJCRttDL0NaIzehU1dXj0yNLd2DFhGNvrSWtq1vGqgbzjLH37VajU7i2PlGCPb1pqyEZjRMluhz1rWwXI4oWiSV1GVU4BHUnvWTqc0YhiVW3HdgHHep9YvF0uGKIEjf/Ep4znrWRcXOwM5PmmLlI0PVqtKxlKRTk3z3kUAH7tXySOu73rbVvOQEnOcBQeRjP+fzrEtzLHt3qfNmbJ4wVFacDMs0aseEOSB9elWZ3OksoQsLeYd3yseeOgqjay+ZCjDAB+XNOuLxo7TcflDtgD0zWfDdBW8uIN5Q5P59alolPU6CzJjkyPljweM9a0IcclS3+1zWbZ587DuGixwB1rRVlTLYDc/dzzXNJHXCWhOrXHO1GZexyKKXzIYyfMU88j5scUVHKacxp6t/o+pXoAGLmHaR2zjGfrXA2tyJrW+U7iIpYpNuflyGOcevau58RSFmWXJDKSoGOvevMp8W41GRX/11wCEzjHPOKwe59BHWJN4hlhXTdTibcqX0uHyM8Ftzfzqh4Mt0XWJLY4ZPs7XI2jjIbBPtwBUWvXxuNSaxkYmMQEk56sRzirPw9njk02fk/bLKzS1k3dSG+ZT+RqWtTToa+rNJMFmRAiyQvIF6lsdKTRgLjQ5GXJYtkcevP+NWbqMrp8dwhBNrJGWUZ/1ZOCP1qh4ZYWl9qthhtkTjByMKCf8A69aRWplJ+6VPEDJG0EgXd58DJ67SMnJ+lYHhdXil1iAsD5p87b/tMAT/ACrpNcWKOzRgmAs7I2c8EjpXN28wh1eUKRllEnHHGMVu0jkWxoqdukyFWAC5lOO2cCuZKi4mYqvEbkbj1rpr6NItN1HYVMaogCk8kEiuUsPOj1q+t5dvkhtyeuCO9SyPM8d/aFju9P8A7Cu7ImJYZZIxIp5V2w3T8K6Xw1cWfxK00GbnVbOKNLqIrhWfbnzFq58TNIn8UW1zaW0SvJBeqSMfwlMbq8btdQ1Hwz4pgvorl7ae7u/IZI842qQMfStVEjm0PUtPtLjw3eRwxr/pb/vCexz0HvXstxrm2ztAW/eONuD3PU/SvM7PXdM8YXCX1hIrtBIVbuVYHGfpWxr2oGPTNO2ygTNcu5ZhjJK1DiG56loPi62dS6tm2f5WIbmNh7Vp6ktrq1ibVlBGMhvXNfPPh/xN9lvJFy374hZVB+Uj+9Xp1rrxWOIrKJYio2OOlZdTOUSrrmipfWrWOoxqwjJEbSrudFPRc9SuK4IaKPDsxthIFhVv3eTlR9DXp99dLqEJLSRicDC5Ocj0rjNQbzDITChdT91xn8QKZmt9Tnr6EXDqw2txh8HrWC9xcaTdEA5hJxtHVffNdS00EymJ4vLYj78f+eKhvNLMjLHLHg7QUkbo2KtXsdKkjN0/WBJGGAxz1NdNaXwmjGRzj864m604WofEqqVO4oePypNN142O0TNgM2Fyf0ppdy99jrLubduUOMnoc1nfLGz5Zs9Mge1Ur7UEurZJoyBtb15qrHqe+T5ioDdRmp5TaD0NqzvPsiny2wvdTxit/T9YF23Dg/NkEk8iuOEkcgChvk6lj/KrGm3Rs5XKuPLCYTPrn/DNSzoUrnpyah0+bap9OahvpVmAZo+oG0N6g5rCsb37VGinlsButSy3jyfe6rkfeppESkiXxddLDIzeaN/lLIqkeowcGsC3u3mljfO1JE2scVp+IJEudJt5NoO1Ni8+hrj9NnY+fD1wMgqelbbGUmmiprka28ksUmUK5O5RzUUG0W6yhhI23cFbqfwrZ14LcQw37RszYEbKRxx3Ncp5zSGV22pJG2Qo67cVocsjYt791zIWKNnnCjA9q09L8UTqyGUrFh8CYHoPWuXh1KT7I8nyNv6huq1ctt1zBGz28cmF58rpj1q0jlkj1aDVre5C+XIN4HY5Le4onvtrBJBvVuAw7VwukmSORIAmFPUnhge2Pault7ho4+Xz2KscYoM0XZ4YbiRXyqP39TWXfR7UUiIMi92Ge/WrMlwvBBVSTwx5FVm3Iu5GK46gZIaoNWzFutNilZPuhychduDWbPD5TFVCjd3ZcZHpW958szFiMDPHrUVxvkhKBirY+9jP4UAYDwGFsmBd+M52jOK17WTyY4pM7OAFGzjFVpreXdlpVY444zV/T7czzK0kzSEcCJVG0Vm0UalrNNdXi29moVgmXkAz19K9E8L2axjDStM6DYo9/Wua8P2v7xJAghwc/IME4rstKukjkaU7WbqNvHNc8kB1lkFt7V1JClhl6swqZlRUJPGaxobgTLgkl2PC4zWlHcNZR+Y+0MBk+gFZrcTWha1jUvsUYgV8SE8sOuKwLWOPcZ5bgtzjkmqOqaxJdTMxLCFj97vUDXm7apb5QOK7Yo5ZPudHbTSOJEUo8J+XHfNRzXZswGwuR8pXqVH+JrGbWxYxA7sMRx9a5zWtaEkJlklZIpgUYDqPet0jPmJbzVpLjUbq5kI2Iu1E/hVR6+9YkOqR3EwvXz5SngL3zVK9Ms21EYeQox15bjqfWqtrdfaLjy4hlFwo9OO9W0YnS2LPcXk88sjmPdlVPRh6ZrYtmJjZh90HaN3U1kQt9mt1Vmy3C88CtRf3dqAz8KM5AzTIehc1K+2rDbxSgBF3O2f4vSmwws6+arqhCqDycGuW1O+3SLtdQ7uB37V0OmzSXGmiUmMFZCqhhSZEXdnY2KFowwGOMD3+laEbESFl7AdayLMFtKtJQ6sJlztB57/l0q+sm1IgRkd8VyysdsdidQJHZtzc4op0S5XpkduKKyNDRvb6FvNQkExqrbj2HevJri4bySrNlt7ZP/AuK6/UL4tfckBSv54rg7ydZLycK2P3hNc3U+mitDMvtQz4ng8zDeYkg3Z6DA/nXYeE4jb2movGB5128YDYOSEQj+eK8tN4sniK1duFXepY9Old1a6wtnpulF8g+erMxbjb/wDXq4q7FK6O2sbhHtpopGbMkOCGxgt/+usdZjHqQaLCxXMeX9QQRkU68vP9FlljHMT42g5wDyDWTZ30TXDF3wPN3nHoy8n88Vta1jn3VmafiS6jXS7vDDK3ivuz1yMdK4qMq3jYGOQsssUaPlflGTjj6dfxrT17UFjs72NG3qy+ZuI9CKwdHvI5ryGQgOFKYc9d+48VV9RRhodDrlw0cNxFwFkUKT9DXHeHZp7zxhcJNOpM0yqgPTaIxkfnmtLXNUUXE8LHJECyE56EtiuM85rPxxprb2RZHL/exx92k1qZuJv273GpahqCRxNFeoxeOM4HmKpwFB9a8s1rS0m8YC/SVJbO3t3fbKeVkAOMDv8AMefpXoWn66bjVNctihN3aysiPngg8g/lWR4n0i01axlurYyQ37j96iYwcenvWiObl1PMPhneyeG7q5uTkKy7fLc9Gzndg9ute2JqVt4m0OIghLgLvEfcD1FeMXSm5YQTRtHcRZV1IAxnp+Na1rq8+mw208R3RBlQOx68UF8uh0qkQyMGxndjeRgoa6ez1SezWC2Zt0EkYO9eQ2emfSsKLWNP8Qaf5nnRRXeM7D1bscetZmp6nNZzAwOdioqMg6EipcRSZ39trSMWjDlJV52N1/Co9TvmksQ8DkSKeDt7VwGu61HJHZXwTyVuYlYYOcEHBNa+n6t9stFG8h8fLu/iqWjAX+3GW6MUwVZl5wDww9a0otWQ2MamQTLu4YHp9PWuU1JlmLYLHB+93496R2LaXJ5a/Nu+VSfzpopHUXW28jYDK456da4nW4RHOFWUKc5GR0p8OpXGkx5EkjjqE6/maoalqEWrZLMwuF5x65rVC5h9nrEbK1tLI6EDKsvrUkV95OFDearA5YjkVyFzJLBIA4+cg4xTLPXJIso/BA6mjlOmMtD0C31RY40Vm2pnnNTrP9oSbyyZB3A9PUVzH9pRtacspZe5PtVq08Sz28ahXACkfwjGKhxNOa2p3en3c2n2MJkIEh5cgcY6D+lbscjSqcbiZE4IHevO4talv5hMJHEYYAk9GPUAD8K7FdRcKYwxDHgDPOD1NNRM3O5sybZ9KaPeNkPJ9ck81mx2psbuFLdQ/nE5P4VPo0Qt/NifcMoQd3OD1qZVBuo5FGwK25DzVcpDmZx3vFJbEF92dwGOSK5m9tf7PugxUkODu7nntXbrCVnAIXoSGXrmsPXI2kCTRsVfneuOBinymLkcXMwhlLNGxxyMVraDNG6hgrRtnBycDFU75p/Mykm8Y5UiotNuporpkEm5cdCoFaRM5anZvZw3ioTNKjKCpeJhVmw82OER/bWlKk/NIASQOlZVndMuXD+UqjJXAJq4ms+cvmQLjjGeM9f0pmN7GyL1F/dtAWVuiqBkHFR/vdzCJbhlU8+1Jb3xuIwyZeZRuP8AdUf41NtaUNI077c5PzHFHKHMZ1xd3q7wts2c4BcAVAzzFvuMu0jdkipby9h5BkZ9vRRms6TUGkuIyluFDDB3E80uUuMizMrR4PmbWB7HmtC11CGGMBFy27Occ5rKke4mzNKNgGAAQOfeorNXyDy7A+p5qXHQ05onc2N464Z2ZFb07VvWOpJxmQqoPTua4u1E0hO5jg/wv0HtW7pSNIvmsQpUcDjmuaUSlJdDvtN1AQxmQ7Vxgl2rM1TxBJeXPlAsVz97gisK4v5ZGKYxbjkDPX3NRf2qYY9i9G6tURhqJyuas94EkAL5OMfe4pJtWjRpCTvfjqOAK5uTVpJCyAgrg4LAYzVCbVpbiZbdN2G4Ljv/APWrtjHY4pM07zUjqU7IxwqnsCKfe3Ud1Gbd/uMCpcHheOKyWYRw7TnOcf3qsC3W5hSE/db73OK3sYGhbwzSaY0ap/pCnYuTxtqvpFv5MhZSEG4rlh9457Vo2r/aoUbPzRjbtwOcd6fJEJlbaAHXr64pllpscRttKsc7jnrU19dCOzKZ2uFwox1xVe1ZPkUrx3qDUm84hxjcvCoCcmgyaujM815LhcMMr1XFddoMJayzIxKB8/WuWhgMMiSSsB/sj+Rrs9Nd441ZgoA/hxwTjiplsRGOp0ls6LZRIqhEjX5RVm1yZFX+HHNUrMO8I3LtyA2M9M9av2u+1hMv3HbhQOc1yNXZ1/Ci/FC1wgK7cDiimpI6kmFicgFunWiq5A5jgLvUl+2IQ2R0H4iuN8Q3RhuTsIDSnGMc1fvLiSNUmwCAF24PXHWuc8UzKzRTltoDl9vfBGP515ttT6uLKFkn2rxIlq7hDIzAPnoB3+lb+p31vf2Mi2+GhUbYmP8AdB25+vBrkbrUDpumzypgSyAkPn5segp1jqXlNplucqsyktu6FcFj+tdEdiZ6noz619nWBg/yyxBnxweOCDWbNM8M0LjmKcMFIPft/WuEtfEE09rKv3fKLKAR0J6Vt6brUN1p0djeS7VkwxcDOxvUVbMkrFrVtSWWFVcgFgQPr2qjpdxJDPp8asq7ZWlb67cLj/Pes/WI5bdokmIwp2lvbPBrEj1qO4vJJXcR+W4Vfw4FSjTZGvqmqGTWL65jk+X7N5eDjGRj+tYsOq+fq2mSzHyh5YbJHDYPIqo2pKJL2NQPmLLk+/Q1mQ3RluII2ICwqAdx5atbHLI39aupNP1+5uY90Ynfe5XpnH+FW7XVnfN1GuVI/eRn0PFR+KokuvsbAsEktlLfQjB/UVysmoSeWYoywWP5VUHqPWpZmamvaQLq7XUrddsgO/cBkN2wRWTqVwYrPcV/dvIN6r90HntTrXWpLfdGQXhIxgt0/Clm2/ZXEe2SKTkhhk59a2JuY1vDBBNG8cnkCI7h5h79q021Wa8Uyz7fMHPy8/jWfPalYwsi+Zv5U9B/9aqstlLbxhUDF2X727igzky7rTfbLK28qUxCAn5VHy5J71XbWrvTjFEk6N5a/LIpHU81Da6hJJp7RSoY3BIZSPvVhXMSqxK/KW5IHNFrkLU7HT/Ew1SN5JI28zOGU8Hd3OBU0uqQR6eXVZC+QdofFedwK63WYZDndk/WtvUrzybWBc5lVAZB261XKNo6OTxAGhWZYSzKAPvdOec1j6lePIv2qFC0O7nHAHtVBbofZwOjk5KqMjFW9N1JVkNnMd9rOdsi4+6ecEU0iNiG3voNW2CbMEqkhAD8pPtWNexvbTkSBWHUNnrWjFYxnVIoWzEyk88kHFUWuheyfZboqjJwk3bjoDVRiTzMhtdeSNmjb7v90nPNa9rrayR+S7gFj930FcZcQss8gaMKwbOV/wAaWK4mjmB37hjP0rTkG5npul68tqqkncnOA3c+3pXXaHfD7NHM4zO3RHPTPavFrS8864t4ySvO4/hXofh3xJHJINkXmYYAU/ZmbmewabmaQkrvdl5x096W4mUvGFUSKjjntUOl3hhjLupjYrt2/qaWQq24CH7/ADv6d6OVCU7GjdAeSNmDIBuUr1z6ViXnmRySFnBDDIHcNxkfSrEl6GbcvymNNjbGz0Oc1nS3TXGovGxXzBCrLnnP4fjS5Q5rmBqcZt5xsVVZuDuPHNZs7PaTLJ5bvGD+VdTJbrfQPbSApKFLIzDB7Vh3Fu01q8XnfvVJAOOOD3rPYkuWZjdfPi3Avw2TV63lgWFmDuD05UYNZOjQyLMqvGxVuD6D3rUjsH0/zC7s/wDs44WrIZebUH4XeqI2O2Dx3zWjaXDtbjcud3OCf1rH84+WWAAcDjK7qsQ3iyxpKWwAcN8tWZDtSvIUChYC+7gYGP1qRPNc7PLVTxggcflVi8YfZ/Nj/dZ/iYdKZY3ds1u5BZ5FPJGTn6VEjSJI1qWU7wq4GCZOB9akis4l2Jnzx6xcCnPOI4/Mkchcf6thzTIbqCPD7/nbkBm4/KmkVcvpp7bmZOBtBC54LVowrLcL5alkUcMy98VRgl+1BWJCDviprjUobdZFTaqAZBB5c+v1qHAIy1LUitHCQ25FUZPv71jXOqozN3RePfNQtqV1Ndja7JGvy7T3qnrl0kFxEm/c6oSpA4BPaiMBOQy6vnmk8uMj5gMheoNaFnCIY1lk4fPGeKy9BhE0jyu3mEDBJHJNbKwpdXDKEyI8A59a0cUkYv3h0cySTFNrdMk9qtWsgWVMKcDpxSbUiywAUYx0qfT42kYNng917VFy7GpbZjkDABTjoeMe1WXxHGZkPzfxY5qqqCFQCWYdyTV+zgfzNw2qOhB5zU3Bj4x5kbMq7XA7isfVJN/lQLKA7E9+e1dJNbEpujbDKPmGKi/su3nuIsxgzDox61UWYtGdpWlveSRSypvgjbJz0J7V1Cs7yAKpX6DFEVkFURhPL4wvy8cVfhhS1VS7gbzjzM5Y+w9qTdwtY0tMhLbDMGRT8uHPJ98Uhv8A7ReGMxlY4m2r6HjrWV/aLNKXeVUhifcFUc1PcXSvOWj/AHcbNuOf8/WqjAzlI0bW4l2EsxyT03YxRVAzuhI89rcdhuAz70VtyGNzzK2k+1WZTG0gdzWFqP8Apdu6ufkGQD9Kbp95JBfiAjeWH3gcgkcg1HrEpZ3MaBYdhyqnkEda8WUdT6+MtjkPEV4JbS6cJiOMDafb/Iqst0LX7G3/AD72IA3EnLNn/GqE0h+y3cbliNh4zy3PSs/xFOkUloGJUSRpHw2DnFaQNJSNZb6RpLxI2CFkLLxnkdKuaffho5ASrewOOf8A9dcXY6p5d3CN4P8AA27qexq7HqHkzSLuwN5GD6Vq1cnmO5muxeWuZnzKNoGW6/SuQ+0/Z574ueJXUAMPu80sl432aN0cAI+Sahe8g1reXVYJ925txwGA/rU8pDlpYS4uJoJrhh90yAqzdxTr7C3UWMtuAPHSqOqXawuys2d2Oewpbu7ijt7edJF3lCBknHFUQ7nYeIbiQ6Tp0kR3AW7KVHX5WPFcUkwZhOrKhPcHNdCt35HhHS3WQM6SSxbhzuzzj9a5m4sI2gH2ZmCb2JVzg5quW+5i5W0JWkMj+aqbuzc4xUlrdGFS6svlhtpRuSKx2kmaR3JaNYhjbj73tUkTD7P5hJUkD71PYyZ0a3ltLCUCfPkDOCMe9Z95H5XzeYwTONvqc/pWctys23JwAcBsYIxVi0vWjJzcKUB6SYY800SOuInZMR9AM7j61gXSyTXGZRsIGPlP610N1qFsspENy7YHzbkxn6VB9kjlZSkrbpDw1WgObs4PJYrLlHJyu4dvWr+qW7W8P2hwvllFAPc1qXFnFvDuBckfd3Vm6tDPqFjPPJGFaN1SOIHAwfStYq4pOxk2955jiQSBAcgDvWhFMWlTcvO3JYdzXPxyJHIBOPLYfwtnkjtXSeSVtUm2rsZQRtPr6VXIZORKZFuJJLhhuBjznpz61zd0o2OGztx+orqpbYR2KgLgMM/T2rA1Ixi3Zn+Q7aIxFcy/tRa0w67+KpS2paFHilzx0xyKnt7gyTxEFdm3BX0qDUG+z3X7psrnhcdBW6RnKQluDGpfOTnG5a9D8BwrHN5suHIwRg964SFjujUqDt+Zjjiu98L3BkkIhUbT/FjjIHSmJM9Ws9Ue5ZXcgIkeevU1KmqGO1luWPzrkqpPArnNO1IqFSVD5UYIGRwWxxT7i4lkt5ySSGOD0wPb61NiuhoW+teXl2AcyOd20j/JpZldvEmoS7w8jBdo7BeB+ArETyY7y3dVfAxuAx+daMMjtq5l+ZWYBODjKg5BpO1irHQSt5luJD/x8RLjgdQKoyQedHFMqDzG5YEdDTrq8KujgkKZPL3GpZm3QyEPsnX5io4BHc1zyQ9DGkE1rdb26n34HNdFZ7rhS5KvGwxnPIrKmiN1HlQx4x8/rTrAiPOxtrRnB9KpR0JaRrR27yTSMGAVf4sjFClWmfKIiDneD1/CoN+7BIKAjlccGoGjaKZcNkMe1OxmaMUhmd3feRgrtOMDiqqutlCwDYJ9R+tUby6xdFATIy+vT61n6rfLFGiKzFwefxquUa0NeTUEXzNm+Z8ZY9hUTXK7Azuq7sZbG4+1crPqEqyErIwBGc5xiozePPwijDEYYN83NWkZykdvN4i+yQyKrBpt2AuKyob65vMvNKuVbHkr2GOtYUnmKwjIkkfr7/hXQaXYyR24EY3ysPmbHT0oIUnfU27O6kjdY0YsCwLM3O01O1ut1K8ssQKb8Dbxz61FZ2bxMN2GwMHd1+tX45vL6qAvTioLLdna2yqHBaHbxzjkVZtlhCMyyjaTn7tVowrQyOFV8D6EGlSRvkwyqPapYr6lyOOKSTDyMydSAtaNu0MK5gHOepPT8KpxsgUedj/gPf8AGtC2+yyyI2BuzyahqyLuSW0MkkhLNlD9K6G1h8tNpXecZ5plrHE6gBAR3yK2bNXk+5Gu1Rzx0rIW5BaWczRj5FBzngVoppoaTeCIHHUgcGt3SNClvmIJWJRyWY4Fdpofwvg8R6fJNNqvkGPISAQFmf0/OmoyexLnGK1PKLzUks1xIu5eQFHGTWVNO0soKkg4wF64B54ra+Ing/UfAd9svIJpbGbHk3EsRQc9U6dRXMRtGshaKQtGRkNz0rujRVjzqmId7E5YDcdrYXs3UtV5WXy7YnE7jb7cjrWRJehctOzKq/KGUEn/AOvWvZxg2uY38w4Vo8/ex0bP5itOWxz+1Liad9veRFtEuJojh95Pyg8qBz6UVJYrNbI8VtcbXU4kbGd3ofyorTkYe1PmO11zy4wvns5Vtyt6D0rY/tQrtlkAa3bIkx15rz6S6NrcpuZsgY2qMD2rqNPvGmskUn5scqRXi1KdmfX05XRi6hD/AKTLFI6lGTCoOpwev5YrA8Zr58NgAVUqysxXqvFa11fC1vCJQXiV+SBlvoKzte/eqqPKQM5jyACR6VnE6WzmbG8DIpBUGMnLHgmr0zGS8x5n+sjEgK+w5rlY90ckqsGQnPXnPNdC25bOzkQgKoZScZIwK35dDFzNKfUhHG8a8lCCfQ1k39+fOUNgAnOTWe147RMFPKjkE4zWfqkyMsTN5g5B6nAodMOc6/z21RXtt6pJtBVmHXHaonWS308JIoY7yFJ6Y71kaDfrDqsbSufKzwMVpSak+n6xcW6v5kDEELMMjnkgenpS5Rc3Q2PNI8I6chYsIb5l4yByvWsrLxrcRzMwTcOM+/HNaq6hFPpd7ZmJkMarKhByoKnkeucGqdvqFhdQO7CGdn5+SQj6DBqrGLYyGUyPtmlKhB97GRViSVbiMRRShn6kYwaofZ5S0kcJR1YZMZOdv40ySR7MfMm5lHpgj8adtCOYbPHOSx810IPKOuKgaGdZd0Qww4ZgPWtG31VpIvMkkkQ8bfMQNW1ZtGw8yRYyG++4TAqeUpNGLbpNIxQwKx/i9a3dPVbeFlKqsr/KDn7g/wAaralq1pauRa2RiwMFy5w/4VWstcZJgywrgDg5yaaVh6G5NYw25ysbO/A3Y9ayPtVv/ackL2b3e6N0WMDBD4BDDnnBFXrvxFeTLkwgD+8MdKwXvGluvMKeQ394HB9ua2gc9SQ268J2uuafYvanyNVmllkle4b5DGFyPoc1HosKNZi3usrCyZz6Y6109nZSxxwWsLidbuAb5GHzR5PzLn3FSeJPDdprFve6hpkhtFikjt7TSUXdLMAvLDnJGQa6Ujl57s5+4nS8TKLsXHAzXOapaMkb7l3qw645FbNjC67fvfKdrKeo9qdewi53qMB3Xj5qm1jda6nn1vGy3jh1O3sw7VbvYNs0TA7lPJ3VfTSJIZmMnMfvSaxD5VrHhMFhgduKaZEtTKtZg1zs5bcTznoK7Lw+/wBlQjzGCHlVXkc1x9hGSxVV2AAZIPNdbpMiNGUC8HgnvVeYI7myaWYJsbaBjr/OrczFofKJx83px7n8az7SRIYYooztXHLE1Ym3tby7TuOMjnr7VmzZIWONhtOOxPB61oWN55k0QKAYYfXaOtZdr5nkhTJhl4PJ6H0rRt4XkuldVZ9qgHaO2KW4m7G/f7Nts3lxuobeOeM4ohWSQhywUMvOeufSohAt1pu1U3GMlvm7f5xUcCu0ciKG84fvF4GM8dalojmJLqR7UgbiCflDY/Wl0+ePaJCrOMfNx70x5ItRs13434y4B75xVCxJhR8Fi+SAuODz0q1HQm50H72NlWHGxh0IJ4qrcRkSGXLAKCfl5HTvVixlNxHG3KzRg4TH3vY1as4+JpthD7cFTyKCXIwjItuznnLdTmsfUreW4j3LKAu7d154rpL6xIxcx8Ng5GM84Nc7Jv2iKXIyOoHApoycjOuPOOMA7VXPA+9mktbXKMXYAgfdLYI61LHaqsOSWG5fug9O1N07THkuN8jjYB6itVYh7m3omnnZGY2c7jgEjOK61Ibe3DYQgquGOc857Vj6RI1taM2DhemVpZNRkklXEgEXTZ3Ofes2Xc2LebfhgQx5z7Vf3GNVPy8kgNWVp7Kq456YB7mtG3TdJHkZSMljke1SFwm1ALe7I4t4RfmY+ppyzGbJfEa9eaRVSKSSZwGZj0PWovMa6bam11GflFRbUhy6mhanzZVAbaM8knPbtXQ2axwYkbb05YjvXO23yMpmUBsZAx/SrIvprtiqnEYb72Bz/hT5bqxHOjsNPuklYpGcf1r0bQWhk0r7ILcNI5BaRV+ZvUfSuQ+DOhWPiTxZ5eq6taaTp1sqzST3TYEgDcIo689PpX0cjfDiHUrq9XxPpdlAxAht7W1aTGDzjJHHHNL2VyvapdCDwB4ql8MWZWDRbW/lK433UJcgdsD1Fdtb/EjxbEsM1rocVvLs2B0sMA9/TrVqx/aM8FaTb+XHrVrtjOV+yaSB8oHfnrVbUP2yfDrHZDJqEsbR7VMdqqMz9+vTtVKlJdQ5lPXlML4g2vxA+Knhk6fqOlXF1aMRLCotgnzjhSD1zXyf4n8Kat4L1640/XLK4025RFIjmBG5DyGHqK+rrz9sxYTsisL141TbsaRVP1yBXiHxt+Itt8ZLi2uTYSWt/aJsWV5t7OvUKT6V0QajuzkrUHPVI8ztrhbjAkCyKGyDn8OK6LTdglAVm8yT92i/hmuX0+DypIVwV2nJ7iul02TaTJjJT5AcHIJ7j8K6LKS0PKd46M66w1JNBhFslnLfLgOJ4CDnPY+4op1tfSaLEIYwpd/nkVgDgnuPrRTJ5j4PubWY20kczhLy3yHUEHeo6H/9VWtB1BvLt5FZZEx0DdRV3UJrfULhwHWO5i3Ojt/ECOUP9K5uSFbO584SLGknVVwAPY159WB9bQqXsdF4ihS8C3NsQyZ2uMcA9uax9WkWTS0neJN0I28datWtwyRkM24sMAHoKp6ypkjliKkR8MMckmvPtZnp89zkL+GSRwPLWYFcqR94cZxmp9LuI/8AhGbmZTJhWCKBhix/iGPpSxWss+opCAwLnaigZ7f4ZqK6jGmtb2sDFYogcqCMFj1JrpgZsy47i1ebzImlfsytgDPqKbIxmjZMlR1ww61UuLU2t1Iqt8rEkYPbFSbhDDGGdnHYg8mtGguPtWMd5bs46NjitG7mI1h0Y5jzjdnrxVa0uLe3v1mkBcR/MQo5PtVaa++1SSzqSGZ+hXoPwpcpDlZm7pupRR6gPMl/d5IbcfbiluNNY4e0XETfN8o7981g2d63mMrxBuoyuMe341sw6mRbqIGwrDDdyDRymTkWLeKeGMuyHf8A3ehHv71IjBg6zuY2ZsktzxSSXxgUkXW5WHQLkU1GbUIFZnUg8bQMfpSsK5chut0m1JVKgD5xgituxuhCshkEMqKu7aR1Pp1rnPJ+y2sccKbizFnbpwcYFT6gVXYqHaMbm6/lj1pWFc6aSCLU2UrbKMn5VBOM1JH4dFuUZbZt7j+I5rjYtXntWzGd+zoQeRWhH4ovly3mmR1XI+b9KOUls66WGeaHH2WJc/whMAiubvkmkmbzEW3kXgZ6cdKgs/Gd/vSGWdjlx8pzmrt1fNqFuEUCRmlxu7nPpWkUYyehY8P3ySQzQXMRn8xGVWUklXxgdOgzWnaXjeHr4XCZ3wg29szgkCQnG4Hviuf0VRZ6lNE5dYw/IBHGAK6i4LzWcdsJo57Owia8WOXAYsxYAk9fwrricMm0zP1/wlJoMheKb7Xynn3EYxGJGGSo/wDr1gCz2zfMOR8wySP1rvvCetvdaDP4e1Jlh0qENf3rbRvaQj5SO5HTiuSNvJFdbSmWI2qXGeMcHHbjFZTjbU6qNS61GQ6dDdQ5aPduwFUetYPi3Swkluh3AAfLxyR716Do+np5Wxkxg5x04/rWVrGlfa76XaCyKfvf0rHmR1M8st9NmnvFWFWAY4Jxjiu40nSfJUJjgjtW1a+GYVj3KMMD3Na8OmhVBwvy/rVc2hSRBb2DLtwPfbVk2oXKI/J5xV+zt2kYsBwBz0HFXbHSZJpmnx+6i/1gQdAemajcdzOvNBWz8pI13kjhd2Cc16p4d+G8Enge7uTM13qaxtcC3t+Cm3AwWPXucVjeDfDw1vXo1dY5IIWVWaZiEGTwpI6A17f8U9Jt/BHgu2upr8rrGrwKNLns02QITxJGB3GP4jzXVRptq5wV6ltEz5k0dRI0wJZAM5RlwSP8mks7pob5og4APy8qRgf5Aqe1SWNbWeWRlRt0FxI5AJbpn86kk02PT7qJrh5XTzFjeQrnGeAcUeztuQql9zOvo10/XJlto2itn5AOT8p5J/OqmpXCW7CWOIsqnnacFueTXXa5p6xl7QyLKInGDGc5B5B/lXLXlp/ZsT2t0oEytmMA5yD79xStYvmJrHU0+24SUFSB8xPIrptJY3W6KU7WkIKMM8+3vXmzQD7Xsc7fdhjmuq8Pa0lmht7lHVkO4M3SocSbnZX2lmG1Dhd6Nneqg8GuL1K3ePJKlYmPzZAOK9Gsb3+1LXdbMhlXqcbgwxWLqWmulvIVTejEq6t2HpWexVzzSWE3COoZgB90sOv1q1ounNGhkuWDsem3t9avTaabeXZ82GJK7j92qzTPC/kkHnqccVSIQ66vDcMoWQrAANu0cGltYZZJlVOYx87M3FQiZFm2ZZx7L7VJBfMsojDLFGoyxYcdK1toS5pHR2myGRGlIcjoF+laNq0mwsODI5BUjovY1yazy3MuVkIT7x2/l+FdVNcbbUIvHyjavf6n2rOwuZMS8lVpectng561VbUo7ZYxGwR84yBzTZLd7oKAuxmPzSBiKu2um/Kzqd3BI3dMj0qoxOaUxlrGzTNcSMzsfly55q7bs6x4lTJJGduemDmgqrTf98Nu5BB29qczLDGEzlsLhs885rVRMlULUWrR2cfliTaPQcmrn/CWJNbxx/aFMEfI2sMj1Feb6o0kl8QrHarEkqfSqqAtIpYkBuN2Caya1O2nc9MbxGdr7JBs7Kx6/Sp7fxPJJMB90cZO7+KvOG84SIhzM4GVGSO/Wr1vPKf3SoVBBLuTlt1LQ6Iyex3tx4qZY5NkimQZPyjOf/rVq6L4u0+4swxdftTAArzlvevN7fTJIU3XM/krjPDZYg+1TSXirGsVoqwxkYdiPnP40+WLIlVlFaHoK61Zx3TxROSzNs6cBiO3rXXaEsdzdJGGxKpE2QOw4Hsa8Rs1NnqViPMYtHJ5jAnrx37civadCkWNjJyoNuRuPuR3ruopWseHiXrc6mEi43TSR7g5wqu2CoHb3oqq8jI4i67VU8E9+aK6LHHc/O3xNr0g1m6ETMqJIQQw9OMYrYsNWi1az+ySvHE7kmJmHU+hrC8dW5tPGmqI0YB89ty9hzmsiCYpMYssqocqV4NclSNz6KjLl1PQLdnsLrynAKlRyoNXJpRI7KRzj161n+G9Wh1Cx8qcBpFGxZCcHFaKWYEZlcsvlnAye9eVUhY9SnUuVzELBjcPy8kbeU2OUyMZrjZIELhWLMccMx5rtLS4W4hvYpVxIFIRm6474rB1DToY40eNzgDG76Uos2cjEuoXdEdQpkXnpnj0NUru6AghBtVS4J3HbwuPX61tW6mFtkxxz171T1q1S6neaJdo5KjOcdhW0WZuRQikO4n5Tx60jw/vAEPyv6nmqKQy2ucqc4zirkMgmiDNJtboMmrsBDJDLbyAKzKd2cEZzWzpyhpAko8lupAHBqpay/uy7LvKnGANxrRt/wB98u3a3QN6dxSewMtLEFkk7p2U+tT2tjHcvydpHBI4xV63Tzdu5CwIC5HUH1rbtdP8og+VgdcN/F9ahEmTHAisC5yqjACnqc8GkuoJNgLJ5gY/MVHStPWNFg1DZK7fZphkRlTWbJbX2nbIbgfaYJBnzIxzVWMnKxm3lnHGsRj4Hds81WkjUbWQtgn5vetdFinykLsu3qzjp7HNN/smORg8h2ZHUH5c+tAlIx0uCpAaEJLuyOe1bWmuka227Mb/ADEvnOKyZLJm3uZo2I4UevvTbW4lhm3Q4cAHcOvarWwpeRu28Zk3Ym2PIrMCP4xmux8Mut3ZfZLi3jciRZ5pAMMY406E+ma5izjkkaEeWqfIMgcnGM1oR6uqsI3jkhWQCNmBwwUnB/StYs45xNKaT+zb2zvxDvnuLj7Q0bjBES87W9VIxXXeKdPg1/SbPxJb/Z1vr4NNNYx/etI+ihvr6cVw+tX32xrsvcrMJFW0t5EHMcY/i/Kt74Zxya9qUnh2wYNe6g4tvtMzEqsKr8xOOmK2a5omMZcruirDKsfyPErKqnec/MD6VWt2eOQfKSOvzcZ9Kt6voc2l3EqPE4hWVlWXnDhTjP6VDGxLBlG5VHSvOmrM9WnLmVybBZUUYHc81YhUxtgAsvrVGSPbIrg8HkjPSr1mVVXMj9RwCeKk32Rq2MbOQpwEI43V132VdL0lEikZ7i6VkuF2gBVH3VBzz681zvhGz/tC+UyqyWsY3yN1HAzj8cCu90G0/wCEy1+wgTyrbznUE9EjXgnPrxVRXM7GE58qudH4L0FNH8O6fqAsBcXl3OUnExJiRdvyMV/iIqp8fdcl1TXLXTjeG7t4LdZraGQgLZyKBlVHYHrivorVNF0C+t4ZZRf2zW0U0kerXMXlwB1wI0Ve4OO9fGnjDU9V8QeI7i91CJ7vU45DOZI12JtHABHfgCvbiuSKR4kqnPqZa2smpZWBS/8AaUfliRjmNLjP6V6D4V8P6brd1p0eszNdLeRNZXEFopBguRxvHtkdDXF2dvvmcTSySb9lxbxwqNqyA5YV7R4R0WXXtQAtbi20a3vFa8haRxuE0fbJ6E81jJdjSB5Mtre6Fqcum6lafY5I2aENMpy+Dwc/TFZ+q6afOVNrSSqCgKjJJ7Yr3n4keE9K8WXEbJdXF/e6lZC6jeFcBLleGQ/lXj32W/s7MpJBJDJG37tmH8S9cH2NYSVkbU5HnN9odx5zMVZd2FZWUgjA/SqrrLGoDqkigEHf9K9EvJxqFvNJLuN03zEsuSW75rj9T0Myqxiyqnr65rEc5Ij0HxAug3EZt3dEI5jfOK9Dt9Wg1e3HlkCVhuPcNxXmqWciruaE8/L8y9varVrcy6LCFXcPmGfWhxRMZ9zo9c01mZpY1DMAAyg4xXO3Fn5eTGWG0ZxXU6H4ij1pZYCuy5QcK4/1n4+tUr2ziEgYNtdDzkZ5rNaM0epyU2n3SXTFZGCsCdw7D0ptrZYtA6uJWkP978TW89v5bPHIN4c8Niqa2saT+VCFVT0LdAa26HPIksNPEkydPLU5bB7f/rreUtLdJnbsUYP0qhZWvl7VABDH52Bxg10OnWsMapNOS43bCinPB71JNxGt1jkZSPkGCNo61O0LtDGdiybZDt4yRlccCr6w7UCOpyqEc9eOg/KopvkXK4V1GcetaxOeo7GesJXyQeDlXbuR7VHJAjYLELvKkt7c1cb5WXrnr6Dg/wD16jx5ce2RSVKDHoMZ4FadLkxjeRyl1ASXYqCzNyfXmmLHGcoVAVTgZ71pG3eSZkQfPngE8daI7GWRmDKCrDr0rglPU96nTvYpJHE8sbfKCOAD65q6jPDIqsxj9MfKT7U6PTgwDAMFHAOc9+auiwWSRcuoTPHbNRznR7Iz2LLI2SX3H7xFWY4W8sMfmRefl9aurauV8sNlTyKmmsxGoToMZIB6mqVQwlRMTz5JJTJubLcADp9K9S8H6v8A2lbxpG20wqEk3Nn8DXBfYPLjJiQbeoyKv6LdTaXdB4nEbY+ZB39q6adbl3OKrhPaRstz263cM8m09MZ/KisnQNTS5tmuDJsMmMq65IwKK7vrNI876vLsfDHxegjX4ka8oQBftLcfhXDhipGDj5loooZ2Q+FehrR/uWXZ8vPavR9UULax4GP3Sfyoorzaux20jPnjXzVbAz8vNU735dSaIcR7fu9qKK4ep29B93aQsysY1LbuuKzBbRZuPkHWiit4jH6faxM3Manr2rktZiSG6bYoX5+woorcCTSWPmPz/Ea6+0gj89DsHb+VFFYgzrdJtIW87MangVWn+Urjjg0UU0SVNNmea0k3sW2P8ue1XI5X+0bdx2qBgelFFaROeRa16yg8iL90vzL83vWK0KLb4CgDHSiiiW5C3K0lpDk/u1+U8cdKVLWKC2Vo41Rm3ZIHXrRRVR2NS1JK8NxuRip29R9K5+SZ2tjKXJk3/ezz0ooprcwqblCOZ/tgXedu0cZ966zQ72e1uUnglaGZY3w8Z2kdPSiiuunseXLY9c+OKiyvNMigHlRtZIxVehOTzXnlt9xaKK4KnxM9LD/CSr9yD/eNXR81wqnlfSiisGd/Q9V8GwRr8IfEF6EAu0uJUWXuF2DivT/2RtLtLzxC91cW6Tz28e+JpBu2NkcgHiiit6Pxo4q/wM9X0vVLvXbXxRZ6hcPd2v2C4cQynKhlZtpA7Y9q+UrgedfeHd5LecG8zJPzcDrRRXsSPAp7jtPkax0uylgwki3zoGwCQvpzXoegQorN8oPk3snl7udvHbNFFZdT0YHVnVbmy8N6OYHWJk1OfayxruGQc84zWZcWUF0moNLEsjLJIwLc4OTzRRWdQI/EeTayogmt/LGzdJzjvxWfeW8ZhZig3eZ1/CiiuQ3kJqcSfYZPlHyqMe1YL28cmnuzIC2OpooqmZ9DHkkaHUBsJXheldheKPLjbHzMOT60UVlIqJn2P73cr/Mvoaz2t4ob9lRAq56CiirjsRIv6eo8qbiur0yNfsMnA+6v8zRRQYs0JFG5Gx83y8/hWbIxaVcnPyH+VFFaxMqhJL80U+ef8isrcWgKk5XPT86KKfQUfiK7f6gN/F61ZhUeQvFFFeVL4j6fD7Ie6hbdcDHNTGFFfhQOaKKg7WaFso3jgdfSmW376eTf83zHr9KKKaMWU9QYrbxsDhvX8TSKx3jnuP50UVqtjCR0OkXEi/aAHYDf60UUVzHmn//Z"/>
  <p:tag name="MMPROD_124894PHOTO" val="/9j/4AAQSkZJRgABAQAAAQABAAD/2wBDAAMCAgMCAgMDAwMEAwMEBQgFBQQEBQoHBwYIDAoMDAsKCwsNDhIQDQ4RDgsLEBYQERMUFRUVDA8XGBYUGBIUFRT/2wBDAQMEBAUEBQkFBQkUDQsNFBQUFBQUFBQUFBQUFBQUFBQUFBQUFBQUFBQUFBQUFBQUFBQUFBQUFBQUFBQUFBQUFBT/wAARCAJzAd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MlXmnBqWkXnNegfHJDi1L1Wm0M23rQXqtWI1ULy6SNckhecZ4p19eLbwu7H5VHNeY+OvGQ0+BwkgEqjcf9hfX61vTh1Z5OKxKXuR6mn4o8aDTWmhQrGwGWZsHH4V5dr3jz7VvczPKzHYm4+3XArz/XvGs2tXgG+RETJSM4yPdj3rDjuhMzsXWWOM5c5zubsBW9r7nLCmt5bnav4gumaMsTGij5Sp5b61M3iKeS4Vi5yBgk9hXDyaqUSSRjlAOBTrXUgERDJvkmz8qHJHFVyGyk46HaT61FrEkscTm6lWPHkxrhjXnWpW66vNc/aYDug4ZfuncOxHfg1s/wDCQDQ9BvCW2XU0oBK/e2jjbn2qO1jGraPqlxcAtNCgC8EHDYzj3xQlysty50Y1roMWm3PhW5jG7zLrzn8zqzbuePTAqL4qL9t8TWLTSKL7feGSM8kxtwP0A6+laGtSRJ4f0iaMYCM5Dk8jAxj6jrWX4xWPUNX0nWokZ5bQkyoBnCPGc7vY1vB6mUlpZHJabBb6lavcW88clxaqAEU7mAB4B/AYrctb6x1q3EQuSl5DllC9U7/zzXnlwz+GPEMV7DHILOYs2YmwQM52n8TmrOsakum+Kn1C127XC+eFHDEjO4exFaSjfUwhK2jR3l9rzWqsBaLJEygvyOQOuPp1rK8Vah5c1pKiRhpOUkZQc8dc/lVDU9UEtm3lyL5DbWQBfu57A+hrBj1Fr60nsHbbNGVeKU8hSpwR+NYnRurI6mx8XXDQrslK4k+ZowAVP96ut8PeM5Jo0t5trFD97OSw714rDqLxsQ/CksrAHPfkGp9N137NPIscvk4GEZu3sfaiVmTFyiz33W72TxNptzaLc/ZLiNQFu0AJGDkHHcY4NZWn6q0trHFeRojx5jkXoDz1U+55Fc5pOsmSM6gkxZUAhuoWHY/xAelTXhZd7RsrPCNwbPLLUmsov4jtbXy5tNcMPNa1OPn67SckH/Grdlqn2f8Adg+fARyGOSB3B9f/AK1ch4f19PtUcEigSyIBExPrn5fpWrfRiSNmifZJuwUJwQwqOU0i9OZG08dvCSI93lMcoq8bTnqB/SpbO6knb7Ldssm3DxyqMFffNc/peuJqVjGy7obmFypRuDkdfwNbDTxX8QjRRFMRuXjv6Cp20HGz1R0sTRxyAs+yT6cfj6V0Gh+IIIcLIxG5tgbBGG+vb61xGn6kGA3NiSI7G9f/ANVbVvMB80eDnGY/p1wT1+lc8kbRfVHqMN1wJN+R3defzxXV+GPFcmkyLFu2wsc9cj3ryvRdXNqU2FkVv4W4/Q1vxXwmUtCyq6t88DdG9wexrmlDmPRo1HFprc+hNN1SDUreOWNlIb+dXa8L0PxPLpsm+CYhP4lI6exr07w94yg1bZHJhJCOGz8prjkuXc+gpVlJa7nTUo47UlPpHUN9f8KO2aOaXtQAn3eO1JTuKAMUAIOtL60Hp6Un4UAJS9OadSEZoAB0pB+tOpo6e9ACUvTij0pe3FACfzpKXmnUAMpT0FB70DNAB7DkUDjijGOlLkUAIf60cc8Uf40fxe1ADqKQ57UtADfWnU3Hze1LzQAtFN5ooAw/Wmg7c09TwOKZx1r0D45jt31qnePuAGcc9qsSNgZrnfFniC38P6XJczyBM/Ih6/MelaRWupzV5tR0OZ8feKG061mUMI0jHU/xH0r5b8XeOLnV3v182RIuRuDce5B71qfFTxve6xcfZxcv5TfMueCyZ6kds15Lf6qsdpJDu3KrKnoBk9Pxrp9DzoUre9LVm2NU/dxrIWLyDI5+baO5q2upRLFGCCFXkJ/fJ9fauObUDcLJPvDKh+THXgdBTn1JFtw8rMZymdg6L+Nao2SZr3mumRmDZEa5AXnlvT6VpeF9Uij1KJpCdoDMR0HArgNOmknY3cshbaCFC8g//XrR8O+JIpfExt4mEjW9u0kiMudo29/51sYWs7s619Th1C91LysulopAHbcTnNbv/CRQaJp7LCkYe6s0l+Y5Jk2HI/OvLpL9rWG8VJt32oEqynhu+arQ+IDdLJNJ84EDgRseMheKi1y1Kx3F9qSnQ7yBmbhjcrF6MVG4fpWTpevvcLBbq7st7aPG656MnKn6YzXKaT4nluoVLvy0OWywPYgjNUoNQeCGEoxCxKy7geRnirVg1lZot6pNJeWEriLbGMwsP9oD07ZGK5qTUo7qxt0kRREI/IZhnPy8A1V/4SBtN1SWN3JhuIwuyT++hOMfgayn1ApM8rBlVX2suc9fbFNsXKnobnh66mktLmwuCQ8BbZg8Mh+6fzp1rqPl6pBauf3kgVSy+p7VjFlg1KxuhuJAEUi5wAh5B9zVvWElj1mCeI7xC4KtjGcc5rO50KNkat1bt9rkC/db58k+3X9K57UJjE6S7swuNsm0fdPrXQQqWvI5wOhkVlzn5SCVqhHYpcWckU4EZbu/A57/AMqlClG60Nzwpr08CgH94u4Rurcbk6EGvSGulWIFCDsXaMdSvTH5V47okM1vN5VyoDqMPtBwfTFeh6FqJ8lbdgDxhZmPzAds0pb3HT/lYzXLyTS4ba+RdsVvKN7EHK55H6ivR7bU4r5YbrGUuoFZmXkK+OorzrU4ZbuNMLvt5ozBcox4/wB7860vBv2m10C1sZDuMUjxhg2SVHI4p7q5EbxlbodHI3+mSSbPLm2hG7DcD1q/ZaqLliiHZd27gOrDkcZqvB5Fzp9vcoGkwDFMG65Hcis6SddPvDPIQsL7QZRnPHAz7VPqXJcuqOot9QDXjF2MbnIYY4YH+tdLp955LcnfEylXU9Vbsa4xm+0gOwH7sff9VPTFaen3375klG8OMMw9e1ZuJcXbRHeQ3UTqsM77XY/LIx4f0B962YLjy0CpLi6GRG7Hhv8AYauPVoLuz+x3ALxSDBxwR7g9jVPQ9QvNL1CXRdYnNxFhWsdScYMqEcRuf749e9YOJupcrPRdP1yO6YiRmtrlTsy/Zv7p9Qa3tK8Q/ZZiFXa0f+uhU9D/AHh7fyrhhcJHuEgLKep/iUj3qSwvZXldHk2XEZ3QTg/6wehzXLUpXR6FKq42PpDwx41W4jhgum5PCy54Ye9dpG4cZHIPSvmvSdceS2DY/ew/6yFW6+4969O8JeNdkcdvMxMXQM3UZryuZ05Wke7Tq8yR6Tx+NHFQ29ws8aspB981Nk4FdCdzrDrzRxzSU7bTAQnNKBik9+tA6GgB1FIBijHOaAAdKb2zT6Z/CaAF3UA4oHWlxxigBG60dBS7aTbQAHrS54FNp2OBQAH0pPu/SgfnSt900AJ97ij7tAPJpeuaAFopAMUtACZFLTf4qXPtQAjUU6igDk7bVLW8OIbiOQ/7LA1KtwjMUBywGTivz3+Hf7Ql9Z33kteXEMTHzGSRw4GBjnjgfQ19GfC/436Vq0jG6ZYDOB5TqSwbHUEHkGvV5bHxDcraHvM0owVzxjJbsBXzh8bfHr6jfS2FpKBY2/yEFfvMOpFeh+PvH0GkaLI2S7OnmYAI3f3VHtXy54k1BfsrXVyfmZpGdlHG4nOPwp7ERi5u7WxyHiPVv3s0zuzOw+Xc3THQCvP3vpJ52iLMnmNvwefmXmtTxFqyXTFeC/dccrXKw3gOpbQNxSJtuOOprZbEON2dJb3otYQuVZs5TjjPUmm28z6hcLAh3tMSX56DvXN3moqm8g8jEahfStPSbo2qs6fLNKu3k/drVCcbuxe1K+NrbkxbfIyyJghRxxmsz4d3ZvNT1dFKxN9leQ88sxO1c/jXO+JNbS6u/wCzo22RWi+W7DkFic5/KtD4b6a2naPr2p3RzM3lkYHKIkmAP+BYzW+0TltzVEl0NWa4mjt5pmcBYD5LKwwSwHPFYFrrBa0k24Zt7fKx4+lSeINU+2aPLPC2WkmJLE5BTsfrXM6XdKrSCRcxthiFH51GyNJR1NTRdSaSQcBeGUqORkg1fS4Zbe5bcAqw7+T6Vzejh7K8nUb2SB9272J6frWwtu1xcxySyMi/Zpo2Qj5c7l5Hv/hU3syox0Of8TNJNatdg5miKybt3fA/wrQsJItU8tlwwu139eQxHT9KrSWzyaS8Q2uVDBmYYyAc5x9ai0dmj095Icu9k5cFRngnJGPzFXe5CWpt6Oo1TTb1CxWW1fbJkDO3sa3oPMuNNcOgbyJFRjnv0BqKw0+K11llxGINUg2OzHOMj5SPzP5Vc8L27Pb3do4VrgRYYf3nQ4z+JFRY2Rd0e0+0MEWMlgjllHUY7/kT+VVN0TwxRMvmSAblcjqOmK0vDd1/Z+uMXwGUrKFb+JSCCP1rOnCRXtmypjfIUPIwMnGP1FHkVLa6HzL5cgyN0kZXgnBEZ7/hXR6ZCscybAWdQCRt5xmsea1jlvIXk2sVDwNz6jr+GK0PDOqG0mt52yPK+R885AGCD7YpS2FGPvHSTJG0ThT976EZqrDc+XbW9wFFuyShWy38RGCP0zWreWcdmDHujyhDrtU4YHn+VZ91ZpImpRylVSUrIjAZCsOn61nGXQ0nDqdJoN1D9qnjBwZFLnd91vXPPWjVrVfLWFD5hI4D8fUGuU0O7aSytndAs8cnlzqT/Fn+WK7KG8gupGsJnWOYfvLaYdwBgq3+NX1uZW5lZlLR9UZbVImjJSEmNlbkYPf8M1p2duVj+RmYDJDZ7gZFczqEdzpdxKirtMfzsrc/J3rT0/UVjaOONiI1b5wRksh5BHvTYLTQ7Oz1T7XZZGBMnJwecetW8f2va/Z3O+ReY8/yrk9HvJNP1NVbEyP8ynHVTwRWx532W+mVGUNu3xY/z3rOyC7sdNpF000IhkcrIgxlupx3PvU7QyWspWaVnbO4Fuw9aqL5TMLtFDbgPOQevr9a2naG4tUCnJVeJOrFf/rVzyR1Q03GW9+8LRyxyBLiP5gQeDXeaRryX0InhGxmOHj7g968rkhksbhkY5bG6Nh3z2rR0rVrrS5Y5wn7nd++Q4z+FebiKXOtDvoVXB2Z9KeBfFokhFo7bmU4BJ4+leixtvQEcivluHxAdOuEvoGIjyN6rwf96vefBviWPUrCFzLvSRQytXDTly6M9ulM61aXdSLRxXUdYNmlHU0n0FHpzQA6kJxQvSk/ioAUdKQYpe3FIAMUAH0o3U6mUALuo3UD9KXAoAT1p1N9aMn+VAB/Olznik7+tL0zQA2lXrSZ9aXIzQAuRQOlIR+VOoAb/FS80tNx6UAG6ilwKKAPxJ0bxVM0n2aaIbvJEkpAC9TwAfUV7F8O9ciMDtG5Lp9+I4yR618x6NrzX0aywfvFkkGSw5Ue1eweBdSe186ZQoSRdof6dvzr2pI+NhHVHumreOLvUIba1mujL5Q2rludo4A+mK4bxhrpWO1SJ8bASU7E5+99KpSahJHGszfe2lq4Txlf3V5ZxLbybY3UiRxwcE9M1MdzaSaTsM1XUHkuJJRI0ss3zb+30+lZ9mZbW0KvITIxLOR2z2qvKFjtbaAKwWKIKpB6YqmyH7LvMp+bgnJyO9amPLoSM5kJjOQxbG4nuT2rqmjkjs5DkeZt4J+lcvo7CS9BxvSP94WOR0HWttrg31q+JPLKo0jcdFA6/mapMx5bXON0W0luzeXMhJkknc/OeDxtXB9M5rqvDOqGPwP44MbGSWzQeXjGDtH+JzWHrkv2P/RbaRlitWDyuoHzELx+pp3w8lbSPBviEzEyNcSAuoxyAf8AA1vc5acfesjN8LzvqHhkwv8APsJO44yQMkf1pmjssbfM/BUr83PQ1H4TtbnT9QvVlIKblkiKjqrZycVdjtGibySPn3vhvxwKzb6G8Y+7cnjjeN7rByZI8j6gg/0rqtQtWh0WzvSn3ZGU7fUkc/rXPaW8d1a20gfB8xo5DnnlSv8APFdRcQuvhK3iDllZHYK394EZP5Ch7oFaxz9raPNcXUbA5hmmt23YHoQfwJ/WovCdrNZ61rFpIcjy1lHIyMNtYfnXSQ2TG51MLHGgmnE6YzyHjTj8xVSHT55PFxliGx7iOWJ1Q/KcfNkenIrRdTB6WY6zh/0UIOGglIQjtg5GfpWo032fUo7lV2iYbt3Y56mq21kebaC4dwVI7ZHSn3Eha0gUD/UymEjuAen5c/lSZqtRwljsdaEknz4G3b7Gn+L5E0+H7RboN0M5dVx/DjI/lms3UoT5kcjN0IPXH+elWvFE32rTV2AbgVxyQSGAyfzqLq5XK2miWS5MzK8ID+fGXVhxzjINV/Dk10uu3dtcFfs91D50DN/fGAy/lVXTJZU0nSJmkG5SY34znFO1Cfy/LuFYLJGWOc9Bjipk+hXLsz1vR5P7U0GO7ZwzqPLwx6BTjH5YqpIreTf245dVV43Hp1YVj+C9VWMxoMNaXaZ2scYP+Pv7VsXkgs0huWUHE3kspPVSp5+lcydnY63HmjcxtPule4mQ5R5k545JA4I9xxWrHeTJBHLIyiUAZJ9uG57cc1zt1I+l6pbcu0DuWEjDkA/4GtyNVaNWzuTJPIPcYP481tc4+V3Ny51OKR0kupF8pgYzIp5TI4+oqvLG+nziRwB5WCHU/IynkY/Wqlr5Kxm3kA2SxlUZj0Ycj+VVob6TVLeXTpWELDIEj87HHK/UHofrWi2C3c6ebdJawzQOQ8XKd9yHqfwxV1tVaS0sr5SXO7y3KjjcO/5VheE9Ua5aCGdVjJJXdkEHPBX2p+js1rcajpc5LId+0454PH44A/KsxNaXPRNJ1aNpFQHMUmGHs1alpdCO4x0XoTn7pzXnWi3kksTKcxyWzgjaecdRXVLqhlZLhWIVhyD6nrUNGkZWOvaOHUrUwSLmUHKN6Hsa5i6EsMkjq27H8OeQw/oa0IbiRY1ccFMZHrUmrRmYfaouDIBuGOtc0k7nRuamhaylxDGTIskUi4wDnB9DXd/DnxYdM1f+x7mf9xOu62z/AAsOq14rZ3As7qZP9WZFB/n0981sW+seWkN45O+zkDEocng9fxFeVWppe8j0qNTRI+1tB1D7XaqruHkUevatVu1eR+GPFDTWdpeQPuEihwF5DZr1LT71NQtYp4zlWH5H0pU5XVmevTnzFztQPpSfwilXpWpsI3WlHSlpv8VADqavenU1e9ACUq0vFB6cUALTWpR6UfjQA2n031pV+6KAFopv04p1ADW60evFB6CjjPNAC9uaRutByenSlHSgBtO7UfypaAGUUvNFAH4LeGLG2W9BjdwA4by8DoT/ACr1DRJkgkjtQuSsjODnGRmuD0Kwht5tOkUD94jxnA7Bsqa7CzuGtY5bgvukd8R4GOe9exKWp8rDZG1qettMkrhsKx2gdAMGuZ1VhJHFHAM5yzKx6nPWoNQvGkvFjQ+gIDZ578VnQ3a37/aIdwto5XiVieW7ZP1OcULTUuVnoW4S5glcg5CnHtUcjhLdweW8vABPVjU7/NY+Wg5PBOaz9QVvs4KDY3U8c9MUXBrQt6dIYtMmfd8ssoTIzx6ity1kFvp96PKJMieX19DnPvWFHAIbfToMhgFDuSO5NbCzoJUjI+T7je/c/wAq0Ryy7nMXExutE1OdEHmfaBByCQSpGTWv4fh/4lusSNtWORhHGo7Db8x/OljhjOmgbmCv5kzFR3yTVLwrI11oPzbnJuHyWGOD0Na30OaEXfUj8LLFNa3bM3EN0iLI4x94YCitq+sgbyQDkRgsQ3UYxmsOWzK6LrYUGPE8Fwu3sRkD+VdHemS6vYZlbcXUuxzyVYYIJ9iKRuo6NGFpcaR3OqQFSGjcjcBgHkMD+VdvpbDUPB1nsLGXzbqAE9skEVx06m11KacI7NcKvGfl44z+lbHhu5dfCLSAlcai4HPQEVfMmjDrY6FbPY1uSWBktYHLY5yFIP8ASqscirqUEq8ZleQlc9wRirt0xazt3LqRHFhj7hsYrGjugrKoKNtlddpGPl6g00yJKxbbLXEqjA5zxzg9az45GU6gnzA4WUE92xnFS3V40Uxd/ljkRcDsG6UR7PtE6Ocfu9zA+vSok9C4rmYusMv9l2kxA3O2OOOvIp2tZm02AR/LiLk56nNQ35SXTLdRh1U/eX2OOKkumT+xYZSWxu2ZPfgVz82p3RgZ2j5j8OsjHPl3DBST6jiiNTc2dxGSzHY5wOvTI/lVfS5GbRtSQReWEeOXfnORkg8VPot5nWI4AOLi0d4towcgjP6Gm2NQ6G34Q1SK40+KPdgqQ8bbu57V3l/D5nh6xugjEG4aGQk8qSvy59BXk9iy2MenLCGwhKbh3OeDXsWgxLdQw2kr4tr+0zgnpKMsM+9YSlqbxjeNjmo0XVbV4ZH2ywnzEJPC56j6Zq9pcpa3jgkBwWx6Ybsay7iRrWRA0flvhkk5745H6A1ajklmV5FG26RV8xSc79pGHx2461qnoc7hqW7qFpIbmAb2CBZoWzggg8r+nem3V4kN5BcqP3UyhlY/wMPvCrHnbY0mALiQ84HHNVJdLOoaFqFiu0TK3nwMeoPcfpVqRnOBVvtQbRfEkKMwFnqDq0UpONkmckH2NdXrVxJNfS3kJjEwkDbc85+lcVfW6ax4Xtt8ivNbKpBbqWXk/jmtzTb9r7RbGeTJnaPbLuGCG9c1behzRTvY27G48nWYZsZ84hZOcHPatKxZ4Lq9tfNIVQZ1De5wf51zlxNusYJuV+fYzZ79QfyrW+2st5bXLR7o5F2yMDzipuNxOv02/wD3MWGJG3awznHof8+tdHaXCSRvHKRsYZC571wFjeGzvpYGXjA6nqP84rpY74SQqVOxsE8H3rCZrTdg1GNmMmxAZIxuJ/wqnpepCaC1kjk3KxZZVcYJU9yPate4YPsYOXYruHHUVx9wi2+pHB2wzE/Ljo3euKqrqx1J21R7d8D/ABA8LXvh+ab95aHzYFx1iY5B/n+dfQ/gfWo/Oe0Y7Vk/eRj0PcV8N+FdeOg+LNM1Hc4a3Jt5gBy0bfd/I19WWWqlfJu4MgKQcjoDXmP93K56tCoe3dsU7uazdE1JNV0+K4UjLD5gOx71ojkYrqTvqj007q46mt606m/xUxijpSfw0o6U2gAPandOaRetOoAQ8jikx+dLn1o3UALRTKd2oAT+dHf2oHHSl3UAI3WjHNG6lHSgA4FLSc0tADf4valyKbTuaADIopNtFAH4XaA6xNBvOWUsDuHT0rV1O/eOOJBweo46e9YdrtWS148x2JOzPUA9aT7Qb6+x5jFV657Z6flXqy3PmYrQvRxAJLOAxlkOFJ9T3NNsbQW1iyxI2xXzu/veprQuYYrOBDuZ2ZeFyAM+pqCVmS1uY0G4hFYYPHvRzXRXJYS23SQrsBbdIPlxyabebpHMp+Ubwu0HOcVP4fcLJAx3SLywb2qJIRKYvvbWkZ9oPPXipTHbQdeXBe+ywwm0AY7YGagttSS4LDGZAjzj/dAA/rVC8kdtWkjLYSNPT9KrwxywtdzQghY7Xacjk7mHT6YreJxzXQ249REdhHFLtVmhYt7Z7Unh6ZY9KsVQ7x5hYlRwVzgmsG4kRZpEC7tluAysM5BGQK1vBmVsNNjFuyRlNxJPYseKJS0CMLs0dwuI70KmxpnZFJ5HynKjH0rXsVExuICg+6pjz7jn9arwRqfNTYQ3mOV/PrWlDmNba5K4j2iNuPfrWXtDrVK2pk64ggkt5EQBNxV8ngAjt+NRaayReENYweIb5sbOOAoNaeuRJJZsobYVbJXHH+cVn2VuI/BviV05BnRyMdtvJqlUREqOtzaS9S48OwXEI3LICfQY61Wh8s3DSbT97cST6is3w1um8G2AAAAVlKk8jBqZSU0+/O4LJHD5m7Py8cf1rRSOaVMZql5mNVUDaynhjxuHIrQtbp7jTIbzbtZwqOPc8f0rkdevNsFpMspRS4XpWpp18J7FY43YIfnwe+1vT6ZpyYoQ1NKOXOkwqgYbZG+97tzWveBG8OyZdUTarj8M5rAeZjpSlSQwnDA47Z4FWt7SaaVkB3FJEC5+vH8q5HLU9KMTN8Ost1Zal5eWBAJDf3Sf8aXwdfG8l0+4bbuhupLfPfYcbRVXwGHazv8AzNu5WVMegz/jVDwjeCZrgKxTy7jzMZ/2qq9xWs9jc8l57OeCEv5kcp2exzXp3hPUvtXnxB1JhZZom9WAwa4LSY45PEV0mDhnabOfu4Xcat+AdTFrrlvLPzDK7xkf3QwO0n8aiQ4+6zufFumr/r0YqkkYc9vnHDj8QR+VZELy2P2G7Rt0isEcsc5GOR+IrqJITqWjmF+bq1kbzIz7cfqK5WSUW8csbBQwbAB/vAFh+mRTjLSw5RV7nQMu7SztYbN+V3HBXPaq+n3i7UYAhizIdnPK4NQWF4VzBK37uRclTz6Y5/H9KzNKuTb6lrlkF3NbTiaIr/F8uDj8CK0izKUdEy9OsaSSsgAikYvgZwD3/OqlhdtptqtuzCTazDJ575B/Wo5bhpLdlZ8bG2bsdO6/pWDqGuQ239j3KvttriY2srtyNxHyk/jxWm5zONnc7VZxdaNcxhsyICRg87lGQPxGaks9UE2llklyYmBJP93HP8/0rH02+FrM8i/IysJJM9G28HP4VDp4+z6pf2jfLBI5IB7Kc4I+oNIJQujt2vnaO2nTBZQFLY64NdTY3gnhBXG8NuA9u4rzXS72W3VopJPM2tkA9K6bS9QKKWV8bDjb7GiWxkoM66xvi0Do0mTE2Qe+ys3Upo9quobYG+8azlv1t9QVt42SfKdx9easySFvOgZAy4zyeK4pm0UyndXDRYkRSoZdpOe/avoz4K+KF1Xw41tKxMsShHDnlh618seILmWO1kFs/lSxjIVuhKnP8q9N+APiU/2kfNwI5YVcBTkbuhrhqwvFs7KWjPsT4e6uLW9exLfJJyuT3r0avA9P1B7W8injbcUcHHr/AJFe2aFq8WsWK3CcZ4K+lZUZaWPXoy0saXbigjNI3WjPFdB0Dqb/AA06m/w0AAxmlPSk3dOKdQA3rS7aOg4oyKAEx+lH8NKelJuoAUjNNpd1KfWgBCMUDoaTf70dWoAduo3flSH9KXAoAMc5oznpSZ+b2pKAHbqKbRQB+DsN1HGski4ICcMf6Uug4n1CXaNwbBJrOjUPoqzeWyZ4CHqvrn2ra8E24e3aXgbzuJz0Ar1JHhRhsa+sIVkhYgF9gB79TxUexpbKWM4MjFscY4xjFW9SQNJbvHjj8KgjuGTUIkTBVhtJK56nmouVy6ljQYWttNnfO3bbsgAOcEiqunQt5gB/1MMW7c3XjHP5mtuPT5BpiRKM+ZNhjnAAzz+lUbi1NrpGrXudu2EpFuOBye/pxQnqNw0ucdpLvqWpak0bNtDnn2zWp5ySXk8TtgeUu0D+L6Vk+Dcx2OqySFgzLsBXucjOadZyFdUuogBiPChcZBBGTW5w8pU1DcuqXTyS7lkZFJx6LXZaTCE0mLy2XztkKrz0w/NcfebZ75yOBvBKD6YrsNKgH9lykhiCyAMOwzWM2dFOGpuuscFwdxwquxJYeta9raiSzePdjauRj36GqDQBrgK4yMcZ610FvGA3CnO0ZyK5uY74w0OfvtNNzCcBh2bnuKTR7Vh4N8TLIMSFVdVJ6kHGK34bP5pVYZUgOMn3qhpemt/YviJWH+sR9nmdQVyRx9aakKdPqcz4XjMfg5S/DGaUbOuOap6tcqNF1dA3LWsgOeMEEEVp+H97eFbZlTmRpG/H5awmIul8QwNGVJ2qB9VB4/KuuLOGcNDm768S48NWczOwCzqWXOSCOMVp6LN+5spRlf3T5VTkNkmucuZGj8J3EWVV1+f7vJ6Vr+GSGsICF+UjdzxjI6Yq5PQUKep1M7GbRykZ2ASg5b25xWjp9wJNNjlKiQLchOT171z/AJztoMsvG1ZQOD1rc07C6GdvIW4jYj0ycf1rikzthTM7w3C1ja30TDBExB/M8Vh+E50u9RvEXarqWDoox34NdiIdnmbMbZGJB68964vwsG0/xFcKGVnkIDovoCfy61UZBKHKzqrVmhvNUud+3y4FD4PI3EAfmAaWPywt4ibgGiDKy/w9CDU+uW8GieFbi9G95dUuYUTnqI8g8emSR+FVrOYlVVotyMjRtg8cYwPrVXOeUfePX/DuqfarLTNRI3G9gUu2cjfjnP5VieJozb3k275t7ZzjoOxqH4e/6R4JSJnXfZyvEoUc9SQD+Oat+KlMmnx3zBtzALNtGAD3/pU9TRx0K0MkckYkQ48xQR/Ij86wX1Iaf4xQFi0RiVCG44b5Tz3q3Zy+X5GGZtpIH0PX8jivPvjQJdPk0ueCeRU+cgqMnMZD5J9/StEyHDQ7bVZP7MvWjV2IZFyD03Lxk/hXKa/aq3hu7jU/N9r85cdM4zx+NWr/AMRr4i8N6Xq8Z8szfM2RgAk4P8qr6lcCbRWbeq/NtIH05/GqUtTKUL6m/pGrSavo9tdNtLyoPMK9PQ/jVvUL5fItLv5gUi8l/cqdv8sVwnw5upZvDt1abSksMrKvGcY5A+prsRILjTZAjr8uHYFex6/qKObUv2ehoxakGdGRlwRnOe9dDpWoFvMQyEApyV9RXAWdw6AA7vNUA9MAnuK1LC/23BBY5aqvc53GzO2vb6W5013C/vISHGT1APNXrHWzcXCiVlKsOWXuK5iwvP3io8nEg2k9eDUen3ARxDhgI2x1rFxGlqdJ4ijMyEoMdAWzziqH7OfiE2N/q0ZlzJa3ZRcnrGTkYBq/Mn2q3cfM+OQfauB+GjSaf8QtetTLn9wsycYHLkH+lc1SPNBl/BK598+HdQGoWscpckMuc1618MNXDwz2r/LMW3fUYr54+HGtNNotoDtLLGFY569a9K0XVZNNuo7iJtrKwJx3HpXlR92Vj0IvZo+gaKrWE4urWKYfdkUMPxFWa7z0E7ocOlIPSl9KbQMXmjJp1NWgA/nSU+mt6UAGf5UHoKPp1pP/AIqgBfp0o7e1JT6AGDvS+9H8NH8VAC9etDdKRuKdQAz37U+m9/anUAN4op1FAH8/6zMmk2zF+SCG613fguCKPRZtwbe0aoFPHOM15rrkjt4Tt7lH2SHcFVfUsQARXqvg2ELpMQYFGihDOhPVjxXezyUyw8Ja6RsbVQd+h4qpDbFN5j3AMw+Ujnr2Patya0xl2z8w+XNNtYd1wiqFfdKiNjtuPP6VJSWpsmMLHZ2rDLR/viw9DuOK5fxYyxeFZ1kGBcScA/xYHP6mu81S2xqV4sfyKEIUdwcD/wCvXI/EizLabptqejFdpJx1OSf0pR3KktDz7wqoWyeFl2zuWJyffg07R7dvt18wOS8hBbjPpWrpOnqtxcMjHcqwhkY5xx839Khs4HhW5lx96XAwO+a7Di5TnfNeXWL1XK4hdUUL/nmvQtPh/wCJbEuzcHZOea4HS9Pjm1K5nKEt5pbbn+InqK9Kt7Vo9PtRt+TeDj1IrlqM6qMS+kf+lIp6e1dZa2bmJZFHUc81zkNvJ9ugYlQm0M3vXdaTHut0XqRyeK5Wz0IrQyZrUx/adwVXUKuD9aW9tUTSbsqFVjbPI3Gecf8A1q17mylaOaUDKtJ8wAqvd2vnaPfRA7XNrIMsPusQeay5tTVxueYaJum0DSwoEaSxudrcc/Lnj8awpInt7rWQ64UmNA2f7u4ZH4VuaerWv/CNW7APi1mZiR67cH6nFZ+sQ7pL2ULkM24Z/OuyEjzpw1OD8TMbOxudqZ+QAfjU3hNpI9OsV8zzJp4WO044qnrqt5eoeepWNoVIZT33VPoUElrdaczHEawOCFHXI45+tdDloRCGpsaTJJceG5XY/MjKevBz1rt9GMbeHrtCEzviJPvnr+lcHpDeZ4fntpGZdp2k46/MMV2mnyiKyaMJjLqew/OuOcjupxsaF4qrYI8f3fN+6B0rhvCsZ1Dxk0UKB0uHVRIOOd3X9D+VdndSItipVvlSTexx+FYPhSFNDmEkh2ancmQxxKRmKEtw7ejH064ohLQJx1LHxVvPOW3tbRQYoCsUUajJ+Uklh9Sc0kUwjiRshUMLS5x3GM1D4yCLeaZOAuUOQpOMgnGaszopa2G0HYso4OOgyRWxzOnqbfww1MtrXifQ9ojJdJbYt0ZWXKsPp0rtbW4PiTR7yIKAl1CZBxkrIikSLjseM/jXjuk3z6f480/UY5W8q5t49yHkZ34wff5v0r02x1tPDvj6PT5xi3vnZ4GH/PRQCR+IzRIIxOX0PWReQznyiGs5Asm4YypGazfi9bJN4ftrreGWCb+HkMrrioLqN/DvxI8Q6UqItvJO2wtwfLYb1P61qeILSTXPCVxp64E3lFATyQykMv6Z/Klzahy6HFeD1W6+HUlkxbzYZyyqPTO7+Rqxqkif8I5O2DGBiQN/eweazvCuoBRPCEyqnaW6dMj+ta+pzA2P2RWz50TKAw79aZHLoZvg3Whb6lclThWkSX8MYNdtp7Bb65tFYFZBIwPfaTuH868p0O78jzi2EkjjwVx6GvR9I1Brg2c6bfMfCNwOFII/pQJLUkhvGllMLMVZCcEDqM1dsriJ7uRh95d3Ue1YBuFt9dnjC5V41cMfXkEZrRgZoPNK7VLrkH3qlIylE6WC5aSFQAA6JkMB1NSXV0ZNQe4hZUSRVbbt745rH0y83WRJbLZK9x061dkkK2MZGAIyACvvSb0MmjsbG6aWFGLYwNuCcZFc8ts0fjcX0BYW09s1u2Byr5DBW/DOKl026xhixVR1HBrD1LxA3hfx9pzNKzRXkgjMIzgqTnp69efap6Ezeh9WfD/UPLhtY/m2MgB6V6tp90JFVs89Oa8G8K3QQwvC37hmGOc4GOK9g0q4BjXLAkD868eatJnbT+FH0F8NNbF9phtJJN00HI3f3DjFdtXhHw71n+z/ABLaozbElPlk84Kkf417wCK6IO6O2m9B1N/hpd1IvfNaGoemBilXpSbadQAU0+1K3SjoKADtSHoKPWjPFAB09xR64o/Sl9KAE/ioOPrQ3WjHvzQAfTpTqKKAG9/anU3+KnUANbrRRg0UAfz06yhm0fSYFDC4knRD+LHrXtHgOEyaPqM0o+7JsQ+wHNeU3FmrXtmDubD+avOAOM16t8N5CvgJJHG6e6u5T06cYH8v1r0ZHjxvdHRNCszDcXHy7sEcVP4dsUub6IthY/tIyfYc1P8AYzJFC2OqgD6960fDOmiOcQSnG1Wk54yxzWLZ1wjqJiOXVrjcDvkYDH1bH8q5v4hJE2pacMGQQXDfIp7AYA/M12GmKJr95mz8iSSEk9ACMfrXGeOJvJ1a3kXkyScqepxjPP1pw3HUjoc9odjHLd6xKULFbhFTr2HP61TDFrOXeVUN58iqeDhFzVnwteStbzyDYzT3cuVU9Mc/0rN1GZIo3US7pIbR2Y44xI4FdNzj5SpoEJ8yRioXaVI/HmvRLGzVo7PdwGZ2PHHA61wemSfZbq4dl+WMqQOxwM16LbcxWhC7gkJcge9c1Q7aKuXI4dzKqKpwqgf412dihhVU25LKOlctY/8AHwFxxnkH2HArq4wSUHdjtAFcV3c74w0LEmY45lzhW5APrVSRFkSUcZeJkx2JxirV5hI9oODtz831qh825Gxz5ijGR34qLhax5vqVtt8RadbL8nkWpXk8c9vxqnfKkjtEMBCvJHXpU3iCaS3+J0lr5p3RRkBexGCP6VS1i8aK4kDRKN1sH6+jEZrWEnaxzShc82vLNv7BkSVcyLtRm7MNx5qaxvBHHGrDcdpCg9ADWxfQ20mm3JIYuSDw2RgVgw6lYW7ASCZwuFwEHpW/PoKNMtafdERyKrbTuUcDr8wzXVWJa6vHVEbAmUhc8Af5Fcxpd7azsfKiwd4G1hjvW/b3z3EII2Luchtp4HPFc7budUYnVedBpKxBW8y8aJpQOGjjJzyR3PArh/DMxk1AymUzTTyNJI7Dk5BJrb1K7jj1Iuu0CMBc+vHT9ax9H8231uOHyVVyhB4/vGnFjcR/i5/tN9paseIoxGIiO2ART1uGW4ikb5kUSIFJ+6elVfiCvm69bNG+xFljjDDPVVwapm4KzxNtVh5zDr1NbxbsZ8qG2l0slnazJxNaznhu4Dg/yrsfi5cSNpem6xZyKt1YXSSIWGeqk/41wOm3DzQzoU/eI5JPtjvXoutMuqeE/KGFMkQA3DPtn8zTbMeXUg8dJ/bUfhjxjCg8u8g+z3BXoNoypPuefyrX0e6C28kxJAO1nQDqcH/H9awfBZn1H4ftpd25doZJ4Y1bgKVG5B+tSaPdTReH5I5P3Vwsas4Y/wAQPSsuYOQ4HT4X0fxRNYzSDdM8rIzcEgnIOPpW54o32Zspj8qxKMkc9+T+VUPFtgs3irQ9QUcM4jdlPTk8Z9e1O8TXHm3Go2zJzFCsic+/P44raLJkkjndSQQ6sxR8W7qzjHQ5FdV4XvGXylLbxJEzKR0yrCuJvppLjT/tJchx+76103hVjDZ28jDzAvGTxwT0qmRZM6LVrcw67C5kMZZCGVQMc8g/rV2+ZrS2QF1kOMgdKbr8IGpRN95mhHTkDGB/KqV+wkkTcCydB2rK4pQ0NLRbgYeJplOckc881tWoaSN0J+Vodyg/3hXLaVldQcgIF8rj1FdPZzbfJkPIxkcetKUjjcbFvS7nO3fxxyMc1leN4nvoba7hVftNoWZHb7w45xWhLGY7pmAPX/JqlfM91mAYWYxl1BOFOOxpxlqYzjdWPWfhV4gM2jWXRisa/M5ySOhBFfQXg+4jv7RjvwkaE5J/IV8rfDe6FjdJ5kRSJlTCg52kHnJ9819AeD9U8iMqeVkIGB0rhrK0rnTRVlY9S026fAlVj5sR45/Gvo/wrrC65oNnecb3Qbx6N0NfLthefvgAP9YDj617P8G9ZaaO6sHfgDzI1PbnnFRSlrZnZT00Z6mRijBxRkECnV1HQN20feoJzQv6UALjrQRmlooAb/hRto96XtQAHpQeopN2RQO1ACkZpMYOaXIpG6+1AB96lHSgdKWgBmBnNOPSk9+1OoAZyKKU9BRQB+AN1a7bS2uNzYKeWGyPvc8fpXpHw/vpI/Blqm7kXDgDjgZrzPUHSPwzbXJddqSEqvfO2u98LzxQ+CreZRhpD5iY6Dnn/wDXXfJnlpanqkdv5xtjuVix+VV7VehO2W6mUKp4AyegFYumTq/2Z1Yn91uGPp1rR8xYrObcSTIwXn3rnkztpou6fGI9JuUU4e6aOFfYE7j/ACrzn4nX8Vrr1ogJWW3lIGBkEcZrvYZD+4VBlUfePw6V5R8QLhL/AMV6ejNl3keR1GfwyfrTpyKqR0K2m26WdvJIq52s8jMnGGY1l6g32ia6lVtqqY0ZfXbk4/Oti+ukt9PZD/y0YE454B/lmuKuNQmtdJv7xju3zhYxnpk8HFdCkcfKb2i3yzTqjglQ6QjOcM5716qsctveQx7vlcLE2OleW+FLdpxpr/6wPch2+XsO/tXqkbRzatafMTiQH8hmuapKx6FGNjSsIx/aEuMMPMK4GfXFdlBj7VD8oIU965XRE3yNIxJ3MXz9TmumsGLSN/FIRxiuS56FlYTVLhbe3upJAuyMYJ/lWb9pWSENjhgjHPfHP9Kg8XFLq8XTElbykdWl/wBo470gYNCIlOSoJP4DikYyPPvECmP4sXDuNyTwNJG2eg5I/PNZmos01zGCML5Lxs2PoRWzqCi48R2d1955bdUPQ7SpIx/WsSYmYI+7nOMfSmmRynK63M1rYxyL8uWVSuPfrXFvD9nupmc7k3E/N7muz1zO6VSxCRuDg85GM/zrj9X/AH0bsGB3Abm9x3rVMaiaejr9jSA7sM8mePSuu0mBvJs8YbdIztg9vSua021AhtTuDSBd54rq7GMQwxtnIjU/y5qZGsUMvI1uJMMAAWbAJ/WrFmm7XWnR9igRlARnt2/GqE0xFrLOFLIkec/U1seX9kjhlkHJI4zQgaOb8XsHvhyV8ufBP+1iqEd35kkJXDbJNw3DvWx4kZDcyysM+aSBhc9vSse3tWjaAgbyzDI6Ecd63izPlM/S2Zprhedpbc+c44Jr07S2S60NSDlDuQEcEZH+NebaRC8NxOrIzLh/m685OK9B024SDQbzHCxos2T6jBpSkZco7SVaC21GIsc+YtznGMEcEVbvosI8ijMc6bt3owxkVDHKJbOcpE22RWdm9iM5/SpdFmXVdGeB/wDXSIxTno4HI/LFc1wscmpjuLqSylkUoxV1PdGByMVR1yFo9TuATy8O3PHOat3W+1jM2xVmXoW9M81W8UXkMMGCCCSkkU3TKZ5U1tCRDicd9n8xDGwBUNwPxrp9Ax9nht1QDcwySeuTXO7TtKltoDH5ia3tJwtxZIPlAbPy/wA81u5GfKdRq1z5duGXqp2A4zx/kU25j+1Wtm6MuCv65qW6xJCV2ncQw9jn/wDVUMUO7TLbGVKMNxbk/lWFzRxuamlW/lTjGwtswRjmtCzRmUD/AGsDPQVHp9v/AKSO277v0q5ZxtDcOh6E9zWcmc7pl+KDzI9wH3l2Fj6jkVgXcLX7SQRyAXCcMpODtYV01mvnQuikKwbINc9Co/t24ZVVZUTaxY53gfdINVGRz1IWRofDu+Bubm1Y4KN5anOc4r3zw3fFfL7beTzXzp4HNvHqp8n5ZWnO7PqTzXuGh3g3RjHB4bHrWVX3kTSPaNBvv3iZ+bb09q9C8I682ia1Z3at+6V8SY64PavHtDvisgyd2RxXeWF1vCNjLZrjTadzrR9XW9wl3bxzRtujkUMrexqx/DXH/DfVk1Hw7bwgkS242MpPvx+ldfXendXNk7oX0pcCjApFqhjqa1OooAbup1N65o/hoABz7UvTJoPSk9KADrkUbelLgUjCgB1FIDmloAb706m9806gBp6CinUUAfgDr0a3fhWKKCNQpC5JBzz0rc0N4I/DGkadCrKV4HzHL88/rXPwyf8AEiKb2SJbZXUHpnA71Y0m6WOz0S4JxGrMobPQ7j+ddj2ORRPdNJPkR+ZIMxwwAAKeuKswzNdbVwCTJxj0ArIsZjHpcTlv9cnf0FXfDtwH8uU4McaudvTnt+tcs2dcYm2JvKdRCQAikfh3ryvXGiuvHNwiq5EFuHy3TJPH869Mt7gvaxzMuxmIB/E9K4K+ha21K8uduTvO1vXAOAfoaxjLU0ktEcpqd4Li6nUIfLXKj6Ada4u7vRqIGwYgD7VA7kD/AOvXReILzbFMmxiZF27lGTnufzrF0O3TT44+jTbGIJGQpPFdidjlcdTvvA9qF1S2Q8OsOMD7vSvQ7NR9ollUq4KMOmNuRg4rz7wFuivLq7aRpCzfe4/l2rs7y+WzilKHCuw2n2//AF1hP3jpp6HTaVINzRxleflAJ7Cuqs9QXTNPMrBnYAsdo54HA/GvLNN8UJaq/wAysemTWvpvipdUgMwkaK3QY2v0dqyR1XubjXUiRS3t4qrcSgNsHQseg/CqVxdK1ushB/1bAlfr1rN1C8kvJg5VnWPovbPtVuZpIdPL5xtiYduASO1IVjz6aaSPxpLbbt4jWMoN3Qkc8fU05t73RTAEakkkD3qVbRR4zub2RQjOqKBnP3c80pZ1N6yt+8AccjgNWClYvlOQ1+N5J7mbzWERUALiuSuYlmaFEXCsdpz/ADrq77zZNL82ZyHaVQ20cdOR+dYC27TXZck7Y+QvpW6kNRZtaZCZ4jEcZRcB+lbU2bax2lsfIFy3qaqeHbLbA7pucMuRz3qxeg3UluhVjHvLMo5BwOKpyKjF3LFnatNDHDGQQxXIUcHB6VqX0KyqWPyurklQeACP/rVN4XtI/LaUjIQlgPT2qzdWu21uHC5+Ukn9Kz5hOJzeq2wXTRIFZ5ZmARsdqzF3ptYJkqw/wrqdSsht0+Dgr5e7JzznnP5VR1DS/Jks02r87fw5/WqjIXKYdvamGZ2ZtzN0GPU9K6XQd7R3lpIozJBtIPY4I/pUT6OyQnYoLFuCfrWjotqY7pyVVX2nL59KTkLlI9FwNOIcZkWN4C3rgdf1qPw3iAqGdk2NuDN24x+talpbtDcXS5LI4LKAOBUdrpz/AHyD2IrGUrE8pz/iK1DXEbAKqSuyPxkA44P0OK5bxdAlzpYG1jJHGMY9O/5V6dcaL50WNjYJyGYVi33hnzp7gfMYkAXpxg9quMyXBnl15bo1wilSm5FI/wBkjj9cV0Ol24RbIbCHAGW9eOa0L7wm3mZKkxxrkNt/SrdnphluoflwsS8HFae0I5C/OdsVxGg3FYfM5/TH6VXsQ8mkwhtocgEsO5rVvLRnur4BswmJVC4welWdJsCLHYw3bTnJHJ4xWUp2NFAn0aMtMpZCRs+Ugd+KvtCFuMhTk84qXT7ORejeny1e1KyeO6OcqcAgD3FRz8xi4pFWxgaG8kUYYcNXL6xttr65iWTDeYZQuMNtxwBXZRQHzYyONx+Y47VwvjRgurS3apve32qy+qn7tbU3fRHJWXul/wANSRtML2NQgeYHzE6MQMfmM17H4ek3zt8xC7M4/rXgHh3UY10uWVFUH7XvVUb5d2OR7c17b4bugl5p8mTudcMoPGWX/GtZbHLTR6jos4aJSWPyNkYNd9od6JIUOcn2rzHQ7sRlhuIyfWu08O3RCkMfmU9q8/Y6LHuXwv11bHXY4mlEUU67HB9f4a9xVvlr5T0a9azvILlZNuxsEfyP4GvpPwprA1rR4py25/usfU+tdNKelmXDsbX0o5o44pe3FdJoJ70HoKdTf0oAG60n/wBal9adQAyne9GRS0AI3Sk/io49aSgBx9e9A6UDpRkUAJ/FTT0/KnfxUZNACUUYNFAH4E2diJdLnsCWlRbUb3xwoA5rl7O4mu1sbKD5ohIsaD0Gev8AWu68Gs7XGo2X+seWwlMqjqqgrnj2rkfCunm11i3hyoV5fKTnn+836VtKVi+Q92kkMdhaxAkmK32sP61e01TBp8O443ne/rj0NVLdR57RlslUC5b271oySPJboEZcONrFew6VxTkbRiXpZD5cMUa72yCo+n/6647WEaNZIWIIj3OzHPOecV2UcRSaWUE4htSAxOeSO/4VwevTFbcStnY7AgDvnpms4vU0lDQ861q9kfzCm6MEZb1GO1EUSWsKjfvdgHfA6ZPA/CtRbdbiYm4j3cksrcEj/OKydPjkvriOMMonkdmlx93g8Af8BrfnMHDqei6LEmk6O7OoyPmJ6dRUPjC/e10HS5E5ilYs57kEZGPxrVi8O32s6TBbW6AGVyXkY5AXGK6//hWKa5qqW0waO2jhWOJY+CMD+dHMu4KLPDbK9u9RlaMRSmH+LjGPTmvT/Ddr9j0W1EqbGjj+ZSOQSa9KtfgHpUdujOk0jMQTljkEdK3b/wCH8Sxs4TI6kYqHJJaG6i7Hmc1vJ/asm45R9oQLwFGM1oXkJj0KUhSMIR68ZFdldeFRHcCQpxgDkegFU9Q0dpLKSFQQBkAeuawczZU9Tzfyz/aE02zdx6D0xVJtLeO3kTDFpGLZ+vOa76HwbdXDSHaT5o25ArRi8CXSxlWjc7VxgjnbWHMzflPDbzTUexazKnzF/eOQeh61l6bocjTtIELluo9q91PwtuI1jcwE7yc5XJ4qWx+GjRlP3ZVgxY/L2PWrjI0UUjzWz0g21qqBDsPtiq50lnukVVWONQ3Q9eOK9m/4QGVIGiaMbS+4EfkKu6b8KI5JJt27Gzaox09a05iG0ee6F4daHSoWdSDIMtkcn3p/9iSPZLG67gRtyD1Jr2hPBYaKGEgttULux6Vqw+Crb7PFGYlXY277vWpMTwm88LS3DW48jcFUICB7VK/gJ7m9VnRsRqF46Zr3lvCNusiNs+VDwKG0GOCRiqhs807geMt4DkZoEiHytk9KyW8F3dnJOW+dQpTkevQ17r/Z6xRhSucf4Vk6hbokbMqbQ3r9KLhc8jj8My26xyOo3MvPPTtVtdLhXyVI4Tjr1rc1p47dRjAAA4rkNW8SNYswtolnZeS3YUKLkTJqK1N86ZCE2bcqeQC2Kij0OGNydpIJydvINec+IPHU1vta51E2yHjy4MA9a5iT4uaHbzCNry+kYtgBSSM+lb+xklc5XWWx7RN4TimgKNwGOc45qr/wgqxuoiXPy5JYe9ef6L8V9F84IupzW7yD5RdMMfqa9O0PxW6+W02y5t3A/eq386ykmjSLT6ldPAckisIxlmPUCrGn+D5QwiaIs27AOP516Po9zbXrQvDgxdSQc109npMM23fGu0/N0rCRq3Y8k0zwLcTXUsZt2ATJLYOPwo8ZeG7vT83Ah/dwxgBwOGGK+irGziMcaImAoxwOtc98StJWXw3KPKG1cbvof/r1rFHLJnybq2v2tl4ZnupXwqkEfNyR2I/GvKta8UXE1zJKk+15EWIqh525yK8++KV1e6LrGpaWsn7mO63bcnCnriua0nWbmaZSZGYnHzZPFetSoKKueRVrczse4eDo3XTbqOQ5ja6Hz5BwT3r23SZNtnbEZUxhWBz1xXivgmIT2N6sBEu665AGTwB1/M17BoNwLiziiZRkxjbnisqqRpT1R6lokyzzZBxuXcPriuu0O98m+hJPD/Ka878O3QVInwoaPg89a61bqKymiuOsW5WPtnrXmTWp020PWtLcMpVjmvW/hd4gNpP9mc5ikODuPA968R0u7SNVwSwIrufDeqNZ3VvIh+Uup5HGKcfdaIWh9JKx25x3p2T2FRQSCaFGByrDORUoxXendGocn2owfXNLupP4qYCUvHpRupKAHfhR+FJupeooAWmt1oP9aOaAE96XB60uPWgdKAE9+9JS/wAVOoAKKKKAP5//AIYXW7xrYwSyNuuoZ0fDfM25Qf5iuh0zTXtfF8t3KsYtoId0abeRuON31yK5PwjM+ha5p8g2tcy2yhcnLIpY8/U16PqirHfxrGS5kGW7dBkmiZ1o6izkQzXEp/ehUwzdlYir1nD5kcSbyvmEsoxxjoK5/S7tLjTiqNuedwx9SM4ArpNLDNJJCMqUYKfw4IrimdEUW7wtHbvEDsY43HORzxj8q4XXozdauYd5FurfIqj04Fd9Kvysd+75sYx3rnrrS2W8EhOQuSSR0rJytodHs7o4TULVrWOU5LO/Cj+lTeBfCz3UxmlUiQthCc4Oe31rudC8ItrFwt0UaTgkLjj2NeweGvAsVtDCxjVGQhiuBycVXOR7PoZnhPwu9naxIoGQoXkV3lno32eOO4Kjer8jPbpWjpek/Z8q2485XNau0RrjO44xiouJxsVPLaPA2/LnqDTLhSY2VOD0PfioLzxVp+lqYZbjdKDjy15Y+wArJvPFmoTRZs9K6/dkuDsX+p/OrXkFizqkG+4HHHtVBrNZpQMYw2ax5vFGsuczW+nx5O07XJpLXxM/mE3cSxKpwHjOV/GodOTHzRXU620sUjxkcqSRzW1DbrgkDJIx07Vg6XqEV5HvjcOCeeK27U7enT8az1WhrZNXJ/sa5BAxtOang0tcDC4bHPFWbWPPJGfate1tQfnAwaQGMNJCgArn8KtRaeI+Qp5zntW9Ha7u1TrZkY4BFb3MWznY7HadwBx2q0LHd7Vt/wBnjb0wKVrPafapJuc69rtUAgGqN3Ftb5ABx6V0dxDtU8isW8jO7PSgTOeugWXoN3bNc9qi5VieQB2rqL2LqO9cj4gBhtyec0AjzXxJM9xcmJEYED5m7AV4j8T/ABpcWN8mi6BCl5fTBhJuONoAzwe568V7/wD2IdRvTboxWSUFmPXI9K8S+JvheHwn4s1Em0jjumIxvyVcYHT0HrjvXq4alzK7PPxmI5GoI+ZNX1DVNS1Ai9v5IpunlyORt+grR8KaPdy6pbrEiS3BkUx7m++2eBzx7V2Uui6pHoOo2r21g9jeXAaWYW6vOmSAAjkZAHtXRx+GdA8M2cEsbef5kW9fOyzbgOo9K63FHAn3PoXw5+z94d8eeC7S4vLGK01QQ7ZWtmVjFIBzgjg15X/wqbxX4E1RpNG1A6jbMxEtrIdu8A8Yz3r6N+CWlxeCfhLpwkhaJrkNOI5DhjuNVW0ifVr6STyuHb7oOMVxYmUYpJG+EjPmk5bGH8O9fn8tILqz+wT5wYC2T+eK9u0SQ3Ea4ByPasnw34JS68sEMsg67xk/nXqPhrwKtmqmQsa8jU9STRLpNnthU7Dz7VQ8caVJcaJdFf7uMA9e9d1Dpq28fAOKytajWaxuImPY9R7VonY52fkl+1r4fk0fx7LcNCyx3yK6sowAV47V43oFwY7q3Dh/LL4Kivrn9uvwu0djpuqLgCC48hsHHDDI/lXyBo8jLf8AIJwcheueK+goyUoI8SurSZ7x8I76dtQuYlLCFyWDdArAZz+Qr2vQZ0ZbFi2fMG0YGcH3rwX4RyR3Fywl3xqkUrZOeTjgfma9n8IzGTS9Pk3D5jjJHA5IrmrbnRR2PSvD7SW9xJG2CMnoOK7GORbizjVlIH3SO1cNpkbw3sTB2MciZI7Z712dvmS1MY+91B+lebI7bHceFtT+0LtJOR278V6Bo8xbK549O2a8k8L3whu8EbWY78Zr0vS58SIw5DGsehDR9LfD/VBqXh+H58yR/u2U9RgV0/14ryX4Y3ph1IpnAkGw9cHjP516zznn+Vd1OV0MXikop3atgE9aXqBSHvS4FACdaXHOaD60A5oARutAzmlbpQOpoAWik6iloAb606kxzmjAoAMiikaigD+et7xrXxJoLB1Es1zGzrt/h5AUj0r1HUlLX0M0Y+XZIuT37H9a8h1RmXxRoxQmaQXkAcdlUEV7O0KyyrBIzRCO5eDeF4AYZzk9+lEuh2RiZnhXVoobuOSQbY7dATzxkE8/nXZ2+rQ/M+MnBIAP3n64/WvJNQmOmWDxozFfMCFsY6E9qm03WZr7a5BAjOPmJANYcvMdEbLc9+0HSpdQ8Oi+ZNsRlwGzkM3p+FbWn+HFuIw3lli3U/zrX8NWPlfDXQoiMNcEzkdOv9K9C8N+EGlsY3KgjjBHPavPn8Vj0I/Dcy/BfhGO3YsYuSOmeK7i30XZGAFxzW1ovh9rdSdjbcjnFbFzp/kw7hxj1FIzerONkgW3jLOcBa5G+1GfWC4sZltbJPv3eeWx1C5rb8bM80MkO7ZESVkcdfpXhvizVtd8b6jD4U8L2jQ2MBRb68XOI17J9T/WiPvS5QnG0bmtrnxI0TwleC08PW41bVH4aQHexJPXPqT+Fcn8SF+Jdj4dn1a7gnsI5JVWCNY/mkZuy46gcDPvX1Z+z/8As66b4Ks1v76KO51iQbnmdASnoq+1Zv7XupXfh/R9Glt4IY7Z5WjeWSPJjPBXb6Hivo6GEgo3Z8hWxtR1OWO17H5v+Mte+KHg+YJr9veaTLcRi7gW6iCloycBhg9Kq6D+0D4t0y+t5bt01C16vAFx8vc/Wuw+NsOs+NtU0sTJcauwfbLJLcn5oxg+Wf7o9xXLaf8ADi31TV725EUPh2Dgw6TuaQcDn5ie/XHvUzjHaJ6tPm3Z9H/Dv4pWniC1W4sp2DcGW2zk8+1e56DfDUI0bBFfGf7OvgebUPFniWaB2htrOJQXJyBISdox9Aa+s/AEkyyR21wNkh744Y+1eZWp6XPRoyvdM9L0+PKgdK6Gzs8jpn8KpabY/MvGK6/T9NMnTr2rlSNW9Chb2fy9CKvxWIKjC5rds9F+Uluv0qZtNK9v0q+U5ZM55rMqMFOPaqk9t7c11X2L5T3rMvLUIp4osK5y91AAvIxWFfQg+tdXeQeZnmsW7tPm4qQuctc27ScKDnPWuO8aqljBC8pwrttLBc4GfT8q9NNiR371zHjLwK/iMQNDeyWbwgqQo+Vgf/1VZpE4/QTYReXP8qCQNlnOCMevpWL8V/h1ovxH0xH+3QWup26lYLkfNweoYY5FdVD8OY7VU3zSSsgIyz5Jq0/hNPLwnyH/AGq7KdeUI2Rx1cLCrLnufF91+z740tpiEWC5iVj88c/BH0Nd14B+A91Z6pBe+IJFkhttrpaRscMewY+3619K/wDCIu8aDzF4ON341p2fgeBnZpXMg6bSOKmWKm9EXHCwju7nLx28mpTRKyjAAEYxhVAHQYrt/D3huOH55Bh+1a2laLDZ2/lLEoH95R+lbllprMwVV49645Ny1Zo0oqyH6VpSbg22u50+1HlKAMVR0nSwu3Kkn1rqbOxPlgHgVD2IMuW327uOCK5zXIfKt5DtGcda7W5gC9K57XoT9mk4yNvNZsk+D/21tCTUPhvqlyse5rdllyScKcj5v51+emiuy6oBglieqjrX6fftXaes3w28SJnEYs5GYdsDmvy60eUwXZkdgRlQB7n3/Cvfwcv3Z5GIh7x7r8IpftFjduysp8x1P5CvaPDcJj0WzXqVkzwPevFvg6huPDd/M/G126d84Ne5+Go2bTYAzfKwDD6VlXZph46WOv0xmkZMH7knX2Pauws5vLWOXjarfMD+tcjp6L8208DoK6rT5PMiUDgnqK89s77aGqUk02+t2VvMWQ/L79/5d69Q8OXgvNPjlXhyOVyPlPpXnTKL/TIzx5sBwezDHINdN4FvBbzSxMVIkfzE+uBkfnWGzM2j2vwRqG1Y23t5obYMHBwe/wCde5aVPJcWMTTcTAYce4r5z8L3S2t95RPyysNrZ+6fWvoTTbmWVU3KA20Bxnrx1Fb0p2YmavpQ1HH40vbmu8kaeo+tKegoPenUANznmhvWj60p6UAIvU0p6U0d6UdTQAo6UtFFADf4qdTf4qOKAHUUUUAfz16hayJ4ytYI4t8eYWLKvzE7skflXrGtrL5NwTKQiymQKo/i2gAfpXm0kJbxrbtDI2zzUATJ5x1Feq6wqzabqSrxlVYBuo9TSm9Uela+p4vr14017FHuYFpfMKjtxVrTbrzLyyiBZQ8yg8e9YN1dLJrzhSNqBhuz1NX/AApdfb/E1ou7MUUqoOxJz61vy6XML62Pv/S7EP4d8OwL8221jyR0/CvoXw34big0y3ULgFQentXlngnQxd6vpFokRaKGCMMPQBR1r6M0/TxHCihcAcD6V4jV5NnrPSKRSh0ZI1HGePSsjWtPZ8oickZBxXfw2oVemeKP7PST5mUelOxlc+e/EXw/utUV413FpCedvCe9UfD/AMLV8LwmHTojbxyS+a2CWZm98mvoq60pAWZVwTxwKzVsQknK8CnFJO6HKbascnoeuX2gxoL6JniJwSD868+lV/iJa+HviV4ZvNF1HIgukKhmX5kbqG+ortW0qzlWQyoCW7965jWPDMc11uRmWNRwuM16VPEzirM8mrg6VSXMlZnwL4s+CPivwlqFxDZwNrdvG/7m8hcZ289VPfFcrH8JfHWoXzN/Z32dJsAzXEoBXHHT/PSvvbUfCrPcMwPyqM7SMVzdx4b5weinhWNZyrO+h3wopJJni3gD4fx/D3QZdPsIA88zebdXB+9K/wDhXp/h2G2jt7aX+zbx70ADcXGwNnr64rdttLgjcjaCQetdbotjH5iKkAHpWLqOS1NVGMXdGlZ2BWOJiNpIBK/Wux0vS2RVO3rVLTdNZnG5cjvXaWVqFjUYxj+9zUxRlUkMs7Pao+Wrf9mFcngZFXbe3WNckAVZxuBx0xRJHNc5S5syrkEVh39ry2fX0rtbi0EmWOAa5++h6/4VmyzkbqzC1lXVnzmuqubfI5HFUJLQMx44xUgcu1vjqMc06axZ1xjFbb2O0k4H5VYSxDAEjtVItM4ltLYFhg9aZ/Zfcg8V250pWY8VHJo+1cYrQdzlI9MAAO39KtW+mliSBjn0rpU0oADC54qVdPK9qmwrmRZ6Pu29K39O0Zd2cZxVq1sSyr8u2tuzsyoBI49qlkSYun2IjUY61reSQo7c0ltHtAwKtO25cY3GpaM2zHuod+4jgVzuuRn7K+OTjkY6119zanyueD6VzmqKGt5FHytjvyKycRHyt8ftLg1LwX4ggufM8qSzkDeVjdjHIGe+K/KSX/hHOJLODUkVpAP9JdD057D+dfrv8bLVZNB1ZMcNbygnH+ya/HzT9EubhrXzpoLG2WYEyXL7eM44HU/gK9jBfA0cOI+JHsHw51tYxdafEjCJYi22QdiM8Y61714Nk8zw9Zz/AHAVAGR2r518EzWUPiS7hivTctLAwSVYiidOCAea+gPh5MLjwTaqx2vHGR77gaeKWgUNz0PTd2ZXUERrwwrf02QtKMHgjHWuf0qUzWccqt8kq859RxWzZttAbpt59q8uZ320Op0x/wDTCjnEM0fzHdxu+laOjsbHUECLtO/I4rKWQLGjjB56iteAR7opQc9uprFkPU9V0mYzRo2P3gwQegr3LwfrjXkemybcRuhjYn+9Xz14fuvlChuOhGa9s+GOpR3cLabMqnyyZYpOhGcZFax3TMWj1EdB+FLUdswkhUg5Hap69NO6IG+tLkUh70baYCU4Z70YFB6UAJ7UvrTeetLzk0AB/WnUnUUmcdaAD3o/CjdS9qAE20Uu6igD8Cntns/EUTKw3+epDHtg813XiK4EWnyTcOkluzMQTlcHqK5bUlS012KVY2CiTAZ27962/Fl06+Gbd4yN88LqwXnb6Cs5/ZPVieC6hfeXes0YAVix9wKseCbxY/ENmFOSLuLjsVLjOaoXxWJkd/k4IyRg1X8I6ktv4gExb5FcHbjvkV3LZnI9JH7MfCWxW51qe6A4jiRV+hFe22qqHX0PavGv2dbhNS0A3eR+9jiI/wC+BXt1nCPlZug9q8Pls3c9Fy5ti/DHjgjn2q3DbDaD2+lNhBY9atIvy+tSkZyKt1bh+cbhWVNZsMkLz0rpkjHTFNktVfOVANaqJPMcRcxSgHCnP0rLuluXZcDivQX09CCDWdc6aI/p7VRSPNbrTppi3DZzWXJ4ZeViXyvc16VcWa7m4xWfNa7vlP6ULU25jhIfCyqScV0elaMI2BwQF/WtmDTQWGRx71t2emKu35DVWMZSG6LpYQlzyDW/DajOBkU60tPLQY6d6vxwbcZNByykVWXZwBk+9TwwmRQSMVYEQJBpwZVO2gy5uxnXVuq7jtyKxLy0WTJxiuqnG5SuOKypIcZBXis2aRfc426swtUHthz6V09/bAMCRjmqDQAk8VmMxPs6t24pVttp4BIrTa1wf/rUeTsJ4yPpQUnqU47cN0H61K2nq3Jqyi+i96uxIc428VZoZy2C8ALg1PDpu7PGa144+nH6VY2AN0qzJlG100KBxitCG1Rc56/Sp49vcYqRmBGQMVD1J1I/KIGFwPSm+ThTuxmp42UHr+lQzMFz79KTEVLiQ4C8EdzXNa24EcgUZOPSt+4YlD0H41zut5+zv+JqSbngXxciU6dfNn/li59uhr8U5bppryX94V2yMVIOSDuPev2r+LUgXS7k7M4ikJH/AAE1+Jy5a4uSB1kYjA9zXoYF/EjjxHc9h+Fircas8s+FSWAKjZ/iAOfxNfR3gOMR6DHEPmXJ5Ixk18z/AAjmZJkaYkiHLcjoDjFfS3g+4RlhZPuMcgdq1xN2PDne6KWGmeV2jfOB2B5rpLdf4N3DAkemK5zw7II5LmMNkOuCTXRW+USFtwIzt6dq8uSO83dPUzWMiY+aMfrWppMguMQHcrbd4+o7VkWf7mbBJ+b73uauCV7S8ikjyQG3Ng9jWJLidzoN40LR7wdpJwzd+a9R8Kaq2n3lvdRN80bAke1eQLIVVXjJKqc43etd94fu9yqd2dwweeKuJiz6is7hZo43X7kihht6VbrmPAl6l1oUAQthRsIbnkdea6X8K9GDujIPWlHSj1oHStADOOvFLTP19KcDmgBD0FH8VB6Ckyc0AO4Wk+9zS+5paAG7aU9KT+dOoAbx60UuBRQB+CfjIp/a0ROEDyqdp5Nd/d6LLqmg2MDrsWM4JPBUDr+leV+Prn7PqJKuDMtwpHTjDZ5/KveBcG+09J1G3z0V1A7ZUf41hWk1FHu0YpyaZ8tfEbTV0+OWCFt32eZhknqOtedaZNIusR4ZVXcCeeK9i+LtoxvNQEaAgzb/AMCozivEJpGsbqLbkMSCHbpXbSlzJXOGtHlkz9jv2C/Fn/CV/CW3mwVlt5DbSbupK9D9MYr62tcKgz+tfnL/AMEwvGBbTfEXh2V13RtHdIO5JBDH9BX6J2tx5ka/nXm148tRo6KbvE2bdwzDmr0YFZVvngitO3B6k5rCIpFlF7UrJnvzTh2qRkFbxOZspTKV5qhcKWyK1pV9s1UePc2StPqaxldGHNAec81Cun7mywzW/wCSrZqGZfLI5pIu5Us9NRZRnBrVhto1fPcflTYMAdADUjtg8A/lTIZYSTsKnQ7iDVOPjnpU4b8KGzFos7guc+lQPJ82R6Ux5CeBxTdp3c0riUbbkq7pGOQMUnk5br9RUsK96mEfccVNrkOVjE1CyLKSB05rBmt3jc5HFdtLCHXaaxtQtQvGKlpjTuc6Vz25qNht4yKtzL5fOKpSSKrZHWo2NLhGvOSM881cix6cVT8wMvXHrUySHopGKOY3irmlEwLDFXFXduzWXDIykccVcW4Kg/NyTxVg4l1IU25PX6UN7DA9qrfay33uQKZJddhxUE8pbPyjrnNQSLv3An2FQfahkA9ajmuhzikzOURLjaoUVzXiCRRbNzk1oX91lgQeK4/xFfhLWT6HnNZmfKeC/GzVDbaHqcq/KY7eU7s9PlNfjXp8cl1dMEDPIz5AA45Jr9XP2l9Wkg8A+JJYz+8+wyY7c4x/Wvyt0KWW1jkEYAYjazHBAzwMV6+DXutnHW7HpPg2/jsteFnCq7RGFZjzuYDOPwr6I8G3DFYWVvu8H5eMV8u+D91n4tsMndI4OD9RivqDwuqQrEMfK2Vz05PNVWux0dD0rR223Tp0bG4cdR3rr9NjE0Iz1UYK5x+NcDb+ZDPDMN26MA7iT+Nd/pUyTRq6lVEgKtjop6j8K4WjviaMLMskZI5A5rULFgGCg5P86pw7VZ+CxVfu+9X4djKpQlYz3IrmaCRrafIZIgpPYDpXXeG70oIkkOD09q4uyZIZvLJ4deDW9o0hhuEwQd3Xn0qXoYtHvvw78TNZ3EFo8u22kJX/AHSRwfzr1azuVm3DPzKSpB9R3r5z8NXgaeFz0yN2PWvc9K1IXENvK65c/KJB0c+ldVOVjBnSc4NKOlInzLml6iu24hP0pcd6TpxRupgOopg70q0AL+NLRRQAmOc0n40fxYp1ADcminUUAfz2/EScDxZ5bKqK0oBXdy2SeRXvXhwBfC+nMhz5duFbI5yAf196+cPiBMtx8SNOVW3ZkXIzxx1r6d0OzM3h2EZwhiOCvasK38NM+gpfxDx/4maOG1IuyrJDcRq5bPPQjH5185eLo2hu4yG3KRhQ2MCvqz4lWSeTalSC23C7s/Ng8184fEDR3WYsIti72UccDFPDy96xGJheDkj3z/gn/wDEEeG/jpokDzsbfUImtHCnGWIyhP0xX7JWsoZU2HI7Yr+d7wT4mufCuo2WpWbbbyxnSdGUkHKsD/IGv3w+E/jKLx14C0HXIWyl/ZxXG7pyVGR+dVi47SOGhJbHpNrId3v+FasJ/d5zz3rFtZVboQPWtKGT93gHIzXnLQ3kaEbdjVlG45FVY+1WY+Oc10ROWSHbd9QSQ4NWtwZcCmORxWmhnFtFLy+ppjoD2BqeTuKhY7ajQ6Y6kbfLil3U3zO3FQvN8vWoua8pcWSnNJmsj7YXYYPFWo5SzAdsVLZPKXQ3tUisDVVQfU09ZCrAUXIaNSH7oqWoIJBs61HNdDovNbKSSOPlbdidpFqleASKc8jFRtNtOS3FRSXA5BNZOVzZQsY93bFsis2aydQcDIArcLK0nBBNSMqlTxWUmOxxs7NDnPSi3viW6jFW/EEOyF3GBj1rj4dWG7g/lmg6obHZpfevNWI7oMGrlrfUCxHNXIr0jdg1VzbQ6Jbgbeuaa0gDZ4596xvtxC5HXvTW1At3IP1pXJaNh7rBwBVSa+2o3es+bUNq4yScVl3GqfKctj8almbRNqGqbckHAINcD4r1oQ2shL4J4wT1rQ1XWFjjYK2T7mvMvFWrtcBkLKce9SZNHz/+1pqzxfBvxBKkjJI0flZ65BPT8q/OjRdoaOMHLs3Ir75/amaXUvhRr9nGBuZEkT5gM7WFfEXhTwRqFxeRyP8AZ4wvz7XuUzwPTNezhfhZ5tb4h/haaRvFVuehSRVXOOea+o9HugPJGSqBzkse2e35V8zaDo8q+IIZDPaKqzmX5JlbvwMCvoaxuoLe3gaSbzflBKx55yPf3rSqOGh61YxzXWl3mM+aFGFPIORkGuj8M3Uk9jAW/dsFVJQpBw4rhtF1BplgkVvLDoFCE+nb9a6zQZhDdFEDCOQYK4/i9a8+W50JnfWchNx5v8bfe6kA1qwoyloSSB1Axwa561YyMFMm0MMLzjDetdBbkyxRsX/eR9f8K5maX0JBmS3OefLOcY7Vr6dcD5SuRg5GBWadyzEkcMOansZvstwFcYVxlf61lIR6R4fvArKme+5c+lex+GtUYRC3V/PTIZD/AHTXgOj3TRSKuN21+GPoa9b8J33lWCzA75GJjPH3SOn6VUJHPNWPabVzLGj8/N1wTVkfl61z/hrWPt0HkkbXA4561vqfl54NenB3RmtrklJ+NBPFN3+9aDFakoo3baAHA5pajVge9KW98UAOyKT603cKd+NACUUUUAfzoa5t1H4iQknZ5cgO5jgEZFfWnhy1C6TIgbKRQhldTwwNfKmh2JvvH9kxi81pJV3LnjBPI/SvrTQlSPSQiqWHlhAvToeK5a0tEj6OHc4D4hwq9xpyr8w2yRjcOuCDXh3xI0eT+zZnJGWIkj47Hg19H+LrUS/Yw68rKWHtkdK8S+Junj7GhIIdVIQrnGOTiuelL3jWpHmg0fP0AewlaJlDhwCueM1+s3/BNP4jN4o+DsujTS7m0S6NqoLbj5bfMh+nOK/Jm+3eYNuVaNyN2PU8Cvsj/gl94z/sf4va3oUs/lJqViskcRJwzxnk/XGK9esuaB8/T92Wp+u1vN5cYYHrWlDMGjG481zdrdBrddpyMVo29wVCnk14l2elY6i3kGBg1cV6w7e5HrV9bgNjmtEzCUS6ZNvQ1G8x9arPNjvxVeS4C981XMJQLbzY6mq8k3PWqklyD1NVZ7nbxQbxiixNdFVI4rOn1AL/ABZqtc3VZjl5pOBkdDSZodBp9wsmACDW9bRjjiuP0qQwTYb14rq4bgBc54rMzktNDQ8pcdKrz4j571Gb4f3qy9S1RI1YbgTTvYxjF31NRdQAQ5ODVc6iB/FXHXHiEJn5h9KoTeIWY9enIpXubKCR2zamqsQzcVUn1pB/FzXEz+IHcffrMvPEBVSS5FAuQ9Eg1hdud3OfWrp1aPy/vDp614bceNZraXCpuUD1xVyx8ZveY3B09Kjdkumz0vWtQSS1fDLyDx1rhIrXByefpVmO7kuVGSce4p+3aatIcdEM8wx4xxQl4UySaGw3B6VnXTFc47ds0G0TZGpEKDmoptSxg5Arn5L0oOeKoXWpN659am5Z0MusZZsyA+lYt9rGVbLAVizakVJzWLf6g7Dhjik2ZWLGraxuy24HtiuB1q8Zmfv24rSvrhpGIyR71y2qSbd5z+tJGclqfN37WWrCDw3Z2iyCP7VchG54ZSDuFfK/hWBLU3D42iNJATt7Y617f+2RrRjk0a12qWaRn3EckA15JpFvG2k/Kdv2qB2VW78Y/nmveoK1NI8er8bMTwSpjeW7GFELfLx1JBr3/wAP3TTeHdNkZQ8oxEd3cZz/AFrwK0kWxtI7aFgXyGbnHNe9eHbsR+HrCA/O5RJSwOAvHTNVNXRMWzt/DN15jNDuYsr703exHGK7+0vPJvrC4DeWJDzk5GT1GK8q0nVEt77cFxBnhnYnk/jXp2m3gaFX2xmPIKtjlTXDNG6PSLW6+1s3ytjGR2wa3tNmXar8sW54PeuP0e+ZpB5gLZGNucAZ6V0mnSG3jMBJ2sfkNcUkaHUL/pUJz2/hz0qONQ3ll+qjGCajsZBJgnHyjafyqxIu3IUfN6kVgBtaVdquIyx+Tgk+lev+A7wSWsNuI9wuT/rC2NrAZH5ivFLdvLmtw2f3kZ68ZxXe+Fb2WNh5bkGAiQ57dOcVcVqZz1PZNEvntr6Nckru55716JaXBuItxUoc4wTXn1nPHqRju1j8rzl3kKMruH3sH61JfeKJ9P8AMjhkVnIADV2Qly7nPFHaanrkGmxyE5kdBlo06ivMvEvxSvZfDbT2rLpM7TSReZjf908EZHcVBpOpS3d5crLNl54mT5j0x0NeffEbX7awvtH0G5QbtWt5lhZuE85MFOccH/GtPbJ7GrVkaEfjrxBqNhfRz61J9nVEuLe+tmGfm4OQPQg1y2r+KPE1l4Ummn1y6uLi1u1BkWUgujYIBx3rG097m1axkEa25DNbXls54O4dUP1xxXQ2ub3QdTs7iGO3u/MRYrhek6AnG4eo6GtoSTepxVHKzszF0v4oeMoLpVh1S4l0iRdx3uPNjf8A2T/Q1tw/Fz4iaZdLNFfx6jYsMjzYF/IkcisnTdBCAKUSOX0U5X8DW1Dpkmmxyngqy5ZccN7V6ScHoePKNdNvmZ2PgL9o661W+FtrukJbRg4+1wOdo9yp/pXuWm6tZ61arcWVxHcwN0kjYMK+PwoLF1hxA3U9wfQ11PhHxZP4D027v9NYSRtcIjwtnaR349adSjFq8DbDYycXyVD6lorj/CPxO0XxVpgu7a7jiYYEkM7hGjbHTFFcPJLser9Yp/zH4WeHbFf+Ez063twvLxvNION2M8D6V9I+HedJUjaR5mA3fAr548FWzy+JbeUFvlQEN+HWvo/wzGj6KoUAlnYgj6V51dWsfW0yDVLWK4s9xjDOnJb2FeK/EbTTcaPIVk2rFMoII55Ne9TQ+ZpLygbBuA+o3YryPx/AskmrRQhhGu35n9QQawi7M6PI+TPElm9rq08ZGDgHC9M4rs/2YfHJ+H/x18J6u8jCJrpbSQA/wyHb/PFY3jixaPWg+8EN13ZrjdPvP7I1m0ulbDW9wkwIPTDA5/Svah71M+frLlqH9D+jXizWyuo+VgCK1I7g5Ve1eb/BvxRD4t8A6DqkLbkurOOTr32jP613KyFW7Y+teLNWbR3Rd0dDbz9eauw3ftj61zcN15ZGDg5qb7cRnnmgZ0DXmOp/WoGui3fArG/tAlcZ5pou2BzuoBGtJINp5qjNL6nmqzXhfvTo1Mrgdc1RpoMWIzSYHNbVrpo2jIqXTdNC8sK2FQL0GKa1IbMSbTzn5V5FRSSTW6hWXPHrW+y9SBUM0KyLgjmnyiucJrXipbGNwd5YdlGTXn+p+L9R1JmSIPbp3PU/nXr+oaRBJu3Rrz3xWBP4VtGJKxLgjB7Vm4suNjyu3OomRGEshOedxzmt23vJ5EImG1gOo6Gurk8PJA2FTC1Tk0sLkbRjPrRFWG2jmp7hu7bh7VmTb5mOSQK62TR93/66oz6GxYkCqaFe25y32UTKOOhrX02xVWUhNtX4dF2gFhznpWza6ftUEjB96hRM5SG28YjQc/nSTnAzmp2QjIxx7CqN1MIhVkXK014I+c1Vm1KOTIzz9KzdUvUbJHWuXk1ry7jyi3H61m2bROlvJFkbI/Sue1C6a3bLHchOMjtV23uPPjA5/Cq+rW/7n8Oc9KzZd0ZFxdFh13N0zWdcSn7uec1KsZKgcYHvVeYdT0NBDMq6yrMcc1zuuSeRbk7+T6iugvVDZYj8c1w3i6/FraSs2PlU4OK1jZuxlI+G/wBq7XTrHj60sEU5tIAMHozMf8MVlWTR2mlpAUDNaKItw75H+NYfjjVG8U/EnVL55w7tO2CPuxopwAPwrRjvBb2skykNECAST24ycd696muWKPJm9TndLUal4i8ldqBpG+9yOOcfpXt+l3A+y2pUYtwgBB6cHFeONCNL1LeFOW+cSdMD/Jr1/wALw/a/CpnHz7Mqe/vQStzYt23eUIgoSOUP9773tXpmiamIbua0lI8tgjoV/vdx9OOteU6a0dx5f3tpwpx9OtddZyJBc2sryMF2bWGOeRj9K5pos9s0mYt8zcCRPlz1H1rr7eRnjVWbG1sqcflj2rzDwHqp1WxERLiSB2gbcepXv+IP6V6NpskXkrEzO84XCt0WvPkjVbHRafJ5jY3ANyHX0YVreYvyc9OfxrmrO85QMuCx2tn1rf5eAoxUHqtY7AaN1JujtiuGVRkZ6iup0G9ZJEcHBZcHn7w9K4e1vPOjkTgFB0FbWl3IxE2/he4/Sle2o7aHuXh3xkuneFo1iDC7jnKsrDIKnvVWbUfPzIcp9TXC2eoGaMDcMg1oxagzLtPT+VDkZcp1FlMCwZjznqvXpWF8ZvDdt4m0vTtyZljH2m2uAcMkqnOM+hxUtleeZH8uSUbGO5+laWsSedY26ylQU5OM8ZpxkU0cLqgh1GQb1WN7qGO5VP7j5wf1rWuoYtOtomAwZLlfMXORt2knB/H9Kp6loP2h9OukX95beZGrKSMq2Dj8wKh8Ua4dN0bTmmjaEyfINwyN5BB/DFdEZHLKmaOiWoS42r+8t84XI7e9eh/8IomtaehiUxt0I9BXIeDbeW+sLbKc27bCqLj5Tzk17X4et1trcKBx6EV0c3VGCp8254f4q8H6lpAcpaM8HAbaM5UVxGtLNpnhG5ePcUe9Ube65Unmvr66soLuBgyAqVIPFcPr3w20+7065t0hGyZ9+OBziuinimrNnPUwUZJ8u58WDW5rWSRPN8kZ4UHFFeieLvgdLb6xIIpDEh5Csc/lRXpfWaZ531Kqfn54St/LkjlkOB5Mal8YILECvfNFUWVqidFRiducjpzXiHhmVftGxAoHlxhY278k17jppH2UFTne2duOcbema8LFLY/QaLLN0gj8Lu64xHhs5B4D5ryr4lMLXUtSUL5aypGw/wCBDIr1KW3km0W4t93Kyrj3BxkGvN/jRaJDDDdhghMcaOmeeCcH8q4oK7O1M+afiPYsty5Vtjq5QCvJ9SUpdOCMt909q95+JFjHNduwbcgkDYU8hSBmvEvEluYbx324VmOK9mk9LHj4hXbZ+uH/AATw8fDxX8BNHtZH3z6eWtSobJABOM5r60SMNGrZ3HpX5Tf8Evvih/YfxD1XwjcMqwanH9pgyf8AlquMj8ua/VqwfdGMfdx0rz68eWb8y6MuammRSIVOc1EJSDljkVflt9x3dB6VWaHJIPT8a5rm7QxJdy54oZjgH9DS+SqggVC2UPFFxk8WWb6+lbul2u1lL8n3rCssSSZbgjpW/a3ARQQAT9aEyzcEixJn+tNN8pPOa5rUPEAgVtx5zjGapWeuCZiQ2Sa2RnY7Rb5WzTZJgeRWJb3xZeanjnL4A/SmZ7MmnbcGI6VU2lhxVjy2bGP6U+OE7sYoKuZc8BYnJqhJb5OAOa6CWNRk5xVJlDEgEUkWZY09uDmkk08bSTwK08DGCaZJcQQ581uB60yEm9jMj0kPgkZ9OKkk09lGEGPWq974sgtDtT5k9ulY9z42fa6pFgsOGzUvc1+r1WtEal5p7qpP8q4zW5JI3YbsY7U3VviJLaxsSfmVCfWvMNc+Kn2p5NkZeU52jP3h+FZN2NI4Os+hua5q8WnwtNczLEi9WY8D3rgP+E0stSvALJ/tLGTbuXnH1rNTQ9d+IV+JdUcW+mxE+VawklX92Jrq9M8Cw2s6LDEI41IJ46n1rCUpdC+RUlZ7nX6XExt0JBDY54p+qLthKt3HFaFnZ+VGFzxjPQ1naxIAwQc1VzlbMNrYLGM9e1Zd4wjzkcYrYuXKp9KxdQlxz1Pp3oQjC1aXyoGYrj6189ftHfEJvB/grUJoZlS6lXyLcAc7j3/AV7V4o1pLazl3sAOmcZr4A/aZ8fP4m8WHScr9msH5dHJ35AOT9CTXZh6fPO5z15csbHklvM0cRLE+bdMCXIPAB5/Wu4u5DY+D3upE+VmVI8DgnPeuS0WxGp6pB5vzQRMN49QO1dx8RrhZPDtpGqCKMuoVAemBXsPTQ8yxy91IdQt4LqRv9ImXaw7DHpXsvwxvo5vD9xA5JDAOPTpg/rivDtDuvOzZtgMOUJ/lXrPw3mSGwuEICybthycjBp9AW50ljcGOWFAu51yp29jXWaTeC7sYJZCC8Ujxyhhjg9DXK28bLqUkbOAI8kbQPxNbGj6jHidT+8ycYbjPrWEiz1DwhdPb3LPG4CSHdhR/GBg/pXpcVyTDA3STcePX6fhXj+gqvmtBHuEZQFCp6c/4GvRdHma60dBuZ5LRxIrcZx/kmuOUTSJ3NtKLq3YKCTjcD1PFb+mzCSGCXd84/dv746GuP0m4ZIpnUYAJIGRkccitvT5jDcABsCZRjce/auVjNt5FsdVik5CzZQgcjI56VasdrFochRyq4ONp6is263SJHuI8xTuXvyOv86ljIjuIp87VYBHXPU9jWTLidbod9tjO4Ec/LzXT2t5t5A3AjDCuHhkaOb5cjIyK6PTZjJGmSSxXmsriaOjW8gj2MnySZwRya2nz9l+c7gyg561zRUM4crngZ461r6fMZkdXBXB+6ehpkkjWD/2e0ancPNDox7CretaDaeIo4La7hDiMApjIKnHUVa0+L7QoVeSDnBrbs7dJpmkwoPSuiDJZb8G6Cuj2oii+ZcYy/Uj0NdnZ3HlNisrSF3fxZ2gcVpSRCOThuK3uRymh9q/DPvRJKWj9eeKqrlV4NOHGfm71LYWKF1psF3KWkhR2HGSKKssh3HHNFPmYH4keFbr7R8RriwjQGOC1WQ7SepI/xNfRNoqf2TcKCWbcChx0Ar5m8AzfaPGurzo+0vhAcdOegPvxX09aSNFp8i52kpjkVvit0exQXukdqALa9kZ2y0ayj09DXCfF6yMnh9CWLZDKCQOcDNd+0BlsZHUjPlFdoGM1zXxSt4ZvCE8uGZ44+E64bgEAVwx3OvofO3jW2a7LsqqsZSN2wOcFf/rV4v4ssfLszIeMPkcYNe7eKLR5I7xWVlEYUNtHQbQR/OvIPEyNeaOOAUJKhu4xXpU5WZy1Y3iZfwa8bn4efFHw14hR2QWN7G77WIOwnDc/Q1+9PgbxFb+INDs7+1m822uI1kjf1Ugc1/O+2FOM7q/Wb/gnT8bR42+FaaFeXW/VdEfyCrEk+SR8hp4qF1zHBh57xZ9zlg64xmovLwdw5FV7O4Mi5BBX/Zq4PYYry2egVJF64GKoyD5jxWtJnOOv0qpLBuIOKzYMrRv5fIqVtQEa8MRxUMqqGP8AhVG4zHuG7I7cUR3A5Xx7rElrC0qswVRniofCHia3mhjjlu4hM3RWcZ/nVTxtp1xqNq8casSR+Ge1c9pPwP03U5457kTLPgYKORg1pd3N4xjy6nuWnXcTKA74Pu1aa6jbW3LSgfQ15n/whV7pkMcUGoThE5BlO/FY+saJ4ojhBgkjuscrhtvOe9bm1LCqq/iPZJvF1rGNsfzsOKzrjxa748s7TXjtreeJLNS97pT7RyTDKGJ+gqT/AIS6aPLy6feIuOMx5NB6sMuvsz0m41ueVsNK24+hqnJrMqYHmN9d1ebyeOJGYBLe7JbgD7O1U7vxDq00Z8rSb6Vh0VI8Z/M1PMjsp5a+tj0a78Sui8zMPfOKw9Q8WRhsNKxb3Oa8+uLDx1q3y2eiQ2auclr6fJ/JavaT8JfFeoYlv9YjtHJyyWsPT8Wpc7eyOyOAo01epJfI19Q8URKMiTAHLE8AVzk3j6K4kMVtP9pl5/d26F2698V3Gn/A6xuONSubi9Uj5g8hAb8BXaaP4N0HwbGqWFhDbg9WA5z61DUmROVCnpBXZ4pb6D4g8QSLLqNu9hp5UkgcSMO30p7eFrWxcR28YU5yWH3vxr07xNqZmuDFB/q2Fc/a6eN28plz3zUbHlYmtZO2hDpOl7V+7juPStu1s0j3se3GKmt41TGRwPeoL64CgqoxuqT5qUru5VvrpYwQoA7Vy17ceZLuGPWr9/cbcgnmua1C/aKPJ4Y0uUzbC7ugwIJxXMatqAhEj7+gx1p19rCqGIPbmvPPGXiqPTbaWZ2Ajj5ZicCriruyDzPO/wBoD4oQ+DPDczvNm4mRo4Qo5LY7fnXwJJJNqd7LNKzSzSNvZjySSc5rv/jR8S5PiF4g3pI32O3dgkZPBOcbvyrjPDtqWuGnKkiMZ68V7VGn7OJ51WftHc3tBsS1+sKOGbILMo7+ldF8UFSGw09Ww6s/3gehA5/Sqfg6xZrjeVY72LdSOp9au/GCNov7LiBwVBJ9BnA6Vpf3jJ7HmazGPUQ8WNwPyivXfCdxHFNG6NhZFAfHQt3FeWeUYboSJ+8VTj6V3ngyRLeMkr/rCP4s7TzzWj2IienXknlXsjpuWN4d3Y59eak0yQmdo1BIaPeo9cdaXS7efUNPlhiHmGCJiOOcEZz+n61mabdKyJI2fOjfOCCCOc4rBmx6X4Y1yOSS0lRwI5RjB65HUV6d4ZuEjkulk+UMOB1zmvFNDhiVltkbBZmuIsHk5IJH869S8O6gLqfyScSxpjkjJxXNNFrc9C0+RSGYbmAGGBH6jFblm2YhuzmFwV5rktPuDDfQwksWZSF2jjjnmupspA3zKMgja4PXArjkanQNiSNJAeRyDUir9otyM/N94YqlYzbRJFuwFOMEcninWdw/kqfusr7axYI3bWfzoFO4llA79q3NPumj4z0rltPZI7oAkLGymM/4/nW/apLuw4O+M4IB4NYyBncafOLiMjdnjvW5ZwH7w6Aelcjpk2wKP0rqtLnaRgEPPpmqIN6wUxgPHww5zWmrOzb8hd3JxVO1ZZIMghS3b0p6yGGPB55wc1rEDV8+ezUOknXrzVpvE8y3QSRMxlRgg1iRXpkXCYbNSx5e42Dp1Ire5LOsttS86MMpwMdKlXWIo1YSNt6dqzbG2kWInbg9KwtYufMmkiPysvO3pmmtRGzd+PLCyl8ueUK/060Vxd1p9hqWxpYY7lkyuc9PaiteRAfkp8F7IXOvXMhtzKGnaSJs8jbj8819IzXXlhUk54DH/CvJvglpcS6PY3AVfPYPISDg884P0FenSIZIpGOGbgDrmoxEuaZ7VFWgjXh2skxDYjRQxz9c4rL8TWzXGm39oWXzHhJGByPQ/WtSxzIskRUbzADXPajcNcX0JJwFOG57E4xXMn1NjxTx1G0X2qYDy0uN28g8kKoA4ryO+shJpbxtzsJJwOx6V7h8Q7NIrpoiGUtuZRnPU4NeT3CbriaLdvUOVPHGP/112U76MzkeE6hb/ZbqSP0PpXsn7K3xmm+DPxRsL55Nml3jrbXm4naqk8Pj1X+teaeLdOe0v5wxHyt2rnQ2OK9JrnjZniO9OZ/Qf4P8TQarpsN1bTB7eVFZWXociuwgvPMVecHFfmx+wJ+0st9pq+Cdfvc39qv+hPI2TJEBkr+Fff8AperLPGjKxI7fSvGqQdN2PVjJSV0dbyWBU8U6RvlG2su31AdN35irYmD9T9KxKGzYYE9/aqk0QkHPNTyMM1Hux9KSJKEmn7idw3VsaPbCJgCBxTFAc461o2UJVsgAjFMC61ukkZDAEVnXGnhFJ/LituNVZeRzUVxbiQbeop3N4VOVnLHYuQ8W7n0qW3stPuWClQh/2gKvXWmNyVrKntXjY5XFbJqx7EMQpLSVmbEfhuwPIZT34NMl0u1tVJ2Lx3xmsdb7yBjkH3qhfavI+V6D61XMuxXPK/vTubU9xAnQYHtVZtUjhB5z6VzMl7K2MHH41VmuHZsDJb3NZuSNPbQSOim17y1OBwenNYt/q73DYMny9azm8xwPSkWxySSSe9RczliobJC/67btUZ9atw22zoMVYtrVioq/9nCJg9fWoZ4des5MzZiEjHIzWJeSfNyx4rbvjjtx61zupS7dxJFScDeljD1S6Vd2Rnn1rhta1I7mOTuHAFbuvakFyuK838TatsXiTaMgZY4HWrKWpm6zrggbLEgZPWvjf9oP44HVBd+HtMdgvmYnmVuwJ4Fdr+0L8bU8PwzaNp87DV3U79vSNc9D7mvkWaVpZGdzudyWLHnrXoYejf32YVKtvdQ1VDBThjziu50TTfs2jbguDJ82MckA9K5XQdKm1a8WGEAkHed3HAr029tRb6Yi8hFXBX8a7pM5Opq+ELFobdGfOx8EY5HsK5v4zTBtYiCrny1+9zxxnFd/4YtzDBaLIu1OAMY7c5ry34hal/a3iXUSM+XHL5eM8cDGazhrIpo5KznSacLIpIcgD0+tddpG61k3DPy4XHbntXHrDsulMfK5HtXp3hmS307w808i+ZrUi+WsTgbYIz/H7sT0roexmj0n4XXf2u8hgZvKEzGMM56cdD9eKZf6aYtQuHWIod5DL05HBrj/AA1qslq2IwUdiHBB6MDXqN4sVxIs+d9vdKsySDk8jkH8awNDP0ibbeW+Fw8HRuwU9q9J0PC+I7fcfLS6tyRkfLvUj9cfyrzCSMxX0OwsGzlWGQCMcZNer6UwuG0y4C7yxXOP4Tgj/P1rKaLjqdza3QWSI5wyZAx1NdFY3B+WRsYYYbH1rlLRg211Pzqfm46V0tjMWt1bHfJrikjU3o8QzCQHKuetTqcXTBThW52jt9Kq20ryW5I+6Oceh9KVX8u4jLFfm6H0rmkUaO4CRVGRnrXX6PcJdRu0jgMvDEHk8cGuMt0PIYqxU9u9b+jzYnjwAAU2/iOlYMLHa2zGF13feHB/xrobdjAUkJBVumDXNWeJIQxILL0PtWxp9wszkAYB6Ami4rHYWM32iHeCM9604dsycMDu9K5bT7iS3YFRxj7vrW7azLvicfKjHlf7taIlmomlvJtIXA9uK07CzVnG4fN2NR2l8vkle470+O4IlDKCYn4JHZq3RkzpLHr5bqM44rkPFmhtfecpRmiYFWMZwwz710FveqqbmbDJ2J5rG1rxHH50gtuT13NxW0SHscFYeC9T8or9n+07TgSKcZHbPNFeueC7281DREdtLjmIYjzpio3+4z2orflZHMflZ8PbMHS3kkA3Kvyrjj5j0xXW7PJjBZjucgY7daw9B8vT9OgijIDXFwkSFjwWA3H9K6CMr5x/5aJD/DjrXDU3PoqfwpGlp8btcOh6hQoPr3NcheQu0jbSN28c57ZzXZQuYV8xhg7W6fTFcpqCst9HBFjLAFsnvWJucH8QrOOZluS2GQbQPXnJrx1oUXVrokFfMBOO2a9c+KM6wx2UJA3SswyDwpBry7UrXbe27oQ2OWIHY9a7aexEldHmHxIsRHOcKAjx7g3TJ9K82K8mvafilp+6OCRMMmGT6ZPWvHWgwzDrg4r0qb01PGrx1NTw5r134Y1S01OwuXtruCQPHInG0g/yr9Tv2Xf2o7D4paDHFezx2uuWw2XFtvycDgOPY1+UkcIkt/vjKtgcV0vgvxLf+EdctdT0+5ktb+3I2SRng88gjuKqtSVVeZFGbiz91NP1ZZlDK+4Hvmt63vSwXLfrXw1+zz+1fp/i61hsvEEqadq/95XIjcev1r6u0PxNHNHHmRHB6FTXizg4OzPTi1JXR6F5wkyDS/xYzx2rKsb5ZFB4/OtNHDYxWA5Iv2anoeBWrarjGDWZbuWXkrWhbt93mqRkaEbbfSrHJ5zVRcMvPSrEeOlM1I5YS/QfpWZcQ7WO5c81sqvBwcVXmhByTRqVF2OXurUHOBjmse6s/wCddfNbhsnZmqUlircEc1ZspM49rU8nbxUS2xbkDmuuOlpjHvSnTUjGQoNTJj5jkV09jg7cA1Zi00cZrfa0XaAV20x4Uh5xmpuZykynHbiFeearXDbEP8qvzKdpIBAzWTdsAjZNScc2ZOoyZYnOPauU1qcKGDPz14FbmpXATdu+nWuB8VaotrDKxYH/AIFVIxOQ8UasqtIuc4PWvmb46fGdPCNo9hahbrVboFYYg4+T/aPt/hXWfHP4yW/w90OS6kKy3kgxBBn7zds18Eat4gvvEmsXOq307PcTNj5snaD0A9gK66NHnd3sTKpyKyKniLUrnUNburm6mNxcu/zyMc5NZjSNJgFuPYYqWclWI3ZPNP061a8uEjVdx78dq9bSKsjid92dj8M9Jlkvbi5bPl+X5an/AGj6V381j51x9nKjOVXFTeEdHNjZ242ptSIu6KOcnn+la/h/T21DWEnYYjwZMt39K55PoNE1xCNNsri6uAI4rWAvlexAP/1q8Chlk1q4unlY75G3lsYz6V7x8Wpk0f4e3yedse8ZY0/2uckflXhHhlomuQ83yxjh2659AK1pLqKTJIbVLKTfIqmRfuhh1rZ0ebbJG5O8tJyx6/Ss/WIvtE5fdsAOAcdB2Fafh238y3ZWxkcjnr71u4ma1OysAv8Aa0K7VEe7b8vuMV6J4RuhcaK9tN9+zm2A452Hn+f86800iM3W192JIWDsEPOK9D0ph/arnPlx3UQPXhT1B/OsZGiOhktRHsUIXUjt0Hqa7XwrJ5cNukY8yJej55Ue/vXK6DJ9pumtZWbcwxwOh+tdJ4bV7XUIYyMIrMrDd/Dg/wBaxZSZ2tkN11eIPv8Alq/B9iMit/QWZogHbAGaw7ONY7qymbO3Y8BYd+cgGtuwDJLNGBtwzFf04rjmbo3dMl+U94mX5s9Qc0y+ka3m4AIjcLnPVf8AJpbFv3YDH7y4YVBcsLi3mUrtcDKmuVo1WxrLMYWySMk4NdDoZ864CGQBv4eOrdua5BZmmsQCT05INa2n3jx+XsyGDBh9c8Vk10C6PTLHHk7QMdm+tXbFjFOyMdrLx0rE0fUo5BKzKcN83455rXaZBfOwALMgbk0cpFzooZPlBGDxV+KVo2Uq2M/lXP6bdGRTuGO1a24bQOtNIhs6OG/aPPzFkHBqyt1K0bxxEkPjn0rmo7n5cE4x2z2rW0y/SGxvHZnWURfuG42licc+vWt4oybRPJfSeXPE0+XiYKefWs3c0D5JMmf0rFkuvK+0TzMvnTeWBtJyx5ySO3FWLOaKT92JW89MEg+preKIlsdPJqmoX0UKyXUlssK7EjiJAAorir3xFfW85RRuUdDiiui5jqfFb+VDq/hi0GPMjjkupFH8BbgfpW/cTESMqJ1wRt4/KufmZrj4gRxkKUgs0hMkY4JVM4/Othon/tiwhdyPMYsVzywWvLm9T6mmtjbm3AQRldv7osxznntXKajM0evRqRlDCxYDryeDXV3x23ju4+b7uN1cbev/AKY5P3iccY4GalI1W7OI+JMiXccZyGMEsR55wHDc/pXF3tmkMazIATjntXa6ksV9retWrMSJLYxo3TDoMiuYvIS1hCxI6KG/rXVTdjKRyHjqzWfQXUxhXX5ww5PSvA5rcrNMCMAsepr6R8WQwzW9wcO4C8IOjDFeBalCv2i9UpkA5UDtXdTkcNWNzOtoR9nkOwYDYoiO2TIO0p1Zafbxn7CcEjL56UsESOzo2DuA+tdVzi63Oq0XUm+yo8ckiSIcFg2Ceexr6G+F/wC1N4h8CTWtjqKnWdLjGdjOPOUexPXj1r5csma0kkjXO2uojlSe1jLPtmA4dTnB96zmlJamsJOKP1R+EP7RPhv4kWqtpOqR3DnINrJ8s0bDkqVPp+Ve0WGtrKsR35yM9a/EOF9Q0e7/ALa0u6ktLuNv9dayFWz619P/AAL/AG3tU0ry9N8bFr20LLHHqUafPGOn7wdG/wB4YNefUw7WsTojVUtGfp9a3wYZFa9rcb2UDrXjXgz4iaZ4ksYrmw1GK8hk5DxtmvQtM1qNgp3fP061xbaM13O5t5NyYPXPSr0eDjFc/p98JMfNmtuGRWAIphcnZcYANGwtx1NSJgqD3qWNQvzd6voF9Sj5GfrVea13dAa1JH2tnAxVWY7l4wDU3NEZsluOgGDUEse3gcn6VdmkEagk4OaqSSKxODWYyrJGWPTFV5YduSepGKuGRW71TvrpYQTnP1qrESKd0RGpBPFcvq10vODjFXtT1TAPfn1rjNY1fbG46HPrTOaRna1qAViDIMV4R8X/AIgWvh3S7+5uJgkMEb5LH7zAcD+Vdb8RvHFn4e0me7vJxGkYPccnsK/Or49/FC88aag8P2h/skRyId2RkeoHH/6q2pU3N+RjJ8q1PPPib471D4geIZNRu2ZYwNsMTPu2LWHY2xexnuBnETrnJ4GaqLGLh9znPPYcVp28sUDPaSny4pk+Yj1HI/lXtRioqyOFy7mNMrG4YDli3TFdP4T0WW6vvKhGZBjdzjnrx9Kzv7Pnhv8A7hWeQjy1Iz19a9P8FaO2n42wb5l+XcRkbv8AJNTL3UF0zstPtW/sv5gNzARl88HFdV4f0dmsosny5CwBAHAQen1rLhhlmkSxiVSsSbm3cZrutJthDYxPsXeow4z0Gawbu7lngv7Q+ptJrGn+H423rDGJTyDh2PBP4V5Gsn2eZYohxEfnb+8fWun+Imsy6h4w1m+df9IeQxpu/hjB21yVnIGQhl5Xknua7qeisYvudNJ/pgXYAp29M8Va8NrJb3Co3yqGKsvsayNHuRPdMqgvj7o9K6WEwrC7EqCuGMan5iabEjf0C4NhrJWbkIxG1RwyH1+lejW8W21SeMGeMHK7Txj0rzG6uGjuY7kKoWSNSS3vXpnhK8aS3FlMF8sMHjK+/QVgzSJsyTNHJaXoXYJh5q464yMj8K7rQ282a1lTBXz1BA7rnBNcrYKt7or28iZuLNjJHHz6/Mo+tdB4WmWTyPJ/dqzK2Dn15ArCRZ38UaxsqqhAikJAPoelbkaqsySIOT2HfIrLji3Wu/P8fLfhWla5aKNiee1c0jaOxp2GFWQF9oVj8pHNSRymSEPkDDEEAdPX+lVLONv3/wA5bPJXFT2vSRNvJ+YE1zs0TFhmFtGjL8w6AZ96vWc/l3ilQAq/wmsoMq74z2J4qSOQLIhJ4XoM1lJAd5YaodrOpH3uEPQVuW18JHVxwWGDz+lcVpsgOc8Z5rpdNkLMo7Nxj3pmTOqtbpgMqOM8iulsWWaP5+3AY1h6Fp/2+yvJF4a3Abj8/wClWreVirKCQ2BjPGDVqLsc3tOa6XQ1vOUvnoucEYrTudXkn0uKySNUhVyxKjk/jWPZ27SQPIBuZcZ+tbFrareWpbb8+D7YrphB9DnlUSMK6VfKVWwXU5U96xobxft90xJ3KAvPGRXYR6OdQt3jUotyjfLuOMgisPUvD09jOwnhZZGXOOoP+NU4SRUakZGCzXSyybZFZSeN/JFFMTS7pHkK7oVY5CjFFLmOvlPkfRw0viDz8YjCSSHJ5PoT/KulsZPN1SOcru2koGbriub8G/8AE0a9vmVjJbl7QupypXOc11GlxbYd7OCFLHBrzpbn0MNriXsmGlcHAyeSO9cwzL5s0pYFIxgEj73HNdDqU29kROQEziuTvpljt7phwFhYBewNSjRdzlrSQyagZtqM38Rx61RnsGezu424ZGcDj1//AF1dsd0s6SRMrIxXI/Cp7pRcXMkZBDNFuI9O2a6ImckcX4gMcdi5UnOVB9sLXhuq2qpqDlV3LMTnIr3LxTsXSZpJBtKybQ394+leO31ssymcEKu7aN3rXXF2OaUXY5W6i8mZVBwM8L2FLDEjTGU4UAY571pXlmjWcTKPMdeHIHb1qm1vmESBjknGD2FdkZI4JxYBRy23Oe+K2NPuFUwoEGXypyvtWetvtUHJKjPFaFpEs0dq4+UqeSfTmmnclLQhikltbqeMlsSqCAg/rVy3maG4S48pVHGdq4wR3x370GEPJHjb8p27h6etWrdYmungZd6EcY9ai5cVqfRHwJ8WXmkSNJp9xNEMYK7uMHnpX194P+LYuGijuj5b7eoycmvz4+FOqT6TqCoZGjw3zK3Qivq7wzqS3EMJyBke3evKrL3m0ejTs46n154Z8Yx3Cr+8BB5Br0LTdYWfYA3GMkCvk7w9ePCy+XKQQR3r0vQ/F13YlBJGzpjlwf6VkJxPoKG6Vu/0qc3Y45/I15tpfjKC7hXZKD6jvWyviAMow3HbPWrIOtlvN3CVVkuFUklsHpXMtrQH3TVa618MpAYj8amwG7cXqFTkg1m3F7ub/WbfWuZu9e2t1x+NZN14hKnO7B9afKO7OvudaSGPg8+prmdR8R7iwzk/pXN6p4iyoy315rj9Y8YQQ7wHy/1xT6iOr1PxII43Ltg9hivN/Gnjm30uzknuLhY41HJzXJeKPiIVjmjD7CV+WQ8gH0r568da1d6o7PdyZj7IGPJ9xV8tzPS+pz/xo+K0/iOOdF3C0jkJVGP+s9yO3FfNuqMb+SWRfkeTJK5r0Px7fGSfa2Bz8qj6d684z5jyAg9cDHWu6lHl0OWtqyituu0y7NiRjAJHX1NZsjy3Tbyu4Z4IFdBdRusMcIw0K8MpByB1p+j6ab66SygiOyVwrL356kH6GuvmOFnYaNZrqfhePU1dTq1lkMSMDB6EDuRXbeEbQiNZfMLKDuZ89WNc5qGkz+F5LGG2WRYDiPn5y47g49a9LsdJt7fT42BI80htrHGz2Nc85Mk0dNjhiuDKvMrjaRnnaO9WPEmsroeh3d7O5iTyyAMevC/rVvw7Y/aL2S72DylAhO0ccH1+tefftDXz2vhg28TBhJMA4B+ZQvP86mPxJF6ngGtXxutce7mjMX2jl1XkcjnrVF7dbGVtxO/jAxzg10moW6anosF0B82M8DkNjmsLVD9ohjnVi44RsnuK9GNiPIsW/wDo5ivIVxGpwVXjB9/yrsLG3Fxbtcx/vQVw6gdc964Cxvvs/wC6IPltwef1rt/At8LO5eC4ZXtXfKMT1PTFEiGX9Uge10u1WTeY1QLuXnrjFeteB/KuNNs5ZBuuViCux9eteax6b5N9eaVPJw+GtjnIx3FeheAYC1mIWYo6kNtrBmkdDvreN45FlT5JAvGB1+o71qeFlzeyIQFdSHEeffBIqC1YAh1Te2361Ys45I/FFhPFhgzhH/3D1JrmkzU9IhybObnLK4BFXdLfEMi9ChB596rLCkdvdyYzDuUggfxdal0/+NkPBQZGfcVhI2Ro2e6SGbA/eBSamyIWyFy3XNM0zLSMB/dPX3qZSdi9g3UVix9SK6Z1YlVGW5qsGfzwHCjIznNWpPmzwd3T8KoS/ubpOSVJyPWsWize0u+EnllQCuOpPIrrNNk+bA55rhNHkMZkWR/lz0I5xXY6ZdboXTlcLj3poxkd1pOrzWsE3lHaJk8t1zxwRg/WtC3m3kPnnHNchpM/Cgt9c11mnsq7VkbaF5zWyOSfuq6Oo0H95E7K6h1+bDeg61p26vHIjFtsFxnD9MGuct7krdBkj29toHB+tdCd0tqJF+6vIyeFPtXbGWhwT30JFheNmdB+9Vud3Uj1rcspY9WaCGYK4K859R6DtVLSpN0anzVgkjUsZGGS+f4fxFFvJJpcqggxqcurdTg1qpGTi90JqHw9F1cGS2mZIj0U44ort7Bzc2kcm1fmH8bc0Vpyw7C9pV7n5j+A9GfTPB8zom2Ke4mcqSc9c1t2sflWe4gFdu7P1qWG3ez0u1tFyq7Nxwe7DJqK6bbYlBwu7yxXzEpan6HBWikZGo3X/H5MpICBI1x71ycshmhul6AxkZ9c8Vu6hJ5UcsQPLAv+QzXLJIWtS2SqkAfN6k1Ubl7FfQbNbeGziyQAyFseuTUlxlLuaQrswWXnqRmrFgytHG+5QWBK89Sp6VX1eNJYQc5LOfunmumOhlLU87+IFx/xLPs5kKs0wIx6YryvxAIYdJt0Mm0GbHv9a7/x9dIGEYySHJTI6Yrz/Vl+0aVE+1WKzD5iK6EYyWg20td0j2+5iWQbeODmlk8PyzQFoIwskTYZakh8uBopWcgMdi/NgfnXoOl6aZkjuIl2ygZY46jHpWvMcso9zyK4haMyhcq/GD/Or8UgtY45Jl3IE2enJ716brng1fFDSXFnH5d7GuXgGB5oA6D3rzLXIZbeGaylXEsfyvG4wyYq4zM+RPYW3k2ahCFJWD7rZ5z6UtwslvqCYDbl+bNVNPj+22yR7280YI7ZxWrdOt4yO/Gzgnt9KtiirSNzw/rTWOrRzPiSGXBA6Y55GfUV9R+BdYW80+3mifMbADGOR718dabM/mSQPxgl0IH417X8G/Ghha3tJydsg2DfxjmuWcbnVT2Przw7elUG5t1ejaHeGTbtOCOMGvGNHuv3CMhyOOh4r0DQdUK7T5nJ561xG9rnqlpHHIp3R4Y/xJxWkkF0ihopw3HR65vQNUSRAsmDmuqtwGUGJs+1UjFopT3mowqx8kv9GFZV7r17Go/0Z845wc11W3cMOorNvrVWVgF/KnqI4i/8QXWAfLY884rDuvEV7IxPlMgUcFjXaX9igUjGc+grmtQs+T8n4etTqGljitY8RXkqklioJ52muM1i7m+ZmkbbjJ7mu81TT8biFCjOea4jxDGI1bGSQM1Vu5Ld9jz3xBcMknmM3yA5wT1rzzxRcm+tZpkf97GC3lj+Ie3vXa+Jmx5gkG5fUcgV5ZrV1PJcYhJUFsYIwRW0dCHFs8s8SzzyymR38xMnjqVHasKPSXVfNXjc2QD3PtXo+p6Kl6WnjRDMrbpY8c+5rn9VnazYtJGAqHI46ZFdcZHPOBx8mny5Fx5MmM7VVQSXPvXReH9Paxtnup4mivZB5aKcgYPUkfUVzA1i61bUo0U7VZtu1Rx1xXcWeqeTDeSzfMlvCAiknIYED8jmtbnFKNmdh4F0vUHumNxG1zpiqCZEYNh/buOtdfqTJpoCxL5kWOUAznnFZvwxU2ukm5lhCzt+8mUZAyenFdzo72uqyC6hVCM4+bkEjqRXPKRSgacdqdPsQkZ/cbQWGcYYivB/jJC+rah5MY5hj24x94nnr37V7Z4luGaFXV8DJLAe3evFPFl4mtQyygl2jclVHBJAwR+lKL1K5Dz3wzZG8tLrT8DzYPn2+tYU2mjT5jZn96J03qSOOCa6CykMOqRalEoVXGyROnI4ORWv4gtxf6a11EqrNBF+7Xb2z0+tdqmZSjynlrWjKzlsBUPOBVvTNQaFfLYbtvzI3pVq6YR2ckiqVMnOWHtyD6VnwLuGCM5/MGug5nLU9NsdSXVre3lT5J4QPnI5969E8Eu0l9HF8qApw2eTxxxXhvh3UmtZgsbNtYjeCMgj09q9Y8K3BmmtpI3yWcMCBj5R2/nWEjeOp7NouI5CpZeABz6VrWtqsb29wm5pIZOP9oZwQa5e11CKTU0lixsb5Sg4xiuut7qJskJlsgAKc4IGK5ZM2SO3tJB5TLyUkU/KD0x3qfT08vz078A59Kz7B4/lZRj933NatlmXYmNrsxw3qK5ZM6VHQv2DonmfKynaF4/GplXMYAJyOMk1Bbqy2rsoy2SDmrUCjyVyARnJx1qLg0h00Zl6nAAGWHrWXq0Qj8hotpO1tzdwc1sTbBtY8AEd6ytXhG1SfmHP4UMzK8M0i3Ubs45UbhXX6RcBJlZzncME1xibbiNDtxt5OPbtXQ6Xc7lXAxnkg9vasnoQdlZzbJD82ADztrsNHvhHJHIdysB8p6j8a4izbeBt9PzrodPm+VT1A9ulbQOWpHQ7CG6HnISEm+bOVyvHpW/aXAWAr5eImJO3OcVxlpO8bJjkZyMV1FnNFujCtvaQ/vMcFR3x710JnC0a+nMdo2fMevt7ir80itbl4uEU4yWzj2FYL3UEd0y27SG26qZfvE+nFWrW+W4YI7lI1OcZrRSFynT6P4wutItfIg8rywcjeMmiufjuVTIRS654Lnmiq5n3L5Y9j4y+0GRpZB93YcbuuCcD6Vm33y2cSbcHJJ5rSlbOn3B8sqXQKGB6c8Vl6xI8MLMcBFhH8uteAj7m9jktU1B7ZWZsHaQCB15rAkd4bVvnVXWTqe47/pUnieTbboyuAJJF/SsrVJWfSxlwA3zjjk54/pW8dhXLdncBreM8MQjDI9cjNRX0rC3YksArOcDjtWdps6yaaFB+Zd3zY45qvrF9Ja6BNP1VuFz6mtEJs8w8UzieZVJyWOTlugrn7RhqOnwgOcxTsD6H0/KpPEF3nUG3vkrHu+bjrVzwjGklg5/iBaXp+tdSOeT6k0NjHf6UVdRKiS54GPrXVeH5nupobRZJI5oE+RlP3l7qapaZti81cBY2G4rkdT0qO1kkTUIpIn8x1OHC8bKmRidhqFu+5by1J+zldx2k5Rh1qvr2m6f4y0aS+nhjh1q1QK0mz93dJ2LHsa0dMkNwJUjQ3ExXe0OcB17ge4ptrH9guraVWEtpNlo2x8u3oysK0jsZ7Hhkdm1r4imtVDQynd+6IwOnGD6VqnTRbXptskq3zKp6ciu5+Ifh+C4ZXtHA1C0YvbueDNbkYK5/vKT+VcpYyS3digkBkuLRtrEnkj0zWnMV1uc7d2sun3Synh1OAO2D1rrPDmoC1uEZByg3L74qXVNMh1CNgPkMifL3255x+dYuigw3i28jKnyZwTzxRe5pE+ufh34mW902KJpCsuwHGcjpXqeg3QyqktkjqBXyZ4E16TRrlA0m+I8LxX0D4c8RLNCkyE8YPPWuGUbM6b3PbNG1IwsATnHHpXd6TqhbBVu3NeUaTqUd5GmeSwyT3FdTps7R42McUiWluz0+3vVkXkj8TTZXDZHGO/0rmLTVvlA7dK0V1AN/ECPpQZtD7xl29QK5/UIwwPfIrTuJhInB5rGvbjbwT+IoMWclrkO1Tk8V5p4iJhMnp7mvSdfnXaQCSe2K861uykvJCSxVP7p700LbU8v8Qwho3bglj0rzTUrdjeLGyrvdsn8jXs2v6f5cch2/KAcn0rzSPT3ur95WTaE468mtUaLU5KTS5LOaMqdgB+Zq5vxZp6XOm6hPErBmX7q9R9PrXqer6aY5mAPmADBP9K4nxNbyWcd7KvlHy4gQGHG7v+FaKRPKeLeHNPjmv7mYZVreNn+hPFdta2Mb4WV/3RTdJkdhjH61FpOkxTaPcTRIIp7uba6kjaQD2Pb6Vf1txpeuaVpKg7nmjgm9ORzz35I/KtObQ5ZR1PQNHuPsujK7YZ35X37Cu+sY1tLONUVd4QDg9PWucTTIreK2tlj8xVXOe3ykVu3EkcducrtbGcg1hLclLUwfFs8sVnNNDNu2ggbeSfavHdWvxc23mWzGJ9wZgy4J4r2fUvJvYDb7SqtjvgE/XtXAeLfArTRu9qJI5Acsp+578VcRnlWoSDzzJChAcjd7N3rTbUhHaID88kiiUDoPoap6la3FlOYGiJfORsGfxqKa1m8u2VwInIxtY9vUV1QMKiG+INHg1K1ia3n+zszbnhk5BPoGrHPhG/js47wRZt24LK24dfUVv2cIvpvL3AMhw2ScfWunsdBktdBaDG9S+4Sr8uOc4966VKxxyjfY890+y23SRxZYhskAc4716doafYbu1k3bAF3srdVUA81d0e1TUbqzkS1j8uNWEhZQGbFXdQjWQPEsJXzdxIxjavYflUSkaQi7amzo2qCQGWLoDlCBwa9E0G8HkpkYdzu2jrnvXmWgxx2NmsKR7Y1Py85OT2rvdBlWOOMlShYjqea45HSkelafchpJI+R5aqASevFakV85uEHQAYUg9657T5CsgAwWYDFayqR5YbjDVyyN0dVAwVcMOG5ahGEUUgGeDgVShvAq5YbgPT09atFvLgkPTPvUikWnZmt3PRtny8ZFM1BgPL3chl546mpIeYQrrzj8Kg1GPhSoO/OPbFV0MGYscxilwF9yPrWpo9wzRsSCCT83FVbizKyC54Axjb7+tQ6FN/xMGUncZOGUjtWbRFz0PS5lkjQKGDdu3FdHbssO794yJwSBzkVx2mM1mu04HPHXgV0NvMJMbSMAZ+tXHQiWqOlt7jIX5c7u6nBres9Ud7D7IyJtVt3mMPnHtmuRtpShDHKP161qx3GVwxJB64ra5xuOp1H2pJ9jKvloFCj2OKfDMRcKQSFxjLCsWNl4WOQmMjPNaL7I0G1ds33tzHgj6UXCx0LTyKqttzuGd/8Ae96KzYGlkjBtmVl7+YxyDRV8wcp8pXke2xlHBUOVx7gZBrB8QL5mmo4b5Wt0OSPUGt7VmEek3ZLFTlnHHtjFcxrV0Y/DzKwY7bSJtvfAb5q8SmfZS0PNvEkwkVlZvkVgQFGOgrG1RkXTXkVwWWPGPfbn+ZrW8WQywyJEYcruYFlPByQV/Q1z2pXax5hULIkiO2W7HOAK61sIk0uQ3EKwhlLKDgbfaqvji5Fn4ftUCqZWbJbGOg5o8HyebJLKQvkruJYDJBwBisz4rautnb2MMYVS2S2c/d6VrFGUtzyDX90t9NI54YACuk8BsPtEcT/P+6cbQfbv7ZrC8QWz7ndfusOPfA5FbPgm3SG+0s/KBOWViW6c5H6V0mctjprC3EVqsijfPhl2PyAR0qWRzbt5i/6mS3+07lXAyOo/MVqafpJ/4SA2OPllZgGb1xxUOm2bahpjFPna2ungwOhRs9foaxbM7FfR9UlgvLa9V2Mqr8iKcb1POP5iuz0u1ijmntiCbNnM1tzkYb+H6g5H4Vy+i6e0lhlE3yxZiHHIANdjoenzXFvLDvKXOzzIt/8AeHXPsRVQkRI5zXtBlura4kgkLS6afOhVhyAT8w9xXIW8kD6lKkOFk2q0kX4cmvYLi1uJHlK/JLCNsvGdyt/hXjHiTTX03WxNBgTxzMjbTyO4B9iK0uKLNC+t2iuIWPy+ahEef9nGf51z18tq15F58ptnQ7fOAyBj1+td39lPiXRGkRlgmt8SquM7hj5lGa4XxhamC3LRIJCpDEHgBD6etUik9LHU6fctYyQec6qcqysvIYdsGvafDerKyqDuEm35vSvmjw/qS3MKRSNI6L/qlzkKa9d8K63JNYxi4JWVODznNRNXRvBn0Z4X8SmNI96gDGMg9a9L0fWUmVWRx9BXgPhe/E1mmOidPeu80TVGhYMrFfUVz2Ndz2q1uw6ZODVxJtp5biuH0XXBJHt3Zb0Nb8OopMCdzAelZmUjd87fHjcM+1Z95hgctnAqst0G/i59TUM053fMx9sUGbRn3yImTt3t79q5LVY1YyZII7cV1V9IXzjpnvXKasu0v0AHpWysI4DxJEJFdA3BPOa46ayEbKmAc9SBXdawu5iP4c+tcxNCPtIcsSOhAouyoowri1VpCpOdxyfzzXC+JtLj2XCurBpMn/Zr08wEXSvjDJG2BjrxiuZ1vTfOQnAyo6U0zWx5XNpa6XDpWnRjL7lkwowcl85rP0+1uNR+KwWRENpFI8sgk5xjofXOcV27Wiah4stYpFVf3kMaOMnO04xVXwvoryeML+9ERBa4ki8wDgBT/wDWrTdHPOx3lraxNIsf7xA/QnkZz0pdaik+xjyAkrhiNvQgf/rqxPavHcW2JSBH82F4Jbjk066tzcMWVRI4GCjdfrmm0ct7PQ5ZWuIdSt43sy8LyKrHPyr65rTktx9lmkKMyb9uCSSMdBWd4n0aWTULYN5/2WTdI0tsSDGdpHPtyKuaFPJFp92LZWuUjCSHc+4jHyk4/KriTKR5v4w8Pz6xh7SJ4VZs74lwR7GuetvC0Jt1XVGL+U5CFWwzrjla9F8SSS3EOGu2gUqSyx9z/T61xF5dQyLLJM/mvAQdjfd/A966IGUmY955F1dPDDCunr5eUijG7A6Dnv8AWur8HrHpca2kryXJkUErOvDfSuOm1GNpnt5IFgh2L5c2cMRySD7V02g3hgs0c7pY1fhmYnirehjY702UFnGEijMRkYYY4IGeozWJqVnJHclzJhSMr647Cq1z4nV4fIL4DHKFT0qv/bs8KSxyAeXgZVvm/H2rLmZ0RWhpRzG2kAKBVXBZ+9ami3rTMWWTcFORzn1rnbW6t2mjjfeqTJgjrjPStTTbI28NykPABGGUdhWEmUeq2t0YZly7BgqnPaumjnLy2zEHaxzuxwa46wgk8yAq6sDCmWY9yBXc2qA28PJfb2zxWDAtzTFtqKdoYhScdq3YbcyRxo2MZznHauYk81mIZgF3BFyOufSt9rhnhjUv91cAgelQgkbFvCzc5z82B3HFM1K3nWFcIRJuGVx2rMj1JYdgMjAryNpIBz61pLfSmR18wkbV6nueatbGE3YjbT5H42sxyGAA/SoLbSbpbwBbaVCzEAlccYyKuQ6q0iqrLuP3TSSbFu4SWYbsfePQmr5TmbNm1sbjZHvDQlTzuI5rU0+Io22aRVXP94E/pWFbS7bdoiAVY/3ucg0+xvkm1IxlcSE8Ed6TRaeh3Nv5UcnmeZvGO46Vai+Zg/mKOeB2rCgvHST5l6Z+Vq1LWZHjGM7WHHtSe4uU6CJiu1dybduQc8VdmujcFWzuZRjtXORz7FUElsdAR0rS+1RTGIBdjKuTgdcdKVw5NC+lw2OCw+lFV4tQG3DNgiii4+U+dNbJ/s94zkK2cn19P0FchJMl7pYlBzE1vu3Z+oI/Su38WxomhCReqFlIIPtj+dcdLZGz0uC2CfuxahPl65DHJ/KvOorU+qna1zj/ABVbStbtM/3VgUcH+NTg49TgivL9UvDJqUYG7yQ20E+wxXrtyrtpOqoTulJ82FT/AAgrhv1AryBtN+0X2mwvlCgUyOTyTnJWuuRlDzOu8O2f9k6DIWX/AF7qo2+rEV578Y9O87xQkG4sv2ZY03HpIDmvYTockl9pdkpPl+YtwR06cYNeX/Ei1k1TVLq8SIkrcsYSB/d4Iqk7MhLU8zlZp5nspSfNKGWPsNw4x+NbWi6fHDa2iBGSVH84Z/hI61V8daXJZaboeqxL8rHY23sRXay24XT9N1FEDFtqyqR1yOtb3M5aaG/b+ct5bXufl85VwV556VP4TsHXU/E9hIm0rNHJC3QbS2eK11j86OzIjUoyRzfKeMAfnnrU2m2bf2tczIAmFw47/e+X9K53clGH4TMU15qNswZWWZgFU5PDYrsr3RpbM2V1Z7lkjYuS/RkxjFc5a2/2PxFf3EEOw7suO2445r0i3/0/S0lh3lF4wQDznkHFEZbozkZP2dZrxyHLwXEQ2OvI5HzBj2rw/wCJ1o2heL5zJuEM8McjbV3AHoOexr6Js9JWXScwlU8tmDL0I5zXJ/EjQdO8UaHfafet5F1sV47iMfvFx0PuPatomd+U8o8Lao/ly200oZpMPCx/z3pnjPT0utNS9WMrDMDFIvTy2H9KzLrTZ9B0/SZGImMO4PMv8fzcHHbiuxnWK9tVBk/0K9VXbPbPf866Ehcx4vochtdSSEL1mCdO2a7XwzrXkXE4U5VJCOvvWZ4g8NTaDqEl2yK0cSb8qeT2B/Oud0KeS3uOTgSNyvXioNYy1Ppbwt4iEFtGWyo3fXNenaTqyTLGUIBzgnNfNfhvWDbqIjIyox4z2r0/w/4g8tkG8o2MYz1rOSOiLZ7npupGCRHzhPXNdVY6oNoUPux715RpOsrIoVztGOhOa6TT9QZVzuAx1rK3YuVj0VLzeo2t0NS/bu0nJz61x9vqwTAzg/WrTatumbc/GOgqYmehr3N0I2JABXNc5q1x87jg9jnpUst8GVQcnBzWNfXJ+YAc+uKsLGJfszScH5Sf4a5+4U+cFCnrySa3rhcyLzxz3qgqszE/w54NAyk1uBPds2DiD5fY7hWVPbr8zMv8XI79a6JreN5HY43FeRjris64twJ9u0lGPQ9BzWiQmziotOSHxdBKD+7Nwp246c9au/D/AEeS3uNR83MZkupWHHG3ccGtbVLcQ6xAyKBll5X6/wD1qd4fbyWuCwDlZCAxP+fWtYqxyzkM1K3jlvBHsyS2C2euOtZs08lrcMYAF8thgEZyOhrZvIf9KSVH24HTHU5rM1y1Zbd/LZ/N3D94uDtXv/OqORy0NS0t7bXYprZxJslRo5FXgkHuv0NcEnh8+A/FL2tzqJ+yTLsV3BCsT2Y9sgD8a2/C2uQ/bBCs+68h4ZM4JI6n8a9A1i20nxVYG11O2yy43y7cMfQ1fUnVnzr48upPDdjbSSXP2u0Z5FjZFyTkk43e2cVw0Gr6fqEFx5cckErDIYjKkjr+le7+OPADalp0li5DRtl4Z4V+UN1II7E96+eJvC+peH2dHhVV+0ErNu45GMV0U7MmVylrEcv2Uz5EmwYIB6A1c8Kas32GV0nb5WA2HlfwrHuIbtJJGJYkkgDoPyq5p11Gtu0FynlSk8sBj8TVuJjzGvdaxHeXBc4jYH+DkDBq3DdNNOZEkEi/dCnvXJmF4b4MUZofvMw6GnLfN5joiMFY5ODjFQ6ZftDs4HaSQwlmjDkeXIuSVOehrvdFkS/t/IzIJFXZJjg/WvMdN1hbeSNNrMrDHXd+deieG9QmbUIZQocsD5nlnKkdqxlAIz1PU4U+x2UW1tpzEg75GPeu3toR9hUhSQQSQp9K5a3iWS1tCckSYYA9iO1dfBC/9ml2fIKsQoGcYHSuOUTdSKCDzHQhcFDnB6fWt1JvlHJ+VcVi2QZbmMY+Xyi78dCOxrV02QXccpbO7GcDt7VmlYp7EsN0kWpWkRwxYE7cdRVmTUEj1DBBO7AIxwMcZrGSQSa80qhlngg2Ke3zZz/KrF8xWW2k83eJc529eMVrFaHPM21ZNxK8bW38CnXUpZoeSczAgkep4FZTXTNMNp274yOh7VZimDyQjLff3c1vZHLJF/ULxYdQQq/yqOQvTluKnhvIpNRL4O5X2se/XrXNarcEuzqA5kmQbT0xnk/pV2zvVbUnVTt81t27sff9KmUS4u6PQJLjbcNnAOBgjkGr9vdGHcnZhwa5j7d5aQb2Vj93durUhuA3CNyeu48/hXPLc6VqdKlx+5QZ5fir0GSeMZA6965yG72suDwOcE1ftrzypWyeCtZcxfKa3n/n35oqvbPFdx7mbBHFFWLlPLPEW2TT9mcLG/15KiuNvZhHodpJIucJPFI47Hqv8iK7q+YCx1VSu4xzR4xzj5TmuQS1W7j1CxmbMZXd93plf/r1x0z6CWx5brUj/wDC3LOJJt1s1jsMIyQcnLH69KyY9AkXxpMki/Is7XDMCMeWFB/+t9a2vHUZ0PUDqa/eLrawgrkhmKr/AErW/svy44tQB85ryMxhvTby36iuhhHYi8LqLvVpLqXgwwtJJk8qSMgD8xXnutWLRaVHM24+VcSMepOcnt+Neo+D9OP9k6nOSCLqVbdGxk5zyKralofnxspVWeFmDLjgg8VF9Sbcp5LrWgr4j8F3whGxrMC/ChfvqpCuvtwRSaT5kekvZSqzyWbrI5K8NETj8gMV6NoulQR6oIJzus7hfJKdwGBVh+o/KsDRdMXT/El3pl0jGaKNtPeRuS6gcZ+owRW9zGTTZqW1ksMNk4f5UTyzgdVI4qC1k+x3UjSr5bhAfQcN09+K6ax01l0nY5zN9kBUepjbb/KuV1Lymt9NupJCBJPtI68EMDmhoxXY0Ws9mp3c0Y4dSXxyCa1fBOoyabqktpekpb3BVkXHy5Oea5ZvEC6f4+1rSZxst7e2jnbP+0owfpiuy0eK31O1PlOs0KrlJhzt+hrJp30B7HUf2OschuYPmR8l7cno3sK5H4laW72f2mGFraXySwuNu4A4+4R+FdhpT3Nk1u0kfmFeGwPvrjg/UVf8RaDH4i0trbLPHKGBPQqxGAw9wauL1MJI+ZbqVbzwjNfbVBhcCeDP8LHG5fx/LmqemuJrWSznyqqAY/RlPce1bMvhu48Kalq0OqoPsq20m+JV4bBGCp9COaqyLZWDWVzaBpIxCRErHIZM4GD6CujmM4of4ksotX0mK2lx58iZWQeo6LXl8mhzW8qs8JWXOGIyBnNeppD5iMn3Y8+dGxP3W7iqN7b+ckjsN6lssmOQf71Xe5tGNnc5exWSCAKGy+R8rDNdxp874jkB7ANmsG30ks0jREtHu7jBFb+mQMqR/wCyc89alm8XY7TStbmRVLlSARx3xXWaf4kLNtJ7dBXAwRCRxjhsZ6ValmltTu3nheB3/CudmjcT1a31oSRg57jBrRj1NGZnV8g9OvHsa8x03V/lRxK2/H8Vben6z95N4Y5559aEJI7ZtS3vy3y49aq3V4VYqp49SKxRebsDdzUnmec2C+B/s0yrFrqwyc56YHrUxs2jjX5Mc9Kl0m29tw9z0rSuE8uzZiv3SrD8OKCWjBnXy7hXxtwvp0rPvpN0sTgjaW/Cr2sT5YMSFRs4rmNQuPJhYAlljcNuA963iZPUk1aMyLHLwCsorO0ydLa6KBQsbEsSfWp5NQVvOilcmOQ7kwM7TWZ5htZk3HfGR8xBzn/CtDkmdHDCskicqQ3KseO9QXEhhvCmAQAVZc8HJ/z+VVI71YFWRgXATbkdFGah1UNHbtJAd0h+5k8HmtEZJHFalpqaX4nW7aNmxkm4HyjGcjiu68O+JoNY3WjzKZNuV5G5x7D2rGvvs2pWs28CZlA3w5yFOMZFc3Y6fBZ6krRygFQWj5y2O+DUvQ3ik0eoNN5MwZg4dRhgQMNxXPeIPCGj+ILOfyT5c0oJMbcoW/mDUdt4ga4/cXqk4QbZRyMioJrsw5BdsZw2OKy5nF6EyijyDXvhNqOiwzOj+YowwMjgFSOuD0IrnL3T2mtbaa8eOOXGDtIzxntXvH9uOqyQzFbmIjoR82K5nxR4R0jxBCkkS/Z7nIxtYfqK6Y1n1OOVHXQ8am08WrNIbgSRsoYDbVP7ZZRk+Zbs5PO9un6V2+tfDi/t5BNb3MUzg8KcoMemKyZPD2pWlvKLywinb0hHWupVFbcwlF9jmvt+yR0RgIXHEeMEcV6H8J7O4sbTWtUhDviJY1iBypYnOR7gVyNr4Te8uY2WzmE5UFweAufbvXrPgnwtPpPhjzcNBPdXJEUeeOBjcfasKkl0FGLW6PYYYZJI9LHQsdrrjp8mc5+o/Wu6s7FoLO3UK3yxzOd3Q8f/AF6xfDOjpcSlXcnyY4wQvJ3Y5NdpeW/7tbclv3dudvGCcmuBu50rQ4m3X7LDIXY77gjcpHatfS8i3lkCcAnPPJ4qlJuuL64Cp+7hIRPc45Nbtpb+TZB2OABudiP0qSua5iTI1nrU5JxCsZd1AySSOB+WKr3EZbXrZGO3y43AjB4ycVtw25knuLrbiMrzkZ3HHOKy7e333DSvzKTnitESy1cLt8h+MhGzzzyRSNNJbQuUAJVeGNTKv2nG0YGCh3fWq+pJ5diyg8FgvHU1SuZMqWjK86rI5KxoZGDVZ0/bIY5iQPLzIwJ5INZZ3xsSSF+bDE+npV2Nmt9Lmdk2TMBjn+DNaWMloblpOLq1gODlTkjt1rZsNUEKjo0mcfSsPTYRb6aCzjcwznGccVDZwyIu5ZQR1IrnnE3hM7eGQMiSVfivCqnIyD/EBXLWF2xjxn7oz161o2t3tXBB2t71ztWOpSudBFfrEuCM0VQt5lMYy5H40U+V9yjnriNvsevBVwVuIZd2eAmSDXMwqkOuFWQn7Q7W5y3crlT+grsLmItpPiO1AImBKnn+HcGB/KuZvEjL2V+N26K6iGVHGSQh/Q1zxVme3LVHmnxO0e4v7HTNg3z+eWO0ZBccfoea6cwwXHhtEtEVINOcWyDqeVyxz6nmtHVbBLe31eT+DT76eZDnjaeMfTIrmPAayt4flt513yXEm6U543gnkfg1at2Y4/CaEOnrouh+HrRZJI5Jb03chBx1bIz7dKvahaebq1w0e0o7btuODn/9Zq94gg23FuuGxYHcp4x0xj9aGxJZ2tynLbwrgHscjP6CoS1sTL4bnnl3bmz1DeA37t8bcc8HrR440ZLHx9a3sGGj1KyFz058xVKn8a2/EkZhvJZGTkmN8AevWrc0K65oNpcI2bjTbuSD5sHCMMfoa6Dj6jNHhEul2dyrLt2AHjsTyPzrzLxHZhRpkcbMEWS4VlU8Da2f1r0/wzCtv4Zt45uGXeu3Po3FcLrli7THn51lLhRznI5qmR1ON+KkM+neK9R12FN8NwsG3B+bYsfT86ueAfG1n9iee2la28x1ieObpuPJrQ8S3MeqaPo+lFoxf3QlMTTELkLnKc9/SvKdQtZ/DpskCyRxXcrllIAw3AGR2qWuxondWPqvw/rUflw7hvDAkqOV+oNdpbyC3tUlB8yB++3kZr5/8EeIPMupoVOUjiVNvvXuekaklnZ2cR+VPLYSRn1PSiyOeVw8WeDbDxFClpqCQsk8DrBdA/wkfd+ma+a9T8L6j4ZlPh2+XzGtQ01pN1EilvmUN3xX1lLbRTaagjw0LDcqnkjnp7Vw+vaXHqkLQagFZN2YpmADR89M+9K5hex4NpaxzSPbzMFDR/Lluh6VTjhksbuWG9bYuOG7MvrVvxZpJ8HeIZrYqwsyPMiYg8oT79quW8MOsaLEARvUHyWY5Iyc4PqK2i+hrGRkzaW8MnmQqVGcht2Q3vWnpzRtMqyHZIwP3uRUcc0kMXlyuwaM7VZxnA6/lSqq3MomRyWU5YR5GffFD1Nlqb9nEj7Nz4OMZHrVlod0YWWPfHnhscisvS0aONlZ3cO24FuSK3RuW2YDDE9QayAym8ywZo5cbCw2kDB5q9a3wjmUgFQRw2eDVO/V1PykjjBzWf8AaDbsigiaEr8y919anqbw1PQ7ObzF2s+a3bGNeOAD0+tcFpWpRsirGQYmPykZ4rrdJvk3FWb7pzk8ZqjWx1triCJgPm564pl5cGZTGGVWAPUdRWbFdiZXYZCr+tZ+oakivEXYRksF69eaCJIr6herLZ4Jy6c/SuZ1O42283oy5/Ec1p6vMLO42M5wzlenrWK774Jw3zMmQBW8DJooDV0uLJHfAYrn3NRW7I5dlO5JAAT/AHDXNPOILbY2d2Txu96ltb42vzKWORkr2P1rQ5ZrU7BV/wBHMBZvNzlA3fnpnvWnBMJCIJITsK43dlOa5+wvDd2oJkTbwFXcNy+9dFp++4gMZm3zISR6EevuKpHLJ2Ma50trO73eWFByCV43CsHUNKmtzho28pjuhmThk5+7x9a9Ca3inhHmk7gMDHP+RWHq1jOse0Fmgb7209OaJFRkcFJqE0ai0lfEbNgHow57GrP9uXFvtikcupOFkIDAj0zU+peH477crpu7BuhrnprWTRbd454X+z52p6A/SsWjZu5pf20kc4zbKmWwSydRTL24lRQJIB5ech0ByKy7ua3lhUKz7sDBIxn/APVSQ3U1uoCFmB6hjkYpxINGPWjcLhxlVXgOvP4HtTVjimjGZGIByBjms2a8t5sNLH5LE/eXn9K1bHTR5cTwSK43b144NEmSbOleHYGlEnm5jIy6EckeldvBa215LawCTybWFQSkI5Y5zj865zR4f32SoPy8+mcV23hWyXz3mH/Hwz/eZew9BWDkJo7rRz9liZIlVJ5zuPHKqMf0rc1C5l8me6HJcEL3wMdKxdHUrcSyOn3UJLEVs3LCdVHljAUfd96EzNowfDFo/wBjLsrKshONw5x61s3UJ+ypDHnLj593atCzsw21ZF2DuF7CsrUrjzLuZVJCRttDL0NaIzehU1dXj0yNLd2DFhGNvrSWtq1vGqgbzjLH37VajU7i2PlGCPb1pqyEZjRMluhz1rWwXI4oWiSV1GVU4BHUnvWTqc0YhiVW3HdgHHep9YvF0uGKIEjf/Ep4znrWRcXOwM5PmmLlI0PVqtKxlKRTk3z3kUAH7tXySOu73rbVvOQEnOcBQeRjP+fzrEtzLHt3qfNmbJ4wVFacDMs0aseEOSB9elWZ3OksoQsLeYd3yseeOgqjay+ZCjDAB+XNOuLxo7TcflDtgD0zWfDdBW8uIN5Q5P59alolPU6CzJjkyPljweM9a0IcclS3+1zWbZ587DuGixwB1rRVlTLYDc/dzzXNJHXCWhOrXHO1GZexyKKXzIYyfMU88j5scUVHKacxp6t/o+pXoAGLmHaR2zjGfrXA2tyJrW+U7iIpYpNuflyGOcevau58RSFmWXJDKSoGOvevMp8W41GRX/11wCEzjHPOKwe59BHWJN4hlhXTdTibcqX0uHyM8Ftzfzqh4Mt0XWJLY4ZPs7XI2jjIbBPtwBUWvXxuNSaxkYmMQEk56sRzirPw9njk02fk/bLKzS1k3dSG+ZT+RqWtTToa+rNJMFmRAiyQvIF6lsdKTRgLjQ5GXJYtkcevP+NWbqMrp8dwhBNrJGWUZ/1ZOCP1qh4ZYWl9qthhtkTjByMKCf8A69aRWplJ+6VPEDJG0EgXd58DJ67SMnJ+lYHhdXil1iAsD5p87b/tMAT/ACrpNcWKOzRgmAs7I2c8EjpXN28wh1eUKRllEnHHGMVu0jkWxoqdukyFWAC5lOO2cCuZKi4mYqvEbkbj1rpr6NItN1HYVMaogCk8kEiuUsPOj1q+t5dvkhtyeuCO9SyPM8d/aFju9P8A7Cu7ImJYZZIxIp5V2w3T8K6Xw1cWfxK00GbnVbOKNLqIrhWfbnzFq58TNIn8UW1zaW0SvJBeqSMfwlMbq8btdQ1Hwz4pgvorl7ae7u/IZI842qQMfStVEjm0PUtPtLjw3eRwxr/pb/vCexz0HvXstxrm2ztAW/eONuD3PU/SvM7PXdM8YXCX1hIrtBIVbuVYHGfpWxr2oGPTNO2ygTNcu5ZhjJK1DiG56loPi62dS6tm2f5WIbmNh7Vp6ktrq1ibVlBGMhvXNfPPh/xN9lvJFy374hZVB+Uj+9Xp1rrxWOIrKJYio2OOlZdTOUSrrmipfWrWOoxqwjJEbSrudFPRc9SuK4IaKPDsxthIFhVv3eTlR9DXp99dLqEJLSRicDC5Ocj0rjNQbzDITChdT91xn8QKZmt9Tnr6EXDqw2txh8HrWC9xcaTdEA5hJxtHVffNdS00EymJ4vLYj78f+eKhvNLMjLHLHg7QUkbo2KtXsdKkjN0/WBJGGAxz1NdNaXwmjGRzj864m604WofEqqVO4oePypNN142O0TNgM2Fyf0ppdy99jrLubduUOMnoc1nfLGz5Zs9Mge1Ur7UEurZJoyBtb15qrHqe+T5ioDdRmp5TaD0NqzvPsiny2wvdTxit/T9YF23Dg/NkEk8iuOEkcgChvk6lj/KrGm3Rs5XKuPLCYTPrn/DNSzoUrnpyah0+bap9OahvpVmAZo+oG0N6g5rCsb37VGinlsButSy3jyfe6rkfeppESkiXxddLDIzeaN/lLIqkeowcGsC3u3mljfO1JE2scVp+IJEudJt5NoO1Ni8+hrj9NnY+fD1wMgqelbbGUmmiprka28ksUmUK5O5RzUUG0W6yhhI23cFbqfwrZ14LcQw37RszYEbKRxx3Ncp5zSGV22pJG2Qo67cVocsjYt791zIWKNnnCjA9q09L8UTqyGUrFh8CYHoPWuXh1KT7I8nyNv6huq1ctt1zBGz28cmF58rpj1q0jlkj1aDVre5C+XIN4HY5Le4onvtrBJBvVuAw7VwukmSORIAmFPUnhge2Pault7ho4+Xz2KscYoM0XZ4YbiRXyqP39TWXfR7UUiIMi92Ge/WrMlwvBBVSTwx5FVm3Iu5GK46gZIaoNWzFutNilZPuhychduDWbPD5TFVCjd3ZcZHpW958szFiMDPHrUVxvkhKBirY+9jP4UAYDwGFsmBd+M52jOK17WTyY4pM7OAFGzjFVpreXdlpVY444zV/T7czzK0kzSEcCJVG0Vm0UalrNNdXi29moVgmXkAz19K9E8L2axjDStM6DYo9/Wua8P2v7xJAghwc/IME4rstKukjkaU7WbqNvHNc8kB1lkFt7V1JClhl6swqZlRUJPGaxobgTLgkl2PC4zWlHcNZR+Y+0MBk+gFZrcTWha1jUvsUYgV8SE8sOuKwLWOPcZ5bgtzjkmqOqaxJdTMxLCFj97vUDXm7apb5QOK7Yo5ZPudHbTSOJEUo8J+XHfNRzXZswGwuR8pXqVH+JrGbWxYxA7sMRx9a5zWtaEkJlklZIpgUYDqPet0jPmJbzVpLjUbq5kI2Iu1E/hVR6+9YkOqR3EwvXz5SngL3zVK9Ms21EYeQox15bjqfWqtrdfaLjy4hlFwo9OO9W0YnS2LPcXk88sjmPdlVPRh6ZrYtmJjZh90HaN3U1kQt9mt1Vmy3C88CtRf3dqAz8KM5AzTIehc1K+2rDbxSgBF3O2f4vSmwws6+arqhCqDycGuW1O+3SLtdQ7uB37V0OmzSXGmiUmMFZCqhhSZEXdnY2KFowwGOMD3+laEbESFl7AdayLMFtKtJQ6sJlztB57/l0q+sm1IgRkd8VyysdsdidQJHZtzc4op0S5XpkduKKyNDRvb6FvNQkExqrbj2HevJri4bySrNlt7ZP/AuK6/UL4tfckBSv54rg7ydZLycK2P3hNc3U+mitDMvtQz4ng8zDeYkg3Z6DA/nXYeE4jb2movGB5128YDYOSEQj+eK8tN4sniK1duFXepY9Old1a6wtnpulF8g+erMxbjb/wDXq4q7FK6O2sbhHtpopGbMkOCGxgt/+usdZjHqQaLCxXMeX9QQRkU68vP9FlljHMT42g5wDyDWTZ30TXDF3wPN3nHoy8n88Vta1jn3VmafiS6jXS7vDDK3ivuz1yMdK4qMq3jYGOQsssUaPlflGTjj6dfxrT17UFjs72NG3qy+ZuI9CKwdHvI5ryGQgOFKYc9d+48VV9RRhodDrlw0cNxFwFkUKT9DXHeHZp7zxhcJNOpM0yqgPTaIxkfnmtLXNUUXE8LHJECyE56EtiuM85rPxxprb2RZHL/exx92k1qZuJv273GpahqCRxNFeoxeOM4HmKpwFB9a8s1rS0m8YC/SVJbO3t3fbKeVkAOMDv8AMefpXoWn66bjVNctihN3aysiPngg8g/lWR4n0i01axlurYyQ37j96iYwcenvWiObl1PMPhneyeG7q5uTkKy7fLc9Gzndg9ute2JqVt4m0OIghLgLvEfcD1FeMXSm5YQTRtHcRZV1IAxnp+Na1rq8+mw208R3RBlQOx68UF8uh0qkQyMGxndjeRgoa6ez1SezWC2Zt0EkYO9eQ2emfSsKLWNP8Qaf5nnRRXeM7D1bscetZmp6nNZzAwOdioqMg6EipcRSZ39trSMWjDlJV52N1/Co9TvmksQ8DkSKeDt7VwGu61HJHZXwTyVuYlYYOcEHBNa+n6t9stFG8h8fLu/iqWjAX+3GW6MUwVZl5wDww9a0otWQ2MamQTLu4YHp9PWuU1JlmLYLHB+93496R2LaXJ5a/Nu+VSfzpopHUXW28jYDK456da4nW4RHOFWUKc5GR0p8OpXGkx5EkjjqE6/maoalqEWrZLMwuF5x65rVC5h9nrEbK1tLI6EDKsvrUkV95OFDearA5YjkVyFzJLBIA4+cg4xTLPXJIso/BA6mjlOmMtD0C31RY40Vm2pnnNTrP9oSbyyZB3A9PUVzH9pRtacspZe5PtVq08Sz28ahXACkfwjGKhxNOa2p3en3c2n2MJkIEh5cgcY6D+lbscjSqcbiZE4IHevO4talv5hMJHEYYAk9GPUAD8K7FdRcKYwxDHgDPOD1NNRM3O5sybZ9KaPeNkPJ9ck81mx2psbuFLdQ/nE5P4VPo0Qt/NifcMoQd3OD1qZVBuo5FGwK25DzVcpDmZx3vFJbEF92dwGOSK5m9tf7PugxUkODu7nntXbrCVnAIXoSGXrmsPXI2kCTRsVfneuOBinymLkcXMwhlLNGxxyMVraDNG6hgrRtnBycDFU75p/Mykm8Y5UiotNuporpkEm5cdCoFaRM5anZvZw3ioTNKjKCpeJhVmw82OER/bWlKk/NIASQOlZVndMuXD+UqjJXAJq4ms+cvmQLjjGeM9f0pmN7GyL1F/dtAWVuiqBkHFR/vdzCJbhlU8+1Jb3xuIwyZeZRuP8AdUf41NtaUNI077c5PzHFHKHMZ1xd3q7wts2c4BcAVAzzFvuMu0jdkipby9h5BkZ9vRRms6TUGkuIyluFDDB3E80uUuMizMrR4PmbWB7HmtC11CGGMBFy27Occ5rKke4mzNKNgGAAQOfeorNXyDy7A+p5qXHQ05onc2N464Z2ZFb07VvWOpJxmQqoPTua4u1E0hO5jg/wv0HtW7pSNIvmsQpUcDjmuaUSlJdDvtN1AQxmQ7Vxgl2rM1TxBJeXPlAsVz97gisK4v5ZGKYxbjkDPX3NRf2qYY9i9G6tURhqJyuas94EkAL5OMfe4pJtWjRpCTvfjqOAK5uTVpJCyAgrg4LAYzVCbVpbiZbdN2G4Ljv/APWrtjHY4pM07zUjqU7IxwqnsCKfe3Ud1Gbd/uMCpcHheOKyWYRw7TnOcf3qsC3W5hSE/db73OK3sYGhbwzSaY0ap/pCnYuTxtqvpFv5MhZSEG4rlh9457Vo2r/aoUbPzRjbtwOcd6fJEJlbaAHXr64pllpscRttKsc7jnrU19dCOzKZ2uFwox1xVe1ZPkUrx3qDUm84hxjcvCoCcmgyaujM815LhcMMr1XFddoMJayzIxKB8/WuWhgMMiSSsB/sj+Rrs9Nd441ZgoA/hxwTjiplsRGOp0ls6LZRIqhEjX5RVm1yZFX+HHNUrMO8I3LtyA2M9M9av2u+1hMv3HbhQOc1yNXZ1/Ci/FC1wgK7cDiimrI6kmBicgFunWiq5A5jgLvUl+2IQ2R0H4iuN8Q3RhuTsIDSnGMc1fvLiSNUmwCAF24PXHWuc8UzKzRTltoDl9vfBGP515ttT6uLKFkn2rxIlq7hDIzAPnoB3+lb+p31vf2Mi2+GhUbYmP8AdB25+vBrkbrUDpumzypgSyAkPn5segp1jqXlNplucqsyktu6FcFj+tdEdiZ6noz619nWBg/yyxBnxweOCDWbNM8M0LjmKcMFIPft/WuEtfEE09rKv3fKLKAR0J6Vt6brUN1p0djeS7VkwxcDOxvUVbMkrFrVtSWWFVcgFgQPr2qjpdxJDPp8asq7ZWlb67cLj/Pes/WI5bdokmIwp2lvbPBrEj1qO4vJJXcR+W4Vfw4FSjTZGvqmqGTWL65jk+X7N5eDjGRj+tYsOq+fq2mSzHyh5YbJHDYPIqo2pKJL2NQPmLLk+/Q1mQ3RluII2ICwqAdx5atbHLI39aupNP1+5uY90Ynfe5XpnH+FW7XVnfN1GuVI/eRn0PFR+KokuvsbAsEktlLfQjB/UVysmoSeWYoywWP5VUHqPWpZmamvaQLq7XUrddsgO/cBkN2wRWTqVwYrPcV/dvIN6r90HntTrXWpLfdGQXhIxgt0/Clm2/ZXEe2SKTkhhk59a2JuY1vDBBNG8cnkCI7h5h79q021Wa8Uyz7fMHPy8/jWfPalYwsi+Zv5U9B/9aqstlLbxhUDF2X727igzky7rTfbLK28qUxCAn5VHy5J71XbWrvTjFEk6N5a/LIpHU81Da6hJJp7RSoY3BIZSPvVhXMSqxK/KW5IHNFrkLU7HT/Ew1SN5JI28zOGU8Hd3OBU0uqQR6eXVZC+QdofFedwK63WYZDndk/WtvUrzybWBc5lVAZB261XKNo6OTxAGhWZYSzKAPvdOec1j6lePIv2qFC0O7nHAHtVBbofZwOjk5KqMjFW9N1JVkNnMd9rOdsi4+6ecEU0iNiG3voNW2CbMEqkhAD8pPtWNexvbTkSBWHUNnrWjFYxnVIoWzEyk88kHFUWuheyfZboqjJwk3bjoDVRiTzMhtdeSNmjb7v90nPNa9rrayR+S7gFj930FcZcQss8gaMKwbOV/wAaWK4mjmB37hjP0rTkG5npul68tqqkncnOA3c+3pXXaHfD7NHM4zO3RHPTPavFrS8864t4ySvO4/hXofh3xJHJINkXmYYAU/ZmbmewabmaQkrvdl5x096W4mUvGFUSKjjntUOl3hhjLupjYrt2/qaWQq24CH7/ADv6d6OVCU7GjdAeSNmDIBuUr1z6ViXnmRySFnBDDIHcNxkfSrEl6GbcvymNNjbGz0Oc1nS3TXGovGxXzBCrLnnP4fjS5Q5rmBqcZt5xsVVZuDuPHNZs7PaTLJ5bvGD+VdTJbrfQPbSApKFLIzDB7Vh3Fu01q8XnfvVJAOOOD3rPYkuWZjdfPi3Avw2TV63lgWFmDuD05UYNZOjQyLMqvGxVuD6D3rUjsH0/zC7s/wDs44WrIZebUH4XeqI2O2Dx3zWjaXDtbjcud3OCf1rH84+WWAAcDjK7qsQ3iyxpKWwAcN8tWZDtSvIUChYC+7gYGP1qRPNc7PLVTxggcflVi8YfZ/Nj/dZ/iYdKZY3ds1u5BZ5FPJGTn6VEjSJI1qWU7wq4GCZOB9akis4l2Jnzx6xcCnPOI4/Mkchcf6thzTIbqCPD7/nbkBm4/KmkVcvpp7bmZOBtBC54LVowrLcL5alkUcMy98VRgl+1BWJCDviprjUobdZFTaqAZBB5c+v1qHAIy1LUitHCQ25FUZPv71jXOqozN3RePfNQtqV1Ndja7JGvy7T3qnrl0kFxEm/c6oSpA4BPaiMBOQy6vnmk8uMj5gMheoNaFnCIY1lk4fPGeKy9BhE0jyu3mEDBJHJNbKwpdXDKEyI8A59a0cUkYv3h0cySTFNrdMk9qtWsgWVMKcDpxSbUiywAUYx0qfT42kYNng917VFy7GpbZjkDABTjoeMe1WXxHGZkPzfxY5qqqCFQCWYdyTV+zgfzNw2qOhB5zU3Bj4x5kbMq7XA7isfVJN/lQLKA7E9+e1dJNbEpujbDKPmGKi/su3nuIsxgzDox61UWYtGdpWlveSRSypvgjbJz0J7V1Cs7yAKpX6DFEVkFURhPL4wvy8cVfhhS1VS7gbzjzM5Y+w9qTdwtY0tMhLbDMGRT8uHPJ98Uhv8A7ReGMxlY4m2r6HjrWV/aLNKXeVUhifcFUc1PcXSvOWj/AHcbNuOf8/WqjAzlI0bW4l2EsxyT03YxRVAzuhI89rcdhuAz70VtyGNzzK2k+1WZTG0gdzWFqP8Apdu6ufkGQD9Kbp95JBfiAjeWH3gcgkcg1HrEpZ3MaBYdhyqnkEda8WUdT6+MtjkPEV4JbS6cJiOMDafb/Iqst0LX7G3/AD72IA3EnLNn/GqE0h+y3cbliNh4zy3PSs/xFOkUloGJUSRpHw2DnFaQNJSNZb6RpLxI2CFkLLxnkdKuaffho5ASrewOOf8A9dcXY6p5d3CN4P8AA27qexq7HqHkzSLuwN5GD6Vq1cnmO5muxeWuZnzKNoGW6/SuQ+0/Z574ueJXUAMPu80sl432aN0cAI+Sahe8g1reXVYJ925txwGA/rU8pDlpYS4uJoJrhh90yAqzdxTr7C3UWMtuAPHSqOqXawuys2d2Oewpbu7ijt7edJF3lCBknHFUQ7nYeIbiQ6Tp0kR3AW7KVHX5WPFcUkwZhOrKhPcHNdCt35HhHS3WQM6SSxbhzuzzj9a5m4sI2gH2ZmCb2JVzg5quW+5i5W0JWkMj+aqbuzc4xUlrdGFS6svlhtpRuSKx2kmaR3JaNYhjbj73tUkTD7P5hJUkD71PYyZ0a3ltLCUCfPkDOCMe9Z95H5XzeYwTONvqc/pWctys23JwAcBsYIxVi0vWjJzcKUB6SYY800SOuInZMR9AM7j61gXSyTXGZRsIGPlP610N1qFsspENy7YHzbkxn6VB9kjlZSkrbpDw1WgObs4PJYrLlHJyu4dvWr+qW7W8P2hwvllFAPc1qXFnFvDuBckfd3Vm6tDPqFjPPJGFaN1SOIHAwfStYq4pOxk2955jiQSBAcgDvWhFMWlTcvO3JYdzXPxyJHIBOPLYfwtnkjtXSeSVtUm2rsZQRtPr6VXIZORKZFuJJLhhuBjznpz61zd0o2OGztx+orqpbYR2KgLgMM/T2rA1Ixi3Zn+Q7aIxFcy/tRa0w67+KpS2paFHilzx0xyKnt7gyTxEFdm3BX0qDUG+z3X7psrnhcdBW6RnKQluDGpfOTnG5a9D8BwrHN5suHIwRg964SFjujUqDt+Zjjiu98L3BkkIhUbT/FjjIHSmJM9Ws9Ue5ZXcgIkeevU1KmqGO1luWPzrkqpPArnNO1IqFSVD5UYIGRwWxxT7i4lkt5ySSGOD0wPb61NiuhoW+teXl2AcyOd20j/JpZldvEmoS7w8jBdo7BeB+ArETyY7y3dVfAxuAx+daMMjtq5l+ZWYBODjKg5BpO1irHQSt5luJD/x8RLjgdQKoyQedHFMqDzG5YEdDTrq8KujgkKZPL3GpZm3QyEPsnX5io4BHc1zyQ9DGkE1rdb26n34HNdFZ7rhS5KvGwxnPIrKmiN1HlQx4x8/rTrAiPOxtrRnB9KpR0JaRrR27yTSMGAVf4sjFClWmfKIiDneD1/CoN+7BIKAjlccGoGjaKZcNkMe1OxmaMUhmd3feRgrtOMDiqqutlCwDYJ9R+tUby6xdFATIy+vT61n6rfLFGiKzFwefxquUa0NeTUEXzNm+Z8ZY9hUTXK7Azuq7sZbG4+1crPqEqyErIwBGc5xiozePPwijDEYYN83NWkZykdvN4i+yQyKrBpt2AuKyob65vMvNKuVbHkr2GOtYUnmKwjIkkfr7/hXQaXYyR24EY3ysPmbHT0oIUnfU27O6kjdY0YsCwLM3O01O1ut1K8ssQKb8Dbxz61FZ2bxMN2GwMHd1+tX45vL6qAvTioLLdna2yqHBaHbxzjkVZtlhCMyyjaTn7tVowrQyOFV8D6EGlSRvkwyqPapYr6lyOOKSTDyMydSAtaNu0MK5gHOepPT8KpxsgUedj/gPf8AGtC2+yyyI2BuzyahqyLuSW0MkkhLNlD9K6G1h8tNpXecZ5plrHE6gBAR3yK2bNXk+5Gu1Rzx0rIW5BaWczRj5FBzngVoppoaTeCIHHUgcGt3SNClvmIJWJRyWY4Fdpofwvg8R6fJNNqvkGPISAQFmf0/OmoyexLnGK1PKLzUks1xIu5eQFHGTWVNO0soKkg4wF64B54ra+Ing/UfAd9svIJpbGbHk3EsRQc9U6dRXMRtGshaKQtGRkNz0rujRVjzqmId7E5YDcdrYXs3UtV5WXy7YnE7jb7cjrWRJehctOzKq/KGUEn/AOvWvZxg2uY38w4Vo8/ex0bP5itOWxz+1Liad9veRFtEuJojh95Pyg8qBz6UVJYrNbI8VtcbXU4kbGd3ofyorTkYe1PmO11zy4wvns5Vtyt6D0rY/tQrtlkAa3bIkx15rz6S6NrcpuZsgY2qMD2rqNPvGmskUn5scqRXi1KdmfX05XRi6hD/AKTLFI6lGTCoOpwev5YrA8Zr58NgAVUqysxXqvFa11fC1vCJQXiV+SBlvoKzte/eqqPKQM5jyACR6VnE6WzmbG8DIpBUGMnLHgmr0zGS8x5n+sjEgK+w5rlY90ckqsGQnPXnPNdC25bOzkQgKoZScZIwK35dDFzNKfUhHG8a8lCCfQ1k39+fOUNgAnOTWe147RMFPKjkE4zWfqkyMsTN5g5B6nAodMOc6/z21RXtt6pJtBVmHXHaonWS308JIoY7yFJ6Y71kaDfrDqsbSufKzwMVpSak+n6xcW6v5kDEELMMjnkgenpS5Rc3Q2PNI8I6chYsIb5l4yByvWsrLxrcRzMwTcOM+/HNaq6hFPpd7ZmJkMarKhByoKnkeucGqdvqFhdQO7CGdn5+SQj6DBqrGLYyGUyPtmlKhB97GRViSVbiMRRShn6kYwaofZ5S0kcJR1YZMZOdv40ySR7MfMm5lHpgj8adtCOYbPHOSx810IPKOuKgaGdZd0Qww4ZgPWtG31VpIvMkkkQ8bfMQNW1ZtGw8yRYyG++4TAqeUpNGLbpNIxQwKx/i9a3dPVbeFlKqsr/KDn7g/wAaralq1pauRa2RiwMFy5w/4VWstcZJgywrgDg5yaaVh6G5NYw25ysbO/A3Y9ayPtVv/ackL2b3e6N0WMDBD4BDDnnBFXrvxFeTLkwgD+8MdKwXvGluvMKeQ394HB9ua2gc9SQ268J2uuafYvanyNVmllkle4b5DGFyPoc1HosKNZi3usrCyZz6Y6109nZSxxwWsLidbuAb5GHzR5PzLn3FSeJPDdprFve6hpkhtFikjt7TSUXdLMAvLDnJGQa6Ujl57s5+4nS8TKLsXHAzXOapaMkb7l3qw645FbNjC67fvfKdrKeo9qdewi53qMB3Xj5qm1jda6nn1vGy3jh1O3sw7VbvYNs0TA7lPJ3VfTSJIZmMnMfvSaxD5VrHhMFhgduKaZEtTKtZg1zs5bcTznoK7Lw+/wBlQjzGCHlVXkc1x9hGSxVV2AAZIPNdbpMiNGUC8HgnvVeYI7myaWYJsbaBjr/OrczFofKJx83px7n8az7SRIYYooztXHLE1Ym3tby7TuOMjnr7VmzZIWONhtOOxPB61oWN55k0QKAYYfXaOtZdr5nkhTJhl4PJ6H0rRt4XkuldVZ9qgHaO2KW4m7G/f7Nts3lxuobeOeM4ohWSQhywUMvOeufSohAt1pu1U3GMlvm7f5xUcCu0ciKG84fvF4GM8dalojmJLqR7UgbiCflDY/Wl0+ePaJCrOMfNx70x5ItRs13434y4B75xVCxJhR8Fi+SAuODz0q1HQm50H72NlWHGxh0IJ4qrcRkSGXLAKCfl5HTvVixlNxHG3KzRg4TH3vY1as4+JpthD7cFTyKCXIwjItuznnLdTmsfUreW4j3LKAu7d154rpL6xIxcx8Ng5GM84Nc7Jv2iKXIyOoHApoycjOuPOOMA7VXPA+9mktbXKMXYAgfdLYI61LHaqsOSWG5fug9O1N07THkuN8jjYB6itVYh7m3omnnZGY2c7jgEjOK61Ibe3DYQgquGOc857Vj6RI1taM2DhemVpZNRkklXEgEXTZ3Ofes2Xc2LebfhgQx5z7Vf3GNVPy8kgNWVp7Kq456YB7mtG3TdJHkZSMljke1SFwm1ALe7I4t4RfmY+ppyzGbJfEa9eaRVSKSSZwGZj0PWovMa6bam11GflFRbUhy6mhanzZVAbaM8knPbtXQ2axwYkbb05YjvXO23yMpmUBsZAx/SrIvprtiqnEYb72Bz/hT5bqxHOjsNPuklYpGcf1r0bQWhk0r7ILcNI5BaRV+ZvUfSuQ+DOhWPiTxZ5eq6taaTp1sqzST3TYEgDcIo689PpX0cjfDiHUrq9XxPpdlAxAht7W1aTGDzjJHHHNL2VyvapdCDwB4ql8MWZWDRbW/lK433UJcgdsD1Fdtb/EjxbEsM1rocVvLs2B0sMA9/TrVqx/aM8FaTb+XHrVrtjOV+yaSB8oHfnrVbUP2yfDrHZDJqEsbR7VMdqqMz9+vTtVKlJdQ5lPXlML4g2vxA+Knhk6fqOlXF1aMRLCotgnzjhSD1zXyf4n8Kat4L1640/XLK4025RFIjmBG5DyGHqK+rrz9sxYTsisL141TbsaRVP1yBXiHxt+Itt8ZLi2uTYSWt/aJsWV5t7OvUKT6V0QajuzkrUHPVI8ztrhbjAkCyKGyDn8OK6LTdglAVm8yT92i/hmuX0+DypIVwV2nJ7iul02TaTJjJT5AcHIJ7j8K6LKS0PKd46M66w1JNBhFslnLfLgOJ4CDnPY+4op1tfSaLEIYwpd/nkVgDgnuPrRTJ5j4PubWY20kczhLy3yHUEHeo6H/9VWtB1BvLt5FZZEx0DdRV3UJrfULhwHWO5i3Ojt/ECOUP9K5uSFbO584SLGknVVwAPY159WB9bQqXsdF4ihS8C3NsQyZ2uMcA9uax9WkWTS0neJN0I28datWtwyRkM24sMAHoKp6ypkjliKkR8MMckmvPtZnp89zkL+GSRwPLWYFcqR94cZxmp9LuI/8AhGbmZTJhWCKBhix/iGPpSxWss+opCAwLnaigZ7f4ZqK6jGmtb2sDFYogcqCMFj1JrpgZsy47i1ebzImlfsytgDPqKbIxmjZMlR1ww61UuLU2t1Iqt8rEkYPbFSbhDDGGdnHYg8mtGguPtWMd5bs46NjitG7mI1h0Y5jzjdnrxVa0uLe3v1mkBcR/MQo5PtVaa++1SSzqSGZ+hXoPwpcpDlZm7pupRR6gPMl/d5IbcfbiluNNY4e0XETfN8o7981g2d63mMrxBuoyuMe341sw6mRbqIGwrDDdyDRymTkWLeKeGMuyHf8A3ehHv71IjBg6zuY2ZsktzxSSXxgUkXW5WHQLkU1GbUIFZnUg8bQMfpSsK5chut0m1JVKgD5xgituxuhCshkEMqKu7aR1Pp1rnPJ+y2sccKbizFnbpwcYFT6gVXYqHaMbm6/lj1pWFc6aSCLU2UrbKMn5VBOM1JH4dFuUZbZt7j+I5rjYtXntWzGd+zoQeRWhH4ovly3mmR1XI+b9KOUls66WGeaHH2WJc/whMAiubvkmkmbzEW3kXgZ6cdKgs/Gd/vSGWdjlx8pzmrt1fNqFuEUCRmlxu7nPpWkUYyehY8P3ySQzQXMRn8xGVWUklXxgdOgzWnaXjeHr4XCZ3wg29szgkCQnG4Hviuf0VRZ6lNE5dYw/IBHGAK6i4LzWcdsJo57Owia8WOXAYsxYAk9fwrricMm0zP1/wlJoMheKb7Xynn3EYxGJGGSo/wDr1gCz2zfMOR8wySP1rvvCetvdaDP4e1Jlh0qENf3rbRvaQj5SO5HTiuSNvJFdbSmWI2qXGeMcHHbjFZTjbU6qNS61GQ6dDdQ5aPduwFUetYPi3Swkluh3AAfLxyR716Do+np5Wxkxg5x04/rWVrGlfa76XaCyKfvf0rHmR1M8st9NmnvFWFWAY4Jxjiu40nSfJUJjgjtW1a+GYVj3KMMD3Na8OmhVBwvy/rVc2hSRBb2DLtwPfbVk2oXKI/J5xV+zt2kYsBwBz0HFXbHSZJpmnx+6i/1gQdAemajcdzOvNBWz8pI13kjhd2Cc16p4d+G8Enge7uTM13qaxtcC3t+Cm3AwWPXucVjeDfDw1vXo1dY5IIWVWaZiEGTwpI6A17f8U9Jt/BHgu2upr8rrGrwKNLns02QITxJGB3GP4jzXVRptq5wV6ltEz5k0dRI0wJZAM5RlwSP8mks7pob5og4APy8qRgf5Aqe1SWNbWeWRlRt0FxI5AJbpn86kk02PT7qJrh5XTzFjeQrnGeAcUeztuQql9zOvo10/XJlto2itn5AOT8p5J/OqmpXCW7CWOIsqnnacFueTXXa5p6xl7QyLKInGDGc5B5B/lXLXlp/ZsT2t0oEytmMA5yD79xStYvmJrHU0+24SUFSB8xPIrptJY3W6KU7WkIKMM8+3vXmzQD7Xsc7fdhjmuq8Pa0lmht7lHVkO4M3SocSbnZX2lmG1Dhd6Nneqg8GuL1K3ePJKlYmPzZAOK9Gsb3+1LXdbMhlXqcbgwxWLqWmulvIVTejEq6t2HpWexVzzSWE3COoZgB90sOv1q1ounNGhkuWDsem3t9avTaabeXZ82GJK7j92qzTPC/kkHnqccVSIQ66vDcMoWQrAANu0cGltYZZJlVOYx87M3FQiZFm2ZZx7L7VJBfMsojDLFGoyxYcdK1toS5pHR2myGRGlIcjoF+laNq0mwsODI5BUjovY1yazy3MuVkIT7x2/l+FdVNcbbUIvHyjavf6n2rOwuZMS8lVpectng561VbUo7ZYxGwR84yBzTZLd7oKAuxmPzSBiKu2um/Kzqd3BI3dMj0qoxOaUxlrGzTNcSMzsfly55q7bs6x4lTJJGduemDmgqrTf98Nu5BB29qczLDGEzlsLhs885rVRMlULUWrR2cfliTaPQcmrn/CWJNbxx/aFMEfI2sMj1Feb6o0kl8QrHarEkqfSqqAtIpYkBuN2Caya1O2nc9MbxGdr7JBs7Kx6/Sp7fxPJJMB90cZO7+KvOG84SIhzM4GVGSO/Wr1vPKf3SoVBBLuTlt1LQ6Iyex3tx4qZY5NkimQZPyjOf/rVq6L4u0+4swxdftTAArzlvevN7fTJIU3XM/krjPDZYg+1TSXirGsVoqwxkYdiPnP40+WLIlVlFaHoK61Zx3TxROSzNs6cBiO3rXXaEsdzdJGGxKpE2QOw4Hsa8Rs1NnqViPMYtHJ5jAnrx37civadCkWNjJyoNuRuPuR3ruopWseHiXrc6mEi43TSR7g5wqu2CoHb3oqq8jI4i67VU8E9+aK6LHHc/O3xNr0g1m6ETMqJIQQw9OMYrYsNWi1az+ySvHE7kmJmHU+hrC8dW5tPGmqI0YB89ty9hzmsiCYpMYssqocqV4NclSNz6KjLl1PQLdnsLrynAKlRyoNXJpRI7KRzj161n+G9Wh1Cx8qcBpFGxZCcHFaKWYEZlcsvlnAye9eVUhY9SnUuVzELBjcPy8kbeU2OUyMZrjZIELhWLMccMx5rtLS4W4hvYpVxIFIRm6474rB1DToY40eNzgDG76Uos2cjEuoXdEdQpkXnpnj0NUru6AghBtVS4J3HbwuPX61tW6mFtkxxz171T1q1S6neaJdo5KjOcdhW0WZuRQikO4n5Tx60jw/vAEPyv6nmqKQy2ucqc4zirkMgmiDNJtboMmrsBDJDLbyAKzKd2cEZzWzpyhpAko8lupAHBqpay/uy7LvKnGANxrRt/wB98u3a3QN6dxSewMtLEFkk7p2U+tT2tjHcvydpHBI4xV63Tzdu5CwIC5HUH1rbtdP8og+VgdcN/F9ahEmTHAisC5yqjACnqc8GkuoJNgLJ5gY/MVHStPWNFg1DZK7fZphkRlTWbJbX2nbIbgfaYJBnzIxzVWMnKxm3lnHGsRj4Hds81WkjUbWQtgn5vetdFinykLsu3qzjp7HNN/smORg8h2ZHUH5c+tAlIx0uCpAaEJLuyOe1bWmuka227Mb/ADEvnOKyZLJm3uZo2I4UevvTbW4lhm3Q4cAHcOvarWwpeRu28Zk3Ym2PIrMCP4xmux8Mut3ZfZLi3jciRZ5pAMMY406E+ma5izjkkaEeWqfIMgcnGM1oR6uqsI3jkhWQCNmBwwUnB/StYs45xNKaT+zb2zvxDvnuLj7Q0bjBES87W9VIxXXeKdPg1/SbPxJb/Z1vr4NNNYx/etI+ihvr6cVw+tX32xrsvcrMJFW0t5EHMcY/i/Kt74Zxya9qUnh2wYNe6g4tvtMzEqsKr8xOOmK2a5omMZcruirDKsfyPErKqnec/MD6VWt2eOQfKSOvzcZ9Kt6voc2l3EqPE4hWVlWXnDhTjP6VDGxLBlG5VHSvOmrM9WnLmVybBZUUYHc81YhUxtgAsvrVGSPbIrg8HkjPSr1mVVXMj9RwCeKk32Rq2MbOQpwEI43V132VdL0lEikZ7i6VkuF2gBVH3VBzz681zvhGz/tC+UyqyWsY3yN1HAzj8cCu90G0/wCEy1+wgTyrbznUE9EjXgnPrxVRXM7GE58qudH4L0FNH8O6fqAsBcXl3OUnExJiRdvyMV/iIqp8fdcl1TXLXTjeG7t4LdZraGQgLZyKBlVHYHrivorVNF0C+t4ZZRf2zW0U0kerXMXlwB1wI0Ve4OO9fGnjDU9V8QeI7i91CJ7vU45DOZI12JtHABHfgCvbiuSKR4kqnPqZa2smpZWBS/8AaUfliRjmNLjP6V6D4V8P6brd1p0eszNdLeRNZXEFopBguRxvHtkdDXF2dvvmcTSySb9lxbxwqNqyA5YV7R4R0WXXtQAtbi20a3vFa8haRxuE0fbJ6E81jJdjSB5Mtre6Fqcum6lafY5I2aENMpy+Dwc/TFZ+q6afOVNrSSqCgKjJJ7Yr3n4keE9K8WXEbJdXF/e6lZC6jeFcBLleGQ/lXj32W/s7MpJBJDJG37tmH8S9cH2NYSVkbU5HnN9odx5zMVZd2FZWUgjA/SqrrLGoDqkigEHf9K9EvJxqFvNJLuN03zEsuSW75rj9T0Myqxiyqnr65rEc5Ij0HxAug3EZt3dEI5jfOK9Dt9Wg1e3HlkCVhuPcNxXmqWciruaE8/L8y9varVrcy6LCFXcPmGfWhxRMZ9zo9c01mZpY1DMAAyg4xXO3Fn5eTGWG0ZxXU6H4ij1pZYCuy5QcK4/1n4+tUr2ziEgYNtdDzkZ5rNaM0epyU2n3SXTFZGCsCdw7D0ptrZYtA6uJWkP978TW89v5bPHIN4c8Niqa2saT+VCFVT0LdAa26HPIksNPEkydPLU5bB7f/rreUtLdJnbsUYP0qhZWvl7VABDH52Bxg10OnWsMapNOS43bCinPB71JNxGt1jkZSPkGCNo61O0LtDGdiybZDt4yRlccCr6w7UCOpyqEc9eOg/KopvkXK4V1GcetaxOeo7GesJXyQeDlXbuR7VHJAjYLELvKkt7c1cb5WXrnr6Dg/wD16jx5ce2RSVKDHoMZ4FadLkxjeRyl1ASXYqCzNyfXmmLHGcoVAVTgZ71pG3eSZkQfPngE8daI7GWRmDKCrDr0rglPU96nTvYpJHE8sbfKCOAD65q6jPDIqsxj9MfKT7U6PTgwDAMFHAOc9+auiwWSRcuoTPHbNRznR7Iz2LLI2SX3H7xFWY4W8sMfmRefl9aurauV8sNlTyKmmsxGoToMZIB6mqVQwlRMTz5JJTJubLcADp9K9S8H6v8A2lbxpG20wqEk3Nn8DXBfYPLjJiQbeoyKv6LdTaXdB4nEbY+ZB39q6adbl3OKrhPaRstz263cM8m09MZ/KisnQNTS5tmuDJsMmMq65IwKK7vrNI8/6vLsfDHxegjX4ka8oQBftLcfhXEBipGDj5loooZ1w+Fehqx/uWXZ8vPavR9UULax4GP3Sfyoorzaux20jPnjXzVbAz8vNU735dSaIcR7fu9qKK4ep29B93aQs6sY1LbuuKzBbRZuPkHWiit4jJNPtYWbmNT17VyOsxJDdNsUL8/YUUVuBJpLHzH5/iNdhaW8f2hPkHb+VFFYgzrNJtIW87MangVWn+Urjjg0UU0SVNOmea0fexbY/wAue1XI5X+0bdx2qBgelFFaROeRa16yg8iL90vzL83vWK0KLb4CgDHSiiiW5C3K0lpDk/u1+U8cdKVLWG3tg0caozbskDr1ooqo7GpakmeG5yjFTt6j6Vz8kztbGUuTJv8AvZ56UUU1uYVNyhHM/wBsC7zt2jjPvXWaHez2tzHPBK0Myxvh4ztI6elFFddPY8uWx658cVFleaZFAPKjayRiq9CcnmvPLb7i0UVwVPiZ6WH+ElX7kH+8auj5rhVPK+lFFYM7+h6t4Nt41+Emv3gQC6S4lRZe4XYOK9O/ZG0u0vPEL3VxbpPPbx74mkG7Y2RyAeKKK3o/Gjir/Az1fS9Uu9dt/E9lqFw93afYLhxDKcqGVm2kDtj2r5TuV82+8O7yW84N5mSfm4HWiivYkeBT3F0+RrHS7KWDCSLfOgbAJC+nNeh6BCis3yg+TeyeXu528ds0UVl1PRgdWdVubLw3oxgdYmTU7jayxruGQc84zWZcWUF0moNLEsjLJIwLc4OTzRRWdQI/EeTayogmt/LGzdJzjvxWfeW8ZhZig3eZ1/CiiuQ3kJqcSfYZPlHyqMe1YL28cmnuzIC2OpooqmZ9DHkkaHUBsJXheldheKPLjbHzMOT60UVlIqJn2P73cr/Mvoaz2t4ob9lRAq56CiirjsRIv6eo8qbiur0yNfsMnA+6v8zRRQYs0JFG5Gx83y8/hWbIxaVcnPyH+VFFaxMqhJL80U+ef8isrcWgKk5XPT86KKfQUfiK7f6gN/F61ZhUeQvFFFeVL4j6fD7Ie6hbdcDHNTGFFfhQOaKKg7WaNso3jgdajtv308m/5vmPX6UUU0Ysp6gxW3jYHDev4mkVjvHPcfzoorVbGEjodIuJF+0AOwG/1ooormPNP//Z"/>
  <p:tag name="MMPROD_124894LOGO" val="iVBORw0KGgoAAAANSUhEUgAAAVIAAAFuCAYAAADTbZA5AAAAAXNSR0IArs4c6QAAAARnQU1BAACxjwv8YQUAAAAJcEhZcwAADsMAAA7DAcdvqGQAAP+lSURBVHhe7H0HgJ1HdfX2pma5G0wxxTY9EHoILZDQAiE/EEgCCQm2pe1FK7nhhnsD915l9b6999VqV82SrGL13rfv6+X859zvfauVvDI2sbExO6ur995Xp9w5c+7MnZk4jIWxMBZeU4hGoyYRnCxhhBCK+hEOhxAJRcGDvDigo/BGI/DwmD8Q4Hkv/PwL8nSYEuHvSMCLUCgCLw8GQzwW1JchXuBBmM/gU3n9iXe5cRgtuHEbC3/+MAakY2EsvIbgApgLViMlRKgLEEgj4QCFx4hl0QghMBokkAJDRM0QQXYw4EftjsN4snMjFmzYgRePHIUXPvhDA/AGPPBFIvALh6Mh3u+jEGT5DMIz4dR5lxuH04VXOzcW3rwwBqRjYSyMEk4FJBfAJKcCaYR/YqVRA9QwwZPHoj5EImSUBFA/gTHCc3uHfPjCVXMx+X8fw/tyn8F37i7DjUvasHPIj6FQkNcGeL+exSeSjUbCfoQienLEnj4MpvxzIjVCxsJbGsaAdCyMhVHC6wJSO65vBEQyyF6CaZCM1ICQEo567Ny2QR8uml6H+JwWxOVJGjDhshcwY34nBvgOfziIsJgo7wElwt/BCC19nhOQSvSWMSB9+4UxIP0rCKOzqFfWvhNgQe4zQtTppztcVuTKqc8bKcOV/TUGXT/qc4bj5IgbRh4b7b4/RU595kiMco8r6JybB0ExyKiX3/p5fIiGehADzDPCIdklz4d5PkLzPOyFh/c+3rkb771yAeLyK5FY2IC43Gr83W0V6A7qmkEECKQRe6afz/aSzaqPNNanymeOjMfI4B4XoI+FP38YA9K/gqAK5oLFSDl90DleMQJMVUEFHKc+w/lz7nDlzQgngMKR04WR15waV1dGXiMZLYw8x2/quNRB+62gc3qW8sQXCcFLM14DTpGIF+EQhXkWVp6FfZQBMkuCLIHxCAGzoHQV0osWIyGnDXHZ7fjwdVUo2X2MMMwnkoUiyOcEBwmsnlgfqd7z6kDqBMVJV46FP3cYA9K/guBW+lPl1YLOCkBGu0/iVujTV+rXGZwXniynhJPe+RqukYwW51cNOk/QPOlafQhIDUxjh3jOfW6AvzWopFF6RMg7g/02uBQhEw37+xDxd5NVhuw68fqtgQD+32PVSJlajtS85ZicuxhXVq9Erx7M+xAk+AY1ms/P1wmkitFY+POHMSD9KwgjK/1IOV049bow75eMPOZW6NNX6tcZ9JhTRR8j3jNSRgt224hrRsZ3pIy8+9QnjbxfMhychztfY+f0LGPpZJ5i7fqu/0PRENlnFF6CotdM+ijqdx7C/Q2rMHvlJrLSCLb7Avja3eWYkDUPEy57Hv/zfBuOmduU4DiAcITQqffE3jEGpG/vMAak7/AwstKfKieFkdfwlCuqwORIJlaZdZx1VRKOfapeD4vzKJM/NdgzJPxvOC78rfe7Mvy+EaLr5MY5mjhgdKrouU6anT8n6DPEBzrnnN+S4fyh6H5dE+QvuT9Foz5++oclTDDs5z2bg1FcW7kJn71uKSb+95O4qHA+Hl2+DT28v3p3Dz5/wyKkX/E8vnhLOdYcHdKbrUtAI/X2FgK08815/xiQvj3DGJC+zcMrq8zoR0aVWKU7LZBqYCJWKR0QcsBBo9DWv2ei7wQiO+eAkgZRfPap43LVUeVnhde9fKTD0FwIcsPI7yeCjprwXkf4nQ+JEKWDjJTMWp13AVRPdZ/sfpfJTCMaoYgc4wlCuo8PCjJOQfvkeV7ofI/CH/se4nvsuTx/ktj9eqLjeqRPpdH5psEfxk3P5lkNNvkZGxrivMcdoR/CIE38svW78N07y5AxdSkSs8qRkl+P+Kw6fHD6s6g/eMzi/WDbblxQNBeXXrcQTQe79WREmbHhkDOCHwnHBp8srSfKc/SgvFKOjIU/dxgD0v9DMIBiZXx15f7Tg1igQEBg5QRWsLDYT4ypCAgEHHx3gJXfGw7Dz9+aCSPG5PyxAiqOPG/x5RET9b2Fe1lZB3mtZtDQHKU56ScYBcJ+c9/xRwPwRIIY5EMGGRnNwAnznJdv6OZ7fETVaGiQzz7E+/gsVn4SM97PKzSSTfBx4S7C57p5paD/BQ5Kn+IcjgyZA3qYaQgFu+EPHUE/3x/kX9vGTXigbjkeburAnFUvYsGadVi8ZiM69hzDir1H0XbgEA76evnAHkayH1GCT4jxD0Z7EAh5+DyeYlTkjhQIDcHDl4aCfF/gOCMi4OLJgFyNHCYZ0SBPeBC+cMDSGhRAqt/S0u7DII/5ldAI3xUkoBL0A7wWQxSmcR3jk71oOc7JXYTkqS1IzGlCQn45EgpLkVyg7yX40XNt6GEGaCS/tGMVal98kSzVhyE+V+NNUc2ECg6ysaIwVhq5V16xGC3vXHVzde/N0L+x8NrDGJD+H8ObqcCqNMQuVqMTLCNCsBPbEyi5QCrQFJMSIwuLOfGYXWNgGwMwgWdMdL34lU9+ihRdE40ECIpeRAg8YQJJkN+DIQKJ3weP1wevT8Cr67xMNEEyRCDxEoC8ZE4EEV+QABxgXPzAAIGFT+L7eT3jwFjH5ER+6X8XSMVw/XxmkGwuEnKA3EPw0ih2/Y5+fLH4eZxx+bOYcPkLOCdnMS7IX4YLchfiUzc24BO/rcanbmnCdx9qxOzNh+2eIJ+huEfICq2hILPzEwhDwQGCEwGf4Okj4A5iAAeYnn0E0AOUPdEh7GccDlL2EsAOM6+ZWoKwwFWNVJT3qNFi/EOMPZ/rZRolg7z/INHu8dWH8Nk7qpBeuJDAWYO4zFqMy63AWTkzcf70+UgkK40raMC7yEJf6NpK6HSCWK5f+c9nqgwDeh/z25oSvlf5JFE5G5iO0LuRQPpm6uNYOH0YA9K3cVCVkAj83OBWGldccLTf4i0ECYnNjNHnKUAqU1k8UQyHRiNBTODIX2RxGi2OBmmo8phjGospOnPENS9cd4ixBcXa7AmOWa0zMm9DBOFIaICg0stjZJd6mwHpyfG3T4rOKC4mAn2CB7+Q3QqI9aYoFq/txvv/dybSM8uQlteKhLyVBKI1SMlrQ+qUGqRnNSM9pxOpUyvwoeIXsPow+SLfEVL6rdERM+4j2xRIkYUyfmo8NEI+s2sH/q74IXx62hP4dOEz+FLhC/juNWX4t9tr8JPb5yPnyXrMbtmKo919CPjI2eXrybyKEqijbOGCzFsP80gsXvFv3XkY7/nN/UjKKaEJX4Z3X9+Ev7mjBVNKdmLJwX48uakX77+uEvF59bymGt95oBGbB5SDTCmBGD7mpH+I8R+wnNZ0USdvHBDV9xOMVP87wdUFHRmpK2PhzxfGgPRtHazKOF9jwakuJ8JwJRILVSWPictcBZ/qN3RYqAOiEusLJHBFyKyi+iR4qW9RXQQS840kE9P9equfpu+67XuxuGszHm3aiHsq1+GOii7cV9+JWV2rsWL3dhzxyimdQBsgmAXkpO6A98hwaqWXiHELOjW/nFSMZm0PAbybTwrhKON1V81KfPbWCqRlz0dSUQ3iC1v42YyUYprJ01sRd9VqSgcyyAJ/u6iV5jGfrbiLNCovwv3GsMNqJJhWD9O3bGs3Plwwi89cjLj8CoJzHRIzq5FCBpmUs5zHVvFYByZMeQ43l7fhGOMrFydNAQ3JZ5TPDSqPA8xVmeH823C0B5c9shg/fagG1y9uRu1L2zBA89wM+PAxXjGIeRt245M31CIhpwEp2YtwY+0mHGd+CJQRYPwCHjPn1dWifl01LgJPNTr6VL5JRgY3PyWn5vdY+POEMSB9G4coK5cJK4r95qcqk1uhho+pQsfAMMKTNljCc8b4eKE4j/ijRMeN3RBcg+EhXkuTWqBAliZwsL5TsiOewR4eW7i9F1PmrsQ//aETn7quCxcU1mJyPtnhlIVIpqk9PnMOzs1Zgk/+bi2++dA2/M/sl7BpMACvQIBxs8EoxlZiFX6EnABS/ea3MK9l5ILqJnBHwZkuxb95zwA+c30txufWYlJ2CSbSXE7LZTwKy5BcwM+CGsZlMf7pzkXYKUyybgs+W/22YsphPUuDQ8BRyhUz25ExdRGSppHlXtWJRAJxclEjkovrkVjYiJTCNiTm1uPdVzyMZ+rbGAelQ10nBGh1E7ABErAGGb8wgTTkUQMSxTFPBLsG2AjF8psnWUhsIJjXYuteMuRnVh/Ee6YtRGruInz0mrlo71ZHiFDfb+9Qt4saPXXRMDOoA/rulLsbhvNwRD66Mhb+/GEMSN82QRXgZBkJpFZpBJCsWzYqLXOdx1S7ogJSiha4CIpZ8l6BKKugDeSIVzrgyfossft5vcCG5/38HaC5GhJrI3s6RPOybNMu/OK+RXhf7rNIzy5DHE3ouNwVSM5fjuSsRiRR0gpbkZrfjNQcnpPJnd+FBILcz+8rxe4hDZA472EMDRQM6PX5CgBQnAlEBJIQ46FZQkMEUT+PGfsL+a0v8e9/3474/FaMz6mjSb8cidltSCgg8E2rJpg2IDWzDh+8qgTLdpDR8k/mvTm0C6DU96h+Xz6netc+fPKq55BEBpqQ24mkwpUE4k5k5LQjPY9pIztNyqvAx29uwp21W9Gnvkqmw0/xEuzDPuYvQdNHduphLH0ajGLa1DVCROUb1K3idE70+/047AuaKxSNd+Z3EEeZ5sdW78elV87COf9zFx5o3mDwGYqQifK8vArUteI2kAak1jBRK2LiNJoj8jSWl2q4eHos/JnDGJCeGkxbY9//WNB17vWv9Z5RgrEx9RGy6rmi/kUHfFhB+KmjDlNR35xGih2XIzPPrTKposvc5HHew/rOyh8iAAVZ2ckQo+R3/C2wCkb6+b2fx8I2Mj7AY7SoGcLYeKQX//JsI1KLS2naElTy6pGR10TwbEBiVhPGTanCOdNrkXFtNeJm1CGukOZ1Tj1S8mqRzGvjcpqQWNCMO9r382lihu7ADz9pWivOAnoBmiDWAEDnNMBiYBVlvBRfr02ptIaEoCUPy2/cxXfqHUWdBNTVBECBYD2ZZAkSi2oRn9eGpMtLcGP5S1YcwRBNeqWNDFV5IqDrZ3ymlnYyvrMQX9SEpKI2pORXIi2vCol5bCjyCKJkupNyl6Bu93GLpUAyqoGrcD+fReBU3qofWeP3Aj5+9xKogwTCIE35aICp4z1rD/cgb2Ervvd4HaaXtmB+RzuvY7PCBkyMdfaKLSh+ehk69h9nemUhMJ/EyqVSKnvmkhoYlb7bmI4Ulbs+Tw2nXjfaNWPhjQ1jQHpqkKKfonij/RYA6O+PBV1hYPEqV7vKfhKQsnIO38GPE9c4rMNAVpWOlUlg6vhespIHNLAyRPGxsgcIZOppdCqkxPnTcJGAmPey0kcCWmw4iKU7+vGle1qQOnUhQaWWgNhIhlaLiZfPx2eumoMrS5ajeushdO3pRdfeITRt7sXv5q/BF65bRjAqISOtpjlcgXgCUcHiF/kOwhDjrPgpF2z0m8CoOItZu/kSIbiJPQaMPfKcPi2G5NKMI7MD3fz4+l0E7pwGgugKJOTRHM8nI82vIxslCNK0T9AgzpQy/McjjTjkJWjTlJZ7lrwKlJ9i5xv6vLh0+hykETzjyKjjCKQJZLNJbBDiC9r5vZXxr8NF1zVh+ZEhxoVArDSILUe0iIiWyhNjZDnJVYl/Bv5E61CQ8Mj8DLFc1vYN4scPV2JC9mKkTCnH+Mvm431ZT6O4fD32h3gX80Lc9Rgxt5/P86qcVOZ8rmNL6F0eDDJfWELD5e/K6cKp17kyFt7cMAakpwajA7HvowRXMR1gfHUFHQaKmJzu6pHPdEVwOnyHPkaIMVATXcW6y4qpyhv2s5KL7RCsZEaqgoeDBFlW7igrubkDEQjk6G7C71qyTWBQu2U3Pn/dApq7ZGdknim5DUgn2JxfsAj/8UIXWvt9kLu4Bm4QGaAQJgmQg8EgOgd8+OHMDqQUlBKIliMuswq/fLwVRwcFCE58xSy1LJy6ICzuPOGm284xLoqbXWuNiOM9qQZCD9k7FMVX72g0IE0s6CBzbEcKgTCB7DeR4CcwjCc7TWK8P5DzPGp2HGBs+VwxRLFFgl4341IwuxVnXb4IablNZN1tZLO8P18sugUJRXx2IYE1uwmfuqMTa3sEYTTnGVlnZF75Sp5oZSU+bRBn00H7wmLQ5P5hH46TAWcyPyblLSVYryBAd/C56gKpwgWZi7Fo3X7eRcAkSCtuAnkP80XPCfM9mq8fZWPoJ3j3M/3qlhnOq5icGkaeU5xGymjXj4U3NowB6anhVXTuVGXV30lBx13huVPldI92wIPX8AITHZPEfquPTF9sMIbsTd/D/G4DMfwuU1OuMnJ7Eo/berwX9es3Y29PD6/zIeI/RkA5TCA4TlOfLIfXaDApGNZocgAr9g/h0jvU37kQ43MXIiVHS7zVYULuPPzvM1U45FcPpUaUaXKHvPBo4IZxHgzT5Cbr03MPe3z4xUMCsnLETV2G79++FLuOaRRffbqEar7H6fNVWpkE4aPSZiJYivnAmn+m0uiAmHJNz9h43Icv3krznUCZTOCcUFSP8dObkFDYbsAqQI0rakT8tHZMyFqIu9r2WL+qFld2uklCaD7cj7+5ZgEmZpYhnaxz3LR6irok+Jy8ZmO2SQTVpKnV+Pt7VmBjv0xq+Yk6/b1+5rkaID3PWCPTpT5mx01MjVkAQ4zs/eUv492aycR4JRUvR0ZOLcbllZPdVyP1inrc1rSfZaD+Urlmefi0IDzMBzFUddtYI6VGhZkj9qviP5FXjowMjk6eOKdcG6l3rri6Oxbe+DAGpKeGV9EzVxElppgjLnaPvZqMfPTIZ/GfiSqMhPXVxP1tkbILBKQOSxOIqjrL51JAczzgw8LdA/jpzFX4m1sbcFHxQmTOWYOXhuTuw0qpgZAAAY30JhzgPXLZYcXfyef88IFajKcJn0I2mZjfiJTiSsRnL8KXbl2Gdd2DfAerPc1azeKJ8j1hv9yJBsig1C8oH1OPAc0qmsL/7855+FTeA/jdwib089lDBH65DMlk1aws24ojlj5n2iYfzXvFjs1rIMT80HvUDWAAK24KrCYI/u3NZWR3NOVz63HpbW34yB1d/N5MM53skow0saAecQTX1IJKfPuuBvSGmE4DO4ELcG3JerLtpUgrqsa46TW48NYuZBRWI8lM+k5+CqQbeU05fvTwKuwhukXJNGVca9aXV7OYLL/J9xlfNXB6thz1ZeT3UR5ZsQnn5cwmu21BfLE8ARifvCqkka0nFlSwoanHlLkbcFh+qDTb1dCpoVFj6DQdTreGvlvJsozU0Lr6MDLop6sjI0V8fhjgKSfpoOkbLxoLb2gYA9JTgina8N/JwVFCqqMpZ0w17ZgUWExldHGudlXZ7QOV8Ffs/qgARCBDRqbKLxNPgy8+ApGNu/N6VSjNdhHo6LyAaB/r9OyVO/Fvt8/De2nSpmUtQQIZV8YVS/GPt5djVfeQMR0bwTZQUV8kKy8BQhXugYaNODt7IZIK1yJxWifiCELxBUsxrmABrqrZaiu3q9sgSFaqfsEhArINaKk7gfExv1NZ+aTEvoAfO/qPYMWB4zhIoBhieny8V+lQKjRoo0Exxd3xPHC8EAxUYxWfp/lsPZ+sV+DK+9RN0by3Gx+7voTxqyd4luOfH29BbvMBJOVUGFClZBMQ2QgkkmUm5tfi/UXLsOG41vMkKDF/1x7sw98JiAmccUWl+MgfOvGDufuQll3O+9Q1oO4Cfua3IDW7BP/2VBf2iSZqOTvGwE9gd1zGCHGWl5rRpTQxbYyrBs8qXjqIT+Q9i3Qy+oRpTUgubkYKme94st00An5CQRPii2rwz/eXY+cQ48Z8cEbmVe4Oa9Z0VFkNPsWbpn1Efbw8ZqDL8tpDyrvb67BXNaQqE2mUPDKUTudTvwWiTh7rPst/Xan3sRykc2pc9AxdJ810/xyI5jfTTX13j4yF04UxID0lnAA5KaKjcI64ikVlNLOLIkAxoULGRMrsii2gQTEQFUKwYrg+jfLdDFChBVIR3hj2ETh9rLAEKg+BbhDqc+MxVtxgeJD3DPA98s8UQ+NzgoPo7u7Db55tI7AIYLrIgl5Egvr+shfjYzOWYMlLx1hReL0qu0xrueREaW6rX5RxXX2gG1+/uRQpWXWIZ2VPLG6gaUxTN7cMHyt8GC/2DRG4NQuU4Ml7jC3yPh+ZphiYpmMKa6xrgWnQXHynemr02Wf5E9HgC9MqlyaBbphpi0SVHuWf2BafxLjJpFVclcfu4BjpL/NMqQVKNh/BB4rLEJfbao1F0fPVeHb7QWRcuwhx0+rYENCMzm1HWo7mtrdhUlEV7mpeY10YHkbrt9XrMS7zCQLtMubTAly/fC9ynl2OyWxwkvNqCKA1SM5vRnx+G5IyF+C/5y3HYZW7gR3zi+lRf7I8EIIsXB/BTwNPQa03Gh3AygP78enbHC+GuMJ2jJ+xAmdft4Yg3UCmW09pIuNvNfP+UzMexcqeHjPvxWZDWgzA60GALeMQM9jL5su2HKF+OGCoLhEfdh88gv94sA3f+UMbbinrxL4eNXPKo35reCw/WcbKPUaPx3iKxSE987EM1PGjsleeClDVOz5EvbQBNJ7Vn/Rfuuo23MPdTiwbZ5CTDx4LrwhjQHpKcBXGhBVQeiOhPplCOSIFi7EJ+83zlBC1V6L7TEzxHEXUPfI71DYUHv62AQses74wgZQYB7/LhUmV1EtQ0lx4v5zT+TsQ7kMg1GO/nU3SAujYsQsfyHma4FJhYBI3g2xsRgNS8hbjq3fNx26mx4BcDI/meQj98MhflHEXg3qkYxPO/M2jSFdlJ5tLKCKQTCOgklH98O6l2O/ntYEQfKykqnTmd6r42Lx6sWJWNjYMUQI9ogSUSC8Bl2Y/ocDhkTLKlVc0jwn8lj/8rX5cuQwFVOkJ7EFN4RTAGpAyznyXmFmU+cGWx54yd80uvJcsU3sdpWcuxq2LuvDiQATfe7AaqZnLkJjdzgagzYA0NU/m+QL88IH52Mt7d3n8+PRv55IVliAxcwm+eHclKnqD+M8HyzFuSoX1kSYW1jPtTWSNjUi/YiamLmqDnJ9EkWUByPtB5SMmag0fUcrHtCveLw2G8ZPH2jAxZy6ZcTkmX74Y2bMakFW2BXFXlBJEGwmiBNM8lg3B9N1TH0bzoe6YpeA8S7Q+yIZKblBad0Cg6C40EwwNWXndU7ocZ2YtRFxmJcblL8Lnbq/FDTXb8GL/ABsMMU8fdUQ7knqtP9cvvVF+Us3kRqe0qASUw2qktLaCrebPnNcZ5b9TBqeKylDkgqXHZ4yFV4YxID0lUG9MTO9GEeea0ZSNSsibBLiO6LsLoo4YuxAxFVMQ4RJO8DpV0EDUQ9YmUCEzoXKHyAIjgT6EyHjCAZmP/E4mFwySoRHYBgm+BynXlL6M7z/Yib+9pRIZ08nYpgkUy/GlO5dhTZ9exkizQslVx8+qOyAwY4U4zrj9cvZKc89JzalDKkE0oaCFYLLCBpuuWvIiBlUDzZQXq9MMKMe1yh/0ExgVJzFqAkB0iGDnY2UO4Bir4jYiRNv+AZS8tA9Ne/pwxO+DL9hP0eg5K7jYkMCcwCyz2B8gAJDlngyk6oMkE2NcBclPtW/C+XlaCKQN48hI761aZ/Plf7esGZMy1TXRRVZNMKVpnlagwZ0l+NjvlqDquA93Va3EmQSeRALsGVcswHVLl2M77/3RPfMJuGKi7UgiiMZd2cTn1GHCZU+iaEmzdWtoiqlP5cO4aIdP5X2E8dXkBQ+Z6sFABPnzV+KM7KXMtzJMYtz+6Y4abCNrvWP5HqQWkO0XkYkSqMczX9MJ2u/Om415L3dbupyFXZhyNZosK+1Aqu4IhxU6OifzfIB53by3B393Zw2fUYH03BqkTS3D2Znz8Le/nY8/tO3B+mMsY+atJjUoT9U9IJcyze4yxeM/NeDaT0p7QUV1nPqkd0hNTF4BpNJhsVOWCuMoQB0LrwxjQDoiSHH4X+yX83ukSMlMRijeSedjwDlsEsWud9gpr6cSOu4/1F/qIwkfFZ/feUD+itqjJ0rl51N5jwBEbIyMgQAboPgC/VR+VuQgkSroRdRDAOL93YNDeHH3bnz5d+XGJpPyq3AhzeCnO/fxSQx8F+sDWU2Uppw4YRB7PF587MZypOTWIqNwOU3bBgPSOJmfuaW4u36rMWPZh+oflLkYZRy1BYYGgsRuVO30zH0eDxat3YyrCT7/PacN336sC++/pQHJV5Zi0tXL8OCa/WTi4kJqQXiH2J3MZbYm8ncdlOuQgaY90lia1vs0X1mKAOe+mi6clTmX8WvBxPwSPL58pz1z1eE+fOy3lYx/KwFrOU1zMr/CWqRMq0Ja4RJcUbUbX7uDrJAgl5ZThc/NWIDNvV7s5ru+ddtMJJNBJhKAkwrZiExvMMf+8Zc9hquWNbJhYFyY1gDjrL5ImyWmMgw4XTAC8purX8LZBQt57wqb4fWJKxdgyeZdPAMs2XIM72HckgmiqQTTZMZRA1tn5JXhno6jBDRqhwCKIKfuJJn50genD1NAyk9mc1hdKrEZU89s2IdzcubwXZosISuinpZIA+KKK/DFe2txX+UKdPuV14yr+lapU9IXxVnPknfHAEVpU/eT8pz/HOF/LphKRuq2TUGmKG5j4ZVhDEgZTlKYk0R9U6rgUmoxJv2dDKQumLoMVGDpOp1b9wCf7/aZ2gIhZJe6Vr9VcfRULccmHubh+zYPDOCFTQeQs7AVj3btwst94kWqRGKq6qt0zDVa18IkDLKCqN9UV9y9/ADOyJ1JQFyMJJq2lz3XgYO+mNlG0NI8ca9MZr5z+4AH5+YtIpDKJF5hrCmhUH2EtTT15+G+tq1W4SzeSkWYVS/Yx/tD2E1wnbvtGP577hp89q5GfPB3LThrej1SpixD6pSlNJeX2GpMtg4nzdD8WWsIxmLe8pkkQ+IzZd5b1wb/qVER+WV2GOiLNdkapfytuKtpubO0BWdmzkZcfjMmF5Vg1vrDbGKAPso376o3tpk0rQOJsZH3BKYnrbgV513dgsnq982vwzlZc3DTslV23y4++7O/fYQAuwAJMu3VR1wk9liPcVOfxnXlTZanzDjGg00A2ZvMZY9+B0LwMnLlWw/h4qsX851ViKdMoGl/V8MmsxYE/53HovjszXVIzmPjVtiE1HxNcKhG+pQSZM3fah0gaqjU98xvvMPRCxt8UheCsXLpiAa6tBJqGF3dg7joN/fhzNwyNhbNSCsiQ2c+Z2iQLLMa75oyB1c9V4ZDBL0+6ltQDa/65cmgpZt8FRsvp1zJRVkK/MLg6rwLojZ4GisTiUVQymzHTtSRseCEv2ogddVgWIkozhx2AacDoGbSUd3kZuTMPBEAyMxhhVIF4KeNLlM0xS8owJIJRHQQUGikVP2e6hMUUA7xeeor9bOy+cxtKGhuM237evD7ppfxd9fNI+OYhTSC3FlZz+PL18zB/a278FIvmRFj7IxoMx5BvUPvoqnPd6oHtLOnH5+7YRaSi0oRV7QM7y9+ClW7j/AM6wBN8hCBTKaeUr6p28P3LEWS+hbzOpEwfTmBRC5EFTRHX8DtTZvQwwwaZMVR3ygE4nxnLyv5PdUrcWHOY8jInoe4rHLE5TYjjqZ1QuFKJBKY5ZOZQNCIyyVTIuPLnLUSg6y9wZirj/p8lX6bgRVlzCMawdYgFPNe7yN4yIxWzqv/UID22yWNmDBlJoG+GRMKlmHBy86um2JW97YfwmQCoszy5Nw6pBBc4vM72Ji0EbjakMIGIolg+pmrZuHFA+oiAXYySV+4/kkC7GzE8z455CcVNhIQmzEx8zncVtVqgKvylRmsfmH5kA4wv2VVbOoN4lt3VCIxS54AdchgmU2d24aDBi5qGHuwnfTym7eXMJ+0On6TTaNNJZCm0Cz/h3uazcSO8rlqWJlS0zObMSW9UjmbKU0LQKkMDlD3Iriv5SDOza/kO5nPVxGYiwnguWS9eTUsA3ksLMUnr5mN2n39lm9yk1MD6mixGlM15NQAloHj0aABKHXRUFd5YpgsSNeYFhM+h5ezXKRHzJNYXZEota78NYe/WiA14IwpzAnFYSstBkBlc0bjBYBiIfKHjIEqTVvHfYd38NqI1qhUH2G4h61/D5VVW00wEL0CNAs1TTES1mCKh4DZj+7IcbIbVgwyHA3WNG/Yi5xnqnHJ9YsRp5kwRc4smxQyw6SCMv6u4vFafPW2GsxsfZGMkPxMI7o01zQXnfBGBhTBIEFa/Y6/q9iAxCnliL+yjabtfOQt7bIBDK3FqRXvHXMxjPUE0jPylhH0Wvku+VESbGgWJxTSTC6ci2mLV+AYK3Q/K7qANETQ1uj8AY8fP39oGeIIXHEE3jgtVCyXosIaMtBGjM9ZYYM+yZpxlM+45yzETx6rxO4hAYIGTsTumG/q96VJr2mQEcsLDXqIyTmVVf2ytutR0G8LfuQsbEDK5c8bSE/KXYqqnd0GPWoWVh3qwcfyH+b7FyMhl2BS0EbpQHKm+nvbGbdagvo8XLd0FS0CMcoothJlvnT9UwakccUEIfWRaspoXgvOzpqJ+5s6DUhtAIiKYcBBfVC/41HqwH8+ymdmMv1kwcl5Ffj6vU3YMaROCPJKljGwH4epBN+7e5ED7rmNGJdbSqbMPCmux8d/V4l+tXAUY+CWFjUmGq0nuKrtkt9quJfv5XNZBkcDQXz1br6TZRZX0M78rWCjUcFGguVWtJzP7WB8GnHhtfUo220wzfv81mixqTJTX+5zPr1TRgafqUHLHj6/l+9UoyR3Nacfn3oikGfZyKRX42ap4yMVbdfFyq07kleCqY688ug7MYwB6UhhmZvZQ9HcaQFdIEDeo34mioBV20r4jVFJEalw6o+issn0Uou/hUAzf+MhPNS2E21HutErBkjgFHAEqJxBXRsaxMteP341sxHnX00QyqoiALCyyfewgEIgSsqlqcbKkkKTLYngGkfGMb5wKX7wTBsq9h6BHJv6tfo7gToc6CdhNI9PVO3qxkXXLOE9vI9A9slrXsABL41Cgq/DlGUoAxsHvDSRS8nAWvkuAp9MWw02ac553hJ859a5OOAjtKkxYEUUmAYYd7ltLVu9Cd+85kl886rn8U9XPYOf3b0M37p5Pj6YvxATs6sJxPV8Tguf10qpw2duWIDlBDuH2WggiXnNPJSZz6daPppfJn/zVIyVqv+VVZsMsIf3ZS/QQs6zLI4TshZh+eFeXss0sdb3sDAuf5rMOnsZGXGt9ZMmF5ONZjeTBbYRRCvxwWvnoXb3UcWADWIEq/rC+PyNc5DCZ2lhFg1SJZG5xjH/Lyiah+e6NhuwmHsawSfAhsjHPBTL+/3ynTg3Zw7G2Vz/ZkwuXIKb2jZju08DespfMtLwYQzwV/bMCowrnIPkaaXm75qYr7VO2/DRG2uwg5SfKsZ0y5NBeeHndzFeApjpl6wabcHih9ZYfbRlHd6V8yjLdSmBsw5x0wmmZN9p1JWknA7GpYPprcKnbyxD60HFVA/RLDQt6+ewfHVPBNg4aKDQXM5o+oe8GtBko0ydH+ItA9J/vk/9wbIibGFvWWF8hgOirxVI+aBRjr4TwxiQxsT6M8U8qLxhKpnWm4xoUISgp33KtbK6fCM1ImrmDlHXMYfUWgtgAjg4GMCUx1kRr5hJs3k+Pj7tKSxav4sVUCyFzyOmymTTG5du3oP3Fj3OSl/NCkzAIZNKKiIAEdDS8jsxnuCWSuYh/8OEXLIYgpL6MDOyF+PivGdxXck6dNHc1+CR1hX126CCH4eou//2pBYopvnHCntOwUI82brRzEgb7FI/LXV7C9nTB26oYMWWOUzQpiSTyek96vO7pOA5rDzqJdOmCR7Udh2Mtyo2wXuAVX7joA9rj/eRdwWgWe2d/YP40jUzGb8lSL2Sz5jewWezohOYz8mbiXk7jxqjcSCDQMFqqX5EMzsFnLICRgCpzExnCmXA/DmvmL8S6VlzyUjrMClzMVYf6eOF8odUZQWeXL6D757P9xHIteAzG6WMglqmqQEZ+SWYOqve3JnkZykWX3fIh09cv4TPrERadgvSreEi26N5f+GVizD7xW02ai/QDfgJJDStvWxMynccxcVXlRGwmpA2bTlSef2k/FJclD8TP3+4Ebc37cLMdUex+rDyJoL7O3aS+c/js6vYWDGvxRzJ1i/iM+pePmqw6/Sl+/hdw4tEMr5TybKl+SyPgtjM/P7BvTWYOHU241rGvCWLvno1EtlgZBA8k/MarQHOyKzA1+4oZ0PhAJ9AWeAnYPTyeUF1OYlpBjxsJH08Rq4a1fYrKlWVDAGXDYcaKKOtanjZmGp68hiQnj6844FUgDlaGJWRSoEFdBqVlgO2+jWJfjLxZLCTM/GbBgCo3BokYOUP0MTWyLN6xR6uWIULL5+HdAJhalEX0jJL8He/nYkVB45S8QRihBI/n0KA3ugN4l+fqUf61LmYkFOFiVpjM6eWINrKSkEhgKrPMk6+nTLj8jqQmr+C5roqTjsyppThi7dXYfbqrQRTvX3QRna1p9Czq7bjgkKyM4JicnYZfnBPBfYwSUoz64NV0IOsJD96rImVkuyVbEyDTon8jMvXepz1mJy7CHfUbWeK1VCQbTPNNj1Vpjgrn6GdWoaQGYQY5POunLcK47MXEcgakXilQLTF/DIzChZget3LxoqUd6qw5DqxZ6nv1n7Zp/oLlc1irFqLVEMi+1h7fzVzDZnXAmPm5+SVYe0xwZz6mvWcKDoPD+Czt5Qwn9QdwkaH+ZZKkze1sAzvnzEH7WTE5vJD81a9zWX7fLj0uiqkZjcw7WR1bMBS1M+Y14APXVOKqq0HjX36GB9bMo/lvG0wiO/c34j0zFo+twvxZL8pBTVIyq63tVHj+Jy4bM2uqsbn76rBTx6rwb88vAIXaJApUw1ks8120uysc8neH23eYLplvqnMU5nZ6qpQekISg7WweQc82rUP52ctpk4xP9lAZRCME6avoFlPvSlYguRCginLL/2KUvzjPcuwmQ+yrgk1+MxSM8ml89RbSA/ZMAwwf49Kx53S4NtYCzTSz7RqAoLNgiMQm7cC71dpOCAqGQPSkeGvAkhdGRn0e6QSSFh3qTj8ZGsNmsuq7uu7+/Dsii0o2bIfez0CDfGqIZr+cn7mc2iyC3jVj/frR+bbyvFJhcup4KzMrJxnTp2JR1ft5R2KAxmH+gipleqn6vUP4UjfYWwjm8uZQ6aVP5+MhSZqQRfBmEAglpgnk7OeJn41QZQm6HQdr0AKAVLTI88pqsLPn16J2n1HCGcEIlaMYwSiz9yyjICoLS2a8O7plZj/0hEl2/xIVWEFvX9o2oTJU58n42UFz2OlLNQKShU0EQkofPa3CBr9rAu2n5DFXWtxyt91iBWN7IUV0c/v5ljP593dsAXJUxY4M6S0dYcaA0lhJb5wRxn6bahYAMmKqEpGgNZCyGJkut9MfuaPaj6Twd/8j9V7Fy/7yWOrmO6FtlTf+2c0YPMxlpH6+wS+vEqj95c/U4aMHLK1HDY42WKLbHSyZ+M3s1vMTI/yevX7aerl4m0DeHdxOS0AdWcw7UXMaz47nvn16d/WYvVex89T/c8CkEG+59b6jZhQVMF4EBSzmzBpxnJkFDUibiothikUsnttbBdP5ikPhrTLFxH0KpA0gw3KNDVW6idlvNhQTrjiBVw9v8H0JkhmGA3JxU1+n8wWJkiDk1r9SanbFAjgG7e8gAlTFzGOHZh0zVqcMY3An9NqzDiZ5ZUwvYUA3k79W4Qf3DULB/lc9Yk7jv3qNmGDyPy1CR0B9UVHaFUMInN2FRuHEtzRvgMv9vYzt6k8mmDh6zeyQPW2vnEVnTMAS/3l91cFUrtW+i7iMXz0HR3+qoH01D8HTKm6BIlB/lq8dQB/f+tCXJD9JD6Q+wR+8Wg1nlm9E5u8XmMJA9Qo9TfJH1KM9Z7adpybQzMun8yyoJLsqJLMbi5uaNhhFV2DIzKV1XUgFykDkqAGgaJY3ePHx4sXY2JetS10oamaSdNZSVkp43PUh6cV6QmoBRUYV0DTkgxEAwua0TQhewH+dsYL+AMr+k6vFs8Abm3chElTnyM4NpEllSJ/wSr0+SM08YKsTAbrqNu4Bx8umo0EdS3kEfzl/kQAjGP8EwgQ77u6hAC8z0DIWWU+hKGQFvAQQ2M+sXaFWTG1VJ/C46yMqepSmN5pAzfJYqS5NLPzK/He4pno3NNngzfKX1VEDyuqJ6juEm0LrVlOBFSalNaXy3PykhDgruoL4Mu3Mu25pQSpGj6rCi9pHj2vGyJYyGtBRnHNy3toYs8lWLWSaS4nC6zGRwueRyNB0WKoeAqb+czZ67pxPs1tuU0lTmsj0PGTDUlCTgu+/LtGrDvcwzLV1EqxsQiaDgzig0UzzaVLeXUm2WFB6S48vi6A6WX78PMnN+LjVy3BWVmzkJ69lJYAwZTXqkHMIANN57NTcxvIqluRxAY29bIXkPVcFQ4zNmLVkAcHzWj1z6vbyFiwAWkU93ftxdl5z1E3liA1Zxm+9swGfPuplUiZWm7921ofIG56G3WmFeOmzMdP7n0O6g1WvsiaEJjaxImwrAvH06H2+AC+fe8iTJjyvE0kODN3Pr5y81L8oe0QXhpkA8X3aj6bLBwNZKqxVD+7tmsRT9Zz1ACeqD36i4VhIFUTNwak74hwOhAdLch4H4p0oyc6hD/UtePiq2axQswjs6uishJg8urN9ebb9yzG403t6BGgqE/V383PbjKnIfzsuQ3GWhILaOIWLsX4/KdxS4fjPB4IUjUJ1OZLqUrCCsTbySLJTvnflfPXYOLlz7NCEzhntGHSDasw7qo2VjwyDi1ATJM1iaZkMoFJLDWBgJvM3yma4kkAOIuA+S/312DJ9iNoP9qLvylmJckt5zWl+MSMZ9G5/7i92/EpjZIRB/Gfz2mLEC1/J9Yr9iizWCDYYH2On791NkG+34BqkOntZVz7Negk00/MnRVUu2sqPL96NybniwkzTtqgjqARP62DDUAt3pf7PJ7r2EHgk3k9YGynm886SrYU9B81R38fUSTEhkYzusIBDe5E0XagD798uh5n5y5Cqg2GdWFiQSMe79hvjZe5SWkWmDwAGIcbq7fg3OnVSClux/uvaeB1u/lcAZIYHt8R1eYgZM8d+1iWAlKCZ1Et4oqdwRu5bH3lnkZsGZLHhsPwewga//1UAxnhQoyTeZ5Vj+/fW4sdZHBuOOD1o3X3fjy9YTeya7bj43e14QztJDCN4MmGSTPHZKUkykpgY5WSuQC/fLIBu1j+5pJGXdBGes4gEEGK+aoN/A57o/jGPQTKLLlNleG9BTNx26r9+OWcBiRnzmHD0gjN549ng6r1VMfTIvifxxZATYf6oAeVXloRti5rSBAaRMOeg7jkznnU5yU2QJVYtIr5KiZdigl5i/CtO+bhUZKCQ7TAxJBV1lF5pRBMLb8tXxziMVoQpL6Cpb7Dw1/tYNNoQQCrQaa2Xb24dNpcMqvVVLCVrGxkiGR2GphJIcNKzJRPYB2++2AV1vQcIEAOkVhSSak1PYEIFq3eg8x5a/FuVqKP585B045DVOwQ+m2gQ5AkdqfRam2gJidsO4Jlm/fgQ9NpvhKAtJrRl363AI+t34+v3jAfE7PLaTYuJ8B28d31ZL0C0tjc+Lw2JOd0Io3xSptKc396Kf69dBO+8+xLmEBWNim7DGdkP4FrmjeYb6hNz1T/FytV5a4+XJI/B2dlLiPbKSMzY4W8WkvKrbD+wzMJjPnzO3BErCnSS9N4wExkLSKtpfjkHmPgx/x7tG07xk8lkOYvR0LxSsRftZKgIXZYgc/fUIpNR9S3KrfzXmM41iUgcCOYampjQOwpetwqrbY5fm7tLlx83WKmWwuNlNuATRLzXWx5cvEi/Neztdg86GEjRWZLIFWaxCB7hrzoGfDgmPaNYlzh70fU18N49pCNedDVM4Cfz1puWyYnZa8w8zhdYMfGKCW7Hl+4qQxr2BA5TknAg03rcV7WM8yTRjaOy/Gu4lI88+JBY3ZamSlCCRhjV4eJn/Hwo5/gvnXAjydXH8A5WTTxeV9KYTsm5DMdbGgT8pbiq/c02eLRmq+vhUMGqRMDzIchNiC+8JCxwftaNuKc7NkEYAJ4fjX++e6lWM6i+NcnyWqz2MizIUi2BrCW1kQj0rNofcxrt0WsI0xvOLCHeSCf0igbrhCe3XQUH75ekyWWMd1VBM5y6pZ2OGhmvnaZFZGSVUmGWorP/q4GT6zei2My7TXIav3WJ0DydECqMAakf6VBIKqCVwu8nyZw0ZwOnD91Ht77P8/iff/1KM76n+dx5v/MwdlTSjA5qwKTL38Bf1f0MNpoTsrJXG5Bg6z8GgI5QJlRvRKTyBh+/cwaHOTzBqmI1q9KGFXfqzlEs0IMGrCJJfpwKODHvz3egaQpTRif3Yz35M7Dc1uOY+1gBDfXbcVHfjsf4wtKbA+l1CytJNSBVDJILYSRlEMWqTnj+QSGwhUYN60ak6drMKmFpmYjzbcafO6OBhzne7UvuxihQGAAXvx2PoEpcz6Stb2I3KauZOOhtUnJzlLzKvGuvIW4ctlL2OLVoBorviKuAQsyFY0Ea6vi+oN9+Ic7y6xiZmgEmeam+nvlfH7JVUvxzNqDTDvZTMzMDPspZsqyESHDkWuY+TWGCHpkujLFn2xcgwsznyWzlXdBJVIzK2i2sxFjmpPYsFya8ziq120ly6T5TfameNlgCvNY/pgqD41Ka1/7kEaoeWzt8X58545qTMgtYeNI9l2w0vqh1c/orEdKs50WwH+9sA4tfWE8sHI3Pn8b05S10Eb1M8gK/+2hGuwP0+wnw4sK/MmeA4F+liEbGTY2EVon4ZAag0FsZWNz0bUlBKk6JBVrHYAq655JYr5edGUdmnaS1TL96hO1iRpKC8FKXhIvD/nwT/dXISOT1o12T81fikUv7cdGZv0PHmlnw7nAGtUUG5wkqyagjudzby/XqlcEP+3LFT4GLxs/uZDd1bQVH7h6PhK09GBBJ8Fc/r5k2mycMnLbqEvaA4uNMRtoTWdNzK7BB+Rx0bWT6WKusuGXS5S6G/4YkP61hTEgjQUz96nArA385Ue334eyTbtR+dJWVG/cjEWbdmDe5v14Yv0B3LFiD+5ZvQs1+4+hm/fs6g2gdsMe3LekFTc9UYvpT3bgCzMW4r3FZXhmnbgBgYcQJHcqx/lafY6sLAQ1fZcLlUb0BR5PdB4icJViXE4tJkxZhl8+UmesSB6MdbsP4BfPdrCil1HJWXlyVyKjgKazZuWwQmi0XZUgg8wnTbt9akk4bZ1BczipaAPOI3upXLtHdMHSKtNRW4ccILD++/NrMT5rGZmtlnvrQHxuM1K0PbEtRtyMc2iu/+Odi/BE01psPdKLAb8XHv8QNhw+jmsX1OHLN83C+PwFSJyhnT41GFOFSZfPJ7urwMx1+3GcjYVMQoGmTHgMhRDwayUsDYLEPCCYD4MUmfQa4NhLc/netp341qNdNEVX4KN3b8aZNL/HFTUhY3ozppZvww6f31mxn42C+gA96rPmp/LaQ7Dzqs9VIEV81bJ1S186iAt/Mw+pv6li/mm+OhkuQSpZ++UXV5L9Mv4Fa5nmFnzo9kaa54uYB+UYR/Y2Povsbcpc5M1utj5ybQdifppqEAjger/jOhRgefbx3HEcox797Q0aoNIaACtoQXSRPdLMV/mSqS9ar2EhXsr71P9oDRzvl8fAU6sPsqznkC1q19Rl+O4DdTgYCGMLX/tPD9BiyFrMRoDPZVlr9S757k6eVoWZnXuZryIFXvQT5GWF3LS4CRcUL2FDSUuGDUdG/ireQ73RQNiMFcyHVuu/TWb6x5HZpuZWm2veGUWL8EDXPjZNfIhPbmBGA4aBdAxMnfBX0Uc6Muj3qccUjJEas/QQ5I4Q+g4Zd3SvHCLkaZEJYZDCcTbRC7buxc9ntuHcK0txxoxasr9yJJjDNZXTFs5Yjo/c2Ymr6ndgxT49zwmqJFpzNBDVtD+nf481zxYJ2UJk/fJNL7DyzGeFLscl1y/F4m2H+H7GRGMljMC8jnX4xq3PE7jmEQw0k0fv1Dx5vbeB5rkW3yCYyTUmp5zgSLNtGplXfgl+9eQSmmpkfxQxae21LpjeenQQ//EY2S0rbBwrZHLxKpqgrKxkqJoplEK2kjq1FucTUC6c3ohJfP4ZBNozp/McGWj8VG0+p1lENOmza3FBwSL858OV2NyjgSDtezRABuojqBFsBJ5knybqL+YVWtIt4h20vtJgcIj45OUxDWx4MRgetJWoBoiG/UM05Qd6Megh6+NxjWz3sewG+RzbtkPLBRLEolGaxmS/YnmBEFmpuiYIrEe9AeTMasHXb6rFx4tqcek19TTVWXbZlcyfOmdzvctrcRbZXUJeBeKKKm2WmBqYNLmTFTXg0uvmo/5QL7WDgMkYKh22zifZtBYIcdZbkJ4FcSQYwpfuJjDJvNec+/wOODOTGhCXtRQPrtnjsEcClBYECfg1ZXYAm31BfPlWMtGcUuvq0SDm452bTP/WdPOZt5I1Zi6x7obEghVk1sx7mv8XFC9D/aYDzGMycF69Z8iLX78goFxC64Dvz6qjVdNOwGWaCqk7ZMoaxEzTNFmCclp+A87JfgE/eXARip6Zj0cq6tDNdHjDA9RP9TMrxY64gDoc9JWiGX9/beEdC6QuYJ4eOE+IM29YCsC6QHYRYEWUeSZfOw0CqH9oiBVWPZkaYW/f04OsWW14b+5zmDR1KZVUI9NaB5Rmm2YIyWQs1la/VEyakGdnzsZnrl6IG6s34iWPnOjlt6fBkQE+T2aslyzEz0oURR/jcGO1QG8eQYlAOOUZ/Laqw9hUiExO01V7WYHXDA3h2upNuKh4EcZll9LMr2FFF8Mi4yAzlS9nEoFCy7gl5ywnQ2zHeJrIH7l2Lqp3HzOd18isNQ5Rcl4Cwa7+CK5ZtA7vyZxFc9LZnlib2aXzucnyj8xbiZRsmqdkcAl8n1ai14hxfGEHK3wjMrLLrD/vB/fX4rm1R8h0hf3Kf4IM0yymJdPevBaZ2Rr4snF55qkGWNTFIWDV4IgGh0I6TkDUhtIa0ZdfpESMVeClqizfR3UZqGtF3SNafk99zmK4eq7WRHAW61CXAmGZ9+7nM9Z0h9G8O4zavWEs2uLBk13H8EjncfyhZR/urH4Zz68aQMGyjbh0+jM4N/MZTM6ab2uNJhVUY/xvHkPhs+V8O8uE77LRdb7b+kvlEREYIDtlPBi73Wwcv/boJsQToNPIRG2uPRu7RLLqJDLKe5fvsjQFyDQ1LVP6FmGp3L/mOBurZdAGhClTy/Cj+2qxn6a+mvLWg1588sYGJGdp+xI+hw1dEq0Sfb9weik69w9Sx4J4meV52eNNmJwzkw2CRvir8e7pDfjC3esxUWyc5ZjERjdOYExdVT9rek4JG9R6W8dVQ2kC+V6mY4D5p+1l1ODJ7cl1fZIeucHqGvPXRN//BPlLDX8Vpv1oBeQUnD5jFj1FjFF9VbYFREhMkUBHsUERshpBQAnN+7+5aSGBZYmxl7hsMhWaaZohkzRVLk9yIVpuAJQmlyUqrwam4sjS0nLn4nv3LcGOPg00UWgaDhFYtLanM2IrcAhixdEBnDNjGU3BFowno/zqrUux4YiWJZFyy1u0n3EcIlOIYu6uQ/j+w6U4N/sxmos0rcl0EmjSxxNMk1k5kjQYpYpG5ppWWMGKMg83V62GV6yPZnEo4Ewb1KwdgVIfv89avQP/dH8NzrqyhADAykomE6/Fo8lc4sna4rO17bLYWyNZVZON9r/7yhp85XdL8fCKLdg0oFF+5acAUiBGkLBqx3QyfwWq8jF0ZoXJ9CYQKu8p8lcUgKqi2owffndmkg0/gc9UefGXnquyUqWW8JzTKDoNI5Ni12qRFD3fRMcp/HeaoDNObI4TNJr378Pj6/fg5wu24r23LMeZ1zfjM7dUoWRXN/NK/bwafBMzVgPJuPMzEuhluXrJ4ALY5w3ia79vo17UUSdYDjYwRMuBTD8tZynuqd0Nb0jpdQYA5WFwiA/6h4dWMr+byBorcF7uHDyzch/TLuiOoGpnDy6cUW7MX4N5ibRGUuRLyne8u6gU2zxhvHS4D/95fzXGZZZQH8oJlotwwY3LceWKI/jG3bXIUGModpzfSV1ZwfjJG4SN/pVLULVLzlMsvZDKjg0X89kbZoMW7mOeaiaUyvMUNspwKhi6v1+P/KWGdz6Qqmwkp7SSdoofI0UVzEtdVeUTWwoEVSEGWEE0yBLBnLW7ccmMeQTGappptRg/ZR4uuW4ZvvP7anzv/jp8+jaah7lLaYpVkxkSRMUGC6tobsuE6jCzKf2yF/CFu0rRdIBgaK4pBDASwihNuVDoKN91DLuIAL+ZTdO6kCA2vcOY3rMv7uM59cVpm44hslONeGu+fRCHCEZP1r+Eb97OOP2mBOOzNONlOQFUrjoC83Ykk3nEF2mXzDp87oZFWNHdb8vkyTSWO5LE/A0DBCtinRZa7ty6G1c/V4kf/6EWn7u5CR++rhKX3liDT95A0Ly9Dt+7txK/emgxbl/WiDWHj9OUJpuiKQsfn+Mhw2aGCqSd2TVOxXNF4DjyN7PcgQnLewFoDCQNKFmpKeRBPE6Jga/zHKeLwrop7LdTjmp0BJoyRdVQBWhpqP/RpsnyHrfM9T43DgJpPp2NqVyfmAbrnZangRYOoR1AcDzU34tDPcfIbsXOeplX2hZEvrXOQJHD2mjNMN7tNP9/+Hgbziwgq8yRCU0QpW6kUy+0MPNEmvbXL96AfjZm8vfUSL1Y4GMtW/Ge7OcJjtW0KKrx9duW2WpVaiyUsiVbDuLcacuoZ7QGClaaJ0FKYY1ZI+eRcd634QA+f08r4vOoO1PqqacL8ZWbl6Dl5Z24t+swxlEPEgpKkVbUgNR8TQChrhQ2kvnOxn/N7MAhFkQ07GMGSscUN3W9HGfaBpkHKodYo0V5taCzr37FOyf89QDpaUrVrVASga325BkKe+EVCyXb0G9xwcpt+/A3V73AClFFpteJc/IWI3NWhy0Sov6slwb86Dzuw+Ode/DD+xtwljnm08TWYI+mfZKJpMrNZlo7UsnyvnpnGVb2apCEVZ7MRaPK/lAfK2Ofub28sJIMqGAuK14b0jKb8S93LsMxMoSIl2Zk0EeFphlLFhkIyaldxm8UXT1+FC9YgU8UzSdDriCoky3mNiCpuAnx15BBzuCx4lpMnvIcHu08YCaxnPM9ZLfyrpRPgZ6rBVgC0X6adYM068LYw/q7/HAYDfuiqN9P2Rsgaw7ZCkpy/h9kHgXly8lPOdv7ya41Cu/nfRqBdtmgASXzWUyRSbHvJjw+spFz+hhl8jsM3RVn07kArznBiAwACTDDzFXv0Tsk/C5GZesikOnZFFcBgT4Jqlo7QM9ygJXP4LPEoo0N8/22upcGkAJy/mfjJTcvPlgDhVpfwRZN8TPn+UxnIWo+IeCM5Pf4Q5g2ZzVS/3chQU7LCsoEb2VZrCRAttFklwtdOf710VrsDDD/+CfG+RLN96//npZD9nNI0SAXTe2ZL8pnlvmkRPG6xZv2YxKBMF5uZoWrCaYd1C9tK03QLGrFB68jE80tYaPZitTMJfjW3VVoPuzBNurbD/7QatZRMgFXXU/yo03hdZpA8f5rSlGyaa81H+oGUdrViMm9K0omajsbWL46+a7YjBZ0xi2b013zTgvvaCAdWTlPDToyXJFjYguLBAbILgbNVUYsR7Vxe48H379jKSZk0nS2Ec9GZC5Yg30B+Q2qp1EuLOpPFawEsGvQgzwC2vnTZeq3sLVfSUZI846gmj6tC2fwc1x2Of75wVYc8sntxcuK4iFoq+KSmZIBHCAY/ZDmdVJmOStcPS4qmouqHf1MiyoUmY+cpAUK6n4ki9SCKopsHyt4xY4j+N59bTgrn+/PphS3Ip0VbCKBfJxGgPnuH/xB0yZ5X4xNDbLSDBGUNXJOuLIOBJuiKQkwfRoQs8AIWFVj1Y7wOFlKlGCs5e6cVZLY8DBSHjUOrPiWt7zazWOBqCsywYfLKHaBA2wCUrFPArPEeCL/mDcOqzzBiNzKqk+Xpdqx2HPdwLv4hNg9fLbyzgVV+613uuf1PsY/wHzVNGC5eImJWb8szRWlK8Bny+1Ks9S00LNG7c0XVoyZz/Ly9z1dR3Dm9V1IyNGsrDqkZFfRyqgny6QpnbuKTJDgxXJ9qnMXNtNCad9wEDNeaMe5BbMwflql+YT+432rsMvLd/C58vhQSues2cPGtYymPAGabFSDjTaZIreRgN2COHPSp7mfvRTfe4rWQq/maAFPt23DeVNnkgho6nEjMtSProVdaClpuvHPn+6g3rMolQ7eIFdAZy8xOb2xKeMxNUwncnX0oBIZLofYsdcaRqurfwnhHQmkw5WTcqJySE4E97caeZmBEn3X6KkWFgn5CQas2IRTPFC71ma1JBRqKw6tBl+NNUdkDhM0WGnUN6YdP2Wqg0wuzM9evvuR9i347PULMW7qLLLREgqVlhUqeVqNzb2ekFOGa5d02epGNpgloKA9GtTAA+NzR9MOgu4yJMgczC5F5rxVxkzM51IVm4DvD5EBClzIGsIhvf8oFX4P+oIe3F+zFhdfOQdxfJ8WLU7LqYFmsGja6YevXox9jLtYFnwUpltL5pF3Md1ilgTLAJ/J8wME+l4+3zaA4zVKtwaQtOiwBlm08pU25BOYCOho35OdivUxl1UGTJ8rLojyMA/wi4nYIe+JgZogTyL4dBbN1qfSzHJiIWk9U1svlnnumv2OCID1DLFJntOn8pTAoDVZbVCH7+WVvE9xIzizAdBcdF5oopFz+aCG5Q/K4wIPLcjtV9dHsId5NcR7NANOi1zLKmB6NWvIf5QNko95JwthCIHgIb5tCC/t3Il7Fpbjvx9bgi/cWW176sdlVyCO4BWXRfOb5nlacQMmX9mAjBnUr+J2xE+XP3ATzst6Fg82rzHd1ESRPr2LefJ8524k/Ea+qNVILqxlA92KtPwVBEQN/DUimeU8Ket5/PzxhdjnZ2PHeO0nGH/q99pptspG751FceSOtYoAXI/3Fc5C5R6tAMV8YHlq9acAM9ymqjI/1J1ki4ozP/5YcIFU+aw6ZcLj+jQd0PeY2O+Y6PvIuvuXFP7igHS0TD5dpuu4CsjMO6tk2uY4DC3fYYMaLDmb303FceY1O6xCUw7DBCLNrtnKSvP1371AM50MQAM4bOW//lAbdgyp00ojxGQsfI/MbLEyVVq598hBXKsdPbtiFy6ZPo/MtBopGmAQM6HCJ4pJ0Ky69NoqNO7p45Wavuj4WGr+uljBi31hfGz6U2SkJUjJKcUXbi6hiUaTW/EO+XmNl/EVEyQ7pYkZoPIL0DXSrXn84o31O7vx00ebcNbU522jO+2ueX7O8/hd9SZjpLZcHTNIeaF4a20mLWoidslHmbYr//RcP+MoZyZCG4/xnljeip2p0jhTB3kTwU+gOGxux8RG0QWI/LQyM2HNFKgxvU7fp0DU+ROkGpjy09ik3e/EVazUNcmHxa5xnuG8x30m08ikxJJjz3DOUwT+sfe6x5ztttVICMSj1vcp41ugrnwxDwO+y1agNfDX9QHziVXZaNBMumGubbxG75VD/KruCGatO4o7G/fgP55Yjo9fuQhfuGYpvnhDFTKmLCKb1Oj7KloObdS3Olw44wU8t/5lsw7EkOWCp1Q+0r4bcQTSBHXbyG2pqAGJtJLkS6o1T8/MmYnLX2jADg1g8m4v4/Jc+zZMzpsHrdGQxmenFNBCyteC3rRWssvwm6ebcFjdMdZwyZpg+ilMraVADao1TrEyMGvC/gSAzm/3nMpKZcZcMVGcnZ0k9Hw+jd/N4mC9Uy2xcuaDlE59/2PBxYDT1fu3IryzgZR/muTnCxLSqPx7+gZxw6xK/Ptdc/B45Sp0+1lxgpr1cpwF6+Gn1Eaqr6mK4mZhLHq5FxcUzKGCk0nk19tskv9d+CIOEKGNBbLieAlmfoJZWCBIPZAZqHnJWorsKI9dv2wlGcJsYxDxmmJa0IE4gmr8tAakZi9D1tMV6A328jkCQiox7xXD6qd2Xb1wBRV/Me+tpFn2PO6pf4kVlhUq0G2zg2wPJ22bzO/q09LgivZxFxg6XQ1e7PR6cW/nDnzxzlL86PEazN9+kCyYDJT5o7nTpvACEf42liDFt/xzgvLXAJefkhMj6rFKws9Ty0UVyhopil1vz1RFc+57RRnGzr9WOfV9Cvrlntf73Pfb+5xLLOg+97pXu16Pt3foXe51sfNOXjkNiOUCjzmsVp/ueyTOvbFDFuR/usczgJajx7Gytwf1R/rx48c7MLmgHEnZGiAkQBIkz2CjN2PhGvSwXEMBAqJYIu9/qGU3Mq4oZQNLIGSDrDVkk6c1895aXEBraVrlWuxVt1OoH77wALaQjf7DLUuRQatG+0ZpJlSKXNaKtCtCOc7Pn4/SrUf4bOYBtcJLvVVfubwRZH0I5Mzbgel088n1thiZJ+6gn66xdVxj+qzpu2rkBwjGg/wti8r2LxOBofVmfdV8gbpuLB//SHDL3srmbRLe2X2k/DPfT7KI/d4wfvhgp42AJ+XWmE/gfzzZjN0aXZYSaN44W3AVjoEpW3E9Yfr8VRiXuZjmEE0oMoaM3Cr89+x1OGCnaQKZEqh/U9s5UNlUl6gQISqhKox8Ho9TN371RB0yLp9Hk0rL1RFEbYXzKqQXLcGH8h5G++EBUz4DZ2My6hsEmvf34LzpC2ywIn1qNX5wdyN2eHSOYMq4ev0ETyqhjy82lsb3SZXlT6lRZ2NoQnf9oxjQM73yilXFEMi5wCi1dOTkiq88EViKJbuVRqI7jJnEZGTQuZGA68po1yo473wdf6d5jsWJ8or3xs67wb3fvd69x43zyDB8LcV9nnuPY77yG8+dGtz79Df8Dv3SpWxstZmgredKXesm43xixYv4zqN1NPXlalaBxGJtxLcEDTuP8l7qkhpv3vr4mn1IyKt1Vsg3f+VGc8b/4DXluK9lg03Z1VKBtiA5Y3h3+05k6Hk2+00LylAXizRA1YLkKfPwy+fbsZv6LH4oy0x5oJWobLad0qvoWvylWbHGMQaaOi7w0wCh04fN2kMSYDvEisWqb90v4bV8nn6HvbLe+Ew+WNaA6l2EZMCWUBwlH08XRsvztyq8Y4HUVWKtocmiw9xVB3BOwXykUunSprUjvaAU517+HO6s2kUApJIIiFiQ8p3TSLPWYVQx/eKhRsRfUWEDPslsxZMyq/CjJ1Zjn4akqXju4IhaX5mAUg61tnJn8Yd6WEcIsqwAXWQdX7qhhAxUjtAyx+qROF1O0OU0uefjtpZDbL2FdNQwPUcASFDdFwjiP55twYSpGsl9EROzmpFTsRW13UG8NBhk5WJd1Bx+m7fO74y7OXYzDlCfmhSclVYLldh8biqyVtTXhnPWp8g8MjC0XDt9sLqvfKLo+0g5XXDPu++QvNnBfefwu/m/5HTB1ROLX+zaV73elVOuP/UOnR8Z9Mu5Vn/qb+5lWdAaCvcgFJQ7VR+028FWYs5Tq4/i/91bjQ/8z/34xtUvYN1hbdhHGLN+lAB29vrxs/srqBPP2+Z7IgdfuHohFm/qdUBU3hNeDQbyeX0D+MFD6hfXFFUtHF6CjIIKaIuZxPxWfODqSszbdBADBFxt3SwCYQDJ+qD98KVKsi7UBBA+7X81BkqL24CMBFLr42Y6BODqLpH39XESjuOMurom/BG5jPnhY10jUXZ0lroaDKqbRO96Zd79JYR3NJDyPwNH9VvdV7cOZ+TNRur0FqQUaGsNmlGZNfjCjU3okbKoj1Q+gGxFxbzUD6Zx8B8/wNZes3zkrsL70vK0UHIpVh7VXCMqEhVP18lM1pRAvVcKFqB5FNEMKXPsV9WJ4q7aDZg8ZY5NybPtRfJayDQbkJhdh3+8t90WPAlRocztRmBOs0e9p7+rWYXzLuN9UzWgsAYTyC4uvXEJvnz106hfv8MUUQMBMs3Ux6vBECI7W3qqPmuC1o70+z3wB/rtM6jBNGqtOwNlLLwyvJ580ZUumLp3nXq/e42ASH3yHupbHwFHg4xBMseIn/pEANQMM4Ud/T60HzyCruPd1E/qI0HK8e3UrCkfdg0N4fbOo/jc3S34+r2NaNnXx/IXiLIB92vd0IhZSM90bsd5mbOQWtCGifl1GFdQQmZaxoZcdaAC//Zku23Boq1qdK88OKyvmwxZ/dY2lqC0qH+YsXdB1BWlU2KeFBTpvvo5iYkmq/f34Wc3zkQumfZOj/pHWc98bPSDbExYd9TWqy9a1ptNldWrXkfev13CX2Qf6anhtMcEFAQYmcsvHu3Fp66vQ7L8KwsJjDNaEUez6KM3VmD7cSoJm0KNAqvfxhawZSuq1eH/9f56xNmWu9oqoo5mkZYtK8dTq3bLOjGzWUzCKwap5lSKSGXxUikDAZpJZIo28MK/jVSkb9yjKaVU5pwWpOeQ4ea38fnN+NR1NdjH52lJOa24H+V9ci/SlsM31a/BxOznCLraNVLO/uW8pwrxU0qQObfd9gbq01RKdTUwzhqZFkO2QShVEMann2B7lKCqNQI8hH5WYadaqxJQnArCfKPo05ETFUa//1hQno+Uv+TgDGa9ejqG08rvVLVhGe0+5aDD5aRjxwkgRwhe6nZSo8tzFOlNIDTIRlez6dj0sjxtUqz6+Ik46vrRJIygVrgXaNlzNZQlm0qDjjwig8b0MIpjpHtfu7MUqVkkDXlaIo/mfHEL4otlXVXjorznUbG1m7rOOhIkXyRTtMEy6SsBXpBo4Exd0si/UiBQlb64jbAjBFv+thlk/C79k7+pCEbO4jWIm6Jl+2rwiydbsI0NhK7RuIJW5tIKYJFID+/pYyqYPqUp9ty/pPAXP9j0yt8jlZr/mXLRZKGiLVm3B1+7dhYuyp2L904rwVn51fj0NaU46lFLrI5wAgpNXwMfKo4WHv6XB5sQR7Na23Ck5mjueiNSiqvx3T8sw16edwZf1CdKJRChoNJpZFtMQ6CmCqL+Iv6yFYPurKN5nruY5r22ieggO2g3d6RP3lyBTYOsJKrAZKVyhZIhteKYBx+7qQ0p2Q3mG6jV5tOumIf3Zj6Hy6iYG/ujGJQLFFmNpidqBN2YKZWSsMq4sfKqgeA1pKfMIHVHqCKqL4tAyveZ8D4mx4I+R5O/pvBaKvIJ3VPenfgbLeg6a7AoGsjRItPyklB/o1aMsl1TxQBZ6l6Wj5eAqcZQZrb6tE1YvipV2zOMoOfnPfIYkYuSFmaR9QM24Ihqg8IIHu7ajbMyl5qPaYImg+StIglwZjFp3YXfkCUe82vARxaY/BLUPRVjpKZ9jBfTI5Zp/Z76NH1x4mSTEFi/5OYmE10+qD6KX1UuZE0GHm3dgvPzFhO4V2J8Tin+6+kW7Gc9UVMuq00704qFRzTNlvG2zgM+Q6KslYwM+qk8dhv4U06/ZeEvDkjdDBwZRgNSNcrqUrJV19UnE+6jCdOHdb19WLpjELmV65H868fx2ZsX8bgUmi1yQMqoTnovFVUzmoCfPd6O+KnVSCUjTZfvnfxAC2vw/hkLMX/TEcbFabH9NFX0Hi2eod/OVgxajiSCAX6aOxQrzLoBP94/baHNOErIlfuJs13wp35Xjo3dZAZ8YDSo+Dh9rjfMb0bcZS8gKbsEKVkLcdH1FfjJ4x1YtOUYDjKeYsPy79QmfFahGB9xFKsAsbwyheOz3P5c1xndBQJXxsKfGpR30gTJ6Pk4rJe8RPohs9ZZYEXA5YCSyswpNzXQLEud5xF9ut9lNWnWkQaD1GgLaE3/eEz6pfI/5POho9eHr90+HxlZWrOhGgnTSAZoUWk7mZS8Sry7YD7KNh/kM91G1xHzWuAxV29GioDUcRNjPNSHaiSBukbRNNwgv4g1e1kXvH5ZPAG0HQvgb6jbKdlaXaoVGVfMR+azzdjLax1vFy88PuYHH6S1LcTCRwLpqUGHRsbp7RLeEUA6MgwrLEVmwiAL2ceCinoiNG8DOEhNu7v0ZXzihlpMKliIX89Za32TRFw2pWzRqSTqJ9WgjxTqhpqdtliuFsBNnqaVlTQTpAWJl5Xix/dWYW+/2KuUSX0+MlHkBsWX8xHyyevjU/rUigfUV+rHASrgPz9ERsDWWaw0IW85Esh0P3N9KXZpAJcKFVIfFxVWe+g3bDyIHz9ciX99qBTXLGpAw46DMvZ4IRllqJfvFvulaW8MgNFnXNw8kOiHzRrSpwlzLyZj4c8bhhutk6DA+VNpjDxq1oJ0kaUaiWqDQK+BrVifrQdBBddgkHRV60JosEgr3y5YtwPffXQFPnRjE8blLHP69jUXX2s/aIUwWjWTpi7EFU9Usi4YvyWzFasVeDugeFI8hkV/An2nkY8G+G6RFL5TvbpyAySa8otcpzzUUfkAhPHYmiM4u7iSQFqP9NimgRlTS5H7QgeOs45pfQZNfJF7lDadVEOvhkSPM7Xl91ODjrnxeruEdziQykG6B55QDxlpwDYa+33tNlzMVvHM7KWYlPc07tl01BTQHxpki0rTQkBIpZVCyK+04WAQ7yl4gQyyzGYIxRerZZX/XQfOyVuIOxtfsv6gsFem2hAVncww4Ldpm1JQc5CX6WIM0GG5d7TtxhlZs8yhWgtGJGdW4gvXLcIxPkf7H4UDWqpM3QUD8DAu24bC2DUYMMDvoepqTrzW2wwzbTKJAkGtUuX0YSn9En4dFuqmgalbkd9uSvjXFpyFUwwuHFOZDaaVC8XMZysfmdcxMKXJKzB1zH71L0pfeVZ96dIta7Aj2E8w+vc7nkXS/8yk5UQdLWhx9vgvbKG+NhkzTSxoxEXTylCzab+Bp62FwOcZiCpG/DT9YTihK/qLxUf/8yJ1PTk67dQ1x8le7k3Uf8ZJel6x7Sg+fV0pErMbaM012G4Omk2VmFOJM66YhysXrub71TCwgRC7Dg1ZehUPF0xjUXlF0PG3kw6/o4HUCl4d+8E+cxN6rGUX3jNlMcZP7cAZOTU4m2D27dsWo/2Qhl90n8wKmvXy44zK7AjgCB/2r3csxLgsrS7ejMTiNiqjRtvJSgmu7ymeg+rth63wHcYghVdnfax1p7kfDWndUadPUu95YvV2nDH1ESQWqpugDWlTl+JnDzcaUGphY635qP6zoYhmpfiYJkZe2u6XgzNZBH+rC0Ed9RoB1cpRUQKwu5ScKgB/DIvcsST2PZZ/r5aHb0SwOLyJ4fU+/82Oz+sJJwOpTGT9ZplQHPNZ5r0GdmiqE5xMLzUIaiCj4wIzmdLULXURkJmK1fUxiY/XrMSlRQuQPLUe8XmrzM0ptXAFUnM6MIFApq2kv/vAKrNqNKtLg0ey3Ky+xERxcWWkvjhAqngKdBUT3imdkjXE+KgxV1+r9LhmTy8+cdVcZExZipQsgXodUma0IWlaGzLyqpGaVYfPX1OJLbu1LI78oNXvq7qnLo7RQf3UMNqxtyr8xQLpicKOnYgF/VYBSDFM+EMtb/OeY7jwam2k1og4mtMauUyYVoW4nPn4xB2lqNtxgDeqo149Req/Uf8m1YWKuqBrFybnlBNA17B1X2vT6rRHjlZU15S8L968DMsP9vB+ttBUfBtA4Du1r5FWe/eIpVLBbNM4Hn5h7WZMvOwuxGkTtPxaTMxbittWHLGVlMJyotYeQLxffa6aXSIfw7D6cPmMITIBjz8Ab1Bz/CNk2+pSEEd1NlCzRTMYfymkpjPK/cuZ9051ZZpOVAon/97ocKJc/vizX8+1p4bXe+/rvf71BD1ROjey4r8y2FUjhGVBfbHpqWSlAiIBpMQWjmE5qjwFMFqGkJew/KhfBCtbQIZ6alNYec50nK22XOZkHc3p2oB/vK/JFvVOyNfGgdXU2SY23NT5nAr84rn11BcGGx1VL6n0wvmztQakJxTrArJ3S58c0fM1c87p/pKlFaReOsxWiZd+V27ag7+d8TySWWdStcYDmXDSdMZlWiNSpmmAlYCaXYXPXrsQK/Ycpt4HbTlIZ6qyLMkTQOo8dvSyezPK8k8Nf3FAKghQyyigGNmqu/1+KmwpniMsEAnzu337EVxa+BQmZ76A9xYvwfnT5iE5awFbyCbEFVbh4zfVYs6mAXMK0kiohygsR3aEh3AkEMAvH2nA+MsWITmXZhIVQiCcOK2cJtMytrBzbFfHrj7NbhJgEgxDvQRALwYJdNoj38OIKC7y7bu1bgcm5c1HnPbLKViGj+U/jJVHBrRcM8GT93vJNlUxGA+lw0d6q/Ux/WTK6oPVYJTYqUDSyz8xZ95Gtkpl8wexe+U6dB84xOsjtqqTFm8WMtsScDwmqDVXL37nfyM11pE/MYxU+Nei5K/n2ndeiKXd/pT91DfpL3/Z4BN1RmLs0y0W/SdEpb4T4fhVOkoV5WHHe4RlzDqhLoC9A17MW7MP3/jdYpyXNRsZU7XVSA3isyrxqRuqsOKID9oiXN4kznsEgrE4qREWyA+b79QXXcffGmmXLqpf3kPdkqtghA19RNNRGcV5m7vxsasXkoUuYR1pJSPW6lQtSCmqhSYEJOTRxNcqVZn1+PQN1Viz/7iRAC2mHqaeSrVVX+X/LG8AxUuuhbauAcFWZETpV52XVebk3lsf/vIYqQqVmW7uO24hxwrczCQqmFYIsjnoVLRBmsqDPH+cBb9w7V7cUr0eJd1+PLL+KD5yzSLEyfSguZGWtRh/e80sLFy3l2BKPTVHejHDILqpaAu3HMQnZ9BkmlLCll3biZSxtV2GcWztx+WX47ycOfjhPSVYvr+byqm4DDIuA4zLAJVPS/Npyww/9vhD+OqtZUjPFRAvR3L2HFyzdBV6pZi8byhKMCZYysfQUWYqF3XHFI3nNA/fVtJn+qRU/pAHXsZV1whc11fWY9Zt92KoW/GIYojXRkgjqPtW/yx/+Ofsb88DLohK/o9hJDBK/lh4Pde+04NyQFaCK9Rss2wEpCfljn7EDjiuSAJPlit/SwXMj5N6oY35vGzIX9QGgiv24Nu/r8IZ2c8hLXM23p//LMpf1qCl9ItaZ+9x7tfbXCB165fzW0AaoJ5ppfwha6B9GkcIUMdDIgERvLBmFy6dznfIvS+/yurFuCK57GmBlFoCag2lEcl5JC/ZTfjszY3YNsg4EEptgZQgGTgjojV2tQCQ2IHyYIB1XRvzaNtqTRRwGbwDpGxJ3gbhL4+RWsVT5kmb9MmiV6ELTGXKMpPVShs2qLX2BWgKa0qalEEGDdmeUIWhfPtBfOz6BWwlq5BRVIPxV8zFx68uxdPtW1i0AiuZ5Nqw2G8+oA+2bcO7suYgjWa9mGx8cTsSrlljc561fFlqXgU+de1SzF+7h3coqGtAQC8k7MHRwW5ctWwF0gsJxkVNSMkpw8cIqh1H+HQqjfzvPATdYLSHaQiwlWecqVhMHuPM72y5yZX5TB/TIyVjhaPy2SLDPNv5+Ew8nzcD29uXM/1UPiqjBjJUS8xVJQZa4j22nQozSK2+ZZaycyy8pYGlI212JAairwDSEWEkkBqYUqTZIg7+YC/LtpuW0BAG+ITtQyE81rQWM+Y14b761Tjo9VDHxCR5ncCS99l79DzpBi0W/uBBKqXOU4/lM2oAJn4a8rKBpt5GPGSnATzStQcXXlVKEF2I5IIypOUtwU+frMP3nl6JhKwasuFqHtdC562UDsRl1eNLt1Q5U1r5PPUDMyKm00ESg6hf+6ZJz0kumB4NAqs+Km5ivto7TVaVxe9tEP7yGKkqfwwQXFC1mUMyMyimXDHFUqvuUT8TCz3kGyCoHkEkKIck+XRq5q8PXXuP44vXL8H4vBLE23TNerxveiXurNtCAFWR8T670hkZvaV0FdnnPCpKBVvWBor2WG+iAtH0z61HamYV3nVlI37w1Do8vf44Oo970N7txV1ru/EPDzTj7NxlyND2ublN+NDVy7B0y2E+W0jZh0DwGFtZrTEqn1SxBSouxeb+U2lk1gfJl30U8dsBHg/JFvIOYl9TLW768j9gx4KSGCj7EdBCLDT1rW+WYCvFs0oq7HQzyRX+Gwtvn6DiOFVeLbjFKDC1OhDwQgtuBwO0bvxe6pa2DdH2107XlfWvkt1ZfaI+2Av0qd9qXO0gdWukfth3gazXZu5pYEnLUt7Tfhjvnk5ykF+GJFpoZxYswL8+WIn2Xh9+NWsN4jMrbS3e1ALWL+0YUdxFElGJH99fb6P7Mt/N+mL85A/ro/4bUzbCEOR7FCdnENbc/ZQGHlMaHMasyL214S8GSF3gHFYWluyJY8rUGIjyuK6RqaJO6wGyOp9Gt8nOtHCxj8AT4ElndRy2xmxRa/f34Bu/b0B6fg3ic9sRR5A7J3cubl7ajm75y2krYQJvhObSUb7n5vrNOD9/DpKpDGplbbZTbp3Nw0/Oa0dS3nKk59TjooKluCTraVyS/QwuKNBaoLw+qwEZU0pwyTVL8OTG46ZI2gQvGuklKPYj6BmyFde1GpW6LOQGpT01/QJVgqvmJGsNR83VVqUQS/B2tGH2V76IluuuB44csn4sOUarnykSpEhJ+RwxcXU7aHDCIRzKyBEyFt6WwXRa+h77PVpwi9BAhUAkbxEtXmKDWAI/6osGLiEhEGo7FHkFiM/ZFiYGopRYnVJw69ew8LxMfE0AkYfKYerQvQ3b8Z78RUjMWobU/BKcVTAXv57Zgg1eP9b2DuGbd1eyPmlQtoH1Q+umaofddkwmc72hbL1Zbqq3Mtc1acVZE9cZS5Bovdew3Aml/zynrjY/46/p0FbbY3F7q8NfBJCOLEzVfxvVY96Zm4hAlCqmT/3Z9TpPEf13Rj5pLpPpDRKI1Bc5SHEWgRBAdvN+HzoPHMdPHmlEerazQImWG5tcsAj5M5vRo5Lls7T5mVZKH2BRP9S+Hu8rVrdALeKpIFrmLqFoBaWL32ny5zbT3CcoF3UgfppWPK8lwNYjObMMf3PTEizZfMDAXxMBwqHjZAnHaMKEMUTwkykzRLi0BR5YAbR1R9AmFchEZ6UQ07A94pkXgwPozJyK0owMBNsbGcch9DGetmUxM0Hb/FpF0vMYb/FwjfDyJ9MvUe3gg6wWKvfGwtshjNR5F0gNTEccd4O+uqJi1EQOObhroFL9pWpUbe47xV2E27BTrSlZnX5IF1R9+M15F6+z97m/DUTV6Ad5TozUh98tXYUzyUDj5Q5Itjk+ex4uI4hu6TNHPrRu241Li56ztXfTtIA0LTZNDNBeUe/Km4n5G45aPdX79T7bzoX1eMuBw7h77hK8dPAgTzJ+vkHqu5g06zQVNxzuoQxQr2Nx5L0j8+OtCG85kA4XVCxDTg065IqURAuD2GpHVAItrqBNzeDtZ377bQ/x61pexCMrNmC/luXiNbY9LkWLkYiGyZyx/Y743TrPVXh8u/qWXh4M4oqn2nB2zlxzTUqeXo1JWUuQ+dwqHApqqCiKft6nwSdNPV23sxc5j1MpshYhLlNuVW2IswWgSxBXWI64ado/R5uNUTIb8L7C2QTmSqw43G2trXVHsEXwEti8Un5jjTJl2CpTa7VivoeKa9uY+AieXiowlVnL5qHvGDwdrdiaPQXLzj0LjZ/+GwS2bGIeqTuAvJNAKx9DW3le75GyMgPFQWyld+WJUQwnY0/Ne/06WfQ/S4n3OH3UEie4iiwxUzH23bnmxD0jr3POj4U3Irj5aRYZRRaHWR06prImGKln0+ke0jf1RbLKsEzE69TEynea1I/3s8R4r+6T1eboJGuHjc47U1X3U7+uWLIFZ05nHSkqo85X4sz8hcid3YlDHtaSgHbCD+P5DfKXfpLnCbRyxs/Xdt5aMKUWF2Xdj5VH+nkV40E9VV0UIz1Mi/G/Hq5C+v8uxMfvbMaiA2Kf0mfaZar3jHgkwLoQ8sAjPWcaYips8lZp1V8EkLqZpEzX7p4D4X4Cj1ww1Nfpocnuw2ECRcH8NThz6gt43/8+hUeqXrT7ZR5rXrIzAknglclD0NXIv8wG+ey5DFfEcztZX+HCVTgjb07M+b4Z5142EzOerMcRf8T83axvkgon8+YIQXn+pm78Zu4mfPX+Lnzk+iqcX7gA51GxLshbiotnlOPb97XjN/NXY8nu49BOPjSsGGeNUjo+ghpk0vJlUpgw2aQmA8iM0VbNXiqXl6wyKGd8v1ZxYnoJjJ41a1Dy+U+ja+Jk1J51DjbNmAEMDpkmadBNu5IKSGX620AT3yEC7Hg26D1qTE6A28jgHjMZ+cc4nSw6dnrh206RE88eC29scPPVAVOn3ji/1acpESBqURzqBstddUk671h21APWJQEm4ZJ6yGsNOKknPCeHf1vXl3q1l3Ug9/lWko0FSNYC6Xl1OLO4BPmlm7FVC46zXoZ9fegnPN+9YjPOyHrO3J8Si+QK1UBQbbLusE8WP4n1PZrYKqNMK5RRWB/2Br34/h3zMSGrEclTK/CZW5agYn83ATyCkIiEAJdxC6n7St1fSiPT4Ar/vSXhbQOkp8sAKcSJjFJLO8gWrw/RAdJ9ZqSHGap1wPMq1mJc/gKMZ2FNzGnG3Q17+VwWrCmRni8my+8EElMusVkqiLlSSbF4jYEXYfU4weu3NFs0+0J+cKk0ySdfNh/XzmowJqnr1Ec5REXzBQcZMTlIh3G8dwgrdh7EwpVbMKdrK+Z1bUPtS3txcECDVuIB2tdHjIEtPIHO9njibzO7CHZqlQ0AwwJTfip+TKMWdBhkBgwwzlrkwe/rweqifGxLysBAwni8+MWvoH9Vh1UcXkpxK5Q+JYoec0BiaZd5JA5+ulwfJfBS3Ws2oCQGjKcLAmnL55iMBN7RwumOj4XXH7Sw94kpwU6jp/JyXAdPGZCNiU3NZAPrt0Zc6/JqgokX3X2D1FpeQznqGULOkxU4P6cC47IqMT6nGmfSYru6eit2s25pLCEaECB6bCzhP+d0YlzeEiTZrqYNBNQmY6eJObX4fw81YJeX75R+Uqc1BqGZWseoKzeUr8dZBNGMnCak5izB5+6qwNojpDmMt5aZ9DFessr8PvX3O+lwhf/ekvDWA+kfqUA67WaSClP7vwwSiHp8QX7vwWFW2GuY8eflPos0bRKXS1O7sBqz12m7MTExAiYBxACGtMxMH346qx85jMwBHaGNwG7QCnWQ77urfB0uyJqPxKx6pOVWshVeirsb91CxoixMOd/T1KeJH/QTXskw+XTIB1Ww6fBnvcNxSeknaEoJbH40maV2KhWtFUOQ47xMLVtH0iiCAIvsIaAFmclEqZR6H1MC/2Av9kzLwaYJ49CfOg5rxk3G7ptuIyg7rbPbQiu9Qb6Cj7e0DVcofSrtOnG6wPtN3Iyn2IwX5qUr9gy9RAkcJRiQjrjehKaZLaAySnAq/emBdiy8jjAiC1Xm1q+u8hqRx8pmifRFeqUZUxoV13VytdNGfo+1rsPnr5+Pz97Vhm8/9TI+c2cHMuStou29s6vxvqy5uLFsky03GY6KUPQas1T9OkQr6tO3tSFB4wIE0XSKvsflNyM9txZXlW3FMaqjzHrN1NKygKon670B/OD+SkzMrmBd1uLnrUjOXoav3rUQnSQq2tE1oLrGeqS+YGsi+H5X+O8tCW/7wSY3g4QxlmksoAjNCzmgaw/3Bxo24P35i5CWpa1ptY1IFc2COfjpQ7VY3y/wITYxw4MCT/45rNQBUGW6PsUK1TKaGwYLylnKy0NIDeLuuu0E6WXQGo4JOVX4wk0laN+vTnKySRa9HOg1ihkVCzAmwHiqg5/gGhkaZMvpZVx95uJEqOO7KUwDf/J6x5zXSLyYgrqiFGH5jqrfSlv+qh9YXRPmZdA/iJd+ewtazpmEnowUHEqfjMrPfhH+tasJ4UwXb9anjdSq8RBuMj56p61JyvP2yYNK9yuCZcgIiWW+AFOjpgJ47Uflbp1sx5WXbn6OeKbeYdfHQNsFXvfaU4N7/2jn3mnh9abx9V7vlPcJ/bY1GPTJIzqmTx6xY2pOZc6blUQwtRX6yfg0F3/G7FqMu+wxZxk+bf2cSxDNr0JKQRk+kD8PDzTtxFFep/5QeQXYQia0otSK7/WEcN6MasTRpE8qaCR4aj3dOiRNa0DaZUvwaMcee6+6scRINf6wYyiA7Oc7cF4O63MhGWxRG1IK25CRX4O0zBfwv0/XoZ/Ewtz5SEzU/++kb1hVLX1vRXh7ASkzxXJiRG7oqwBUBc5sYyaS1ms2D38/17ERHyl8BmlsvZJyVzurgBfUI50FlzZ1Hr73YBW29ogjkhXKTObz5WZhfUL8c8x559ma266+SgG0tjh2nOKP4TgBoGDBOjLSGiQUViFj6hOYOqsZ3WSimhMf9PVbX6ufvzW9M6QZJdEhDNA09/C3/PfCfmdVG60xqb2TNOvKWZGf5603SXPpyW/ZQFCvGIcoma2PDYXm1hMYpZuM2Iqb70DX+HNwLD0dnuRUbEueiO133oqot9+UypQyyvyR6R4ji056BbBqHMRa1Z3B99t5B7hcMU2kmFnI+BnjVOMQZM7LBSAGpq7ovFim4uayfXsOgwGmIu5E3sQYqcBUErvODSfF4x0eXm9aX+/1tj6tylkAKT2nMMdNpPsS9zeLl79Z7KwF0h+tfCYT3UtdXbjpKD56fQ3iyCDlspQ4vZHAWI3xRUtwW8N2dFNXo9o2hA9QfbQpozKDqGea4XdO0SLETW9GggFpPQFYc/+rcG52GRZtOKi3852qn0EcHRrCjCcX48KcebaWhTwB4nMabWppXHEp41CBHzy4Avv6RT4Yd74jGuvnj6mtyWvLoTc+vC1M+1MVRL+dkWapgqMMrLbGt2jsEmKiWMqCuOTaWmY2CzhnuS3RlVzUwIzXuodNNPNbkJhdir9/sAatvVqRic8R2KjSiyWG5cSkrTz0p85utsYCWyqFFs7VLApbMIR3ru8L4B/ukgO+pofW4BPXLsOm4zJlGDMBBuPsKCjjTAVUH6rAWea6lNRlu/Ig0GCSGK+TIoEf7yG4qr/W6U/Up4Tttb/H2WcpEMCmG65Gx8Q09CanIJCYgX1J47HyIx9DYONGe7YtYK377NlqNBQXxUMO/eK3SolYa0xU0ch0bUBKDQDvk4O12KytT0mwc1dt1/1ahlBdE9oTSiYVP3gvy86AUfFX35ozqstvNohnFVb5wueYsDxlEZhVoDwWS1Wa9Z3XvZbwegDlrzUof2xcwEQHHNF3F3Ckn6ajPOGsiq+yUr1TedKa0gQRasqC9cdwSeFCpNiupS3GMD9+xxrs0KKoJBJqREVCBqjovZQhNpaaw/9E+zacmV9K4GxknalDfGGtrZ6WnFuJz9xSgdbD8mel/rHst3l8+I/HyzA5czHSc9qQmNuC9MJS/PixMqzo9aFmw3bc+nwVOnb1WpebdhBQH78sOg2mDluYTIejT9Rpnacunkglj9l3PuBNCG9bIFXmmDDhAlLLCmUUM3FzvwffvLccqVmLbFQ9sVB+apVIp9mQUrQcSTInCuVmUYWE7EX4GkGwfm8/W80gC5rAScapEUht9qW95+VG4dGeNUGt+6jCkAj0DBIItMBt1WtwBlvL+IImTJw6Hw27tIopgZLxUhxPEqVJf0yWCa9jUigsZD5TIOb2WSqNAnin4dB5xossVuaOwBRD/Vh7292oOfd8HEtJhj8lFf74ZKyccAY2XzUd0b5e+MlgvQRSAbB6ZIeZJ4VPJ/ARTg3oqUpUMmeAjWBJQFPXgUSrlZtbFE0m67/18jOgbgU/hlhhlG9BNgIayRXTtHVTWYnEXBV/c6Zmnmk/ffnbauDMLdvhslRa3QbS8sIR9WOPAembFEZklZUFf0tcK09i29OwHFR+6kJyy1gzig7zwkdW7MHF0+cilcQkIb8ZF9/Yhk39YoPUM/XzS49Yfh7qgWYmaXQi77lqZGQtZn0hkBZo3d0mJKt/NGcZfvxMK3ZTvUKsf2t6B/DzR2twtqaW5rG+5lTh/GnLULRsHbYF1L3FGJKcRDSqT/baT0tP26h4NWLvp65Lpxh/q4dqDBgHZ6q4hPosnR6WdzCQnhpOrSj65oKpmJ1OdRz14uJbSPuzS2hm1BNEyUBzajAuuxETczpY4G1IyalDan61FV5adjk+e+NiVG962QaINNqu1jRkZolAQP5y2gOHLbFUSwUncNA7pSw8VrF+Bz5cPBtxeQ0YX1CDZS9rmQYp5Wus2LzEAQupMO/hn8PYBESOWPeDQI/AIid6xhKDyzvRcdEncCQpA2Ga8wHK8bh4rPzSF9G7bq2BYlAtM8FU7NJaeVYId1EXKY+AyyqRlM6udd7r4XmPgFVAFnQGzNT/qXiIlWrPfF4ibEZEEwfsuXw+QVIzr2wtAANSsVe9lwZeiEzDf5xZyO+qsaeIGLzi4ZhkYq2MH1+i/BgLb36QqkpUHNJE0z+BpuoBdUY7PVgDz/Nsm82P+RBZ6j11a3FRwWykZS7EWVc8hZXHtFYZ9SnIMtRmfKxTZg2xHqnf9Md/mI+k7AVkobU06WtYF0lu8ttZRxcg87lyqRT293vxvYeXkX2WIX76Kprw9Thr+gJcW70Bh9hIa1KJQzbUuB+nzvWaO6CHeqeJBupGECa4vNPSI01SGk2fHJGuOaIr3pzw1jPSmLjhVCBVOJElKnitkgS07NqHuxYuRMn6jbi7cgUunkHzI6cSKdO0bFcXEmhGxE9jCze9A0kFbUjOrsKHb2zHk2sOkZnKZJWDL013/6ADHH5WfLJTY4sEBYGLZkaZQz+Lqenlffj4VfNsuts4micVO7V6qOLrxPmk4ET0RKRj4rIyXa8uBBMqq/XVGkuLIKAtSQguWqg5vPsAGr/3UxxNPRPRZLLRpAT0pKTRxJ+Ajdf9lvGUovMeKpZt4ywmIaVTGmLK477TIqo4SWS+8R65VsmX1a++Xrb0PlYCL9MqZiHPAyl7DEftkxBpfWFSR1dxVRaax9Iv4Tu0d74mBMi0MhS2d/L9JgRzvtvNA/7vNCb85FVj4Q0Kfyw/R6qCGrNAeMjmrnv4W2a6dQhRF+SrqQ31pFvdPPFUxy5866Y5+MXDZdg6pOX0BKSqL2y0RU4IpGKOm6g8X/99GRJyl9JCbERylkhNJ0G1E2fnL8CDDV1YSRD9/h9qSHQqWE8bkZRXgfcWLsT99RsxYDoxaMTGw3h4aJl5aaVpbVZ1N0VYbwPhfgzwvIZ81YWmsQ7rSmP6hvVK17qi+kWdf7PC2xJIrYQJMpKRIKVvYj9O5gRZ2bWKfNgq87MvHsPHryvF+NxSAqpjRiQV1TkrcxeyMPObkJrXjEuKS/BYyzYDhX4WiArKS9CMaL8Z9RmyGBwwJRiIZVE51OI90rwB5+XORWJePc7LW4bl+2XAnFBIRfNETEekQwdj4gzgxD55zmVnEoGezGiZJdpuN8rvnmXlaH7/h9E7Ph2+tERKEg6lZ6D6059DoGuNKYfDqPmpwS+ZNBQ9y42D8suNi/NOslM2HAK6oAbutE8OK4v6jeWCYjPAeCx87Cgie/dgqLoa/rnzEJk9F6EFCxCZPwfBuS/At2AWepctBLZuQmj/PkQG+9kIiNmQJej5FPU52yi/GKdETDjWYChOw2mPxdU9Phb+b0E56srpglTThHmu7i2nLFS/VO1YZqxdGji1ekbdGuKJPh7dNhjAzkAE3QbABE+VN29UzdFAqlhf3X4PPnpTNeJs6/MmMlHtYrrcpk1/4Np6PLiqG9/9QzWtx6VIn9bFerkQHyh+Ag+170UP3681AgZZ7wYYB32qjmtGn7oa1PBHfLQG1SdvjTJ1mjrj/rnpHply0ymrezzzJunX2wBIRylwZY4SLWHmGQDEMkAFpYy21omZqU3l5APXx0x/YcsRfPyOViTklCNZJj9NhUQt26UVufPbkEDzIi6/BWcVluKe+vXQJgd8GoGU5oGmnqm/R4BGkInI0V6O/2z1jvPVWXO6kJG9DEm51fjGve3YPkDA4bU2iKRycqI9LFa4MbHkSXSRNZ/8wrRJrD+HyigQCytN2smUvw9uWI/ab34HmzIm4si4JPhSKImJ2EpQ3XHznQj3DcLHhsBLRdO6zfIakJlmYEThP3uFBoY0eOYM9jiDQs67lIeqJGTfAleeA1n5gdUrsfrppzD/l/+J6h98D80fuRirzjkLO86cjN0TJ2HPGRPw8plpWHfhRNR+4CzUfv9rmPWzH6Hu9/eif8dOe6nDEJQ2p9vAcZVyPrUYtcpVmeSyU2YSr3MGopz+U6bBzbsR4dTfY2H0wNwbltMFZaWrq5pd56wMRv1jfdBgqTV8rFc+Nqza636QZRW2qdhappzlSgtGy9yFqTM+llc/i1HbmSs83bUbk8lGE7I1k2k54slEk3Jo1udV4V1XV+KSm9uQklfO4822iMkF+XPw9KrtrNfUE+u35/P4LJtnRR2PkFiYDsteivbyqJz+qSek0FrdLCICxPNGEngVY2p1QbhhDQXF9sWS6HhM3sjwlgGpmxhiWIySKwtcBTjRd2YdyDxmvpH8pnUJtVK8hxnnIYiYKcqHCISYpWjZfQxfvb0KSdmLWVDVZKS1SMmvRUZeDcZna1vlBpr7TUjLL0f+0vXYJybK+7QSvla2l5kzwMo8qILhd3nZLdu8F+cV1yCuuAtn5i7EH8pW8ChxVoArpaMIKd00WeEx3o7ZqjOO6D+xMu3DI0UI+dXJr3SH4COAaj8mTR/VPPpVv/olutInYCglFT6a9OGENPSkjsPqD12IobXr+GytnN+LHnLrATII9X1qgRZbJUpWtQg2808r5WhXR4EnUZXvZC6yVZeLlEw5meqDPUdxqKEc2zL/Fxve8y6y3lT0xsVjiOKNT0RvajwlAYMJiehPTsTx1Dh0p8VhICUOQ/Fx6IlLxpb0M7Dik5/CtutmYG/dAvT37rMuAS3Ky6rJctP//M54WLeF10/w1wwxdQcwrwTkxmRViS23TgpMruWz9fsSkGM5OhZGC8oaV0YJpqM8Kf1UH6OAyyED0lf9L9Oe5aWGXV01vE5eHM6Ge7I05OGi8uJTrF6S0LC0xWz10puqXkRcZinryxrEm2XIOjdjpbOwSUE5xmUuoalfg8ScClxcOB+LVm7jXYRndROEqK+UQb53kM92wFWMWWMViif/t0aZekQd1u4Pfn8EHukSz2nGoTNgxvrLY1GCC6Npeq7l96Q5Ls649VUyMpzu+KuFt5yRCkiVUAdAGXlL4IkKo75DAyQmKsDvGrkXMIRiW3nomI/XqpNcprH67tqPePHtu0uQPnUekvNo3hNE1QKOK6oigFYgNbeCn9U4I3c+fj27C+t75RBMlqY5v/5+DBGJehkv28Rrdz++cjNNEG0NkluJL9xSgxeP9NteSQJ3x4xWhjsZLxAV+CsdbppsVJGX+BhXLxVQu4oGgmwQCOLOIBMVlwAS0RYjhw7h5dtvR9d5F+JY+kT4NcCUmIRwfDq2pozD2u/9E8L79hJ8SCAJUnLd0gZ5anR8bLk9fJbWm6QaUdHEBOXaNQQvmbtmSoV9VEa9l41ReOgQjpTMRdd//hTtn7wUnRPHY19qGoE7GZHEeEocATyR72ccEiYwDuMQjE9DMCEZIbLjCAE+kphg8etJTcW28ePROmkc6j5wIdb8+lfw1NUSpY/TLBxEd8TLfA0x3UxnUI0k2TArgrZJUWVxuwKMvTJfTw3SaVcvlC4nz8fCqMFRx9NmkempidPYyw/U6mDsmMDUXOfEUvlp1/Cc+k81CEoa6IAo79OzWPsM6NQ3rxWaipauoVm/GHFF7WYRJhc225hFckEzMjSKn1tF664SnyxeisXrDhgpkYku1qmRfK9PO0posgvriC0xSSYc0vRT0ibWG/PbZtzkIeL3U+epz4NkpgPUm35+HzL9lv7L8hNTFVlxCJvqxR8DUgWnBp8mA0cJbzmQinxITk6MkzgDJQMm5ocygwUXZCWMBMnb/L0I+tSvx2InkATUKc6MU8FrstnKbo/1w4zPWsICbGRBtiHx6nbHNSpPayJ2sKCXm0vHt2+fi99XdGB3vx9DQz0Y8vmw45gfdy9pxiXXlkLbI4zLLcGkrGW4oXoXn8/4+FmwBO6RwS0UN97Dv2PibH+i9t5ZWFqrl5szO+mAzoUJNLufew61734vetIy4I2LQyglBUEyvghBbP2kC7D5quuB3h6CDxWPOu2Y6XI3YlNABdOcfSmzFEb9oBGfBtS0Ra7yhS0z3y9/0WDPXmx87h60fuLjOBA3DtG4iRhKzEAPQTRICRNIQ5QAGWgkMR3RhIkIMQ4C9DDBNBKfwmOMV1IKwklJCMTzeoJuNDEFSEjBzoQMNF/6Max94Db0H6bZRvUNaSnA2LRXubX0s9y08IzcszT4JaU3tsEK4ebfyODkp/JWzeXJ58bCnx6Uk66u2u9YHqvh4lEDHmelKOqVgeuJPlXdIjZrxIc/Xu7z4UcPVSExbxHrXB1N9zqSmQakst6lzuhAIuud/EkvuXIBFm04RL0gIzZS4oBxmFZWMNTHuqW3USWotb5AD3yeXni9HvTzeDeBnDYWzyoCIhGs/0ZMAsQBsWfWDWsIZDGSuTLO/GKXKy2vBUh15JVHTx/enn2kDHIMtuXyVL94WpmjmZUyV+UkLrDoY+Z4BBbyuySbscEOdUbzuxjbS4MRfP+BWqRlliGpsJOA2oC0gnqyUe3xrc8WpGe1ICmzBhOKG3DO1c24+Her8P5bVmL8VWxJpy1HHK+XM3Fy9iL85qkyHA8qXs6yd+qAHy3uKhgDghgYuGINhrX8TIOZ3JpFwjSyqY8ycaFtG7HhW/+EIwSikNhecjzCyUkIpqSjm8C0/GOfxqG6BoKlx7oevNIPAo9MKgGp9RPRdA8TqATY6j/VSuZeH68n6vYytswZ+HdtQvuv/h0vTZwET/JERBLOQCAug+9LRjRFLJNsVKAYn2oS4PFAShKBk+d4XIAZJAsNEXBDibyH4BmJTwQIqJEkMtiEOLLUBPSTyW5JmoSWb/wDujvqCe5kpXx/PyvCUaZ/UP3QWu6P8Xd2pWRZWnpUqajuoyl4LC/HwhsbRuar+10i/XaBVKBnfajquzT91rVietJ3HQeqdhzFh4qeMSBNLpL7YTXSCaZp+SQzBe1Iy2vEZ2csRc16rTXK+2kpya3OVpsi+NnWOAz7Bo6i/OWtuLlxD3745BZ84o5OXHznBnz4rh340gO7kVeyG3M3bMeGI8dtRTYxVOsKlLVH8mDjDdad5DBqxVP/jQakowW73Pn6msJbAqSnFpQjJyIv80Jms47L5NBgimi52igZdfrUep0y5AMSPscWMBCYkpn6CRrGzPiELZ4Afv1UC87PW8hCrHR2NizuIjiuRFpuOyZkaxEFOfU3I76Iha2+mzy5a2jlmQYkTWsn2JbhX+5qwuY+dSGoxRMLdJiTkw4nTcNBx6QQagH0yetMCBCikQJiWwlcgMrLbYXyvj7suuU6rHn3eRgkIIVSyAoJYEGClj8tHXtTx6PpS19Ft3xHCTgaGbcprYyPZjQFqYjmUC/zmCfkA2iL+LIlCpMJ+sh8/VqZZ9s6rJ/6GyyfMBHH02iuJ56BaNJZ8KWcAU9qOrx6NyVIMA8QRIMESbldeQnqnuQEEy9/+8hUAwJOAWm8QNYBVR33piXzGgJuUio8KRPw0vjJWPXNbwLtjUznYaY5jD6yB1tCkAzDp2m0w0AqViJRtTxNYNrGwumDNNGV04bYBVJb12IaWS9HitsF4ICQmKdYnm7UIwRU6kLSdBfgqbWHcXb280gqqEAKLbmU/HrWpQakFDZhXF4tPnddCep2HrJxDaf/VRs3arIHTXM+bZMHuL95J/79kUa85/IncNaUeciYuhTJmqZK4hOf14yUrHKcOWUu3n3Fk/jqTUtQvHAF2g4PQQ6JHpKTCJ+nUX1bPjJWDUVe5I3D/08C0tMFnTn92VeGtxxI1ZHt9FsogSowpwUR61R/qAqHxBI7j/Whon01Zla3YfXug+gLDvFB8ifzo4cp9uo5NGGjWk2bYKqZGuqHE/Tu9XqRM6ca5xTOppmxjKa63KJWIyFvhRV0Rk45W8wqJBQ2EGTbEE+wTcyrRlo2CzCzHv9w7xqsPaz5FCwQixdBjGxKTEp9O8QypmVEunhs2OuAQOa6/8hhWS23FqeVyOG4X/HmMc+KTqy46BLsGJeCvrQEAlkqInEUAlk/2eD69AnYe+VVbMEZDyqLDQbwXWLmXr5DU1wdh2jloboQ2LjoPQRRvpp5wTztOYym3/wKKwiiAQKlLyUGkolxBL9EgiDBkMw3QvPdT8Yp0JRpH4wnoBNU/UlpvC+N16TSvGfceDxCEA2TjYZ5vUA/rCmsBFEfmbSHzw6RxQbikrCX8a/+/Kew5vHfI+LtFcoT8AmkfjYKmsXFMotS+cUotLLPqwLp69Hwv8Kg7HHltCF2gdVB6rRDZhzdHdktJXHMeOmVLDCRB+qzoZMgSc0iG8HIEEEsgt9WbsfE7PmsXyQhBaxHuZoi2mIg+PmbKlGz5bC9WuMF2glCuqx7VX/LXz6EH95bgUlaKD27HnHTVpDwNDtjHHxOam4rpcVWeDMPnKIu24007Yp5+ML1c/FY23pz0dKWQBpQ1SQVWbQiKo7VM8S46i+WVqbtdCGWPa85vElA+tqjoP6VANlSNMj2KNTPQh2yQROWCVstoHnvcfx01mpMmF6F8fmVSM2qpRneik/e3YVZL+03f1Cb8eRnJoU08h2wDmqBk0amQ5HjjI2zfewjjRvxkSsXIi6nEnEzOgiaGklczoKuRoJG5QvrEKc5xYWa1laFSbmz8eMHSrG6x+lf1Jx0maDqy7FVu210kK0xAV9pHql47ncbjNJ5AoP6bLyMl+Yji1HKtNdM//6VzWj6+y/jQNpEAtJ4glgq+lPVP0nGF5eI7rQULCDIDrWsYmZFMMTnaB3WqGx7thWqCJo4p+1JnD1uPNCqU9pATNM6FfybV2PFr76Pl8YlYUhskgAn89wRssf4BAIiTXqTuBMSR3Pe5OTj0RHfJSGa86GEeIIpgdO6AAiiBOiBpHgM2NTWFPMC6Dz7LGy47jqWufwEg2xMCJxellmQjQnzRrsByIw0BkSxvjk1XhQb3DOG/3pUfCy83jCsu8xnZbesQjVrZgmqvrIuRYKsq+F+sMaxHKmPhCfttDttzkpbozRJLk9FtP40sJszH1++rQwt++R7rcafdwR7WOe1dV4Ax1j+N5ZuwKTiMsRl1bHutSFuutymlpP4aKt0grK29CmoR+K0DiTktkFL8yXnlyM9T9uXNFm9HTejGjfXbiSxELdljFhX5WMdUDUJsJ6yzjFhjMOrhxN197Xr2ZsApHo5c/41BvluasRaI++2+rUAJugw0cbtx/G5G5YhJbOEGVnPAqlCahFZI83v1IJSvKtwJh5s34YBvlKmvLFQ63wmaAmMWTm94UH0M2O1PG03AbDq5aP45zuW4Kyc59i6VSMpZwUScloQx4KJm6alvqowLnM+Ppz/LG6p2YyXtSo+06MBGuvHM9akgS0VlPo42QgQKJ3R+5MLwREed4FUaaNoNoj8PrURX7j7GDbn52H1uInoJ2sTUwyT6XkSaUYTgIYIRPvSk9Dx058iuGs330kwJhvVTotRaQi1W32joYi2jvZDe+kYwNN0ttWn+L27dBnWfe+fsXni2RhITkMwORU+9XMmkE1SgmKUMbCMxhEkT5KEmIx27oSEBaYE4SABWaBs3wmmfoK0mO1QSgIGCaY70yei4gMfRm9jLQJDLJWAQNIBSzl0a5DAJhGIGTH/xB5ktThAquPMzzEg/bMEZ9DJMY0FpC6Y0q4yHdNkEB/Pa90KP4HVGxnEghd34OK8p5FGiy4hpxETs+bih/csQtOOPWSg0tEQiYD69LWPmh9bh8LInb8J5+WpjpeTadYiRWtnkHEmZzuui7Ig423vs5UkOcuN6GhFqjiyVHkG6PqM7GqMz6zE+7OX4I6qnYR3dZ15McD6MMRPzZLyB2hFxurpGx3eMiB1QIafAhM/AYAVXwseBAmsYqnrDvnw7Zs1S0lbHq/AuIJOtj7NyMgnxac5roUQtIDIhTlzMG/lVmOmci1y10TUM8NshWjZmr+kn+AHuVFQDXYPDuKh9fvwlUfacd6NXTj7mhdxRn4b3n3VCrz/ulb877yNaDmobZKlNjI9ZMILpNXDwudTVLnlReCs73kCSEcGF0gFtgJSuf2YmUQwHODlWhtk12PPoOXC96KboNlP01oAB42GJyZjgGA6mJGMTTS71xflMSF9xBCZQ3oO08jvxtD0Dqm3KbcYufpMZe5HcaRzJRZe+kFssgGhcXx2OhkoTfOUDDPJxXglpwfL1wakjpC18lpHyKZp/mtAyk8g9SUTWBPVZTAOL0+YiLJ//Dt4Nq5ng6B+LWcwY9gnl3F3RP8cM0ziNk5jQPrGBsvb2PeTAvNaWT0SSHWtbYNsprJ0XwepyOFekpdjOEL9u6X+JVwwrQTpBMAfPbUWHUfFRFkfCWa2NTpBVDbeQVpUmU81YlIeLcSilTYQrDWFk3OaMCGzARmZdWSbJDcEytSsVmRcUYvJuTU4/9pGvOvGVTj/unX87MKk/BKcQQCdqJlUvPc9xVWofmkva66zGI8Gdh3iQ4Ixekr/z+EtB9KAtRw0k+WQrhFm3vvygAf/8mAN4m20vR2pzNw0uS0ps3MJpgTUpKLVSNCAUV4VvnpbKTYP+NBHYJH/p4/A56doQQ5tR8xmkOAqMHX6Em3RT7JgLfax7egAKtduQmVnF1ZveQndPi3GwErMdGh9UYHSAO+Rr6bmHss5WHOLtYeMxAHR1wKkVDaCgzq9tUiKQH6oawPWfPLL2EWW6CdjE+iECaBidQF90gQfonm/9dxz0DN7FuNMVmxKK6aggSqCp/W7CuAFRGSgQba+ZOMBmvb+zdvQ9a//iZ2pAk+5M8knlAw0KZUiNyYBqCtvDJDqWgFpNE6DUOl8pwasEvmZBD9BPKJBLH7fmpqGjVOzETl4hPmswULmoSoo02ImmCqpmy6Whav+Y0D6xgc3f0fLVfe4AWrsU6ouq0+DpeR4ts6CFsCRD6hWLmMNQfP6jXiqogaHvR6SDlmJXur8ERKcY6xPIVvY5IaS9ZiYV2quidpxV9O4zXm/UGv/ViJhBi3FwiYk5pbhC3dUIvPJUjxd24bmzVuw8dBBbDp0FKv2D+GesrX4wT2VyChcgrjpDUjMKcPX71iMDd0D1k0Y0mAm8UV+qNYkG/q/seFNB1IHTBwZGfRbhUJosAJRIsNMsOYS/WH5VpyZP5usswlphRpVly+awLPLOpwz8lfQDFiD9Px2M/fPyJ2LOet3QcNBtjGdRhAJfNqFU4AV8TEzfQRXApD6KNUvN8gMHgp5rGdR0CnuqRgSLnkdQcjfx7rcj4Cvh4VBE5T3mDuRwRdBmBfb2o2q+COAdGRaLY0ET5eRarqpnOPlAxohyLV89/vYnJKO3vQU9NF8l/O9XyPfcnanRGl2H0tJRedF78PAqpVOzhKEif9UTpm9Gj2l2oqZ8qSzmZ4UnHkQ9ODwgw9i1bizMZSUBl9KPPpS4xBI1ag8maIGimJs9NUY6Wn7SE+5zpETjDQqRkpmrVF/zcqKxmdYt4VfDvxJ8ehPT0PbhRfg8OOPWw0VZGqha2PZaizESJmvPEqJgSnTZXk7BqRvaFDeumJ/bj7Hgukd/xMzNe8Z6b30Lsw6Eu4h2RiizsmLRAOH6pfUBJcgtAaG1q/V9QPU+UH/AMFW7DSIOeuO4MKiRTT/K5E8rR6pBbW0OjUnv8XqfUZ+GS7InYMf/6EBj7XuxNpjHproel4sDiYh+PxDrPMhrBsKY8oCWpYFC/i8akz6zUw8VL/ZLJ2on1jgI0ljA21pHJG2Nyq8aUDqFsZIccOJY6xAzGgfmZZWjyc8YfuAF1+8eRlSs+cipbAKyblNtixeanYLUrRIbFEzW6kV/FxtS+ela6ZS3gJMfXqZjdippQzLUT9IwCPLCQfkrN+PoXA338GKKqqvUX0WLttQxkZmu2ZIOSzWRzNAfZBamd7DjLcdDoP9VCSPAammoQn4IwThaFDTSgVirwRSd6TzBJCKZRFEAwMGHEcen4kVZ52JvrR4DJKNDtDU9iamwZOUYiPemlEUJWPcTua28jvfQmjXDoutRrM1OuoVyDAtNrXV5hrz3f6AtcBMEfr3bUXrD7+D/fL1JJCpqyDC91gfJhmhmO+rmfbDoMnjYd6jgahwwojjo4LpCSCVr2mIQBomI43GjyeoToQ3RZ4CGuSKZ2MRj+1MZ+c3v4nooSMsG82ccSqimLVA1Zy0lU6KrdnKdI/1kb6xQTlJDTURyLhA4w6Y2jX8UJZLNI1Zlh9tNVoOpD0kGZqOKX3UlM4A609EDvUheZfoGtZHiu2tb/bmELqH/Pj3h+oRn11Gk74NCcXNNOkJprn1iMvRNO5yfPSGCjy6eh/2DAmONfdpyOqo1g62KaCsf3Jz8hKYwwR0dR1s6PHjm7fzeVnEiitK8It7F+K4x9l9QgRqUOMxsfT9sfDHrzg5vOFAymgOF4r+ThecwtG1PczeQzjGhHbz122lrZictRDJBZ1IzF+FuMw2pE1pxIS8RsRllyC5qBwpeTU06Zlh05qRMJ1mf+5i/ON19+MQC5nVjehsxgaF4GVck8csLhLnmJZ5Ltu0FTPb16CPbJXoyvJSH63TgjoTAGhyst6qz1ZPkN+jKrzYk5w+bIk9tsJqOCRmxvO80iX/SFuR34CAz+an5gVLJ/o2vISub38DR9RvmBwHX9I4eBLPJAClAgSsEFmbPznDTOKOcePRNO1KYLDX2Kj2e5LPnUZJh4Qpfua2Fm7QSCqj4syFHsDuu+5Gw7lnoXtCAjwEa5nYkTiywsR0MkKZ246PaohgKnFY5Gsx30+IA6gCTz5/eJBJIpepVARo2su5P5gS53Rd0LT38Nig/GPJSn1sODaceQG23XA9oseOqweG6WHuMk/lmXAsSnbD32y5CKDSKaaRYv2oCqeo12upIGPhlUH59mp5ZzpNIJTIPXHYG5Pfna4mKR4/2fDpWpWOaoVcmrQuRiDUS/XnJwFY066f73gZF+Y+RnOe5nthB+K1zKUGmHLLcV7xU8hcVIXVx4/xGU5fbCioOhk1EjNIzZenizx9bNESjcaTAGmLHT/ffFX5FsRNqUE8Qfm8zAdRvvcIr2b0RHh0rdLCpEqUZFcU9CHckjheI7ETryG8CUB6IjKni4biN5wQtSy+fnNPWukFPnPdM5iY9yzSiitw/vRlKJi/Gote7MayDd14uG0nvnX7ApyTv5AslCZAYSOSCmtsVaZPXvUUGkjQ5mz349aG3Shghv7XwvX45bw1+OXs9fj13K2YVr4bV1cewbSyw/jZs2tw8VWLce6v7sb95Y3W5sk/VO5CIfXnsBLLzHT8Wp20CC6t412iSq/KzdZYqbbzlvk8RyDWlFYN+LirLokpe6VoZMvrCRxVGeMxlJyGQFoKhlLkkpQBP5mjwDNA8RPs/ASp9Re+BzufeNoGmrSXlC+g1t3pXhDw2KIMBE9nj38CvIBn70Gs/OZ3sT1tPIE6GV450RM4AwnyBRVTTCJLpIlvIOqA358OpI5o1F/iPk99vH55ICTGxYBULHsc30MRQzYXqRTsS56A5ks+if7mdua/8k35JWYjNy+WB9MbZWumfBWM2oCUVVoVwKsDgILOvvoVY+G1BOWzgSTzXdajOlusblAX5VjvNHEqHysW1g9nJqKfemlrY1D3Vb5aSa1wwRqMz3yOIFpNq7OZlmYT0rNLcen0uXikYzMO8302LCz/4kA/AdBZEc3pLlD3mjMbynG6J6hST+QqqZp4W+1mJEwpJwlrxBn583Fv5yGjVPIGcaxegaQTR4mbrpHhBH6dfPzVwpsGpKMpuBPpE4mQ2JxYLTDMAvo9AfCs7CUYnzcfZ+c9h7uWbydAiEEqCMYi2DDQj1/Pe5FAWk0grSczrbGtW99duBQfu64M76NZoIWX43NqaSbUUaoo/J5ZgxQWVmpmHZKy2xFnZkQDzs5dittL2q3VMtPf2jUWEoVQyPiqldW7neCkwTHZh2c26TiFOEYQlbKJ4MpFhGmzmUxkjHxOnxSqexfWfPvvsYcgF04g0KVqCqYzECTGphlFMr3FGL0Epq0f/Th8jS0EEy1iK2VUi884qYVV1lB7pKD9PKtddsK+IHY/sxBd57wbQ2R8mhNvDvJJGuxJNPNcIIgYc3TcniijmuqOuGB5uuMm7nNiIpcquT9FE5g2c+xPJnCOo8Y5ngOaPRWiaR9ISqOJPwlb86chfPyIcR01UmGCpw1AyTTkJ41EKxENrMkFzUaMmdGj6dnI4JbNWHhjgvJbOq46LlCS25pTWxxR/6URDdUDFpXKTnuDqRqzCmD3UBB/dwfBs4j1t1gzn7SI0DJ84Kr5eKTzZYKkbvaTWJE0qD6Ghkg+yGgjQ6yNJBA8LQKjdYJl7kcig+bcP0AgVS29pXw9Ui8rQWpBKzGiilixUVeR1KgzgnWFchKQ8vepQcfeciB9tXAqkKoFkb+X5hts6vHgH++uRVJOPZIKqvGLJxtwiJVIwCG3KPmqaSphNNSHLccH8fc3lyKNTFQzJpLyZR602r7ZSQTOxGIJWyWaDknTV0DOwRqsysiv4idBNb8ZCUWNSMypxMeuXIK1x33MaMaJ71McVSASxfVEUNYSvKguGvWPRtlK0qRws9vSo1ZRSmbpoyKJWQXUarLVDpDz9h7G7vvuwLrx6TZLSCspecTcaPYGkmTiJ1NSDEQ13bIvIRldH/k4eppbndZXCsGIygVKI/jW5FNzxRKYAoIpoebIEayamosXx9GMFjjrWeYNkMjSVl+oO2jkMMc/BqQjQXK085JhMI2Z+Y4kEKzFfBUHTSdlPJjeaEIGTf4UDCQnYjCNx8lU+5PTUXfxpRhsaaKSk3EwXRGlS14K1meqacBOJbDqS3PPWdlKDdqrg6nOnP7sWPhTgrLbrSMCU9Yalg11kxKS3qsuUcQ/1Bg6GybyGOWl7kFMylpoM5YSCpuQkVeC9+Q8gweWb0GPnkHrVLvuDrLBJITCI+ZpKEEawQeqjhmB4HMd7xuSMI1lMBYHiRGZc1YRSMuRltOK5Nxq/OtTHQRnWpZkrvJ51a3CHYnq6enC69WbNx9I3RhRDKT4ySwwMSBlxVFX8X2tO/CuKXOQkVmPdxUsQ9n2Y0y0U5H8IQ0CyYnXw9ZnyFloeV4DkrPnIG5aO2n8cluFOzWPJkJ+GxKLGgiebUguWIXEPAKp1kSUE7/8T7WbYXEtW8EqnJk1B1NntlorqIwOBwfMXJEySASGbsvkNAJioA6YagV96x/iLwWetpbSMfedCq7+SlX4sBbmkDo0NaL1ko/iSMpEeAmY3lSCC036gM1TJ4NLkq8lmVqiA6YHyNg2fP/78O/aTQ3gs6hFMnXFnCWa+uaAdowhMx69DbVouOQi7EtPozlPxifTnkDtj031FJiFbRDIATtnJtPpTXoXFPU52vnTiQPaZNtMp58gqnSFY90J8pXV9FSl30e2PJicgs7JZ+LwH+4lgA4YyzHWwbKXp4MzbTRm3hNUbZuYMNPP/BgD0v97cHTbkT8WeJXVC+uCoTgLJss6oFi5qRvL6Q4zxsr6YqPrdh2w4cgAzsicRxBtYT1tJ5AuQ/YLK3CUheuL0q4S82TZB1i1BL5it7pf3Wz2AHsnzwlUdVx9pRpQpvYv2nUEFxXPpsXJui4vH1qgP5+5Gpo/ZT7WjL8Jn6nnqu788RS/tvAmmPYj/5zIWoQlUnr+UIulxIhlaCrnvqEAvv67coy/vAzjp1bgh4+2YbVX89BpzsqkVUEwE23+LJ+h/sxbltSwZXseCQTShHxKQSNSi5qgbWNTiqrIasVOtWReo61CY35phTTppzUhfkYDUsl8Ly6ci6p93YyHWlWaCJFeZjQBmyDF6kqRQqgCO3G2NJg4gKm06IRA0vpHWcKOMhGMqVBikdDgD3/7D+5G+8/+DVtSzoQn6UwM0KTvz6DZa3PqHXDTsnUCVH33E0w3E2x25WSztWF7q1VyyJj9BI/BiLOKkhZEVl5oRFT9iJrXv//3d2Hj+CQMqIvA/EUJVCmOZ4BHjJfmtb3T2KMLpAK/0YHSAdHXD6RyfwrThPcyDs4c/kR7j9YvNa8BzddnHNUFMMg0b00bj63/9d+IenpYkULWLSJvCpl0ETVEfjVMqpiaDqs+tzEgfaOCm4fDYPoqGabzTtk4+qauF1JCVmjn0wFSNfbUVdYfmeMiROrzVkvfuWsAZ+UssLVJ40l8JheWoWrbUT5YdbsfQyxzj0iDj5Ggcmtw1S+rRFApy44NqFytPBT1v2qhcNY+bOv14Cu3LaGVuZAArf3zK20QOrN0h/m6Kr42g47fhT0Sq9OxdLlBvx1x8Ou1hjccSKnujKz15jGyWpjDWZlaR2xPIPl1EkFllfYzYcd5z/0tm3FmHlspLbmVsxj/cl8ZtgwROOTIS4BQnmoL5XCwly8YJIgAVy+pxcTMRwmc5Wx96giWbUiS435uOTLYEmkxkrhCslO1fHKboukfX7gK8UUrEVdMQM0pR/6CTvj8MrupEDQXtdiB2tFTc1BZStXhn5O5+rTvUqSAl0oiUFP3gOO072UBD1CRNGgVlGuS14vNd12FtvMnGEvUQiQRmdsJBBSC1LB5PeyKlGgA1JlxBlZnF1Kh2JDwWYPMRfIzKoCUUn2JtrOOo6QMgwTrzp/9Cw7H3IvEROU/GiVoIS6Fprae7UznDGsufKyfVHLCBcqV1wucJ4uAV25TJ4A4JnqXvAUIngJUc9RnXnQzL1Z+9JMYWLHWzJUgwVPTXm0ShZwHvQJONW5sOCjKA3MrY344wpIZRfOHweF1htd7n3v9a7ln5LWv5frXEl7L89zzApWRYsA44tzwegYiC+4xfUrvR/y2N8Vex5/D14iJym6zwUPVHAKggS2ft/rwECbkliFOWzTnLMHX7mvCpn7NHpQbE++WaxPruPo0rZ9VdYz32zKZmlpNU95DvfDaKL24Zi/WHO/FD+5rtEWjtdFlSl49QboM6YVP456N+1hnBPj8X/czTgJTdUc4aRkh/G2DZEyfuiPe0lF7xs8KQqOrot5yYbA/MQlmio8ZommMkFsDgWcH8/cbt81BWvY8xJMtyqXp7Gtr8G/PtWFFtw9DykwCVZBsEdE+3tcH7Sh/xYJWpE59mhlWg/iC5YjLbUGcFi/IkZsUTfisaqRmay49aX4uJbuSGUy6X0hTP7caH712Pqp3HrVCp1VCYHdG9SwBowRXcUYKVZD3+Figau2kMIqnFMAL7U4a9hD8B3msswutH74E+1PleiQg1bJzYmgCFgGWKw7Y6NNLsG0/9xzsuf8+U0B1bWijPvnx2ZqNMTYm7qy+I2GJb+vLWPO9f0KPRuYJVL7UJJvjHtQoebwc453BJs2D13cXRN8MIJWc6DZw0mbCd0kEqE581H+ahOOU5g9+CN1ty5XZxjZUWbSvVEgd2AF180ivpA+qYGQ/qqAy9ySvVm6Ut1Nw4/RmxOvVnjnyva5Ih4aBMSbSN0fBT752pIwWdNzAlmLrI1C8rGEqQ623C9aPTf0evOe3JDm0FBNzluL7T7djs9iW4C6o7jWSJ4Kpn9ZogCIyYtZYQOUtOkOmqwWOzOUpiBd7BvDzJ+sxmaCcklVna2UkFmqL5wqck/UoSvceY6MsIHXcr2TRGIhSLL7SKdYldRHIwtQx64tVPbNMeG3hDQPS4QyWTpt+q0XSEIgWChBbi9IklbmuhUQGCATqGfXh6VW7cW7RXKTnam5uPc3yNprfcr6fj09e8yxuXrQCqw/0mTuEWrlwYAC7vBH887OdZJ/zkVZIFptbh4uurMIX7+nAF+57EV/8/Tr8+KmX8W9Pr8NPXtiKv3+gCxdfr1Xum5GcvxrjsyqQ92wpn0lQj/QxfmTL1vopJaMHS9spQe2aWLP5lwrbZJJSadSH56eZYgup7NmL5l/9BzanTYDNcSfAgeatRrMl8hs9GYB4jIAzRGCpf/+74WuqYUsc23ZBzZIKm6Bt6M8KoD5dgQtLHccrqtD1qb+x/tdovDNDajBZI/byH1V/ZTw/HZ9PLX8nAA3HWLAL4K8UAaIjJ8fzTxENQDH9MTA1QOUxje53M73LL/4whtpaqdxi9OIbrFDMU1UgKxym3ankDoi+FiAdCyfCqTrs1tnR5NXOv1pwrzEwpZgfjMx9c8Xw4whB7WfPrEZiNgGvoAmfvrkcq45pSUqNwNPqEBPU2IJEhCQq96ZB+9Rcfe18y1LncyJYvHof/v7q2TiHIJqmOfk59UgtrDeXyKSsKvz7Uyuwa4ixUDdASMv8EZBFnagvw8K4SaRLw37gjLdS+Xo06g0HUsZFek4RqqsTmK0HmYUYXx+BRW46foJoiK3KjkEPfvagVrAvQYL6TCha1SWJzDSuSO5LtciY0oiLZ1SheNFqtO44xMSF0XKgB++6ptT6PSflLcF/Pd2Gti17se/wbvj43BPBqWQyBeduOID3Fs5HSnYN3l9chq4DxxgnLbfXzwIKME4Rms9OBo4WlLbh3HVFhcCWTkqiBUKcqa5+WjFOa6qC2v/MMzTpL0BPulybCEwCTwIpYiCqz+gwmOrTAdIBmru1H/0guhsqmY9iaA6TVzzF9g08FN9Y4QtIdz/6JMonTbb5+VGa8gJub4pmS2WY+Swg9dviIQIxDf6M7FY4FUAdcc+9/j7S0cHX0sz3Ot0MzrMF7P2M06qL3g9fZSXbVzldhwmm8kEkYMZEfaQGqmQpWoFrDEj/b8GtsyO/S5z26sTvU4Wq9qq5bSYzrzBAUh1hWWocwpgfzz/RvBHnZM4maVqBSVOX4v6mjWw05byvcROyxrDqjpfC8idh0CxDlb86dWT5VW06gp8+0YHx+fLyoWVa1ElpM08cWZ1pU+txdvZizFq5l/eQ5GilKeqKP8g4iHzwu7Mwu0BUYCoyInHYuW1rpLjz77WGNxxI2fZYZojhiaGJomsbAQHNEHNRUzDV+nhYIR5btxdn581CCgE0Ob+DjLEdE3JbSc/bEF/cRFNfaw7KYbcK6dkL8fGbGvDfczfj8soDGFe0CMk58/B3Ny5B+54+K6CwAFutFt9rCx2H+C5Sdg8L8OVABN+44Vl8eMqDuK3kRcZT3QuacdGPiBZLZmsZCMqtyQEmyUnB0a6TxEwBNg7OGqU0QfneENOmlaZCmq65/kW8+IPvYV+Ss7K8/ClHMlFXXJBxAEsAk4je5DSUf+QD6G9vZF6yUTJfPAGLeLwzFCbjw/4UV2bAvocfRe05Z6KPJn00MQORpPHw0qz3JGrREg1mxRmQ2vYgBFqXiUpOBVBX3POvF0gFolqj1GWzLqieSDefL2bMZwvMvXz+qjMmY3lRETDYT/agzXep0HKBUt8zU8xsMKUH2YkLpNZPamCq6j0WXkt4hX5bvvIjJuqbHHbjG3HcrtMxlosrI8PI57rn5WUhWFJXjDa3k1W59sBxfP1GLZpeh9TcJlx6bSkqD2nBIoEly1PKbOWpO4FuPmkjTftnt/TiJ0+txIeua0JKTpltuZ40rQMphW22lUlSfitZ7kpkTK3BLx6uxn4/36sxjOBx6gq1iSRE+uMCqW1bbnFUXJ03mzAJGoxS+l9reMOBVINKg2SioufKOK3sZPPbGWntf63+Ts2TPRgI4ku/r0VizjIkEizjp3WyRWlHMul+UkEdEgtJ/dniJOe0EWiX2/fEnFJS9lLbX0lsNC5zKX7xfKf1mfqYUeGwTAQPQYfvVGapBfSQyQXkYhVB/eFezF6zA3t8kdjSelGN4zB+BP+QmClBVa3UCIUYDgaczHYDTrZXFK3A7XRU+5j7zuhyf3QAg3wf+sPYUFiEpvFkhWk0qZPiECCAapDHwJRg4oKLQMoRmtrG1BLRl5yOZRdfhIHlLVQCxpGmTNinHlEtjGu+Bdana1so6AKmVf2pJWekoWdSKsFSKy1p189Um4qpQZ0IgU2s1AFSd9GSNxdIwyOA1NLrNh6WB86zzZ+VDHld+gQsv/xy1hxaC6xIWuU/5NfcbZYpGz41IuYNwTxWxbAtd0cC6SlF9ooyfNsE6lLsz4m0K6cLp17nigKfEtPXUfX2lPCK6/gh9TFXOuU3xaZIU5/0W1krEBVLsyzm50jG6YZTn6tPnZeOatty4YG+yy+UfBP31m7BeVkLka6VnvJK8JFr5+POsi607OxD534f2vYNoXFnP5au68YfKnfiezeU4b05tCizlpnVmlDQYqvvp9CUTymsRmoOyVbuclqcLSRcdVh1fNCA2WYB0gLWhnqhkCxQxofkSlvwmI5JRFSkW/yufl0b1bd08uBrDP8nIHUza6TIjNbImBYUsL3mVVAGpH5bOEDAGiDQrmFCzywsQVxxI+Km1SGusNUyJzWvkVKL1IJGA9gEtjTatC6FkphbRypfYoNFiQWr+bsTX7q9BhUbt1k/jAawxFJ8fI/8U227VhaeZk35/D5+V3uoFslPRszzctcIMENV0Iyf+nAMJKU0I5RCwdIq+q+KzHfIrUmzltRASNEcbwQPFYUKEyQDXrwMnR+8EEcJotrHKKJpmS5wCVBGAR8XuEDQGkhKRemll6C3vdXeb94lBFPrz+ELxc6k9M48ZwpBfO99d6Lk7FQcOiMJXjJa2+mTIKWZTUECl+teZRvbxd7lykjwdMQBzpNA8BXxfXV5tXvsmdZ4OEAaJLhuGDcenVOuAI4dse4M24M/IOd7lasDpPIpjGqdrxFA6oCpCuFEef05gqsjJvodkz8WdLVZEqoxjPcJcZ516uAPc8IRpX1YiHB2f0wnTfSdYm84EZeTnhUTKrOJsk0LqYcpmpCi0Wo1W9oqWzqtBlougHJlsvV3ef3IVOpdpxW9IiKCM8DHkECJ3LD+q9tmC1X2J78vw9lXPIOMvEWIV1ee1tcoWo4zrmzH2Ve2YUJRHeKzKhCXV89zjUiQlSpypck0hS1I4rUJ2dpnrc3wI76gAhdfuwBPrdxhOOTsv69BJoIl36n6P8g4eP0ESyqTQF1bOGvNYssLNdb8E36pu09dCbFSGhbLu1HCGw6k6luwARAqv/ol5CtqTtQUn6g9j5NTYXufF39b/BwuzZ+J79+6FP/+UA0+VvQMJlwxk62K/ECbrM8jfob8Pgmy09oIsA3IyK/DOGZiat4Kc3tKz1uM995Qih8/3YKSfQPYS1NQbzDmSzPfmbWr0X4tX+eFn4jko3IMMI4exkktlrYx1qLLVlOVoSMVLhYsraaoJ4BUPnQRskT13QnIPWLCuvblnWj79j9i2/h027dIi4PYtsWvE0jLL7mEpn2LnmiMVGurOp3k/M2oCmwMSJgOgen++36PurMnoXecfDTT+Twt5hxvU0MDNkJO0BIzHdE/6crJIPpnAFK+wxWtSOVhPFdNnozm/DxE+7RSl1iR0qW8VjeNLBsVD8sgqhWHnEbTYaOW6yqmt00YqTsWYsBlcpqoujpn94643ilzR3hghLhBDzzx0OFnjBJGvkMidilGpm3ONXKtxXYEOiIXNuBDnXeZmvLfee6Jd9sz+O5RhZfKy2SI+mkDTqyPkXAPgv5ekh0PmedxfOWm2UjLLrGFS9Km1doq+fG5VYjPazG/70QSqzTWeU331Or5GohOKCYb1Z5qvDaZJCyBJn5y5iJ88dp5KFl3AENMh7ratCGmlpS0rj71vYrE0WK10f8gz0c028lj2GQERf7jZu2JSfMa+zs5TW6+nRrecCC1lytSxiDUz8V6YMdV8VkYBDqtOK+Wr21/PxbT1N4xNIjtTHTj0SDyFqzFp6+rxMQpC5GWW4kk7e45rZ3SRhbKlqioiZnXSTq/ChNztJir9l8ic81egvfkPI//frgGS1/aj/3k6lo8tm37cdSv34VDg2ShHi8CZKYhtrR+Ofqy5Te/MmakugLU+o6WSQqWVsbZOqmHgVSjjFK7GBNnix0Y8OHAww9h5XkTcTQ1NqOIbFR9lPIftcGd0wDMCVCLR2+ygPTD6G9r5suZpwRr7SbAImZcmI+Mpvx0rYIJvpmWvQ89gppJkzGYJNM9FdpfPqJ57gakzmpPJ5ixM3p/+sGmNwNI9UzJiXdKBKT9CXFYe9H70F+6jBnJchIrYt5Kl2yREusrpYZZegWiDsN5OwKpW9nELKUzLmtWfOUPaRM5Rgl2nwueYn8mTDPvHU6nbnXlNMF9v+R0wT0vILV6aXGVnlGfA+p+Y94zvs5OnyNchuzFJwPpsMSuGRZeysNGpLS8nvlaE6ycvHCYafmuY/jGHfXIyCpFClmpZh9mEEST85ezvtNUL2pFMkE0uaDSHO3jilqQMq2DhKqF99BCzW3CpNwSfP/eajTt6yGbZtz5Pu39JR9kTWLRALDlvfRJV7BRDkifjCn38rvGcVRGTDvjR1uH9wu3lNKT0+Sm9dTwhgOpDQYoASwcGsoWKf5iItRnKTcIKhaZqWamaLM2LYwVCRDydJ+UjNFv27Uf08rX44JrCKRsbayvNLeWwFqP8Wy9Jmi75NyV/L4c6blaBaqDDFY7grYjObsaZ+bPw4+fqcevFy7H2dOqkHH5s7iqei0O8umesFaTIUsdJFv1q9OZsTZznp+nUXA3vAJI2VioS0AOzQF1slDxezpb0PDRD8GrBYwJXF7tu8TvwZQUBA2gJKcCjCMCFceJ3QHSsks+hP7WJma04sYI8PnOiviaOeV0iA8DKf/f8fzzqLzg3TTryUbJSCPyWdXgUnwyAgRWZ0aTRCP28id1+ydPD6T/FzkBpCcA1JWTgJRMuTchHp0f/jA87e2Wt1okeIjmu8OMlLfMcwMUVWmnUgwDDHVM6R8tnE7x36gw2vPtGHVJXQ9WgU0cMLVGYcT1w/frn3RQbEn3ydqR6D4KK07sftUf6avK/aRHDQcbfZbOuM9+laCzckA3P2j1iw4NIeqhSaytevg+mz3ETxsL4NV8Mu+QnD7wrc61fLiKzhY20aCzgaieIObH9xBcFTYeOI7sWTTlpy0lUBIsyThFnLRTaDLN9pS8VmKAuv7akTC909YwjSvWMpr1OPvqMlxXtQF7egYZLZGkQZsEY/kmS4aMU4PfDihq46CgbdInO1Xbj2gDP29ISKQLVKe1HrHPxnOsW9JNS0xOl6dvPJCK/9ME1ciXgNRmwTJiNvJKpsFT8DKHvTLNorFRcyZYfaii2Gr9VBAyuzcdGcCti1fgczPm4IxcZnIhafxVy8lIWzG+QCvla5OseqQU1FrfSlL+CqTlNCMtswzJU0uRkFmLBP6emDUfU+avwCHGeYAZJP9OvzeKAZZyD+NnbaMKlRnuqNbo4VQg1XxvdRfIDJB5Hz10DFt/9mNsTU+OTcdMQyhJa3JqSiRZIAHLAZKTAceVkUDaRyAtJZD2tTYySsxZ4UUMSJ0RUMIJjzmMRV8i6F+zEiu++lV0J6Wa36i2KgkTSOVTGta2HwnaalnTUcmQzTHfAVLJGw+kTv/nyc88IQ6Iihk7jL2X+dPx4UvQs7yL+sN/AR/6Qn3W7RKVMsnMN/OeJhmrhTFVipMxqiKjl9trAZM/NbjPPun5+kr9dliXoytOPAWgErdKx4Jd65ahROkS4LBqs6ztHqbZGhF7zglxwJn1xVrZE3lggGiExWGZI+PpxlX/W1T5v1yM1B2nA9tXr8O8R59EqE9uizEgZb4Tnfgu3c/36FqhpPOoV4QT7+J3NQYB1hEClDx2hAdap1QERmvPhnzafWIQPXzs0g378cu7l+BzxfNwztRFiJ9SgbjsBsTla7O7Gn4nK80uw0XTSvG16bNxx7xObD7aP7ygdEBrZZBpaqEUDciqZoeJM5pRqfoi2D5Aa3TR2pdRt2Wf1IzEyoNBmvz9fL+YeDSkbTIJxkwjb2H+6G8Evo3IQzfo92sCUt7Kv1fmmz301D8VHNFSo3zq5FUHr1ao1orZSpCHEe7ngwaoYKEgYSzCzOU9cmQX3daixVrB3unTHEAfk9vVE8RVJVvxlZtbMWnqPIzLXIxJmdWk9Vr4oIkmQBVbMLZiBNP4fG2WRbGNtJoRR/Z6dvYzeHb9fltUVoNDAiJ1pGukf4Ato/Z4ki+o6RLjPLLj3w36ZqZPjDHY8m7qE2V8teeQZt4M1ldg5bvPwADBS6s7hZPGE8TEAJ0ZPDKrHXAZHaRs8EWgFi9GmoLySy9GT0sD3yzgYMUgeGs2h3kjML7KK9t22ok4Bne9jLZ//g4OJcsZP8W2XR5KdYAqxHhoyw9bsMSAVDOaHOC2bZgtTn9MXhnn04vzTLdxUP+skwdOg+ICqfqNAwJSxrfp/R/E0eUdTCc5C/NWs7k0emxlQ91AzBvDlJygYgtlWMWmWAm9Mpxajm9UcJ97Qhy9sRFtioDJKR/1DTrlJhE48RvrRgyLqE9qJJy0qK7wev3x0xbl4P3qDhCIusxU7FzWkPyVbacGio5ZQ898cGbrxHRVOiuxuLm6re+Ms9IhcOT1WhREA0L+47146vrrsaujnbGUZcAyIMAEGUfVT1t5LKZvJqPk+3Ce8NnWvyrdVatvJrS2JZElx/Pq8xcIMp7KE6Yeh1mUzUcDuKV1D/5j7mb84In1+OEja/D9R1bhR0+twuWLNuDZl45hh+ovzXSNf5ijPuOkeuA488tqc/JYa3QIgxwLGHig9kVcevkd+OqVD6N1+z6CK48Tg7RIetC6i4g40R67nlFj6k75i6VtZNDvPwqkukVmOpNMeZUQy1MWMyPOewSkjIgib93XbDG0etP/Z+8tAOQ8jrT/xVmSZMtsy4yJHbqQA5cLfoHL5ZLcXTiXXO4uYFksy5JlWWBIcmFwYgcdchIzs2wxMzMzLA7PQv2fX/W8O7OrXWlly7nk+3+9Ks3Miw1VT1dVV3cTWJ5WD5Ch8TM6qx6go51tCYgtbVXvol7CQQIHMfepNxQQ64m2XBrfhBlL7dJbHrfaax+3smuelDk/VWo/I/wCVAFo6ehnZRKwbYG01SEyBwY/af96x3TbGsdHE3pYGpL3iTX0lx9jUl6VaX3CkBDgpd8qhz5UWeEaVYX/aBdj5LynFZPpeGrLBlv4lX+zDQNCoDsAin80HRNgycTuKCVuE0DLgwjg1aPfsTQ/2CQgveQya54xXY1KxAFMmBKJWeBlBgfoBMQKyoFXf67xsK36yn/ZdoEwi4IkZeLX11QLUHEzSPMUsSI/+WGhFNcIj5KPoDkGrTHkOZjrfaMApPg/2aeJusiw/mi56iMfOdAKyPIp7f2Q8rrqHe+y9KY1LtDu7FddZ8VQGX1nlhxtQ/l94EPC5yv/5DUvb6ATmHoSmN6TgFN5o1NzvpWkkGeEmAFWiKmJHOcawm/w0RPd4cvMSfiZbAE4MqiGnDBkmtQfy9OwnHFO7a9SCxkkiUk0Trb8yNhhgUhcVlEyJatOyMEItIctQZQBflGeeC+ezsDXgbdBcvgZWU23MoMooedmbcejj9iDE8dZKr5PPCbeE2i1KK+4WlrR6yRHyKMekKduiXrTM/Vgf3/nQBnH81Ua1S+4wpMwo93wUN6sQypPx14dbZHZ3WQNzQdtbyIurVEKluqFiacAOouYe7SB6tdXY3MgxJwPPlEVJnw6KuXsgF7wLz9baLHhj1vVtb+3Gx9+3t2L5mGTOBX1TIC545C3gxezD4ly9E0jpQL6kELDgeTEVIoENKzY5BuaqYCWaZJkNOg36jMNSyWq18vU6172uQ6hB77OJ1u26jkpVU5Wx9P6ZDSNZUW2NifsdzOW2zsn3ydTnriyGVYxfJab9TGW0Rszx9iNkA20Th/xR7t9/lYp6zQWJjEgCWBK3Vfj0mvB4K4tiNmC/ynPhDS0MxrsgpZBz42AqwF5DsKDyaNnN7wwy6ZdeIHtr5Lmh2kt7Y8l4gAQ5pKzKn2Y1350IA2aYZnFyyvt+YsvstTUZ5XvnG/U59vg6mU0sG9jrTplf3G3AnQCJtz921/Y3FMHWkNVrcVj1foMe+QDpFCadU8FXllWZ1J+gmaIltw9LxGQQscPpAAoWi/k0Qr4ZfkNqJIfQrJULxxLl1fYmuoa2zT4a9aelvDk8GtRPgjhot4BGepc3/mdN187gTTfZicqRe1fnI72fHgqLOJNnsUr0rYAO7bJ8HMSdvelCyxxayVzEng6Aj0SeEBVkMpgTYcT1rTrkLVs32vNu/dYy+5d1rx3rzUePiRZkWLhciNFRHewcWNCikhOCklbin2S4noPAygoCsgR9UaHq/foLudZB1G021BnusQVnqzyg+LC6mL1sxfblNdcbQvHjrP2fQfUIZg1qmxEvJDnTpcKpCd3T8iPFyzfJj3VW3QcuQpgCpDRadLZ0K56nyhNR0Du9SwWHWE+fpqORlpyW4pZhHQ8AkvKA7NAni9qEyM9abszcdsozLh33SG7cNyjslSfsdg1v7ev3D3DDpEZdR5s19PBs1w5UT0C2qqco7V5cXpJPtLuiZfS2PSg9ID0bhSUGU2EstDgwOFhXbFRauD8Qylb1cj+SZwXKIgBMLsJbjemdWVVDSpMXI1LAG0EdECf4NfWiwNumbHN3vPjGXbmtX+ygV970vpdO8uqRs602Oip1m/o/fber//ZNkpFRkOgZ/ZRPD1PLaJKQ3PQV51jOpr7peCLorpTc+cbmz89A6YUsLmvUk0fdknMWuNvfm9bB55jTSVs6SHyjexKPfyJ7YeLQatgRncHr3CeTxYtmXXyQFv/9du8QSk/IELPqRfrkI5JW/ARVdV7FKKSXbzIZrz5zbazim1GalwDDOFOAcQzTBNVfnL5UfzOUXuB35H5EShG53vIb1fwpGNACw3Xszxehs5D7wCIeT/lAjgzylMmxoLW1FW5JatqbOrAk2zjt79hHVkJs4SEkdVQZvGUykpMcFbtx84DaH1opsUgqgbsM9P3JR3Ps7jSTXrlI0RXgE7il4zyyJ5aOgag8kzCixIi/ITwkzXVm23dYk2PPGKHf/1re/4//8OmfuxjtuDjH7cFH/uozRHN+8jHbda//pvt+/43bc+9v7bEqnnWVi+NTXWharE2IR2aLZ1tHIXEgVTvpp7gVfGpm+4+CJM3zfNABzsxOcVHsdVRtUmziC/fZvd/4JP2p9PPtn2/+r21x2Xe6140Xhbcdi1Tz3Zy2ela98iM/9bz+1KPXK+niOBpKU+S7X2qP3DDownIt+SWvLPdOJ1sCrnT9YzSE/dKR3RYvzfFczZ/T8oeXnXYfjl3n9325Fb7j5/Ot/eMf9QuGnyvVQ19zspGz/CVpz72i0W2SXXnPCSeI8yOzoTxmVYqFuVK7dSXdMKANKpM4rCy0vZ8BXM3vehZlEcxU1Jt+IvpG+xLdzxhn/rJM/aerz9hH/qfJ23SA3OtydtWlQlg4udQz9MqjZaFYTBXcBbjI2rPSG3XOdR+/BmA6s6muP1w1hr7++/Mtf74SIezHuFUO/W6R+37z69U/0K+dJ8LnzJD3hxEAVgaEvWfYzAf5aA8UZnolQJT0mdCUrW9fGkdI6g3u2uzLfr4x2y7tNCUTOpcRbWvJxqPseo9ICUt1bWyPNgcFbQC8KSlka6qqbKNw4eapdDsxWT4IAQekaaBYwJmUm2rewLQVXd799u0L/23raw7RaDJIikCZoEmWzuzYArrk7Ypbx3lbMkcwDUa4OoN3AP1dC6QA6nnPRDP47mAqS+M0vkOfUIqW2tllaVEgOi+mjqb+vY3WGrVItcMiGmEhxwQXPMOvnZGf4kNdDNYdRCBgYofqIcU8eXLkaJnB4qOib3Eqw6oyKDIpyaqbXwgRBYaZqxY2vZvXmczb51sM9/9Hlt52jm2Q/VwsKzULYY21SuLYydV783lJdYialRbbhhwss29+i32tLT3Dc+/IMVLHalYEhdVXDzR5J0rmjuk+qPDJ7IE68VHsQOfh7pT3vQZ6lWEBi1qP5y1jaMn27x+J9m0t73D6mfM1qVqAzoGeBA+ywOpCtZZB90Tx4ISovP5Y6Tu1/Irui7Z3mI/f/op+/Kd99miXZJv6pDNKVUGZFSF8U6Ku/ZLy5y96aD9Yuoqu/73U+0/f/28feD2WXbFzTOsZsR0KxnM2h3zrETWKsv2lYxm3/x5ojlWNuwZe81t023B/hA5gHsACq4j2gdZDzjRU9m6p74BKc+JqJcUVQTxfyz3hrMWc4ZZRmxzzKj8GmmfF9z4rK8FWjXiMRVGhbv2Wbto7IO2aJ/6FQcsgYMak9lHHXpODq02X0B8S8xIQBPJ5prVM8V9kRLm1NPrLjqQtQ987wWLDX7Kykc8aa+59T7bIvXft/ZVT4Y2ACMRJkGjECyc9Iqi96F3DQXkMxBMAsE0dP2Q7peJweASDnjO77rrLnvqzDOtvrbatU9WoiduNF7Npm8AiQBWAMYaob2BKNQVSCtsg7THfaMG612JfCejPOm9HnZFmQShmI8MxmABpHQNwrDvqadtwVnnWlMla32GKaGFTfBC/kwUAWnkbugdLCMw7elcAUgByeLnUQ5M/LQAAALEAXSmpzL4lSivsYZYja2trpK2NUUWy2Fpo2pfCTeaATPg1NAS3jbxkepbzePyL17Qf/kfIpoN6iFFbXkiU/RM79AASIBFAu5WgogJHwygsj1OSvwbZs5J2wN4lNHMuoX2/Gc+Yitf+1rbXHWS1Ys/6sUbDVWqpxrVG5EWqqcc1o3qqLW0VjzE9jQ11hKrtkOq0wPqHHecerqtfd87bfud37HM4W1iYfF6QsIvZaNDpjpRDu5qw2coAlB98gaS6mWgLHTKqlv3N+q78pkUn6354fdt8Sm1try2xvZPlFWkaz02E9lRuTqpG5Dyf/QbiprIm6noeHECOfRmh65lAvFXjfi1xf77j/aWiX+yJ/Y12HP1jfbIvv12x4Z9NnbWfnv3L9bZRbcutUG3LLPTJrxgtaMetrLB91npNQ9Y2bWPWengJ6xcmiczIisJlRz5nFVfJ3N+6DNWi/tv1FyfGXXasEfs2fXE8kibV54yyiTYAqO50tVZT13z21Pqs4+UZx3teRGQ4stAuBlEYlSR9Ufbc0llLGuPr9hjp45lxtJsXzKPuLDaoU/aP94+wzaofViowjUtgZWbJGp4fIBulogJqez2NmYmZLwHZldO4g2zPL/tsDXo/f/x88et9mv32NmjHrAfLdzrvlFMcdwGmL74UwBOjoWoAhhJ73IQD5WGLxQ/je9UqPtwUeBWwAfmqw8J0IXgwmMx5oH9NveDH7Z10iZYsamDIHg2nHMgDYMsbfrNfvXMMDoWkOICgBhp3y0tZMunPmY53xSO1+r/vGC4r4xy4YtTB8GKSMTLZSTQHQ0ttu4zn5FGW2lJCSb7IrGnvO8rD4BKCBnoAeQAvaNppA6SeU26+7mIApCWCkhZzJm4VRFTUhngKq2QVl4h7ZyV+gH2mI5V6h58tzHbKiCdc/HFlpj7vMqkzkG8E8x5dZqAj+oavyPaPxaEFD2VPzB4J1PCl/6VL11T4N0jjx8rBU0kaD7dE89zEIUf8qRM618AS1wPceW9ReVpVlsxNdq3pWlptMZ7/2TrPv0xW3baAIFhteqon+qtWh0NO8jCO/AQlkOlr+LFDrN0wvBTWlaE7/UlS6NV9dhYWaJOqNTmn3+Orf/PL1n6heclRFIwAG7JiGVDR+Tz3F0Z0TEnTH3qEh4XH+ta1gpG5yNSQDm1xKK5tuzys22DeHDvf/6XtbcQEgQYS4PzjixPRUBKTYEBxXXOxzGBNF/XkiabH0/ahWN/YrHrnrb+Q++zQSP+YJff+ICd+ZVf26Ah99tJQx6xUlmbROOUDn3KykTlskLZh62EHTBGTLOyIY9Z/yEPW7/Bj1itFLVqFjMZ+rzVslvptVK0hk63SmmmscFP2j3L9ygHGSlUuFvQ7lGSGKzCvAcL1NbkmXx6bntOfQJSKieinhL1ElUWmjeM1NFBhGaT+xvcqa7rfjZ1uZ004n6rGPG41Y14yGLD7rXP/nKaLd4rBtO9cWUegHONEZBQQ6UlVAwI+fsBQAE0TMLAk65ys71J72uVmc/I44wte+yfvnW/ff3JRVavChEEijHQV9Fy9CnyhYH1GZVJrODnOee/YTAdEex6rxsGdog/zeeFMqrXt2TCdv7h97bonHOsRSBiBLxLKFox8aX5McjE4IqHP0nraC+RSd0DEEUUtLhAgFtSxxa+8gprXLLETXtAHEZmBFui4A3NQACDUcw/z+AoZ/Ar3Wp7H7zHpl40yOLSbrIShrSb9nUS0ir3jWYqBHI9rM7UmZf8sTYR10XXFl9TTNH1ENemYiXqSFikJUwCYPO7uAAhEdN3mfTM++fYqoFn2pLhIy23Z48Lk0dM8Kmy5YSaaKF0IhCLmLCYBH1ZcepNQF900nPcNHY+7vYyJd7jGgsaGYLnrijxpqweBkxpg1xKRAcgXqWt6nestzm33mhzzjnb9mIVqI3dUhC1si2MABS/tc9A0zHfzlr1w6AcC974jgKumQp4Rfi/43UV1lxVYs3qrNeow5r5rqtt53N/0PtaZOInJU9J4agAKi1OVl0yWIeJT54ADV+lTfllXAL/M8tIitXF92bNixba9CsvtXWxUpvzmits76xnVG7dD3CqPOGqQMX1H7VB52+++5HeE1chdyhH66RRv/b6nwsjnhMwSuka9YIUrhesggVKrp1qseGyaMfNttLrdW7IE9JAnxGgymS/fpGVjZ1v/W583t5yx0L7j0c32n89uVsW8Ayr1HPKxzxrpaMet3LfIHOGsT1RxfDn7McztygDaOwoIljORIeEdgTYkSywgVKTx+JUXN7jAtLeKoRnRUCKZgfQudaEdqnfjJajGV7/+6etmi1Fxj1j/Yb/yT53xzRbk2AkHhObRVzRXBPiS4GlBAqhyajNxAueYWdugFnFAuwIhEhyDQzB8nXSgPF47BPINXsvHJg4AtEw6l4A0O5EZQFKPqAkxqK35TgKNrt3suVFVpLN+oiAeNu2bTbrHz9qa2tqfSYTgtHOqkoIBqFGEpiUmByTGk0CYekJhCLqDqRxAdKqV7/SktOnyaSnk1H+1NB4RimXm8CqHzRlc01dWrcAnwDr1sPbbfkXP2Ob9c7mmLSZqmrfZ97n3Us4c7gcioC0p/xAxQDZ1+sAUt/P3ge2qqSN10q70qfqA/dGG/tH1VTY+uoae/5tf2/JrRtUNjTtAFy0EJ0a2jXTYAFRADUCUv07IhUz9UtPepby0hOQRu8JQJoHUdU3PJ7Qtb77JfUv4GoNvZylNq+0pf/6cdsY62dNZXXeubACVru0dlbjSkizbFHH08zeWuIVX5/BrYS8u4X61HVsJJiSeZ9mWUS1Je6SbDUhdmj9NXawvJ8tPfN8O/CzO6ytcZ94NiG2UKcr6wkXVlwaQFx5BEDDQjAoICoLeVVdp1SGZtfMJAvbd9nSj/yLbe7f3+b0i9n8wV+ytoYmXScZV9mDyysC1JC6t4H/5jP87DVxHjkDSLdm2+xD33nYQY592MqleZZIoywZMt1KvjpVwPmcnTv+GXvbzQ/bhyb9xr7w43tsygPT7fFl223HvkY73NRoDZKDp/cn7IN3TrMBYx6XeY+JHybsMH+/dAwbZE63s4Y97otDq5Ecpyib71CLEihwpfnAjt6AtDj1zbT3v54T9QbB3BCj6cSjhT11dAxhECiy1N0nvvMnqxKQllz/lF1000O25IB6TF2HacHwY4gFAxQxjwQIAJgIDTI8LA+kXKteg16UXoMCogWnpKqkVImWa1YnQ6Bu0CupBCc94+hAiuCiCYvR9DxxjBoXBlMeqGRlM5thhDBn6WzKDv7pzzbvtHOtoUYgVVVuSZlibOgWbXtM8HuqUiaaGD2YbfgHewYiqDuQEra05IzTbMNtt0hFaBa4EB4Sgl+oU/3zfAVXimoiR/0JhCQc1Ezz4w/b3PMvtUOV0mD0fgAU4WvVZ5uEuOs8+95N94iOBNLIHVB4DoS7AC2YtU/RrHJlNSoPRBwpq2GVWX1NP3v+/Ivt0J/uCXyjdomEkxaivdC4OzVS/+Q4LfVyJ/GDgwV5yh/Kp56AFE0vq44OiyWttiCSg5F5a1Y7zVpqyz/zaVs36DRLikc63P3DugtqA7VFTqCJdZAWUDIwScgckRb4sdvUKbeVsPyh6tU7auqV+iROGPeIrkNTJcRNnRO7su6Wxj/1gvNs/113Wlt8v48heOggHSyiIX4B9NvU8YYge5XJAURAJi2MDScJObIDLbbiyyNtdb+Btkud3guXD7KmOfP0DJVd8tk52KT2iNJLBVKeVq+GHvfACouxNdDIGTZg2JP2qklT7Qt3LbMbHt1k33hhtz28MWFL63O2W8xBBBDbkLMwCriQlvyuTZh97CcvyLz/o7Fvfg0LHY2cZ1WjFlr5dQJlaaj9hz9uX/jZDNsZl8xIztkWzNcBaSWmvUUyrw5FuYpAFOqN8zjat8Gmo6QIQCEqQjqRm5j0cDSQA6mObhXPffi7j1gtUz2HPm7v/u7z3nOz/JvQzcnXRITCTxHfyb6LlQinvTRdMYH7YPUCb0pdg+bC1NOkGqKDwSeYB3zJn+cpEXUH04gBIPeVIq4wiZ6VUiUTHoLS16GGY9SVONfs1s228GOfsG3VAwRQYnAJAhvWsSp9mLmDv1Bag44FIIXxex+wgYrBCJDD1FstbXfRv/yTte/coXzh8G+XNiwtQ0xPfpRVr3zXoCTYHTIrcQOgmXYcOmDrJ9xky/udKq0HH5yeKWBnbjsB8e6PLXrnscD0SCDlnkCFvIeRegQ8mKbShqVJZQXkTARoVV0k6vrbsqrTbMWocerz1OmpHMpuKAMCSpvTFmob91N1aSPOUei+J+477tTLLZ4vQJR8wiP0ZvhJhUgOUvqP8K0W/R1cOtuefe/7bWflQDMsEmmWHepE8H9mMOFFdC7sVsDgnwk0IXzsrCObkeaKXzSnzzad9wgIdYABfPle7gvT+OCd6ptOKqf63VsjTf+yS2zbr38q/mi0pJQOAteFNtaRlswQPSCYQFlxDVPkYwDtsuikkbEalDUkbP7wsbZkgDqA6ipbMaDatn77O+ocJHtYhvAa5XcUpmJC3XSvax3xdjxaiq5Bwvn7/fydvvd91dCn7K03P2uPr94T1vh1ZodCl5okH2haqu+2rCwygeiW5jb72p2z7cyvPmJ1w2ZbFdPGZcZX6XvN6LkeQ1r9tfvtXbc9YUsb1MnwboGNa+btspt9yjoYhk9edaI3kbeIuieOcPz4gZQ7I1KKQE/s5KAF4zMw1OEDQDKtxfgA6cKmrL39f5hR8LiddM2TdvPTrM1EwsUdWpO4QWZ5hMEEBIqnqsH0ZLyW0lWDCi4K4T/hvYSWRANaAVAxC2W2kA/9+Yi38gFxJDLzo8pxBuCdMJAoBIDrN9qFzhFsxQr/hIjAbB2ZRtt75+/tmVMutMYq5rBjygr8yjHbaj1OEu0CXylmWKKSbT+kjRxlwAYqgFEg5sjvE5DOfvUVFl+yULlAI6U7SSubKWUqVD7gQsgLSxTi80JA4qrSFjSO3Ztt2j+/01b2L3etxmICNZHPdpIwhgGh/PteEpCihQdyIC1lUKS/L9qCgGPGduhdGdXFyv4DbO2oUdaxd6+vBxn2qMfBHwTUtUE6B9pF5PxAx4AmROcLqd2OlaL7oeNOvdzCowDRACTiQAFQmA6q/BGnl9KxtMBoxypb/C//bJtVDy0x8QDAWSlQVH0ApK3MdNMxB1EBInXDYtfUE2FqxNfihmFALlHRz+qra+1gbYXFq0rUIcFvRGNIw8f/XFan43pPlUx8tSsd1mFZAIvPFd88/bS1pdLGFMgEVkxa3JyUrBABI74JYwjwFDt3NvvgHvho8YRNHzfa5g44xdor62xvdY1N/8CHrHX9JtW/yik59XbgYkCA9qKNutW3fnXKWG+JM1yDbCKVs/c22AVjZbl+9c/22V/OcbegcixeEY9gjUrbZ+X7tmyDuwGZhMAs/sXxpH3ql7Ot37UPWeXIWTLjWeiErYvYx2lqGMUf8rhdPek+m7OfhZ/VVJjy0kCttVHtyvMBauxcMCbkK6LuZeBXlPe+mfbFD4juzh+KgJS6JwtS4qQmC/jwdQrhme7HmWe2N9plEx6xiiHPWe3QafaBO9bZN2dutXs2HLTpB9O2RvxHIALB+VQaXsDg3wy9DwTDurmn5+OlxHzNqvBsNtfadlg9aYsDKzGIzEzATEcbjQaXAoXvxVoq5fORORhEmoWvPERvJMZgBg2TCRjhR93PSuARlJVf+LKtiPWXkEirEPO2MUtHTI3J5bOIAA+fPcRgAloG64x2ByKAq0CdACowwmxj5LuhutKWnn+2NT72iLVlggnJUFtOQOp5U11Ec+7dQS5tnNAhdl9NUxkZ9dxLZ9ncT3zIFvarsnoJcUp5xYT07aCVr9a8Rp2WOe7atfKPSWn4e/UZykPHEFwODr4IvfLoQEpeRQi+B+FjlkqQs6V11irg5Nk5mfmpqlLbXlNtT110keUWLzS2Y8FtksE/Lq3J0PYhCSlB3zCXql3tovZxYeUYpIMRAx4l0a4RHVfict7HfXwvup1DkUZKyBz5oe6d52kbtUlHNm47b77Blp5+kkAQzZxOpUY8Iq20SvXhHVfgCd8lwP2lAscionP2Dto7X2J+ibtVPauNOvBF6xwWBvHGgC0xuV73+KF9okOl7Y31s9Uf+YS1rljvcsGU1Vw2ofwlhIWSK9Wjh2shb5IZdnjQF2mskjVpeLsevscWXXCxJZX3fQLqF84bZMnHH1WbqNzcL9DFheczkdRQndNBaaN8ndNuyBipt3bgKBRkkSFqs7sWbLeRf5xnL2xp1DHJeytKgvhCsokni7ETYsCTygpW6D7hx9d+M91Ou+Z3VjfiGWmiLLnJRpoC0zEzZNJPE/Y8aK+ffK89tbXJA/iJBHEXWZs6l9YGlUediTpI1YQraz74qTxF1D3/Ub51pu9A2lslOH8XESDlwdQSaoSDETDSXYu3W/8RD4YwBanYJSNesNJrH7Szxj5or73lIXv/9x6xj33rt/bVH91t33lwqt03f7XN27bftjenrUk9kK8ZKHMeBlYRxRj0HrAHhYUV4ra74bCt31OvhhSA5xrE3Oq5/HxRZXhuQio+7uCKgIo5UgIplH5CozCVCRJnbcO4a3uqj531tuGD77fdYuZMZWBeZvC4ZgeTd9HcEISgtYXvRx6PYkchnwEFwEkQADgGH9bU1tj6G8dbe0K9aBbHeCg7kQTMFQPgibV1bR1mE9jT2TAwloPblJpWL7Vtk2+0taeeYXE931fO17t8hFh5Z5/9MA+essSUDzoFtJ1Ka5EAx6sABECVTwbQ9Am4Oigg0OV+XYtMSx+FFmgwzTWljgDBZgBll+pq6auush23/8Cy9ft9bQV8d2wNQ56Dn1cagphZ/znP0cF5J+el+Msk14YBRDQs8UTE/0dSkA3WbmD9iGxWFoz4p2XFYpsp0GlQmfGL5ypqvQ6IZGC3BPdrqt6gyLVS4IsjqZOnuvBV4TjAi7sG855Za7RvVtppizqwVZUDbe+3fuygl5RCwAIdKRbGxgLwjlhKtPicGU1iIAdYZhYxZh1ftsQWvOKV1iAeaJRltELP3H7zBLUHICwQ0v0ZdXK+Aj2WJO3GGIV4E7CNZCqqrygVf++egnaPNUn8LUO6+G4lxXoPK6wRM61m8XczqAr/HBSfj/v9c9b/mrutFB/omIVWIZwpHzpDnzLp86FSl01+0u5ft91BVK9xN5lPypHMsNdbuzoYXHdxHcvqXd6BF2EEFJWlexmOXyPtlroDqTM9BafDphK9LzT77vOrLXbNI8a2ABS2bLRUbRZsHaZCDnnBykWMyJUPed7KpLFWXzfH+o+bb6eMm2kXTZpp/3D7MvvSoztsggD5pxu22sMbttuSDbvtwOGEHRQD3CeN93XfesLOuOkBu33Nbmm3Kni+pyyuhJ5SdN6BlH+qWBZrAIbpmXiOL8JC7QvUDz72lM265AI7XIUmJ+AQIEVTQIsZPVB3IC3+HagrkAKigdACs5WVdrB6gM1449stu2iJz6RiQM1jA5XfMPVVeZQm4aOvymeYsYWWynUym5NsAqgOremALfzsp21+/zprEOAFzTSmzqBWwldtycp+AsgafVZaQmVLSPBThN5ISH3rZIEoGilCC4iiwbKFCXGPuAlSMZG7C9hyWWDtwq37Y1W2ta6/PXT1a23vC49JYOO+/1SzOqkGMUo6JR6RkHtAucfsOvP0yrR/kaR6dFcPn93eX5wvrmEUXHaAZaSRtu05aEu+OtRW1g5Qx0IIE7GzVapn1TU+TNWJgx4g2kcgPRYBpv482gdzHx+sQBTtd3/VKfbkRa+2ww8/JbM+bS3SulqkgbVl6LDgaQGKmJ7JHriK4HUPpxNftSxYYItecaU1C0ibVYat6tC3DL/W2lqapbnhZwVwxH8ADu41BmvyQEqQP9N6AcaorqJU/L17ci1TeQhKEIoLFhZ5and+B7BxXzFZhwWN9qmDuOYPs6z22ntluj8rXAkr68eGPeMDVSfJpC+99gl77eTH7IH1+xxEc1JnO1RwpqWzQn5SNUDML4NwYeaXOgUH0iJsyFP3skTphA42QT4Y4CayTpIZN8DNpjy51iq+ShzXLF+lqYy9p9VrVPjGdvP0fa6VDWMx1zlOTOsqG6lrhz9nseFPWs2wh63fkHvsjCG/s9O/8ms795p77A1jn7CPfX+W/ecfV9mbvjnD+gmcy4c8ap/8yQO+GIEvKNIHIOVoRLpIBcEXh2jgYNC9OkagbkbPs4Z6W3H9dbb4jIHq8YNW13Vv+O6MfiRwdifuC1QEpBKIjIQDMxBwmzfgdNv0re+oLnM+yQEzHzPEZzupl2YqZasYJK06RzAAURa1zclsRpNuUeMkdE1i8Tyb97F/skXSFBsqBYSuIRFWU+3vyTAolgfAjM4nGXkHFH0wJMozpiiCK21I4NCmegAcEOSgTctsZVBLAp2Uab9uwAB75o1/Z/sff9wskbKkeCOZbrNUWlpSSlqS1CJMTMK30EbdR9oLw5Jo05c9OTPzGX52T543NFYRmhfrItGh7fndn2zGWRfboZoB6ohiToQtsVRgRnWERh8BaaHdqdOufBNpm1D3cz1Tnpfo1ABTdXCM8jerk1xee7qt/dx/W3vDQYuzfgWuL9UzZcBVFjpjlYl+Q4UWJPqPlvnzbfErrhKQ6pmVVbZfbTrrLVdby9KlcJg69PAMfRX/qf3UGfpAlICIED3+VDv5Gjt6itqb0fMQySNttD2hbMiqlTy6pcti08p7NpdwK2yfXjfivsU2YPAfrdKX02RlfdGwmVY1apbvdV87+GF73cQn7KENDP+hfDDwJrkR3yHnDFyzVKDPaqK9QU8BNJEXvg4H8l9EUT67pxMOpL5gq3oJfC2+LqD+Dgp/htyz3CqGPOab2sVY9X7Uc74vS6kKXj5qulWOmiZQfcFi+oz5mqIsizfDSn2rEQHs2PlWPma+1Qlk+w0mJmyZwHillQiIS6TZlox8xirGTLeaoQ/al3/5kDWqCnzFIGeLbhXAR/5rlKJDKKU+C4UKB5LUgA6kaIF0EFu32PL/8x7bVCPhcBMN8AvUk0BEQBrO9UzFAuU+yLx24TOQML1lEm+qrLYtQ4eqghmhVJlUxwwu4c8i/MlXRkqp8QWWjWLgpDTqsLspZqdAVIWLq4HSYqbEnBm26oP/ZNsGnmZNZWHqISsxZSoZDWZiQdh3HlBMCwwJxWHGDWWFAHzOh2sCMJB3Rp6Z2ojfrqGqxvZW9LMDtefa8re82/bc+2evXKoWb0+btJ9so8ypuMRN+ULbiAabvDMubq8oIenO6H0TzpeUYOajJDf/IyDVd788k7IdE6bYurJaX0MgLnMeIA3uEiwMTO9CfUEFPujKN8VA2jdADc+BDzHv6Yg7RPFYmR0UmC4YdKkdevpxYQRjF1Ju0Oj0iZmOaYslQxnUD0telPRfy7wFMu1fYXGsLj2rRZ8Lr3yV1T/+lMrNCL9ATrwolhIfBlCWSSE5CSoIf6olnnbMFLU3LZsTL/tgtbRnH7AWb6AU4cNtV/4Zad+la294eJGdMuQ+qxoxXZgyz8qGz7V+o2baScOesrqRwpihz9plk6bZveubZa7rwQLmTAfRPio3ciMZElIpr3q3ysDiMj7pRUcSqh8WQ/lfA1IHIrzB+DPbZAIoK5sbM/bR7z9lFcMfkMr9uFUNk0mv3qJ0lAByzAwru/55KxG4llzHXvazBIj0LNN03VSrHfq09Rv6jPVXpTDdq2boPAGtNFip7BUjIPaynuNUce0MO0Va73ek/bL9Mmq7jAKKXyg8HxEVpegQ+WcEXLqbfhFmhVNdZoWEl4rf++d7bcEZp1qDAKZVgBKBi4OpGPlIAQjxmlBBaLpSJFRQBKSQr6AkUzleU2r7Y6W2+u1vt4bZ87zRmfecsLiEQMxA4zPiqMxjlqU7WPdV2qjAX6ctm1RdEP8qgWnR8YyEoDXZYOue+qM9/tH325yTBtg+gSgjwhm9xwTgViJwLa21hIQnxUCRBLKliuB+/RYY4PsjVAeAwGxFC7XSKj/WKMFedlp/e/xdb7Slf/ypNR/e5oKFpuH+NPX2PsihOm2RoOC3C4vqqq1cG+0NSPMg+hcA0t4Exo+L0cPiycoHBM+rA8tt2GTrP/Iv1lTKEorEyxLmFHPXR9ilgBlM8EuhvQt80BUYi3moreh79+siip7H833ig97rSxfKsmiXib++7hSb8+//bW0794lPsLBS4nfVuQgzGiDFuseQ5FMCII10sc2/8hXW6BEC4u+qKpt28mm2eNItYsBGdX5JmciAnp4kEEqpHni2r4sBBKF49FCHPaWovonG8TUBREyBZjCyRY9h2jgxnoyT7BXvjHpglvW/5jeSe+HFyEW+/vAArFdchVLCSkY8a5eOv89+u2y78iIgzrC8oKxK8Q4rWQHMuDWW7d9nS3fvVAYE4LQhbgr9YHynFW3Y/04UkHIj9x55f+dhXsKIeAg/QlDUo7SjTLfbvH1N9sbJv7fKkferoACqCivNtBQTf/gzVjrkCZ1DSw3+DebMlo6SBiqqHCXtU2Y+64xWDpshjXa6VaiyWNC5eiifjMgJRNUrVQh0zxl+v907f5v7rBJS5ulfesi2MqyjUeb5SgXpGIMMPl1ODCb9zn8zp5p1UVsbWmzBl4fa+ppa1xLp8ZlLXgykRzI4xIg8o9wFKvhLiwlh4DkQGoyeXSWhlPndVF1uU/tX2QIWMUkQDaG6FkPgL2Wgg3nQrpXqN1NI2XkA8957BtnSrdlwTQaXBWArzQH/b8u6Dbb/zl/bhk/+u00//RxbU9PP9khoWmLllnAtSgDAwhky/4O/L4BnGLEnVpb9+kusWULGegNPnTzQtnzlPy3+x99ax5plYv6EsiBNotNsR7MPpiXk/i5p1tGuoB4jSp69fYqJdir87o2hT0jSc33Jwigffii8zwVKeXQSUPiKZCCPgGT3nb+wF844xxKqi0xVqSVVh4AaPmO3WEQOpNJI3T8KoHbyQ1e+KaYISHs6V6BCp4wl4+FnLOVYXea7JGysrrapb3m9ta1egQLpvmg1hD4BK9kp+u7xlKEoVIE1CUhnveIKa1BHmgNMy0ptkXh/w3UjzZoPSlERRFEHkg86SYaVqQqJv54r8MKKAxipu86/kHh+RFRx1Ny+bB4asvKkp0ozzFmzTvq26rIwW9QCE55cbScP+bOwQfIvS7RGGAKAVly3wHfJYOGSV469134uHKjn2SgUgKgKxiASCygxC+3xbbvtnV//lb1jyi9szg6VhzyznKdKEqbOkg+05K4g2p3v+N1HIC2iXpIzmAiTIdHBmDcClFAlttvT2/bbOUPvtPIRT1mVgHHgTYvszClz7YzbFtspExZYv5GzLTb4eSv72rNWeo1o8LNWNux59TTTrQzgZAvW62Tij87vKCqALRu5UFrtNFUm+zU9IyBmC+en7LSR99iCHSyxxywTTIuek1dG1IIRwQWEsIgTCMFyxV7XicUEShnLbtphcz/8CdstMxvwYC/2oGHkBaUHIC2mSKvoXSgCkAYK5plPA8S8lom4pS5mM9/0Kksumq0Gl3YpsyqhfKWlXSAQvsIQZouEG9By4IJ0nBASvjMwggB4iJiYBgcGenvL1h227xd328r3fdw2XP5q23bq6bZXwHhIQnmgJGaH1GHUS7tpUD7rRQ0qA9+bKmMeGrOW67/wBdv5859a4sA21RhdGHwBYIo5pQWjZbDoiucL08pBCGFTJ4AbRh2Yh88UaaRdiXYL9LIm3iEgjfiCd0f8HQiOIJ/6xCKQ8Hdk2m3TsNG2oGaAxfEPq36YseThT+p4QhiTxE0UFnbJu3AcSHvihQIdm290Lg+iQSvluUxTrnUwxz1zOFZpCy8YaPUP3esyweg0YMee9hjLwZwWkKrYaKXUcdO8AKSH2VVBFgsdwabqKpv//ndZducWyQfVIy1OZrgvn6laAXjEanoBShUhiOrE1Z5R3UVNV9ymxSLo9alOn9BD3A4eQskqb+JU4kl/+MhcO+eaP1mZFKiyMfOEB09J+XrcN8IrHTdX2PC0XXjDfXbn/PXWiHWDQidez7XJQtZzWLQFLfyAnnX9k8ss9rXfWOVXf2vjHpkt3NJBXZdlqxHKIwb2MkZ578wzFxYSv1+Uad/bw6B2ZhmkUtJ4wsgbjXLvhh12+uDv2IDRf7KLR/7eHlyxyyv00KG4LVm72R6cu9gm/+ERu+ZnD9on73jW3vn9WXbZzbOsduRzVnLNM2EDrGunWclQ0fWzrGTsLGm0DEbNkHY6x6qvXSBtVMdHz7Z+Y56wNc1owwhr7z4az3+XFgxE70qok/QjVSKCnS+rGqPxiWftsfMvswZpba6RSdMITNsXIC3WSHs6DxUDqYhBCQa0CB+SlpiurLXtsYG26POfs9Zdm2WuS+dWHaeyque0NFEBlGBLPa5yjsbp2jTMpDKIPKZPTE3nFuayE8dJSIzKrJ4aVSXXmLb4gYO28KlHbcZPvmdPfOFT9uSbXm+z3vgGm/7mN9qcq6+26W94oz395qvtkQ99wJZ/5xv2/E++a5sWzJK5hOAQb8tiHUEbASADkKZVj4EtQ10XCZPXs1iVeu6WOq/pRi9r0uMdSHkP79OhSJgCdQVS3xZb9b911FhbEOuvTq9abSdtHc0TEMXXLf4IvFIA0qCVnlgg5ZkMNGXxaZdViUfZuoYBqEpbp4547x0/9SKyu0K6NRM6UrWR74ul9sdfzeAwTdQ0f5HNueIVHsZFnDQ8v1+a7cxLLrTU+lWS9fxAkDpktDzcTYzlw2cgkIfowQP5eitut6gdnRVE6DB0vPhaWWAFZSZYWY3Wlj4sBS1nNz2x3ONDa4c+YQPwg8pyrRopq3WETPuhC+wk4cOrxz5sv5i31ctgOQGnQF6v9tSWS9mmhiabvuWA3T5no73x5md9ib3YyMfs03+YaZtT5AAFxJ34ylfQ0Ivz3xvvnTAgJflxNU6rMt+iCmQBB9T92+fvtDOH3WsVg5+yCyc8Z09tx/9IJarS9Eegkfodw6O6S/evasrYjN0pu3dVvf1s3j779vO7bewDm+wTP5huV994n10y9Fd23rW/tdNG3W01Qx6wumtk5mPaj5xml05+3jbHGWTRm31aWc8F9/xHrVhECEeYjYUmKkFBwAWsTENr/tkvbfZJp1hzjFWeot4/AGhERzK5BMWpcA2/gynf/driazABdR/B/tIGmVKYlWaYLj/JFp92lu2+/XsCwkZLwcTSolNpfJ90XKpRlQGwZBCks5jgV568nQQUbVlG/kMICEH+aLYe9wcXUnUseLF7q6WWzjJbu8jaMdXXLDdbLVq10trWrjOrb/boaF/0QuDtMXnKU1i4ho4MhkTblCaqPHXmwfMBBc2Dz6OliOcietlTt1dEwhQEqgCiQcvX91zOtg8fY8uqBnhbEfNJlIOpzSCPwpB1EXZvDUDq7dwLkBaDZzF1vy6iAt/wTKwl3DL4Z4msYN2GCttRW231P7vDy9OB6cxUZ9pLIEW4DyY5AznILLLZMm+hLbjiSmvS/R5apWc2qmNYf94gyzz3tPiDcRAkBROYyFOAlA4UmeEdqic6HN7nby2kqB3hTQfQiMQGvq2Inotrim1F9quDvumxFXb60AesdhTbM8+UNUqM6CxZpHMk93OscujzdtHYJ+z7C/fZBj1nh964tCFp961ttFuf32XDHlxvX7x7uX3oR7PsVTc8ZAO/erf1G/GEQHSalLHH7C3fecpWNhG3qrwRgYBGqs6hu0baW3pRQHq0hB6XUSMBipiQCUnNjY9usjO++oj1GzzDTh37jN29Zr9fmcX0V0PqP+8BjJXvc436ztwG5jjRpK5jWYOEfKcabtXhBpu3/7A9svmA/WjFIfvSw1vskptUkcyrleb6kZ8utz0yK8iH+9+OaMKi5AjTjaiyzkbWM9wHpKZu0bs/82nbUClzG/+omMpjKzsZuDc/V3cQDdQzkCIQ4Xo0FQZ+0jEJgpg3V1ZtmcoaS8mUPlRVZYuvfr0Y/TnlF4FWz+mMFxz0QVtS/nXcgQum7iSYXIwiwQkruev+LBojbhj8qphVhFER7B+mxwZcRVxCi8BuEFibxoTTO/CL+yZvhJawxCD1BtAApg6Ueo+eUVzVgLZbDkLucE2o954oXFug6PhfInm+i6gYRCGV2NqTSdszYowtKa91jZRpnvjMAVHmzjOSnpJm51Nl+8IH3QA0op6uhaLnhWcC1sSSsnxhfqBQPLtDZnnjr3/lZWhTS7LsH9MtfRET1wQNhxxDrCqf2n7uQlt8+ZUWF+jD78zSY3fadf3qbO2tUwKQ6tqc2hxXE9qnpF/tqbaH19RO+p8q7DF5u+q0LnXAguLKB4H27a3N4sNma9I1Nz+6wAZce48vgVfjET3zZdrPEghOt6rR86xy5Fw79bqZ9onfbrYbHl1rX/zBn+19E+60d976kF04ivU9ZNkOmWEl0lxLh86T9coSeoReTrU6Pad2yLM2aMz99vx238HJJyekJAc+0UW/C+3ee1n6BKT+EH0elW2jC6jAjEQZwRag1isrH/7VPCsf+qR6D5nf456yW6ZvcA3G3QBqBISOkT6Cd530IAyCEJ6h8yoUy8QhxsxaYo98d8RICIHcm59bbKdKSz3lKz+wb7+wyH0pIRYR0acxe0lUjFqy2B/mhXA7Q5WnZ4QBBfXOK9bYkre8yeorWduTQRYGW2TudDLwCQZSrsGsZ/SXwYsyCSiDPjGBd3mJba2qtdlvfZ8dWrrWGxs/FQM2+CEj57rvB097oG3oIpg7cK66GdWd7zJOiEmWOmXnSlbjSkgo0DQYlMJck1YgjYCFLthHiYUi0FrwP+NjZZ4y03MTHQdlIjbpvAA5q7Yl6Jn3SMAgNwFd+wzVq2/6BILSOqZ2pa3InxMXiPQvdLLiQExPLxP80BV0X87kwq6MFFMEpD7ZAT6HY1uabdN/D7bllf0tIdBMlrPyFZENLJ8Y07FyX9+gXcd9Wuix+KAHEIV6uhaKnue8o+fnHLzV8QpEw5oKFba/vNo2DRlhmeZmwV1Ssse6EQCfV6kDKdBIB8pgW2rOIltyxVWW4Lnid/yuaNvra2K2fPIEa0uxUpQAUG3GXk5qaD2L52EeU3c05tHbx/lBn0iqWlXALijP1Hv+tuvBIx6aa/2u/bPM96esYjR+0TkeFsn4iQ8wD58qYtfgGTZwpID22ic89rxk9HwrGbnYSofMsdjgZ63y2qd13TQrGz1H56DZViLttmLIYosNW2zlwx60B7bsdX5k0o0H/4tfka1Cu/fMbxzrE5Bya/Ht0QN5JhRVBhQahdqVvpJTjyKt8LW3TLeya1XIUTLBRz1mb7zlAZtzqEWVhRnKonT4mfhff2gmyja9ms/Y0QvyuCYiDpLN/7lOhRQIs3bi1njWvvvQLPvug9NsUyMLHOtaZSHkUVVAJrsnDnlmdQ2gi3AqrwSxE0eKoszsB98fSDnc8MijNu/iSyyNKYbvUkLCKvYeQO9MBhP3DqZH0pHXcX/wmwXC/EtJ8IgF9NFzNFMJRVaaamNVpa2s7W/T3vFua120QIzPohMtYuAAjCxUi18pqXpkeUH9cx8YXB/KKRNMktOBR13kpr5KGubu042FP48LFhCH6AVpq7oPU9aXvdN5f5Y0mzbWNhCIo01k1ViuNVKPeVD3+Dy0SW9HsqE2xI8K8Ev4cO4TmoJmyz7oQapZm5bwHAGu7ucZPBc/nvOGtxnlESk/zoy9pALP9o2KE786Sf+5pq0yAaQBTMWVOzbb7CvfbDtrBlq9OruwM4I6vVJ1gsxskkYIoHkolPvATxSQBn7yZ9G5Oy8SKUD8ccxS1eIdvZvBywO65oX3ftASW3erPmlHtRWdHC4ZlYc1S8X9rpECJKnFC2ztVVdaWs8PMdPidfHhltoa23jbbdLCGZihbcQz4gFcBdEuEu4Pp33y8te9TqPEUWQ8yDkz9cQXUpbYaXhVU8KuGPIDYcajVjrqubDwiECy4ro5xlqllUOf8pmRMWmXVcNlkQ7F7BeADhMNX2IlQ+cKRJ+2gdfeZ2cMu9vOGvwre8WIu+xD33nORjy80QY/sMrOG/OMlLyZVn3tA3b36l2SAfiZTlJiIT7DcQHWIBtwfDGPFNNL8pFCnYKh48gpwd9M8YrjyJZ2sqctY4NGPWSsxEJPUX3dDOs/+F4b/dAqa1EGCQ726V9Fme1OHI+uoeODMCudeD+fzEHHJ0peBOS+Hqq+u59G9/WYuMCBFIFUlRE31tEsQkB0Wg9n1gPa8J6HHrSVl1zmPbsHnQtMCa4+nlH7Y1GkTQCgELNgWDCahX99ERTeIfMqqXe3SLs5XFdp8/vV2NQPvMea5jwvG5zFW8TI+D6zCEmrD0Qh7LmkNMV0GBzADZCjrhwgVQ/5TgfgBNBYv9K3+dBJ1yIdAHWfujEWlg6zpvQeAM1B0x/h93OPWkJtJLNIIInmGywN2iR0cIRuIcDsXMmz0EwBZwYoGT1mkLBVZUin05aQwLOpG7vJtgrwWzPKhRjdtVwHaNotD6i0Zy+pmGf7Qr0lThWDKMTgRPvmtTbn1W/2ZRUbWV9A7Ra0OGZ3hQW+CcSHsDZOLJAWPc9dTsxOq7Qc760Rn8ZCp79X1s0L732/pbbscaFlZhJxyCzEk1RbsXWPb1KpcrKNzrZf/MpWnnW2sZJZXB03awTA5zura2zGpz9nmR3bdCX8JsvSLRiBKQYDna/khtFyb5tj1mk4z3gEC3ez0JG6S5uzL24XD/+lR+OUSBstkQZaPnKGlY6UJimqYrX7ax+zclHp4Cd9inmdtM3TJy6xi76+3C67daa99875Nvzp9fbjVXvtyYNNtqShyTbF43ZQcrJf5Z84dbMNlDZ6wdA/2dStB7xzJ8Y2I4WExXTU0o47LwuQRokHFAMpxCigqtMrtj0V96XcPvErFXjw71R4FVaqeP8hT9rfXX+vLWpmUVZ6oiMzWZwcUCkMQs31To4DgSScaEE4qdn8jeR5856RK7s+rzNxOA+kQXPCzMS8lXas21jDkcVuO+L1tvbWW23F6WeJIdEqxJiVEhZ9j0D02EDas8AUE/cXa6QIIu9jwY+wb0+VgFzmfQVTOfMzZWL9bE/sVJt/zits9be/Z827t4sZJeCqKVZXku2uOmIKHLGnMptkjrEbZEoV57GSqiOQEFYBKrEMiLaILAQ9xevQw6fclyng0ncHLhcYztFmepauCyO14f6wGERgREa28aUiKKx3yXKJ7C3k7xExxVXZVOdFoH67GD1j9WogBlLF72FTvITKlUzpfEr3StgEYi8VSI83cUsAUsKHApACGCZe337tcFte1c/DjdA+sz6ohG+UBbXR6krUMZbIPC6A6csBpKza5RMAiPutItqDSRQVtkOWzYZhI6ztcIuxUhWdGR1vRu0PxxCUr6ZwILXGhM37ykhbOWCgpasrrFH3Ug6sogNVtfbAJZdbZv58VYjaXEDa0UqcCx2s2gueoH2QHeeLY9d15zVoMCL8titlab554j0WG/GIzPBpAlKB6fCZ0jhlml87UyD6jJ0/+Ql75x0v2BfunmHj/vi0/erpmTZ3xWo7dPCAnoOqpQx5HjyrOhYQhBWf2I2YBUrunbXMnl222diwEAyAb33nY12PRhoBKSXorSzH4SMND+qeAFIIMCWfaDvpTNwSrc1C9aR6uqytkzR8+7l19vc33mdnDvudnXXtL+0fxv7c9iQQIoS1W+b4GlFRCvkoHI7ezW8ANAyuQFSIrhZxV/cHdb6LD38AFRsEIozWRZoY1aj79++xBf/yb7ayirCWEMrSJiBt9emTBTMtCMaRjB75PaMR2p4FQseLnuOjuhIKwDJRWepaDSBqJWyWxpJsBMgzD79U5lut7Y8NsDWnnWNbPvhha/nxj61ty1qZW2oHlcc7KpWTtmkR08cFWmlpd77xmUCPMsMqkY86sBqfsI/qgTZS/biPUoBFncGUvjqOAFlVFRjVibbUvTAfdci7RcRa5tw9ENommOl6rsj9qHomKxERcZBmRDmXttSeA9ayt96t/AzvEnezOlQWTcE1nghEdYHe1RODn+jk5SPfenekmfLJ0oobR4+xRTUnyfxl5SyBJRqcR1/k276s1NvMlySkfYt4oid+gCJ+6f2aPG+JAOfQoefBVJ1wVvzBAttsvrizX7U1/vxnLhLuWsmpDOpoccUR/+kj9moHBhStJW3zhl5nS08eKB4Tn0nLbiU+Vu9oqayx+aefaft++Ss9Sw+DH9SGdLBIDFYJvrHQAcMPgfqSiH5oo43Fbwd0y8/mrbXXDPuuXfa1b9tbrv+ZffH2J+3WR1bab+butsdXH7ZpOxttZULape5lbISBUb1d+QjWFa45tmLPCjhZu9TcH6/v2RbxEtZXGFyjzOxeDC+yEpT+DwqFP0f8qnJFJeheFs70GUgj6p44onp0AkiZTtmmRsB0TOWIJw0DFs16+dpE0u7betC+M32JzdrNJgE8sQCkx6rs7mej90LBXETwC9d5z4jE6w3FqfM9fHAzgu9AqhxJSNxcdTCgimXeL1tpy95wte2qrHZttKNcppODaEGz6NNg0zGAtFiz4LmYY2gTLNbrm9WVx3SuTsJS4+/vkKaQrmBap4Q1VmtWWm0HBLazBp5ij374fbb+nrssuXc76rpzWGsGn48+vYzSQbAaGBwAGASQXUx1fQ+j49SDmBvQkvBFA3N+DZiaJ6rUiTrX8yJwo265gNFh/J0OOn5MF4t8QEraEe/3QcWcGHznZlv4ox/a77462O75/g/0buk6aKNCWrSDpPtjQ3u9XEDa27OcT/PvjICULcM7pP1vHj3W5lcNkPZZZaa289WyBKT4RE284gs3SzOMllyE+hJHenQK/BU9j06eBVLo8Jmu6wuOl8VkPVXZlpqYHQZIlXwtTupPnSqDCgz+MmLfKH4nIsOakrZw8ChbOXCgwBhrKJQF1xIL3GyLxWzzmOv9Wd5Zqrejc2SzS/ymqLZeV84Xx5btkELdBp87U4ezdlg8t7m52dbLJN/WHLdDqYz70vXWIoJ3pH3ihiPsUUDssqwzuP4YNEoqb4wVsDhJIqcyis/pvFuFU5l0QrfEHcBxLbmfX1hCndDBgCqOUXoeqXtZONcnIOVB0cOg7onn5uVC8grCh7UP8bOl2+I6rx6grVE9VYsuQpRVcFW4TxFUITufrwdB3RPvjK6J/jwvulT1IeEKxDQ1zEee4IvN5oGgdx+piIcAFnkgdSBR9jyUqJ0QrHarf/J5W3Da2dYsk8Yd+ggGgwkIRif4nVgghdy5L6HrYL60AJNFl1O+bUeNNAO9X+YiCyajrTZLW6gXsLbgn6sotSbdu67uJFv8jnfZqjvvtJadO6n1UDf6RoA8UzfDPlkBIGkaVYMJ7/zT8UnHHTjwG7vOIgaVkOD7dEJbpY7dBRD8hUwLtVYG7YiyEFjn38WAFGY/YWnc68ujeX5kSaaabNfKRbbiJz+xRR/9jP3xkitt9k3XWdPOVT6C61MQ1YyumTI4JoZ3IIXIH2DdA++82BQJf/dn+jF/XwFIsWAkjbZDGtycWJ01VbM5nTpCgVhawBmm/AJCACoLwLx8QArgJWXS58Qnvn2JjlkJGnKthz8d+sntzgPEeKeV91YAUPWKGOAmc6tA57Ob9tvi937WttaebBnxH8/FbdAqcE4JpBvLSmzfyFHOUD4hAdCRdhvX3UxZVq+tuqK+ePaR9dhb8oErEVog+6LBOw6QACVyzGP0GXhQ/Cj+82XvxMcOniqXz/X3ZwSw9OOEeul6/MIBJ4RTyidTRRvES02ilH77tHA9w2f+wet6IcQfqZgn+B9k4XyfgDQ8KqIjEw/2xsgT5VU5JKwUBBMyaEDBZyKGV88AyAGCNKADqH4H4DvyDRyJqPg6f2838nm9fOav6e2ZOlh4KOWSYFOB3O8DH8qr++/EbIknn7Jt/U+2BMLBaj6VYSEKgLHg0+xNIIIPK9Ax/GG6pthH6oCtY+w4yYpMRAvgM3UQFUOzVw+jwu2ltWLwGg9NYedSHwCTVoI5t1va81ppFQc+9CFrmTzFMlOftdTu7c4ogQlCFfiCImoQVninM/H95fGj0jMhYRIUYM9XxVG9pL2jESgKGAnGdv+pnukzZgSeUM4X44aB6aDE2HpHRtqPmt/BE79tZvtqS9//R9vx2c/Z7KtebT8YdK7d9ZF/tuS8+dbeeFjNJJ6hbQAttGi0P/ypPjoMoMFwtKU3ZGeK+CNK0e+jUSHxu1A7XZ+sBE+pEG7OioJml7H1o8fZzH4nWUMVi1mr02MxZ/ZbUlth3ofdB2JuaTDZIuKZowFpJ2/0ek0A0mDWBzD1AS3eJyBnQe6s8sMU0UUXXmTNTz3tQJnAfaI286B3tadHS3h7ixd0Pr5ggS2+5Crbr067jXUWeB6mPYt9l8ZsvzrwXaOuEYoCnShN4hlpM3SQwVcKhXaLXEI913VR0mHVrHf4odNHfgM4umyqzSPCdeTTU5FRJx3nWvBFf+BOWMxHfAsG0fHqvA+C6o8RAY+5RhGAt3mufvs6quIzxkb8mXpPNDbTU+IoxenjYFPEVFDPiYfB08EkVGFEbjK6AAQK2iGmImDI+a6Ve9RKzqeerj868Y5e8u21AJFfVarySE+YIuJAlQq4tMskbbnvPttd2089c6llY/gtmS4noJMgHFuzOH4g7XxmXpMJwIgGHDQZB1MJI7tJZsurRazUVK3zwWwEUAmcZvV7/HRJabM7YyW26NRae+DyQfb4Jz5s63/6Xdv+5z+YrV9trZA/wMMAAP/0SURBVDu3CNUSMm1S3nF4gvky+i0NE8DLthIfynnVkTQPGBQzm4EhRtTZeTKRzbiZm9N9GZm69Pr4qNLSBNT61qw6btbvpsN7LblmiW2740f2+LvfZw8Nuswe7n+KzX3L1bbrx9+z9KZ1zhtgeFgVnYGrlAA85eZeCOdS2wBm+XbunoqPexPnfx+LQuJ74FV43u+PiOvQ0nm3eMMD2uFt1c3un//cZg8631oq2JuJefYVlqBt8KuLd9hVNaV2wfRmG5HOdu+RbwId+5oApBGYwh8dRAwwg0qWSTOLluhzu6yW59/2dmtfy7YjHRZnW572hGWzIq9TBp3MUrhPVL7korm29IqL7VB5lficPDP6T0fNgGe17aossRfee7XtW6kODz0OIFXviM89LLocAaD4SW3uWrx4pWs9d0s6TG33RNyDUoS7zkPhkE1RRh06JIh0QHeQFAA6oDvGRPfwqbK5OoCuCRjruFO4h3IAnj61nWfodwSiUK9Jp/oIpMdOoXIorF6uQqhalVFlN6+5hIGbSA0P5l0BXI+SyReRosYKxPOPAqSoxLomMu2Jlwxz0KV1SYDbmlts/jXX2pZYlWUElqG3D4H4vgI8gOd0YoC0mADQAJj6FHhD7IvEgsm+O6eAEtMRCvv1SGDReMTsjPADpL66vQTJZJ6Z+8uYalpth0Qb+g+0tVe9yuZ98H228NbxtuTuX1jD9vW2d98OO1B/yDUTtJdiwinPJzUq3V1CElwD7VnVn04wv4L7uA5C80yrrQ8f2m+HV62zZbf/zJZ89vO2+RWvsH2VNbZDmtncS8+wWUP+w5pXLdDNbKOdkXCLW4RjxLkyKpxrTXu7ZKQpsxeV5NIBrTeLo7P9+R4OHZEKPFKg/Bk9F14NQBolzrsA816E07VjtGQKnrG4Ooc5b327xctlDqt94tUxa46FgHzWeo1XCUwBIkxk3ELOM4GOyRs98hZ0JJBiirOPWLvAM662z8mC2tTvZHvhq1+ytv17pHFhxqqzk8WAXLrPXFo+6y00IwNqz9TUZ2zFpRdYg+df/KVnYYm1k3913gelUMx842usfu50rysGeTDxQ71JxpF/r0fVoern2EDKMe4If0HZKlzvRN3nj0UACZ84r+huWsvNee4vIiGA/sIb/BquF4VoodDCEXE/2rWXRb/DjfoPOko6YUAaJbIs1tcfmRXCqwLRUvM5Um51RhUQ9erFlXWiUmfF+zOpjl6ercMujGIeH5WWUEiKVZEyYekAdEHHoQab+ikJvoCUYHj3c0njABjxi8K4gZF7B9KI0XsTlgJFgBuuZwTWtVER4O0B+XwXcEJ8Z8DLSZoncYMs0MyCzCGeMAx4tKNJSLB8BR+R+3YFsslYTBpHue3WfSxUvfqUAbbtNa+0xa++0la95x2WG3+9tU680VqnTLH0bVOs5ZtTLDtxsjVP+rrt//mvLb16hWV2bLHMti2W3LFetNJSy2ba4e/+jyWn3GbxyV+37K26Z/Qw2/iWN9vOK66wjQP0jupqW618PnPKQHvuox+1xIxZZs0C0BwB3TlLZvGTialx+KtNiCtk3jMuF7QeBs2kMKhpu7ZrMQ9F7Q8fcrT4HCk6353yJwNPuPAjeoXk1/HJH7ztna+uE/hkWw7a+rFjbWXVQItXsvxhpSXYOVSdFwH6rMTkK3nR6XXyTcQbxVTgieMFUjr6tDTfdrWtb4ldXWH7q2ts9mWX2/6Zz6heU5YmcoPtzNXleUwx5U1LXqWSYmEk4g225X++bmvr+luKZRyr1ClIww6hf3TSMWtU2eZccrHt/M1d6vxY/CQE01NndLWY9wAaZjVAGuozKE2d9dyZ+B2gzDuqIkyIKDrmV+d/436KxkegCExxGQYCLAMWRcQjOknXwkLdCUWB5/G9r6lvPlLeeszENeG6UHhlRHWDv80Vwvzp6LgXRP8BsuF6LnjpKXpW4ZlHA1JdUwSk3nPSOPpN2BA9E3vwzPrMF21jrUw0CQODTSZG8lFZtIk8E/dlsOl4gNRJ73IwZKBCFH3vBEk/Hl0H2EqY3Kzjd/hEi/U4xiq0IploaBY61q7OoL2CCIBqcUGll6dVeWBR5n3VJba1ptzWSAjXSJg2nXS6rR54mi0//WTb0G+graw73Z4/7XybcfXf21NveYc9+7Z32lP/8HZ78p1vsuff9EqbefIAaUBn2taqs21dv9P0rJPsoDTlFtVXSgC+o6LGNr3p763x9jsstWmT1zmcDziq6tUmajX9xucd/FQSUBdSXYe0oPIiKd6+hVTMQ1H7dwpRXhCPRfmbA0ACCspMz9zD+3Uuryiw/TcgsudP99iMCy63g7X9BKKskI9lEKwDOuLI/ULnGLVf4I1iKvDE8QIpz/a9oWhjgTn73C/pV2Mrv/YV60gmfFTaTWPll7EL/IhUP3WfzaHtCwBljWwZPtL2x+qcXxLV5ZYS+Y4NpbJoBNB0EnP6n2yrRo/FHyAgZcoxM+qoMyklEZBKvuj9iq2HznruTPxGTlGsipQrPxrAsBgQaRGf2ci1uqhHyt/HJ3/+yTN1ktc78Xz9BysVA7Ef03989jX1EUgL1HPiBBURKoNWcVXee6CoYqhINZoa0EfrpfW5cMCMenAxHS11vza6vqfjUMhTz890U0FaTxAaSSf5zeEjyVmLO6VVmt0HbfqnvmCra5jqx8BPHtCkUfmAQZ6JXxYglVC0i2mjgP8CSSN1yv+WQAYBClstszgGYVE5J2nNEizXYrlH1+E39RHlMvZlkqYhoWDqK3tE4R4gxMUHskpiKmuNiLAvfVf+LV+GVgl2VpTR97ZuxMZ3rLtpen9KgthUEfYuQlveII1s5j+8w/auXObxe4fUBq1SP31raYRaXI2PLifhY7Fhn6klYnQWdxCDBQRrIxq9NKunqP0RIBcqeBChRjqKyONZvTOFAEbdp+9RfKjHzfaQ/Kl5IPWQLB3j8XZojy0bc42tqlXHJU0uRd2q02IvLHY78Kmiqv8CkAbq2vYFnjgeIMVvT/tikWTRHEtY6KbC5rzyfDv89AOSvw5LqtgsE9lGyBP+UHedEDrIgiW4YaREzFtqT7/urXagtr+PC8BD7biFVI6wNq7yrzKsqjvJNg4eZhZn1QZWDG1UnWHVYegTi4nMUzF6qSiAmL53Sfz2i/QVPKDjDMCp2u0kWhyirrFMwjJ7PJ82FfFc2px29pfyM/8+P5U/p0bCfeek3/rlFD3fp4PmqTOvfOS/9pQ49bKY9mTviD8K3ZlJNaT+OM71L2eKercjkh/Sf8pPpFn4yLK6Z3pq1tNEsNvWrbYFH/2QrawttaYYPlIYH6bVZ6cw5BlZ1DOzQ5w7FpB2I4QHIXJhiQjNA/DMayCAHwKk70FDFumeaOQfM95dAxHgOpiiWaDR5sshwSPQmo32KB+gjLuA5d6YmsqgRVul8gEwo1nlwZVR4bSOs88TWle6vMbS0mJyDsJ6n4AjLiJkq7n6JHuh/0n2+If/0VLLV3jIaFKyw8y3XDatDi0j8MroE985PnXag05Y/NQpgIHt4aGe2pXfHI/ORQRgEnydkvA0qK0b25PuA0e+PdgaDQp/J4vtkB+sEV0XRoDh0sK7/AMiX/kOmMEaFnNpT0sU0ynLbl5lMz7wNls2oDofCqU6Lpd2WFad1+poF9VPJ4V26tzTXucZ3IFCFAb1SedW4C+jjd1Fo2v8ebQnHZ86PXyy6rT2V1faggH9bPu3vi6tMWEsyuWLUHeovj0kEUtMpdOJTKbVWlSweHva4o89as+dc77Vx2rFG2p38QADrCkBaZpFzfU9q+/Laypty5AvWXu8EQgVdArgVEFe/3ouW8kIGqmsLhTVZUiFdgrtFs5H1exV7VQAVNW6UwA+NM8i0jGuhaLndpLaLLou8qV2ub7znYV7+ppeBiDNZ6TPfy9vOnqFcFzNFAFpvpeDwfDtUtmHn3ncHrz8fNvcT6CAn1EMC0O7FuFg9DIC6RHE/YV3QZ2Aye9OrSVcF1HIYyAANYAowlm4pnBt0TMjkrD7qHNMoCkgbS2tlfDWyXQtt4TAlcWnO8pjPiLdVFUlAZQmKkJjJ55xp0z55ZdcYbtvnWKtm9dJ05QpKKFhP3W0iywrV+WIP80I0ADTEBPoQArQwSdFTUh79hVIPSwOLYSQKT0J3akZ/QlzMy0kZyaNtDBM86zsO1/tylhERZ2oKFhNIvFGeLaziwMFefT55CoPC8Dk2BnVB6DitvfXv7TnBp1v+9nfX50J5nFzFZYCo97EdcZEYSEaXDAOrnmi4wN8WWuBwUUWaWZ9UTo4zhMGx0AnbhwWcWaqMoONWT2vvVLav8AvHquytf0G2NLPfMLaN21Qebx6fWCMSdzUBB0F9ZNlJlGGQHQ0vpxtmDjFlp50hvt5s2pfnx1FB6r2zak87IrKNOV1AurV//pBa92/z2cVEefLWhu4CiQ+alvJEtaD3lMYuIOOTMVtChWnIKW0XiBa0kG0GxVfAxU/J3pudG0xgPq1+etI0bXF9x8rnXAg9cT7+0r/q4kMBMmIBJe54YHB8MF02KGHHrInzxtkB2qC8959pGh3ztQRQAUACsBUDHzFxLkTD6TFVHxNMXW9rgCq4dqjE1ouEQns2cP8cdbWJLg7WVln9QLNJoFpq7Qf3sN5lopjsINJAanKKtteUmsr3/sB2/30Q9aRanCNM51MSzNkMRJpnmiDBEu3MiuFOFSBk6QwCm3qLfXE6NGxiBDMoNWqlXNmy2a8YPtWL3YjhAErAvtZ5Z255pjmuF4FKQIDphFKvDDrHQDw+yk/Ak+ha2AZ10h1jQMF/nRppTxHgAwAZ1Sm1WPG28aS/gLAGstUl1q8vwCpCg21VnVaI2LKcZUItwkaZ973DTnIBssBQIV8N1I6MgEakQBhb6YQzYG7IBcjmkMdWFWFz3Bb+oZ3WP3u9SqT6lNmPPklnwymetmwvlQ/rJCfVUdA3be2Ntuer42wnaUDBKDV6hDZe4oOIG/JyLTHfcS799fU2vOXXmTpFWv1bH+cuiC9Q3JFndM6bj7TniArFefUe4rarntSSzkVg58DqtrJLZSi41BPzwg+9yOvhbqn3vLRWzrxQMq7xWR9Jv3730u8PwhLBKQwAQYJcWjITdN9D9q0s85R78wOmQVg6joQVACqI8EvIs4BTj2d6ytxf8hDdwrv7hsdO69HkmtKro1KeCX4aZmqKZnyxBR6nCGmH8vHCUw7dG6nAGLmoLNs1te+YMkV86QJpSyRa7cmVXejhCvBND5M+gwGIbGYmPZ5vyRI12uCYXo+HzF+JAQRkPrat5LjlU8+ZT+/drAdXrLKMs0tAs+MNUkzS4gPpaDmgSXkxeOg8c1yo4CSz+Cr5dm8Q8ItUPWRaDgGIG1lv/VWabfKYTojgFlh0z7yz7auqtpaBEYAkoevqf5ypVUiYn+DduorNkUdnAMpHVYATNrKXTnSOglv41hbifgRM57Pcj1D9c8K/OnqmG0T0D17+eW26+67vQ9IQKoD76RUUAby1I+4xsgMoIw+cWUAg01r59qyN73F4iX9BOhqb7RdtSm+XfzpbMTIRAOW0zuody6++BLLrVjvvRDNRifCUBODN8i31+NxAGlfEo+O6Ghg2FM63uv7ml4eII04rU8UbvvfSbxfguBCEoDUQ7YkODLUHOeb/3y/zTjtbJ92B5AFnySaWtBO/1qAtO8UNM3jzQvaN7Na3Ox07RRNCGEP4TBJtNFYzBqr+tmmmoG24k3vsMO3/9Q6mvZJPBPWLK2HQY6cNKNWAaqvb5oBOPFJ5gcgMYtd4HphCiQ13/H1lCIgJQUzPAApg1b4uztakrbukSftB5//vK2f9oSuZ7/zjK/0Q/hPR1ZAKTB1Xxr36z2Y9YxA++Iu8Eke5HmVLhEhlO2WlkbNbLFUJmM5HwJOW0cmbu2rV9r2z33BVp2KVXOSNFK2ahYwqf7Q4D1sjcEnmeoRAZgR+cCfg2wId4u0U5bn45wBxMyccu1RHZg+F1x0pdX/7g/Wnmrx1bRyKmAiF/ZqZ2Uz6sV9hKp7X3XLgVVImD1se353uy0793y1c63zeLGrIS3tlNWk2N4Zv/qhykpbfNklll25WuUFNEVqR4AUoEYDpM0iIC2Y9399qZh3Xkx6eUz7v5WUF8wISPn0ebrtxMUxOmxWf/efbeYZZ3soC859Bl9YDi2AJuD5twCkPYNn8YjwsQgfXHNFlQNmtrJEZqTANW/iYWp26DMp7XSlgPS59/+9NS2aQQVLONMeH4rvsaEt4YN4si2tPSGNTUCKr5QZZGF0njZQe4ipuzO2H+McAinyZxel7vcUAymzVFgTPo6Jkcra/B99027/3Adt3ZP3SgmTzc90buUlobzhJ1U2Qp78j4En1mANa6viO+c1kC4RCUhFdA6ZlO4VaLVnBKK+slBaWm9aQB23Dbd83Rb2O8MaBH5ZaXbub4YYrGMuO4NM4i3WTwh+7EAMEBIxgXbK+rfMUktWiAcrg7sFnz2Lficra+ywrt046Dzb8qffq1hNqu8WadoCznRWuM7iQa3KT2twX6Ew4NtlvVrAls7swA6b/W8ft1VqQ1bDz1WEwUeiPZyP4HsRigQDXLtlgcy+4iLLrlnloMl24CwYQsA/C0Tjlw1tgJISXDYnAkijtj4a9ZZ6uhbqnno73lv6/y+QUkcC0ghEnaQl4QPzGVlopLqk4c/32oyzzvYBA3yFYTQ1b4J1AdHeQLIY/Hq75sRQMaAfPU+BioGyp/NQdD4ps7GxWuadzNNW9pJCoABSgSixkjtrqu3xC8+ypd+caOldO1SvgCPCit+NkXgBEua717dADp+cgxWGsUhtAegheMUMHgFiIR2DwQVqxe3qAf0CNZZZxD/Y0dFiuX2b7aF//Ijdf9ZFtm38GItvWKg8+NIoAtswwyebYzYVYNjq01+ZHKAD1pES6up5DkTKB9hMeVhjAO02rudkmdiR1PvTLAnYZo0C0/bEYVtx50/s/r//B1t48kkWBzzFU8HvKTCMVVi8usTiVdJIZT4DpimBZ4s02KwAi5lKrODUWnGSpcrrdG2l5erEi2obOrgZJ59hMz7/RUsuXSbtUFq46pytYXxmoToxyFfxojNQvTA4ppMqi+qYzqM9bg2P/s5WnTHQWtzaoNOUpaH8APz4bX0BFBFhVvhJD9aU2ZILTrfM2sV6DBaH6p0FZaTZE/0QOkhkSu9CYclTT8nblLb7G03/v9dIewJSj1mUiNOuDqRnniUglalVBKRoC1210b82IA2hUD1dF9HxAClmnofiqB6YM852J2jmaQnYDmmiz7JF772/Mzu820fiGXhhyxBW8vFFI0Qes6njAGYnaOqP/yPALAbJCEi7A+fRgDScEykPtCnuAkAFLald4NiRJQZIFsdjz9hTV77R/tSvvz3/4f9j8alPCOwEedLQ0tLgWBavTdoqZi/uCPyhOYGPdwpuHqMdK/dgfEbvSrMWABEBGRNU650CXcBbGiqLgmRaE9aebLTWdatsxbAhNk2d8+qKamsSYHVUVFpGdewDRoyKl9UILGvVQdX62p/J0ipLidJVtTrHxIpKa6iptG21Vbbu5IE26+wLbO+kWyyzaV0Acv21AqIqb6RFe/1TJ7SF2sQtAH0nHIq1JTp2bbY5n/pnX2ovCVhWhHcBor6Mo2umgYeJMiC8qkUa64qTa23jHT+QVpvE0PB21ctVb6Gj4R3/D0j/b09dgBR/XV44IiDVJQ3MVBGQYtr76ktidoA0mDx/XUAanh9RT+e70tGAtPOcnuWj9pRdAt/mUx7VqUiI0JQOl1fblotfZevvvF32cMJNZFYSSqpesxIO31pXhOlXDIydghPRCZUhnpcHUsxXACWTEiBK2AUaOPCEbbblkadtyYWX26aSmC045wJb95NfWC7FVuLSRsUD7F3FBAFM3zZpbayMRZykuEV8AmoEgGWFLHyN7JGFH7JZgMriKvjb2XjQtTRdC6CJy2zv3i22+r4/2vpPfcE2nX6RzP0adUjiK2n9+OBZ89YnTVQJsGT6+6BTeY0lZMqzf1JS4Lulqr9teMd7bcs3v2WrHrjfmg7t9cGzFnbm1ftZr8DLrnrAxHaQU80AbgwshS1eggsr1Z60Q7+7y54/80w72K/Wcgysql3DurthoAn+h/dxbzGZg5hj/KRbq2tt0fVjzOJxb0I38Sk3gIoAObAGt9nRgNTTCeWBv2z6f0DaHUhhBPxFedO+URrpTIA0VgBSfFV/nUB6fNQTgEYUNNpQNjSRtICT+daM3BOv2Ciz74A00afPPds2/+EOCU0YtGE5UlZcR5jAR0xfyLHShSyvYeqAx2JiBUAcO2GJlwUgjdqWjfnYFSDp5rZADs002WF7H3zUXnjtVbZGWvaqM862fd/4sWV3HdT1aWuQudui57CKeltaQKh7yWZn/pXvlN7FrpuET7HgsEd7CKB84R7xVi4tbS+jMgPEQrOk7hMuB1RrabGDU6fa01/4vD12xWU269SBtq6u2nar7ptV7+kSgVdJjbWUVNi2kmpbNvAMe0KA/8SHP2prf/1ryxzY52FLJNwkaNPEgTLPHSANYCmrQO8jkoArea2DK+c7UmqPpLXu224bP/1Z213JNinVPoOJ8Ctfp8F9sFXuvmG9AHyzLPTMOZNFtremn62+fpw0jkavmxDwHjowD7HKA6m3Qx5M/29M/w9IuwGpjogCkNLkAOmsM8NgUwSkIQA6Ggz4WwLSAjhCPV8TKALSEKUQgLSZ1YvUoSRkeu6qPsXWvvZq2/eTH8tkPSSQkPkqhMikVXcM4AA0ouA/xKQEQAPAujCps3ItRSQ0BZ1Cm/QhOZAdNfHuqF2VF5mWDP5g3rONSYYRduUnSTYFrod+90t7/vSTbKdAYcFZF9jSLw+x5MKFlk03CExbrBHgZRUVNFmBUhidphNoFRa3SwsNi30QxB/AIyvw0DtFbK1C+BWbM8JflJMtV5JSExmQYeO5tkMHrP7xxyzzh99Y8y1TbM3HPmq7//mjduhj/2p7P/Zx2/3hj9jBr11j9rvf2aE/32+tm7YK2BmFD1uDUN++YaDKl8EPDZDxp/w4aOq9vjYnbaF8+vrAAllWYbN0ynbd9VubfcEF1lJdbWkBZltNf5/ay5qqvk9YaZ0RC+uDZD67TXws64QY4x11/WzpuLHeKdAs9BHKkZo/DBzqJX0H0r6zwF9d+r8eSBG6XgVPTFUscDA6jOZ7veQ1Ukz7mWdII60gFCX4SNNopX9jQFqsYUbU03URdQFSlZdOhKmCbIK2Q8I296QzbO9vfymTt1lamYQ4LYDKpqxJWk5adYlvVNLqgxq+N5ADKGAahMwD8RFkfbqd7d3Wkam4/aLvAHNvbRquKbRrWP1fQC6gySl/2VzCVz9KSGNko0bALrN7p837r/+2tbE6S5ZW2Nrqk23a+//Ndj/9jKVbm6y+g/3bAUWBoEx5QZW0PDRegElYQQgRa/vhd/RzgFQATaYch22ms6oXXAthIWRmAOFLZlX2FmmQ0YQAVZU1N6SsuTluTU0HraVpjzUk6q1B4M+yhJTaF7nWm5p0R4vq02cQ6X1s79OuBwTARDPkOG2RB1fyJZBvI06WEXaBcNveBpv/if+2RSed5HGuWBwpgWezvrfUECFAvCv7hDFvnw5VvCE+yHkES5mt719ri6fcaB2puN4V6p5OEo0c94jXA/WCfOWBtLjturRjz036N5FOOJBSMV38YCcgRc96Mc8rvqf73fSYNDA9phMM6BpHu+ujMHbDn/5s004/w5piFZasLPEFQTwcJB/bVzzgFMCyZ2D6SwBplI9CXo4kn48PlbBg7ykSjmpLVZf4XHoWKMmVDrCW8gprkBA115VaXJoJ8aOUlX3SV5fX2rS/f4/teepJSyUTrhExCMM+PZiLCHIUK4oAMdjDoIfHiHrles07Ff8F31rgmz6l8IgeE8LsITf+TrRdOkhpa2pTwq1a0+SZ6akCLiEh+cru323PDP6CzTl5gDrJOmuoGGDzTjvTtn3vNgFCo6AvzyIqW4cAsbWtyTLtCZ9jH2bDCaTgGr0P7S/4hNHAAROdo/PA7HdNlQcJ5DkmLsONkNazMpjZAab9euVSb4UT6db1HoGum+QCVfd/QjxTwIgWzPRa1gygDVicWF2GgDqp7yEkCeCnA2nUMxxYmxpt46RbbKM0cUbhGUBy/786T5+Kyqd4JqzREIVCwUelnQrE5rpaW3TTDdJsE6GOvP3oREIn5WvV+ruDq4PjKpyuOTHppWBDb+nFPPNlAdLjzcSx0ol6JndHROqMS8wDKSsQsUo4PTmMB2M0/OHPNvd0THsCpBm9hMnyYSvuI/0bA9I8ESfYWtZfWgWjwITiMIDAiHGdfsd8QeA4ITlVFepEyq2httpW1lTbjLdfbbnZUy2XabFmCUWThNPXDc1II80lLS4hTeo4axYgRD0DaUhRW+ioZOs4O9/o5h7SEUAqonP01fz1Nny4YV0FkUAvg9acjVvb5mW2+gufsWX9Blh9TY3trai2meecY1u/f4vUxIO6NmcJeETP8XhS8UxrSmXTM4BpBzs9l+B/33qD66SVFQhAp8PA5ZH/VL7cElJePRogr8XxzGhVd79Pz/bwJf35swAoABygpqwCUub9+zbROseW174MpJ6T1bPTtAFulxyuhZylD+2wDd+81ZZddoUdrmD6MzHB8HTPfOOB+QJS3xmiyLrZCpDeOM4XRUFefFeJTsAMPNAdSF+qHBeniGf+t5/5/2sfaafGQCOLuRj4YKQZM8n9S7rmwH3327MSphZGrGXiYs6EVfJD7/xXBaSRtikK74JCvqI8QuQ7CIbKJO2az4SDJys48Vvn1XH44sCE5qjMm6sqbe7Vb7XDi6epXpgKKdCg/5FsUGeZtpSl2qShSWtClwIAXMABCJELkwSrp3QihYDUpV1FDqTSQN0s16skygH0OsLmaZikgGRbpslSM1+wx191pW2vZQ3RCjuojmbumafb01/7D4vv2Ky7zJpUDAZvfA/+rMqrdwneRPpf5woEmAXg4xpfFlDH4StG0ulXqBJlVz88Y4H0lSpRtsI1OgDxF313QOa7PuFVQpt8fVG0TYG6rzeqzDKwhYLQlstas/IS53166LaH77apFw+yQ+IbFiHx7VDyg6e+VKQ+u1PgH/GUg2mgrbUC0vEC0gQLRRMdoFypvFFBHOxpezIDuCrX/zem//uBVMzo1EMqFjgnUMG1BPp/JgaaJVcusWnv+3vbUcMq4eWWqmTEXsBVFhjqrwtIAx15LhKCQBGQtjFTRUDK8m6sFoR55yusV5RbXOVt6ldpjdWVtk+gOu3Vr7BDi6ZLPlosm05aSyZrTRJQ4kUxGYnNxAeHv45RbkCjs15F7rPsAUiPt+fvW6IN0UKD1uhakRDMwU1nAwAJ4GX2srtpStcx//+gvje3Ntm+WU/bzA/8g22qrlM7h00FD5T2s/Xv+Yg1Lp6jTkRGMxZMU1LXt7qf0t8lvgErwBH9VLmjssFnaI/KgP9TXgBeXRht7qb/dC/3cwH5555wX5RCXfEZCKB1l4jKE/7X9QyMtR+W9t3s5QKf0cbRdrOplABcwLtvvy394Mdsg9rc17ulQ3XCZRUW5ekJTAP/BL6Pzm+vqbUlNwQg1asc4PUGvikvaNQF+fp/QPq3nAK39dh+EZC6kNPYMvF8tXYdJ14wIQbM7dtq87/wcd+KI8FCvTJ3mdLXITBld8+/JiDtnQqCEEbhGSTDTGOhZhamYHZSmcrF1D9iF2t8i2dm2eyrq7ZZZ55pu77/XetIJ1y7YY/5rFSynCiTFSQIVFL44QAFtD6pQdmctCC0Iuo1DxY9AeaLBlLatNfbeGZw26CNQj6bh/fwT59hwIvtoTPu02Rh45TaPu5LyjXbvgfutWde9WrbVNvf0tW16kBr9X2grXnLO6zpuz+w1tUrVFYGoaTb6lmmTiS8S/wjdVMs5ODt4Oj8RcfCJ3lDe1XHI9ALC1UL5ASsvuGabgSKgtsJYNUz/XcErIAsvwP5cx1sIXgZ/2m9ntlibDmYUlnxB7ORYS7XbO07N9iaUSNt1akX2KGqOh+dDyY9C6Uwe0kAKeoOpIHHA69HQEr40/baujBqn48jDW2pfKv+vTxeZvji/wHp33ZC4CIqSkGAA5A6qaFbpV2EUXuxuRiU3ju7c7PN/eRHbXesWr23zD1pbakKVp0XQP1NAmmIgWX5NV+/kkEz/Q5zvkulfcVUvjofeGiuLLWVp9TZhm/cYK2pQ66lZzICyZRA1IEHn6CEV3WXw8RloEn1zAh0GiHP1y3A0X201hM/o7bpduqYye/p7SbaVkILSZABsgD0yg+4BAnwiBrwwHW1OQNk2fx6ogz5CIlsxy/vshkXX2oHK6utw9daqLD6kipbUnuKzfzIR23fC89aZn+D8sI71XGg5ep9xHQGwtwWX7Vh/gsqARbA0OtC5/QeQQwTSD0UKqHipERu9qNK8sXxJ4Aon52ru4s8XpeGAGwBKvykuZR4OekAjTKQ1illQQ2iPGxebouHf9mmDzzZGir6Waq82pLlrEQVzHrK1yoebXOts8DXEYU1APJACujq2E4B6TKAtDkf/uTlQ45yen9XIPWOjTb5vzC9bEAagApjozuJAboQf4Xzaosu9xenno4dM3F5L7cUa6RqaSff31rMwGBCO6Ojzc32zKf/3bYKSJnhwyLGbLeblmZKPB3HIkbrDUh7N7lPJEX5yGsNPV6jfOTzCpF3Qrkw5ekYchKsVgkYPlO07pUD+9nSwdeaNda7oKNhMDpPKBChQ2nVUzR7ybcLkVqHn5l6DXUbKGo3qPj3y5063wNwtaXzhECTxyhPcB2ADwjiBgD81GHAC8m4LZl0s83vd7rtq5XWXk3YT7m1lFfaYYHPvpr+tv51r7cd//Md27VkpYd6pfVetuzw7YnR1jMCyxxAygCU6gONXfXnmiwk4EYjBXRSAr+kgN0XEMElAQ8KiHCX+AZ1uredmNEMi18HbTYtjTol7TbbztbZab1PLaNyMMefDo0lnNPbN9n2GyfYhsteadsqKn0AMVlJm7Mmaq2b9QwiRXzRlWcivg7nfOUvdbooFIwT7Ko9yVaMvcGsqdnzSDnoIOhd6Ou8vVWOiGgLP/Eypt54S62tfin8qYb9j+6sKxZFf3k8yvPJsdLLr5HCx/nMBCrOuIohJgkxb4GKM98THXfill5u6wKk9OoCUeZY4yt1LUVMjeBtuf3Htm7gAF+w2APyfc6zGKsM8PprAdKuINnTeSg6H3yhpcZCzEl1DmH3ySqLs8J6VbntrorZY+eeb5vuvV/1Ig1dQBA0q4y0dUx59rYKWjtyQYxlOxqUftBMmJ89pb8kkEaJdiZetV15d+1I+SYfYaKA2lwC5T5TzqmsgFtCZjAaZPuGTTbzfR+0pTWVIUyMVZrUqabL6ywR62c7aqtt2cmn2JxXvM4OfvMblluz1JKJet97n9BSBqWaBIBNKm6TNMYsWrvOZQldEli2+iIoWevw+f3iN4EuoJ7Fd9uREhASP5qfyikAUAu4GwDwJewpl5/6Sgwv8/nTOsYqT6y41bF7l8X/fI+t+9TnbMbAM2wL66LWsF1Imbe771MvQAz7dAWT/kjeKYAonTShUazKH/i/wraqM1k2/kazlrjyhCKvOlMegwWiau8BSP8SbR/xWHcCODs3Uyz6cyzgGu71B0Rf+pZOKJBGme2egeKChAoOVAyoxVR8z0tNR3uOayPkhQaWEBECBYj6ykRidvZSJyVemGqrTj1JvXiYZ5xksd3yEKDv+5N3MtpfL5AWAz4mGvGCuCjSKo/vCVRaLXO+0oUMjWXxyafbhnG3WaYpbQnmkauOXEMXyAA4gIxqzpnPwVHNBqkBpdG97ErHcSaEREAlCKLNvdP2fOb5MQ+kgQ8CP7BtMTOQOpIZ2/X7u23xeVdYvKzO2lkRSW1PrC1z0Ftj5WbS0lJq30Wn9bOpH3i7PTnqa7bot7+x5pXrLLvngLUm2BPJlxLxP0LDsLaTAti08pFB08Sfypx8fYbQrPy1AlWWp+tgZhR8yXnvtJRVD4RV6bIqH8fpMFSatqZ62/vE4zbrk5+1JScPst2l/ZTfWstUi9yaqrHmOhZEYc2E4NoBRMNofFe+KQApICvzX9cw2Ar/ZwWka2rqbN5NE8zS7AOlvGDKC+QBKrLj7ghlNqK/JJACkOBJV+J4oGJseKl5enmAtChFxwrUtWD0Dh4c7D1EOMY1ujM84CWmsAhJb88K+XEEEDgQi5dUj44fC/9UR1JAKtMs/tSztun0Mywl0Gkvj1m6rFbMxMISYfCmMLupZyCF/jJAGjTk3s+FvAZflwRDWgVLuSWlibZIy44WG94soVt//Q3WFk/6ivaZlAQgjuaEMIT2CUya/8sDqb7qXADRXqv8fyUJXDDrBUxky0OGlFcXfPjNjwuRxIMqjMCAPlVndE1cvIkWvnDYOJtTd57VV55kzepomuvKfNV7VsPCd56BLwRKzWrnetFends2oMb2vuoq2/epz9ryz/+nrfv2T2zftIW2c9ps2zF/vqUbD0ozZYcABJu8hNlNmOQJ/QJsiYiAH9H8vW7Jm4hzzHTik9SebLbMvj2264EHbNW/fNJWnXyONVSdbA3VlZaoY0Fm8Sc+UOWztbLOOtTG7ZUy65X3oI3Cv915h98FIPUFpHUd65Gyin8SID3jNNv7wD1ed47jgD6+Wkd6HS4CUmcSZ5SeU+9yevwpwpKAL4GYsRg4Ng+kuu5EvfGEAWkXsNTvwKwwY1Qk/RahxxQoFM7XStR3KGIpF9a8CRY9t/t7+pLcZ0djdrs+/M6zL42rnpSR3eaOjPuk2lloQrYZy6g1PvmMLR14skw7nPLsi9NPmilxpdGK+YDT0YH0f58CkAKgTg6ipXn/WI1ly6tl5pXZrspym3vl6y29cKVaQ4LNep5ooLg90JxUbVBoy8CgwXTOU77j6mv7kPp6bfTc7nTspLz6bCBMzkIZnFSSwHt5czTPswTptxF7qg41JfbILlttCz74Ed82pKlflWvtuZg6Hx+ci1m2qspNZBNQ0dnGVY+HaytsW3WprZHWukSa29LTB9nqy14leo0tVR3v/Pd/t02jhlvbvX8ye/Ipa3thuiUWLLScALE11WLtqbiHFbXxPZtQJlI6llAH12StzfWW2bbR0rNfsMyff2t7Rg6z3f/6b7b0gottbaW05pjAsoQtSCqlQbN7AYvNCPB1DP5NKe9ZURv57ZFvA4hyLhB8Ewbc0EaJP27Ss1ddfK61bliuWlQ9gpG4xnJpadTS8MUvPihGvUdA6jLXNR1fW/Z8ffQ7ACV/tGsg6fX6yzpFPOsU/SlfYZlBPYNn8acvxe+BjpZeFiANG8cxuyIQTnYET5DpFYx/x/9UGP+uHh+tNJgEgaHDwgpi8DyQhkIW3gH1JQGkhIh0vyf8DoBdAFIW9hUT6J3tsrnQBnwEetVSW/aqy20ns3/EpFlppDCULykmQPrbA9IKXyuAudV0CGzhyy6RmPorThtoqybebB2HUwITfHmNlm5LqD3VEQpUGE3GNFYrwZLOkJGfOQrZidqsp9S9HUhHu744Rfd2p74kQrAYwME01uvET2pyPlWGCEj5jnnMgFqyIy7lSryZ6bAk2qnFrf7+X9jqQafYQWKJK+rU/v2NLWjSAlWiHFqrWA6v2meItZf3U53rU3XdiuVCp6t2aBex539KtKW8xBbUlNmCc860eRddas9fdpU99HdX24z/+C+bdcM4e+b6623q2Bts9nVjba5o+tix9twN19tz46+zGWOH27TP/as9/IoLbfEFZ9taPeuwt7Oej8Yo/iT+NeOLjSif5XWWIV+lAlfliUVokrqHRUhcw8zfW8wvEZAWrBgBqZOsmYoqOyQeWnrJeZZZv9RrD+AU01guvyOCh2lJ9qJRe5czqFs63rYsvp47nDp/BxB1DVS5EgLpf9wqRDGEtVrBHj+rawjZYzttdrZ1cHVA1TOUT4+uoAz5Zx8t9QlIu2uFR0tkhjnBGYGjr5iD7aHOaOuhrba1ZZN+6EAbIRot6q06JKQd1iKO9gWAVZgOCtue8nAV1nd0H5yIhR+aKXAf8lCcivPc/U4XehpY77VW4gATOnbIOnxVdUwnRmElbft32sJ/+5CtqCH8idVwyswXcJCARAAaQLQ7kIZj4TxxeT0x7ImjKB8hL93P6d0Ig/u2WHSF2SwCAwFArkZCWFNqq2qqbfGHP6XysvSbWiqTVFvK9JRg+DSmtvycblEYtAGUAm/o/y71G52Lzh8rRfzVl2v7koqf5888ymOxfHygSeVjvrqQQOUlRpaF7gFVtshLykJJ2ebf328rzvs7aywfYC211ZZgWTnVaVi7IGxiZzKBPc6yiIIPkhAjrAHC5wJ5Z6y2CSS+0mdSn81qsyZRo34356lJ1KJjUFyUFAHIDAD5Vs1OdPBojmF7ksi3GfivZwrne+abQAX/Omsu0PGyTul+dcQLL77YcitXqb5UWQIdOqiEMIA1WdnGxP0QgFIeTF0z5aIT0MzotnG1HdEjLFMo4FD7qVvU+4VAkt6MXpXxwcOU8IV1BjwEDmVN1wlTxc/8I2RP+dVPhkUEPcbuAhmVoS8Zhb/6BKTOiH1MaHFZdof0igvayob6bfap//lv+5fb/9O+89QdtujQEjvYsU8FS6uepeHgLBe1+YhmCAFJeXiI7qch9EzMraQqCF/RiUpBg8JkFTjkgbSto8H33MnKtGe7YDSvjgN7bfrnPmpL6zCFqp1pWVIsi7O+k8H+NoAUQWPqI7GDbdJOGLllIZYWfc656nJrfupx68h2OG6yipOPGas9WaqtA6ARsYKQ11u+Lbq3SAReEfUl9fW6402deTjK4wOQMoqusuUEpKxVmpVC0CrhEw+kxI/s40VQu7UkbMPwMTartp86HwaeBDKx/M6eXqchsN2B09sh3ybiGSiAnQAUEOVeRr91rW80p/sIjqd9mLaZEaVlATEI6AOB6vQynKP99J2R87DYcqDwrMLznKL35/PSE3W9pivfBCoAKb5R5xu9a29dlc2+4jLLrFmrzkcAifYpkGT7Z9ZcCEAarJViID1Rbc1TWMaQeFk1od4vLNH7Uboywg+6d7c002o/5cUHF4UjaMtMV9gna2txw1qbFV9qP134G/v6/d+3g9lG6VTCHiFqK4h6NMYpSifetFdhWOOxTUCUEzOq+uz5XUvsrGveYKVDLrWTv/pau3r8B2zkb8bYE0uesVSrjGdGygn/kIaKEsvitxQBkPUpJyoYMzwY7aT3OJ50tEbjnGtMNK6AtF1mfVuHtFIAXT1ci3ouFmGw5iZb+82Jtuy002Wy4U+EkaWNos25RgrDBqY9KhP+lQApW/f6dimVldYakzlaWWebKmtt54QbrL1+v5iIZebCepn01L6akdqGATm0Nl+7NS8Q3es3HFMrqa3+VhI84IuEwAPSvhkl5zf726dlPbW6ptOhTrxNdZG2xKrltvDDH7LN1bJQqvBDEhZUmSc0QghTOLh93PWTB7sQ+K7fDqK0CeAk0HUCgMP9tE9anxBbkLCUYTFFzwc8fbpynjxCpIgPiqk7T0R0tGuKz0VuIXzBxB5v7VdjT73ycktv2BjwRjJK+yP1HjqI1ldk2iNnEuQjeObFJrWKKzo+G8yfGZw0xNCmeW9Ox2k7YUhG1gRtCj4dyjTa72c/YNf8apy9dtx77LKJb7Uzh7/CXjXs7bY2uV1WGOUgn6Bz39IJB1K2maiXCZ5SJtAu1V/YrJ1z7NJRr7eaCZda1djLrHrsJRYbcY6dNuy19pVfXWeb45t1lTQfCSlZT+u/tOoFv5xaQF8wK4HQ8I7jagivEIT6yHt4TgSkNDTmHa7pMB0PMFdnwG3Sivc/fL+tuuRS3xKinQ3JZNYH/6iYuguQdgdLfgcw/UsCaXHIVRCuPKBLMH30VkLISucZadibq06yJ69+k9Uvne8jwXGZNKwMn5IlkBawYA4RO8pMoEgoegZS6pP649xfG5BGPNA7H/gKSsR0SvCYXACQsggL7OdsqDIlxKnQtof+bE9edpHtrOtnuUp1roCowC0iwI5QuU4fuo5R7/gXIyAl6sOBUMeKXQDuj/Rn6HppohFwhmcUKIAvs4wCdYh80RrntWIKPNidXyIKo/U9n4/4CcsrdAIB5DNVMVtZU2k7v/QFs4YGlMGgjEgTxJxmxlg0RfblANKI9/REt1Z5NoPWwRcqjRQTn6XcRGyAmGxLWoP00KnbZ9pnfvQVO+srV1ntkEusYvzFVjJxkFWMPdteeePVtjK7UcpdypUpXwawE6SPnk44kDKDg10XQXVmbqTFdI9vfsHOG/N6i026yGITLrbKyedbv69faDU3XGL9Bl9qH/7R5+2htU9ZXCxKxlX3xjJgeC3Ut4mBaQgddNU8vKcvhSO5UB+lAf1ZOh+AVGYAnagfC2AqGfK0/dHHbMGFl/jOjq0yt9rF4EErAJQC8xcYuCem7O34iaOI6Z3yQNpJerfnL9J6lF+2jqivrLKlV1xp8WnP+n5FviUF2r+0UkbqWZgYO4A56WEXgbxA5AGpUKf6VB1H5//qgNTbP1BPiXIAAr7IiUC0NUVHEmYcMfLM0nk+bVgmYopj8Sbbc+cdtujUM61Fpi5aGsAXgDQPoJCADv5g0MnrviTUfRiACuAYaaQ+7VLkYApv5ckB1J9RuDa63o/pvZ3Etc5rPVEEmH3nQ54VgWjE5+SJmX3L+6kT/sqXVBdsuUf9MWisjohVtVCKJD++p5XqEaINQofWNbkM5ulYqfhaSK/Qp54JRggxmLLAgtmMpfimheLfRAcgGrcfzvylvXL81dZ/5IXWb8JlVjXpUqu89RKrnHKB9R97rr3hhr+3jeltKgPgGzAnAlLoaKmPQNr3AnowsTLAaDxmUVI6zpjfTrJTBl9msYkXii6wspvPtpLbzrDSKedZ+WT1CMPOs1eMepvdv/xhS7YmHDDZaCyhamnBuEQr0HNZS/H4gJTGVWWIegNSEtqILztGvoURTIH0QGgGHMQIuBual6ywFW++2hoESviwGGSCoTDl+gakLy+IQg6gEXUDUuZP+1qSeYFGO0oLSFdVV9jOEdcY+5Gz91BahWXP+Y500v2FrVmVH01DDBotPuJ1mm+DQp3CzBGQinoBrP+15O0fqDgV8wT+/bA2LWZhh2UlhGjjdOY+RTYjAG1KWi6DF1Blb2i0tR/+F9seq/MYUkx8eAKNjWD1wBu0h8COQRpRewmDQDrHtUWaJsDo/KNP/54/Hmmz0XE/J4rui8gniBwTSIspAlS+98xPEM8qAKnKo7zD+/jWlw2osw2Dr7H2OEtII/soPbLj2tHoUqo7XCHI1vECae+yXXxtULrUVi7jWJOynhhcEvawjGMOF6PuWVG/0a7/46123rWvsYrrzxLunGkltw6yklvOt9KbL5CCd4GdfN1F9ubr32lbUzsFP3p23kI5YUCqRwih8Twow2Srh+dFheKP4GEPk8HXlE2raAn70t3/bZUjThNonmslN58nutDKJl1iZRMvsdJJ+q7ClI0fZGeMvtyu/fVI29uy15/DzBL3UbWrmfR8YvpULH9PVMDuiWNRXsl3lI6oDL7SnQHMCFBEvNdNBIEIoMCoixrEWtK28tOftO21Ak/iLzGhxLRB4xCz8VuAdSQzRswqITjBYNoFLIveA/OHfBGeVSKB5TOMELsw6jyg2lRRbo+de6odePx+CQADTCpvuln1FneLQh26IATgZCAuzGgKJn1BILy+VWdR3Ub1HB2L6KWm4mcVP6/78WNR98Qx70jzhGD6/kb6Q7NigzgWMUnB3zIRLdmia9ivU3Wl6xrnLLYn/u6NtjMmQKtQuzAIKQ01VTZA1M8HieCXYI7HLMPCNwK8iG8i8s4vT0dt5z5Q9/uPTlgqgWd6enfhmqL8AebinQV1A2zddTe6du7hQ1I6fJeEVsmrOuHIKu2Jb3pLvq5qHm+6t1fUhgAnzwuLxMSFNUSWhAigjK7zCTUZRutTtmT/Onvf9z5vFV+7wCpvFM7cMsjKbz5L2ui5VjXhfKu46WKrkGZaNe5Se9UN77S16e16t94rMO7Q8/G69oY1JOXI89oHjTRc6AXT/z2lAKLhGg9XcoaUVqPCxgWl/33fcCsbfqaVT5L2OfkCKxWVC0D5XTpZn1Ktq0X9xp5vJ3/pfBty1/W2N9cg/EIbIpYRU5NKUwWrojvzk6/Y7ol8RtccNXHvEUBKxVGBBO/q3fqNb8wSKVv8mc/b+pqaMGIq0waHeyGO9FhACv1lgJRPj/3TsTadawVMBaIhnxIGCUJW2sUORur/+f9YYusKa5EWof7XBYCtNNqIqFC5xU5iTAkDZhumfQ8C0SuT9dI+LzZFz+uJekvHOh+l6DrnXQkqWg1c5GtqevnFe+IPzD12T8BiwSfY0dBk664fa4tPrrP6GhaAkcUiwMxW9JdWGuKNMeP9U8dTjL6jjeYBNLRTAaQcqI7Wzn2g7vcfi4727kBFQIpGWk7nUG7zTjnDlo6dZB0p2Y6ufUpe8Y8yICnNPiy2ImA8HiD1v95l19sofx6Qox3SbWlf9yErWWaQOJPme5utbNhk//jdf7fqoRdb7Y0Cy0kXOfaUTT5PlvH5FpuAQieaIkv5hgsEpO+wNTLt4fmAaQUFkl89p5CfPgIpGH00YQmF955EleUzYSR4xHPVSyA/9btrrGzU+QLOywSkF6kggChger5/L1PhKieebTWiU8ZfaBcNf43du/QhmdhZy6X0fmK7ZGb5YEe+t4Ii5u8pkd/eC19I0TPQRINjXH2amIF52fhZcC8kgZhsxlruvMvm1J1iqViVJaorpdEFn1gnQPXIiC8zkEYM7s8HRAOQRuTHEVpAFSEQseZovKLaVqsse392h7XmWiwpIE3SYQksCANqbWfqojovVWEw1zHZ+i4QL0fqbKtudKJS9Dx4DJvEfeUU1WNo8b8x2CRlh1dSD2hC+pqYOcvmXPVq21UbNFAPYSrDb1ql+lanVUGYEsfCbgN0vsXt1p16auuXk4727uJzmPfwDvvet6gMK656rTU+8rSAlOVUZL2oXgh+D0BKHTJAp/qkE+oL3+h+ZPaocuvX5MFNz0PJ8g6fzg63VMqNJ9vSss8+/oP/sqrhF1lMSlrVzdJAJ54nDfQSp8qJF1mFqGQy5r000xvOtVff+A5bl9nu+SanynGndkyeeuM1jr/kwabAfHqVXogviZ4bnyQ9E56kxXs32CVj3mZVN1wqUx6NFOAMQFpGwdBOJ56rz3Oldp8rtft8qxpzob1+wvtsectGY7MyLCrCqdqkLaHO01gU7mgqd2fCfD/WNUpeDqoLTQOTQQ2TbWVx5zZzNpGGUv/Es/bUxa+0w7U1DqTxyjBSe3QgjQgQPZFA2tXcgoo1m+5giiZBwDfhNLnKmG2r7W9T3/o2Ozhnus/mahFQstp92AyuVfXGAmx0hsH35fUCa3UKw18ISL35AsD1Ric6hS5YZebdqg8PwZN0wnVNOs9aIQzld2RVZ/BhY73NGT3KXjj1NDtUWxfC4/BZ+vRb8Qdgqt/EgGZk5ndf6CaiQpv11N4vH/V11J5xAPf/iu/rBaQL3/Ama54xB7REQlzxAD4ZtceyiwAJnukL3xytLUNbq13yWBPt9JvGYtVtKbUP1qsPBioXt8/7o/W79hXSQC+28v8RxtxyjlVKcau86VIBqMAUhQ4gnXK++0pj486z1934TtuU2UlxXIEAQh3T8mDK+3tLxw+klDUiJVhO2dfr8gAnYWSeOgUV7NmM7UvtrOGvsooJFzj6l0w5z1VrtFBAtUKFi00QoApkK6ZcZuWTL1HPcYn1G3ap/ffvr7NdHfWW8lAEsTfakldgeBfvhek9dctXlKK59kEqdCBPvTUa6jz+MVwUulWaGbfqi4Alt2efzfns5wVCMctUCURZAAJBERUGm45kxpeHjhTGaKQ4AtROIFXeiHdlP/5sjNCtSlsxcKDtvuuX1p44JE004eFmMCQjlmhk5h2KgJRWFLB6HXpdF9ORKQK3owlFlLpc29PjRVR9RGqWwvGie3uj4tTb8R4T11Fm8ZpvH63OFO2UkfukjjHwycg+o5DMvkvkUpbYtNGWvv+DtqVff98oEdcP7cHAHppouqzaMuzGip/a26/QPkdS97b+3yP4CH6K+Nw1a5XtsDTrmW96kx1avITqIspI5jRYkNJvYsMlo+qE6Ie6NKhTaI/u6Yhj/IzIE9Ie0KaAN/qt80m1BYuKt7S12MqWNfaOb/6z1Vwn5U14UnGLPqW4VYgqhUMVN53n1jD4U3KLAFVULeXtDTe8x7amdgtr9CpEQEwXvYd38u7O1C1vJwxIeZG/TALXzkiveggH0p1L7MyRV1rZjYMEoueIBqmXkPaJb0K9RSUFvBGN9DJ9f4VA9XKrmiQwHXuhnTf672zGwYUSdGlHLCDhmm6oRPq7TiAtzpNIYqCj/K+GFBqSp56AtCBYgfhjoMF7OwmNrBMUUReq1takntNqzY88aFvPOMlSeSFhJgsgejQgZX516PWPPHds6u2+I4E0aD4sRoL2APMLXNGUYX6da8clIdNzr4B007vfY62H90rLj0vbT/oIdat3VnQjAgo3x8REHWwvonbVuWABBIoEglQsAHynMy0+1luK6t+vzTMvTeFztPOvIKgbEMe1U+jY9I4iKjxH1/m7w/v9uWTDn1k45sd7SX4OXlE94M7AOnHNRIfwu0U+QBZxpnMniN/3xxdibBo62uZi9tZUWrJS9V8hrVT8kS1jxTB2aGXEno6NNi0Gzu7UtZ27/j7RBB9BgU+7n4evCkAa/KPMhNtTWWI7hg+2jkTwj/p4hstOQtUXV30w2CNsoC5VPzogokED3/TUBtEx/vdv0Zdw2M+761AIENbswHKUpaC2cN7Q++plM3z5t9dazTWDrGbi5QLNSy02XkrajTLlBarlNwlrJp6j7+f5+EzpzTomqr7+QnvjuHfZ1uQub1cYzTdGzIPoiQfSbklF8xdEhL/CzUFlIC2avmuJnTHqKisfL/CUCY82WopfYqK00QkqnAC19FZpp9+U2n3zBVZ7E85fRvbPtf7XXWTfeuaHYlQYlxkLhDcw+wgzU5R3I3RqnCIEBt8sC08Aut44+cJ2T65puP9PRoieKbT2rrVNoEnYNc9BkOlZ2eQs25qxxmeetBVnnmlNFdGqOREdyfD4MBmECqAmIHMB6npN7xQB5dE13XBNuI7VftKxcovXlUhrKLGUmL05xog9YM/KVWXWrHw/d84FtuOu36q81GFEqgfAQ3XZncn57aPZqgM+IY51v644+TkAMX9dgTgXSAwTCBlLiXcTmGwMUErL0wlW3yd2NUd7SDDZVI+9oAiw9qgO3avmcS3aV/ChLXW/++OcxJvKq8cgHyUV588tKlFxUo10nvfyM8iEI86JlY7SykjOtv7yHnt+0KXWKI3Np3SWs+YrC2iHQUlmHoWFlEObhnbtmSe6tuuJA9PiQangY4c/UQRC53vEeadCp01e0uWltuKkMtv09fGqPGRNjUd9S3Yystz4Q/6odu8E8ZnSNvBNJKu0/xEJoKQtQZJQ31Eq/k57RJSGP4j5TNLZ5+yuhX+008dfaaU3yWy/5QpZuZf72EvFRKzhSz1iqEIAGtN5BrzdZ4q/dPw59pob/8E2pHc4bIaFS8gL3WgB33pLLxlIgdHiF1E4D2hVb45SPHPXUjt95FXqEc53n2gZICqzPgDpxeohLpQ5r3NTGIxC/UZT1TW3SA0fdZ69Y/JHbGP9VmrSex/vjfRkTPzge8k3TJ5cGKK8+HkdL7RBlxQBqQ8wAaJiBnWt6t0YwSboBWFEWDssjlaqSk0unGeLX/Ma210p7SI/+hqYTMwmpjuSeRGCAhMeeb53CppCdG9v10TvlzAISHE35KQNdRDwLeFNienZHTRThTZaZvsk1Ms/9AHLrVmu8hYDKQCkOhOIFDMtid890VETp2kTvvZwr/7pfIF8J0+1RYvaAUsm0gGyjRLLRsLoWESmw1I5BjLUugio7uM50TOd+WlD3RdppQ6M/rJjp0LejryeI53Pc57Jd8DqXHOAKatd1B+29aNH2Yq6aquvlmZaXWFxtQXWAKtDJarKfIsPX12+s12PBaS9t/2LoSNBUlT0rh7PFwEpoHuoqtKeuvB0a3nmIbUFnVrOkupkE2ilqn8UHY/0UFOE+ioAaSSjPSfaSm0LqcaL26L4HjCmk7zNGanPWTzXbF/++TArvfZsD68sF8UmyuqVBlou7CkVYJZOCUBaKfwpJab9povdVxoB6cb0TnFewA2PJf3fBFKvDEbt9WvmzqV25ohXW6W0zzIy7kAq4PTe4CKrFJASpB9zTVS9yM0qlD5LBarVE6+wk695hf3g2Z8K2KSjqGVoKPxSaJtov7wvqvCupDNOebDtIR0JpKoovcO3nXBxppEkKxLaFCCud9reXTb/X/7FlkswfFDBTZ5gRjuo5pmvwLwISgDTFw+kPd1XxNwigr/TMh0JvfHphiWVuibEKyLEbCOdFIjukXm/6DOftPTh3aoBlVDljkZUI/CBuiaHkfD1RaSu7RKRTuRBFCKku0V1ThB1O6OvaHvpNlv4P/fb00N+Zi3LD+i3LpUN5y4I3VPcrDwPXvDpgvoNePpauJQpXHKciYcfeSd5D6PQAKmICAfxEDsIEFuamTXD5rzyStsXq/FQp4TqnFWY8C0yAcJ5RsDqFkq+/aDu7duXTvTFUFeAzFNnPvTOouNtomLeJs8sBL2jqs6mffgDZuvXWnsq6+2VcmVDdYMIqT58R1lvI8nQcQIpLQb1dl103jt9ySZrIWCNb0xstQ9891+t9DosXwGoMKea2NFJg0RYxOd5qGVlNyAFYMtuBEjf6UCK3NP0TP75iwBpYN7CSwJFgqIeSd9nbF9mZwx/dfBTTCL0KcSResjTBIGoNFUCY6snXmJlN1/sqne5zpVPkbY65TKruO5ie8uk99n6lg15gJZRr+f7dg0iFpLArKP6vQkQHH9/ngCJPFB0T1zbaQa6mRa0mbAuKqOPmHF6lxjFg3/VNVhzoy25aZItO/U0aX6M2gNWQTCc2TxmM+ztEzFkYOLjA9EC9XZfEDQ0BN7NaCr+T0CTgOkcqxE5mCLIhOQApJW2sa7ONkyYYK1pZtXDqEcChqot/yVPfg10nCn/nC7t0Uk6ET0W+VIbtAqU2NzNJ3RIOPZNX2ezXnmdba4dYWv+7lZb8N3HrP5Ak9pF19OcmImumSJUAKd1mvse06gvfMKTx5/IGHTkvaHTESnPTItkHVtxjPhSbzp00JaNGmWra+osFwvrvOY8DCqERTHQF/GMm9THBMsXyzc9UzFQFvizK4BCDqLwchGIQvDQ8n79bc03vuFTQ9uz0t9Uz0k1aDNtgT6CzxL3h7eLZDMPpPrRU3UWkstxHiTzh7oneCe6xjtKH4iWIanfP573Gztp6KVWLkwpn3yRlDMpY8IWxxu3eAWmAlIGnSp0zsdppLGWCpfKJ5wnIH2XbUrvdtwiA2pOfUS4Fqi3dMKBlILC6VSea6Q7Vtrpw1/jQErsVjGQVjCzYPwgFVifNwtIVfjym86TlkrPoQLeomM612/oBfbtqT/2YuBUxvEP5An+/K3d8xBVtAusM3sA0qCZdm1JB17OE85CY5NrtYxrG3qK97AC0g4JTKY1JcbJ2KGnn7OVF15sWWfMMNjUHUihiCl7YuiXTgFIIwZHy2GPcrYKYSGMlISXrXZZwJnY0Q4JANtOLD73dKt/4MF82aGu4OZERYNWVBUfqgQnTvYhRc+Lqrrw/GLSCZoD0vvweWLeN2RY4Ez3bEzY2vd9x7bFRlqqZrLtrLlBAjzMNnzuTmtds1/38AzypRbXM/QzzxP+uAC2ZCH/Dt7Z98SNekpEnsmQCvnnobwfUxZXhDp4gX8mkbXM0mW28oLzrLGCdWuxEqo7gRRgZRvsqN2ODaQnlorBsif+jI71BKTwWEOs3FZdeI4lZs/zmXAs8MHcdgLiWRcUeXG/NO6ivGwdC0gLdar7dE+Q3yNTdB3nsTRYw9jXFlXvuT/eaO/49r9Z2ViBI4DpYHm+MOcC4colViKTvnRKGKPBX8o5gLR88qUCV3AmAOnG9C7xD8yj94nITTG29JZeFiBF3WZkE9N7zeEd9rop77PYOHwTF3vP4INNk9RDqJCVE861GIH5t14m8JTKfdMgFZ7wBEx9FVSFrxp3rr315g/6uqb4K7PModWnB+LSiKpMfGpojAFa+Z/KVqVT0Q6kOkrNUEme90KLOki00uA0jDRPaRg0vPtYqTs0m1yLiJH7DtszbbYtvfRSASlB7iFWMACqNMQyjoVYQRgx0kyLmbUroXH0hY68D1MsDBSggQKijNiz0DC7g+KfY8CDwQ0dV36211bbtH94k7WvXOlMQh26xqAf0Qg4gEQZozUNdDBcQx3pd3G9dU+cia7x6/KX8r3wDtqBZ4Z3qLEc+RgpTescGz+3Nbda00+W2OoBY+xwxXhLVU9RpzDZkmUTbflJw23DsN+YHVJbqV1Y3IawFwY4AVGsFY+2gFwY9C4H3aPnvTh1gqTnFW4ikyGF56gsXh8i8Ra7QWQAEeXHV+A/1GDL3vNOX2YvUcE6pTVqF7VFFRqpgNUH/kIHDIj27LoJbdxz2794ioCymPy4E5ppgZyPnafzSoLyvU9AOu+y8yyzer3qAO9LSvXPUospVZlkRm2Jf5Q59x4+5kCKPKlBjgmkqr88UevdL+Ua5yGd8bU39Ew0X8LzZmyYZwNGvTJgioCyfCLaZhh3iU24TKCJ2/BcYQ8m/rnuMw0TgqSwAaTCodfd+G7XSEERXw5UHUKwdgvUW3pRQFooOIUqvAR/AgH5jKq6A149VkJK9zV/HG6VI86y0q9fZKW3MuCkAt1EryFwVcFx/pbeeqk0UHqIQdJOCZwFZAnWP8tiU86z/sMutW8+d4c/L4TjqFASEnqlpMAvpYYjNAUJokE8SFckVu+hSULqLIMa2EerMU2oOLRRwJf71PaM1GZbW2SySFciDGvPXtv0gffaPjGfL+5cXu7mNMSKPFHoUXcg7c7A4TjaSM8URuyDsBULQzEFQcyTnpfV+5IC00yltAkBq6+eXsHxUltZd7LNuGGcWSKR74gKwcbefvqfUru7RJ/OzEVtTX13AmxRis4HINaTEASRH9MzomOQC4CIOvWBCAcgwmdYckJ1rSZcc+ujtu6y2yxVNkUa9URLxkSVkyxdeYs1Vk2yjWdNsI2TnrDk1kaL655mlSGpNiMQm1jPVj1DPwJAUyadi94V5TVK0e/uBHSS9yPqgCMOsqo3eEQED6JN53wjO5Uim7BtP/ypvXDqGZaqYi+sOktWV/gmdKwtGpZdDG3WG1AW2pVR+yPPv1jqzn8REV0SaZ9oyfAfvnZmxLGqlC/9p3Ob6mI2671vs8yuneo8cJ8IMNntor1JnynJpoAUF01HiyoXYFW7I1dFdR/qsefkPJLnFfip+B6e4VuBqE2YpuvPlaLbZC026v5xUtbOtmopaTWulQKc0jyFL3XjrvDR+RJhD1qp06RzhENnu1JHPCnTRV933btsa2qvu2ncp6uH4+sNkpHvOHvJ+4vWSP2B+scLupADEaCaVYW2GSuMD/3jKKseoczfKvS/WUCad/wyoOSaJ3NgZcoz4wltNMyDFWHyq9CulV53sb395n+29Q3bLZNT7ycwbU3TG2FWsHZkVoVmRgVCk5/tIOq9D+kmRHkg5Xto9CBKaDOE/biQMGJMIHYqZas+/1lbI6BKSttr7wRS1oWsEPPToxdMfKg740bUHTyLqSBM/D5SKKDia9irx1cGQlARCOUly6c01CYJw/KLL7XmuTNVT+roVE51ed3aj78AHlAny0hgIvJ2P0rqUqd5ip7nwsFnXqhcMNR+mOe4a4iiaXpig027cqRtqrrGGqrHWjp2kzTqmwVGUyxddqNM45sEpjfZklOH2Oob7pH2qjZOqgPHt0oYDMLtWlE+y/oj2sLfrfcUC3RxfqMU/e6NQuIZ8HkAUkLkfEtkfKXq0DO5uKU3rralH/5H21UWs5ZYtaWkydGhAUa+6Ednux4LSHtv+xdDPfFg8bsgB1PnZ0A8AGh7ubRoWTiL+lXZhhFfM4s3h0kcPthGrHGz6kPygdKp+va9aqhzB1LqKtT7sRL8AXWpc/gO0ITgFbUzz0QZENzZ7B2L7bU3vN2qx8qaxZwHNCczYI0Jj5V7ub5zTFqo+0shzHwGoRh0kkJ3/Xn2kW//u+1KHXbZgJcYNENGioG0t/SSTHuSiuYv6SS9zAspYMPUSatSv/zLwVYzFL/nJSKp06jWAlF6AoJi3V9KCIKocuLF7iSuuglAVWFv1nUqePmEi2zQDa+zB9c8LXDGnMBcCELos04EoMy3dVPCtR60UlVIPp9HS1FjReSalUrjzeSMELS3bBbzRZyictX/8pc2deBJ1lJTYxkADAAVw/nivIS3iEHRRiMqNpmcAFsxaXfwLFA4H6gnYSucjwKmg1mPRswmZ5iPbH4m016m2Y7KKlvzgQ/5jpRoT74rKGBQ3Hb+l2fkfN14iuqmt8SpHqhYcPjGcwE0/067qf10kZv1Gcldy6I99tS7J9uMt95oB774a9vytttsS80Iy5VPUv1OVJnGqyw3WrLqZpn819mc106w/c9tNtO9bRmVSc/Dy+3bGeslYgNUnNBmRe3bKaBKxXmMUnS+JyokfiPY8DudrV4lIGW3UjSytlzCdk66TfV+mq9r4CFPaKP4rHG3FIEp1L19I/7o6dyLI3io8L5iAjj5jHgvWpQabdTK2Bm1ylKlFVavvE896zRb98PvSAZS7orx3RN8SmiYFurtC5Aih6ovd+EcUXd9TNwC8Qzxi/7TD7UxU8XRFtXa+6SPDrl3gtUNleZ5owDRFyIhXpSwpjCgXTb5MmGIzHd8ogx4T2GsBrM+P6NSwFs+7By7deoPrFnMxOSUYHkhFQX5+IsCqQdGw2D4RzCDdey2p/7HTh7GYNOlVklhpHGifVLYEgElvoqqG6WBCkhx/laqsDH3nQp8mXlwyxWutbKC1HUPTbHDMuhaWuNemVQ0beQ7lQIMaAgRmOpkAIU+NGLUaAiF2otRQHpY/KeEP7kvTlqwC7/KlVq02B59zattX02th7kAYAiHiQl9F0cxb+jxC6DZExWAE+K+iIoFoFggCse5PxroYiAgGSu1VGVMeakVVYkqpclV+lqZywb0t9Vf+5q1SYsXbqltVDbVV0Sh/fjLg13E/JAzMpXTLXEIgr+7ETwfnhEe0fkoZ1BVs3+qjlWvzFpr25qyRz75HXvydaNt/+PrBURmDcsO2Or3f8/2lg2ztsrx0k7HW2PdJDtcM9kylVNs9cAxNuezd1rrFpmUmeAeUPcqq16kZ/uGaD4yyQt7yKcOk5ceUw/XBup6A2XgFWmVJ5dLqlNAgQgAsueOP9iiUy6x5qr8rrMe41vhoVC0mfu31YaBD3pqY6i39j8e4hmBxwq8B5BHvBO0Tj+v3wxYEqrVKr7pIHSrNKbOoMr21tXain/8gGXXrZJMpFTflFV80ybz3i1B6gIFR40nIUKZEXfla+rYyfmtOPFTz3T+A1cwt/kUUKNICfLsD0sftAvHvsEjf2rADwLtb71cCpg+fcCJQSZhh7CmYlI+bh0rWEBaLiBFcau66VIrH3yOTXns28bSNESNsPYxGUAfDbIRyUrg2+6pT0Da040kDkcvKZBAx00sUTqA0JO7nrZzr7/KKsczj16aJyNmjKLdEoC0UqZ+3Y2DHEhLplymgjN1dJCuk+o95Qr1Gq/0CoiNP9PePvnDtja5W/1Q0isTAQfbMOUdOFXJNKQvtOH5yYNpL2XoTJyWwCB8mIb42tqk+XrYk85h0QffnjSfjEqZSNnGceNskwAsUYXpBoChbYhpjwDSYgbuSgUQhXoSgt4oPBdBiIQBjbSV+f9ldZaorBbYVLoWVC+z8oXzTreDd//aly6iPJQLNukJSItNYC52l4czc2jziKivY1H3eyAEjvomGsJ3mtW/hh8vsLvP/orNGn0XTk9L6nxc9ye2N9n0a35m8y8cZw2VN0pDutnaKiaqrm+1ePXNtnTgCDvw63nWkVQJ6PTUbgw8uQKj5wLong99V3ED8T1/nHwU5835gO+c47ria12oQ71ExE2+SlhOAJJuUZnYMqfDWMu1bc1We+E9H7Kd/Zhnj2VQK3BiFD8AqYOp2jDwQU9tfKKoGEgDgPYGpFhPxBwzkYCIA6tgj7Jaa6yusw3VFbZj/Bj3i6bbZc7j0Hb3WlLVEpSMDKuG4TfNtkljZRCYijt66lKfRySOwY+CNBQkNUiGwS3J/r74PvvQbZ+02pGycG85SwCJ1XtpAE6sWR9MYvDpXIEoA0/CHsZdBKSs+9EJpOMvtlPGXGq/WvBb4UjW25qZlD5dXO8LshEYoad88rvPQNpTITnGCwp/OPtbjY2n2J4BIGXQ4Zkd07zXKEPrdD/o+WGACY3U47rOs+oJAk7MfYEo/o2KvAugbDLzZa+wypsIsD3bBg69yEbfN8V2Zxt8KwjyENaPjIgGVfFFDqp6f0/5P6I8/OQ6tGgJAgwQQjhoQAGpAJbAaxq0lTg53ZCZM89WXf4q285KUDVh18fWGMwI42Ji46SXsIhRw4LLEMwcaalcF1HE8L3RkcLB/a7V5KlDQkCITUrM31LFDpQS2IoK21NdZk/83ZW27/nnHUjYf4nFAdWvCycBUupI5fV60iWyU32hEp0LTne1rIOUqkh1AShRJ6oq/0SjDBQsAQSKBSyYf+2Lxoh0UOf1AO5BW9GNqWxOz1VdCyyXfexH9tT5w2zXPQtlm9OOwSrAVO9oaLdtP5pmCy4eb/urxknAJ4huVVkn2f7q62z6p35odkjX6324knxqL++jvZRhH6BgBEoaFFpNQm3IflS+oZ8QD9cCVggATBgPsafEsfrACeVTHjmHqwjLBH8ofIJrKUSN6BNBz8Z1f8paZMmgjVk8aytv/aYtE5C2SLujXVgLAVdLGLUv8EL3tj162x+Lut9b+B114MVAitvBgVSdfq68xPkmHquwFvEyu5mmpY3uq6myGWedbomH7hffSEY62CQwZR0CUg91dJ8iFqjMbtUzzEJYlFrfxetoKZJPyF2DtJm+U+fOn2ozn/ItsGYgG7BjU8an102zs4cQo86087NlvaJpYroLW6SElQpXWP+4YuIgB1ms2nIpcYzNlApE8ZMSklk+epC9+ltvs+VNq/x9PloPHzuiwfcBwEG7KJ9Rin4fv2lfVC88jxfwItyyFDahjDQwOJOWCEhQxG42bedSu2D0WxwYWSyAkKfqyfgsBJo4e9VblEA6VzL53EBUgo7hCC5DXZ/IlC9df+NAu2TC623+nrV6c8hEKw0pYpsBtiVhcVcWMMCvSeGPJ0WaWHFlkYI/Vm9ESPEJ8ex9DfbCp79qiwbUWKpGPXtFteWq8DHBqGyIVuemdsbBlUEoSOekqR7J/FCBwbtS7xpLQTCCNpGsKLOGKmkUCIEHg8dsS1WJLfnsv1t6R1xgomaRALS2x4UhLN6s8lBmVRMhHw6CueDny0q78rU5xciYPC0dCX0nBIx2Za1WgYh/U13pOlaTT+F2sWYRu3VJnvSsZEfS6vW+OEIgAGIbGfY9YrGP9lSH7fzFDJt53hBb9YYpll112EGMDovFMLgWoOtoarNVP3zCpp8/XB3WjRL8CeokZOr3u95mvnKC7fnTahN+iQfgQ/GABL1NWlNOeYXaWg/reYeVq4Q16TzbqqCcOq/ok7zGlR82PHS+Fhb4oJW+Z1uZuUQdtPlUyNa0BCspAFHH4REjTA/F7SOeYPtq3sHAE/k+NGeJLTr/QjtQHbOE2gSgapfV4gDaRz4oAGLfKPBD3/gG/6jHGmM5iX/YHbe1vFoAWi2tVMAaqxLwl9r+2pg986F/stzWHaocOipiQ4MZHy0MFORGFZlP3WXo2AnwjEBTnZqOwAN0gmk1bpItlWUNshXQQbXWqAdvteoxVwgnwBJpogJFXIadeHIESRPNz5r0yKEpUt6k1FVeN8hec9vbbfXhsBsqPl8GZH3cRdwRhpwCmHZJFC9fxJfkI3WG08M97MkZOCcBaVePrKOoK+JEgGzmjuV24Yg3++wBRuw96H6iCqMewnsHFbK3wjuQigDRchzDqoBThl9q33n6F+7sdm0DweadepePRgvDfXZM94L3IfXW+H7c0QbgQVPVS1Ip2/q7u23x+edaU5V6cZ+KKeaTSZ0trbZ0WY0l1bun8guHdAKpM3hPwhHOBQqCULi++7WBovNoFKzOnmbASYLBMda/bKmusQ01lQLSL1rbXsGHqiQnIcA0I5g6LWbxXRdVPNcAqE/MNI/PEwtJSHJqyygKInUgZYfm7bI9D621/Q9usH33brBDD2y1XQ+ut/rFBy29O2MtuwWn9YKUdNAo9SSBC75Zfktr1DPbkhlLqTpbd2Vt9fu+Z7NPHWybrvmDwFBmvbQbVg/rgH8AVZ82Kk7Ss5d95me2q2q0NddNtnTNTQKm621z9Uhb8PGfWG6TOoqMOnYBNmYlsJ5mYCJYa5ZtlLW0I2PNz+22+m/MtF3/+FNLv+dOy7z7Djv0gTts++d/Z00/X2k7HlpjTesOM2/Vb8wJMOmg09I22TmgrQ3TksEOlSODii8i5A+h03WtaGpYROqYrLnFNn75321VHfwgkAKoitw9feGDFwek0fOPfk0YqIR/ArA7sJZXSSsVKa9pKQWpympbV3eyrb3tFutINksGIgANn70pH8ef0EhDhwRuSNJcppE5vUx132EtEu6U6njmjoV21Zh3WWzsZcKOi4UlUrSIUz8qkAbM4ZpoYhBxp7ERg+w93/uYbW5WJ6FXOf9LDtCMadMI344A0qL0kn2kbv6JeBHajWsaygQCq4NiuDbbkjxgH7vzy1Y5Vua6ClTp00BDsCwzEADTngseANbnxKKWe4WdZ9XDz7d3Tf64bWzaqYLqRflGhNSmYnRIv1X042/co5UVcQzaEs71nMoaX7nKVvzdm6xezMesFQYU2FKitbRKgAYzMsca3yVmVGBaZ+I84x7J4AUhK1BPglS4DmEIPtIS95My4spxVh06VC0h6H+K1X/vp0JBTFGBojQoQrlas9Iz3bwOpjTmlPuAhTywDUHmuDmEgmY709Zw1yxb/+Wf2fy3jLdnzvqqzTpvtM0eNMZmDRprU88bZSvf+V3b+/k/2I7P/8pWfe7nVv/NmdZx/zqLP7PObFfSfZ9uLqPdZ8hDuyVn7bTVF99gzw661hp/t1TAJExCC80zMh0i0R/UP4DYeO8aW6537q+5QR3WTeLgG1TO8fbs5WNs2xOrHPh4B0veJdqT3kYWb7M9M9fZ1Il32xNf/KH96R3j7E8Xfs1eOG+YzT1nmM0/a7gtPGWYLTt5pC0adIM9fsFIm/HB26zl2y9Y4ulNJlVcsqw8ZKShp1ss2dZicXVEWTSkpOovJTDBHHTewBILg5R06pi/LU/eZytfdYU0v0prFz8wkePYfJA/L+p+7lhUuPdIvinmr4JbSN+ldYbj5ZYSH8O3fk4W1cHKk2zeOa+wxIwZ4gk0USi4fNx/3quM9Xb8yBTkV8/yrjaAVgRgbjNkiJpps3qB+OG2Jhv9x5usbvAlVnXT5VYiTbRUShZAGilmXXEEfNFxKWQ+2O0KnK6VVVwqjbRu+Hl209PfZiqIOmxYCPlGFvgW8uGzHR3Uek59AlKKB/VcLeFs0AeDTyFNJQNkEoKcTKHD0gyuvX+CVYwaZDEPgVJhGGSi9xBIusqdL6wXnCDZoorgGtdMqQD1IlU3XmRnjXilPbZ1qgpPKARMrDdL8IVx+lSuvFHU0N5AfW9Q7wG4nlu63RY9Cz8g5NpvOmvLP/lZ21BVI5OTaYCM0ObDj5gKKK0w2rs8ClNyxu2F0YP2gfBE2kpP14TrImGIBi1Ypo2N7hhx9UUylJ+DVbW28IyL7dA9DzseNrujXu0jYACowroFCLzKxl7MGXxQrdao+jyoyiRWcN/GA7Zo9N22ZsAQayobofdeL86ZJJoiukV0s2ii8jTB0iVjpY2PseaSUXawfKxtOXO8zb5ynD3/r9+zxT962vYs3G7tCbQ15SHVartvf8EWDRxs0995s6WWH/KtIhiowK9K3ng/25+gnbqpvTluS/7tp7a9VnmQed9WOk7m50RbeMVNtuc+VrRCQVTL0zb48cQD8S2H7Nmv/cTmvvfrtvajt9u+Oxbbtj8st/X3rrRNf1ppO+9aZTv+4z47eOpkdX4C59KbLKP8768RwL7tNtv04CqLS8uWCqo6yllDe4s1t8UFqtJuxXNN8IPe5x2R8i0V1vnfIUGC37J6sS1419vtsNrEByTdR3osPoh4AOp+7ljUG88UgLSTb8iDwNwnj3h+Ki2pfKbUCbumKs10Wd1ptvgLg621oVFauTpZB1EJmvgHGTlSxvjOMYCn+HjvyZ8h8EL7RCvFunXfpHjVOyfxAHzQrGfOOrTErhz7VmmjUsYEoICoa5oOkNIyhS/F+BHwBcv2/LDdiP++VDgDCJ9np4653H4x54+yygJ++DZJvisC7FTANmeuHhJIc1xACh2ZwpnoZT5dTuq3j/Lq3TBXfVvKhv75RisfwiylS6xMGimB+T6VC/CcfFEorEDSQbQ3IGVU353JqpDR59h//WKInt0U/BlS993hT0XoxXg2CkvtdW/o3hKNqQeg1nqj+iEnP0SZ9JxoVBuzFQDa+/Of2KxzB1pjbYU1V/e3eLmAFA1RDAmgEVdKfKlvO+EUCdDRhIRzvQtEBKTheQBpPn41/95MJasP1fhKPQve+l7LLFruQJoWkLIAL1o7beRgpeMwEb6njNQ+rIp0Imnt25O2b9JDtvLCIba96ho7IC0wzkBP2Xhrq7hJZt+N1habIPAeZ+nqcdbQb5ztOvl623LKGNty6g2286TxdqBkhB0uGW6N5aOtqXKUbTtrlK3+wo8ttz9hHVtabP7HvmdLYkNs3/VPWutB8ZAAiG0jfEaJwF7/hO3SBgRQzKQRNtrGO2fZ2jPGCZDGKy9jZQncaCtPv85Wj/i9dbQQu9xujKK3tQrs8K2lU5ZoiFtrkzRFtHLnSxVaTU0j4tZIJlQPs/bapn/6se3uP9risfGWLLnRmqon2qZTJti6t33Xdn79GWtafVBai/IirYz6k9WvvAKY4n7lFUsITYZjuEzcT99Qb9uGDLZNskyYshuB2LH5gPZ/MUDaO0VAGvENeWCnWXaZZQAsJ0uqJVZhTbEySwj02Wl2xhVX2q6pM9zN48rKMYA0DF4id2hxuqYPqfMZ6pRo+xY1DliCQGP9JfUcBgj1y3624l6rHS5MmHxWGDTC7edmfQBRPgN28BlAtBNIJ5zjftGSiQLSSa+wkpvOsiu/8VZb2bjRZaI1A3JI45a1QYcOsh0NSCk1CNg3077o78jEw0PFdZr4/pueReahcoeh+OvF99rAkVdZ2Q3qEaSNlglICT9gZM1XqlZB0TZ9Hn4Epg6oOhaRO5NR38+1ivFn2qCRr7XHt87yyvXtYNXImIthJX1mmahCvDGV86KG7p5CyUKH4OYKqMn1Tn5BHkjDoQhI6ST0Emt89jl7/JLz7HAtizpUeegRc++J4WRFcbbiZbTWg5wRHjEwzNyzJgJFAhSBaURdr+EZbn45sepTWPkJNwKhK2kB6cbqk2zqv33WbPduZRXfI4Mw1JFAFeYUg6iW9D/th5MfJ7vqTHzTsHynPfC5W2zGP4yX+T7MVpx8nR2MjbPWigkq0wTrqJgkwROYClTjVeNs85nXW/w/7zH7yRIzaX0d/zPTVv/rD2zbh39o61892RacMtKWnnKdPaZnrf36c9bx2EF77jU32/KTx9shXWstygP+SLUlvk3AE82OKAnWQvApgZl2a1my35a8fortrRpjyWpppRVT7FDVDbbslfq+4KC0CYFxNqWyJn1wDHcGYIzCnVJjEg0AEGazuBcYAdYxAWp6/kFb++7v2J7YKEuqjG3lN0tTu8WayifZ9rrxNu30ofbCP91m+55ebm0tsoSUvySgr/pzIEXQAVHcIxLIrJ7NOhCEeG361tdt6ckx8UbQAon79XbrEx/0dO5o1BvPREAaoj28A4bU+eJ+SlTiEw3aKPlsEg/tjpXbio9+2FL79jlPqHDiffhDPyKBQETCRz4hb2BAnvJ/Lkg9pEg+nag/KWItkt0soVRqJ1xBafWo6WzGDqT22jt/+EkrGy8cmXKmwJGg+jAQ7b5PRuw7lTCANCKOgzlnSYtlkAkckWl/09n2qlveYesO7/S8tjEQ2yElwuOBAVBwjE6Bwh+Zf45Qwpc02BSSKpNH5V9G+ABOeEa+EEqYjG5/7t7l9uqJ/2ix61iRRQVhvivTRaeocCoovYg7gNFAu5CO4yMFRG+i55H6PuFsqednW8n1F9i/3zvODjECrUpm+iYNQfumfaQPmADWqRDy2HNDOowIcN0fk2/QKHU2cBFFQEoYEcKTWb/D5n/on2xvbZmlYpWWknmUK612EO1gOTsRA07Mfw8AGgFkVyYvMHq4Jgw4BdA9UkPle3RduLajlPfpu96TZoX88pht6He2bfvBHRJ8wsXianLlWcCUEyAh9IzS46ZgAI02wxT1LaglMIldjTLFt1nz0gO24XcLbMfXp9u21/+P7a4YYg010toqxugdN1i2cqJAe5wtv+h62/wDAaTqjanujLoeqq+3lr31tnv2Jlt/11Lb/l+P2+ozp9ii02+wrW+43ZacN9kWXX6LJZ/errolH2ov10Iwlcmj8iciz/qByudTl7aPuM9W9B/h8/CzpTLJSyfZ+tqRtv9n862tkXZhBD0jIGOkSTlKqfMQkqZ0f0oaTkq8kWHBDQlMAk3rYMZWDP69rTlttNopTEVtF4C2l0+xlMz9ZNk4O1g+3NYNGmFTv/hta9/VLNCHB1KuQWHaM8rpW+zwTiY+CMxZ7Z/1ABqefsSevfA0OyTAassP6ni79eIjjTrS0PY9ne+dCjzR+72F8/ANA6Jl1lhdYgnxDbHQhNE1yKpZOaDKdkwco7JJqtUh+FRc53tMbuQFue8qH8Wp2FrtSTt1eeq8BrlSE+s/ures9FL22WAEn0FIJgHc+sdbrW7UZcINgu2FAzdJC50gEPV1RdE889pop1YaASoW77lWcttZwo5BVqVj5cKQ0tGn2xf/NNoOq+MOnW6D2pLtUhg8BxO8m/S8dS1Z1/SyAKlXCUIJkCKk+n6wo8k+/avhVj06BMiWq1AOolSIwDEMPHUH0Tx1mvbqVaSWM0e2YvI56pUusPOve4s9tnGG2FXvVEPD3JggmAXMAw6VEDVkz1URNXaIqezKDNHvYoqAFBcC+8VYIm3xO35uO04eKBCV1lkm4GTgqQKzXkAqyhL6UlEAyRMNpG3Ereo9DGa0lRMGVSLtuNoWnTLIsk88ax2ZhBgjrXaRhkRYGoM4ajr3ZQtQMaFcI4V19ck00iznseCYcylUVDNabm/a1n7/GXvhqrG2pY6Yzq+r0/iGPm+1/ZVjbPllY6xl+SEf4U+orhAKdxfoES0i5sbvf3qzPfSpb9icK0bZyn5DbMlrbrXk7D1qA7BSwsl1EjoWA/EBJ0gA6HnlImHpwQeW23PnD5cZOk5a1ERrq7nVttaNsWmf+6F1HJQGkwqadSbH6IHuUzmSKmez+JGQJXx9GZ7PjKgNTbZp+J9t7Ul6njqEdGySNdVMtnT1FNt18gSbdtUEWzDuflv90GLbumqHxRMZS+hensOuDWEmnTIGv0mDwqUEbxD3SB5wI3RsXGVT/89bbXdttUD/2INNfykgRSv1De2wmMQzGaJOpJHS+cdjA2zmGafZlh9/z/me+OJWdRZMdikAKQ3Se4pki//51T25PBVd46wIcIIf4hpiIYgYoQ0bBHKf+tF/WdW155nv9XYzseYoWCLHBoGlj7l0B9L8Oazd2wSizHoaTwjmeRYbepbd8vyPvdP3ZTKNBX2kkYphwBAgPcrbkbkvpBMOpJE6T1CfZ0ZMzwZicWVwwkPfsrrhYUV8Ru59toGAsRIfR95RHIFnVAndgdTny96CL+Rcq1TF1A67xL7429F2QBKK0BIu4zMSJDC4FnBY46eiMmi03pJELVSWrvHrul0aHXfK/2HOhZXRzZqen25LLrzM6n0/czY/k1ZaCbgJUEU5Ru3zgwxHY/TI9Cq+pqfrANJwDvNQwiCtgrAV9gRCo2C/oF3VNbbmLW+zjnUbrE3aERo6Lg/aJyftHUXNi0kTOkip3tCoBAhuDus3gfUe06fPuECJLZuzDVk7dPdCm/rq623TSWMtWTXZUtIIk+UTbPuAsTb7Ez+xti3Em+rp6bSeLV5oT7vvM+wIq2fuabK2R1fbhk/cYc++ZoIlZu3xbMCuQCkg5wt36xiDYRhW5JdgeR225PYWW/nZO+1Qv+vVadxkcWmNe+tusGlvucmaZ27TPbJCdR8B9B6Kpwf4AhoqEzNk0np+XBel96dt4/iHbNlpoyxeIy20lEGzSZaVNnq4+gZb+Irxlrh/rYnB3L9Kh0C8aUIAms4FjdZVB/F+u+q3A9eJ6hjxI9+EjuXS4pBEva375gRbXcNqUOKRCEiP0r4vHUiP7KyLeQuzPusTOBgU1bGyUgtLMYpHK6rtYOwke+xVr7bMogXqeCUdqjfK6xaMl5cWO1pCSmjR3q9DnpA7Wpp6zOhq6o2OnXaiHjmG53L2vkX2qlvfY/2uE4ZIEy2VEubuvk4gFXgeAaQBOxxI+Q526Hu1zPqaCefbeSNfbU9umeEyHKwzBq9RwNRZOG6IwDV9O1o6YUDaSeJy9zMqEwCb6j80gLI6c98CO3PMVVY2QdrnFICUWQeo6HmQ1Hccwj2CKcQ1+EIIqr2FKV7nWGy8KmPs1fb0ljlqADUFZquqH/OU9nAg9UoJmilNe9SEtBZTPoUG70posJj3GZ3LbNhsU9//YdtcVev+r6wADeYkEN97/bLgHw0O/sg3diwhCcJ05HGOhfvD8yokEAJvCSgAagxoCFTXxaps06f/VSjfIgEI4Vr0spjNgBw4R6tFpcQ3HJYnFEOhebjQiKG9YwJgm61ZMBLXXeI12/XtaTb3lJEWr7pZ5bzV2qputca6G31lpqZfL3YtEPMop4sZCQ3B8egYmLv6ne6wZT961h6SdpuevdfzgHCG3SjVWvkmgIf4Hq16j/xybP+vF9q600ZaU+wmy8RusUYB4aKzhlvzn5eL97hGQKoLuYeN2dznJW2qI0eMqi5QGbY/uNamXTbOGmPjrbVqitppsnVU3CJwudFWnDrCtkx6zF0JDDQCIJlcOmiZuJFkiTSn4wJXOiWgHo2fGWMSRtWq40FG5xi4kDXQPOd5W3/R+daiTjZ0qIVO9cg2DtSztvriKQLSiA/h1bBmrY4DpPndTxPK47KaOpt/zVDrOFDvdY/v0le+R8YpXFEq/Fa9Ih1+zbE1VmQyuNXgijDxgzEOMZ3zI+0MrO1rP2TD7htvseHnW53wAiWs7GbClwJ2OFjm8aITN/IKWCBhBjRZIDz5MgHxJRa7bpC965aP2O7cIZcBoox8coHy1Mr6AcqLuMhzWZCSQvJ78tS3wSZVUkRHplBxEfksGXoT9cqu1SCXcL4ytPzgCjtj9JVeMFasrpzCyivMf2XmUgSkKjyVUFwhnaTz7ie91Eql0ZZNOUPq/blWPvJSG3/Pt6TxqO8SQze3t3jQLkKophe5gaDcFQFpVDfdiuRxcUghN0P585RdZ7qSyoe5k8hIOEXbfvNrW37qydIOw6o57erdWcsRH5THkTqYHi+QHqlV9ASkxCgmK0MIFkv5WVmdraiutQWf+rh1NDMGKjHH7HQgEYM4SqkUKgPliMpDW6G5qSEdSDPSZL0zAtzSaAliNJ0nQL5hf9xmf/lntrV2mCVqBWaV+BQn297yMbbmE3dadndLHgD1LAFXQp1cms5OAtmelBnV3GFzfzrVfvXOm61pyX6v53bVZ9B+9F03KxtO/jtPOu0snpy12xZedZMdrJ0o4b9V759oe6uG2/7R91t7E50BoCzNU+9LKN9EdagQIvhBVXAgZ8s/8iPbUjlSHcEkS1ewGMoktdUE2xcbadM/+m3L7mFeOYugZASi6hBUBmZnCUcd8DHfeYd3TrK66CII3sfNxEt8vQlprkyXbN2z29ZdeakdFl/4guB/BUDqI/VYTGiiMuuzlSy6U2mHYhU2+wI2uHte9SgtnPK6G0P8w183LAi/ITUO3AQ4qtPsAqTRJUW3OmipoiIZ9S0zBaq+46jqnXrVk2x2/VK7fOybrWas5P3mc6ziVrAiAkko4EbPQBp8qO5HFXbEbn6luwX7j7vQfjT3V3on71KmEBI1G9N7mSmJeyEcpAxFmc6nqCjIznFrpBGgesX5v4DgnX+ow6pwn4Ms5iU0ycOQxGz74nvt/T/+jFWOucQqplyqimB+Pea9zHWviEBHVkYgVPjKSZfq2sutfNLlFmN/6klnW/n4C+0LvxltBzviPkJKwDnhUPhnaSb324qintRJFeeVl0/RcQeSPPmxovNoJJgboacFVKT5tsmc03N9HvnuvTb/PW+2LbUyrdWrMzMkxJFWuoaaEZhihhdGanswvSQ4EXU/V6BwLwLBs4Jpz06VbGOBZkGEQJWtrelnqz/xCWuPx9UeaJfqZVU/MKkDquoELRWtkf43q3J6bKwzsNpVmpTPXBFTEYjNSGoz9dqqFk+J2QQUaJILXneT7YyNtjYBEYMzeyuvt+feMdkOrZKWSeyl6kYsoDoSW4pR0eCZtJGRdD57+xP28ODfmu0ttI3zFe3jQArpNx0yv/nEv8s1WxO28NMCwtpRAlJpkZW32O7yUbbm03da+351qimJqICPlaAyygNheUwfdS070W7xhzfZsrOus6ZqQrkmBl9rBatL3WDTz77W9tw1xywlzTzHAjm4RdDIJFgpPTsDsApklSHcHWwVHQbrCC/jvQIHFZZdT/UEVYP0m337bcU/vMe2YbVgTuPqybt8wrbdgbxti3gggF9XinggUFfeCNdEPFZ8TsTzZRlFfNNeUun+0FRVpbXUSBMVgCaqYjavLmYL//Mz1rGvXmVhERnxuupBlSEuoeNQh+eyoMbxxqD9IsDJy4r4LLgB8u3aQ9IZ4Qd/AUfcetG7fG0HtTPtjU3509W/sbrh51odW7gzMI0iJeocjO6GGwUCO/LaKCtB6Vqs4LLrzrVXf/19trxxvecbi80tHr2Pvbd8hhUz2NRyYAh5I6dRKi4N31+UaR9VDBSBKJofYU4wUpuYTh2xm9dtAjem1SFBnL/m7hutZvClVj3xMoHp2dIqB3WO1vdUEZ0V5b4QaaOEOujespuu8KWzAFMWgr7guqvtuR0L9X4VSw1A0HBaQIeWVZzfznzngTJKncdVLZ0DHNxbdB5Nqo0BBVa3wVQV/DTJ3GXKJXOAO5Jttvd7t9ms06qsOVZmLRKSVEW1ZdTDM22z2C92pAAE6huQQpGwBCKkJsye0rmKUkuUl9nayjrb+PFPWntLk2oeIYiDlGoPMY5aw019QBWGp9pUTvyKvvwZjJWW1qiy5RjdVrum25LWqO9JP0dsn2qgJW3bfzvbVl5yo8V9Dvwka6ieYHOuvtkOT90ijUy4o7bHz9qRDh2OqsoHa3LNOXv2J4/aA9f9xqw+MGTUJlF7FEjHxFNOymiS2UMC820/f8FWnjZMGrmAsOwW21F6nW35vIB5DxcBaG0WF8j5XAO1XVa8SVRA29akzf3Mnbapeow6HQGoKBOboM7oJlt30vW2evA91rYj7YNuh1R3jWrvjJ5DtEO7wDWbRlMlpCqUh0/GBHLMdspK9FReXBm+8LH4kedYvNG2jLneFvXr7zsrMKjTKsJ/7q6fTveP2rSID4rbOaLIKumJj7pe1/VcRMXXEKqXUh4S1QJTdf5s2T3nqivt0PPPiKdVHllbrWr71tak+B6tVHWPbKFxOpiGNuqeituvb0nX6tmsHkUcrqpR9Wi2P1dvH7jj41Zx/VlWwSaaNzJCL8xwIGXAKW/ed8OOTgzhnJ+/QNYs4VLnWNWI8+0/hEUHfWVw2japDh6LibhqXDVYt/i6w59a1rGut/SSfKTUTzGQQoAmmfAgZXojZcJ9DRJOsP32Ob+z04a/yqqlWfo2qVPCqizdNdHOShAFIA2V5aBLpaCq63ts0rlWK0CtFTh/+a5x1tCWcM3DTVFRbw3ZG5DyVwymxde4APrIrMoIeDIwg8ahCkczYYAkvn2NLfzwu61ezNpWViUBrRPAVVmqFlDVsU4GP7FACgGkBFZ3SBASAu6V/U62JZ/6nLUnmtQCId+gJVoCeU4JCKmr9mww94nbpM5SMkXxpTKwgFlPOM//x953AMZVXF2rbFWxXHHvnU6A9ISE9I8UPtJ7g4SAce+SbEu26RACIYVAQg2hh967AWPAHdx7L7La9tXq/Ofc2SetisH5E9I+nny9u2/f7s6buffMuXfuzEQJpEoZak6wPSNUMuVf0rDMLeJ37v/tYiwfXE6AmI10uBwvdzsX26ofshF/rbakOf0WfyWopBQ3JPDwp/H4zU/goZm3AAdZwaxq1b93tG0fikCUwqZTf2ApMYlX92DN8XMNxDP581GfX4ENX7kOyfUNaE7yfbaJbcqm3yWw1acaTSPr7l+NFwdNxqHieTikrUxCcwls5VgVnIC3zrkdOMD7Ivpqs0Mt1qy8QstA4P1GqOPKgND2Mw2Zerq9ynfUPTm2q/IJN4UCGdYVL7Z6RKIGqy8tx7NlYQJoDiOltO6L1FE8ncmVvw9IqTvZ79W8f1uohMCeYOdbHyzAmqIS7K+o5H3o/iIuHMMGUJxcTM2B6TsDqbVmp+c7P4zRio2yvp17LfTI4NZX7kLfCWNsa2U/iVRAOw5XKOPHgaPDhrchY8ILiT3XnnD90XXKKFz20p8sGMNGNtyyrd75u9ptw7Ix5IGwBPqfls+SsHyHOY4ISAUs7q/jIdjxwNR+jj9uaTSsFA0YmBvMoqiSRJCf3vYKRs/6CApmKdZBkNTq9wJSu9GOleFuPgueqjBbMV/n+cgeSSP3Wsu0cMpgjJzxUTy0/jkoicHWvFQHIib0NzSmu1sn7Q/dgzMUMlNWtFJ1BLYKZSRpRI3sTSPxJOr/8Hts7FqCRuV1FoTRTCBNaw68lrmjApuSU4HfDiz/f4A0ozQWc+t9NoDwRs/e2DC3iroZsbah5ludKM6pwZ8muqka/BFrSrJDaCJoaA5+nKBRzzasZy00EvzEKjMNZGN1vHeS2nQj65TfowiS9jPXFiHRP6/DK0PKUReuRIKMdHPxZLz1uavQtE+L2KRRTxBWeIXaCiKbsVPh6v41+/DQhD+g7s392UpWPXdsM3upJpGt8bkYnwBLALz+87/Efv80anMVmf8cPDdmJrY+tNK+i5DPtiEIpFl+3pvaKUWXP3LPGiweMB2N/rn8zFxbUepgeCqe+1AV6hftNA+DzYt4lJ+L8Ld43yZRfhfrQ6Px1rEmYkhKWIeKXyiurJiw7i3J+k3wdVyzZeQS03tZSSB9rnsp20j5xQ5AJWq7XDC1tRPUltlz7dv6HYHU9KvdezqX1Rv3u24gVLqZ8PNcwI96AvwL/Yfg4F33IsLOopbtJnsiKWXnwPZP0RujzngrP0kROraXnnsNlnv+8If3HZaep06LHZ9yc/dnDuL7156D4vPpkmst0Xlaz1gEaghd/Cw+5EgH7JAIN2xk3zHSwop+GLPgI3gtup73qHsQhrET5L24ZRHZeer++Fyopv91hVChs0NnjxhIPWl/eO8ITB1qi4U6DBfro9XaaxmROulXNr+OY6Z+hDfDnmS+6yXeDkjbV4gWO9EUUS0IrRX2tZp+uFzTTSkTBuOHt02lbUXs7hTwt8GjDg19+ENxQ6cAkvaHO2+AygawnUfjMhK5vXR5qVhKj4ktWoIlRx+L/SHNcCo0IFV8VFuSeIbirbbTRtH/JukIpJoiqphsnACe8gXw6oDB2H8L2Z4YlNome1vq3MwQ6J7b4so8yWfGmtQrR3hhHatLqzelt8Ww5vcv4PXKu7G0+q94vvIuLLrmMex/dRdqV+/B3ufW4tWqu/HcJy7Bmz3mIBlcyPuaYwxx9Yh5SLxWSzDJoDG7PUyz8m5ZZ6KUKk/jxlrc/s352PPSBlUwy+faqrM200s7xc/ps+orcSiD1Wdcgd1FU5EhICbpoi8aNhPbbnvNrmtkp2ej7NQDfShF0OMNYsPCR/D6UdPoys4hWJGRlpZjea/zsOumV1k3wGsPPYF75l2N5+feiDcqbsfiWTdh8ZybsXjBrXh2wc1Yfd/LOLTtEGJRtrmxeNanJoXIG6J+aOSZd2xbV9TzntPWgcSw7prL8FyvHgRJLWwjVuoA1PZxyuqEA1KlJjn5m4GU3+FJm/fordh8eg9EDbwDBPEgooECNIb92FrcHavOG4/U7n3QAuYxll3sXx2RxjmaCaS2NxN1XWzUKplHblvJPlwqpGyp9fzbHV5789fYSbK9+KN6vbN5F774u2/AN2EQAtopg5gRIE5oBw3ZfAs2UDrgRi4B81Kk6AXnl/fDMVUfx9bUXrYVf4d6odQ1sWELzxheycZVHodph4NRftrePyIgFTTqazxpe7iz7sd0pSrQjcLZ6K/VpRXNXKq3dq3ByTNOQ96MPrY2oPac1sID7iYFpB1d/FYgJehq91H2KnkLWDlzh8Nfrq0CBvJcL9L9/ug95WS8tH2ZWZlLd1ElsYzZhnonsfQYsWiKU5KO1ecpidi3FpnVVFQNQqnxiU9AXQybrrsWS3sEEA9rpXExRa0KpbSXdxFI+Z0agU0UELhpKK+MGIkdd9/JAmuOD1kSb8fW9mS5yc1wgAbRyPuQOy/XVSAqphc9FMe2h1Zg4/jbsO3Ui7E9PNnmyjcUTEQsbyLeKjofL368Gs+dMRcvfroCz7xvJp47YT7WHrUAEbrXTf75iPrm4c2y2Vhz0aNobqR73RQl62UHp/qlXlg6EXWjYV0N7v7mPOx/OQdI9Z6QkofXLt6hp3qLX0Pj5ouaNJafcRG2lU5C3F9pwLiITHP3dYtJCYldbMeYuW7UTqU9JXlyTxxLv3Mt1pA1R/1zCCbllkb12rSbkN4fNaq99q9L8OAXLsIzR8/DC8dchEXHz8eyUZVYWzIeO/POp0zGxmEXYvOkR7D7he3sTHU/6lSVrK94Ihm44m6pRqtzkTcqDOqXvoiVH/0AGvPEBjVZQ3nGAtFW8DOX20BUmxd6qVLt2rpF3h5Ic8UWtfE6c4KogXVeiI9dkQ4EsK24EK9+6AOIr1/DDoj0h8xbfZ7tzGogI5uWaABSQMoG7GAesjXZnYiUbEkA0PbIbU/v8NrZKJh0QPXFL1+8fzGOXfAB+KZrjY5RyF84CMG5AxGcrR01aPe56ZKauSRsaFnL2AGpN2IvjNF6yPmz+uKjl5+B/cka00HbQpttJcKhe9Sf2wpHd9P61/7QXfAqvnOEQOrBiSdtj+zXGYKzEg20xEdjZAI0WCsogVSGxELW0JjG31UN/0TNZuJNan6slrTiTbqpXO2B1DsnUe/iYqZufdLBVpEC1vwqreoyFIHxQ/DzGyeRCdAxpUslo7VR+xww9YCV/2fFu4aNbyAqoPTuOufQ52XkBB5aCRucDgElrSXhknJ5UnSFI4jSYLHrIF7/5OnYQFYaDwbMdUooFkVF9kC0c2kdvfVGaDsdfbVzMioZmTM07RUllzFRECYrLcTzw4di+wN38y6SJGHKomBb8lGpaRb3lNrqvslKlT+Xkru9qREbK+/F82OnYGmXC7CZTC8WnEuZh63dK7D84xfhwDXPoOm1XYiu2IX4sl1oWrYPWFaL2l8vxrPDpmJLSNNGL8Su8BwsO+t3aF5bzxJk6EaRGZO5CwW1ApX62doN+/Hrr0zC9pfXZuvY1bNJy2tJ9hzrn19lYKpRfexNYcUXLsX20imIEUgbfXPx9ICJ2HHzIgNSL3dW2RwCAQ1kUAmx6fs3YZdvJurC1XgrPAFbf/AHYGej7Uiq+fzEXmBLBJk39iLG+2teXcd7rMG+25dg91VPYd+sB/HUMbPwUu+ZePXUS7H/6leArXH+Dhm9GaJ0PoEovyjBeqUqsraB+rUr8cbpH8chpRzJcyCgaR0GLcqtNpV+GBNV7NQAlOwxp41bAbRzEJV47ruTHB0Ss+V3Kz2vSTFaLZdHfan3B9FY7MNzPUux9OJLyNjZAdDbatJsOHa22vFCK+BroC6l7XcEpKxTB5JqnNxDrx0eGKDKllr+3OHZoRNd50R/SidTqlyGna9i0eWPXgjftL5koCPIQEfBp9F6Eie59y4umosZWhheou2Ws+t4GKA6VmprdFT3Rf74gZj96JXGfqX7Seq+i4kqA8eRIoVmzIlhGb0B68MdurO/a7Ap9/AqxkBKhtKsRGXFDckcNLiQirF307lm3Lf5JfSbdgoCswiCutnsjVqFtMxI8ETnc4UVqDQoMlHt/aQ9qm3jfwKrUqOKZg3F0CnH4entL1ib2oBJ1nBVNqWv6MZbG1JAKnCh4phyuHOdHfaeeirVsCpfwXA9letGgIijEbUEcG010RyjW/Lb3+HlvoMQKQjR5aXLrdQkKXMOcLYxAJ3LGoGx1hZjkNG0vbZTIKVrrwyBREGxAerzg/tjx123km3GEGXZlaKjAQMxaAGMOg/ViVZVUjsdXL4bT3z1Yizv9gu6eTNY5jmoD8xFtKAa+8n01h97KRpe2S/CZh6Geu00PyfMYS2jqTaG3b99Biv6zUAtQa0mNAdLBszAgduWq99hvQhclILl5rkrpBA/EMHK259C43aNNh3mUHMYgHqi1xTZ8b5mrPjsldgRnsp7rkAj2eXKj16C2pfW896ayQjZ9mShAlItVKJFRBK7GrHlGzeiJr8cB0NzseSkuYg8vc5Ye5Ttmkg2awlSNPA1ORX/d+wssptkYDs7ym11aCKw7pzzBHaUkU37q7Cozyw8/91rsfGBN9BYq1AKHRP+Vk0qiqZG3neMdc1z9WtXk81/BLsJkil6DsY6fXK1XZum2O5aNEQTKwSkro1z9eDwAOqJ0yvvWn5OnTLPNUm3qCMWixVY87cShfmop9e0JliIN7/+DcQ370Qyrmm0okJ1fGw0T4X/2IbsKNhuGmR1jLPVtT/cQWux+pOoGb3DszMDWzZkiwhQkwRfsviV+9bjhMrTkadtiMgogwRTkSUNTmsN0lxMaMGLFiD1wDSXsfaHFi3pOe1k3L3uBWIBCZDS1Pib2gUi3aw9H4hQJBuKxJiXkQXRw2GCd7wLQKofp5ERVpQgpCXKbHVzjX6yh1EDrajfgk9e/DWy0n4IGBv1GKknHoh6oopqfb+gcohts2qr7Ffx3DxtWaL8smEIlA9G6fmDcd4t07EvrVU12TxscFuD08rHhiKgOObsVY4rs+tlvQbuWHHe5zW6rbCBBhW0XqaMRqN7Ga1WIwbE80qRyiT34c0p4/BWsIRMqYgsINgCjm/PJhyYtjWg9td2BFLFSDVVVJvfaZuR1wb2x67ryQipJDF6BWLlZgC8V+tY0nRB5faSoW347QtY/8ErcSBvBo1tARLBBagLzOP3aMO5WajPn4K1g8qx7/411lNL2TSYojSmiGJmMRpcMmoDU2+Nvw2vd5+AmuAs7PJPxppv/xHxLawP1ZMGZRRnI4tXXdrurDxvvIVKe9hD7eEBqQCUmm55psTftz77K+wNTieLL8f+/GnY9t2byFQ1qi6D4L3y3jXVVdMS4izzvkfewhujK7EvOBtLxlah9q9rWG52NKkEYomELSCszALeGtJ1aay/YwnePOcWLD12DtaNrMC2kZXYPrgCh4ZdhEjJAoJeNTuvuYjT3d9ZNhnrvnwt9i/ZjSTdsVQTWS31Qgneirul9u3F+rN/gq3GROVW08UWIzXwczFMgai2//j/BVInuqbtdeDvCEgFomLCTXTnFadtCJbiqWOPx84nHmYZSQjY8QhItLiLJhNox1mRBgGq5YUbKfEY6du0GQ+2EK9w0tnREUjVOdOuaE8L//pLlJ1LJjqPxIlAGqB4QJovof07TGgPpB4b9YBULr4Y7CCy2374yCVfxZr4Ht5bnDorUiGCISIV4+8rD4XtxtLo/D8dSHUY0NiPi+24tAHlJSr1xKyPrxsIMHVE/Rl3VKNk3EAEbVFWAal6GK+XyQVRT1yl5WcXOFF8RAtDF2opLEul4vMqVhRd/KLpwzB62odx/6an+EsEdFaYmtJAkIbYMnMp53AgScXwjFXXtas8q9Ds5y3+KtFz3R7ZR1orstMtTCYJXNoITa7sspfw3Ec/iA3+MrJFgmkW+N7ZINobUPv32wOpWA1fk4lm6Nqn6a690a0rXv3ZOWiK0UUjmNhSdAIwllvLG6oTyOxLYuNlj+KZQRdgR/FUJAPVaCioQtRfjWR4oS3g0eibjSjd9K2hqVhyXAUif1mJzCGtD6n4GVuV35WJ0+0TYJP5xZftwaJvXo1Xu56PuuBMvK5N625ebtNKG8mGlTSl0VFSABopGbFcbuoGKzdb04c/rE1MlXgvrPummmas/fQ1OEg3PVVQiS0E1OU/uZ4AqFxmGgnRUFkKCi1oy+TMwWZsr3wMS3tPw2tdJ2LljHuRPqj1L5tIbiOIJ1iWqEt5Ekw0vrQLLx4zE68VjSPrnY7agKaTTifbJtP2T0fKX0EwqiQAVrE9KtgBVWJz8QysPmUBGu5ZScDXAFQDdYZgpBlwvO+Dl16EDeEgIvnsWAsC0D73Wh/BQE4sMQuiXgfZVg/eGUTbezotQo/Ic+vj/A1N4DhUVIoXirti2xVXIxXVgKnyKbU1Ir0U6bUNosmDUH1L/wUsbozANcTbt5nZTPZ57mHnTRyAGgHho4BUIaDF+97A+8o/hfBEepqVwymDSZ6U/qQBZ63NMcR5pLkgmiPOpXcA6jxezaAkGJ/XH5WP/RIHmxWzpy1Q5zRxx+GWOjtBOFmqSsMyeeV8p+MfCqQ6BFg2k4kVZJXD52oAgamS5MVeVFEv73yN7v0x8M9SjFRzZh2rPDyQOtHOo0qZCtgWq5oRNQqFldqyeTAKq0ndF2iJLLr444bhnNunoKa5jkrAyhHQSViGzipGPWZLpR0GSL3Du8YS263HEkjRnSebyURotDQYmzOsMEKsDlv+/Ecs7jsYh3xdaCAEuhwD6VThTdobUPv3OwKpLTxBo9Tq/Nr5cXkojOVf+waaGyMsIxXe3Gq2j3JZdGu1TVh71RN4ZvAFiIRnkXlWkQ0tQH3RRYgXXWxTJuNhJdjPRH2oHAky1LpwBRYPnY7XKu9BE0E4SQaq0V0tu5diGysxXQwz8foevP65i/FmyUS8UTYFq5Qkf0jpVAm6vIrOugGYZDxN49WIPlFWZVS5PNGD1ybZo/W1eAP16hAZ6afJAAmkjb4KLOk9Azv++Ap1j99P/VMbKJ9ZaUlsJjS/FcPyD12G57uMw+Yf347UbhoMy6CsCyXeN8YJpBFeyM8lN9Zi0Vd/hc3BiUgHtKDJbFoMpWAO2d1cZPxzkOLvJnyz2PnMRm3BVNTmz+DzcuzKn4RVZ16FxMaD7HDE5ARENFgyut1XLMSbxWFEfMX8zgC/S6t2ORCVa+/23Mq2KRmr55ofFiDbSfvBTO+zcunFRGN8TAbD7CRDWEMgXXrm15HevE25LoiKwZMEqZyuDllm1p2tveA1j9qpBUQlnR+57db+8NqxBUTVVgZcSuE9hNkPLbQFjkKawVg+kqBJ4kQRK7V1Okii/BUOMDvDCVuWk/hg7NU8XoLvjCEYMPVEPLzxWSu1jeFQKcyGrVDy1gSh8pLISfna3fE7H0cEpN5Nv13FeIeqhmbFa4XwDkgtdUJuEhWpwdJgUthctxmDpp8E32xR9RF/A5ASdMU85/a2XslfORbBCgJy+QC+7oX8Bb3hnz8cRTOHY5RG8DctUT9nyeQajUtQQZSeYljJ2tSjGaQqTP+oLcZYrfc9/P1affALlIitALwtLE37E7jSwUUNDVGLZSiPMJOoxYpxP8brJWSKhWQhUnSCoOTwzPRvA1JbyUfGQ5ahlKtEIIi3CKYbzvo6muu0UnySqNVIduo6tr3Ld2D5j27D2j4VBMyZ/C6yK7rFTQUzqBWScoJEJSIEizTZViZfC5OQdRXM4z3MxqbQudhw3o1Ib22w2KutsqTOhffcREbOn0Djxga8/JlfYU1oGtb0nI7dN77MjkVL6rGj4QW0TZu/L8Zj6Q5iOaryHDEPIEfv9FxGoPnsmonSfABY/enfYG+gHAdCFXj2+PlofHEnPyqWofxYtbriwDGk90WxsfIhLC2eiEWnXoK65/baT9p6AvQmNJ8+RYrdTIntasSKs36FLf6J1qGk8wicSq8q0KLW88ncL0Stfx4a87R/1HSsHToXq46eizdHV2HbsEuwq5Rl8f8Eb3z3WmAv71PVb7GCRuy4rArLSotR7xeQBgnMSkPKZ/tppXqX+qQ21Vqhtvvs/weQeuL0zA1YmUvvDyDm05TQMOp47WsjhmDjoodZX2TgcXZvpKEp9o7aZRbpiNWxpnprJ0/NTlO7usZRK3jS9vCwIrfd7NDLrHjvC0jFRQVfAlK99+b+jTil8nRig3LNte/8aNp5f4JoPwQJpIVVbppooEJbLneOEyJbbiBb+CKiNhx5Uwbhw1d9GRsS2gmVzJfEIkq9EJBrgggBivqgjoT3yXu2rIQjOHQfRwSk5hK3rxQeVhnt/qyHEaarJxPQUDSYofnOEQKoYixa+Xpf+iB++OfplvvpU5zTNvZnzyOgLO9LGq5UJ56fx4qp1oDSQHPrnagnGsAK0gi+Fjxh5bK3KuQ5v4GsC0yHLxiA8/98PpnGQTIlUXiVRb0QjVAE3kCeykMfV0nbGghTL+xG6ng32Vvu7N51yB1Q/FWzhMR0vXVQNYsnwtcCV/XmiEew/4Wn8fDRI7GLBtNYWEJXrozgFyJD0AittgfRZnX5BCnHHCx+lk8jMsDsDGhpXFmQlbHYKj62lqRe0yADAbqPfgLpV9DcUM/7UryQnQnLlqlvwu0/+yUe6PEzrOkyEZtKJmB5j3F4dvRkPH/sVKzqeQE2Fk3APj+B1T8XzfnzKdVgw/B7tTjJHLKpmVhXNhGbJ/4F6R0EagKoVrZXLq3FPlm3MRpfcmkN3vji7/AawWvFmDmI3rLc0qGidJ0jbAfFzM21EmB6kvNnbaFnagM1A+1W4BflfzFK84Ekln/2EmwLT8T60slYU3E/murlHmp+eJPNPGtOK0dQs5nexLMjp2FF6QQcuPA5oEEgoXUICPwE9GZ6E1peT/m16371CJb2mYSobw7baz6Z+jy2Szmi7Gx20q1/o9cMPH9cJfZOvBvbL7wfiUffBF7bjfSrO4BXd+PQTa/jxcrbseIW/k4Nu46EsiT4GwSsHZctxIriEn6vVu1ymxRqAoUGnhyb9JgpwVDx04JWVtlRD5y0xtbpuhM0o/xO7U2vdDibW0+9i7ITb8wvoVtfisZgEZ4p82PbJZVAqoHtR0CJkwKkeP+0CUtv4qObocj6l2vPdlV7uEOPnhz+EKFS/nDMMkXYXvo8289tly57kw2J7Wq4MkFLPYB5D16EsnOHIkxMKFw4lN7nYNtryS97p1tfYPnjQyyX1DJ2lLmjOfiVxALNfKx2WT22wpPChppKynNlk0fh0od/Tb2gHdjAI4WekIDUFuOx+2N5VC6+NjDlc0/e7vibGGn7Q+ek5LkiGDUg5f9CeZaNRgVT7EYhvxqHvXItGjHjnssR/rninATKKvYYrDhf9VBoClegfBCpOxmqgHR+f4qAUkHm1piICyRLXD6ZpT8RVP0Vw1mpw+GfOQS9JwzCja/fRkaqxtMYheK2Ss1iZTZrgQkxRrISllW7CLLqWu7Fu+PDVaKx7ixwuA6DqiDj5X3GyXLUszcbFYnT5W/Erqsuwxv9e6M22I1uKBkJwU5pLkkCpgYY4n4akKaREhRtbdEWIO3MeNoCqdxBTUHVoiVacSpBQ9rM79t2xheQ2b8PGmSR+xSjC9tMl37Nb57F3rNvRursv+DAT27BrvIH0fDMHkRePIhdc5/EoR/fiz2nXoUtxdMMUKP+2cgUliNNENVMoCYtTkKX//FB47HxqseJbOwvWAe1vFctfKI986NsZxtb4ncu/Z9r8XT4HDx5wkwcuGMp2GshGdMgDPUkwdrOJuibMue0gSfWBlkQZTXbb+meMvvTWPn5S7Gq7AKsOr4KqVd2E7SUgpTBIbZNY5QFIwuPvrodS75wGRYXnYvXT6hE7KktvEITBeotv1V76Uej/FyiCRvveBnPjJiMA+Fy1nM1kr6F7DgqsNc/CW91H49tX/oNNs65FzXPrUeqnkyW9ylXUHnSCulob3stEhwnMKWoB82xQ2SkDdRB5QUksfOyS7CKLnVMHSjbLMrOL2bZFgJSB4YC1IQBKRnmEQFpVheyAKyRf60zaoNKBsbSqTD1rgS1oS5YW1SMlT/5JuIb3iCwaUCJOqqpwTaw5EDTkQrpuSfvDCjtD5uOTBtTbFxTkm2dYCX5s91lLy7sQtDmo1LyljQswzHTP4SSKXTpBaTz6XUSH5QrrtlM+cQHTcQRFgTMtdfoPDGENi+80IQdTdbR9iN+ers+4oh24sgn6B4752PYVLfVOk4RKRs480if8KqdzrlZi3x2BPd9xEDa2aHz7X/ciQMk++NHRZA1+8N6ewJLM9mIOOHDmxZh1IyPIDCLN86eJl8znaoG8LnyxLTmIM95jJSPBaLnc1pd/1Yg1ewofYdoPOm89U5K1CegTuyPz138dWyo284CE0wtFYaKwx5JSq2qVMKx9YxWoW3v5W0Puzlat55S1MMq9kc7p4Kwx6WCpDXbRQF7ggbq92LFJfOwqbQMkUAhGooJor4wQTRsK+q7RXUJpgTVVoZBA+nUgNoCqQYnNFc67ddqPmQidO3rAyG83mcg6l5+hYDF+0lKgXnHMSGR4ZIxDJVdbWYLevBRvEmd38F1+7Dsskfw+oersV0J777ZNEolsFfTwBeyrNXYFpiC1R+6CMkNWj5OYytaMJntSyUVE9Ee9kqrrVtbh6e+dRWe6HE2Fo2eisaX9yDdoJ5fg1Y0YHWyAkqVJyuq/9zXKjDtzUC3OUkQ1qIqu5qw9DNX4vGBE/Hm7HvZYREceR8ylVRSxsr7ePMgXv3wRQTRX2DR8bOw5ZG1dv9Kb4nSvdPgZ40FHNjhLz2AFz5+IXYHZyIdqCYYzUVNcDbWl01iZ/BLrLhxERr2Emx4rYUM+DkxKQMEVpo8n0bed0KjwfJOCOZaI1eZK/LsdR87L70Mq4u72Gy3tFalJ+hpppPXcXpA6hYyaQXRIwVS9xk3aykazEPMmGnYPCAtkrKlKIBXPvwBJN9c6ixAA2sE0DQbStOGBX5HCiBvd9jns16GswunXba2LYFVgzo2+q8wWKqJ1KoJ5Q9dhpLz6E3OGkW7pk0vUJxUm9YpPkr7FuEikOZrTWKSJ5upRJs34NT7JFUC0gISKsVTldmjGVDBSYPwvT+OI4FrMF1TeNHGS/ibbvCs9T69+24vb3f8XYNN+vJc0DHFtz83CKMezQ4qs54rFcVml/AG0qzIvU11+MVfKhAaN9gYaH5VPzJP0XX2QvOUM0YaLze+Sm49K4cV40b3BaZKxm0FUgsu2yi+RvWHsWLZa2lxA0rPiWNx9XPXUd3JF9Tz8vehUVRWplbwsZnofK5AlrHM7L24+zn8YRWsuIoeKcJU2ia/K/ucnYcbYOA30YriGozaswuLPvNBrCzNR4yud1NeEY2m2AzJpabkO1efBqa5+WZYhwHSNnFUxUj5WU0NTZLNxvw0JH8Ya7se5daUjLMcBBZbaIX33kjwqm9qYH2QuyXEIqVcdJdZ1lreeVQMkWDDykHzmkNYXXUv7hk1CVu7zmbZ5iJWUEXXcYHlma4pmYQ9v1mMNPsKW0GfhmluYZwwQ6OxBYG1e+fWemy56WXc8bVL8ftvLsChNfv5u/ISlHZCpZa+iAJ1Iq6OVecUvtZ2EMr9y+wD3vzMr3HfyPHYdd8yBSLFB3kPglK2xaKdeOP0S7GoZAIeP6UKB7Mgqg3yeKltPdIgN4/tlHzrIDZ/7XrbMz9TOBfpUAWWdr8Az5x1OXbe/jqaN9eD1m6DVtrRUvO042SeWrS5Sfv8CDRZQHk3ShnShS52Ls+F95niB6n3Oy8jgyaQyqVvViiHrDGTp9i51ihtBVKtBmUg+U4gqvcFohSBrzwThXoEpImAwkX67mJE/EE0+PKxpKwYq664CCmyddv+JUtwnHfFCj7soffe7v3Ww7MJ2b68CLMJERXpGSFUbRSjgiktTJUTpf0tPrABJ8z9AgIzRhL8RtDmCZBVWuGNQKj59bR/n8ZTyFTzqoaRXLlR+ULb4l0J+3zOawWyhbzOxlDIWEOzB2Lo9JPxwKan+duEct5nSq6S7Fu9d1bHco+W8h/h8Y8HUp1jodRbC+95gi1FUBWg8LkL4vI1jUv9+uM7X8WY8o+j62z1Kkchf4Gme7Ii55HaKx6i5FqtEGWMVOApEHXSHkjVgxWQlfpUsQRTpUb5F4yCf8ZADJ96Il7c9bL1wHK5bVMrlsWS6tnA7jWVvh0rfdvK5Hs2OCWg1HNeau2SbRvrPKikYitJKSo/IrzefMOv8XT/PmikixUrCCEeCCPp13RBDRrJgAiKcvPFMPnaM6S2xtQOSG1gQp+le+grIuPVLqJ077v1QOzBRwgevC8yIs2TTmRqWQt1LB/ZVEK5nzEaO8EvQbYeiRmj1EhzlG3WQMUXO00eTCDywi5s+dYNWNttMvba7KX5LC9d/OJyPPblKxHZ1MA2VXYGXVoCidiZTVaQe832tv6fZYhsaEDNM5uQ3KMMDgIPwUX17ipIldi5qH490ZQ+xTKTy6N4/qQ5eI1sN7OLQMfK132irgk771+F5//nUjxZdg5eOW4ODt2z1tixVrtys+0c6Cm0gy1xvPyda7Ciy2Qyw3mIknlvCJ6Pzd/5DeJv7SPYi4HabbCuqC/8HcvNTfL3CJC2Ihh/2BZ+pqHuS+/CG7VvYF2c98lG10CTQj78cWy/9BKsKCm19gE7S1uIW2zRphAT+NQhWlt2NsjYUaQXBrxZsR1rqUOalBGnZ5Ly8bvVuQaD2BwsweIPfgJN6zdY58Ympg5TNwSiapxOD1W6XUhRI73z4eyBdUtxEzfUmdBOpBO0e1som6I1cpOZCA6xd5v54NUoHn8cCZNyRwmaWtCI3qnA0a/ccXqYhQawAlONlQwmJsidJ2haSNBdWzjPZQEJN0ILBqB4+kB8Zv7/YnPDTuqymKgLXahja4nLZ8ubLbyzf+/1ERzvCpCqrpW5Kf20wphBUZlUeAEVG05bNaT4ejO5w1f/8AuUTeqH8FwCaRWp+rzRdNNHIyB2Oa8fAVJCpkogdSDqWKnLD3PM1AEpXXyrfDHXbL5Z5SB+V3/4J/XGhFtmW9aAjDYi94/lMuvgI/kSG1ZMuRVIFZ4w1/ewFSoFo2tiCOU6CDFar1EEoNqKRIMwcnVjypnkR+pTtVhTVYnl4VI0apSdjKSZrr0WrtA0TwFplMCa4HmbUkpjazoMkHpiAxRiN9orqjBsgw0xgvG60mI8O24if9SNuqbI5KKkcZv3vYlde3dAC/bWsS7qyVAt31bL5JFJGkuNCRCp6EofIxioY9i/Zi+WzrgLK4+ayt8opwbNxb5ABR75QBUib+xTjfB76mx21z6BCn1rJT3H0uT9PMcaNheujteR3PH7nS7YdM8jBVK7jA13qAkvVd2PG8f8DPtvfclcR71Xu3wv1ky6B6u7XYANBefiteMqse3RNRavFfjFFRtPEYj5XNc3bKjB2mn3YVvpZCQtqX8uVg64HMvGPYD4+gYRWGif/Ig6Fra1WKa2otCIrwbKbAKGdIDnmpK1JPG7cEfjrfja89/Bhdsuo4ZvpwEfIng0sPxpbLuc300gjXlAqXbPMtJkoUBUe265WGdrex9ePCD1RvylNwnb6ibE7+1KD4IdazAfNdSHF8eMwuabbzXmnkwQ+FUHBBbn1vO5KrjdYTrN+3NL5hFMj+DwbMANIUl3+B1pfjd7ZYG3PFYDtZRmOzbg6e2v4ITyL8I/ZSztWJ6kBqFJoOi6y6a1JkcBQbSgYiRt2r2fJ/YpL5Xv5fEanzbVpLsvYM2TVCtM2BuhiX1x4WNXmh3KniUGpupAaLN6VFmlPfY+H91WNx3r4nDH3wWk3uFVmhWGBVMhrCAskv3PBpDrrLiEKR6vMxeIxqFBgd8+dwt6jGPvUdUb+ReKgY4mJVfKA4F0Tn9Wiug6K0gVR7BsM5MhK46Ziuo7gFXag+ImwXIBK4GYMqj8/Xhi+2L+ogwqSUOgUbBxmxvZoHpNA2NJeR+sSgEq67FtVfJauyf+0SBsBpddp+spMnYalWOpfC5gpaSopJqaqsV9BSL6/eZNG/HE5z+P1QS+2pAP9UHNdAmjyUfj8WvAiCwiP0BjUHK2Y522urkGkzoYk2bEkJHSeLRgcCxIY+JjhCC9KlyMR771dWD7VouR1rJcb2RWYuqS83D+G9/Hisyr5mJpVXDF9ZSsrx6wmaxNC2+4AbkEGXWM16kTYukPprBqwT14pP/PsSU0ke79DGzsOgX7r3rBQIefQpzfGdfgStZAde/kbGZYWnMhkdRujXylgTiNrJsyq09zumEpaqw7O6mGkFgL8Br9L116aRvuPnUy7j77V8Bu+hq7eH83rcKaT12LxcXn4fGjfozlv/gDksv2GIvUOqti5DJttgwydRnU/2U1Nv7P77GrZCYBZxa2BCfhkeETsf2Pr7DzaWL/Uws5wHGLIzYjzp7QUrwUsmCnZIt8kyTonDIW4qkG7ExvwLn7xmP04pMwbe9MHGzezw6K+kIGLdd+x2UXY0VpFzQq/KK2VXy0oMhCMhpgEpAq5q2dYcVKdY0nnmfSmVinK+9Eng2/K13Yhey6K0E1iL3FeVg0pDf23nIjG4gNrDpXmCsbG5V+eoDi2bGFpFT/qm87L71XlNMswP5cq7Q9dM7ql3/G/Pi9siybz04ws328aHcZsnnlNG9N78YXr/khgpO14PsIW93JJ2ZJm9a+9Wbb8k7lZZJp2uIjZKgC0wKxUV7vn9uXLJZCIPXzmjx6pnkLlWveFyOmHYsn1j1jZbMZTLJZ+2NbEo9y79WzfTvPxyM9/iFAqqOlASgGlhQV2IkDUj2XgdjuiqxtkUGqFrbF9+KTl30egRkE0vkCxhHwlbNCywmklXLrFQcRjSfIsmLbg2grkGbFgNTFSAv5HVrMtbB6IAKThuKbvz4POxr3WYXaNhCqxASZI+lKTLEuUxNVtFOqtgfv0RrA3ZNrEBm+axSrgyyQesav5xpssMUsaHSKx6WpyOlYBIk3XsHyU9+PddqGpCiMBrLI+kChbfdghqBBIxqFgNQMhIAJGkxnQOrtT65529pD39KqCoLYGCjFc1/+H2DDarLjOA6wJ76l9j58YvnpOOWtk/Gr/Vdgb2Y3gSJB3KjHwaY9ZM31BAj23nJ9eQ9iYBqc00wQDZ7Y4rcH4qj78+vYeuavsf6oydhY+HO8/pH52PPwW5bor5HyJoKvflPbO0dYX/U0JG16FyWYCUy1x1bEGDGBV+xAuqPBKdandEgxW9W4OiVqdot+mf6wDHueXI8Xz/0Tah/YiJr7VuGZ716Ke/r+EC/1PBd7Tr8G2yvuQWpNnULfbKNm3l/K1tfUoGdqRxRrr3wMj46ZhtWlU1BTVI5NZdOw9uO/RM2Ny5AmiNaxjRoyZExNSu8iWyNYyouJspPQHPSIFnXme0rzShAUxOxXNK9Axc4ZOGntyRi+cQS+vecbWNe8hsBBsIpTb3j/uy+7CCvDRWhkW9siJQTMZKGm9YZagNTlB6v9nbtuICodyIJmbvu3gKl1qFoch4yWLn0tXfp94QAaSkJYGgpg8dnfQ2bfTguxJJQxobAO29QGRdsBqdV1C7jkitN/J9L61sO7xhEMZx826Mp2FPtUN6pYuDpt/pRla+i4dfX96DphrI2w++cORJA27Nx0AWnWpueRINlgMoX27bYn4jll+vD9wNw+bYBUo/vCEq2q/4XLv0KM2Wm/ZWlNLJsrf/t7093oUfXg5EiPfxiQeoeKIvVXIa2gdk6V66pdokiM3Hy3rYUyZ5KovL8KXchK/Yp5zB2JACl8UAuT0IV3ibWstErReS9G2paVdgTSbKVrmT6CsPJLi2YOw4BfnAQtLi3maSEGa2SXXxqnQVusNAumriJzVcUdXrqEp0reozWGlC+rgLzQgFTpHtpLPqX0EoKHemmBEmL12H3HbVhx/MmoJSuJhwiCwSIaQgnSvoBboceYSdaIDDDbGlGre98WSBVvbSaQ7g8U47mxo3Hg8futo6jBIVwd+S2G7zwevQ71x0mrT8Jf6m8ztz4R07RRcYcGen6KcdLgqHRJgonyDDNkVXzBTkGTDrSoBxCvS+GtKx/BuuPL8Zb/J3hz+EysmHAHdr6y1TpKSYLXy3XPxAnIZG+aky92YsZmHQ31QEyP1a0aN6AW2LFdzLOxOs3qkF5TNAkgsi+GDbcux9LPXI3Xe0/E673GYeunrsGKigfQsIOMi02gXNJGtTafK9bb2EBAX1mD5d+8AZv8E2kBlZTZWF88Ca9891o0rDtgZW5k56GIb312ymRTgu2WUBaCciLZEchNZF2wL1bY0xjB/sh2zNs+Bf13dUUwXYhwogwnbv0gXmt6meWQy8/P89L9V/wKG+gp2ICgufBsNzFSeiBy5+Xee0BqTNTaV23fWfs78WLlAl5lhMTo6WQIplG69GuLivDa57+Exq2bjNDEWX8N1Ff6IeyQ6GWwrlvZZ+vR2TlZsHTfaXzHQ+e8a9i6xkSV9qQtRFRJOqdn7NNs3GD5/jfx6au+bnso+ejGa8aitlqWaJdhsU03kExvMwumnteZb6P0dPX5XIy0YF5/Mlk+r6DrTwarOGvphKGoevAi1DY3yBxNd1z53w4kdRed2/7hjncHSLPKLjFwoXiNouqXcTjGoXOyzRQee/NxjJx0CvwEO/UoSl1SQq0tSmKDTaxU9TQE2paKzAHPXFD1BqPyFHSuHsH39dn+CPMz3SaNxi9fI4tpJiPUoJPcbSqT9lxX3IT9JcsnMFW86HCVqXMqu+tROzu8+/buXb29vlcB9kbF16hJWgy4me729uv/gCd698ChgJY260J3rsxmKClWqpktSmfSqLy59yYyHhmV91pMxa0YVE+3XvtFickKWBWDXdWd333rjVTiBLY0rcYFB8ahy/6jUJwsRcmhLvj8gc/i6fQTONRc49g02Yml69AVFWNpIpAqNUqLeWgHTRvZJ3podaOUppsqAf7lbXjix7/CvSPG4cXu4/Da8Gk4+Is/I/7HpUgtq0d0VxLRmCY9WOQAdTQxARw5EWucOkGka8qCqUI/6mQ1o0bZBFJ6c7lYNhO+J1a6a/0O3F7+W9zxi6vw4uX3YN+SDUjvq1fchsAvPYRNjKg9UIuGF3eh/revY9s3b8SBsZfQlZ+GTeFJWNJ9Au46fgo23/ASMtui5oInrMPjd6ij5ZckVTYTgjc7mEbdN+uIaG5tS96KrZk1mHngF+i/pQ+CqTIEMj6EUsUYvedEPJp5Agcyh3iPvL72ILaPG4/t/iK2F114TcLQgFBhEdtXqWv50IpMbq69RvO9Nj4ciDo9cMBbSFeeIMrOVJ1wks83lfhx95gR2PPQY7wPFpmiuouobngfbsBH9et09Z0OXcEr3Yt2h+k63xNMKVdTf/JGtHWHBuO0aJHb54ptw3Zs4N/MR6oQmKhwHoG0egABUYySYEi3XSBq7v08Z/8OTPloJElYMJxgKyDVud58n99BjPBXkqUScMOzhuGEytOwJrLRvAh5JaJxbr3hw9uuDnefR368K0BqlcmCij24BlLvJkBx5928WlazjIRvKnct0tSA8/88G/5JjoWG2COFFevQrAQCqSrURuwMTN8JSCVkrKxMS4NQYm+1VtgeiKLZgzFk2ql4cudrZAlkGewVLQ5IMFfhbUorG962TJEBe9V5mFrNPa3nnqgOPOVsEbpQKTI77cQpZqPtLCKsk9SBA9h4yaVY0mMgDmg+fkEIGX/A3HO3irkDUltFvcWw2orOK7k/5tdAlWbLyF30IU5msi0cxOYJk5CM1+Dl1BM4c9fnUdxQhECqAH4E0etgb3xt/Vl4JPIAdqd2ESBjNigXTzcQTOvYbmRlAlLWkS3+bKPUctnI5Ak4ijjSPtG0l676nSux/Yd/wvYzfo1Hx07EbSdMwu2frcLtZ16I1yvvRcM9a7D3r8uBTbVIb69HZgd57XbKIX6D/sWoN9nvthCRmSUtT7rE33YDe9Ir0kCtdn+QsLyBso7XbGd77SE0a13RVTX2WwevfBKLv7YQL5w2B0/3Ox+rul6ADYHz8WaPydj46WsQvewlJBbtsqmRMi25uEkCqfbwFwtXCCjCTiNJUNWuoMpKqKVu1BM+D2Z24NWmV3BH4s+oPDANx+0ajm6RbggkusDfHIAvXYJBu47FFduuwZ6mA7wHcv1VS/HqaZ/CfjLQjAaE2FYJDRDmh9m+9EKyQKoJFoqRmqdhbdwZkOqc2KtYq7teI/VRfm+EbFcrTC0ePgY1t/wFTRHeAztB6wzZKRykPjbynjQjzdPP3KP9ax2dXZd76D21lVpNrrzCN+oG+SnaOT0c/mnDRAE6WxL3rHkQ3SYIDPujYH4/hKo0OCzwVMbNUIKh0hk9IJW4QWUBqUtxVMrTSH5eYyi9SLgckFoOOXEjNHEQvvvbc9lhxyy0onRHWhvL6YFpK1FyZVdJ3RlPjvR4F4C0LYhS51tAVM8tdkqR6Yn/WQyVrq/c5Qf3vIBulSdAKQ+hOYMo7Hm0f7VG31hZinmqF2plpRpccqP1HYGUlU5ADsymaz9vJPIWsoE0D39uPxSPH4nv/noqNtfupfUrlqNYEYGUCiYQNVbK/9sAKcvPE21q19xNKqOnYB4LbyP8kLmkMn4qseKjcQKTpQfRVazle42qs/oGrJhVjsV9eqDBZiiJVWoEXgNOAlOCqBmXA01PPNfPzaV2rqLElmdTOg3BdS+N882vfR+NvN/rD/wRx206nsbuJ2PywSdpCqGosSuO23gCZu6chTv23INVh5axaghUUd6bFF8dTIYsnoAql9syAFhfmlqrQSS1oxYD5uXGOKIExo0vrMO6m1/F4p/+Ees++1us6jIJ64rGY2kpgewDF+LV0y/CK5+6EC98ohpPV/wJrz+9GNEDEVEmfrdmLhG4yShZO6xtAazirgRQ/T5BbfUrK7HiL4vw2A/+gGc++2ss+fy1WH7GFVj+2cux5n2XY2dgDhrzZqEhb7Itr7c3NBvbBlfjrW/cgDXXPI3YVq35pAwTdeRxQiMBQDFaZRsIZLQMnhiqDI7nedPmRa2P7sH92x7Gdft+hS9tPgODDo5EfmMX5CdK4E+H4WedBlIhFGSKcdSBwajcOBtbmsmWFSZYsRorP/551BI4M2wbzWQTkDblsfM0V15beRNM2daKkecCafvYqNeBaqDR0p3U4Vo+MploKA+vfvwYrLvnFjYI71BlT5MwJOkZ8Pk+6n1M0/20EG27w9mts1/v8LwqPR7+4OdYo+bXETgJ3QbUfEH9IZMnoGnRIk2oWLd7Pb508Tfhn94P+fN7k2n2g38WbZVeqEbhCwSq9EYtj9wydiQiVAJagexwA9GAgFQr41cLSOXaD3UznOiB9pg2Cretvd/KrW3Im1gGA1JP2K5ucIkaxmKaiZuZexiWY+zvcPzDgVRH+59XeXROBRTDEOV3YCW3gj0DK1Ys5AAB5uw/TUFgSldWVm9SfeWLjTKGaouSWLA5y0YpHcHTjdorGG2iUX+5+OypCqq1bXN/cx0KK4ah6ILR+M2SPxvDEAtSonpKgMqSuUC5gD77J7Dnn4NFisDXjJrGpZrPHnrWIrxpU0jr9Xkd709hBG89R7Fxt5cQbZSK1pyUUjdi2S8vwiN9e6KejBQ0EE0fjQZKEAuWIkpAFUuNBPMQD9DI8kM0pjAZTAANAYIvjdJWQSezUfpUQ1DxsgKyXB9eGXMsdjx6A363bw6O3jmWAFoMX8ZPo/fT6AMo5PMgjb8s0hV99vXHB3d9GDMaZ+Le5P1YlXgTWxK7sDayDTWpGt6y2DvLrHvXzUoLCT6aoRIh0EV4Ui488dcNVDXGgb1JHHx+M2qfWI+lVzyAe3/wSzz6g2vwyPeuxB3fm4dHr7gZq19diUgD2yCt72O9Jel6soKUSqf4Jv166ovc0Tg7oTi2LV+LxX96ELf/dAEe/9ZFuPO483B3n3PwYI/zKRNx/7CpeOGLl+CZH1+GxRU3of7BVWh8dRtQm0Q8RUChm54mWGaUT6mBILaTGKgG2YSdDQTXt+Ib8WzqFfyu7o9YGL8U36//KT5W82kM3T0SfevJoiJFKEwHUdAUZP11t3ot5F+Q9epP5+Oo/UehctsCbG3eyzZOoubhh7DihBMRIUAq7c1G5dmmCsO0eBc2sOQGjyRxssuEYub5fjTysTFInQgWsn2pBwTdZn7eBiYDIRwMFeOlom544dtnIb3pDSkXtG21QvINBAflBytsoemYlvrEe9Z9C2xyB5s6O9x7sg2FvsQ1s38CIYrUwMWyPZHO077Y4SoOq1izPDFeiT++eBvKfqEt2ek5zu9D8KSNzh1Fu5XXSaIkO5ftmrSOhzgPdDCvJaCajRNw6W3mL9QMJ9o7vc+CauLAtKPw3d/9FDWJQ/xdlkExepZHIE8rZAl0D61Eqf0dd14Dhz/eFSBtf5gNUASkKryxG94ITcKMUvll8biW2Mtg7l2XIPSLrggqd5S9Un41gVTBZ/ZGipe2ri/YtoJbgZSVrArOis2OqhL1Z4/Hns1iMIq1TB6AT17xDbx5aAuNiaWiYTkgdSDq0pv4nK/1570Wc9YOADaqLYB8mxp3QKrvJqRQkbTTZETZAQQcmzLL71KsTfHIJIFUOY7J/duw4cJ5eKnPUThQFEKchhb1h9Dgd7OVlCvaSNCU65Ymq9HMqARZSNSfZ+xG4JshwMYJpHLzk/58vhfEkq498Xz591C59ccYsGsgQTTMxvchjy5oQUZAGkZ+RoAQIFMtQre6bhi4uR9O3/Ix/Hjrd/DTN3+An605B1ceuhh3NN1MuQN/TtyLvyYexxIsw8bmTWQ5B1y4RPFVgqDmsEeb6sVDCIZkQ6pJ1lkymkY8wjavI4utpYHVEtDqFS+mwauDIvhqNKI5SdbOOrE9g1SfMnbWe5ys2O0BFXcASPbbvDOBuuc3ou6O1Wi6bT1SN69H/X3rkXzrEFJ15EZRdl5klwINrQOQUIxc35Egw9bvEBz2Ne3H+qaNeKrhGdzFe/tN9Dqcs+48nLXpWzjxrfdj8NaR6La3N4rJ3v1JMs4mPwoImnnIt7r0pUvJ7otZp4WsUx/ym/PR60BvzN42H+ub97D8abx20QI80bULOz2yz5Y4uAvbeEDqpNVtj7Kt1d6aAhwv9Js+aMJFNJSPJEWx1jjbWDOX1hWF8crX/hfxNW+wzsi4qatpbSGToI4ZqIm4JKjrrGeBIHX0iIGUIuBU2MuNfOs5JQui1q+2iPsebzDRrbtBfWc9b0vsxnd+Nw4lkwiclVrhya3iVFA1mvYrj9Oz785s3ANTXp+1dYFw3nzlmrvYqUb6Q+P7449LbrVSK6Yvz8l+33CnE4/z7zzeBSBVwTovnM6q8A6sFIckGBkoCVzFYtJ4bMOzGDL+aBRNJ3CyIrXSi9YaLdBKL+p51FPlDjjxvQ6VnH2vkIzUFjDh9Zqrr4C230YGyU7nDUPxhFGYfPs8looVKkATSLYXlknrjTp+RW3xhO+Z5hzm8BRJrpDuT/FR29aA7r1cYhIucxM1x1lMRVti1NHQBBJNNbuxdM5MvNq3Fw2GxkbXL6a4mY/shcCqGTECx7hPbDRs7r+b1SQmo3hqkM8DvJ6flcHS+Db6ivDsT07DT3eeieJ93RCiO18gRkpXNJzsgqJ4N0pXgijd0+Yie6+gOYi8dAh5MbKuOM/FfCiOEmQjPdCtcQC6HRiOEdtPxee3fBXnr52MW/f8BcsOrbR7UvoT6R07hwwaebMCxHSCBkwwi5FeKsFdCfo25M2OTBkBtt2vjJTnm7SQhpi7hMbKqqTBq750Lo7GplqyG3Z87ICb4wTohAby+J5pV1YD+Z+8nSatr0AGG0vWsfOqNRebLcNuXIs512EnwX7xntW4e/dfMWXbOJyydSx6NHRBSZJueqwABYk81oXA0v3lEzwLCJaFaR9CGVdXBqRkpRKBaz7/l/Tc1wszt8zBZuxjnUSxYcFcvFRWZJ6FGKnLDe0IpLnhG8W+bT4+21JxVE0n1ZRieSVReh3JkLI1/NhOcH3j1BOQWLOMHY32229kPWY7Lz0S/ASiyh/VvYvlGwDyPzFJT2cPd+gdiQDUkSKK6TjPySRU33rN9rLMFraHUsZo5gaoLAjd+wgWPHcdek44CUWzRrnR+UptJUIb1/RPs20SHQPQjiDaYuNZcbmkIln9+XmNo9Dmpw/F8XNOw+sHl7EM7KjZQdgKViybA1J16daN2P10dnj3eqTHuwSkrDSTzoqSrWTeiIDUFkVmT5Ega9NGYQdwCOP+NBWl5w5GkVx7uuMBL+g8X5Xn6HzroFMnQGrCCjYgVfB5uEvQJTMViIYq+qBQ+aqzB6H/lOPxwPL7VRoqlBSBRaQiGFAKSGnIzTJ2gWn2nJ3nhW+rdNn3TUGlRFRkJSPbtif8CuoXn1Pp5HMpHYjMSCy1kYXQyCbqa7DqvLOxooRgWVRKQxIbJUtRTJRGp11JUwRM21qEr2WQelScLFmgBVAEpC6+KjCtCRThlS+PxTlrPopeDT1p8AEyJkmQTDRMYKBkQihs9psUZMSq9CgJEFxDCJCBBZM+gq8PhU2SIALJIhTVlqA7AWPAruE4ac8HccbeL2Jh9CI8EXsGezM7CF4NiDQ14lBTg62IRARkXWv0u57n6pEgGAokbfsTda5Sdg0Ass7tHK1UVW2dEuvH7QnGOiNr1YZ9cQKx4qnRTCMZcC07qnqCp+a+03CTMcuS0LYo/FoLGeyMr8VjkbtwdexinH/w5/jc3i/g6IMnoHd9fwLoUSipL0OI9xWgy+5nPSkEUpAhoDZnpSkPgWYf3y9EmHWmawpZRwHWSTDtt3oqFCvltf3298HczZXY1rwbzYfqsP7s72NVsVbGd+ApoNSjPInOgFTxb3ka2qguk1/MdlZ7a0CKHapfS/ERVENkp+xwXxzaH5tu+g2VT2lart7kDWk2oWawKRZs+dzUM43cC/wcP3h7XfYOMw0KLzex13rO79EYiKfzXq6mvE6BNH+S3oPz7u5f/TjKLjgB/vKxNuEmRBsOVGhhkhE2I8m2EMnacK5d54pn30aWqujimyj015ffORgl40dj7kOXk49HDGMUrtHYTIp14iDU4Y9gVPfQ/lC16H3WkDtxBMc/AUjbF1WVLcNQQQkuMhS6a5r3HCHDIK/AU2tewpgpH0Fw1mAElQPKSnPrDKoC3x5IWyva9Va2U+kcTRkbbs/9c8hK2QMWzCfQLhyKwun98anLv4ItsV1ZpfCMlRpmIC9lIHMyIJWIoeYAafvbyzm8a1xKkUBBSzVErVFNiU35BNIa7Kq3Aah4XJkELAPBNvric7h/xCjsDvVAMlhEYFQ8jQZGozKD0gCDBpbIWASgGt23KYJirTwXJ0tJkLmmgn66fSE8NdSHGQ+OwPEH+xIAgzR6giMZqdz6Arn1BFCBRkCgkAoi3NSFzLU7XdaeBIceKOLronQxgk1hXkfwaCokgy1AUSIfJQSUcKYExfEyMtUyjNg0Cl9YeyYuq7kCi5pfIZDsQU0miijbWuxbeaoRvm4kuyQHd2EOAp+td0BGqrQcrccko7QcVNaXmKkGtRSnU4gkIpBgMynGrNBMIhMhC6snC44jnuR7YsL8Pv4K+eBerE4vx/3RezFrzzSctvKjGL12FAbtHITu+7uhNMb7IlgWpgmSBMQA68ZPIA2ys/DzXvnM6iXIzsfPTiaoDiddYKDpzxSzLor5XPWhtCfWKYE2n+8P3NMPCzZVYG/zXqS27cbi9x2HnUUERbZRLnDmSi6IqnNMqGM0L0NeiLwRLbkYpJdSjEaeawiGsDxchDUTJiBTU8O6oFJSVZXnKlfeLR0pkedH3TIb5DWsVxMPFd/h0CVSW1oAP8LvsLOezfBb+T1y9RX/t9/jlQJxTaEVmK2p3YwvXPpd+CbRBa+m7S2gfVZqUZIRtEk39dOxUWe/be3aY6ieJ0q7FuhWebZOwjW/D/yzBmDsnNOxumaL/aZyt8VKZVsajxGI5gJp+0N35d4TPuluj+x4l4CUKGCF8KTt0QKkFHVXGbpeAlJt/aqE9Xre9I9vnoK8CUfZHtai/bbMnhYwIXUvUH6pgenbA6kJK1qb4wlM1QP6KzT6T1egegjyFgwkOPdDlxmj8MdX/mJlswEHKp9cIvXsAlIvmVig58VJrZqljIep6xYQ1TWqEgJCmowsmallg/K7qOjUMyqeZvnUU2r5mxED3IxGWCmZaD3WX3gJVpUOwD4y0IZAgQ0yuF0naWyaAUOWmiAbiQbFcuTWK8E7DzGCrpipdqrUvPtoMIxX+xXgl5f3xee39iOzpEtPow/S+AsJDHJX88mifBkfAdSPYrLOIkqQr30EjXxeQ45l4Cn2Jfc/nCoicAZRTJdfIJJPBkYnmOcL+Dk+Iyh139cDn1z3aVyx/gpsqF1Dw9LanRofj1uCuwZC0jT8BOtdOZui65quq4WANa1URmj1RFVRrFSGqViprreV+VmvcbZRY0a7t9ZZ6lKTRqO1hT6Zb4Kd1MbUWvxuzx9w5oazMPzASPgaQshLBLMdCN3yZhflzGeZ/XLPCaC6X9WHmDlrha/zs+JcdrFNPebpnlkX+ZkuPEeAJTsNpEqM7bNW0G9nH8zfOBu7m3civX031pxyLA7QHW9uGYFXLLQjkNqUX4qS9OsKuyDiCyPjz0NSOuAvJohqYXCFfQqxviiAF876CuqWr1T1GUtXJ6Ip0JpQoXCIbU2uQU2+z2o0pih2Kt6oE6an73CYGlNsooTIQPZzLfm99p3sEClqF2U7KBlfk10IZVhw39UoOXsUwrPJJBXTXKCp2yJGtOcKtgttWoNInu22tWsvZuoBKXFAn9XUcZIsjdL75/dE3pSe+PL1P2PXST1JsozscNU5u5ARbddA0v21v2e9cuKB7WGMu5PjXQBSHUfQKLwJcz1YyW6Wi2Ml2ttGzbVk20qcPOuzCGq7gXkCQ1auFnhWJVscxatQV/Feb+WEbrx6K7JWJfcrkV97XufPo0tf1RsBVr5v3ki+1ojfEIRnDMCIGR/AUwdeJwtSxbOSFddhQ9iiI3QztbWFYk3USypMM5VJ7qfQ8J3v1Q5eJsWzDADee5qviZVUMio9lc5Lt5DbpTxNrVClaZvNkUbsvOs+PHfyh7CR7rkWpNAq+DG6d2KjERt4kqun9CjNtQ4gQRcwXhgikCo+SkC1KaMB7CoJ4S+fKca5L9L9SRFADD5agaGQ4iNQ+MmmBKiSfIJonlx9nWsm3Jq4awUcOq9rXJggO3CVjb/qm0NydxuD6EpA/dD+D2FeXTleanze2IJsWBWh5f3i6QiBs473TxOQWy5dYF1EWS+KnWttU20H7HZ5TFJP6KpakneEnXAdr6gjOz1Ew6lnw8URSdZgUXQRFjZcgU8c/CK615KFR4vIwotZthBLxvJK7P58rAd3n/ksv9i5X0yT4pObznO6Nw3M5SlunJV8XleYvTakQbp0ibFX1VGIbr9CIEP2DMcDkYfIlKPYdft9WNGlK0FQHoVz63PF4qRZALVwjTwMXwCHQm6ihTyQtObj8/NKulea3EulZXj8G99DYusedsaaxKDBODJ62pVixjbxRfFR1qWLZ/LRhACrOuV1R6zDPHSlGKnYpvJE+e20ZXlu/A0N2IqE8Hek07a2Bm1FHse9b96PfpPHWq5osJJeIT1DTe0sVA6pYpwiNvOzc+TNfj1bdkSphRhJWmxfq0L1IhOldzlfaVC9MHDqaNy9+mGVirrBslpIjZ4u9UZrQBgnFRnio92P1Uk7wORN8vTfUi3vFpC+82E9mW7CGJ6LXViytxqYRqTpeVe8eB1KptMdJyNVjFTs0bYZ6RRIO4KpgFSr5itNQgufFCiGMk9bQPNzFZo6OornBqOoYjBC5w3A9264AJsbd9iceBHSDHtwS8KmwikrTuyIRaPSCAgFpIrnHWFt8zJTZIqIl5EviRqbwq+2BrXZNHJZCaSap66N4WIxKsLjz2LR+z9CFy6A+mIl22vdUr+5eBpoyBSS3Wj1JzKYdJ5iaXIFNVCRZ0nfiqXWFhfhgWMKcN6t3dGXrqyAMN+AkJIFUyfeeQGkAIYAIqARA8sCbx55mpMsCGXFwJTio/sfSBehUPmUes3v0Wj3iG3D8fWNX8G9qduxpXkHoko/ShAsk1FEbF67Ft4lYyWgppKamsqOjZ2ZYqfaj991apocQABNR8hMG20mklaXIhRjf/MeLMu8hku2L8RXt34Vw7eMQUlNL/iSAj11Biqfyunuu/UenOh+1QmoQ5EUioGyTlrvN8tU+Vn7PnYUfnU+emwqcaDLq8TQA8kQRu0+Di9kFrMN67Dm8quwtEgzmtyMpVbJ5oiyc7T0NZ7zGKli3LFQPurZjto1QYn62klhG4H1lcGDsLOqGsk1byGRiBJACV4WE6WuWn0pnCQRiFK3pF9ZkcelGLOtWvU3HNJ3t14GbVa/IbsQYFv8n79PZZbNCMA0gUNx2ZU1m/C5y7+B4imDERToae8lA0ENKGe3EZpPdkkQbU15ksie2wMp7d3sntfT9oNz+xIb5FmOQMH0Xvjsr87Emsgmg0nZlO6drg/LorU0xL8FpKwP/uk4HJC2yBEe/3IgVWn1qMZwKUVsFLEQvn7twEqMrHw/glM1SDSIvRYrXZVJgGwPph2BVEL6X8WKJ/ha3hmvCfB624mwUls4K1l/KHzl/VHKc2U/H4LfvnILatn8WmhWK56LfdpCsAJNKzOLLNBTo6jMUi07+Q4HL/Guc3et1/qe1tc6NPCmNBlbGJnfX09VpcNK8Eih5vlFeOGUj2KNP4QEXfkYGUuzT/s/0cDM5dNq6xoJ1iwZJfNrQELz7rWohVhNEC8MysOEBSEcc6An2VnYQNKxySygGsgcDiRbASdXdF7A0gIuFA1KFdP1D6Z6IhDvaiPg5HAGMsWRMD66/v343bZrcDBzUFFjAqJcfCq+ZTSwvsU+ySRAgNBUGNmDAiwx1re2iklnxD4bbYJDSiPzbCf6DFgSeQMTtk3GwO1se7JCxYG7RJWNEGK5FM8UY2RZWW6JOgUBpQNHB5Ctj957lJw/jeA79k7WKcBsKuDvOCD1ZxQ/FqsvRAk7jg/t/jSWZJajaf9OvDllKlYWhxCl9+DceLn1noufK1mAzbJSMdFmdpg2bdjvxx62/6oxx2HjzX/i/ddbR6PVudKsJ4XzxTJt0M5EkOK0S4CR64bbiluq2CM8PJuVWHiLNiACJB8hJnCVrSjViSIgVSrcfhzCD357HkLjRqLI4qBioANsxfuQFnOne563gHZINhqkbWpmU6v9egSpI4iaa0+xRUr4HT7acnjyEMx6dCFq0nUsH3WCdipPzw1OUsdYD+b5qR5kfNkj9/n/7/EvA1Id1ih85G3x5nibWpKMroEWdlDPsbV+Cz4178soGT8YAYGhBZZVibmDTU5yK70NmGqAKjvFVAuiaATfVs5noyjRPzhP+zspxjIApbOHYsz0D+Ivax/GAUVZ1BgJAbx6MgIr/1RW1buL8RqMuvt4p8bQZ4SaEr3k9Y4ZuEePMWjJOe2bYxuQKf8vop6eEEFF0Cf3rluDp6ZfgAf7dcP+ohCNS1tIBNEUILgSOM3oyD7lImpwStNFm8hmILeQbuL6cAGu/mExvvrmEHSPluQAqWOfxkBz2FcriPqNqSlxv60IOAUmTrRYh0lKrq5AxQGrsgR8mXwyQgIQryuNFmPE7oH47o5v4O7ofdia2WGxPDU+SaeN8kbpDmuATvEU8SbphVz6NAFUI/Qxgm1KaVb8d6BpB+6J3ILTd38EZTXd4EuX8fe6GzMWqCkOrAEyMVKNqCvuabFP/RlY8pwnvK9WV96rG8dE7brsvcvtD6QDxkZ1j4WZIgIpOw/+Toive+7uhbMPnI99hJPI00/j6aOPwS52ZtrttTUm2hmYCkiVDywQDdC9L2XbFSEa9GFJMA/Pf/ULiL21lJXBDjaZwiHqi2aUKetDaU4ajJMFSaSnzpXPAkgOkPIE5ciA1NNxB1D6LvfdYqfq3GLUTi1OowkO2ugvws5uT6Yev3rpD+g7+Wj4K0bBL+JCAFUao1z7ED1BW0t0gaZxa2sQ2mml7NcjRq3SFkg9+1dMVYuTDCEoD0XXcWNxw+K/0ErZ8aosvDWLqYucWNkd1nj38o88/qVAqsPFCnmj7FGbxULYSIod2swfNs9vn74ePSeMsjipufEt00TfDkhzejW69Nocz88G0grbWjTWdhmcr7SqgQhXaLk+SvUQ+KsGIDCxP0679Eysim2yiIpaQ6vHy61UAIIlZSOw4Fkq+bcCqbdYgjUs79XcLr5pwnOey6XGj2l6Ig2F2slzdPV1rT6+Zx/2/P5aLD5uFDYGChEliMYDJebqi8Fopkw0kG/iYqouBUox0/3hIK7/lB8/enQw+jaUZsGR4ELDFwvLBYxW8YAjC4pZ0Wc8ca6tk4DYmQFXPsFV8UI/iujmFicCKEqF+bqYbm8YZZEiDNjRE5/a9mnMr5+PRannUZvZawtKa5/8RjKJJHWANWHsX4MXclWbm2K2NkNjks58IoLtiY34c8P1+Mzaj6D/wZ4Ix5WRUITSdE+UJsiG0yUsu1x73geBsQASgqOxae8e3f27+/EA1GPqYqitcWR3jerDxYMVI9VIv0A0lC5FCe+xiJ3F4K2DMGNHObvkBmy84ios7tYDdaEA3Pqy2dSnNiKmmmWr2nZEg0kFIcQCZdjP9l0WDuHV//0CmlYvde4pwTCdon6yo8+wQ5FbryX9bKV7KUpWL62TprSyMb2na7LXHcHh6bi6c3mMDoh5jn/q4CzpXWyUxCORitpaBHeufQL9JhyHwMwBKJpHG6PdKqdb0z1tt18CoHJHvW1BCrMLuLe1ZSedAykJ0RyxXLLb6f1xwpzP4dW9q+y+odxi1ovixN5qbLIv715Y7Lc53H29w0VtjncFSL1KtwK/wyG6rTUuoYV+myIWV+H920hsrDmCtQfX4ZRLPo28yr4EU1aejdZ7QCr33rn4HSvfganAV72cppj6KviZqqHsAfsjf0FPstA+tkJMccVY9pZs1AV9yVIHoOz8YSi/c6G5LU0a8CFTTmjhDv5pxNJy5qSLfBQAHtH98i0vyM8rTbEFoi7eJOF7LSI+Tre+OYpDZGUCUOWWKmXINtOTYtQewOoFlVg6bCD2km1qgRLkOVEc7WBJPo3WDU4oXUYJ3UrmjvqLcPdxBZh2y2AMq+1CsFMKjwM9N4AkN9ZzaZ27K9CwwaMW0KG0MFa5946xmvC5rjUGSyDyEYj8zXkIiLUmi+GnFCrJn7+Zp9xV8FzMj/57+uN/134ZT8fuR11qtyXYx2iiqeZa1nMtfTSBqeJ/qkN1bkkSsiQNthE3HLgJH1z3cYTrylgWlj6Th9JUEF3iIf6myqO4aIi/pWR5BRiCVmY3yOTK33oPXgxV9+iiwW0ipLwXN+DmwFSDTZrF5L5HDLwMYXYUIXYgx+0+Fr88cDXvI4KdCy7F2pAWb3YL0GhKp8DU23PeAasTjcZrv6WmAq0KFUQN2/Otsm5Y9T9fRN3611krMQMIMS4lm0eboqyeOiTjykWmfioAn2WdpmdZEWFxYxAal1AOdzY/Wsr5NkeufiuYFeXn5bqrAAIpTcGMU2wwVrPEMrTbyBZ86fKfwD+Jbre2+5g1CGESlkLar81SXEBgXCjXfASCZJNa3T6vug/ytG9bB1s+DJBWKs98FEIkQYHJvTDuwQXYQ43IsAxEdpbHDbgZI2U5ZTd2qxI9zbmv3EMDURJZ95Ee/1RGqgJ7hZSoQd0slrj1sGm+rwbRts3JBN38uGZZp3D5079H+LwRdMHZKPOOYqX3sV5Mc3O1sGu+dhWki2AzodirFcztw56KFV8xko2QA7KaSkZ2KpZq2zyrYfSZHGDWgggFs4dh8MwP49E1T5vSalGTVHMdonylPYY0EmnsmcBvfTTPtRfv4Kvs/Tqltrbk28Y+peC6Q9674qFu2p5UVTEuKjvBJJVM0wyVoq7gghYUjrDjIbiz9wfd/vqXX8ITH/0Y1pO5CCxTPu1frnQovXZJ/DaqrwEp7Q/lD+LVQfm4clIPfGrLCJRFiwxMFT/Mz4qPbE7gagMtGRdH1bTHVjgRtFjCUIu0ACzFA94WcPXeI+A4hieQ1qMYIpmijYIXoqiuBKdt/QQeizzEumDbEyjS0gG6rlrPtZbtUM8OTWxV04rrm+rweuJVfGHTF9HlYA/+Lhkky6bv97NjKE0SvNOuzAJHx7xdeTq7h1xpKTO/q8N7/GOXw3LzXil+xUjZUeh3+EsUAm1TET6+53Q8Ev0rYru2YtNZP8XBvBKkAz7EwwVopLdgM5YKyTgLi5DIDxrANisTg+1WG1DmRRHq2DG+MPYYrL/+N0DjPnYbcTSQeaajAjOt5Sv9kA3Jc6FOqM7SynBwg3QWA5XSmQclQKFeGZhqoNSNuruglTS1VW/bHy26bd/fjEOZuC1kLTZsswKVC67UM167g6X86nW/gG98TwNIN23TueGtHiSJjtlg1nM0kT0OoA0OpJ0P5vV6PcgGhP3yIqtlw1rYXfZLOyWAasGTwKz+GDv7NKzcu573RnuizWjrHO144eyJ9kfbsgFL1pdoikTnW+5ZD6ojkaQc+z3S418OpMrx0urrljLB8sd5I1qaLZMgWMQ1fJDC6vhGvG/OZ+CfolhpPzLTPtYYvupRZKrKI1OwWb2atijoz9d9rRHySPvbAqkHomoMnfNYqxvhV2PL3VDOat75A/C5S7+DLfFdrGMpSow9unIb2QNTkTRSrKXB1CTufpz74Il3qKFa7tney9aDQJViYEpl13YMLs/N/dEK7H2ltGgNgrhSsdjTxjRpQeyMipsmW47FD6Huucex9MwvY3mvMtSEtNlZGA0EU61FqhF9W+AilI/GIAE16MOmUj9u+Hghvv/EYAyp6WYgo9hhPkFHcUQNzFj6DgFCuZbOlXej+a1A2hZgPAYrEbjITXZMz/tMq4jNOiDVgI/cbJdKpPU7++w5CmcRGB9NPIg96X2IpOvppdXznjUqrTUK2J0kNUuqFq81v4Fx28+nCz0URQmya6UrEdDM9aarHUrxHvjafufdBFKxbf6Wvt+nJH1KKBHG5zZ9Fq/XPYWal57E4pM+SFAsooegTAq2A72ExsIAEuzcNANNOcLxoNpLSyH6cMDvx6rSLljygQ8i8fDDQEMN75/gRduIp6hrypWlTggwUwp9EEwFESIj0g3F2KVDVKK2IgUUQzO9deI0WHrK9w5zeHqtkfkEvYEoHxvVHtJDMmHZqkbrtyRrsfCZG9Bz4jEIzpKHN9DZlkJqWe+xBUjNBnOBlO/xeq34JJvWYJKutfEMyxdVmI4EyUCWxEke6pzeBOx+mPzoRWhQx6A6SWdsNptSFu3OaEeKG7vMDwek+nN3nXPPqhvdZ/bl33L8S4FUwv6Nb+gmHZBq5XwF0ZsT7CcV42CDyX27Y8396DvtRPjY+2gPJuuxyDr1qP1d5C44UY+mXpCNQLbqGigLpIcRa1wFrfmZEBsxwMYJVg5ElyljUXnnpVQeKqbSdNRIZEe2EITAXmCYvQ/d2eEO774P10RqPwsXqDr0NbqMomTqKEULQ/GBv60wCJVBLF4DMemIMdR0ogGxteuw9otnYVOoOxrJbhI+TS0soHvopdCQ6RQVWCpUhEb6xOB8nHdZN5yym/feXII8go+NaNvos5bYK6CLqoGjgCXuC1hzY6gOFNsCjMCpFYBagbNV3DWtrx3YOiANGRB1bQoTTHvhS+u+hMcaH6dx0G1VXm260ZLMU2wHgerq5JuYsGEKRm87GiWRHmSEpQQxgr4S6skGC/k9KoNSkzSiLpB1Lvs7Aakrn91D9q/9NR2AtCkAP+vJFjHR4FMyjOKG7vjR7nOwO7oKy6+sxOO9yxAJauk8Mk+BJ133OgJmPKDZaXm2on3UH0ZMM5XIVNf5A1h91v/iwKsvI5aM0BMipaBtKGRuC4Eo/kVdJIqRZVrQifrCbt1ce7JEPraA5zuIAFTCV50eTn+zIv0jidC2KQl6ZvUaCCXJyERZAn7XRY9djx7nHYcy7QRa0Z9AKvs6ciB1MpRkh9drICrLYpV075bUU+6pUho1SDwC4fIh6DV+DG5b/7Cxcxd2UxzXsU/ZqMpvbJxnHIRmbdYM7nB3/bcd/3IgFRTpPO+XzIxKYk/oklBRFHOJEbyU2Lu36QB+cMMFCI0j0FWS6mvVGKU+VJGJshfTYiR+zW4gmNryWmqAKiXiq2HUaF7DdRSvcQvkUsxVL9oLvgt5vnoEhs/4CB7f8CL7OvX0bAgyAO2Pr6CDtmxw/bkcdJb7HQ67T7vXViW2j3UiNi1SLhPdlGaNTMdYVwRSLTRhidapKK+JIZaiq89yiKBEG2ux5M+/x31f+ghe7lOMHTTSuHYULShDg59S1IWsNESADWJraT5u/3IpJjx7NPrX9SIYOCCzkW0yLKX1aDDFzTUXU/WAVEAkAPSAsSPIeOy0FTA7Ay2dbwXSQoUTNBClkALPl9V3MUb3TP1zDji8PEV2avub92LuvmoM3DScIFnMzysWG0CArDagMmuKJoFUvyEWrTnzFm7IdgRvVyYDUEnOX/vrHIxmgdTCGIq7FiFfA07NxShp6IlRG4/GnxpvJMDsw6ZxP8DrrO9oWFN2tVW2H3VkoLGAthcpoUtfDAQ0qJSPt7qE8cBJJ+KVCy9CesdW6kIdWXkj7SDOBk4ayUizDmxLGD6ylyF4yHOh2RAXqBpZHZJu0bZYd60j9BJP71qF/7dIZ4ezWyfKmohQ52yyCju2CFlplEDaQF1cVr8FI8o/aaEx30ItpO7Izv8/kI4kcCoOys+Tobr1SfmdvEZbrQfnjELxuOH432t+jHXxbepyaReET83kyoKmyqzyC0hVObnY83ZA6urjcDXS8XjXBpsOd6g5cm9G8UGN0qutDTzYm2qEVhv4Kw6WjrJKCCDaJO3xTc/juMpPIDx9KMIVYo6DWKmDCXhsHLJUrQBjroGlOBFgs3HQ1gbS647iQHSoAal/Xh8EyGi1X4xA2j9pAD51+dfpsmjmCFmBBjn4J0fK5i7zz0VcBKhqnGzDuZtteW4PvEcTDQZ0ptAERJefpzrhd3rfpZgo68NWb+dLbUgnRmx70ZMdWBK2Yv98M9MYAdatRsP1V+Plj52CRSVhuvtlNNhipAro8mv5NQJsTZEPzwwrRPmcnvjkliHoGiWLA5kptIAJnW+BEsEtSBDSiLQbpfdSgTxA6ggyEveXyzwdaLX58wArC86allnE3ytOkVFqnn+6DAN3D0DV1rnYm9pLnaBJsF7qmmvwYOMD+NjW09C9vjdCsVIUZcIINxOECWKFZKM2zdPKJ7DzI9jCRt1vdgRRvW7LpnNKyvfcmk+e6P3WEX5+t4CUv20A2xxCt4OD8Z1N52A53kLTnl1YetIJ2B32IRGgZ8COLRnQMnpkn8ECJEKFPB/G7oJivNKnH9744Q/R9NIrQG0jQUEzvtiFUxeEkoqZJ5IxgqgGYgWoBALZDHVCLr3YmBmT6oq6aGMQtKVc0XfZqH1W50y8w9M3e9p6Xs/dN1LveL1toU1dVIaJFoPRFtWrGrbh6787F6WThyGsPeYXkORokSHLtPkbXPvs+xpQtv3qtZAJP2fuvtz7KjFTxU6HIVg+Ev0nvA+3Lb1Pw2/EElKaJtYTiZemnouUWb+i22XpFRN24QyHPTrLu9Mtthx6pXs1AG733tsd7xqQ5jZE7qEiejeiZ7o1TZNke5gSKL7TaDNXCBxkYpnGZsQSzWigUmg1l/nP/xrB8wYjPENuvHooNo6mls0niFZroImVbAn3ipu6mEprQzngbC8aDbSBKoUK5vYz18FfMQJFlS5Vo2jqMFxw2yzsSR1i47A8ZEcN7IVt8zCK4rgdgFRtlBXvnDFRgWhWbFSVBqIRRSm/Pq/vUfK/BpRivF5Rngx/qam5kZ2MBhVYX+xYYlq7k3Wi/dXFTmrJCBQ/i7AOnX1lsH/J81h1/o+xqqwEDXTxU4V+updyIbW4SRC7gwH86rP5+NZTfTG4rhQFNguphMxOcb4Q3fsSS1uy1YwIGEcKpE6ywHS4PwMjJ/ruEH+npKmYLjLZcKoYeWSUQZ47c8vn8XLsOZsgoVlf25o2YMqWieh58CgywAC6xnqgR6IUoYTPFlcuyBS5WGmzSqAYL8vN63IzDjoraysb1b1Rcv685fPcH8/wOgekrl6Uq6qwQoFG9Fn+gbvG4pbGO3GouR67HnoUq7r1Q8JG4OnK2+ykMJoIqA3+AtSXFGArmei6QYOx45pfIbJ/L9vc5czqUWEdNisBi2SCT7QTa4R1oWmfWvW9WfFSgYeAkp9wqWICUOcpCTw1y8lEumrX6Xp+zvSUwqNFRykuRcqd90BFYqP/LI86bS0qk6JXpPUSdicb8d3fT0bovCEomq3tPvqS2Ci8prUx/nYg1RqjWsDEAak+JzunLWutDcsL53UkOQXThuLTV3wHW9jRylNR+fRnU1YtBKacdJVb9sB6IKaoTtQhOzYqA3X36R12/9n71d+RHv9U1947chtNAOIhjvo85QkKRGxaZla0JJjmDAt0d6fr8f0/jEfhxN6szF5udW3NXmLlBgmgReXD4C+XW8BG0tx8G6lvC5ytosb0GKsamSyWTFeA6ud3lcwe7ljvnD7wX9ATU+6oEKTR1WbjpDTtTPtCOiCVqPoV67V8Ne/+rDEkfE+xTQ0UsZHFJrShmlaDV/KwGQPvU+58szZV00ZxNBQNbjm2qUEuulHsTBqaG/icJSED1YK9mlcdVYQo3gDt0BljndnePDJCGtwb11+HFz/0YazPK0SsIA9NZKRK3m8I5eGvo/NQcd0QjK7pjiBdYl9SC3k4V1hudnGKDniGXCtnMKmzARiPfbaCER+zf7kglHu9x0Yl3uddGpKL05YluqD/9v6Yc3A+6gkSkUwM90fvxglbj0FRpAuvJYsWC1UaFUVxVrdItRtU8mKYnuSC6eHvw5WtNR0qey9ZaS2nN5jG30l3gy/Ri7/pQ0ksiA9vPRXrm99Ac90uvDZzAjYUd2e9K2MihJQ6sUAepQCN+SEsCfbEs1/6NqJvraG3oZQvgZUIBbtPNrzWetDq7km+Nmik7iiLIROn/skuBG7WMQtwyWDZ3gIOWZQO8hKkqCOa66DLkuyItfW1vCvpkL5P5KAFPLJ663RXasyz5iU5cLbwCvVSOaxEc1ksrn3tFpTNHENCM8DWsQhXDEeIRERhNhGb3NF6E9keWWWLtADpYPgqtYvoQLrt2rfJxUi1oHtgbn96mUdZ/rc8UOV+9zz/aNyx9EHaZIo6L7tivdAWLGtBXl3WMi3nlkCq90QwJN69dnrotCdHePxLgLTNISDN9hDGyNhYSgXSiuUmAlYpDBVE1D3Ca+7f8DQGTz4G/hl94JuvhhDlV9xkCJnkUAQJgBrBz7cppRqhd9ccXryGZIOzB1TsNVAxgMCsYLkWTelvScVDJp6IxzcuogKz72dj2VRGNZUUjH/mMnmHbks9u/XufG4NqDSqWkS1LieZpFzyZu3USVEoQ2BYRxajvdTjfB4jB7d5XvquGI2CBiFDadDSc6wj7bGuVaK0WLLWWozQQA6xLLViJmILys1N09WP1iG1eDHWjpuAJ0cNxdIiPw6RDUXpVr7WKw+/Ob8bPr22J7orFUp7OBEQbDolXfpw2gNSAUkrqDgWlws+7d1jPs/+tb3OE+86b0TdMTz7Dr1rC3/40a2mC76764fYgJ38O4hL6q9Az129yJg1mKS8UOWHKu3JY8tOWr8zK/ytNkBqv9O+TJ44hurA0gPO7P1JWr5H9eFjB6Tkf7fE4MCtQzFrdyX24wASi1/GCx96H3YFgrYaVyNd+Ri9gLpACGuCpXjlhJOxeuZ0pN5aSn2qM9adUFuzE8wkonTttdaCyAXh1WZyaR/9BkTZphoA1SIh2nUhKg+JHbRG9WNUlJWpTVhUuxxvNm5CHS1G60TIumzNAoUIbMotdUafpxiEeuAphmpiCkzJ2qYn/JxNLCFaawrora/fh2GTT4F/Gm1QKUoEUu0AqpXWFF5zq9Y7sTxQE9pcC5B6tjfUtlq3ZH0taiJvkPaoWKm59fQUA9X9UVBNT3TuCPjGD8Xnr/4ONsd38Z61mSSJhcIN7DFstSv+6Z7V+difiAvv37vPlvv9Bx3/ciD1ejwTu3Un+t/lV/JRlcBH9SLqoQ801WLyrTPR9fwRBE3S/wo2ABvHKD9dfc3hDWgqmlwBnc/tCTuVbGNqlHDhWGgr1wDdE988bZZHEK0cRDd/GMqmDsf7p38ci9Y+7/o6ZRboz8qebRjqHp+6xxbRe7pPglumhkyTwCYmINcsxvNU2r2R/bhv6eOYc9tFqL7jUizk4xX3XYqle19FbbrGdJp2ooWNjMmqg3EgztpKU2EIqHFeE6UoVKIwQIqMOdasLcdooCxGLBbD3meexLbv/wjrS3pgL13MQ+Fi3HNsHn50Vw8cX3uUpQwF026ku4igWpJ0c8oNnAh0Hhg5cOkcgBzIvBOQ8p0syxXo2cwjij6vbxGEaVZUaTSEj2z4OO4/9ARej6/BT9edj+419BC0wlQWNFuBzRPHdFtcb6V26bwBYce/zsrWFkBbz9tfm99ShoPYczFKa7vjWzu/jWWp1yxVa9Pll+ONrkWWx6tsiWhRIXYHAljl64GVp52FQy+9hGhiHzu+RkId2WGW8WmhFm2yJG8iRp1KpLUaltoyZltBR3neBlQiymVOYFfiIJ7Y/gqq/3wJFtx5MU67/EwMnXIKTp//ZZTfPg9/ePR6rD+wnkBM/aOuKs1OOpOkR6NQkWeDAhvLO+XzNpKjzLo2nZRv2Iw733gYQyafivC0gQiXD0QR7TAg2yFAamEg/5zRBMBR7YBUoTTaXAc2SiCV8JwycWwW1NyRZKP0Lqv5ebr0smeF4ELTRqPfBSfihmV/MTaqtTDcJA0BqepP9mZmZ+LMUZ6i7uHdOf7lQNoy20cN2fLn3AyPhku59GgNzmsV79nQuAUfrzwTpRNH041QDGYggZSNxF5RPZoYpaVeqPFygLSlIdtItkGVlzZ/NBtSy+/RhajqY2xUc/GDbFD/fLLdKQNw/PQP4uG1z7Cvz7JRKra33w0L7louV/TARy0xpg3vtM5mI+/lIOF4fXI/fv3qrTip8lPoOpVKN/EoFEzpieC03ghOHIQBM0/BZ6/6Nm5aca/N/7flyWJkIzGyToEpmYl+UoMAmvmkZQjNteNJtyCyXHz9rsBXIEsAjxzAspt+h6dP+yRWdBmIJV2KcM03i/Ht1/qhS5Ks0FxeAhBBqDRJVqqN3Jqcu+zAyzHTXIBpKzmA2g6IcqUVSMUatcB0Kc+TaUJMk3/KzySbHLRlEMZtn4AbMn/CZ7Z/BqWxLlmQFNPMZcmeOCB14O9G9HOBvfM/va/yuDK1BdJWcdc4Jur9hspQEinFiRtPw33p5yze37TlANZ98zvY6StEJBBGIq8YuwvK8NIJJ+GJWdMR3b2NjUYATRMc2Ub1bDAtdB3N1KGBnZ/W09TkFIGD5T+yF1XMT/F5eWeJZCMa0ntx3fPX4aMXn4GelcfDN6E/guf1RvfxfdFjxhD4ZtAbm0lAmz4GA8s/gh/84QI8t/lF6l89O3J+nxgcf7sVSMU2WfgsgNrAVPa1ER2K9E1jA4+89QyGj38/Cvn9BfOV7UKmOFsDvFqacjBBj6IJMwJD2pYbIMqxPwNR2Z4Hosqw4aMNHLuFhTTryQabCKT5ZKJKwPeXj0TpuLH45q9+jq1ko3LgVX7ZoKUjUvdlazIKvrTn7qXDlHfr+DdgpB5bawXQ9qJrNCLp9pZJ8FGNmcHtyx9G//HHo0hTzAiiPla2v4oVPp89F90BzYTSdiMmBFJLxchtzHaiEX/N27V9YNSDsrFta2gy0pANXg1A0YIhKJ4+GB+o/Axe3bOMpXAKZsn0VEq7J5bVGjN7uPvgH99P02Vrpsut7TD20hB+9qfJNh85PFVMmr0t3aEgFSg8byzCc8ewkxgJ/6Q+6Dt1NGY8MBfLDqwwg2rKLg6hAQSN4oq9awRfuYWKtyoMkmAZUhTFYbUNr5Y6i5LtxBJkPHG6dCtW4+Bvr8dDnz0dlR8qxhn3dEMvuqfhdICusxMt/Gyj9hr5zsYe3cZuApnOAdKJAyR3Xedg6oGWu4YATjAtoIusxT+0X5SL1QbQ9UB3nFbzMXwt9WUM3TkAXeKl8KdDlp7lBsAcsOUCqYtxBlq+47BAmlOGXHHf4Unr97rf0vc50Sh9mOUZvn0Eflv/B+xM7UIz27hu0SN46dRjsLswiDWFZXhh6GhsK5+FzCsvWXK9Ynqa2hmja83mQjLGNtPSiRllzio/WOMC1C664cnstGCBqgaYkryujn8LHr4MPc8bicA0dvbs8EMXDUF4/mAUE8zC1PcACYLyLxXmCtNz8/98II6dfhru3/oMDhGqo8kYv59sjmSgWU4wf9MGaqhLueApMT032MqQxOzAGb/8HkKTSVoWiC3yd6i3AeWOyu3WVsoESB/tRiQk1+Y62l4OkM4RkSEpqtbYhNKbqPsEUlurlPYsVz84YzRGzfgknty62Hl1rBtbDpD3IO9VYym0PgNRsi8T4Yd5bnaSh2wzxz7bH97bb3NJh+PfAkilJKYo2ZvNFfUy2tvIbesq5he1SiOOYC+V6Uc3XoDAJLrfBFC54VrnsGChwFQNqdF7iQekYqVew3o9osSd0wpQodlkobaUl1wSLYogZSDDLeejGO+FBFsp7LiBmHTrLLrddVQtsUDHTq1XZGNaudkUrgEVkqcS8h4VFyWa0tWuw42v3oTuv6DSzXQZB7botLZMoFIWsicPVo5iLy83qQ+C5T1R9POe+MKFZ+G+1x4yVqB50xZgJ5DaXlDGeLUXUoO59Cm+p2XNkqwr/Tb9OWTiNOB0CjUsWz3rn6aLui2r8PLvZuDrDx2NXg1l6GJLzhHIBBYEJNt6QyP3cr87BdJc1tZ6rhWUDgOkuiZ7nV5rhaZgqsSNgBP8bAFlglegKYyyhmJKEOEEQT0thiwglSj1yLHkjkCqsjrwPzyQuthprhhYaj5+C1jy81lQtd+y79QWJGHLY+25vxe+sedr2JXZybZlpWYaseyq2bijewgbu/bF2o99AXtuvQ3JuKLXxFHWekNTg4tx033Q4JKYprwV6yQtpukGT5qS1B+CnZZVzMTYUdILqcvUYP79l6P0/NHUT+rPRSQS1B/Lgab++KjnWl/Cxfd53tbxlW0QYCcMwbEzT8PTO19mRxvjd2b1hxCp31UejW25rE6fYgM1KpMAlu/uiOzH2ddORdEFmpLN76/WBBjpa3ZZSo3OK/eTj7aAMz3DXAD1pHMgHU5Gyu+1laBIKCr4HfreKl0zCAGCqn/8cJx3bzX2sxYzEZaXHZH0XNOrteeb7sStgEUY1IAYRdiiBdVlL3b+HVDSe/ttLulw/JswUk/02hN3TnAk1kU1sz9Nh9PopuKBovE7I3vxrWt+guAEpV0oJcqNuAfmDacCEUDZSOrJHMNUDMaJkvWVOqXzmiWhxRQKKxTH6djoEgGqY6paLJqNWzkcxRNGY9Jd87A7ccBGyjV9UWsHNGfcII9mo2h5M8340MIniuWo10w01eKm5X/GUbNPQP5sKb4WVCGQU1FCUh714vP5e9rXRvfBMmr/b1vcelo/9JwyEtMfqsTKQ8tZO4qnUdlJPxupUFEZhwwwQUMUYPP3GqkSEda1XHsDd9Uor0s2sRNIkNsn0gTWGlxTey3GbDjGUp4MkpoFo3K5+bpJaUWaMSSAFSh5o/ACGIFeyIBPIOQW9XCfV06q9+euF6jmAl4OQL2N5JnkXGcg3PHPA+n24oG6ALUV9D1xZdH3qvOw+f92zyXQtNXiJIGbn7X1BgTKtpWKtmPhe7vK8L1tP8XK+Dq2q7wB1u7BA3j4R+fg9i+diTdvuglN+w/SiLX7idL46vic5s7OTTqstRu0loI6RgFZki57WrPWNIBCPY9QZ7S5n/afz9D1f50AeM6t56PLlGxakHI2qZfSGQGo9NNfLh2lrmibY3pUAjn/3LHUMXo9lf3hn9gdX73px9ia2Gs5Vsrw0FbgCeqLBqQsNkupI5BGCUQuhNSATQ0b8fXf/RR5k/md8gKzG0sakJIFuzgoRYNMJhqt16OAUJJLXpyYfbH8di8ET7MthdhIjIL0AgMVYqSjSDL4elpfHDP7g3hj/wpqsAhKM/WbNmW4oE5A2s26Em7I5rJY8s84/uVAerijFUhl9hpWoZJRsYzCW64pIZXvU+Xw0IbHMLL8ZAKo4ihaNZtMjg3oU4CaDegxUhcnFfvMincup+E7bWiKN6PCXU8FqhqJolljUXb2GFz/+p3sH6NkF24LYcUqlecXT4tpaNYRy98Uo7gec9meZfjA7E/DN2kwQgrOi/FKmejWuBxWjVKyU1BslozUlgBU3InKpHCDbzZdnHHD8alffgu3Lv0rua223aUhkO0mxHJYLwJ1A20ag60uRRXTefEOMQylv9RlyIySUSTp6jcQ/N9sXou52+bj2FUnoGfdUTZ/PCyWmPSReTkGKDfZWFsLSHkg1OrueqtISToHrSyo8XUuK3Vu8xHKYf7aA6hEfypz6+pWuX/eFbpGHYDKItBmB8IOQgAaIGh2IWiWpYIoSRewa/GjrK4bRq49BuesPxeLm19FHTslLR+nLVPqa3bhtbtuR3rrOjRFD9IL0Ur+0l/We4RwmqAes100I02zcTS10+LsBDNlX8RS6gB1jvpPENU6DPUkEIt2voZPVH4RxecMQWiW4ofUWYWfqMt+6qUtUSdQky5rPQntrKlwlWKN9G7koYX4Olw+AN0njMGce69kueOmKwoxJOnmadBSHUKEulHPzl8LbsfIiJVHUvXQFSg6m0yxXEvXZb09j6RIsiTFgabkbwPSQj5K160TUBYOgTogYiEbWUA7vqAfJj9QTX2PGjZYKhYtSugglDAgZZ162PHPPP71jNT+Dn8ovkjTt8qSeyH2JPe4jozqoDW4Vr9pwLzHLyTt1+6gIwlKI8hI2RgL+znXnD2xxUvZWMYqO8RKvYY+fIPniRGq16Vi5BGYBab+OSMRmjEKJ839FJ7Z/CxLGmX5CKJkiBpwEEtsomJqWl0TFVMAplHGBQ/9EiU/IxiSbWqF7yIqYVCKuJAgTSaqUII26Qtpm9oK/a4G0gZQScleCabqJMIVo+imjcKgcadgzj0XYl3NW86NSbm4qEbvozJYMhlaBwFeCqeUMiodFVChhwYtW0gjl8tIO7aE77XpLaiuvRjv2/t+lDaGUaTFSggk3k6jua59K/iJJQpgXczSgS1ZKgGnvbjrHYg64HLs1eCt5TuPQA7z1x5EDSZ5vRuc8srnBohcfqkDTyd04Hm/tkMq4TLA12GWrTjlQ/fGAHomgmSnARQ19MSJ2z+GSw9dgQ2pVQRE5fVqQIgskoCa4msRAC2iUUs9VScqN1r50ekIK5oMUJ6LWKhYp3Kn+WG2ExkWHxvYjo1iggQxnWtIH8KNL92Gj1SegbJxY1BaPgbF80YbeAp8BGR5VQ7IrLPXBBWtlKRwF9/30eOyPePZMWsN3gD12Td1GIZM/jCe3PUqO9F6pGlXygrJ0IXSBoJJhYbYKcjeBPi3L3sYA6ecjCIDUaUIShyIOi+PdkMbaU1ncuKRlQ72lJU2QMryiTGHea6gahS/axSBdShK6LXlkY2OrvoEntu9nFVCzGA9aTKKdFogqoCIsOJwICqU0fvv1vFvAKQ0fqsEq4bs2dZDZ9wV7hotHKLRxgYqoLIslaSuRNtH1zyFUdM+hOBMusdsFMWL8qv6ul7OXBAHpnqtPFEHplRC9ujq1U0B2vSmrY1vjS1Gyvc9F8bip9VkkIrFTh6E989xYKql9uIZJT0TRFlWc+cVuyGAaWVxpSJNvX8+QhP4OSq80kRCAmUB6QLN3NDsLAImQdQvN22+XBuVuT+vG4Aisu4we2sF9H1Vo3nuGITGDcXnr/omwXQDOxuyHAKimGmGgI44jVTxNRpuku4iTYSPrkZTzdo4jsAqn5+AG0myY2KFa6uV23ffgE9v/ADCmjra3AX5ST56IGnxU4mfojxQAZVG3iW6RqlJ2TU/DTyduOudOBBzYKoZQQ4EHVs9MukImJLO/uy3bPZRkYm57dlBqBZgpdgq/hrAUvhCWyyLYWcUHRXMC8DL0K12BL608fu4e+/9iKYaESVz1F5JmjARN5c8wk5US7hl2Nk3o476mTZGSk5HPVX6mq3ezufkpyYiCOoE+VXWAWtGm5aSVFLU3nQNqh6+DN3PHoGSqWPhJ4D65rMDVscuD0ydPvXQYovUTa0zof2PNNKtFZSCBD25y5pSaasoEUg1S8hPoAqOH4af3z4dB9jimu4sPLeBL9pWguAqMFUO6oNvvYCRU05D4QzazwKRCX2XYqH8XQNR2Y+E9iIxIuJsyHl/Ote5OM9QwvJa6GGAs995Y5E3X0A6GF1nDGAHMhyVj15FNso6i9G2CPAKkTgIFTY4IHUrrLXFEQeiTuffrePfCEgdUHpV4PUsEq8SJDaoQ0BKEKg0Em2zPAgG7D+x4PFfk+kNQqiqH5WtD3vjgebuWA9qYMoGUiyJ7oOUUNsyK+5obrtJaw/qREqg87xeOap6LuXIvm+fJWBrNkfx1KE4peJTWLJ/hUyDBKOJAKoUpbgbKCBW8bQCAJjx8EKySZUz64YpPksgLVS55/a2mKkpKhlrIQ3EJzdHrj5/J0imoX1vgvztIjFTfk5AHJgyBJ+76tu4c9XD2Ntca+EEEmAbsVeQXfFlLbUiI7FcRdarlDBBtpSkdSssoJzClLmSKexp3oHHUw/hS+u/hO77eyOPLr5iofkC0IxipQQaARJBkfDJR8KbGJ2N8DuA8tiqBnzcoE+r2AIiAif+tc56ag+WbydtAdSTzv4c0DuA9AC0tRNw0rpQsway/CjmNZoQoBzRrskQeh0sxtj1I/CTTWdjSfNy1GTIOtWuZJlJ6mA8pdk1fLTEcOoowTIVp4nHNdLOzpR1LMDVIKmWRrTcYwtVaaBEbSO9pq7TnVBesTbyW7x/Jc65eTp6TToWJeUEPnW41FMNesrjMhdYQEYdyatSbNHFK7Ulj/RZKUSh2Y45as1ejbBLd/xy99kRh2cNwegpp+KZTa+YXmqwy6XPUUeoFxrw2preia/8+icoOG+AbVxna1pIZz3JIRwt4JhlmCa5QKpwg6TNtbpO30VwZnnFsjXA5NPK97y3EDuM4Pi++Nwl38S29EH197a1tCYG2CLwWVyQ5GKGYUiLtOLHu3X8y4HUu0Xvr3MgdUIYNXBSBSapqBkt+ptUkrFLON8Y34vv/vEc+GceBd8C7RYqJqfe0/WiYqPap8mlZQzgawKWhErpYqBq0FagzFUEbf2qHl2Na4yU79lUtsqjHPMVS7xgCL7/+3F4bfsbLKubqZTK0N0n4GuEVm6aZmFMe6gaoQv6EQBZDrpI+YphsYyBOSxzpYBUCqccPA1q6XeGUvlZDhpIHt3/vAUsKxlqsIIslW6PlvwL0DDyJg1Gv+mnYsYDF+Gtus1mnHLLIqwfsRut8e9WDKIipp372Eig18BTkwCA9alZVhkle1PnapvrcF/sfnzj4Lcw4NBgFEe6IZAqJVCWEJTE7LRWaRBBittahO4xgdS5zmSh/DM2SKaqcIALEUgcyDpAVNxUINgaPz0y6Qiiko5/LiZqe0VJVEa58fxzqU8WZHCdANmnn49aa8C2TUkHUBotxZB9ffC5/afhysgCrEi+iFTqIOsoiUYNIKpTIo1sYhtrgRGxfa3RqfYWmFpHRh1WrNpASucFmATLZnZYGda/ZVoQkLXnkvQ/RhB7eccSfLTiCwidr8khGskWgCpfk53tHHlaWpeXeqt2p1inmwVS6aztR1Yx3AEp9Uf5mQLYIG2gSJ4VbSA4ux96nzcCv3nsFiMi8qZiLI/tCqHONLYHP71uEorPV4xVcXvalYDUwmTOBmQjbYAxV/S+2Y8YKt/3gNTA1AGqs7NWINVjfjn1vWqkZeLkz+6NQVWn4pFNz7JOiQCWcE8mqjAJ69oBaRY7cjDDRDhC8d63a/j63Tj+bQebcg+vYmx+L8FIU8EESFpFXakb6p2UEM+qxZrGjXj/vM8iOE1xxb5sLG1dwOdK9GWPWriA7I4KlU8QsxQRigEo3SIl5OcqRa44xcjpadXwfB0QO6xQUF9ARwWb3A8fmPsJLNn1qmMexK0MmYkyX7UAbiNdvPGPzUP+Bb2o7P3tO2y1KipnsELbqfR1wD6HLlzlKJ4X0KpcVFgaQD7Zh8s4YBlYdr+2ktaMEin3hXxfBjdxIE5mGX7/3HWoTe5hAVgzdNsTZEoajRW4apqr4qfGnggIqSZCbYbCOpUxKY+xkaDbyHo+lKzHnfvvxYc3no6eO/qhKF5MxXEs0hZQTpbYoiO+lJgngVI5p2kHYB68WRSUoCpxq+17AOqgznveUToHWPdd+qT3O+6v42fEfMU4CwiQyoktJFgSJMWu+VqAbtuhpPke2WcJ2XYgoYVTCPTJIIbtGoNLDi7Euvha1k8TIjRgDRpqXdSEljYU8GjGGutJDF9DHpbDS73VFhwSuc22wAxFK9NbuMcYVYZMVoyVF8edia/YtgZTbp+HYbPeD/8M6cJRBBV2sPKKtG7EvP4W+5QuW6K6eUrSF4WtNJtIIMn3pCsUt7GjXks/1VlrHrxG+uWRHYWuEwfj6qf/SAbMMlEfNN1YawFre5Ty+xcgeAGBjZ28QgJa71eb1xmiV9IxAABfWElEQVTYmfA3ZAtZ+8hTR8+ytbJOz8UnkNujJ1l78iTXrmirptvsFAoWkgVP64PJD85hvbOOk6x/dvoKh5iLJx1m5+QWaHGMtNPDQ9R3C0V5/AcBKfsTKrKeyy1isxvrUwKx0Xyer6dSawT78seuQpezCSjs2Wxkkw2VJ8AyxaNiZZWvBUjZgAam1uBq/GwPmiOtDe81unpkfpeYrQB0Pl9XO1ALjRuMs++cjrrmBjJnskKKFocQc9EyJ5MeW4CCcX3IMLIKrngrvzNQKdeePb7YcYVmhFDmaXFqganK7Mrp0rZymDbfVxxMYQyFC5QB4JvRH72mjsTXbjgHi+pW2NYQ6ofENNWTa5+sOE9oC111QkqVciPHaduqQdtJaOEMzcUW0NY1H8Sz9U9i/Jvj8b41p6L7QXZSUe295Eee8jqVwK/YqbnNQZ4X4xSgZaUNiLp8TS9OaqvvGwB6fx4g5krOd5l4QClpvc79eaDdOhCWp0eCo3JSw+kwSpS6lAohEFcoQkDL99kJaDuUYKIYR20/Ch9efgqu2HExtqQ3IpKgviknl2xIK3Gp04lb6IbAQ720qZcSGrjNMqPYqmbUX2OnYqD8s1WI0gSDWIwdLMkBMSHKNtmQPoDfrrwLp1z6eQQn9IV/1kCE2KbBSg2eKrODbSodpg6aSEdMd5xeukFUx0SNlUon5f5TP30KY1Fv3eIfGuHndRrYpL51Gz8U1zx+PS2JZWSbJ+mRyBO5bf19GDr7gwjMGs3voXfE3wpV9SeQ9jXdbwFR00tXhtYYaa54YCpptS3vM60gmv1OnivUwBnvQV5Y/8mjcMeKO40kKcdWaWEiT1bnrGPLc6U+e6P1/6rjPwpIW2Y/6TUrlZDAnomKzJ5JC3ZEWKkRsoOG5hoseORyFF0whoowAsor9bOHMyCyoLxrfA9I3SAUQdeAtG3P6UlLw7NxPQXS59S7FyqXj0AaYo+secYa2PKPG4Lye6sseTrF3lSLQms0v55AOvWBCxE4T0ZB4eekXC6FxU2181iqsWQNJKgzkHHwNw30KQoFKI6ap4GEqlH8nrHWaSh+pjVVg/P7o4jfFSbjOLnidFx475XYVb/L6tNWi9IAmAEACJYC0qzbpJQbGpQyI2wCBEWLZ6iOU8kU1qTX4I/Rm/CD/T/FCXtOxoDGISiuK0UoFraZUH7FHgWMcuUt59QltruBJwd8AjkBqQBMif5BArHAtD0c5gJkRzkSIBWIiiFrlf+wrW6lGKkAtlAztlKF6EIGWpQsRhFd+NL6buhV3xtjDx6DH9T+EPdH7sXu9FZj8nHWSSRFcxYbTUdYhwRS6po24FNmhnRSHZU5TaxDVhevk67ytQyeorUyFX+Os+6VgC/3XgCxZPtyfOnS76LLBUpC7w9/NYGUoBVk+4YqxyLATjVAfdAuuNbuWf1zQl3JgqrEAFOdrdLlyF799JgMSHmtj2zST7ZYuIC6f/EwhOePRs+fj8L1T97MUhBEkwL+FO4koA+dfhyCMwYhVK6JIWOoV4rV9+b3987+rvSxFcglrdM+c6U9kLrzLZ9ruQ99H21BA8G0Jw2mhscPxlcv/Rb2RbfTQ0qwvhVyIteXV0C710pZ1j0ZPjj5Vx3/eUBqCith05PSU4stphcjiNqaleri+bihbgvO+vV5KJ0w0lI2AkpSpiIaizOWKheIgOTJ3wSkWTDl9yhor321A1Rc3wIqMl0uvfbPpqs+eRimPzgXdem9FqNU8rXyXyvvvBg9qMBBrRGwgGWhcmshaU2rM3Dld8sdsoEEKqfmHgv8TXQN35dB2TxkSdVIgvko+Ob35m8fZTFT/5xRfJ9sonok8ukiFp/fB2de/VXcuOhmrN232Ri88l5tsMOmKRI0Cazq3d3alSm6pXEy6ChsDrgtmsFugMAhv7WhPoJFe1/H7w7cim9tPxtjt52KHnv7oqS2GGUJP7oQtIoTZeb2a+V7DUCJ7Wkev1xyb6TftjImAGvFKfFSx009yQXO9pILpJ54AOqJA1KFG7TXvhZ/zicT9TWXEeQ1DZWAzs8VJgLoUzsYH952Os7bOgGPRu4nA99BpqiJH2LmZEDJRupVI110LaqsmDzrjDpIoi+7JlNlvYndE0gFnhIDT4Kldf78SxCIk9JXAqqOZXuWY8odlTim+uMonMoOlEzMV0290SP1wCdmRlCRviqWLlHM3+L+WeAx0KRO2Opn9HDca14nXanqx2td+MinlEDqpBYtL6TLrBBX2fSx+PD0z2HNwXWWzdHAu7rvzYcxZtYHUKj9li4eTLDVBBFtpTyC39+PuqZQmQeOnQBjizgbaX9dh+tlR3YvLlRgk2jmDWBZB2DUlFPw5JpnWFNpNDbFLIardUYtVEUbV/jEgJR/R3S8izj7HwGk7lAtsMrEmCiKQ9kwFQFUlRpLiPVRq7OBaC0etqJ+M46p+jhCU4cgPIs9a4WC5lkwNYXrKC2LJ5gCdNLwOWIsgAywgOzPVz2ArpjYoEDZuU/55f1RMlFgeiFqqAZy95QY/+y653DspA/ZSLsDUa3BKCBlGciebQKBXDMqoFhzS96revysGLjyen3GOgF+TozUmC1Zru1lxbIpHqxEfl/5YAQI7N1/MRZf/uX3sfjQUpYlaqOzcpPkwms2iB41wqzcR8VLtWi0Rvqj7LTqKcqmalI8TzHCpgYcaN6HddiIRyJPomJ9FX607Sf44LpTMUhz4mtLEY4UIRwPm+sv4HKuu/cnQHTg1zJyTnEj6QTCFkDNdendZxxwegNWraLvanuOrjtBujhFyMzwNy27gEB/oBTHbxqDb677Bqavq8CNe+/E600rsCOzGQ2p/WhKsg7UQcflymvyQqMtX6iJFqTmrCMteRjhNWLwBFJqp/J30+roTaSf1FB+1kJRBFBzQ3nddhzCH5bfiw8v/BKC5/SDf0ofpzsEkUJ2isr59M8bSTY5yOLvytpQnqh5JhpYkvC561ypgy1CHTFg0gi+A1Jbj5fX++aNIaEgw9UU0irtAjEMg8afhFtfvpuWInuJ4u43H8LomR9G4TSy1ouoNwv7IEy9Li4fiOLZLN8CekkLs/H6TgCyxTY8omFA2hFE217rAanskp2F2U9fBCf1wux752lkgR2+ZoGRyRPuFWNupk7KI832Rx40HPZwLWGtkT3zjz/+o4DUqDtBVGshCpTcXHzFTdjLi/YrfpVwWzFIlLN57fKb0XvKsQhOJ7hUqJEEVFQsNp4C895sEJcnqkb3QFTPPfEangrSRniOiuqjG+bjo9KhijRSKrecBmCDRmQBoV8Mx5z7L8eu5D4qQwIHmw5i/C2zEfg5Ac7cLrlxLJtG6alMYhjmovP7FHpQxoAzCEo1n2uwgQAsgC0km7bJBgJKGpAM0PL7ZHiKwSoxm2zZErTnkT3PZocyYThOqPiEsdMDLAsh1IEAFZa2TpKfopuvNQ0IHEk+kgVo4YwoGZXtdpqmSip2KnagD/CzmrWzrWk3Xm5agpuTt2NmfDbOjJyJT9edjpP2nIBR+0agTw07lppuKK4tQylBtsshCp+X1HVFKFZkYOtPabGUIJ8HLTRQKLYqIaO1ZfwotgK+ZlmlKXbeZ2xXomvFgMPRErrqXdClpiu6H+yB7gd6oHd9fwxuGI4TD5yMb+77Gq5uvByL0s9jPd33A0pPkpaxo2jW/Ha67ZFMHV3wBjQnEua+JxXTZAeivdvjBNYDZOhx0z/pI9/nc1vekI8yWnlQYvkabBLjqydYvbZ3BabfOx89zh2D4ES663NHsp3UoboO0ydmpjCUOkcCktL0FO/UqHsbyQKngacGUxUSskeeZ/ubfohBspNWDN6AdPZQhGf3RnAOXfTx/TH/uV+jlmUS6Xj4rSdwzKQPE9SlN/xOkgN/tQCXYFre15bJ85Od5ks62EeujUhfqXeesExucXW9FmiyfNRnW+2eZXTbocsmpfcjWM4RyJvUG5/67RnYktxMHWS9KlTCR03K0Zx65UTb2qo8z0o2XDBpQVRJ69EKpOrG3p3j3xZIWyonRyxlJPu+HaqX7Am9p8EoMQANREkEsLWxBvz8D1Pgv4DANpeKNUezhoYiRFe/mMCqVXI0op+necleD05laC+tCuJ62jajlu3Ec79tTUUNeCm5nr/5uV9/Fc9teIZq24xXd6/FR6vPQsFUjcLSBWMZfHTHtQajn88V59SovvJHrUzz+SjR4rZ8rRxYgbD9pq3ZSIPUSKex7VzWoPdZVp4TUEtRLUd12iD0nXo0vvfHn+G6F27BW3s2GqtiH0VllduveKAYGN1RAQRBU0u5aSto2wZGTIH1Lc9AQCJpUVN+hwazalP12B/bgdf2vIB7992JBbsvw483nofvbf8xfrTzO/j+9q/hmzvPxOf3fgFDaoagKBpCl1gJukYJgLEyhBNlKI4QbBtL0CVabAsoK87ZJRpGWaSM0g2l2rMpQeBMBsl8Qyjl9X0O9cGYfaNw+v7T8KWdn8d3t34b49dMxq93/Q4PHHyQ5XkVNYmDNESWmP94C+qf7R5sp055ONblsePgH7XKPB8Lf7QIOxuLM4uxsg4UZ06yThS/4+fUkSsVSglNau/FO5dhxr0XYmz5x1A4kcCjGWvWabJt6I1YOpHAxvSsVZdssWPliUpy2tS8EgNO6TV1QrpCvdC+ZQUEwML5Wk9XqXH0TNjJWvJ+dV/+Zi8ExvfAWb/5PtbVuw3jbll9N8v1UfinUjfmK0zE6yv4eX7GZistILjSy9GovWbcWRZAbhk7A1OKdfRzlRrYj+VSaG0kXXbttSR972s7WLgFSkZQnJdYOH00jp71aQL746y/evbTSjFjfVOt2DTWUGoL0ihighg+AZW6qJp2tW1XSgtbDjZri7xbx38QI1VFOEBtf7SCrfocqb1jqYpnCVZX16/Hmdf+0FbxVg+u/DvNdgpoJgiVRtMv1ZsXVmTB0lPoHPFcaqcwrQqdq1CetLrcAsThBqRaGi///IE47ZKv42CyhqVuwuJdy9B/2nFkrz3hW3gUisg+i5V4zes1oaDQ5koLrLO/LTed5dSmfppaqjn5NslAPXoWIM0w+bu5ZVSZbdaLymJxNgKqQFUx2mlDUTrlGJwy/wxc/MS12BTdZiBJGLBBEW0J7RbZ0GipAhOaoaUwgGLUrG0yVNa868j42sWxM5Y+pYE1YxEZLeBSi33828a/rdiMXc2bsBMbsYWyEmvwdOIlPJJ8Bo8nnsVT8efwVOJ5PJp+Fk+kn8Fj8cfxROYpXL71N/jV3j/g/uaH8GDicTySeBqPxp/CY3wueTzxJB6PPoFnGp/Dq9HXsalpE7bFt2JbbDtd9m389T1oEC9kh2ArG4npsCVkhlodSNNotTKXph9ZUroJ75nv8aYMeC0vVANzfG5bgkjjeD3SDTxHH4jXakM4qWmE59/Y+xZmPnApxsz9BIJadk6gxjYRC1NnLF3xpLXjbtt+aju9n6tfipu2XpPVS7rFYnia0KGZT6br1G8/XwcqtAoUwYyM88zf/hBbG9ex7DE88uaTOHH6aSgZP4pgNpq2QC9N3lBFf1vxTDmoGvRUKEFrWWjAqiOQtiMcWbGQlBizeUTOJoLU8QC/WznchQtdfN+nMIb0ubIfwj8fht++fru1UyLVYJ6PrRnBChXrd3XuMX4HnrnSGZB6RyfQ8Q87/qOAVEdnYJr7Ws9VoS42JReVxsC/tdEtOKH6UwQOKpRihmw4jQ7mLdSjRjapgFppRorjKUmOUrQAqYFpqwK3XiPlcgqWp8ErKo0tcsvnikcpz7O4chS6XzAa1z57Hd0pm2eEuY9ciB5kpYGq7gTQPiiaNRxh9tD5F5I9a9EVAp8ZHEWxUKW3+E3INKiUVm6KwhStiu3K5kQKznJZTE0GSbC13p+ic3TVlGBdREDt/tPB+Nol38FTG57DvvQhlk8zyCh0ZW0E39J9JARIm1HGczxv+aiaGaXnBFiJ3FsNrOgcUcm5y2lKlgGavmvX05QGZFy+pditNaXooZgHL9LsHzSLHTbgzUNr8dDqx7G7aTeZlFgxrzdWSbFH9zk79KDf4W/ao8S2YOWj8jb1tQpl8AeVTKe0GpdaQ+AkI9WgpessWFAVmN+tGUdua2h+BX9Hi9LoKzVlWSs2GXPnDx/M1OGNfW+h6r7L8L4Zn0TReYMQnMl2shgo20iAx07N4vECRE9a2ovtx2u8eesuo4OgJp1l+9rIfXagMU/CNjUxj8TliQaoL76FfD2fnyNLLVLscdxgHD/rf7CkbgNrM4pH3noMx4//EMLjhiGk1eyrqf9aHITMVpNFQhqcoudm4wr6PtM3lSFX71tBtCOQOr2TR6RwhOL1GuwKKnuA36ftlguqx5jOFpHtdp/aDz+7ZRJ2Zw7alFoNIquz04Cfy8mVt6A6FpRKN5yOtBG1lzX2P/f4jwNScU5VmFiQd7QHVq9SZQRmaIqp8vV1r96OQVNPQmCaltzLxmjI+hTf9LPB1TN6YGSSoxRtgVTiwCr3GidkHPwuAZXm5RszzYKppr/5ZwzCsOqP4iKyv4bMITSm92P+kxchOKGfMYAyssSuNAS5ZfZdYo4Upb+4VcP5ffx++w2WxbaNpsLaArr8flcuSVa5yQjcc1dmA1KBs8pH1qLpggFz47QeKq+hwfeafgJ+9IcLcPfzd2L/ga2svyRrW7EqOrty9xUH1KCegFOMlADj9qaSOGVWbFBsVasZ2UQAgm09Hxt4XZSi8IFcZI3C2joANBD9ihiiFsYWw5XTlkiSHfI3Y80R7G0+hCfXPo/lu1YQ5BW8YSvzOv6UA0U+8iXLJ+NLkwUn0JiJ8tHFzeW2KwVJn7ELJfxFsWwXgVNmssCR38tOwG27Qd2SwUp4ve5Jg0m2tizfivK+2EcYPq/Ztg63PHMbfnjdzzH2sg8jb0Z3ehH0Nqp7G9vyse7z5x/Nc6PZFgJRgV8OmFobqa3Yfi1AyraVS00AUuevhZpdDJygp7Q3Le5B/dBgjUSZKcoG8YtFzudnLxyMAAG8y8SR+Mzsr+Ce5+5HDevjopf/iIGzPwj/dDLNCo3yU6eUQVJNksEOXMxT36Nl7Hx8X6EHN6XaxeZzdb5F1/TayIQTS9NiWcVoNTNL+y2ZzvG8Ql4ui0YsdRjC5/fDl391FjYnt8N2caCuiP0ruyRCG1YrKYSiNSvibGh1umwutla7P7XXv+D4jwVSB5SOnbaX1vd5LRVeBpZio2iq5O+W3IZ+BApfeV82aF8UUWHCVBilmiinM98YaZbdZRWlvbKYZAEq9xq7TopOEcjpO2zbEgEqnyt5Xyv458mFnzAcMx+9BPXNUTSSHVz68DUoHUdl1YIl8/uhmG67LQWozwuEFWct53fwnLmBGkzKDjpY7qCUm7/RAqQqnycqVwuQOpCXUVvMS8bJ9wvFfpV3OI+AOqsPguxsyn4xAv9z5Q9x9/rnsIuuq4icgM5cLOqr9VFijgQuy5Vk3cu1NRFLZZ1bgroZAIXAq9xVve/lVqptZBPGbsU+CYD8MB/Eavl5fg8/aOykMRNDTbwWjZEaXk/uRwC2jHaCnhOxYQG5uCqF3yd3XXE2rXKl7XiNKfNdfbftKsDngm8DU4E/xcsD9UiuwgD6nAxc8VM9t4FOvq9jV6IGf1n/KD5U/UV0GUdXdQo7wZm92XmyLefQ21BnxXbwzXETLsQsnVsv8HO61gFIW0S6RABS/NPak9dQJwTCYnTG6gigAjqtlGQDqNQL7RKRP78vCrUNyMRBOOPK72PLoS28y5h5Z5/6/beRN7U39Z6dKFmywkUaQ5Dot0QsFALyV45EoQGpmKrKISBVbDZH502cfpndZEWf0SQCdfQ2nVUeIDsATX0uJGnQIuw+EpnA9IEYPeUDeJjehoJBpgvUgXjK7aKrZf50Tu0rTzMh/WLDSFXUernyrzr+Q4E0W23tALStuKtksBpptkRzKv5O1OG0S74K3+S+dKH7o4yNXcSeUbOMtPeMUwCCjSmDen9JrrJkJet25SqUu05AqvNSHsXBHHi5VaP6I8+2lGVvP3swyn42HPMevJquTIxsK4VZj16GsilD2EP3RzF7bIUDLCWG36vFJsRMCmyNAH6/jMlW/aEhCrj122ZkKp8GqPS6VWzLapbLA1JbPFdl1Wu5h1JwGmD+QtbBhf34uh/CVPjwBSMxYML78aM/TsXtKx/EyoaN2E/o126u2ntKs3ZUt6pngatb85RuGOvcAIntkBbAkcEa6NniweJ9ctGUgOUYhpb3066xtmYn2YhiYXF+j82+SrL9SP+075QMSA3pDfRYDJafdW61tqvWZAO9dobFnyddJMgmKQRjxTm9rb2Nfaok/H1jmwJhvq/4p+7DOgvdEw3a1pcVc+ZfA+9+Hw5i2aHV+Msb9+EbvzwbvX9xHErGy60WKPaliyyGr45J8Ua2o7nbBDm1pQGO12FnO22JtYd0yAGoEwIw2ag6WBv4MTByHoU+Y3F4Xi+2KrdbmR7SL422F1f0gX9CX3zxdz/Asob1bLUEHtz4ND57xf+i2+SBfJ9AOq+PgXxAcVSBvumYBjQFnGKMYrvSGemzgJS6ZIxUZXWSaxteeMv0nmJpePyMPCdjtdQ1xeltt1Ct3j/9KAydeTzuXfswW05648DSZTtk24ivpT9aNFudHVvR2sfWa+VnPNFf54fOe/LuHP8VMVId3nkb9PCEFSfjkwspI9LsokN093696Hb0G38iQtNc7EmNaj0+GYMpR1YR2oNky3mTrAEc5hoHWA60nNslF0eujVz4fjS4gQjNHoqyiWMx7/6rCCJxW5at+uErUTrpaCr3GF4r95vfuUAj9n0I9GIz/WiUNBZ+Zx7ZiABQoC6WYKP7nrAsnqhcLlVG7FWA7spmsSsapbEbGoyMRiPJbr8dslWCtlaZKixn/Uzpi66TBuJjl3wWF1w/EU8ue4JKr60vWPnER4kA1dx1vlDeZILgJUA0diqXmIAodLJdHnleTM8BrVgkAZAu5wG68A3ao5yv5Y5rPU8littCNVmwjbMNtZKSlpuz2Ww0LU10kMjrsG2NxVpkbNb+HtBrICjO1wmSmxi0a4FWD9PqTGLA4rFRsldthK1ZSzbYRBBln2Gi21y2ey3m3HM5vvL7H+HoSz8G/0wC3PSebFsBA/VJYKZdbNkRymXVgjOWSK/6VVzTGJkDwTYiIPI6QklL27nQixa0kauedyFZqEbW2cmG2EbBSoLl3N50nfvQq5B+UY8XUkf4Xvi8YfjK5T/G2oYtqkHcufY+jK48GfnTe9Dd78e2Ve4zWSzbO8AyBAj4StoX8FvHr0yB+QR1dcIsn1vbVCAv9uyIhJNWPXM20GpD9nmWO8DPBGcNtZ1GfRXKjqEuzx6E4bPej7veuMcUSN6HeS9sCYnWJrDlBk30XGEV8zX5rvN+DEAPgwn/zOM/DkgPd3QGpHqtlBZbLELuARmFtqStIWhd++od6D/+ffBPYYNSqfK0gtMCgYqUJFdRWpXaiV63vteiPJ5kFciAyp7rUYZDUFTaFb9f0//0m2KRhbNHofiCYzD7kUvp5h+gghzEFX+5BP3POxFF0+m2KfapBSoW0lWjsVisbLbmPOu7syConp4G3KEsWbFy5xppVlw5nYspENWjzdsnMCsM4asgkPIaW76NhlvADkCr8RRM64EeBIhP3vBlzHv5Cjy49Rmsqd2GQ3GlRmUbRAqe1Gi2c7kVT9UATYrve6CmdWQ14p0hINvi0okkbBomDapZ7jyZofI0bR1PMhI3kKXP0OhkWDQquegCWFtD0/7Eap0parBRAO0NiqkM2gBQqzZFqQ/avcAYL9muwhDaNNBWmRF4Zu/jYKIBr+xZgRtW3YVv3PRzHHPhxxCcxLab0gO+8l5sDy0qoo5YnoMYZ9a9Zn1JFBtXeEZpPtZx8TqNrHt60iLt2yjbbgJSTfOU2Hl6IWKKgQoCG9vDX0kPp4rMkvqhiRd+AldBeR+C6CCcdcXZ2B05iL3pWly/4k4MnXcyCqd2J2j2tu/1VbOzrhjNshOYqUu2dQjFJnjIY7Ey8/v4uwpHiPG6/cw6tw3Ttzb3JSKg72LHzboIU2fkbRWovNTjMno7v3/lNnaU7DhZ52pvGyC2tssyU+qJrbDFP5voIP1hu0jkLQhI/x2O/zogbS8aYRaQKvcxQcbXlIyy0ZSa04zrXr8H/aYcR6UkQCjXbYFGQKnsBqQemGaVpUW59egpkzvXClqtPXFnoqRj2x1RWQKW5zeAyjUMJeype44bhgsfU8yUjnOmATeueAAfuOxMhKbIaKjgNupJYKOxaKtprfpk8VIpvWJQFVRQc7k6Skv5c4XnZCCW88p7NTCVwgtEyYItxYpMRNMVg6wTLbDr1sBkGfgYmNUfQXZCZROHodfPR+KzF5+Fn/32fPz6qd/h8XVPYmXtWzjAWq6lmcgBF4sQo9NCHgZa5mqLhWgF+Qg9fhkTXXO5bgpQkrXKUDSfWq6/7cFj6CbT4bfxtTFFnrJdW2WEMjgJr9fIuxMCMMFRs96aUnEkk/ydNHWBwJy0AbMUf1+uvhaUibDEddjRtANPrHsady27F+dcNx7vKz8dXc4bAd9ktvks1puFgQgqbMdCxRiVd6lYJTsjDVg619W1ecvAIOuxLZB27IRz28YT6ZR1amSYNn3Y2kJ50NID6pHyNOf35/f1Zyc9HKGpQzGAOj3vkcuxNbEHO9OHMOG2uSj72TCEZ+p72BnTM/KRGQfmjLbdan22bbKYsspN8GMZNWZgO5CyrG4hFJVD3pvK5+l++7JSsvftEQilTymDQJ2MNsLz6/dZ3vCUwfjJHydiX2MNyG2UmMF2Ykepjs+cd/kHWQZKO7bmpngg6gEp//1bHP+Rrn1nhwecuYedY5XLLYzLmMhUmrUAB5kP7Q2HaD7zHvslSs4dglIqqEYkLR5khiCWJqXPKkgHJfdeeyLl8pSorVignhIwxkeFvJCAdKGUWVs98zWBS2DYc8rRWPDgZYgTfKQqT+x8AcPHn4qyCaPpEmlrWrIQSyFRLMwZqQGfsQWFJrJlbSe5yu7dg85bOo6BqJRejzRUvq+NxiTaJ8pPg9JgmW8u2cu8Y8mGj6E7OwbhirEG5NpVNe/io8iUuqFwZjd0n9wfQy4YjU9e9FV874ZZuOCP8/HXFU/j6TcX49nVr2HroQPCPoIoRUBIwFRsTECmJHgNaYmTEGEpGvwRC+WFZjWGmmxXvlZTUxy0UvhcYC1xUOv+FCLQ5m0ySlubgY82xC/mKeHzt7a9icdWP4Wqey/Hd679Bc74ww/QY/YYFM/k/U/phcDUHigmAIQrNCtIa8aKDY5AsOJYMqyTCBbHsO4IoAJRuu8uBi0m1xpSUYdlC8+YuDZoLy1tZq5xa6dsMXK1DT8rkNYiPJaPKUC0UXZ2eOXDUDZ1FAacdzyufe5G1mEUG3cux/m3TaLH48DQ4pV01wsJnBarnM+2VboTy2uZANJhXmNLMbLcGqW3e2VZ9PtuRpMHoocpv5VZ+pT1wiiWSy0GPFdpWPzN8QPx2Su+aUteajEcuhFIReWBqI1cO3ljHGpXa1s2skm2neVpCmD/XY7/2Bhpp6DZScW6UVayGnMt5d5p7yR1gRrqaML25CGMu6OKzGoQe2f2lkox0v7cZI8GMlQiExmDlCyrMAZIkhblcuIpv8QDUE/y6dIHFvSnUQ5GaflgFFMhfQvE/gSo/N0ZZA0TR2PKIxdjY8MWNPLvwvuuwJjJH0bxpFFUaIE7DVOuvuJlFr/id4spapDA4r3Z3/cUW2XNlZw4qn2XGYkDU2f07EyqnZto8/R13yybDMlfpaX/yIC0Ba/e42/aPjs0ShmbrXwlA+R352twpJzXTu2LsmmD0X3GCHSZOgxHX3E6vnTjD1H97OV4Yu8zeHT3s7hnx1N4aNfLeHjnYty39SW8tn8NapJ1qE3U41CSLJFeRCQe42MCNXT9D7AzPJSKUBqcJBv5SOFjLc9L6tJR1Kb5mnIwXY/X9q3C49sW4ZE9L+KefU9g/KNz8JWbfoIz/vxDjLjww+hChhSczvue0RsFs3ujcJZSlrIDfLr3haPYVko5Yn0LfAhgBRpU0iwixSUFnlaPag/pit53HZJj+A6MVNeHBVLWYa7+eGILkCg8IEBiXWsChi2pp+9e6MC1hCA66IIT8KuXbsC2dB1uXv0Qjp77cfin9qFu9SXoKwmev69cUeUOm871RReCsL5LA5Gmz9Ush9p3ntiuBqCU2cHPqdPWAjiKqXdSdonpm5XZA1JlFrDM7LB989gJkUAUTB+CEVM/iXtWPkX7o1fAdm6iR2Jxaw0qEi0te4K2nMtCW4CU4uUqS/5djv9oIM0FztzXue97+1lrto2mNBJOkWxq5Gs2HkFWo4JvHNqE/73ie+jyC41assdUj6/8OSqQrQg+h8ZixkEFocJZfh57bRnGYYFUBiWRwmdFAKOFmzWDqlAzXKS4WvGeiqa58krYD04fhgAZ8qcv+hpe2L1U8zvwzPYX8JGqzyEwjsYg90pbNfO7tLak9nyy/D4NmIlVUoGNYfC7bVYJDcYW25VI4XnO6wSk+M5dZHmzr/P4XVqYt5VJybgdY7Hkar6nXEPN+9cAi7s3MVs3UOWvJugKQFhHcoE1pTAwm695f2ZgFWQ+kwahZPxI9J1wAvqefxL6XHAyep9/Ih/fh17nnYhT552Bn940CefePB0/v2k6zr1xBs7700z8/MaZOOemWTj7ltmUqTj71sl8nIJz+NyTn948BWdT3Gs9TsGPb5mME8o/h6POPRFHTTwJ3SYdg+AElmM8XWIy6AK562wT3avSwHT/Nved92sAkm1HMSufAWa2baULcvMFdNlrrDOzetXnHZhqNppe22g3r9FSce1BSGKhIQNa1bMe9b3utQ0CGpCyHRQmsJxPjbYPRhHrc+gFx+Gal36PlU0bcc5fZqNk4vHIm6GwzGAyabr9uj+BpToCxVEX8LcI8HnUG5fO5NrdLczMcwRSp1Msu8pt9yodcDF50xXqgNMtfpfqinqvtStsX317pA2xrAUanVcGw8whGDLjo7ib7F9ZFc0kN7FMPeKZOtqp8oVpo2Sltu6oQkASXicw9ZgpX9IpIVcViMpDITv9dzj+a2Kk3iHwzB1wUqzFBh34KPfOcgwJoALRGFlLA0FVo8LrDmzHWRf+GD4als0KmS0mIOalhGoNKhAMFEOqonJUD0GICmz7z1Np2oKpwLUVqDxxbNGBTgtrlFRmH/lZjahb0nblUORNofsz/wfYn9DSK014YecifPKSM1A8TYbfE2GyifAsuZlymWTMMlaBO41Exi9DpNjgGZVZBmQpWzQeA1grI41ABtEiKnvuvXjl5Hfx8XDXtdxLVlyoQOUQmPK+KC5FS4DggMmxsqwIWNhBSFRHeeU0UDJDJ32QN52PkmlHZSX7fKr3+u2kFz/Lx3LdK+uhRRwoWIqPiV5ngULsT22ttqB4qW4mXp1KvHO6n3Z14ECxtf3b1nMnIn1paSOWw1uHVmXid1luqOV4smMiK9RiJ4UzCVbj+uATV38Bt2+6Cxvi6zH35oUIT5KbLmDTPejzEtV7jk5YHWTLzt/vTDorp4vJKwOB7TSf7WQZJWpr58WFNMDGutYgpV/smZ6JBlfz6JX0m/IB3Lzsfgu8aBAynUzCreHg7FGL4Lg0OHFVN9ikQM1/wvFfCaRtwFTg2SJZpsrzTTY6zEZkYzVqpR823Yq6tTjj0q+heJwC+W5zOpufTAXXAE+BktbpCilNxPbfptHLaHINqkXppGjZ51LKViBtZ3BZEdPQ6K5L4KehaHrepJ6Y/tRMrKtbjzjLvYugOueh6zBg6vtRMOkohOZq/dE+ZFN0w2hccscKeK6QLpljkzSkOSNZhlH8DeUD8rf4Xj5ZsaQtkLa/j1ZxZWy9n/afyb2PVsler3rIkfbG6sopkFBdunryHiVeQneuiIUprahFaNzmSVDEhiR63iIGIg4YnThQ8QDfE7sfARmBxrvWYoce+BgAZa9rJ7nfY9LuPjvWXUdxcXh+X87viQmqXfPpFSllSEs2Fs7uhdB5PfD+6R/FlQ/+Hq8f2Iy7Nr+Ej1/zPQSmEeQ0M45ltzBCtjzWiQmU29+HdRKHKU8n4sI56rT53fwNm5bKcss7U4qTrarG88oeKCTQKj+1aOJAjJzxAdy48i7U0dIc42w2nY7R/gw4eS5B71E5o4qRSxTjfg9I/0WHB6QtYGpN4Yl733yENM/QZ1B+YyylHE7lDybx5sG1+N9ffZtudF9jpYE5Y6C9kzSC7a/qSybaD8XlSprPxpY8w6E45cwqoowi+7wzhXTxMPd5M+rsd0j5/QRFDUwV0SDKzh+AMy46E0v3LSdvbsKhVApP71qGT13+dXSZQqBRqks1e/4KuZ0aUJArJldNcUpP9HvuN23jMoKPHluM6UjEmFKrkbWK7lPirmupD3vtrhHTcmyrtU7aixkjrxGDNfaq1wYiEoEtr/GEr916A06UrmUpW9lrbbSZ35MrjiE6MdDOiit7Tln4HXKdXczznwukXmfjgbwT3RPbmR5RcP4wFE7tj76TRuOH1/8MLx1aglcOrsb5t1Whz/mnwDeeejBbAzyO+Tv278BUjy1A6t1z9vc6lCMr7e9BolxrrRdqu/JW0DYo7rc0hZUgz+d+5coKcKv6oWjaEAyb9H78+c17Ua9lB5U1QftL0ASjtEgtimOb2smtp4FaKM7+HPmhJTvDbnforGz63+X4rwPS9kcLqLLSFW+xqud/NvCbJtBqOqLFZtRLqh9MY3Xtm/ify76O4gmjEJ4xFkElx1803EZsi8v70a0exHM0Viq55XlmjccZ1ZEpZet7/DyNV66WlF2M1JZV43NzmaoHwj/xKHx0zifwlyduQXODZnUD6xt2YMJDc9F71tEonEQjm6kVdKTUSsMRWyCLmUeXtrqXPeZrn3/F6irFWMaYyGVvDwgdRYaWFYuvZqXNPUi863I+a/fF+xWQZaXles+Is2JGykeJV0du1XfWQc65lvdagDNH9BvZ9+0zOeLSx7LX8HXrb2fLmRWXO5nr2v9zgNS7zuqA7ecBoRheoWKds0fBN2kIPnLtN3DrxkfxWu1buPiBK3HKrI8gPLE3AU5TPZXSNJafUbw6+x3UJ9MHlsliurrnnN9tqYfcc1nJLX9L+ahXYsg2HbVSi0+PtN9x8WB6QtQxrftQRD0MTh2EYdPej5tX3Gdz4dIkK9oI0vaGIslx04VdVo3ZH+3QJdx7ICqr7QiWHoi+B6TvwuEBZvtDQWlLqchWvDkK/I/t54YElXKRzpibb0n7qSSvT2Nt7UZ84fJvskdlz7uQijJfLiWZqPL31PNqwGc+z3dgpR0VUtJeIdu8n1VmxelMKfk9yr8LltMwyDS1PmnejB7oMX0AfnD7T/HIpidwMNOoO8Grm1fgsxd+B0VTjiYAa+aM3C0ZP7+zSgND+g2N0tONtzISILTKFcWLfbpyt5f2xsXP01Cc6Hnue52J6kWdgwafnLS4lQZIbb9fBi6maMauz5q0Aqa9lytWX28vLSBBse/wzufep5VH9ZUrBFAbdaYYkOZcfxjJ1QET3VOO5N5rZ+JdJ0auztT0QEBYMQRFk0fg/Qv/B1VPXYWHdzzPx1/iGHas/sls61kCSl6vQS96TAVzj+JnWW/6bPY7bDCM933YcvCzLXWVc94rU0vZsuEWy+Cg3iuEou9XTNcGnNjpB6oHWCphaOIQDJ71Idy8+q82U8zWQkiQuGi+g+ZokH42i8Q0J+jeawcGufWKnraG48xQ24FlLoi+B6TvwnE4IFUqhQPSrJuvHo+9oXe9RIncKc3bVoNqOTTFUPnZx9Y8i4ETT6K7pPgP3atKJRSTIWqmiXpeU06JDIeKTHH7dXuSo6x2nRQyO0Ka+57cbiq7Z4QyAGMiGuyyuKxSVtjza03JiV0weMYYnPvn6Xhs6+vYgyTWNu/A1Suuw8A5J8I/czCZM68nI7Al1uZpxXxv6qeAM2sUWSBsDTGo7O0lWz5joQLPXMm+d1jRd6pexI716Em738gacMv7LIeLmbrnuefbCH/jnaRNefiZNr+bKwLKFoDvCI6dfqadvFP52pSlE1G9KGdXnWjAUpyoA+xMC2cNxgev/xLmrPglzn+kAh+Y/0WU/mwMwlPpfajT1GDPAukJXWm2rWZSWUfMe3IdkETt7crU2W+7bZSzknM+t/weiNqglfSR1yqjxebLGwBTlErF88VkosMnvs+YqBZj1Nq0tvIWcVErZmmmsCZlaFquBn7dUthkpLRN9+eAVLbaKZDSZj0g/XeB0v96116NYeBpjST3vvW5zfOmyKF3+xLFcaApirjmhsdSqEvGcNlzN6BsIt1nzZ8mgLj5+IOoQAI719N74pSuXWzSE15rCuqxuiyYuvdkfPyuXKERGUsjYJlR8Dpb9KSqD/IqKdMGo8/M9+MnN03Bs1tfQANVdvbjC1F2/kiUTBkF/2wpO5mVmArB2BL5+TsufkqAkAvr/f4RSq6R/aNF99rZb/6jpLPf/GdKZ2XJPWfgZ3F3xR7JMCnF1WMw9vpP4+TrPoe+5cfCP4HXTqFuVGgAkYCpFCh6Rtp+Ri615UBnV2rK/W5PcsvTRlo8Dell6/nOvsNHtq5Ut/z5ZM5kn6HK3ghV9OU5ArkWap46GEMmnIS/vHG3waMyThQLjdPOtFarZrcJTOndmyjclmuHBqF87tno4aDycMTpX3X898dI5dqTcWrgSRWfC6rWeBQ3V1uJ+5qe2AytaKSUqViz1hJqwLWP/w49JhxngXwDNoGTYmhVYnxiMmI06pWllDmsTa9bRNdk3885bwrawmTagqn1/gRABe39BFEfDaVgDl34OWMI5EMQpgIXnd8dwyYdj5/cOg03bXsQP75/GgaXn4qSWSPh02IjZAyao6+pjG4tSbEexbU0kv+3gVduuf/R0tnv/SOls9/8Z0pnZTFvJqfdNU/fcjEFiJXDTQSmQQvzkKkqvUg7xioko46YwGe7O1Cn1NG6ef6H7yBzy3Mk4j4nHXFllGgVqyDB2s3gGmqemr+yL3+bXtr0wRg59UO4442/0r7StCc3S02pTBpU0mpOtjQiiSbNsUUs+T4LmXrMlcMB6b/b8V8PpGoaJ3LW5RoITF0jyeGXqLHV5JqqGNfswQRdjngEyVQDXZKYpWxc+fwf0fOC42xrDh+VyXLpsvOTFfszoVF0ppBOsu4Pn7dX8BbJKqsJjSdPM0MEpjQYv42WymC0qvhonmM5qvuTJfdFUPmk4/pi0ORj8Klrv4LT/nAmPv7nr2PALz+I/Nn83izQ61Funma4uGXN2v1+jnQs/3vy90ib+jXwbAUnTyyeSVaqrA1L/icoalaZDdTRbVac3nat1Qg5dcJ2epCwbZW1YJ2vpP3vZaWzcr2ddFZGLcQSpl4GZ2rSirYJYTlZppIZQzB8/Am4c9l9BE7aWpZyish4CU1agEQkxrFJsUonZqGySZ03G3Xi/jv88Q5v/1OP/0NA6jWgE6/Hc4DKXlLC85r6G48nkUjFEdfK7LboCVlrUwI3LL0Pp/7qa/BNGo5SbW07W2k47J01gGODE22VuINi/k0i1kvDspiXnmtyAFlldV/nzvG89rsRIy5cQKCt7o2i6X1QPKkvSqYNQb+LT0Fp1fEEUq36rxXZ3bU2I0mDEmSpcvNbY19tpX3Z/3ZRp6FwxpHK23VCRyieV/BvKG3qtxOAkmhATvnAeu5T6IXXaeBJA2D5WtKOgKUBHa1zqjQ3l5LH9jc9UUee/a72v5eVzsrVubg2afm+HFEZlZdbMnsoSitH2FYkwanDMHLiqbjr9btpR4p10oXXYFKCdqfUJv55Kzl5QOp5iAJDs0ExVV7jzhz+0Lu58u9y/NcDqW3cRhfDQWW28XIasuXIntfWr/VN2sOd4ElUzSTJWSU8r/TTN/avwicu/jJ8E3qQJZIREqD8ZKdiD1oj8u2AqcVNMul4TVuhwZCFuDCCRp3FQGlgWvmcIJiv5GwakZv5okcqOkWLUmigIo8sVczTsgo06m9CoJExznO/4ZW1szJ3NK6/Vf6JQCoAfSfp7HP/RMmt28MBqcDQpoFmB4yMYZKR+uaQ+SnViOeVTyo2qjV0rYOlu1+Q9Y4sOyInBay9dFaujtLaJp2Vzzp26l2QuhSk/oenDcQx5R/DrUv/annOsigRjwSZqLcSl+Kkcul13gureY/6U2RUK4Q5n/Dt4VHvSvRZyb/L8V8PpLZ1rhpVDZdtPJOc524+r2tkzbCIsfEbso+6TutU6jGR0hZsMbxycAW+dvF3MGDcGLo4A1HMXjlEV9yxRoIZldD2UNKMFCq+U0S+Z8uh0bWWELgkBmIEEY2utowcU5xLL+X1WKMGnMQIdK0Sn7UGgFs6TyvsyOC0JbOmFroMAAIuWYvCAvlKg5IIQPWegNeMpS2gd25Yf48IwI5UOvv8f6e4+lbdtxWX+iXx0rXca8W1Ncdfg1EFmlVkA4bed6itnb7YtTzXef1SOulY9D0t6yqY6HcVuqJoqUYtxKzsAQNRfo4du7ZnDlHnis8biK9d830soz3YVo5klBHConaPjdiUTyXau9lKbsaS2KkITdYGKfoTyfFyR4+EZ3pg+u8Do/8HgLTFhciyT9dwrSLwVG/piQLj3txfEEzdsl5ySbTAsLfXeRp7Gw7i0kd/je6aTTJdLIHKtoBKbQuKUNlNqQV8MgYBIUGUoGjbzhr4ObH37FoBqNgle3wNZFn81X22vXh5ga2ZAt55Scfzh5Nc435P/nnSWVtIvLY70vY7nOSySietwNlBpDM28YO6Jqki66UeasptiJ23dnIIah3RcnbaWkiaRCFYQdf+3GH4ztXnYF3tBlqVBhaUWJ+0RXbqaEUiIc1p2pgBqRvMtQXWKQ5A/72A8O89/uuBNBdEcw8PRD2R2+GN4nsuiH1O/ryEz8VKk+mELXaSyCRQi0b88pnr0HPS0fDPGIIiy//rY/FHpfP4K8eyJx/p0lOUDyqw1awZum9uWTTFvwigWYU34KW4hXT1+jAGdRhD+1sNsFPDek/edemsLST/eCAVgHrSsRwSDT5K3zRTKUCANKmUDuq76PUsIAG4SAA7wCaghKYNx4hJJ6Pi3vnYUL+BpILEQgt00z7cXlh08AmaIh+CStmMFyMV43TigPS/6fg/MNjU+eEBrEQN64miPN7oobuO4oYV2btSDZRE3MQeNqHE/RTBNI4rnr4eQyefjKKZQxCmAkqcq0+g1Kh+NYGTQOpGX8k0NReZovUdldxscU6LZ5Kl0u13rNVNt+tM+d+T/05pC4Z/j3QOnC4vOQeoqXMGuLaBIplopduNQbOWCgw4+9HD6m/ToUvLR9gC0cdP/QhuevlWuvD1dNtjbvyA9pEk85Trru180KTdXR2YtoKn8+xMnGn9Vx3/Z4H0cIdrbCGnOzywtdlQFLkq6VSCCpO2/dob+Z72ab9r5aMYU/lRBMYPRnjGMBRXDnMj7HSdbPuJFnfcue62QrkYrPICLSeP19MAtLKOzaCaKyAd0Ma43kk6M5735D3x9EPxe1ticW425mkDSEMQkLvO10WVI1BUMYIuPfVTHf985SEPRPGM4ej1i6Pxnd+dj9drV6GhmSDaTOaZaiJmilzQPppkJwLJJEFU22CnbLBJttQCoBS+6Qzrv+x4D0jbH3RB3FYHbHRjplmmSoXQVFIxUsuNI5habxznZfEmxNMxLNq8BJ++8lsEUoHkAITYowcre9vcfGOgc0c4t6mCrruAlgzAx3MmUl5Tbg0mUIFtIOk9IH1P/n7x9MNG9bMg6gGpTRK50IWebCIAgdQGL6vYqc+nZzR9AIZMPhG/feEGRJrqaSAiE9rkMIUoPTSqPlLa8dCWbpL7rsmeyiQVcApc3wPS/4OHYNMtWqJG17i+Yj/aS51nLHYqNVBKh5ip7U7ZpMVOFAOiR8P3NkV24uInr8LgqSeicPpAaF9zbT8b0j71FVqrcRCCdN2D5XSZFLyXO29sVS6+S8A3xddo+3uM9D05UhEgtsgQc+M98dx5DVLa6mJiosZGBawaEGXHbdvHaNdYTf4YDJ/yQyeOwDETP4pbFt2JRsSQSmegnWDjJBJxWoQWGonJS5Nd0AZs3/lmOfj6c7ZjYTIDU0/+Gx3794C0w5Hbe4qJaoJG0oDUxiYNUG1ASuyUIJppilOxknaN3BshbSRdb/PfP3PZWQhr47HZQ7PTNam02k63ksBqS5EdhcKKPlRmjfJr1SZNOdUAlJRe6Upt5z6/J+/JkUhu7qc62PZxUZcPyg67ksJrlJYXoE4G2eFra5K8aYNQOuFofPUPF+CFA6tRm0nQ42pCgkCqFZpihEmBqXJFleGiMFeu3ciH8wZwZUNeeMyT/8bjPSBtd+T2ng5IlVuqkUd6LwJRCuGTCqUVoyTaQjhJxaJLQ2BNN/FRgXZes6thOxY8dDkGTT8Z/ilafk9L4o2CT5uP2d72mv/el249n5uCKwdUQCqG6rHMtx91fU/eEyeenhAw2wFprliMVOfpIfktpEQgndPPJnvYTLlZY/Cxq79rLDQSOUQtJjGgnscIgIkmpQVq5hI9MOq4pAOIGljSO+MHNbmliQTjvxlAveM9IG13CDw9UdOrf5WYa09pAVKKtkqIi62mqVRNMSqYkpK1B43OEXjp6x9M1eLp7c/iUxeega7nDkfx1DHs/UeicAEV2qZ2ajsGsVOt/KPRU7n2Q8leBawyBPfazYZ5e1BtbzTvJJ19x3vynyQecLYFT49xOtE5x0Y1O06LogTmuQVR/BXDEJ4zAsWz+XzcQAyZcipm3LUAq+s205VvomdFFz6dQSyRRiypHT8TdN/daPzhRHajEJc8Oa3yRFP4P3G8B6TtDvPOs+LpgHpTb65wS66pQJUXaKWojPbJTwlIYwRYTXaj+8Me2SSlLLo4Nse34JJHrsKoce9H6cTRCFaNcYnQZAMBulZKflZSv7a5UG6ptjGxXUEtQd8ZhWconRuVk/Zg+Xby/9q7Emi5ijL9SN6S4OCMRghJCJIVlTPjcc5x3ECPDofDjOO4zVGP4xzOnMOgsoUsbNngJSHowBhxmcFRUcDRcfSgAqIQgmwii4ggS9hDgJCE7Mlbu9/75/v+uvVudXXdfrdvd0KSru/lS3ffW3X7dtVfX/213KpQ/Mj9kLbv0zvuiqchbYSPkcLT5GIiOkMktR0OMFFEOdjJNWu7lsyU8efPlglz3yEfWPXPcvXD18Mx6FF3kp4k+z8H0aQf5mdOuOeGdewLpWuRCKfreiBUKqQgX20ZOtgRhdQBM31AxdE0TTjdiZPkOEqvq+cnpGHRX+XiDDQ2LlzbB/mkN0rZ1GeMuWjDHlyoD4aFi9KodqGev+WZNfL+yz8pbXNg2Mu5LQi80sVH6R5Q6j2w6YXXjsXGQ+WCKGZRFFdI7WTrQOGqg6H4kfshq4SUee+KJ2xmCfveDbkmqa5rCuHUkXoVVDNiz5H5sRz4ZJ/8+VNk2tJ3y5Vrvi8bezfBMRjU7iquKzE8wJkpaGFBWPu1pQV3AE6BtrboWKhgkvyj1fPPPALKsXt9UpDlAH+tgCikHjhfdAjGYkYbKZd8j2OgfQpKn83X46Aaljmu/UB6DMYFoyujOaQ1OYyQ7O9nF0BZ7t3wkJzy3TPlTXNm6/bPfP6eW0xwYnQbn5WHV9qBpv34xUfL+IVc7xFNMxQGPkfPNVC56DPXhexEgTDP9HMaC+KioLShAJmtdpNugGSggdR9+hGez1CbvaaiwL42TPJmhIEwFydr2pLaNIdgsg9diffIT67joGsxQGR1IJOtF+Q/n8mnePLhj7F8+AP2xeX2dMWvbrR+Fk2Xv/j8TPnsFafCFh/QJ/R6yj1wIPpgy3AW2ESHvZpty9HaGjlGcTRjBma/JdMyM3KZvLIc2LKRvG8FRCH1YDvGLWkKLimgtr9UzQRh8F/C5CIAn/GnUZLwVSGknMCMZn9vr+wa2iPPlTfJyjuvlHesPFleNxde57mTIXBcjIQj9XhFQelEARgHMW2H4HFZNTOZmt0B9Dqm47yZD8hn8s2+9RyoopDSYyVNIaU4moVPEi+X81hBX0Atqwp1ZJPJfKnMoypyxobO2kgWKKHXqWsw0LvEe9jHWIqjLoxjZnewWc/WSwc8Va5PqrsjcD7oUrMtchcXPEHF/Yaz3ypLb/6KbChthqXSg+yHKKJNBZaH+Iin6cYi7cArjZuvnEvdT+cApMeZOhdGTLU8MDRe7ftWQBRSD1kGYIXUJ/+FQCE1tbghm/27UevvHoLBsqugxNjDsnbLM3L5Ld+U93zp72TcXBSGhRDR5fAode1JFBgIpC7cu3gqhJPP7+MzBFFXBlIPFaKIwsLCNpaL/ibL5FUWSiOyfMbfPFHFFfK57qWJ57MibuRrS51njIoUoqvrL0Akdfk8kPlOaouD57ik48WzpQvvx/GhDois7un0JVSuENhD57xFTr70M3Ltb34gm7a9CCNFRV+CeKKi5/PxSli1iiLLAP959s2PtgWmZHjQlIXKwFFII6pgBZZMhdT878KGSd8zlOlJGiihJh9Ekwjk/t1sJvUM0h8oy9ptz8rXV39bTlhysrzxjGkybgG8CD5KiqYZF9IdB0+kA2LKzfdYsHR30OUQQgipabajsLHAUUx1DirOgSPej3qrFE9O+resFlEyWKAj9zpDeUHqfkigrjAGO+CTR0ZQeY4Cyn5SI5Z8eo720om8p70cumCqTDp9pnx0+Sfkmtt/IC/3vKKDof2wyn54lFw2krZp5XA00LJT+0/LhLX5VkUU0gYA84ExaW+pvtdjnlHZMCqmQ8PaR0oPtVzqlaEyzJnbP0Ng6aVyHccHd62V5bddIe9cfpK8bs506bpgptmWWR8lnQahpBdiBNN4KhRRs3oPm3OkLVymgNlXOziReDMZ3igZKuSRzSYXpCHNZz8PrNepeYXP7OpRIYVY6uAjB42Qr5Z8xJij9R1LZ0v7hdNk/IKZMmHOcXLiZZ+S/7z7Gnlh4BU04bk0JOSyNCQlVOZD5WHhXvI6bUnng9YSUiOh5jXCRxTSBuCKpHqnTu2ckseNV8qVTHuG2R8FQ4Yxc7GHwX5OMSnBM+2XPpxjFwCx/uUXpHv15fKG846VQ+ZORYGaIW3L4EVeggIEMe2ENzJu0Zula/ExZtCJO08mfWTcT0r3lMJ7LvhMIdV9mui18hFAbieNV3o0fgEmKwt8ZNOpg0hpHyiPuelv+rPpcRq2L5uOitN4nbqAN1fFBzk9jn3eHSAf9hgDO2g7F/m7YJocf9lH5Fu3fQdN+A1qTzA32V3iI52DsDdW4Jx9AvvlfD/aMYTULDLC97BXMLVfHk9GB/S9b+PZbBVEIW0QWQbjHuN7nRIFkdRNafHK1XE4uVlKeF/mZ/ZTUWSNmOpcVHioNz+6Rv7161+UKWe+TTrmTpK2hUdAUKfImBVHS8cKCOcS9p9CUNnk40gtRFMHIlBYuQWzEU+KKJ9kgeii4HZ1T5bOZbiWFmYWbK+gZzC3yOo1q8WimjkGXV4r1pEmudLFpjNoWwU2bnV803rQVgXEkwONurvocuYvKkDdZgb5t9zs38UtbrrOniYzFvyNfOLyf5Fv3XGtrN21TnbBfvpgcRRRs1o9n0RCRU37U6JZX+bz8WghaWUfsmUjtDiRUo9FuIhCupfgC6mKqa3VSfUASrBwiCknOfMzjLuUjPD3D7PpT+EdlM3l7XLdM2vk01edKX956d/K+HkQynMnSceiSTKuG4UITT4dqQW5gnk7Ctu45VPguUyUTnYBaME1g01cCX3MJfBwQRW7qkKczeyCH2Jyff2OrO+xfbiWoTD7L+tLj5RGSJOuFvzuivjat83uGLYkSLQqUEGOXTZTl7vrRMXU3j1RDuk+HNc4HN7nRJlw9gz50MpPyvce/rk8V94qu1FZ05J6YVuc99nPqXisyDkHephVNEQUdmWmOHGEPhFR/BmhDMDqZ8bpVkcU0n0I2ijsWsn3SnxIm/+cKkUR7UMzvwfG3ycyAA+Ce0Tj3wCE9Y8bH5eVa74mb1/xQemYh4K3cDI8VLyuhOdCD3UFhHQlCuuKSRBLei6TUWDhlaLp384l0rj2KRea5syAkcGoPCKGAk4vyjIYppKu0OQJ/1rRv8/R7tWEcdMiX/pZpv3VlZ64GSCkuBpP1MwJZQV4DPIN+YrWB0fn2/Dadj5aHHOOlhO+/Pfytdu+Iet3PQ8Lg+uJf4Psexd4oLAt7uZZ4sMhOJ420yGgGmIYIgojjGgYUUj3IVwhtdRjMGhDjp+aeadGUNmnJbIbYXbg/Q54rj0oDBxnXffqs/Krh26QL/zXv8l7Fr9bjjhrioyfz/5STnGC17kCTWqIadsysx++mcDPxwPZt4YmIrsBnAJtCrWlLwJkpQCkzBYRX5zIUDgyFLaZDH0nGQpLhsJmpkGNNLPN9BDT9AYhou6iy1ytns/Ddy6dqVPeDuVg0rxp8vozj5P3dn9c5nz/YrnxoVvlua3r1WK4ChPXfBiG98mJ9EN8DwOjgMKwBOYDW7OVNiU0tcGIxhGFtEFU9yllg00negLpHw3biqg9x4EregyUS7PKVB88iD42+Uto6nOAgONRKBj9KDBbhrbJ77c+JN9/9Ify4a9+TiZ88TgZf9Z0NPs5vxSisGyqjvB3LZ0m47lIBfvT4NF0ovCax04t3QLuiaP2F/Jcddgsj4xiZEedfZEi07Cm6R8K00y690aGwphBHsPq8OZ3Vv52pgX7LSmEfhyGDYdvQ5Pd0IpoIqBswoPtaM5z8IgiOn7RLDls3gw5/Mxj5QOX/ZN85Z5r5IneDbJH+ztNRcwpTAM6A6RPhvt74IH2qlfKCfX6hBFsxYR1hJQRabpRSJuCKKQNQEVwZHRzNItkGPaPwuCHSfZRsc+K8Z1rqBeBzxxBHUKhKO+UwcHdOA5vVeegDulCKRw4KHOgapADViwlIk9selK+d9+P5JSrz5IJc4+VMQvYT3qUTtKnqHK6VFs3hGu5majNwm2fz3ZF0hRwRxwTIeWjqSocShN2hAhnyTgUnXTkme/T8zaMOyCl21Y755vNkd+S0D3nCqilH6bit1oBBU3ahYS0MrxNZxPeEVKIqBVSphVXaKI3OnYhzp2PfDp7ivzjlafJtffeII9u5o6dsI8SbGGgJP3I+94Sl22ETdAuuKZDiT2g/OuX3jJXIuN85WE1EViV2ppOdaKN8Zl6LgJhBbWGCecI0tLYO0Jq2wwedbEPrgbiHkuEpDKrDhTy3lm7+wz9HhvWrotjaDxQQ/7RDx1EGP5xYABKiWSi4Jpr65NSaMqVhznKzy6A5A9xNGlx1e1DO+TGP/1STvnGqXLMGW+V8adPkjHzJ6GJSEE7Ck3HqfBIOZrPaVUghQJCMJYDUbr3/lHStfho6QR1731ujrYcwsonZexIPIWDfazwoFwe0s2uhRm4Jif8zzTk6v/4rGsAqHBQQBAX4q7Czle9VnJehZy0ohTgyH24pDDzOqCGs9cB8duU3SQ8RbzalbbMFtikuW/OydS1YyGAHMDTgSFcj+S1zXukpW2G430HvpuDfGQH0pdbxXDmhLYKkFbs+zTzPUmulzBL2hbzPnDNZahIViBtlxwpbfOPlMPmzJTZ894jH135Ofnm6u/Jur6NkEXRVem5rTEXF6GlUCT5qCafNOKydbQsJe2H9oA/tReWMRyvnNaUstpWU9ryqbNOWLkHbfvAZfq7qmlmMxi65dTSlDbDpgspkh5fjK/JSYY/UOEbpMsQzDm+pmQKuOTKOuQgiOxMjiOtErLRbxZBGZR+0v7Byy3BQx0c4GzVAdk5tEteHn5VfrL2Jlmy5nL56+UnyZ+fPUsHqNq5+g+9H06dYjN/0dEyDoWfc0vHLkn2ioLAdi6bLl0QlC6uV7kYIqmiRJGCsFA0KUJKfqZYUDg4PQfXgNi4zVV6WuYxRgoQBFppntgxQh4SUiuIAVYJKDhy3tyjS278ZtZ45QR3h/CWq4jwfDrIiB7vORVSc59JGpD0Tvn7WQktQ3qiwuHvb8d98RFNTlVqX47fyWNLubUM02YSKi0K7STpgvAect4R0jlvsrxx/iz5wKqPydLbVskN6+6Ql4a3yU7IJ598IwdQXkiOu9NGHH8EZymghrrFx4jtpDYJDa2wPcvRkMbPtu0DFfZ3BYm0TkseBZXOCrtUUsfGbEtU2jseKZNamWRAZG26Ro/8GykYIytQgRRVS+OB0HNl4bJEMw8Fb0B24H2PNvc4swpBUQhF/rDhSfnOAz+WT139eZmx8l3Sft4keERGdOiddiw6EmIKr/WiiboN75hLUMAhAJwupZ4UvUqIqjZnQX1UUY/zPEWRnq4RUe6H3gbR0DmPPA6Rs5v6WXJ7C3q+JLeg1tHoKiElKVohQaVwWrrHq0VUm9c4Z5vt/D562hyE44Ie6j26pMDjd2lzG/H1WXZQd+HUZ9tZidD75is98NlIt7dJ++JZ8ORnoWKaCW+eA3uJENtKBJUWhboNAtrWfTg8UIjsgqnyV5edKKf+cL5cc9+P5PktaL6jUtSMG0QhhcfJYkwflDRF2tiJb0O6KhmiGR+JdOwqoRunfh6sZRppZcUT5GdDPaE0XSFIfbIEdyZ5z2M833wh5Y0lTXj25YxKzqVMGyUHNc36+rXJImPImo6ZxMzMps10RJahATT4+jjxelj6UAA5GDXILoByLwJQTgdlZ3mbPLZ5rVxx/Tflw0v/Qd618AR54+ffLIfOQwFfgKalPsMPkVkBgYWX2c65qoumwjOlp2YERZdvs4JIUnhwjsI60qyn1wbvlINduqc/XymoCY0oJZ4i31vBq0WI4QhD50EjfvASveMqsrynhIfAe+R6Be49jYEXaUhx5u8kUwG21GviO7h2ga5fQC/0UvzWlahElnGpOnDp4fDo4YFejAoK6dCxcCIqLxybd4QcftYMOX7JiTL3qgXys9/9RDZuf0l6+7mEncjuwWHZjbKzB4WTz8JzbzA25Tm/2NoGqtIRm7JM7Sab7Aqy712b868VmRDlj0JZ1R1p9c05vleEFJIdJGvXquMUC9SxByJd176SGeEzmHme109qQ1MzppmZElFBOjB9A4OyZ5Cj+/Bckjg6DYYT+wf78BUQ1SEOdLGHrSSb0fR/aMejcuV9/yMX3vIf8sFVn5FpF7xbDjtzphw6580y7tyjZbyKJ0RCPTGIJDwx9a4gKO26Bz+oIsv+QorobIjosQjHtQHQ1IVo6UMCFC94eSOeIrw5PvI6Qnp4OoBTLYJhMlw17TJz/nH2jx6ynMRn9vmqkBvvV5voIB+5NLsS4DPvlyIK0nvtgBdLcmlDPmVkwkFEu/E7ca1OeOJd8MK56tL4xaiELsBvP+doed05M2XC2cfJ8Zd9TD781c/KJXd9Q/4bLYMnB16SLVxdAeLG/B0agDzugVyyIhxEBYhKcKBsFlbm027sB2euUUR9qkiCZtlGs7g4/xg+7RDCZ5y3QurS2p/PsG2jzAbCHkg05dYwPRb6rTgXKnf4N4LkWNOE1LrJ7FdgRzcNQYnMG3mf0HaGk9oRzns7UIlErCYSJEAbJ9E4ZcW1vHNuOpm/tGnnk8VhOwrebqR3H5+l5oi+PlPdiwLZI72DPdJvp8SwOaI1KiKRAGcCrNu2UW567HZZcuMqOf7LH5dZK98vY86ZIm0XoCmKZmnbkuMgoOSxEBI+z0/xpIhCcCg8EFsuTE1hpKh2oXnbuQSvnA8Jti+B+NiR64tmIs4sCFZCipIKaV5BdcNmk2LHPlozoGW8Up3gngj/WN7XYogh2LEQTfRFs3EM9waR5W+yi2F38jFcvI7DZ64Dy5XmudLS2ItmIT3wuy88QtrOOwJN9UnSMXeqvPXyD8l7V31Cltz5dfnWff8rj7z6tGzazvU/DZC9+tgm1/Y0C4Wj3MCxGECFRwHkZoo9Q32yh6vT6xEjm+zuMU14iC9eLe159TFhR5aaxbQrJ6wS4ThGYQafkhvySPvwyel3DH8g0y1j6TGkSYBIrJT4Z5F2CxgWElIb2Vy4MtXtthx2l8ERct4bBMF21hoaIQ39gNzkvEoydK6ZDHyPFc38rIw/KpleYEVnt/PZJWtPnUeoq0khbVFIudIUC9wACyzSm5NidLK/PoLapwuocJsUNiE5RQb/NEv5iOrWgW3yxI61cvXd18ipV3xBTug+SY48b7aMO2eSjJk7EaIxEeI3GQLF573ZpJ0M4eF2vvDI4KVy7VTtRx3xYOnBUbxwbAmEDEKkG7CRXHCFi03T2wPp7epGbVyoAyJtnvhxSC+ZhIBVMhHIbooyxBbvzfSr6Sp8YymAKp58pVDzeqZZ346mPleap/fNvl6d4cD74SAaR/mXobnPtT05mAbPs+3cCTL23DehqX64vOmst8g7z/+InH7VUvn2XT+WH9xxnbzcs0m29+9AeiMv8IfUBSleqOjAPWCvDhL24lgP8nsXis9O5N1uKF8P3rMyROWJ1gWb9+wXt1ehEDJfVQiTsugyaEtgpS0ae3Rt0n5W8lpV4W2c0PH9iyr4geO6TQrTyKfz29P0QPpStxJyuiFpPvfjvH3tb0xISSueKQfwKwy1SVlC4caX6TF89jnMG6uLEBI0fXzqth4BhsKSobC1GLoGl7+DpeemClzwN2WQ6eOmp6ZpkpYeOXtQFzxB4STZGOyHj8IzvSy8CNOPDB/QldB70GTshXgiDu6rRNIz4uAG7xP5WOJ+/cN7uAmFbC5vkWfLz8n/PfUTufT2f5dTrj1N3r70fXLY6WjunnGkdM6fIh3nTZHxi6bK+IVHyZ8t4jYp3GBtunTSa8X7dojnGE6ngkDRw9MRcQgVBYscu5jThyh6FDaKZSKgaDZXEcfNYJElPxt2UIC5qwAFldemcKvA4jsRl8JoySUJdc8svLZfNFW6IKYd+N72RagQ4GGOWzRRxi2eLB0XTpL2C/Ab56HpfsZkecMXj5HjV54kH7nsk7Ly1i/JVfdcI49vf0a2IbV6+egEPEkWsvKgaRnQiSgxrXG8H+neB/Hs1YoM1BiQVOQJj/cjzADzSfMLMsx8UacjXexG12BQ27BlDkQ4yxEbRV661LwN0A9nGQp7oDDr/l1hVCZlbUQkPZZRZkk+NaZEnpbZ0mNFhzzivlZcBKb5faQRERERLQS2DqKQRkRERDQA7v0fhTQiIiKiAbAPOwppRERERCMo90QhjYiIiGgEfbGPNCIiIqIx8BHtKKQRERERDYAzfKOQHkRYv17k9a8XaUOuWn7608nJiIiIvYJSueCE/Ij9E/PnV4rocccZcY3Yt1i9urJCmzpVZNWq5GTEQQeu0YpsjjhYwAIbRfS1hSuiUUBbBMPI7+RtxAEOFlgroizILNARERH7BlFIDxK8731RRF8rWC/0tNMq057v2d3Ccz/9aXIw4qBEFNKIiCbgwQfNwJ7bvcL3PMZzEQc3opBGRERENIiWF1LbJM5DNtEYnl5Graaaf01+zoM88dzzJJuOo4H36sfL29T87nfN7+XglRvfels83wy4126ERNHf22g6+XFJ2kxe+PlP5klfP04emyDoKXd3m+91PWnS2jqvFT3q0YEka22EjDcvKSQh+Nfk5zzIE889T+4tIWUB9gtXFhkur+BkIXTdIiSKCmLReMTJJ1fHtcxb2YRskWk72uwLP85oNsHr0Xb9eLXI8HEWSDaQRK2NkPHWw5CY5hHEEPLEc8+Te0NIOWjih8/DRqb6hK5XhERRQSwajwLjx3OZVeH6yLLF0fK4nvAcAMtbQfpkvOidVmMYf0ie1kaW8dZDv7DlEcQQ8sRzz5PNFtKiImqZR3hCCF2rCIl6fq+LovHYPPbj+czjzdWyxVoC5ofNsgk7u8APXw/j/OQQopDmFj0aMj2ukCGyWeci7zV95InnniebKaShcCTvg81TW4D4yrQIeTY81kwUEbcicYii8fz+41CzOY+37ue/y1o25IcN2QTzLMsT5f36v5P5ndVdkcfmWg1IltZGHvFywVrdDU/6Awr1XtMiTzz3PNlMIQ0VNHpbWWDh9EWEzNsnmAdFxK1IHKJIvJA9hESL6TQa/Pz3mZWufriQTfCYH452y/uvBfdBDzdeRCWQLK2NIqIXMngXRa5J5InnniebJaQspH4Y39MOISQkeeLlRRFxKxKHKBLP7wqxvz3URTJa/2LIrlxSnG2rwIUfLmQToZbUaCJqEfJM86RnKwFJ0tooInohL8xFkWsSeeK558lmCWmoOZq3oDE9eK+8F7cLoBkoIm5F4hBF4vkCZZvwoQpmtLzy8z/E0DVGCxOqJPMOgBH8LRRxxmELJa9dtBKQpK2NPOLlIlRAaGQu6r2mRZ547nmyWULqVw77S/OtiLgViUPUGy8kUG4l4jfvfTvx4ec/8yTkSfqerX/et4mQdxzFsLlAkrY28ooeDY8GGjJsv3b3r1mU+1JI/fNZ6bCvUa+4EaE4RVnru/wmr9+lUa+AhWwx1Efp541/3rcJ/7pkRHPR8kkaMrJ66XsIzbgm6RcYwg8ThbQaoThFmfVd9Dz9sP5gEO3CD1OrSe3bjc2DkD253+Wfi0K679HySRoysnoYGtVu9JqWtiC58MNEIa1GKE5RZn2XP3c0qyukni4T325sHmR1J9luBP9cI0KaN+3y2F0rAUnS2ggZWR6yQGTNDSx6TZ+2ILnww0QhrUZeMcjDrO/yBTLL0wxN1s9rN24eMJ/dc6TN+6zjFiF7zELetItCWgkkSWsjZGRZtKPTLBy1RqZrFYhayBPPPU9GIa1GkThE3nghD9Fv1luEmvdZ08Nq5T/tzR+8IkPXzyOkWfYbSoMQo5BWAknS2qhlvEVR9Jp54vmDXc0SUr+Q1mqC+uCgCu+VrxQUv8+4EeQVNxdF4hB544UGkeplSMhGy//QLAE/DunbBD/7YbKEP5QGIUYhrQSSpLUxmvEWQdFr5onnh2GhHg15BCI06TrvFJl6p/nUg7zi5qJIHCJvPL8yK8I8fet58j9EX+RCAlzPPFLCjx+FtBJIktZGHuOtF0WvmSeeHyaPaIWm0PheYyhMVhPURSheHnHPiyKiWCQOkSdeSJSKkN1EPvLkf6gp7zMkcqFugTxpYuHHjUJaCSRJayOP8daLotfME48G7IYhQ96NRVbfWgihcLWuTY815J0dzE37kOdelH465bWbkA24DIlcKA7zrmi6RCGtBJKktZHXeOtB0WvmiRcyapJNNbdQUEDpPfmjy2SWp5nlbfE+3D41CgALUkhE620yjobQ7x2t8BeJQ4wWj2nqn8/rfefx3PPaTVblaJklciFbIJlnzF+335a/m5VoVpwopJVAkrQ28hpvPSh6zbzx/HD1spaosFCF4uQhhdUtjM3AaOIWQpE4xGjxKCz++bzed0iE/W6ZeuymVhdDlshltSCK0K1YI5AmyWvLoh7jzYui18wbj4W3aIHI40EVEVPeT97BqXpQRBSLxCFGi+d7Z6F+zloIdQu4glSv3fjhLWt5i8yjWt7saGTcPGnZakDStDbqNd48KHrNeuLRw/HD1yKFrlZ/pw8W8LwFjvfRzH5RF0VEsUgcolY8CpB/rp70JELNe7crpJ78J5jmbnjL0ZrdtB2Gqacypi3w/iPCQBK1Nuo13jwoes0i8VjQWRj9uCSNn8dZ4Is2uVl46En5okpvjN+bR6AaQS1xy0KROEStePTk/XP1Vh7MA1+8+NnmTZH8pyC6ccjRhNSC32vz1/e2eV/8fl5rb7Q0DjYgySIiIiIiGkEU0oiIiIgGEYU0IiIiokFEIY2IiIhoEFFIIyIiIhpEFNKIiIiIBhGFNCIiIqJBRCGNiIiIaBBRSCMiIiIaRBTSiIiIiAYRhTQiIiKiQUQhjYiIiGgQUUgjIiIiGkTbddc9IeTPfmb485+Ta5W/+EXK668nn1TecEPKG28kn1L+8peGN91k+bTyV78y/PWvLZ+Rm29Oecst5LPK1atT3nqr4Zo1z43wttssn1f+5jeGt99uuU7uuCPlnXeSLyjvuivl3Xcb/va36yt4zz3ki8rf/c7w3nstX5L77qvk/fe/rHzggZS//73lBnnwwZR/+AP5ivKhhwz/+EfLjfLww5V85JFNyj/9KeWjj1pulsceS/n44+SryieeSLl2LblFnnyykk89RW6Vp59O+cwzltvk2WdTPvccuV35/PMp160jdyhfeCHl+vXkTuWLLxq+9JLlLuXLL6fcsGG38pVXUm7caLlHuWmT4ebNZI/y1VdTbtlC9iq3bk25bZtln2zfbrhjh2W/cufOlLt2kQOye3fKPXssB5U9PYa9vZYl6eurZH8/WZaBgZSDg5ZDUiqlLJfJYeXQUMrhYcuktEbst8glpEZEawupFVFfSK2IZgmpEdFaQpqKqC+kVkSzhNSIaC0hrRRRV0itiNYS0vvvryWklSJar5A+8kgtIa0U0SwhNSKaJaRbGxJSI6K1hdSKaC0h3bChlpBWimiWkBoRrSWkqYjWElIjorWF1IpoLSG1ItocIU1KasR+DJH/B5rhCQ2FhTxRAAAAAElFTkSuQmCC"/>
  <p:tag name="MMPROD_121234PHOTO" val="iVBORw0KGgoAAAANSUhEUgAAAOcAAADTCAYAAAB6HwSbAAAAAXNSR0IArs4c6QAAAARnQU1BAACxjwv8YQUAAAAJcEhZcwAADsMAAA7DAcdvqGQAAP+lSURBVHhe7P13nFXllu0PixjJUJnKOeecc84RCoqcc84554yAIChBUASUZEBFRSQKKCoqYEbMntTh9O/et8f7fVaBx3O67+m+2ircU388n11UFVW79l5jzTnHHHPMO5rbfqqfc+60+URN59d7DZrZfKpmvGd32H7yw2nGe2Ad63MfcT7m44+tx7983+d8fE132Jhz/cbnP+T7PuKYx7/9/h/9fH5u03v8678Gd/wcYJr/2/Sm/fpvmnnNDRh/DNC/fPyZmtlds44FRLsPGkFq8y3na0B4nf/7xQ3gXuXxw8ZjZw7AtrsJ6B/fABrB3vRe/7rvdRM4b9PI/5+DExDZGCBx07QOQLQ1gASYtn/i/BOg/V3jv00EtrvKMeA0ADaPjVH3Disyf3bjsfEmYKJyEzh/3degCZz/T4CzMdVt1uEz3dX+S93b4QPdZ/Oe7re7pBYOr6uF0znd53RB9zqd1t0dj+oup1d1p/0ZNXM4TaR8F/Bd+RtwGmDeBKcBalPk/C1uTE3gvI3B2cwO4HQwwKSGpI5s1v4r3Usqa+t6XE6eL8nZZ5+c/CbJzm+cOniPV1ufnmodVKD2QV3UynuhmrtsBaBnbkROk9LeTGsBpkmJLYCa0xQ5m8B5mwLl13/jPlZzgNnM9ivd0e4jtXD+VK093pOt7xF5RW1SZNpMRadPUGTKMAXGdZVPVBe5BNfIwbdQjoFpsg3KBajVauVVpXs6TtC9didIgSGMbPh51KV32HzT+LEBvZ2pYU2N21Rz/trvc1PkvM1uCM07AEye890dvuR8rPaeu+UVPUvBKVOVVDBUBTUDlVtar9TcEiWk5SkqPkdhMdnyC0qRh2+8XDwi1NErRO6BsXIPipWte5JsXAartdM+3Wv/GofU1/ENNXd4B1CadPc9Nbf/CPD+uvXWrw2EW/H3NYHzNgJnc6LX3e0/UvN2H+oe0lknzwuKTlug6KwK5VX3VW23sSqrHKKUjM6KjC1VXHKZYhILFRKRKW/fRDm7RsrVNVrRfC0zpxvArVRASKGcPePU1rFGrTtOUhvnhbL32ypbv8fV2g2gOpwCnO+TPsMAW+cziKEmlv7XAHMTOG9ZcBoA3AABhExzm490N3XgPe0+1X0dPlFY3FvKKtxFlCRaVtWqvHMv5ZX0VHp2vXKKeys1p0HuALKtva9sHP3Uwc5PgYFJysyoVFpauUL4ODwsQwkJJYpPzFdIdIlcA3LUwTVD3uENCogbJffwFQpM2ib/+Ndk7/W1WjryHDp8qOaA9M4O1288PwPWpqj6S7wGd9wJff5TT2Pj+v/Ub2v6/E9/bf5GZEB6eRfnXkDRlvrQjdqyqHKtyomWpeX1quvcT1W1fZVbVK/ckgYlpFfLgQjZop0Xx032jr6Kj8tWWXEnJUany9ctSD4uAYoJTVRmSoEKcspUXdlZhflFigiPUCQnK6dI4Qm5Ck/KV17VEGWWz1JQyhx1DFmidl4bdY/dBcQrX3I+5/ppFDH8EhfoP/LPvKOxt/VTTxM4fzoA/97N628FAFe48AFou7cUGredKLlGJVVDVVHRTeVlXVXXqa8qqnqpun6QsvLr1RJQctdVq7ZucnUPUV5upfp0H6j0hCx5OnjJ18lXYZ6hygV8peklKs0oUe8uvdW/xwCV55cpPiJBlSV16tdnuGLispQAgCvq+yulZKCCUwfJJ36w2ro8R7vmfwHSa6S99EubatL/8ZtTEzhvychvmNgbkjwjFujwue53+EC+0ftV3GmuanuOU2UdQAKctTU9VVRcp1JAmpZVKQ/vODUDmC1bu8rHJ1rpaYVWZIwPS1Ckf4TiAiOVHg74MovVo6yz+tV218hegzV99CTNHjdNY/oPU5eyWnUmIvfvNcwCf1RUpipqhyi/coJSi0YpKrunfGLnqZ37ed1t9znMMantD2qxpnr0fyraN4HzFgSnpfAxoGz/mZq3/0J3tvlcXqEnVFQ3VVVda1TeqUqVVV1UVtpJlZX1Ki2tJTqWy80tRK1adlSbVh3l6RqilPhsFWeXKDUqQUVJ6SpPz1an3HwNqqnV9IFDNH/UaK2cMlWPrlypx9as5XGVHpw7TzOHjtDInv3VpbyzKotqlJtVxu/qoZy8vqrqPEZZxT0Uk1Us/6SRaulyFICayG6eswEp9Sdp7p1Nae7PjqRN4LwFwWlSZXNxN2/HY6tLcvY7qrL62apr6Asoa1RRWaXiwkoVFVQoJ7NAmbRMggMi1a6lg2xbOyrCL1wZsWnKT85SbmySeldUalSXrprWv78emDpROxbP1dObH9CL2zbp+O4deuPwfp3Zt8f6+Oi2h/TY8kV6YMYMDezUTSWpeaov66Laih7KzqxRfHyhsrJrFJOcq7DkCvknzIHdXau7bN7Sne2/bbwgLR6jqQb9uRG0CZy3JDhhRLm474EAamFzXjHpB1Tb3dSVnVRWVqXSkirl55QoE+AkxaYqyCdEDu07yqm9i4LcApUDMOsLK1SUkKaRXXto6bhxWj52jLbOn6tnNq4DlA/q9ad26p2n9+qDl5/TR8de1NWXjujSc/v1xsEn9NLWTdqzZqXmjhyrhoJyVWaXqr6yu4rzO8nfJ1bxsbmKTsiWT1imwtP6KjB5hFo7v4Z08I+NEbQJnD87ahpgN4HzNwXnTeLHPJo6s1HD2gjMz9Si/QXFJDxBa2ShlbqW5ndVWWGtykroaxIxU+MzIG8QFtg4yb6Vrfw7eiktLF69+d6qlGwNqqzT1gWLtHbSeB3esEYvbNmo47se0TvP7tNnJ1/Q56de0DfnXtW3F07p6/MndP30K7p28kVA+qSOPbZVj61cqql9+6pzdqEmDhyt8uwq6tYEhQckKioyU/4haQqILFAibZvo9IVqbXtWd7elxWKNoRmy0LRZmlotPzWCAs6bc3z/94/WxXRzlvBvH3/Ti/5Wb+M0grFRt2pGuz7ndaQlQR/TnLuJPve2+UguXpuVV9hLJWXdAGWdijIrVZZH/VdQorTENMWERSvUN0gedk7ytHVUZng0wKxSj7wSFfG1NeMnaduc2dq7bKGObduoM7u36z2i4xdnXtH3b53SdxdP8nhav3/njL6/yL/ffE3fvvGaPnztOb3x9B49/8iD2jRzkoZUlWvByDHqV9NVqaHxivKNgGBKUlxkikJD05SQVKyUnFz5hSxWK5PeWnpf5ICMq91pyf6aSKKfAlDA+dMv5L9HnzcO/jad//w1+I/gbATol1zYX6ECugY4P1Z4/AoVlBeosLhSuRnUesmZKsjMVU5apqLCIhTsFygPJ1d52Nor3MtXfSqqNaFXX5XFJKguIUWPLV6qxxct0Aub1+nVHZv01qEn9OXplwHgSf3u7TOA8qx+987r1qMB6e/eNp8/pevnXtGVY8/q5J5HdWDDSk3v10NTiKBTBw9XaXK2EmB844LjlBydpuDAKAUGAdbUQvqr0+XufwahAn9LBzS69u9aw9xN4PxpIo2fBc4m8P3Mmw+AtFwJLME5AnPbq7rLpLTtvpWL53Fl5vZVfl4FhE8lPco85VJjpsenKcQniDozQIHePurYwVY+Dk4qy8zSzCFDNaSyQtUx0Vo8aLB2ETUPrVysY1vW6dzj2/ThCwf1/bnX9Ls3T+mPANKcPwDOP1x63QKrAag5X79xQtdOH9XFw3t17NEtWjFmuPoXF2oR7G6/curdKOpOInZaJOktIHWmdxoTl6mkjGolZ2+So/tXuscGYYI92lwz6dJ0k/5pr0HTC/czAfaTLzyi51+Bk5GvDh/pLmrNdo7vKDxmIf3JYhWaSAkosxKzVUT0TI5MUJCHHwD1k6+Li9xtbJQaFqYBnTvRHumnmoQY9UlP0u6507Vv/nQdWbNIp7et17sQQJ+9eEDfnn5R377+qn5noifn92+e1h9NFH2byGmB85SV2n574Zg+fOVpndv3qPauWKjBxXlaM2GMlo0epe7Z2coIDFYGqXNqVLyCPH0VGxmvHFLb9Nzu8o/YrrbMjN5lpmZ+8uvzW70vt9DvbXrxfos342a9aXx9TPT8kkdSWqLoXUybOHq8rNjEIcpKyVd2UpzSY2MBZaKK0vOp9aIV5hugcL8AObdvLw8bW9Xk5mhcvz4aXletLD9PjSjK0VOLZ+vw8jl6ZcNSnd+5UR8+vVufA87rx57WFyde0NfUnV+fPaZvAOr3F07qO4BqTiMwX9U3F17Rl2de1vtHDuiFh9ZpchfIpTnTtWfVMo2qrVZJdIzyouOVHZek1MgYhQaGKiszB4VSjeIy5srB81k0uN9b42ZN19hPfA2aXrif+ML93IhgLtqbw81mXtL2G2sMrI3TdYUkjFNsXJFSopOVFpWo+JAoAJqikqxCRfsHK9zbT0HunrK77z6FurpoWNfOmj1isDqnJSrN3UErBvXUUwuImqvm6vTDq3Rpz8P6+NndRM4n9fnL+3UNgF47/pw+53zx2vP68tRRqxb96sxL1vnm9aP6+txRHl/SZ689q5e3btDWGZO0fsIoPbl6mZYMG6wu6WkqjolXYVyy8gBomK+/IoPD6YFCVuU3yDt0Bb1P42HUOKzddH7Ca9D0ov2EF+1nX2ww4xYwbzgPkN7e1eEPam1/So6eWxURW6UE6rokomRicKRiA0KVaUCQlAHx46dIH38FOrvJEXDmRkVoxqABmtS3h9I8O6osxEuPTgVE8ybp5bUL9frWtbq872F9+txj+uyF3fqU88mLe/TJ0Sf16dH9gPWArr18UNdePazrrz2j68ef1pcnngGwR3T95HO6BjjP7d2mg6sXavHgXjq8drkemTlFfXOyVQk4S+MSVZqYrDh/6mA3L6J9rgqK8hWVVKuWTkchuf7ai6jpevu/uN6aXqz/ixfrZ4Py5u/6MTj5HOns3e3/xHjXYTl6TVBIOIPS4ZFKDIEFDQgDjIFKi05QSkScggFAFJHT39FFrq1aqWtenmYNHqy+pYWKc2yv3hmx2j17HOCcoFfXLdK5R9bqvSc26+Ont5Pa7tCVQ49wtunK4V26+vRj+vC53froyB59/MJeQLvPevz0pacA6yF9euywPjv+jN59Zo+efmCxlg/to33L5uvJZQs0CuKpLiFZFfGJqkxLRa8bqSBXd6XFJqiwqEIp2eWy8XyCUTdjd/LXUzZN19x/85preqH+my/U/xgwb3rLGre7xt6yaTvdw0Xs4LwMx4ISRYdkKT40XAm0KJJIaaP9Q5SVkKq4UAMAT6tt4k1fM8TRWcPq6jSpVw+Vx0Ypy6OjpteXavesUXpm2VS9tnGxXn9klS7ufEDv7XlQ7+3bqHets0nvPvmw3n/qEV0+uFVXDwPapx/l7NTlw4/q6jOA9nlAakXUp/XBi/v14ubVemDsIM3pXU8UXUwUHaDeEEPV8QmqTk6h/oxTtJe/EsNDVZRXT3+2Sl7hM2kNXbqR0hobTlNj/7iN1ATav4u/2w6cNLVvu+f8H4Bt/oYftxgQHti9Lk/vekWEBhIt0xQfBChpV5gaMy4oTDnJaYoNCVcwtaaJnr4dHJSH6GBc164aXlmuLG931UeH6oFhvWBpx+nIypk6uclEzhW6+OhqXXr8Ab2725x1eveJDXp3LwDd95Dee+ohvb9/s97b/4jeO7BN7+7fqvcP7NAH1KifvEgEfeWQPjp6UBcP7CRiztHkTmXaOWeqts2cquGlxeqcmKL6lAwIokQlegcrmRtKKcRQeX46vc9StXJ+qlFoYSxPfoiiJpreNBD7LW6Ot8nvvN0udEuVZFzn/kcj2a/9Zpm/wURO83uN0x1prd1x+fqVKDbMRwm+RMmAKEXcqC8TQyOUn5qOoD1QgS7uVr0ZYOOo+owcTWhoUENKspKd7DWmOEc7Jo3Q/gWT9OKaOYBzsc4bcO5YpXd2rtTbj63WO4+tBajr9PbjG/T27g16Z896CKMHdQmgXnpyC+dhXTkIOJ95nBR3H7UpBNIrjTXoq488oMX9u2v18AHas3CeJtXWqltahnpkZauc2jOVCJ+AzrcYwFblJisDiaFL0F5aRF9ZrvKN3rgmjTcMtTkGoL/2a38b/b7b6sUxUdPIwUiN7oIFvNf5du2jfQA4L99wY2cszOZ7vGX3K9A/SklBvkryiVKsX5iiEBqEefkoNigE1jZWwR7egNNDfqSz/kj2BlZWa3x9Z6W7dlSWm7NWApx9cybo8KLJennN3MbI+fByoudyvbl9md7Ybh45gPWNnWut8+auB/QWYL20ZxNp7sO6TOT8gPT2IxM5n9+nT0lpP3r+SX0E0/vW3q3aOWuCFvdtoFUzTw+OGaV+ubnqw6mIjVdmEHWyd4xywlNUkZ7BFAuCiZhVusf2+0ZXP+uGZG5GTeD8b+Huv/VNt8rdzeh3zWAvWs17HL/S/a7f8UbfRndC63Uk6lsrEqjBrP0mn+s+3Njt3eYpzM9LSYEBSvAKVKy3P2ltgEI9AWcwEYmU1p+IaVJabztHBXd00/juvTSwMF/pHe1VExqgrWOH6tD8yXpu8RQdf2CeTm1YqDMA9OxDi3T+YaIo59zDJtVdRi26Uue3r9L5Hat18XETPR/SFYD54UGII+rOj4mcnx7Zp2uA8/OjB2B5iaLP7dXZbRu0emB3PTZzgg4xWtYtOV7dUhIhhxKVHRKmRHNj8YpQQXwm4vxsJaZ0lz1GZHfgOdTM/kbGY91kjQjjds+AfuFr73YCp7X/g4u5mZG8GRc4y1PVrBW4fd5ky+GA53untcuEmwspX0uHS9iJMPHh66uEgBDFw87GEDEjYWXDiJbxRM4YWhXeRMsQN0952qCldffQxB49AEeSku3ba0BqgvbOGKOnYWlfWjFdrz0wV2cfXKBzGxdy5uv1hxbo9c0LLaCe2bxEZ7Yss+pRA9A3IIwuPk5qu3eLLpPWfkjN+dHhx2i/7KH98pS+eOmgvnzlsL6lzfLdsWf0Esztwh612jpljEaVF6o8PFB1ifHKQ++b7B+uMFd/5cVnqZgh7cz0LLkH7FGzto1C+DtYAWHdmH5Y/fALX+C3SmD5Kc/jdgJnYzr0BZ41X6iFK4oa+8YRq9sJnOb1NgBtbs8ECsKDZqS0LZ1elqtHJgAEnNRt8d5BgNNXMb6BgJMaFHAaoHrB0AZRcxpwJgUGWmRQaQjf2+Z+Taks1rMLp+m5hZN1bNVMvbZ2lk6vn6tzDwLMB+fp7KZ5RNH5OvMQ0fShG+DculIXTPTcvkYXdq7Txcce1Du7H6IvulWXn9quDw7C2h5+ApA+qS9fPqzvmVb513PH9OVLh7QGocNS0uj5iOIrIaJq4lEMhYQqNTBcQU7eSgmhB5pVgmA/k2mVR9ELGxXUjYVJ1m6Wm3tZmsD5f8Tg7QVOE22+0H3OH8sm6BO19iRitsNT1UqPbp5b/c1u9Adqbt8YQZsD0LauS+Xj54e/D0D0D1WibzCkUKAF1AivAIQI4dSffvKxd5KfE3ra9rbKiYzWUBwOUpwcVebrpXVD+hE1J+vFJVP02mqY2rWzdWrdHAugZzYATKLnaXM2LSB60mJ5mMgJOM9vW81ZC0DXczYQRTcB0i3UoQ8D1G2ku5BDh/cROY/oT+dO6N8unpXef0tvPbFLSwb00ozuXdST2rI2Pk5Z/oFEzmBSbi8Fu/iqGLlhaT7G1jHTZOt4AKGFUUWZDWh/O554q79nv9Hzu63AeYPdbO7wru52Oa/2fqyya0eKhGPAX/Z63NopbmNaCynCae5wWfcBUnuPiQoKCCB99SOtNcAMsC7yRD/aKH5BRKEIhZLOmlrTANREzryoGBVR48W0awtLm689s6YAzJl6eek0nVgzS2c3AMQHF+ok5xTn9MZFOkWKe2rjghsAXaTXtyy10tuzSPxeR6xwBjb2zCPrqCs36k2GrS89uQsSaKfe2ve43jmwV+89fUDvYWny+asv6bszp/TCpg2aiOC+X26eKqJjlUKdnOQXAjB9eJ5u2KRkqJTZ0sSUHgqMGKUWdu9ZGuI7MAVrEib8NwB/+4GTdNCetKjD6xBDly1DKRNNG/tmt74a5cfgvIu/owWuei7eIxQeDBiDIYMCggBlgFIAZwpi8iR6nOmID/wcnAGlgwVMEzmzqO8imeOM69BeS/ugpZ0/U0eXzdax5bN0Yu0cC5xnHjSA/PFpBKc5Z6g9Tf15wgB401Kd3rxSJx5apZOb1+j17Q9xNuvYxrU6xETK1qkTtGH8aC1HU7t4UH9tnjZJJ3Zs02s7tmtOn95I+XJVRLvHgDOOlNyA072DE4qmWJWzFiItrYvi0oaoleNbN1hbw7I39Tn/S+z9l9/wUwrZX+z/UKfYfMAau6vyiP0Cz9SrurcjgnFHs2/yBj1/i0vFGsF5c2vX12rb8YSCArMUE+6nZGq2FOrLZNLZVAigzJBIZQLM7IgYBSLX8yVqurWzkWu7DkoOhCC69z7l+/roobEjtWf2VB1ZMluvrJgDOOfpxLoFOrlhUWPk/AGgfwHnqU2NH7+2bp6Owewaqd/LED3HN6zQK+tW6pGJozSlpkwTKoo1vChXgwtzNLysUFO61GoeOt5lAHXjlIlaOmyo+hfkqziUmwitnyg3X8T4PtxEnGn7eKsQJjcvvVDpmIM5eO1GDP87gPmHGzOs5qZ6a2c6vyk+ftNf/pNAjMcOuzucwj6Vc/hXsJ7UbXa8yVZqe7s0tQ2JhYM7kdPJ43H6mAlKjAgCnChsAgIhVRhkJoLmhCLJC45QjrEjcXKTH2ytWztbiCEHhbtiGH3XPYCmANZ0PJK9aXpmyRy9QPR8lWmU42vn67X1Jq1dfOOYj2+ktpBEp4msJ6lHj62eBbs7U/tmjdGWkX21fkgPzawr1bCcVBjgeA1k0mVKbYVWDe2vXXOn6cj6FXpp01q9QFQ9vnWz9i1dRGpbp6pI3BGcXRQJYRWKxNDHwcyaOioW4qoovVRpSbly8R2uFixFag44zQJf4/zQBM6/k97eTuBsZjWwkbo5foJf6vtq4UJ6SyS9A39XK3LeUuD8MUn1tx8TObnB3EdT3sVjuxIwfE424CStTfL3A5yBygwOteR5mbCfhQw0h3d0bwRnWxt5drCXT3sbRXd0gS3tq0dnTNYeZi2fBZzPL52tl5YTQQHoqxZAiZ4bDEBNFDXHRNT5OrV+nk5CGL20fKoOzx2vdQPqNa0iW7OqCzS2IENDs1I0tapEKyF9dkybqMOkt68+vF5nd26xzvnHt6PDfVIXn9ytR+fM0IjyEsV1dFIEzynYxU0+CCXcSMPDvYieacWAM08egb1Ibd9kCPtPlCNN4PwvsfdffsNPim7/jWL3J/xcS4BAC+Jup8tyDLkOW2vGkQwhZJQnt1p6dHPx7H/+2MyerdPUzB7eq5QYGaaU8GClEjmTLMYzSFlGskc6mwlTW8q4WISzh3xNvdm2g1xat5V7q9YaWFGujZMn6rE5M3UAxc5RBOkvMdp1dNU8vcQ5tnaBXlkzn7R1AaIEUlgTSTdQc6434JxL+guQEcjvnjhIy7uWaRGi+eU9ajS/vlIre3fV0wtm6eXVS0hzV+jl9cvpby7l42XUpqv1Ovaab0EaffQ0+tsXn9FB7FCqYiMV74FQwsmJyOkgD3sHhXh4qiAlndQ2nc1nZWpjsbZ/atyx0jSx8vfli7cTOM0ER3MHWE5bJh06nOcPe4v06H0Ae1O3eSuJ4v8eOE074T21dTgpP/9ZSokMUkZEuNJJX5MDwpWKECEvPIqmfrSyjJAccEaiDPJqbydXgNmxRSsFO3bUFMiYJcOGaNGAvprXq5vmdavVop61emBwD20c1lu7p1GLThulZxeRji6dAXDnIk4gnTXqobUMYgPO4ytn6Ll547VzdD9tHNhNDw/vo8cmos81CqDZk63zzMLpeg4m+HlS5ueXzbIejzErenrTcr29czN90V06t/MRrRwxhF4nvdmOHRUIQD3wN/KCtEoKD1FJdrJSUtLUwflBHBJMOWJeg1vthvrLBJWfjLGf/B9/QuT7H/ldrMJr5XFFPkmfyTnyE93ngtbWiBEsI6nbAZyNFiV32l6RjdMp1vLNJKUNVHY0KSyRMoX5zbTAEOWGRSofcGZTc5bGpSjGw1ee1JvOLdrI6f6WSOS81aekSD0y09UlMU6dYiLUOTJADdEB1InRGpGdqCU9qrV5RF89OWscAJuqF1bM0qtGc8u5Cc6T9ERfXT5DT88aqycmD9M+wHxg9ngLnAdmjtcBtLSH5xqA8v+XztQrq+c3RmOi8on19Eu3rEGzS28U283XYHj75OcoCm+j0I6ktW06yLlVO+ZRfVSYnoyNSaZcfVbqbrMx2/YL3rPbhSP4jUD7PwKYXw2oXNhsc27j/blqh/xvxRf/m9p4GX2tIYkaTZlvnb/nryOn2X/SeEzrB+E+NxkHl0cVHNxXycjfcuhbZrN6LxUiKCMoGHCGKy+CyImmtpiJj1gmVLwMOO9rKZf7WiAw91YRs5MVESGq5nSODFWv+HD1S43iRELmRGlJrzo9Mnawnpg2Wk/Pn6Lnl0wnUiJOWI04gXaLiZwnVs3SsWXUq0TPQ7PHav+MUdo3fSQHkEISPU09+uKSaTq+Zp7O0XJ5Z+d6Xdm7We8jlH+bj9/Y8QBC+vWkuA8hkj+ktbRckkhlI4xlJ/Wxc8t21nRNQVIqqW2GgiPGUne+z6TKP0MIIYa/pd6z3wiE/yf83DoX83/9wlhpkAGiw3XZ+H6puxyvI+P7xmJszbm10qS/DBU3Lia66V1qJIcswMU60sNzpiJDsb2MCIb0oeUAONMD/ZUdFEjUDFd+ZBTtlFAVx8ejt6Wxbwy97rtfwaSL5RFRGpiTRbujQrM6V2k6bY9ZEDizOpdqem2RpkPsrOnfVdvHDdLe6aN1kMj4HKNkr5Denlg5S2ceuAFO5j5fXjJVz84dR6Qcqf3Th+vJacMaz1Qi6ZShemqa+dwIHZjLz+B7Tevlwva1zIkCTAB60Uj/dm2i/nxSZ9m30jMrS2E2dvIGnG6t2ysKnXAxbgmFGbk42Fepg8vz7FX5N8BJC6wJnP/ngHI7gfOmLtWKPm1Nz7PRRaBRSH6rgfPGBAop7F+bbzeCswVElr//UFzbC7CYDFFZXBoAjSFqAs7gQBWEh/Fv2iihoSpLTFQC8j4v1EB+rduolLbF0sFDtGvGVD01DzJo3jQASDtl8ihtHjtADwzprrWDu1N39tS20QO0a+JgvjZUTxIRn58/QcdhaE+hIjLnxCpqUUbMngOcB2eOssC5B4Lo8XH9tHlQvVZ2K9WWYT20d+Zo7V80Rc+tmqPjDy7VhW0PIP9bY+lx39y1DpA+yNA2PkXsXtmzYpFyuMm43ddanq06KAJ1U0FCvIoz2O3CXGpHr0d1r90/k96ayPlf35T/Yb/ndvzDrUmUv3lTb83plMb68q/AadmSfKr7bS7hlN7ArpNsZYUHqRw/nuIYUluAmYuYvRGckYAzRBVMniQF+MurbRuF2HRQL6ww14wcqa0Tx2jn5NF6fPJI7Rw/VDtG9deW0X21aWRv62wZ1U/bAevO8QP1OIDbA0APzxqtVxZP0kn6mya1NY9W5JwzVgdmjCBSDtGjo/vooSENWliXp/G5sRqZFaWhufEakJugQflJmlhboHVDe2nv7Ik6/tAKXBUeIa3dZOlwPzn6jK6++KzGdq6V0513q+M9LS1w5sbGobXNYgA7Uz6hW3S//XeAs6nP+XfxdzuC8/Z5zjf9aRsX4d5cj9eMFkIL+xcVFFyhePxoDTgrmIcsgRTKIaU1jGchdWRxtAFnsKpTklAKBcm3XRuF27RXL9LZOT27ESF760Ei5PaRMKxj+2sPINw9aZB2TBigHRMBJYC0ouakwdrD5/dOHqwDpKcvLphA1Jyt86iHzjBadnzFDB2h5txPKvvYuP7aNqqnVveq1NDkYHXyp1d5zx3yan6Hgm3vkzOPMY5tlO3pqG6x4Vo9qLeOPrBE53YYN4WdOPo9q39664L2IE7wbtlCDs3uUgTChLyYOLZoZ7KyMEt+kQPUihtsIzhvJZ7gFovit8+F/jcv3A1XBCutvXFu5b/FkFXW9i3Tk0XN1NJxn0IAZyJO6dkIEKoSk1RMGpuHh1B+WJCKI0IBq/l3kGpTk5UbESb/Dm0BZ1t1w9F9dEWR5nat1AMDumjX+AFWffgk9eFjgPAxQLhn+lBS3WFEyyEWKPdNGcT3DNHBGcNJbcdaKe3FzUt1jr6nIYZeWjxZB0hpHxvfX2v6VGlcToyqvYnSkR5KaNtcga3uwFCslbxb362ehZnqnpmsbFdH9U2N07yGar2yfhlGYXv1xSsv6E8XXtdnr7ykzknJsrvjDoUxJJ4dGauytCwVZmcpJL6cfufrgNMw7E3tlP8nRsas2tKMWzlcwwXha+vcrDdvzZrzxzcUk85yMbZnhwiRs43zVoWF5GEcncCESTDgNJEz0gJjAYKE0qgwFhI1grMmOUG5MLOBRM0Iuw74xUaof066plQXa52JnKSu20b11daRPfXQsO5aP7irtozoeSNiEjknDLQA+tS0oXpmzmi9uHC8Bci3GRt7k9nOs5BDrzDNcnj2aNopg7SkoVh9Y7ytM6MsTQXOLRTf/i5F2d6vhI7t1a8wQ7N6dtaGUUP0xNwp2j5ltDXN8vGzTzFa9qJ+d/ak/uniee2Yt0CJ7t7ybWurdFpCFek5rJTIVkxKpWzc9gFOHBIsR75bLGLdKs/ndnphLCDaG5uSj3U3AL3X+cvbAJw36k6zRt74HwHO5mzhsnebq1jqysyoaJXEMqycBGESFQ4wQ4icgaqIiVQ5C4kKqDmrzKwktWiIg51C7GyU5uerWr5/LAPWi/p20exuVZpcU6Cp1fmaWJalCcUZmlGZp4cA7j7qzMfHDdDjVnQdQstkDGNlk5nxnK9LDFpfBKBnjMYW1va5+eP1FNFzQac89Y/z1cT8eOv0j/VV9zBPDUyJQHdbpLVDe+gwYoTXmGI5u5UlScyBXt5PSnvkKX117Hl9f+ZV/fPFc/rq1EnN7N1Hnve2UCpG2NXpeSrLyFdyWjbuCOPV2vEpaxuZMZ5u1mRZ8h9vUrcTOH94riz8uYNjES03mNpb7+/4UZ8TWxUTLa2billW1B7RvtdUdowEk9KG41wXpdrEWBWR3pZEAc4QfwyzolVODWrAWWmBM4jGvqP8IYRi3F1VFBejOvSv5dEhinNoq+BWdyvBtrWyXNqr0sdZ3ZlyGZURoyfGDyJdHQE4+xI5B+tZUtpjK6fr3ObFeufRNXpz63JcEhbqNWrQ5xdOpN0yETKoqzYMqNOGgZ20ske5HiEibxvdWwcxqz5Gv/MovdIDAHn/nPF6nimY89vW6cNDu3QNS5MvX32WyHlMfzx/Uv/r/bd18rGdSmMbmhnErsnMwLokX6m48wWGV8vWbSXgNK+LkfI1LtptfB9vNUHJbxTZb72L+r//Qtxso9yaf8NNcDa6NzQux2W9H/3Ne3AE6Og6nqhplEAICQBiJ1LXIurNEnqe+cH+KiaqlkRGKBeCqIwIaiJnlKszulUHRbAfJc7HCxMwD0U42sj9zjvkTG0X3uY+pdi11ZC0OG0Y1EN9ovw0MjlMeyYMAphDrHOElPYY7ZPzuCEYcL5N9LzwyFJcE+ZbLgovcJ4keu6i9tw8rJvWD+ikjYO7WB/vJPruJj1+HEZ334yRjKhNwVFhtT54cps+e+YJfcGipK/ZvfIHtmT/AXD+y9vn9e3Z0xpRVak4p46qTmO/CuDMYvFvRFSRnL0X3FiuawBqesFN4Pyra/nWvLD/+wC9dZ//DXAacTejUcaUzLC1dwHO+/DS8XAfpRxIHuO7U0HLpDY+ViX0O0tJawtha4sQwZeEoxIKCiKihjOd4q9YwBnK5Eeos7O8O3RQx7vuUpKXmwLbtJTbXXcoukMrhd9/pyaXZusQu1LGZMeqk4+dHuxbS5tkGH3M4Xpx8UTLxuQNTL7exWz68mOYTCMiOL95mV4htTXnMGKDJwDhY7C+O02/c1gDrHC9HhxYr03Us3unDmdu1HgULQLg6/UJhmA3wfkN4PynCycghU4SPU/p36+8rW2MsyVip1KekKCyLJYBJ+YqLiJVXv5DKE/eIHp+0RQ5/7M699a9uP9rgN7aLO2PwWmW4xo9qWmnfEyP8wP5eQ9CAYSFJMPUFRGRmGRFW9GyHIFBCeRPWSTpLh/nA1KT2qYxVB3n4sy8JKJyR6ZTWt6vAE5uoK9y/D2U5uakQm9X1Uf6a26nImsEbPOwLtoxurseHtJJ+yb119NzRuroksnWNMobEEHv4iH08ROb9BXrF67yeBrm9gTC+KPLZiD1m0YUnWZ9/Mqq2XoZVdHLRpuLeP7kOlowG2F6H8ID1yxKeuJhfXL4cX1OWvv1q8/hNfQq4Dyh3+M59Oe3zuj4tk3qkhBFyh6jiswilSQUKik0TwEhDbrf5Ziatf/djdT2JjnUlNZauLytwXmz3rwlVzTckO9Z/qw3Z01J3YgS99ucl79vg/IAZz6jYZXI9KoRIBSGhKicKFpKG8VE03I+X8Tn8khtU7xJY0lnTfQMs7UhWrZWhqe7GqhVx2FPObuhk5bhhrd1Iu0UWiqbh8Piju6pXeN6aueo7npm1jBY2nF6BXWQiZyvM8/5JtHzY/xq/8hawC8B6JtbceLbvByALkAgjzvCjXPSjJoByFPMhZ69AcrzW1bqDfawvLV9nd6/Ac7rL5DWHntOv2Ov5x/Mgl52gP7x3HF98NwBze7RRTVx8apKyVFhfLbiw4vQ2dYjv3weH6jvb4DzphC+CZy3Fzhv9DV/fDP5gQy6JcFpLrCbxzTaG9cu3NnhO6R7LyrQr1gFgDAPW5KamCjVUHfmkbpW0Ns04Kzm3xUwucXI93Ixmk7x9FQ84Ex1c1WyI/48Dvaqo0adWpavrSMG6dAcpHWLERMsnY5iaJBW96lgBKxOj47qRv9zAH1MyJwlpLRmwRG+ticA6FkMvz49tF1/YFnR7146oKvs8Xxv10ZdAHivb1qGQdgSC5BneDzLOcfnzNfewBDsIo59b21n98pjG3WZ//cpPrdfUXN+w+qG70/QTjl5VN9zvj2NGdipl/Q4+1Xq4xLYvJ2pfEbg4mJyFBKVqrYuj+NpC2NLHW7S/kZRQhM4bx9wGiLF6XOGrDGU/hFDew+LZo3/6x3tPrJWNJi17bdeJtCo/21kI6/B1GIibfu8QvxyEBrAzGJJUo8hc6eEONJTnxt1J62V2BgrohZh/JXt769kL8QAjGJlurmrGLeEOvqf/eMjNCE3SQ8wffIQs5hbkNxt5jwyspdVMz6F4mc/5M2LC4iYS1kJuHwKj1N0dCEKIWwyP3l6q/7l4kv61zeIcOzm/JrNYh/v3w5AH6QOZZfKDnaqAMCLRkPLeQtAvvkIDvF8bGrNS5z3H9+kq+z//IyVgl+x+OhrPG2/xXj6OxbzfofP7bcA9XvA+fTKRepM5KxOyGHZLs4PaImjo6Pk6LqB9YdfYjVDm6mpnfLX1++tdzH/x1rT9Adbe36LZ9CfdRf9TWOQdSdeNHcxeN3B73u5R/2p0WT6lhzevQnOxsmUu+nrtXU4oqigbNhY2FosMbskJrCtK0HZfj4qgJU1xFAtq+aNL08BhFA2YEwihY2FDMohglZTmw5mPnJWRb5WoBLaPLhB24b3QMLXF+H6CL2weCrEzxQmTcbrBbOnE+3sK0sncibrBTaQPTN3DKsXNuvfrpyUvnhb+uQt/ensi/qK3ZzXANmHaGWvYC79PlHRAPUdC6QcHg1ALz26wfr61Se2WN9rAP056xu+euFJfcXqhm9wh/8GgH7zKoA/fgRwvqyXNqyi7mRdIE7webGJSolPUxQjcd6By3S/cbjAssW8z7fD9firPcdf7Rf9DNXFzVGw+1y4wzJYfZfjB7rL6YruxFbSNuhzhWf/f/gJwYgijTPAvdX+pkbp3occnANJa22d99HjpK0AC5vNuvbORM1ODExn+3mS2vooH//amrhYSKJIak5c+Eh344icEfQ5s7091RV39amVJVrHSNiucQMZjh4FeTNRr66cRj3JKBjD0CfpPx6D0DkGMF9dygGwx1EBPYfw/Rl6lL9/62XpXz+T/vCh9NVl/a+r5/T708/h5v6ktS/lHUD5JrOaFx8FkBwDUBMtTdp7+fGHACWr7J/cqk+e2qZrBx/VdWrWL4/s1ZdEz6+OHtJXOMR/RYr71cvPWunt2R2b1JUMoSqO0TGGx1NJbaNCoxUWPVhtnMwOz5vAvJnSNgH19iKE2huFzWe4H1xTe99PscW8qlaeOCO4m9UGMH5M1986Quq/rFs3sj3jfHAnlirN2/1OLp472CWSokIW5OYATpPWdk5GaODrQST1Jr315iKm5qT+LAoJAJy+9DXdFeZkp1zc3fump2hx985I9vqj6BlpRUkjLDixZrrOYot5DguRs6uxIlnOWgYDThja4zy+xLjYAdwOTD2pr98HnJ9L317Vv3/5vv7983ekjy/oX958hcVF+6zFumb57msbl7BjZaWVzhpwmoh5hU3ZBpwf7XvEAudntFI+P7RTn7Mp+/qze/TFEdY3sADpixcO6vPnD+jb117UmR2biZyxKJ/iVBCToHRW1idgYBYeXo4D4QWrD9xo0PbjWv3Wu9H+qjf+X/WX/YzoaT3PDiY1/Aowfie7oK+oUy7LOfQ7OYXihdoWu8VbarL+L+A0F1wzC5yX1bwt4HR7GFIkxfJ6zUc505BCWnsDnPmsAMwHjNWAs5YIWUTPM4PtY/HebggO7PCp9VZ/wLm8VxdkeUPQyo63dLFmLvPs+jm6ALP6JvYhF2BcXyeKnoQAOsaI2FHS2aeYUtk/ebg+A0j6+A39rw9e1+8A47fnXtZ3F47qz5deoy95Rn84c0SfH3lCJx9apkMLJ6EeonWyYQlE0Gq9x/ymSXev7jEp7c3ouR2Q0us0IH36cV1nG9l11gYaYF47sh9J33M6vmW9apEklkJy5bPOMCuKuhOfpNiYInkHvYHmmBurZQ5+kxC6FfmDX/lmcVuB00yfYEdiH3JNARnX1dLjTbV0v4JtCYZRZqre8q69VdKhv42cHwDOq7qLtoGbxxaLsSxktV8BtiTdmTrplBBjRc4CpHs5gLECcXsNEr38QD96nJ6K83RVJJEzD2VQP75/Va8GyJ7RkDtTdALf2TPI795gYdHbRLpLRMa3MZR+w5h4wcy+QI25d3w/bUNA8AatkN+99JS+JTp+9cIT+vxFs+bvKX3+Cuno8YP614uvSFde1/++dFLfvnLQcu17asZYUuZ5en3jMqvmfIc01wDUkEFXdm/WByaKsp3sk6dIc/cD0kMMXT+9W589u0+fPfeUrr/0tF7A77bWMNHseCkAnNkxLPwlckaEpgHOVyH1zOa4m33Om7tUfmUw/Nzg8T/9/28ncBrC5y7Hj9XC7XNMvq7rfjezb+QT2QUyuOvIXRfN6q319zReZFZai2eQITzuJvJ7+TxIry9e+ZBBuaz9a2Bes3Mig9bUnMW0R3IDfKyU1rRTctk8lspK+RjPjoDTRvlI9gYAzrW9u+k5TLiOL5qu06Sv59lk/fbGeXoXWd77qH3e3bREF7ETOYM/0BGGqDf3r9HeCf30Ja2Tb56F9GGztTmfPLFR1w48oq8ggr4m6n1P3fhvJ4/o3996TfrgDf2BtfPPYPj1AkuSTmLqdQYXBNNKeRdS6F1Tg/J4mfr0QzyFPtqzWR9BEH2CCP6Tg7v06dNPWAC99sIhdnkusMBZgr1KHuNj2dEpSgmLU2RwHOB8FHA2uvabudemVsqNm9KtdTH//TulAefdjtd0T8fPOYap/YPaev+ukeUzUx+ml/g/fff6WT/vR+CEEDKr1+8hdfP0WcXwcZQKSGnz2R7WJSlRtYjfcwO9YWoZGcNcuoLZzmo0tTkwuBY4vQBnR1sV+HhoIPOc63o3ALoJOolt5etEzgtEzrdZ8/ceM5qXtyzXlYdX6C2zlgELkv1I8HYMbdDbAPfLgw+jDFqmi0yiXGT72CV6ne9vXaEPaZ18jJvBJxh1fYao4EvS1H99+aDEyr9LW9bqWTyIXuEmcGzFbKZYFukt2imXYHDfQfT+DtH0PfyErpLymnT3I6Lnx/sf1UcH2PH59B5WCB7AW3eKagBnsbH8jCRLMJEzNEbRwZHyDljNjfX3vD5G5ngTnE1p7W1ECBnnvQ90X8crco74Wu18PlELd7SquL+38/4Dj6ZmuRUj5032kSFrZHv3238lb7/5uO0FqZDIWeiPnWVSkqqiIYcgg0zkzCOVrSJqVsayjgECKBkyKPaHyOl+A5zd9OzUsYBzmi4gr7u4bi7Rcr7eY3PY5S0rLHBeBLCvkNLuHNRFr+B+8NX+h3WFlfMnVyJEWMRMJzrbs8unEXX5/w9Qq65bTCq8yHp8a8Myvb9ltb584hFdZSzsMOA8CuNrFiWdRDn0JiTRO4/Q+4QoMucdwPoujK5Vj7Ke/gN2fH74FBuyDz7Ons892jJ+hDrx95SERzKbipAfQ7Pk0FhaSpFy912I5vgP+BGbAYGmyPlDgLm1Is3fj5zNbK5ihfmhwnNZ0x5MSusIBW/znu51+rpRjHDL1Js3/44f76E0hmSfqbXTBwoOHKTCaOwiMfMqJErWJ8XhpocSiHS2EHbWgLM6js/RpM/w8bQiZ7yHM/YgtspH6D6IHueD/XrqWTZLnwKcb0L8vHMDnO9uWUJau9xKbc9jGP2MsSsZ0FlvEkU/2rZGZ7EkeckMXJPqHpszhjNWx7EoOcG6+hPzpmjfcPaldCrRLlbLH5s7iZ9hUuWVOoif7cuLsdYkcr5Gm+acIZ3Q1l7kRvCWOSZSbzWM7jpdNj1QUlxTixqAvo2n7TKW7NaQDRThx5sTHotHL73OkDh2koZxs5rAaorfAU562CYLsjyImyLnbRQ5jfCAHmdHGE/H87rH+U25RbN41vsL3cWm68b+ptmYfKsQQv/RBaEZKW1b59cUFZmvsnjIIPqXBYDRkEFWrUmPsxAP2yLUP0ZrW0YfNAsCKJ0eZwoznAlI9goQIwzKSLPA+dzkMTq9YJreRox+iW1hVs2JXtaA09ScZ1AD7RvRXbsY+zq3fLrOMOL1NIztxq7FWlOTo73ob5/BX2g/bu8Hxw7UHlzih4Wy2wTPoN6eDnqMpUYnqGmPzp2oZ1hpf2oli3gxlT61cg7eQ7RrkPZd4Pe8iZ/tRX7vxUcA6/bVRM/1AJRa9An6oaTHp3BJGFOap1L8kPJZzpQbmaC00FRMy+IV5x+mAP+p2LZ832htaoB5yxmE/0bE1O0UOe8wpEr7S3IMf1e53f+o4Cyz5drYYjIraYngb0VgNr6xd7Ku8C676wgQTishKosBa8gRgFnE7GZ1TBgg9cNOEnDiglDKKFknrCTLeMxEdJAOIFPcXZTINEohQDWE0JqeXXVkCl5AC6boTSZGLuKi99b62brEzs1LMLZvrWdh0aIJemp0D8DZWUdRDr2GWmhVVY6qMerKa3GPurnZaS0OCo8ZMcPArlqFk8IynBS29qrVpoZyreR7N/eo0hOsaDiG4/s50t3zxuWd1srpNexcgck9zRTLWWZBz7Eg6QKLeN98hHSX+vMS593HNujqk4/qJZjawXkZKsQsO5NVE5lhsUoLJq31j1Wsb5ACA4bJxt2sBjQ2pzcj5637Xv5qmPnVftHPIlYaPWDvpo1yR+u3iZYfkdr+C/1ONLd87j4X0x/7je5u/4ffa+wvG82rGutgY+5l3OYcXI4oKTJVZah/SulhloQGUG+Gks4y+hXoZYHUgNLI+UzkNOBMA5ypbi5KcnQEnF7qA4G0tEsnPTuZmhMn9wsQNW/i3H5xHaQQIHl7w0KLqT3BYPWhCX21o0+NdmNZ8sLUkdrcvUpjY4PVnzGzYaF+mp2ZqIe6VOqR3rXa0rNahycMJs3FEYF+6LZ+9XpyzECdI7W9uHG53sIG86IRvxuAEjktJRI3hZNraOWsnWUB9LyJoLgrvL19JQBdo/eoPw+jq+2TmUIaz4pD7ErSgqOVHsTqCb9oxbO0KSigCleEt3iNsCsxUZMMqSmtvY1GxkzKc7/z1xAHiMfN4iI7Vs87fcLq+e9lG4A6yNxxIYxulbTW6GgtXxxrjtP4B8Ew2/yR6f89gBPgES1LTZTkmMhpwJkdiPkygCnD3KsLXrUVkCcZgDHVw0RONwaWO1Jzeqs79ej8mkqAM5Q6cbLO4+dzAeuQC8xpXiSKvUk0M4+nl0zSkamDtbNfndbgNbutbyc9MbQnp7d2Ml52YAwp7Shc+Yb1tT7/9MRheg2wn5gPYbRgKszvGn2DUfS3B3bC5FJH7kBTi9P7JWrMczC2Z/g9p5huOQXBdHq1EUHMZXoFN/gtiwDnMiR/tFyYWNm/ZJ66J8UqDwIsme3XaUHR7IMJV7IvKiG/SIUEFgHO46wGZOjavI/opm+V9/E3ven/pr/8/zbaGe9XswLQ8VNaKfQMAacRwDd3ML3ERjb0VnlTG8HJ3e+GLM18fDeOCIERTyg3KR3zrngrapaEMiaG+15BsI/ygqn3wv2Z6QyntRJrpYFpCN1TPag53QAn27uM8L1TRISmlhRqB7szX5xK3Uk75ewSrEdwMThHJHudc341LQ80tS9iObJ/TB890LlIy6vy9Eifeu0fO0QvTB+nl+iTnlw4Q6cXzdIrs1nVMAdSaMF0yCMjZFilDx/dpM/3btf1fdv1BVYk15g++Xj3Jl1Gc/sGdeY5fG/PsuPz9FoTOWfoDB+f2TBXrz+0QG9uW8pI2UpdJnLumDFR5fytZvQtPSBY6SExSg0KU5JvHGktroJ+uWrv8grg/AZij9fMipy3Vib0mzyf3+SX/pwX3jjY4cDXyuM7yyLT1KFmLcOPU8hb4W9q3I1ihqsxTjZznDCRd3W4rqCITSpKxpgrNglAQggF+wJGdqUQOQ1Ai8MMWMOtHqcZtE4HjGkeXkpxpZ3CHGcmS4IqcEcYmZut9T26QuYM0yszJ5HC0u+kzXGWnudpQHpmFRENAuhFFhMdxZjrBYQEBycOR7jA+Nj8adSj6G7nI2BYDIgXz9GpRbgdzJqi43zuMktyP3t8mz7f8yjgfFRfPLWT/ijidvS2Hz2O8N0sLzJsMMZgb9C+Of/gXF3YgNHXxrl8jtpzM2k1vdS3dqxhPeAObRg3TLl+HpZhdjo1Z3pINOCMUKJfOOAMhhCKUZuOexgK+CdrdKwRnLdaW+w3uFncChfy/+1zsFYvmMj0VyNiNw21bo039a/BSbpGvXkPxzdkpfIxkK5kpjE32I9ha6MGCoGhpbUS0ghOK3LiuGfsSzLcPZSFe10qAI2ws8eOxFNFpIe9khK0uK5a2wf206GJo/TSrMkAbYZOMWx9EmuREzweXzRRRyCCXoIIep368MzK+QjgsRqhZfIKezePs2PlzEK8gDivzsGWZOo4vTxzsq4+vEFf7nlM3x/ap9+znOiPRw7ou2d268v9W0lrH9A7D6+kjcIANvaaF2CI30D8cPEhUunN8/U2ZmFvA8y3H+E8ulbv0iddOKCb0j06KpvnneIbSM0ZRVpL5PQLVqxPsEKDw2TjsYO5zn8jrQUEFvPetB7wtmqlNIK4cWGR9SZaiqAbKw8sI61bRyH0Azit7c1m0PorC5zB4XNUjlyvit0hpp9ZAEAroyCEeCzilIQZdVC46hhMNuBMB5ypnEQiZwwLc9MBaa6Pr2qY+ZxUmKMHmE55fNggHWZvyjHqz2Nmk9jCyYgOJgHKsXqB5URHIXiOs13staUsL1oy20plXwWcx2ZO1MvTxun49Ek6NRswz56m5ycy7zmWhbs8Ps+6+RdnTEGQsEpfkt5+y9zmNdLaN2mhvEZr5tUVUxDFI2IgYl7cshBALqHWhDjaxkF19O7jD+rCjo0ax/azNA8XBPzYrQDIVOrNVJYEJxE143zDFRoYKHv0xve1+xc1Nzdd857e8Fz6v71x/z/1/bfrH2NR7j+wobdW1LRaAjdqzsb+61X+TT8Wd/OQsH44uJtZzVjl+/mrFD9as2OzkEkU01opQ75Xadz4IH3KwlgJ6A4h5IYLgrOr4jrihOBN+svFnAuL2w1x/PTiPG1EBL9raH9ECaN1ZOYYPTdjtJ4lnX0O+0pzjswcq5cRGRxnw/X55fP01oqFeoke6e4+2F3iPbSTpUO7G2Bme/bU3u54D1VXa1tdrR5t6KJHeNxSX6cH6yr0xOCeOglR9PTEIdqPdeZzc4aztn6iXocEeosa89KOlXp3l7EvMd5Cq3FI2K5jG1arC1lACn9DqneQUnxCAWgYKW0oaw0Bp3eYQny85RO0WO1x4rvL8iM2NzQjgr81sqDfDCO/2S/+OXXn7fJ/rRTNNNWvEBHQBENYRUZ2wq09DJeDOEtXW4YNSSXetUW4HZQxWF1uHN6JmLVE1tKQm+D0xKLEVfEubkonxc3FtsS0VoqR9g1PS9bSztV6EKDtG8MuFAy+DtMyOTR1BGe4DiA6ODhhiI6y3fo0pNExIuWhwf30cFWZHsjP1sOlJdpeWqrtJSV6vLxSuyuqtaPY/LtMW4pZ95Cdo3X5eVqWk6a1ZXman5mg8dGBWlOdp31je+v5BRBSjKpdenQVwoMH9P5utLYA9G3sNt/dvVVPzp2lMsifdHees2cIVp6hsLShpLShSvAJAaCBCmcRcGDwUHX03qJ7GatrAuZtKHy/3W4k1iZri9y4CjA/UxtmOmOjq4icoapkxXwubZFSwFlBilrI9EkpFiXlZqsY3kGd4tmdwlbrVFeYWk4Cy4ASDDj5P1ks0k1xpYZzw9kdE+rJBbkAtEY7BvfR48N768nxtEjoUz6FmfQTo3prN597bspICJ/x2lhbpgUp9EkRMqzOztCmXBjc/CI9klegR7LztCUzR2sTkrSUsa5FRPelbD9bShq+MDVBC+mJDvV10cgQLy0rydDW/rV6ejbtlzUzdGnnKiR7TKkA0EuPU5eiEnp963pWBQ7C98hb2V7BSvEIVrw7ACVaWtHT14DTT+H8TUFBPRUcvUEtHd6/Ac5bp0T5za673+wX3y7R72c8z7+sijCbrN+Tq9cFJURXqzYlHPOuMGpHD6JjEAdZG760JUEBFjgr6W/WxSWpKIgIQzqbzAq9uI6uisHgK9mTNNfLU4l42Kbz7wqmVvrhMDCR+nM1KermfmwdYyXgU0TQvazze7gfn+tdpx18fmlJluYCsjl8/0LS5kWMrS1gvnJuULjm+AZogX+w1sQk6tH8Yu2rrtOrQ4bp0owZenMWPcyZOMEP7KWdvbvo6NTRkEcjiMgDSG1HIkKYgb/QikZwPm4ipwHogyzZXalZ9Z2U5OCmDI8gJXuwOsIdgHoBUKJmAmmtiZzRXgEKDytXUuZMte34FvVmY53+D39t/sO/AD8DfH/vtbu5MLc5ae2d1E8tbE8qOOyA0qLzVZ8ShSqIDWLMb5aFsVHMaE4B583IWc76eePxmo9tZiLprCGDouhxRuD0Hgc5FIcDXxRqoQRq0HxECp3YSjYgNVGzWWy0vL5cm1D2PIZedg8LjDb2qtZCotykpAhLNzuWfuM4bgIzwsK0PDFZm/OK9ERFnXYVVujxokq90KOfzo0crwvjJuiNSQjfJ0/S6UkTdHoGPdC5U+mdzqZlg8PC4mkW4fTyonEIEWYgfEfT+xiD2DvZv4LA/iITKoeXztPwggIl2LvRrw1i4xg1pnsQfkjUm9YJYaVECLOqIfgJpSouqV7tHF+jnYJww66Jrb0N2drfoN/0EwBs2Nrmps9pjL0QIrSwPa7o+KeUk5Chrqn41JqNYmhpTQStMFusSWtLaNKburMCkYEBZx4Ne0MEJQDOCCcnhQHIKGcXjrPC7RwUbd9RWe6eKmfrdRd+3tjcdM2tKNADPWr0CKvnHx/TXw/2qtKIaHqnHVqoukNL9aOlMZk0en1urvbVd9Urg4br+KARerXfcL3Qc6Be7j9Urw4ermODh+qFQQP1/KABemHYEB2fOkHnls2lB8ocJ1K+s/RUX0NYf2wJQgaMxd58CLYWpvaNbaiH8LY9y0jZ9klj1DsF0Nm70goKVCLRM9YCJ+ks4DSPMQac3qEMXScpOKRALW2OoEE2csx/cDLodnd8v5WjvrVHFELoLuO8h8t7yw7HFB21V+WswGtIwx8IP50y2ibVzHFWMC5WEOALY+unYoQJBqx11Hq5WJjEEx0NERTm4KhgewcLmNGks+EANcLO0ep7FkMQVQHqgcnxmlacq1Uss30IMfujI3ppK/tNZuUmqpd3R/X0dNIYFEiLUpO0mvXvm4uK9UR1Jx2s766nOjVod01n6+xr6KYDvXvo2cF9dWzscJ2YPE4XljD58uBy5kWR5AG+tx5chJEY42PL6K8SOc8xuP0mPc7zzJOeRj10fN0iLYZFLg/kBuMIUws4490Dcaxn5wtRNBbmNpo6NMYnjF4nYoTQFKwyi7ANfYrX7WsiZxM4myLnT4iK/52bQnN+7l20e5qb2qndVzjuHWL13XyVJxeoITkSg2XWMLDyr4YeZwXtk1x/T1Q0CAzodRqw1jOAnYso/CY4QwFmsL09bggmcroq1MFJkfbOSoYsyoNUKaHB35XoOZK1gIvrK/Qg4HyEPZrbMZne2rezlpfnaFpqtCbFhWo6e0vmYsW5LD1Nm2Frd9ZUa1dtjR7l7KJG3M3qhD19uurQ0L56acJwnUW0cJ5U9i38h97GZeEt3BYu4qDwBoA8+8CsG6L3eYjeF1ku8q+huX1xxTyNQWKYZO9Iau6tJI8AUlp/xbgFKAqgRnvz6M0jrZUYnwjFEDkjQrNop+zkdcOyxNLX3h5Z0i/2PH+xH/wP/sI2prWNTu93tPmepT37lZczkCU+2eqWEqn6+DCIH0Tv7Og0ETTTy9k6JSiFSpnn7MLKdgNO09uMo+5sBKcD4MToixNi50Tk7Kjkjqx0hyTKg8Gthu3tA+jn1hSzEaxBW4ayOwXD6R2DcIHv3UmrKvM1PzdZC3JSaI1kaG1hrtVS2VFbpUfrarSzvla7GoievbpqT78GHRjaR8+PG6pT9EgvMMN5gWkXswn7LaLj2+z3fItU9k3keufQ056j13luIyNk7GA5zvD3/jmT1IDzQWiLVkpy82GVhJ8VNaM44W7+ivTkWACl7vSNUASzneEhmbJ3eYIbmomcN2WZ/8AAbQLnL/Pm30k629zogA042/2RPt4eZadWqTQ2Wb3T41QXAyjR01YRPcvDA5TmTorqwZo8/l2EQ0Jn1tCbmtOAM5YTgnTPgDPcyYX6k3/bOymcmjOOj7O9/RoFDTC3XWmtTC3L1dp+XfUwLZSHAefWAayh79NZDzIutqFrOcPWVdrYicfqUj3SuUo7u3XSrh71eqJPg/YO6KnDIwbqEJ64z9MffXHKcMA5SW+sQtCOm98FIuM7Dy/XBxA/H+zCmmT7CtbXY5v5oNHY4pW7dg7byGbr4VEDle/poaAWbRTn6qto1wDO34KTfxM9Y+h5RgXGKyYsQ87uGxkQMOBkkOEf/AbflNb+QhfAzcjZHKa2WfuvFR3xiIrS8lghn6BeGbGqiw0BnNiREDlrmOfMgKhJc3OAIApWMWxqnXHnC6T1ADBjnFiaa2unIMAZBhjNCSZqhtg6KdrRqIbQ6AYwG4qzQqfwIFLbRC2EtTXg3MwQ9eZ+nbWxTydtgLnd0LNSDzFMva13vbb36qxdfbtq94Ae2ju0lw6PG4StyVA9P2UE0ywMZ2NCfWrRJIgg5kVx3nvDipws3UWa9wG9zA9pnVwBoO+jDLqICP48KwTNisCn5kzU7E5VCm/dWn6t2pPGBiiCVDaCiGlOuJufFTmjeN6RjJDF+AUpJiBOMSFJcveYjhCBYQH7q7fMhNFvdpP4zX7xLwSKW+Xv+UtaazaLXVNk2CrlxDOjSX+xO4RQZ2q/csbFathu3ZmFRNmezkpzsbciaTGR08j3bkZOC5w2to2Rk5Q2zMlVgTZOCu7gqEhAmorEL9cPTS4tmc6mrZIQocnFmVrfv14bOQ8ySP0ggNzI46Y+tfQ+SV3ZfL0PW5KDowfqmfGMkE0bqVeJkMc5JxdNZfxslt6H2LnK7OYl7DDfxlT6Ej5B7wLM93YgzXtiPeDEbe+xB3Rl52r2fWI8bbZjw+JuHT9MvZnf9LnnHvm3tVGkB6D0RAlEzWlS2sbjq0gvPu/lpygGsKP9sSyBFAoMnAI4aaVY4Pxlsprb5ufeNk/0tnujGq06m5kB4vbI9sImqyAJaV58tHpmxLMOz4DTFy/XEHWKw/GAyJnqbA9JFKwiImAV6hwDznjIn8a01s4CZ5ipN/m3v62jfNvaKsTG3qpJ09HcljJiVkfftFdMqIamx2sGJNAy0ti1PSq0joj5II4Imxm83jawizVwvW9kPz07abiOosU9xuTKSUbMzi5HdICLwjsbF+Hgt1xX2cF5mSmU92Bo38fA67IZA2Pa5AoSvStsxX4fwcE721bqJCTQM2h3DyKqn921k7IRurs0v1vebWwVBhhD3QMU4uKjMFLcMOrPYGdPAOunMA9fRRA9o/3jFB8cr+jI4Sw2ugI4TVr7Dz7X2QTOX+rufHNa5rrutXtHKbEDVJrMgqKEaNLaJHUBkJVEzs4x4QA1EnmbK+Nhzqo3Zl8I281ESiEihCSGrE2vM8wOIDoATkMO8W9vQOnWqp38O9gpHOY2kWmVQqSA1YCzISJQvWJDSW8TIIfytLKhDHBSbxI1t7Dx2hBEe3DZ248FyRFkfS/NxpMW60zTtzyFY9/5B+bCzOJniyfQFdjZy0RMA9APtq3WB1iPXDUHcL6/q3HrmNlw/QJs7r6507Ru9HBrAbBvy9ZyuLulXNtwUyFKhnCCOnopxNlboYA0uKOnFTnDPAAs0TPGP1LxAZH4K3VRG+eTN4bUm8DZlD78IlHZgJOLq/01dXC7qMK0epUnRKpLSox6pcapPpa18rRNOkWHqQHA5nm6KZeVCwNzMqlF0dgiFChjl0qquzutCPqa9naQQHaKBKyhCBFc27SV7d33y7NtB4U6YptJSyUTUshIADsD+oaoQA1IjkDWBzsLQFd3I3r2InL276JH8RPaN7K/Do0daoHTiOKPsi7wZQyozVayE9hnnlkzFz+ixbrMUPXVR6gxWVH/IRHyQ9wNPuBcwcDrbQylTzywVC8snavHGfheP3Y0Xrtx6njP/WrX7G7Z3NtKbu0cFejsJX8nTwU5eQFMEzl9iKLetFACFObpjbbWB8aWXidtlcToMtn5HLVet6bI+YtcmL9UNLrdfq6581+Xk89JFaeWUG/GIECIUc+UWHUi9Symt2mBMz7SAmc2Dnt98KStoJVSzqSKUQql4R+UxKr5RnDaKorN1qHOHeV0f0u1vfMeubRsqwCiqCGJUkhtjQywE+Dshml1n7gQjciI1lQAuqS2UGu7VxI5ASeWl3sA5/7REECktUemjdbzjJq9OHeCXmJx0THsTV4jvT0PQN9atwCbzUYX+csPA1TMuy6bQWpq0TMYTz+zYKb24jy/bvhA9UbY4N2qrdre0dx6bh3ubS2PDk4KIGL6oq8NdPS8QQahpXX3AZyBCvXwJnJ6A0zECCiGEiOL5ODPKnpcI5rA2QTOXyRzaPRgNZaY1+UdvEwFbAyrApzd0+LUMy1WnaODlO/uhOwuRN0RBeS6d1SGs4Pq0dzWIEKo4lRGhjNq5aokF1Yx2Nko1K69IgBqMDpbu3taqOUdd8nm7hbybGcnP2rQeFLELGYja1iG1I3FvH1InQclhmt0erTmVxhhfAU1Zz0LjfCyHd6LCZZerGqAEKJd8hzzny/OwQmBIe2XAejLCyZag9sn2fH5Oq2RN+hdvkGbxNSib+CRewpnhSNYnGydNFrrMQnrw4SL6933qPUdzdSy+X1q0ZzoeW8buQNOEzV90NcGOLBj1N0XUAYpystXsZBYIZBZwUYvDDjjPcIVF5YozwhW0dt+RWp7u92M/4efb5OG8X/4Bf3hZoc+FPG2sXuMjhur8sRYq97sgUC9B2ltHXVhnpu9esHUdqPmzHJxUEZHe3VB1ldP874a1tU4pKcRKZMBZDTr/4Jt2ima3mE4PkL21HOtAGfbO++VY8t28oK5jXBhvAwzsFJ0ujVE326RoepLm2Z4UpSmFaZrQVUhzgkmta3X1kFdtX1wN+0eCTE0ph9zn4MZ0DaD2URRCKLnpo2wIuqL08fgecvhcy8D3qO0V54nBd6NU9/q/j01vDRfVdTN/rRNDDDva3aP7ml2r+4FnG3vA5yktX4O7vK2dQGc7lbEjDICBIigGDxrTc0ZSr2cQFob5xHFzs4IxWdtwsWf14+Vj//QnEgTOH8pcJq07DNsPK8rMWGMahnVqkMy1yMtSd1xQqiHpS30cFJPomZDbIRy3JyUzoq/BvZyWuCk5qyPx3yZoeo0DzcYWxRCNm2VBFmUyCiZIxe+AWdrgNDhrhbq2LK9AoieMUaUQJ1axBqHOnS6PWnN9EfwMAaGeGpBhpbVlSKMR4TQp86KoltREu24AdInxw/QAWZAD+Fd+5TZmD12MPaZCBLofx4ez9A258CUodbEy7zqIg1IYwkuJFZg6/vl2OwOq868/877AGcjQNvd31aeNh3li/Ddy8YZcLoBTthZdz/rxPmF0EqBFHL3Vrwvaa2HkfEFK6t4o9p6IERo/0u9N7fJz/2HvjP9kim9Jdz+VC3ZhpaeNESdU5Kt9fI90hGhU3M2AM4yP3f1AagGnNmAM4cI2Ss5QbUmrQWc3ZITGbZ2xuCL/ZzOCN+JnMmI4VMZwnYiWra8417db527+fgeOd3XWgGwt3GI4lOoS826wFqsT+qRBA4gxR1Fe2U2bgaLa4u1qkuF1jTA4Paso+9JFAWkO5H77RrW00p3zYD247RbHsOaZBcGXdvxvN1GtF3Xq5PGZyeo0NlWyQ42CrNpL99WLWR/Z2MUb9G8he7l8R6eTwduGN52LlbUvAnOMKR84RwDzoSAMMTvQVbfMw4ZXzypbVwILvc5U9SenTh3tPsHHxtrAucvcxc1g9Z3dPhWHsEfqyy7DybRgJCZyt7Uf715bICwqcQuchDr/Lqz/i/L1YF01FsDs9JUS0pr0toeOBCkA848ZHnJMLYR9DrjIFCSMcpybt3BAuR9nHuJVOaxLVHLkVrUhzZGcFtSYHarZOCYUMxW7M5B3upBFB2aFKMJ2SmaVZKtBdUFRNISrQaoa7tWahWqotX1ZVrbhVNfquVocRfxfbNzUzQZPfDIhBD1DvdRvb+biiCv0mGOw7Hr9G3TTnYAsg2/3wKmeT7N7pNtyw4WMH3sGiOnP3WnqTlvgjPePxQBPNETMXwMA9exXoGKJNXNSu+j9h7niZzX/8Zh8Zd5r25ZDNyyT+yXjGq/ws+2nMvbf6fguKuqKeihrimID9Ii1ScDgCaHqT7Cn7TTR0NYU2AiZx5bxKohcgZnG3CyyAhw9kpPxciLFQ34C6UBBEvKx4hYPKysC819A877TX1nAMppRQRtT6rr2Owuud19r4LbtWXQ2UZZ1LKliAKqSHUbaN/0jwnRqFRAmpOoafmpmo2aaC4uCbOoS2fkpWhKZqwmpALGWMDM8xzGGRjkqe5+sMnhfuqFYL8CVjgbljUC9ZJ363ayufNuteK5WPWmeV7UnA70OA0wzfG20lp3S7ZnoufNyBmLI4IBZzQqohi+Fo6SKDOlQY6+b0IIsbH8H3l0rAmcv8TduJHIaNb2a8UkPK/6ggp1TQpVv8xo9UuPIJUNU1dMshrQ0Q4mze0CcVNEj7MeQA7LSleX8BAASpTKSKc1wppAWM1MWM0kV9JbIk+sh5/c2zs0Rk0AacBgPm7Bac2/baj9HO++T76t2yqGFkyCLQB1clAh9WsVqW4n9qR0Q3TfO5JeaBy/MzFMoxljGw2zO4JpmZF8bniMHwedLkqm0XxuFGcQwoaBpMd9WR9RhcQwl+cW7tBRrve1VHvAef/N50HkbEMd7ApJ5Uu0vBk5/wJOepv8HSatjcMeM5K01pBEUUTPUGNjElMh77DLRM0/3IicP3Za/AciiZo12UH8TEbwb3ZwGuGB8cBBT2sc3lNT1qiBNkPv1AgNICINSI9RP5wQutFK6cnFPjgjAZCGqARw9sDqclRelrozgN0TMqhfWpryaNAXM7CcBbuZ5OqF2ID+IPWaJ9paA8p7AOPd1qMBqKk971Y7eoy2pLceKIhC6YFGdeigZHqkmbgpFLm6qMyKoq6q9nVTfbAXICUyRgVoCDeMoQByVEKoxiI1NNFzMiL9yRlxmgihNCIpWoPiAWcsi5a4eRTh4B6Ol25HbgTtiNgtmzVXC05rZHvt77lP7vxuH8igmzWn6XOayBnq6m0BMRH/2nhMviKR9kUijo9iCDvcEz/bhBoFRp5gqoet5cYVwc6s2bihuPrBq/iXuKneYj+zCZw/9w25uRHr5sJX9raYMbH2n+s+x+vKSJ+pLoyI9eMiH4CcblBWvPqnxzIYzewlF/pQHO160IooZ3t17/goImkyY18h7OBMVf+0VOXQGikBnGYsLMWwmgAzmuNBVGpBCnmfVePBkN4AZwvTXiGttUGl485EiAVOImeira1SGdbOMZvKIJeK3RhPY360NsDDAufgmECiZqjGMZA9NSdBM/MSNacwVXOL0jSDGdDJWUkal4H7HrXzAFpCDbR5SvDcDWOY2vEumFl+5w/ghByyJZp6Gv2vQyMh5NGhowLpdxpQht0AZzJbrRPYzxnpCTgBqAVOD0iiyBLFpR/XvQ6sBSS1vcO+CZw/M4L83Iv8dvz//xGYJp290+xuafuFOni+o6L03uqWGKK+GSkamJtpAbQX6WNXUsreRM7hXPS9SRWrAzw1iNZEfy7+LmweG5adrkGcXJRDpXgL5fn60rbwVgqkSSy9Qs/2jmp55/2A8z7dR31nHhvT27uo/ZqrA+B0a92eUTN7nOLtlOhgpxQIIhM98zo6qghwVni7qlOQl/pFB2gYwJxEdJxZkKr5pfRES9K1uCJXC8tyrFp0Wn6GxkFWDcMntx+scxe2bhcHhyoI8Ds0v8dKa1sBSvO72/GxI3OcPsyb+tgbcLreAKcHBJCZTmEihQiawlqGpGDaJ97B1KAmegajwQ1RWGCcisqeVFun62pukUJmZ6cRdXDTM+dX4Axuid/R7B/pj/1F3tQfA7QxxTW7OJu1+0iugUdVk9fFAmP/jGQNzjeAi+ffIUQefyJlKGlsinpS43UO9dHo3DQNRHvbidZH/9R4DcnNQOLnbcn5cnE6SIepTcM9IInI6QU477+jMWIahvTeG0TMPUjnWgKSdkQzV6R0ZpolwckR71hX2jXod13dVHgjta3xdVdDmB91ZIjGkm7PKjLAzNKi8mwtLs/SkkraLuV5mlOUafVIjYHYsPQU9WdPSy3qpUxqTh9GwhzuIq0FkCZytubRlhuDK5pfX+pRbzsII8ggz/ZOyPdugBNCyOhrk4MjlRoabYEzEvOvKEy/wj3DFMrwdWnJbPkGXVIrXsvmLEduZraP/eDyfzveyH/Cc/7rZUA/4Qf8Ihf87fQ8/hacxgqTWcTWV+Ub/rIayrvRu0RGl5WsYQVpGpITp96AsztpZB+ImJF5tFJgRbtR843OTUVyF6rOYZA1qHoMc1sO8VLDMt18Pz9lM/eYQashEULIs50DaW0jOO+h12lFTsOWAs4WP4CzDcZg9hhQO6sA1reI6FvKqcApvi7AW11YotSLls4wrDon5SZpbmmGFhpgIvVrPHkANU+zi7I0OS8dcGZoWGaqBmBKXY0JWTLKHk/qWgcE+AacJnK2od50bNGamtjUm06QQQCUlNaznZM1kRLHrhTD1Ia6eCqZTWMZEXGQQrjvkdLGYDYd6RWuQP6+3OzBSky9yCbwy7yeRM8fwHk7XRs/87k27vJoOj/9Nfgb9hDy4k6799Ws1fsKidyvLoX5TKFEa2h2skYUJfMYS8Skh8l26b6JeMlmJ6oBoHaJ9qPOjIGxRbge5mOBsz+qolrWM9SGw+b6+qmQ+c5seoPxRB7Ptva0ThoBebcllwOonHtJMVtzbCBp3Fq1USRpbCaSvxLsMyuoEWtDQ0mbQ9UTEqpXZJAGEL3HUA9PK0jRfFbOG3BakdOktIBzHo/TizI0MS9NYwHocMitfrj3leN7G4sroBtiCHszhdKcmvOOO62I7dyG/iag9CNy+tp2JMo3gtOkroYEigR8YTDPKcHhyoqKQ/XE5wBntLHM9A9XiKevMhJKVVz4qNy9X6B+/wqt7U3i7cbrbUXR/8ev2yZw/pw3+ObMJkt3WFRkLcrF+6aZ3VV2TZ5VYso2dUZN04B+dmR+pkYVpWtINiohANETm5L+9D5H5KViLeKDWN1dw4mitaFe6hzhS7uFtksKQ9kwt51YP19Mb7OY3Za5tB+SuLh92jpA/LSwFDkGlPfcRd1J++L+5ogBOCa19KT/GOPoQK/UQzWwq51JRXvGRqs/AvwBPKf+1LpDIKXGIIyYmp9I5MzUPM4C6+RoXnmu5nJmFGdpkklr+RuGGuaZtff52HFGIEBwRfBgDzPbhqjZkqhtcy8sMW0eH9JZP46PjYvcea4enAietyGAjBAhhGHrlJBI5ccnKy0s2loFGIsgPglrlkjcBPPictWrfpni4x5VszbvwXyb1/XW3Cj3i90kmsD5PwBOsxHLrKyzwGlaKR/ofodztFHWq2smkyisPxiN093YklwiZQLsbIgFzmGQQaOpQ7vQ5O+O/nV0QbpqafZ3g8nthzi+T3IcUTWCnmikSlj7V3oDnInUa35c7DZ3tqSf2FItEMHfzzFAbQEwrbqPVNObCBYNEVQS4MPPiVIPlEgDkQcORxY4AuJpaGKkhmNpMp6IPTU/yQKmOXNxiJ+HMmiOIYPKsjUVkcJEnudoHPsGk9b24O/J8HTHw8hOHe9vJVtqztawtW04RlboTbQ0wPQz0j3qTfe2dtScjeCMM60TBAchLvRtiZjFCSnKYS9Lkj9REy/bJP7GeDS36VHIHSuGqSR/uVrbHNVduEk0dhaMZvnmuob/x3ueTeD8ueD8m7u5Bc6rciIdK8heoW70MXsjwxtblKtJuLEPJ43tCgnTC3AaYI6FbOlFg39YdhL1Z6rKvJ1JeU0rJUl9UxLUJyle3Yh2pdSbZQacpLUJtCIC2jrK/q5Wan93K7W6p5VamHMDnK1MK4X00gdSJhbxQRnO8j0Q1PfCZWFIWgoa21QUQoAUKd8IADqe/us0ovaPwTnHKIYgh2aS6k6BrZ1AWjsyO9VSNPXg56R5uFq+RjfBaSJnB5NKY53iCyj9UQX50ULxRvjuATh96MsahtYSHQBO005JJIoWxqUoj/0siWaRLiL4FDaSpUAUZUSROufUq7J4trwDjqrFTeLSANTqfRoLmL8wt2b9hTm/WBT7LX52Ezh/7htq+ps3659GJUuzDu8rKOoRdSqdqe6kpn2p0cYWZWsaI1sjYGtr/F3U1zCkhWlEyzT1TYrUWKLmEFoZBa626kkUHUxbZQDgHIkooSdpaDmEUCXTKAWktclYfvi3tpfTPW0ARCu1Yai5tTlE0VaWxpXICTgD2iNOh5k1ssDeAGoAz2UU7ZlxqJDGEwHHpiVqDOzwpKw4zczHMQGG1tSdJnIaSZ8B5wwi6RSe50Se50j8bgdnpao7s6lGkB/c3kbO97WSHZGzA3VuRwa/fW3R0Nq54XEEOIma3vRjvdrZK4iJlChAafSzURBCkfwNSYCzICZZhbEpSiBqRgHY9MAIZYXjn2Q+n5St6sIeys5cJw+f13UfEz7N8WQyHQazPPlO6/HmMuXGxyZw/hZ3kVvyd/5tn9MYIV/T3baXFJe4Sd3KJqt7YjQRMF7jYDwXdCnXeIiXTgEuWIiEaTIp4xi0rQOpPccVZGpQaiy9R2f6nyEazMf9+b/jivLUhzSyNhC9LQRKEalgOsZYvi0NMNpT47WxwNnWHANU6s/2yPccqEGDOjgozdVVdaGB6gughhgw5hAFAehUmNcp9C0nov6ZROQ0bZQl1flaXJVrAXQez20WwDTgNGnthMJMjaCVMoDIWcfUTBJEU1C7DupIjWl3VyMB5d3eXiFOHgqkt+lv0lrSW29YZXOCHdHVAsgIABiGbUk0KW4yN5qC6CQVAsQ4hAjhOCakANhswJkbjTVoTIKKkjNVWTRIqemPqJ0TTHgr9LbGOM0CpykjTCTl2N8A6g/Xyc2t5z/35vsb/v+myPlzXvy/bqM0btu+ppZ2F5WRulbdikepG257BpwTAOeSbjWaSjSqD3TVYKY8ZlQVEDHTLKe8SSU5gAdvoRCz0i9C/WBy+0LaTCotIAWOUmfWBNaENoIzA7c6H8Dp1tIWJQ62IACz3T2tkczxiDOCAac9IA0ELOn0N83YWF/qzcH0TkcxkTKRFs10bgYzONNJZ2cWJAHITK2oK9Iy7EwWV+ZCBpl6M4e0NltTAOd4vncEfdh+zKOW41MUD9HUCM77Gfy+l1qzjYLw0A3r6K4gUtofg9OX6BmOZ1AEtXIoxl6NUdTP2m6dF5mg/KhE9MLI+hDGJ9LzzA6LUV50nApiWeYUm6SC9Grl581QQNhrsnW5qvvwtTW7aCwSzg6PW6LpHfb0QgGptbLeWltv6lJzbuNo2gTOnwPOv/6/1mvZ/hvZ27+k6rx+6lVQaWlkzVjYxFK2QtdXagpES9dAd3qL0ZpdXUjERHXDtuhZNSVW5DTg7E8d2CcuzALplLIC9aDt0QnTr6oQfIfYpZmJ945fazt5tXFoBOcNYHag7mxPxDTgNCNcAYAnA4VRJyJnHyZfBuAlOzIzyRoZM+CcSb07m4i5qCJTi2vymfEs00pGxZbWFWp+FeIDWinTeb7GA3cC3zsccPZMjFcxI2zRuAEGMJbmcl8L0uv7YGgxH0PBFEH/MoQdLgGGFLIipz0pLjYrN6KmiaABRFbzb0MAFQDMfAAaZUy/EMkbkGaFslg4GoDGcvDvzSHtzY7PVFpyH2WmzVR09Ar5h6+Rnfdz7FU5BiDP6A4HJH6OhtE1ADUWJ9/cAOht3HJpAufPAefNaQnu0IatNXfqNl/Jx2WXBpTXaRA9TkPqDEa6N74oh+iYp/EQK70jAzSc3ud0GvxjcpKInHGay3qE4ehse8Lk9gaYRto3gHbKcNLILuzU7EqvsyYMdpNh5AzaKiZl9UF1Y3dfOyudbU/07IDYvQP1ny01pz2pZmDb9vjHuqPVDeLnEYlxXRiBPvYmOGcVZ6MIytSSqmwt74yFCQ4J5qyoL9Gi2iLcDgqJnLlEzmyNJ60dxP+tZYImB8BH2thY4HSDrXVhH0qomZjxZR4TcX4Isj0DTl/8g0xKG+SA9y72lyZyGmAa0BpwxqKztcDJCSMdNseANAnSKCuSMbq4WOXEQD6FRSktkBYSZFEyH8eGJCgsOEFBYfkKjKqXT+QA2fs9rns6srK+HZES6eQdHXBSgAtoZonmf857/Bv+3yZw/pwX/y/gNObRlki79RfKSHpUQyrKNSAvW31Zy9cf36CxBdlEnxxNx4lgKATQSORyk2juD8ONbxhp7Tyi6igUQiZa9oxGpEA7xdSiw4l0DexS6cYezzr6nUXBYTClzENywXtz8Zuasy3EkA22JbbUf7akmLYYbXW8l7QWcKa7OKHjDbYWHJkzBAJoNDeB6YDN9DGXVOdqeW2eVnQp0hrc+dZ0q2QBL+AkxZ1H2j0DcE4qzLDUS70To2B+0fjyMyM64JmLPacbfU5PInSkeU5uXoogrQ1zdGV1RCMIfbiJhNPTjMcGM5xa0w/21h/SKApwxgFOEyUzEMCHML0SSrobAUDjqT8zEUrkUydnx0TD4AYpjbG5VFL6lKAYxQVEKcjTR0GscQgOTGS1YqlS0+YqMf0pRSV/Iv+IP+gea0eNASnqopubsm83wU0TOP8+OI0yxSwlMqeZcYMz26/Mkp0bOs9mHT6HmDC1z3X8gr5Qe8dz6lY1RaMqsjUIRrQPxl79iJ4TqB0NQE36OgpWdiQrGcbQPhmA7nYQ8rm5nctp8kO4oAwy4Owa7quhkDWjUBZ1R8ljxsrqEBEYsXkGEyoxzh7yhQ21BZTtsCexuR8xAJMgdoDS7h5UOqSbQe3aK8WYhuHw1w/P3L6IDgbyOJL0eToCd6MGWlGXp1Wd87WyK9YlDaVa1bVMSzsVa2FNgWYT2achRhiHE8IwJmkaIKoK/dyU7Gyn0A5tcJzH+rJNG0BoZwEziDURoc4s+iWKhmM2FsRESqAD5mQANw5wmnrTpLgmtY02aS3MbRJ9T7Ma0B+tcBCgNQCNYZdKGjV2DmZnuaS2qTjgJzO1k4Z0MQ3z6dQA/G39iLzekEv29EvxHiphfWCf1H7aPPYFPTX/iiZ1Po2dywW1tUWt1e4qwwjonX8YN7tRl5qIar2f5hhx/S2WAt+2If9XSVU+1l28qfd0+Mh6NKeZWYkOpX+HPdS9zYdq0RbGsDVvcptP5Rx6FYb2UU2s64/oAILHgJNeYj96ipNZCT+mgL4hm73GcrEPTAjTcC74oaS3PWICNJG+okkdTb3ZLSIAdtZdo0h5RwDgHuhfu+CO0IVUr5y01kTPBNLHIFoWDvcbcLa0wGl3A5yORFA3Ph9O6mmMqvviWTQSkA9Ni9dgFEEjIaOmQwLNK03T8hosM+upNxtKtKpbKSAt0ZK6fC2k5jRWJpO5YYzMjKcNgysg8555LOFN7GjDnhamTgCnV9u2pK7tEBzYK4DZzhAc6cMQ2Ie5kaYC2HDq0DhsVeJYZxji4k4P1NF6jGY+NRYRfxwADQGQPsgRDUADAWg4o2Wp9HQzQiPogyYqKyKK72M4m4iajA43DWf4DHS5CSxHCrXBuc+F2VK/DPUMrNLWytm6OucZfbn8gt5c8ZUm9v5I9u4v6Y5WGFVbN1feLwNSa8LFTLqYGy2p702Q3korIJrA+fciZyM477bAaT42NQzfDzCtN9loPlt/KFevi0pMu6zhAy5rzagnNKeuLxEvSwNJZ3syo9kfhtOIEEbRvphaXqQJ9DQHAE6T0g4hde1ODTqOz02kthtI5DQihUofZwCbqdEIE3piBmZW+zVER2P8ZeYoiRxEp1B7d3Vs0V4d6DXaAkYH6j9HAOoKUL3Ndi8mUnI9XTSQnqlZCzgRUmcILPCIpDDNLEzSgrIMrazL1RrAuRpwmrOyvghyiHYKUdWkvuNRMQ3E86gPz7cWJVOWV0cldbRVUHt+RxsOdaePAaeNHeA04nYXRO240gPAcMAZdSNqxlBzmqhqImkk0zUxRP84iC0zmxpAquvZ2paf40Ct6kxK7KoE5HxJCC7yY5JUkpRGpMTOBFVRDIRRItYmBqSpbMSOcoD1dQtXVXieeoaUaWHcQJ0a8LC+mHpMXyz+UCfW/V7LZn6j6rJ31MbhfepRw/JCGlk3WQBqdrJY4DSPt9h+liZw/n1wmvGvxqjJpuoORpVioqfZvfmJ7mn1hvx8dmtRz4N6bsrLOj37WR0euUqLyzprVBoAxAqzJy0MA84xRNKR9AnHIB6fUVmgwdSdhggy7RNTU1otDsA5IDkKAsiXQWhHTcdgayK61j4oiHriDN8LlU9NeDgrF7hwSRtDiZzurZinxILSsUVbRACwp7Q0PHn0xQAshuHqbMyqh2Uma36nUs1kBGwoEXAYlikzzJqGyizMvQqInAVaSc25CmCaswRwzqPXOZUe7FiY5D6I9I3csIaInkkkTsCmM7AdwGzdCnC2JeohPqDuNM7zwextMYuWQsw2NMBoTjgMbhhpeAiLfk26a6KmAWc8s52hpLg+bexxbbCRHzV0MLV0IAqjGKJkAgA0QgUjSEhBnGDSYdMjjWTXSjRrHTKpPRMZNUtn+W5lNEqruBJNCeukg1Xz9M3Qg/rjkJf17ZTz+pcNX+iTlZ9odt1rCvJ9l5WMZjjBtF5M9CSl/TFAf5WM7L/JczSB8796oczdFF0nb9pdpEF3Gpq+5btycD6noVXH9fzEN3V93nl9OvVlvTFyl/b1nMaFX05ETIQdjWUcLNIC1ai8DAucwwHhvM4V6gfgDPkzBDLIRErT6zS9UAPOrqHeGHLZawq9RtMLHYJD/ADS4970TOsAZyXWmKnGYtLeg7TSkbnNDuxOsbUc+VyNwTRR06+NDQ4ItsrArNr0J5c0VAPQEurcOA1PCWc+M6ERnF1LtYZjRc76YuvjpexWMSqh8ez5HI4RWC/A2UBKW4MRdrY3vUjAGYqHrm/bNrRzuBlgKO2DA59vOxhcABpoB3jZvB0Ia3vzBBExDThDnc0BZIDUmGAH2KAg4nl78pyDzLZuQBwKoZSACD4VoigUYYJRFJmeqGF7wyCXQs1cKH3TVCJoFiRRAaKFijhKiJQSTYvD0b5ggq4NelL/2v8V/euAE/rz0LPSrPf1pw2fat2Eb+Tg/hZ16DuWmKE5N9pm1op78z43Rc7bjNo2ZAHgtIcUsv+Su+0V+TEEPKTrN6zN+1Dfz/9A3044oY+5Ux/vvkabqoZSpxXDtOJwANvYwHqFLtiOWFGzMJsaMpXIWYjAgHYJLZOBtEs6B3tbRJCJnP0TmELxd1WltyOtFxjVzmXI5pIsptWIEWpgMctJa9OJPlF48hiJnDvAdOO4cpGbzWO+CN7NXszw9u0V276V1QIx4JyLX+3YHLyA0sKZz4xjHCyTyMkGsu542FJvmrOue7mW1xVY4JxAvTvY2HkiNezJ8+1KOybfDwLGxVGhtqSyREwvgGnA6cVgtxcA9SGC+rVDX0vf0+fG8bVxQJTAzpQbx3zc+G9sTPheD24oZi40GDBHka5HuzFUTuskkbTWtGHCiLzxpMCxaHOjjbUm4Izle3IAb3VCquqSM1SblAnxVqolmf20u2KaPhm0V/888GX9eeBr+peBx/Wvw0/qzwve1/vr/1lD+v6L7DzfJoLSFzUAtUfVBbt7p82N5VO3SvRsipx/P629wwFwOprU511IhbdUl3aWBUCXdHH6Vf1pwln9aeQrujb4Kb3d4yEdrJ6uGdk1+AJl43YQb01vdEe0XhNMXxPZ3NjiXFLUSIQFeZY8z6zpM9HTpLFGETSRlsXAeOY3qTe7BLlRmyKp61bNNEgyplrh9CpxgscRvQxj6QysSuIgTkKpz/xR4HibyY827YmkJmq2p43C9jEiW8h9zRne9td4bEZMrTsGHe3oLJ5DfgKpqwFnudab/mZPQNqrTA/1q9V6wLqic4lmlmbT8iFq48w3gPq4F5Ms5fwtqW4dAScO8+1/BE6TTlsA7SAP7FHcOZ58bKKiOd5EcvO1m8dESmNAZoBpyKsAABxLfWqAmcKESgb2JSmQQpmhrEcMj8GrNxiJH8CkVZMASEsRy3fLLlDXdPS3qIi6As7BadSc2MLsKp2iywMe1x8GvqD/RfT8//U/qn8fxOOoU/q3mW/po3X/pl0z/iRX9xOQeYyjoThqafMl7RdDFv1XmdSv+PVb6sncEi/MTZr9xnCvg6lLPtf99pdVGHVIL/Y+pO/HvEhN87y+HfyCPh26Xyf6PqBDXWZrTXE/DU8rJL1KU1fE6l2InPW0AyoCsAKh7huBKqcHkry5nSutvmEPWiS92TbWHaLFrOsbj2XJAGq7ai8ndQ/1ZEwrWatxZB+P4HxoopnBjFUlQ9eljI/lcqEmAM4wVDVBOA34I9UzaaUfJ5ATwglr01Lh9ze3LDjHw7pOhuCZXpwB6PCqxSdoITK9B7pVsfW6BmBiLN2jVOt78sg+T6MUmkUbZSxTNIMB5iDq4x6k1iVIAVPdnBVmS415E5ytaKngGeRO3euB+N2N486xAAj4bh4DQnPM97lCYt382AA3Dr1wItExkihpgJnJrGd5YrqqUrOQ80UryUROk8oTSQsj4tWnoEw9swtVHZ2oinBkj3G4TADOWYld9UD6AJ3vvl7f9jmgf+v9gv5/vV/UvwNQDX5V/z70vP515gf6lweuk0m8qLY2R+APPtN99EPvssB5C8n9msD54zth4/hXM94kQ/xYNYjNP1Fj/lmRER/oyYln9enwZ/V1/wO63n+fPhn4hC7136YDXWfpgZJBGhydRyqbwTKieFb7RbLmD3YV8UCJP84GkEJDGFjuib3kRCKn6Wl2I6I1cLoZcJI+jjURkrZJuZst5s8ejGklannXClwKmF5Jx7mPnmkxbnz5buxCQY2TjIg8HD1qsC31Hc3+YOo3Y7gVRt8xEle8KEibqPvvpj3DvCbywdmk08twdV8F+NYSHdd2Z2dK787a1K8Ti3WrqDuLECMU0krJ0wJsSqYRyceS2g6j3zqY1LgrkTufG42ZdAnF0S+APqoXbgseBnD0Wo1ayDDFbjfOjz82n3O5pyU2mux1QcnkzMcm9TWpbAxZgImWBqDmsTwpXUVEw7zIOAuk8YySxXIzMgKHGBjb2mR6yMWVKgOUBfQ8KyJYEhWRQHaBa0NsJ61I7KXXapfqy25P6J97Pqs/93he/9bjiP53rxf1v/sc1/Uhr+mryef1zpw3VJR6Cq0u5B7veXNr7eAtZCBmGutWc/2WiFq/1fP4iyfqnab2MKqSm+QADew23h9oCv2yNwYf0Sc99+iznk/o45679F6vrTrTZ502lg/VqMgCdQ9jYsOQE5A2VZGRLL8NZRFuEMPOvuphLCWpN3vTczRG0kbjamxCuqKlNQRQP9wRRgKCviiDSp07qJOfs8YxXjYTed0clDzTGdQeyNhXEUuKjElXMb3DbJrysVyskRAo4ehZjYdshAElvkEJzs4oeZyVYtuW3xOiZV2qtaKhlgjZWRvNAqMh3bWdnSjb2NX5yJBuemhgvR7oXaFVPRAhIOWbXwU4qYEnkQ6PoJ1iDMdqo7AV8TF9RfqZNtS1tFC8SE0t4LEo1wDOPFqHyOh8741/87ETgDRGYC5EWA/S3HBqyyRSVQNGc5LMzQbFTw4prAHlTbAm0As1x6S7UZBB2YC1GLlfQWgUzDHLggMxA+NzZTj5NQRj4RmOyim1v07ULdX1Ljv0+64H9Meuz+pPXZ/Wn7oc0j81PKvv+hzRd4Ne1BfcbPdNuy7PqG+oP+lb32qeuHcCTHP+scFp7pZGH/s57RIUP0buZeh1JHl+3ic0pOa4Xhz+qq7VPqrPajfroy4P6mr9Bp2rX6L99ZPZI1Kqrn5sBwOYxbQ5iiBtigFoHr49hShZSok2vREi9Ecn2xuQDmRKZTgA7W2UQDivG4D2NwPXkEM9WXxb4tReNZ6OGkt9OK0oBXDmaDYi9AFoY4sZcs4FdKXI2QrwFEokDYxhGsScBD5vQJmJmVeWlzH08sHMyxOhvY9WdqvTJlb2bRnYU1sH99AuNoXtnjBQj43rr51j+2nryB7aMKBWa4mgK2BuF0MKGYXQ1OIcImei5cpQh5tCupcnA9yMi9HXNO0TUzcaIHYEmAac/9kxX7MHmAag3kRLw9rGc2NJIeqZqBhNumqiZywklwGi+TgKkUUkbK5Jc82/Ta0ZDxhzeY0z8BlK4KaUDotbzmB2KeRREexurVeUxgcVkdb21am6xbrW+SF9W/e4ftfpAOegvqt7Ur/vvFf/2uNJ/bnnU/qnfod1ffZ59ao1AQpTNitbuoXS2iZwmhvTj8HJQK/JJoxSpO1n6pb3ho7OfkMX+hzSZ+U79GHFA3q3epneql6sY1VTtT6/pwZHprBDJFF1IREqQAdahPlVAcRNJotss1jfV4b8zCwoMvaYvUgxTZo5BID2QeTenR5nd1LbQdSiQ5DW9ebjSpYalbPFa7TR35qRLsbMZtPzNE7rJfy8AtLKYrOmAb+dVBzwYnC5iyM9jHdwsLZg18TGEkmoXblJDMb5oN7fixQ1W9tHDAKUg7VzRF89Pm6Anpw6RE9NH649rPXbNbaPNg3prAcH1mldX1LcHhVaWFdsyfcMo2z0wV3iiWjujHvZI2Y3TCyuB6ZuNBHSSlf/D8eJzzuhWvKEQQ5xRD9L1DSihGhAZ1LVUG4spn1i2ijmGCCaRxMtzQnCLMyftD2diRwTUeNdATFRNJeplirGywqJuJmAtcQZt/rAPK1N66NTnRfp084b9XXNo/q2Zh/nSX1Xs0d/7PSE/r/u+/Tnrrv1u4ZdujbiaW0e94WaOxsHCwPOWyhQNYHzJjgbAdqcqNm4POcz3U9/c2r5qzo15jm92XmHPil7UO+ULtYZHA5eLZysffmDNDOpWP1Js/oxHFxLi6OUVLaEdfEFDEdnEcHSAItJa/thxtyfYxwJeuELZFLU3mheTd1pIugggDmYyNiHFLTa01llSORGm94nvcZZsKZmOsTUpwacxUyalPgBTiJnrn8gS448MY1m0oNWRiyjXFloTiuY/ZxWW4uQAQE+P7dfVLA29OuuvRNG6gl2bj41aYgOzRypp+eM1eE5o7R3ykDtGNND20Z108PD6rV5cL3Ws/ZvIe2XkTyHvkT+SoT3iUTmKAdqW1YNGnAaAshKYf+TqHkTrE74GZl01mhtQ5wa+5wmrTWznyH0P4O4sRhAmigZZr4OUG+CNZh03ZfN3VGojVINMImucYgQ4gBjLusDa0MAJ7OhWYA+39FXg/wytTSlm17tNE8f1T4AOLfre0D5XfUeHnfrT52f0P/usU//3HmXvqrZrGs9H9ezU6/IM97MfqIguimSvxUiaBM4/5oQMqsUmt0wkfL3O60XYPw+7bWbiLlObxfM16nC6TpaPEGHC4dT21QRNWmZUF/2hACqCWb7llHwAM48XNrNXs00VyeWEXnhwBfD4DXtk6Q4zLwYpkac0D0MvWwIKS+LgYaQNg7ha72jmD7x8VAV+zqNx89IJkGmMGY2FeldQxjO7/y8AnadlAYEoBTCMhOAFjB8ncUFn8RFnAxLm0rvsJSLeXpRqeaUlmt6foF6MiA9r7RYe8YAxNHDtH/iCB2ePlbPzZukZ9hUfYCt1k9MHsoZol1E1R2j++rhIT0hpCrRAsMsI0MsYGN2AivvLXCS1hpw3mReTfT8z1NayB++ZqJmKML4QMBmQGoGs42Ur1GkgKTvBjD9LNbZTubRCBTMzzcfm3Q3zqS+fF8cAgRjD5qHtrYBnW0Ne1aK6X0WdPRVg3eCxocV6enKyfqgdpW+rNyibyp36puqnfq2lvZK5yf1L93266uKHfqqZJN+X7leb45+URP7vCtXl1NMsjC83eE7QHoLOCk0gdOA86YnaqPu8g47VEDMBRbEH9Wn4yCB6h7R21nzdS5lgl7OJdIUjdBerDNmRLN0CEKiB8DszqkGnIYIMuDM4UJOJ8olMhViJG/VCBEqGJjuTkrbnQu9H/tG6lnHVw84zRD0aGOexfRKDyxAumAkXccURj/0tMMRJUyCxZ1Am6UbCp0cZwflIMkrZcO1Aadx5Cvlwi0g/cuj51mABK6YAecCFtdWoFUdQqN+IuznyOgEzcjM05Njxmv/+Ik6OHminp4xRUfmztDTsybr0AwDUL42fbz2TBqt3eNH6JGh/bW0vsqSFtYT0XO52SSxJzSK9Dnwh8h5gxC6QQBZADVAtcggDp83YDMRMhBW2R/A+bFDxTo/iBFM2mr/A9ANoWTaL6bFYtJmEz1NPRpqQEyEjEU1lAhTnePqp1pXygI/VioSRYucfVXrRgbil67H8obpUtUSSpENul6+FZDu0He1j+kPnfYSQR/TB5kP6Fr+g/quZIPe7r9fT879RFlxDG23Munt97dG7dkETgPOH5l0WZ40X+kel+ua1/uMPh+0T1eL1+hM/GQdix2hZ9IHa29Bf23OrNdQ/yhYVT+AabaGcQcPC1Yt7YYyRrtySWWTWBgUb9fBGk4up+4s9PKwFuX2RM7Xn7ZIPeRPA4ztUHqg49HeDiBydsG1oAsgLkWF04edKYMQvRsZ3RgmQ4xoIQ9gZhM9jUl0EZMexpGvwh8SitSumIu2DtXQULdgTfKL0zgvLlTqsJ6OWGMyWtXN3lvjo1M1L7dE6zt117a+g7Vn5Bg9PXmqnps2TS/Pn69XFi7S83Pm6dlZs7VjxAjsMctRFKUhfI9TmT+m0OzjjOiACwLmXkZQ4EZkM2ztX9omppf5l3aKAdfNKGgioR+1o1EMWQdA+phD/Wr+jx0b0hyxVzEA/6FPajal0dsMN9I/as9oJ4gh9LXJuMfndPRRKRLGHl6sJwyNU60vC6Ec8QR2jdfDWQN0sWaxPixfq2sVW/RVFelt3W4iJ/Vn9S5dSV+jT3PX6fP8dXqr0zadX/iO+leehme4ciNymjT3Nx4hawLnjchpBNA3/Wc6fKGYlGs6Pu01fdn1IX1YsFynY8fr+cj+2pPUS4/m99CShCI1AIhO1H69mNbvycRIF2qyLkbFQ/QrYMdJMlEzEXCaZUQGnKV+3sj5wq1IazaK1cHUdielHUbUHMMgdg9S3bpgfwucRehX+xKt+uCCMBERwigsNo2FZoGPm6WXLSYyFwNOEzmrYCtLSW2rXPzU1ylIM1xjtdwnU+v883jE4tITUb1TjMY7RmpgK28NtwnWDC/E8P4ZWh5ZqHVJ5XoQn56Hi7tpa3kvPVTek75tV01PLdTAQKZmfHBhMEttETxEk8qGof7xx7Dai/2fprfp/gMYGwUG1rkhQjDRz4Dy5jGR0wDSi9Tbi1TXAjjf60hdamv2igJOE20N6N1N9LyRDpvIG4EgPt6JqGmMwDi5jl4qtvVQvSs7RiNoU4Ulq6JjODeoSC2MqdUpBPBXKlbrs8pN+rJmG8ztbv2xyz7qzx1EzpWAc5U+zVupy0TPT8a/qIf6vyQ7t4vobkltjT/Rb93zbALnjYFbq69pFCKcVh9pYMP3ujLzNX1ctkKf5C3T67HUZyG9tCMasiS7q2ZH56gzNVBn+o0DEhLVC8+b7gDUeMyardQ5Xm7WoHOyAwQNipoqlhEZx/XOfK0b/cLuTJlU+LkDOFYyMEo2PC/TWp5bG+hHbUkkdLZX32hSZtogE7JSsDNJZnAbJwRW1We42NMmQRyPjK8M645qFDWV9Anr3Im0LmGa45qo1T65esivSJv9S7SWj1d5Z2s1Z5VHhtb45mpXZLX2RdZod1iFtvkX6AHvDC3wZiWDN6ANQE3kyTQK41hdO3iQHrso7T4bRd/bXuEt2imIKRhf069kPM2d42EAaqmDjEb2L9K9H0fMm1HTOCN4A0wj7zPH2QyJsyXNloW7xpTMgNTYbbobaR/ANemvab2EEDVj7RDdA8gkJ258gDTHwRtwequS59mXzWS96TN38oxRlT07aLwy9VzeJF2uWKNrVQ8Bzq2A8zH9sR6WtuphfZixlLNYH2Ut1fuFD+hSz0M6P+20EqJeR9JnCMEb18Jvyd42gdOAE2BafU1jaXFdrZ2+0LJh17mbHtDV3JX6MGuZzhA5DwZ11xYu6JUpVZoYlqZOaEE7I6cbnESLJIroGQU46QVWAsRMAJnE6r0k1r5nYOtRTkSsYWC6DgAaYHaDqe1k6k1mLYchih/BqoMKom2Bu7PqAWch0bEn39+DZUNGHWTAOQR7kVpS3QycCIoQA5TB1FYAzroQojUN/Xq2Qg93jdQCt1TAlq9H/MusYwD6kC/Hx5xi6+PtPqV6zKdMe4Oq9FRIjZ4Kq9GTETXaF1atJ8Kr9UhYuRYywDzDE48jF1J2O0a02uMFhONfeAs2iBkpnhnq5rgDJkMOmdrSF/LG9DJ9AaEBpKkzb0ZNPyKmN99jIqaJlgaYZgu3Hct+XQG7o1EO8bOMNtekvaEmleUYwXwoVpvxjt68pmwnA5ypnCz+XdwxgIwBMYc3w+C+0ar0oBdM9OzjnqKHI/vo9dx5+rhivT6v3EwrZSetlMf0XQW9asD5UcYifZK5WJfzVpMC79B7k46rPB1SqI3xHTKEkLHeNLO7P3JO+DXB2gTOGzWnNTZEndH2A8UlXNNL0y7qs4bNupK5hBRosU7FjdO+oAatj6jUnNgijQxCosfQcCfMtgaz76MPqpbe0Vh5EEErUAWluzKU7GirFCc7ZfJxRTBkBcDqxM6S7izLbaCWNAzoUDxkh7O3c2hOGiysq9LZQF1NCpzjZI9yCAKJtHYYPkSjEc4Pw9C5G2lxLvVoMWKAMoQIVTTyO9GI78ToVFcPXOTdorSM6PigT4G2+1XoUd9K7fCp0C6fasBYrcd9OTxu8yzXZvcSvl6hPUF1OhhSryMhnfUsHz/lX6Wd/uVE3AIt82bDmEuCejqEqNiGiNUGcqYVUyZET3eA6WqW9BI9zSSK6UUaEb6fSWMBpelPWsfIC029CXB9YJPN8iMX5H5OEEYGnF58zjC4xpzatFwMuM2IWQrpeigtFiu1BZxxRM0EJwzAAGYKJ42Ps539VeBCjU6dXc5uzyLnEF67EHVxTtDa4AYdS51K3blO10htvyed/ZdOu/S7ik0Ac7E+SV+kz3j8MGuV3oO5/WL4C5pQeQS10FuktTcVQwakvxFz2wROM6PJG2HAiUrk7jZvaEDdNV2Z9Ko+LFmjS+mzdDljjk4ljtXeYETVUVWaEpmrAT6RasAXpwetjAGRsRY4++KzasBZxjr2dCY3Uqgb0yGF8nAjKGflXhUpahfqSFNvdkdQ0BuWdhDOfKNxSejFBEuBu4tKYEQL2UOS2qGt6vh+09schLn0BBzjR8CampnOSkQFZSwnKmOdXzXg7Ix8rTvN+G4QI+Ndo7TaK0sPeRdop085gKzSbt8a7fWt1ZOcp3zrtI9H87kdPpXa6V2lJ/z5fBBDyiEGpHXag93HNiLuWt8CLeFnTXbGpsQhTFW2/somzU1uy2wm6asXUc6A00RPEzlNlLQiJQA1oDQfG2Aa7W8Qn/OHRfZEumcIHycsPI1iyIDUANFMsJgIakiiSONBhAjByPv8DNj5f8F4D4XbuCrGzhOAGpCauhNG3NlHmRBDuZzCjkZdFaISSKFhfrl6Mnuszhcs0kdl6/UFkfP3VY/qX4mefyjbpI9TF+njZHqhKYv0QdoyvZf9gL7peUBPjjwmv6hLjebg1J1GFG+OuUZ+dYFCEzg/tVwO7jSrzTu8p3Z2FzSl5xe6PPSwPixaqbdTZ+kSXqmnAee+UMAZXaVJkTnqwoXQGXp/cATTIpy+iK/7xbFRjLrT9CB/DM58WiklvvTh6E/W01Ix4OyF2ZZx5jPgHIhyqIpomWeW2lJL5iFcSIdIqgn0tnxsB1mznlnWJIvVgqHfWY4srwT/2EpW0ndlaqOX6bd6h2uCC+D0yNIW3yI9RtQ0kfIJP1JWPwDIOeDXmchYbwF1rwGmV6We9K7m8zU6FFhD6s73Bdfo0YAKrfPK0zL3LE13SdQgxwh1csBn1gZ/H2rQUEBm6k4TNQ04zVjYTUBa6awZtr4B1iAjyDcgY6zN1KYGnEagYFomhhByBaCOLGDyYtQtxmzvNmIDZH2mt2l+ZghR1bRRwjrQxgGccTDS8ZwkAGqBE+Y2j0haRBQtd6YG7xipmbG1OlYzX+9VrdEnFQ/qi3LASW/zX+h3/oEo+Sng/Chxrj5KXqgrqcv0TtpqfUFNenLaKZVUQwi1/4zrwkyq3ACnNev5K6uHmsBptMXGU+Zz3cMahYToZ7V9wge6jLD9g/ylvGmz9HbKNL2ePEEHIntrTUQVTW7IIEiIMu7mQ8PQyoZjRRLByr7YOCttzSOqpZJ6JnW04+KxVz6Rs9gbZQ8g7c7AcndD9BiWFknfiNwsSCLEBPREi2i1FPkgS3NzUS4Rt5KfUw0BZAatJxI5xwHOIWwf60b/04CzDN1uNaRQN/SmvRijanAP0njqwzVe2driV0wqW2EBcy9Rcr8FzFodBJgHA7pqv38n7THg5BiQHgCsBwMaz76gatLaCq33yNUKlwzNck7WyI4x6uoQbBEwWR3wrWW4OxDSxpu60cNI8wBdMHaYN9PYm5I7M8pmgGkA6o1jgwGmYWTNMXYqRh1kQGwUQjf1tWZ0zPQ1zc8wSiEj87PAyf6VCDu8bfFOiqGFkgBAkxEfpAPOXHqcxaS3FUTNOodILYrqpFNILN8vXa3PS5DxlW4hYm7Xv1bu0u+LDDiX6uOUBTwu1tWUJbqYuESflm3RB7OPa2Av2iltuWnD2jeB89e+I/3N72tu6gtUITb2ZzWrx269PPGoPqjboo9pobyTOlNv0uM8lzhBR6L66YFgLCwD09XVEYKHtQODqPX6oWPtj461L2RQNUqcTNLTeGrHWLt2SscMq9Cktah+uqCj7YNMrwGT5x7UnSNYqdcfO5MK2iJFpLImpS02AIXpNd9f6oHYwMMBoTyCbgalx2H2NZIJkW78/yrIo0p2ZNair+3B6FRvwNnZ2U9jnSMtZnaTf5F2+pVrL+A0EfMwYDwc0JnHej0NOA8HAFK/TtpPmnvIt5OeMZ/nHPI3kbVOu7wr9KBbnla7ZmuhK+Zj1HB9ncJVbeengnYI13GcD0foEEDU8wVwPlh0BgPCUEAYxk0rhJV/xsfIh+MPCRRgWFraKo3TK5BIgNlEWCPXM/rZJITwZjLFANGI3g1YTUoczcfmGHCHsuszAt+kKFuECDC38Q5EUD5OBqSZ1KMF9n6qasfNql2Y1kd31+ul8AXF63S9ZDPgfER/LNsFOB/X94Ub9UnyYn2ctNA6V5IW6W3Op8Ub9N2EA1o59LRadMQnisGHO+Ehmv0WUdNco02Rk8hpXoj238vX+6yenX9Sx0c8pXdL1urjwpV6N22OzkWN0xtJE/Rq4lCt4aIf45+sHh0RC3DX7scF1Re1Tl8Y2t64oZu0NJWoF90BixCMl7OJoCX47tQF+ak/Eyl94iKt9Qr9ERz0xQCscxg1EqAs8moEpwFpGcCsDQKwbvYqZrZzAiv4xuaiEsIZYQzRswGjrU44EtQhru+MTaapNxsMKeTiT4QL0wrPDG3yo+akbtwHOA8AtmeCuljn6QBzuuqZwAb+3QAB1E3P8fFzgd1ugLYrKXBn7fQy4MzXGrccLSFNnuKcqAFOEaoFnEXt3ZTArpYoImEwIPPHbd4XcAYRTcPMXhTW/YWYtX+QRp4cL0BsSB3D5hotrjvpsFEEmXQ1ktoyllTWpLCJNyZSwm/oa81gdYwBqjH9AuxhgDPawYO6k8gJKON4jLXhkVo0qb2Lstsje2wdoP42MXo4tq/OFS/R1SKY2pKH9TVR849lj+nPVYCz4EF9nLhQHyUsILVdqKsA9V0i6Wf0O78Z+igKqQtyCabP2Z4JJWODavnZ/gaChCZwmjqCegKby8rUo3pvxgld7L1XlwtpXheu0uWsuTobNVrn4kfrRNIQPeDLSgUfeoBOiAW4UPoyXdHXn0OrpDsuAUVMbSQjPk9icqMARrUCUqfSLK+l1uxnxO6IFIwSqCdRtsxESk8TLakfSWdLaY9kwtKalLUT0r5CJlOqfZ2tNspwJlSm4G07o6KQSRYGtLkZ9KK+bSClrsfDtQr/VyNlG06fc7F7sjb45GhnQKn2wLweCOikp2Eunw1p0NMA8jBgfDaoB+xsL05vvRjah8eeejqwK5GzC/VoJz1OqvuQV5E2QCyt8c7TTOrOYbQouhKdKmxIJbGyjG9towhOEAD1AaABgDUc+WAk9pYhkDh+9ETdiJRG+O4GIL1M5KQF40mrxERNI8uLApw/nI5MpQDMMKMI4kTztTg0tMbd3qyfCMNCMwohRCQgDe/A/Cr+SdajWWkPg5zcwkXdbRlmd8/R/vRRer94JTdY6s3SbfqOiPlHgPnn6sf0ez5nwHk1Yb6ucN5PWqCrOSt0vWKjvu22QyemHFNSJq21lmw1wzfqDvyjGlVkTTXnr/8iGA/TNm9jW7FPX4/cr6t1W/VBwWp9UrBCV7Lm6VzsOJ2JGa4TiUO0hcg53TNRQxwACHfvfriVD0apMwSH8j60Pko9EQk4wtC6Uy+ita0DsJ05/WBjh6YnM1SN4oYasxoyp9hMmBApTSprgGmIoESsPzohiK8JYB6zYwfGyqgjsagcigvevDpsODCn7szXGoic/eOZCWVNXin1WT5u6lXYRA7Fw3WhRzJCgxxtDSzRboidJ2Finw7ppmdCu+sZQPhccG8dDe2vl8IG6OWwgXolfKCOhvW3APoMEfQgAN3r00k7vMu1jdT4IW82j7mmaFxHNMGQQl1N9CRiZQPCFE48Gt4o7C3j0famotzJYKQrjZOCW16CGQtDlO+PmMAofkwbxWJ2AadZeBRBTRlmaktSYVNXhvAYRJSMApDxRE0ztxlBG8XUraGcMKKyAWN4G0dFtEPO1x69bVsnHB/slH2fm4a2T0AVVaVT+bN1rWQ9+tkN+qJoi74v36l/Zirl34z43QLnIl2Onaf3E+bqXc6nhWv0ddUm9Le79f7E59S58qyat73AhJLxtzXA/A12rvyjR05rG7Jx1Wv3uh7E5eDL/jt0pepBfUjU/ChvidVGOYcA4WTEUL0WP0hbaejP8UzWKCh7A84BbgH0PMM1KjxCg5goaQgPgxSivRGF7hYZX1ciZk8c+AazQHdIarK6AKoaRskqOWUGlETPMoBqUtpUfHlMn7Mfs54lHk6q8XW10tmpzFROwKpkRc966s5MPu9B5AzWwMRkWi3RSudCzwQYZW7+GuIarsWeqaTfOXoYcD4GOPfCwD4dShob1k1HwgBm+AAAOUivAMxXw4foeNgQQDpIRyP664XwvoC3F8RQN+2mVt0VUKXNXoVa6pauSS5xGuQcrl5OwaoyAgDjTIDWNQPH9gyjdUXil82ESB4i9FxW+WUxb5lNq8ewr2bqxKS0xrbTn5Q3GJAZW5VQkwIDumCzlt5MrEAg+WGUHcXfE0ckjQGkIYDf1K2B/L8gInZYa6IoJxJwxrVzVkwb5lnvs1dpS19NssvQ9qg+ulyzStdQ/nyWQ48zzwjct+nPdcxyIn7/Pn+9FTkvx87Re3Gz9W78XFLfdfqmehNznzv14fhnNLLPJbV2vtjY+zYmb03g/JXThptpSvvrcvV8Xc8N3qtve23TJ9xBr8LUfpizSO/R5zTgPB46SCdjB+pxGvsrvFDOeCSoHyneIITlYwIjNYaVAcNJVfsiajeRr4qFP7UICHqa7V5Mohhby1ocEcoQGpQxj1nM3kyT1lbxOWMAlo+iyNSmA1hwa3qgJR6OREb8ZdnbadYGTseqZFF9NSsVzO6UCGrPXHaspCuLui2JizcTw2WjNe3nHMzNI0kLAegq7xxtIbXdGVCNCqiLDoc1AM5eeiXiBijDueGEkxGEDbdA+koEkRSAHg3rSwrcCzKpllZMhR4BnKY9M90Nsy9S236AsxYRfRmETD51dy7saQaPKfgZJUCSxZF2xpByRpLimhrUB0C6Qhp53TC7DjR9S8BowOZLWhxArWqiYhRsr3kMxGA6iogcbVYFksoGA8gAUuIQ6tyQ+5EQEiUjWzgpqS2/l5PWihZUW28NotZ8LKa/LpQv1Adlq/Vx9hp9nAZIczcQObfr35jl/DNKoN9Th35Gf/MywLwUM03vxM7QN6Xr9HXFBgTyW3SV62D5uI/kG3WO9lrjnK8xF29Ka3/tvN7an/GFytIu6MrQJ/S7Lg/r0/L1FjhNSvtu6gxdiIcMCh2o11g19ywX+YMd07XCPZ3oGa7htn4aFxCjsRFxGoEAoTe62Upqxgqim+lHGoa2Eg1tobsTyh57JinslefsxOeoQwFZHRGwEGG8AadRDg2h51kT4MEiIx+Y2QTNr2t0ap9ekc9jCZ9jiW1WFj5EmaTBrDXgwk7gAk60Rf9KBKth+mQovb5RtFQmuydqvjtaWvd8bYV93YsC6PmIPhY4j1vAHKYT4SPICswZquMWaPvrGOB8kehpWN4naMfsoPZc75GtOW7Uvg7hEC4QUu09VWnjrlL6jkZ8btorKUSxWEyuw6zoZotQgXq0JfpYak9vtqGZxwBTo7ZhhIzdKIZACjKkEp8zQI43kZKIGdmOlJWIGgqAQ/m+0Fa2igCY0ffZKupuG6Xc76y8FpBmrXzVrbW/erTw1fh2EdroXqRTKePRyi6AaafezFitj1JX6DOmT76hlfIvAPN/MTT/Tf4qXU2cpfdip+ti5GQi50zmOjcy37lGXyL1+7T3o9o58XXl5D9r+Ws1gyy8q8NvMKXyj57W3tEeytz1G43q8pGuD96tr2upR0rX6DJR8/1M7qypvIFJU3QseICOBvbQS+Hd9WD7RK10SNY0as/x9kEa58vERwTu6JHoa9HF1gV6oZuFMAKYJZ5OyMnaUVt2RIjgRpT0ssTvPRDId42KaBQdAMxKFES98LTtjN62mk1e/RJDLZZ2Xm2JtUphTnUxAAWc2dlYQGYATA/5N7tXkQAghos5nNZGAhd4IcxlN3qRve0DNISbx3j7GM3nua7rmKtH/ap1xICTtPY1wHnCRE3AeSpypM5EDdfJqCEcbkJEz5cgig7SfnmCunOHZ5E2IUhY6EE7xzlGg+1D1GBLZmDrqXJbL5V2cFdWG+SKrIaIbkEUvL+DwkyUIz0NvJ9VgZxAQGodgBhKxDSgCzHsLiAONZGSJUYpjIIlEYHjuNGEm6VGfD2Er0fwt8Xzs5Pvp3d8j4PyWrJztAOGaPZxmuwQrxmOCVrlnKGnArug9JkFMNHM5i7XJxmUJmkGnGv1KVH07ehZupo0Tx8kziZqTtPbkZN0PmS8PkhdYIHzC1pnX5Yz59ljq56aeErdO53QvWadfZtv2ZfTBM5fP3Vo86Fsg77XI5O/0Lf9noCx26CPIAfezZyHMmgGCqGpupg8CXCS7gHOV0J7aLtthla3jtfagHwt9WGfiFuoJoWw1g8hQm9aI11om9QisasCjHVBXpZpdA9mMbsjJhiAiH0Ia99rGQvLIYIaMsjUqGYe1LRbyrAo6QYba2pNA8gFtRV6oE93za0qZ/FRGqxvlErYuBWHHjUY+dxNAPgRmWJJCdNJJ02rowLQNNgFcgFHapZ9gtZ0zNTDXiWktj2pNQfoFOA8EwEoI0frddjos4DzbPQwQDpUp4iiJyIG64Xgnjro21m7PEq1xRvbTNLkqS6srrdH3YSUrysbvmq4EVQh6ctt5aT0Vo5KAJzxkDVJEDUJ+OnGcMIhi0IBWTDgNFEyoi2EDyfcRERzAHMcETfXFUcHlD4J7SF6+HooEdb832TaJLlt3FRyv7uq7id1bx+i+a6Z2kUm8HRkLz3HOR7Tj79lsK6mz9SXRUv1ac4yIudyfZS+TJ9kL9ObUVP1rH0vveDYR+9FT9WVOG66YeN12n+krgPkawbM2Yt1vXStPuv0kI6NP6I5g15Qa5Rjzdt/rXt/G3CaVXa/gTTp105f/+b3/fA3t/lI3uGf6eTsi/pd9yd0DZH0Vau/OU8XUQa9mTJVbyRP0cuktc/6dddLoRAqQV21wyYLYXmJdkSWa7ZnnGb4xWtcMOv+WNHXgLa2zoATVVBnBO9d6Ut2xzy6Nz3OblH0Qulj5jKpku3kYInce2BAXQezW4wetwR7koHUmjPLcrS0S6U2DeitlQ2dNQKxQlec/Uo8IV7Y4JVglgZBsPgDSm82W/uzfj4WQiWBxn0awMgDnJ2I6iPtozXPPkkbnfO13atch4K7k6IP0JnQoXqdqHkufJR1zkZwogxYR+o0ae6piGF6JWSAjvhTe3rWMsVSThuJNQ2uyZriGKOhNkHq08FXXex8ACi1Z2snZQLKNE4mQoEcpHVZZp8JtXAMzynCpLGktSH0PKP5OAbgRZpUlRNDHZnUBocHxAT5KIDy2jIA0JKasoW9UngspZ7s2SZQ4zrEap4LumG/Su0L7qGXI7nBxI7RhYTxSPAmQ+6Mp2c5Q19RknySiTwvfYGuJM/WWzETdNy7v1527a1TPkMAJ6ls1CSd9iOV9x6i6/krADKCBMbHPitap08rH9H5Ufu1Y9w+dXQ+iVXqV+hszQjZr9zrNJ45v/lQ6W8AVAPOZmYUCJmWH3s1z0x4Sd/W78LEi5Q2f5neTputNxKn6ELSZJ1PngxRMlT7fbrpefqDp1AK7XMxEx0lejy2RqtCczQvgIHmoDgNZMlQAw58NaSrFWhp85HwZTiYtNZERMbE6IdW+tHTRHRQiXVlb3yFuhA5cwBqJjsva7AnmcjioQWsfF/fp14bsbOcwDB2V6OjpT1T4OqOsAH7E/aMmKFnX/qLnnfeT4qIfxDsaSx1Wiq1X74dEzOOQRphF6XFTqlMoZTpccQIhwHnsZB+Ohs6RK+HDte5sJF6nXMGcJ6OHNF4DDipR49xQ3oxuJ8O+XXRToihDX6F1jjaDNRCY9HaDjTRE2KoipozH+Y0k/Q6CyInjZNO7ZgGk5todLVm3QJKogCkfqGQQ7EQWHEGoETTOE4i0TOZ559OWp5P7VoKyVPcCjljSxdVA8yBduGa7pqqjSFM1kR31YG4fnohfoSOxY3RmcSJejN9uj7Mnct85kxdip1IKjtHH6bMQZY3C2BO1Kte1NAdGwDmQF0MHwuIJ+tCyCi95NpHb5LaXi9YZY2OfZKznJbKBqxNtuvN4U9r7/iD8vYyUyrUnJbx169MWP4jRk3zIv8ATryC4nA9eGP0YQZyYeqKUYvkztdbidN1Pm6iLiDbu5A0EXAO1gGfBh3y6aKXArvrkGeN9iAs3x1GdAthjV5ItuaH4sweEqueqIaqMX6uxAyr1NGBaQkHIqmP+kSE0UrBZwjDr2qECX3Zp2IsTtIxaE5seZ/KsSAZnhLHZmlS2YYa3NgbNDkTixAkgdXsvSx16qhcbELScdqLQiQeirY1kIjp07ylEmBKkyFUoqjT0kgLTQSqtfPXKNtwrXRJR2dbpicDO9Em6XEDnIN1NmQIZ/gP4DwVOYr6kxM+UqcA7gkAfByAPh/YU/sC6mgjlWsdc6Ir3DM1m0mV0fZIFun3dkaUUIkovYA6MZt6MhlWNokImUAtGUdkDGSY2veOexTITSSaWdAMUu+M9kR4omUGkTavLRkDWtlyJkvq7X0AfYDGOkVrgV+OlgcWaFNQuR4PY6Qttr9ejIG0iuP5JU7SOaLk2+nzdJl09OMcwJWNDI+oeCZgpN6NJZImTOHmM1zHvHrpmEdPvR44WG9FjdW7vK8nfGgnefTTV0WwuflmZncJ7C7OCPRFP0W0cGn4M3p2wkHFhLB0t/3vLBlfEzh/pbuTBc4Ohqm9ptrqb3Vp6OMYQa3WlQL6XpAK7yRN1QXcD4wy6HziOL1KPXPIBwWNZye96IsEzovRK0aunmRY+dFAHAeC8rQhPF9zA9gg7RWubrQ1urHLpJLmexmA6kG6OzAiUl1pm1QjaK9gW1cnhAvFKIoykPnlcLoxWD2LZUercWd/qFe9llYUazTEUXcMostxvCvCzT0Xj9pcnOtSbOnzAc5ItKum1kzldxlyKBy5XDJ1Wg6pbZ29v8bYR2i1czoi9zIdYOrkSEgPvRrSX6eDB3EMQIfrTIiJlFzw1KCnzSGSngrjcyHDOIN1LKgvutsueoIJl62eJdqErG+FU5JmOURptCPsLRG0wUjnGCUrBHB5kDe59CFzIYmyWzE6R+sjvnk7xTRrrZS7O6i0nbsqOtCKIUJWtHZVXWt3dedGMsAdhhkHhmUw4Ru8CvR4aGftjyRbieoNkzxI52NG6424CXqbG+c7qXPhBBCtM4v5cQ4+QXmICArX6YOk+TrhPVxvRYzX2zFjyQ4gufzwsfXrq/P8vZf43Dn+rmfsO+lM4BB9W7JaH6TPZ2yMtDaT2jNvva6X7dD7/Q7q5NhDykl4AXD+/obx+m+S1v6/XnP+tfzKCA/M2oU7OvB3O15T/26f690B23WtbImu5M3Qe5nckQGnuRhOR3Pxcqc+GTOE+qubDnvU6pB7pQ56VuswrYZDgdV6MgDLSf98PRZaBEmUgQ6VFgva27FeEepGRKlD4dJgbEQwgq6gt1lK6prPSoM0ImYmUr8iiKEyatCR2GOu7lqnNYBzVW2ZJjJSNhiZXq0zkYWdlwUAMpdTiDtADgtq49GrpqCuySadzSRyRsOKhlODpsBu5sF4dmUd+6SOsVrvkokkr0KHmDh5Dn3ty0G9dRJwnuJiPRNC3QZAT3NOhQJIA8qbh4vYAPg1w1QH9OTvrddub2ZAIYgecs3RCmcAChs8yQZbkPYBGtDOW91JR7sgo+vWGuOtdhBh7ampeezaCpYaQqdXa28Nsw3VKMcojeSMYoJkNMzr0Jb+GoYudga9ygc6ZmubRxmZSb2epa1zkvfgDVRa7yZOs2rIDxmS/jCbVgkCg88RGHxZsFnfFm/Rn2iXfJ2zSm+GTASIo/QGN5rXQwfrdGB/neW8GTaUFoqJmn21v005zO1UGN15ei9xhj5Mna9PM5fpq8KHUArhztdjv94edlgliYdxYmSPyq9db5og1ewHE91fOZ/+lSJkYypyE5yNAmYDTmMefYfZj+H4qUb2vab3+j6iT0oX6v2cqXonHRKIlMgCZyTRAxbzdOwQ2gu9dJh09imXUu13r2gEJw3+/Uj69vnmI5Ur5I6fhkInQRNcQzUdB7xRHqHqZVzxMH4uolY0kr0CplQyUQKlES1zSXvL3F1VSzQdjwvfii5VLK8t0VQsSUYaAQOEURXpcRE1Zr4BJyAtxP/V1J45bI/OQouaQzpbYNYTGHYURjSVyJnHeFVPj3DN882EaS1A/F6FdrbOAudR0tTXggYC0MEAdAgANBFymE6SyhpgmseTpIMnQ/k8X38tGIlfYB89F9DA31qHtK8acqlI61ANLXSM1xy7aE21C9MYm0CN6BCgEbawxHbBGmUXSmSN1FgDQOpGE8WnYjQ2i5p1jgtsNPXrQpwWFuPcMIeWyNT2kZrdNlpr7TO1k5vfQdjxF4mYr8eN1du8H1eoIz9Mm0/6SoTLfwAiZ5O+KXgYYG7V95w/lSDTK1hPm2SOzvqP0Ov8TWfMTSigP6luf12KHqUr8eP0ghMpskMneqAzke9NI/2dzscLdA3A/67sYX1fyy6c7gf0zsAD6pz+DLzEh4DzNxAh/GOB07zArI0HoFZTuR3bqp0+1oLhl3W1x0Z9WIzOMhtw0j65AGnwOimQaSucjBhC9OTiRSF02KdWezoW6ym3cj1tRrFgDp/yLWYmspBpjmI9wnjVvlhWGgTkarZjtBaFpCOUZ0yMoeBK9K8VgDQf1/QcNoFls3k6H3DWAcxOzHqOTo5h5TvbmRkNGxodpGHMfXZnZtPUrsWsczeRs5BTAVtbjeC+ilNIiluAKqcLm5+r3Pyo5Toq3TCfpLW98NVZFlGkHYy5HULCd5hzBBHFy0G0HgIH6kRQY2p7xkRIIqcFSlNrWkBFoEBUNedkENEzoK9eBtRHkPU9SwTdC/O7DXHD+o60lRxTtMw+XvMB6QLHOC1jgmU5M6ArnFK0qmMaX0et5JCitaTX612zSIuZN3XP02bS40e8Sy07lZ28jju8yvSoJ2IJz846ws3gJOTU+RhEBYDnw5R5+jRjmT7PXqEvkd99UbRZXxVg2lW0U9+XYD1StEN/BKD/xEzmlzmrdTaAvyVgAKe/XvPto+NePXUZYF6ibXTEvjMChAn6gJr1vXjaKkmzrJ/9NTaZf6zcrt8BzmvdD+pKv30aWXwQcOIE/9vUnP8obO3N6HkTnKS07bCicP5My/q9pqudkXsVkeJkUc+kTAecUwHnOAiSETTquXgRvp+JHarnGbfa41Ssfc6lOoyDwCHfclLGRnDu8ynSFodUHYqq18my0Xo44P9f3nvHVXVu29/Y0JhiF+y9d7GLFOlNqr33nqKxl5gYTY+mxxZ712gsMfaCqEgVEJSOgA27SUw7d77fuTZbUMHo+d177j3n/WN81t6bXWCzxprzmc+YY3rKp7U7yzu1bGR81WZE0MbSF5L2QOztxVrUA2Nmb9aQfZgcNgiCTmOS17se2II4kM4yFnA8nraDKBwFIoj30TVnpcrijdN6UJXq0htBeV8E70GkuF6ksf0ZUTAAba0Hel8nCOqKGKEPvjqzG1PlbOqBOoiLCNXO/XgFHaPifJI0T8mpxAttNgFyavQkcuZGUdN6kxOc+6eJnqebcKI3GSnHGg2Xow2Hyr56vWRHHX/ZVAt5YA1PWVXdTVZUR2xf3UXW1XCV9TXcZGN1D9kEtlYj7a/Od1STFrZaPVgSBMgeXr+nvqIPvaQDEOIPl2OteH+2eU4TvaNtplK4mUsaOl8y7T6SK90/l+sujFdA7XPdA2Kilc3xYg6K12Z0s5vktrc6HKyBnEQ+j28QF7whJ+oNkWN1B8mh6n3lVINh+AXhaNEQdVTt4aiEPkSMMJfC0Wy2X96TK7z3LVLjO7jD3+q1Ta4M3CmXR2+XhT130hQRiW2Jjgf8Fy///s+NPfsfS3cLIGe5LLGseVW+HBsqSVj3Z3i+Jxcd0Fp2nSPRXFE1curWwmn2/E6zpxbadizbC0Ple8i5pbIb0dOHCq5PPnJ6yHeVu8kObD4S+jNPxX2crLfxkcVN7eRNBOlj0b0OpucyiDTUlz1JLxzmelB57UNldyjN09Nx4ptNM/VU2zYyvjUWKCiMBkPOXqS9vlRqvSGoT8XK4k87Wi+ip1pz9qWtKoAqaX/WnEMQ4ftXxcEPGZ8n7WwBzA4ZV62FLKrvIFta+clOXPUOFEJOjZ7G2hMyGkQ1jiayGuQktT3TdLQEQ+rjjYfLYQj1o1qekOJurxsgm4l6m+r6yJY6PkQ+wLp0Z21f4Ce763IRq4sNCthHt8vBhv0NQcdhqt6HVdjRfIScakP62W6ihLV/XWI6TZfELvPw92EdaP+hXCXdzIGUN2mSvuVB54jnSsmBiDd91lHQ2Qg5N0DO9XLHezU9m9/Jba+lcq71FDlcs58crN5bDlTpLee4wJqiZm+Jaz1Zsh3elYvtZ0kCgoRUdLY59Hje8VkJOdfKjd5b5PKA7XJlxFaWGUTOsmhsjREd/2pyVvpPXmvm/9seJadlee4zh7NUrRxZNfGMpAUh8fLAJtH+LYnvOhdykta2n2RqFUM1E4LuNKT1SG4Pl53VcBko5yibrF3kB6RtO1DPbKO6+D3Rc7WVPWZZkJMJZPGBMyXEbYxs6RQoH+IJ+3bN9gZJR+E/NNAKYrHp3pdN+gEQbTRryzn4Cc20Q8zArM432jSU17HGHI715mCEB30YhxfEKIIANvSDqNr2g5QDazaQIZhcDa1cR0aw3zi2alMZWb0Zjuc4LSDIH2DdRIZZN5ap6GGXU6za2jZI9rfoJ8fRzYZANI2cpqIQpDCqtkpQLQJxIcqHs9w+qykw69SQpqOIuqS4jQfLIQpk+9ha2lO3DwTEICwXe+oQEbm9h4q2VrX31cPVj+f9xFbUAYQcRxqhUuI9TjQdaSivTlERVvFDhA2CAoQE59lfTu5KGxcN0NmOzDtxQhvrQmeJxypIiHO7FwTyXgU5FZhF+5DeenHbayVpKQTDwCu2zRT5qQoXgyr+crhGX/Y235SDrDP3V+rNey6kl3MOe57TJL7NbMnuzloTt4S7vt/R94lrQu91cqUfs1WGbpDlA/dQPGRMg/Z1/o8FjkI4WOT/N+Q0j10wjV4orgt81p0v1rkiGyYckeQen7GRTaeCA1sptvMeklOrtafbsv5qYyLnaQQIR3ET2FrJTTZU6k665iJba7vJ5lqkcxBzyUsdJLjjKEn1n4clI+mx8xtyiEnLm9r0lNXNfeSzht1lfv3OMq1WWxnHHuEoFDajUNNMYHLznI4URTp1lBn42s5kLso02s/eYAtmbAO6WxC5D4DM/Ulb+9NwrKQcg1/rRKLx62yZTEINNA3/nKlsbUzBsWAKdiWvY3Q1xrq5TCzPz8o0l28pWO1tO0COoZvNn9YapNRI+RgpHyFoUwjL1sPpxqTC4FRj1qxNxkpwIyIp2xQF4UiDoaTAaHlJh09wMVCcbM7rtdCk2zVs35xVhVKbNyW63Uw5156spfM8SdCKrO2HRLcv5YrTN3LNhSZodyIi0fE2bga3emwwkdIg6GoDevsGjgf3A1bJff/lEsI+5o9WfvJjlR4SSb9qFFsqB636GlEzA5HC+TZstbSeLskd58s1tk9ueS1n7bpccnyXM31slWTTPnaz31JZhwn1S+UP0Nd5/X8jcv6LQ/W/+urzyOeZCkJKTqM0Xi5DXqqbKZsmHJILHp/QhfIukRNyUsXTyBnWDtUM5DQIyj7nKQThpzR6thomu6r7ytpybO5bEUEpcGzCzmN5WfboijaTUNsJuIxjZtwDxYobCpVu42V3+0GyDbf41TisL27iRBXVlopua3mV6DYRok1gzTgVIs7CnHompJyNOH4GE8umtaIdDdXRWEyvRvCcIbRpDaWXcjhOc+Mh5qSqzSFlc5ldrTXKHRuZU9VGZimqtTf6L9+ApFolnViinsyv2IG1Z096NyEnRDEqtqw5n4WcoZDzjEHOcQ9xprHpfgjFpYJwkvc3oiIC+zBUR2Ft35BwG/aNWctHt59hIAaxwHmtmHaZz1bJfEmk8JOse46I1i8TMa8QMa+zVXKTyHgHUt7xYxhuIeTMySXnr0Er5UiNwbKjjJvsq+pHM/UkCa4z2FhvZmDYplEzlrQ3vu1MycCFL4eBRmZy3mQq2XXImYnG+nrvb+WHYTukbr1gw43vX57WFs0/Yet/lTj/ivQ6zwumCFrJYhVSpVy9WNk+eje2JB8bliRJNFdfUFMvVZeQCoWzBlIYXRusi062GCkh7L0dRxS+pqy9rCrbWdZVcZB1VC2XVewsCywaYaM5jn/wx3LFj+4In4US7YDCiErvftz7fqCncn2LIPm6IXNM6trKAro8Zlk3k2lVmsisui1kXtN28haTwd6CkHMYxjtHj4xYn43L3xQG9Uy0Jt3luZNp9p5pzegFtik+ZHtiUdUOVEZxAaBD4yPwMSKBT6rbynvVu8gC7n+IvnZGicbyRQVbKqGDIKemqKbUVon3tKhpJuYT5ISsutVSGHQPNYy90ygi4zl8mGKokJ7rMEPiOioZ35aLRMgk0tdU9ZC1/xQw+sJhsWR1Z4RC92/lqit7jh66viSdRRhwD6uRu08hp0bOe6Slv2HOtrdCkCyzaC+HavZmv/NV2W/VCxvMOZJFQ4OSM96GdS2dKVn2H1GlhZzskd5hvXqXsQ05gSsls8dSFGMrJfL1H6Wn2zmyLJ0I8K84R/N9RtH/LfOif/UfaizmcyvTaoVZ8aoULxsrbbvGy76xu+Ui1bskJwbfOHLS0I0SS5tYVKcpSPgmsQ7CQ4goepaiUAjqmuBmwyHoSNlF9XFZaRtZjjXGyspdZRkEWFy6nYTYjJHbvT6TmwGLcX6jL9RlPvrcqXKGKWVHSY9/bDlYNmH/saa+GyZa9vIhWy7vko4uqN1GFtbHjqQhbV6NEHk3Bk0A7vLvM6RnfqOOMpNG59lVWsh82sE+QgDwBW1TS607ywqrLrLK2l6+M0AHSpXusqKqsyyr2l2WWOtt5qWU6yJfc0HZXbOnBOsWg26nkJr+LTlz090zTSGiEjIXSujCoq4+Ht7idYlqORn9KqoehObxFGDOKzGJkCm2NERTiMmgEpulUbI7UdIJQjojKiCN1f3LW17r5LYPxR4ipRLzlyBGxlM9veu3hRRW01pNabUwZLqtMMjZe4Xst+4juyp4S3CDQRSEeklIPaq1ZEVpLFmUnAlobpM6vsVnUwnWKjDWJXep9N5j4NFlhiSn4aKQE7ha0ibvldmj06RkVfWZ+hfvdRb9/82aM4+curdbpMJVKVEmQnz8M+XIhH3My/hAks3kpO0ojk6Uc+hqoztONhDVnq4NBAmn0Joa5KT0fxzTrK1VnOXbl9vJsvId5Vsi57cVupE2jpCf+34td3t9Jdd6LMbu5H2JtSMSIwMMaf+q0fC8q3lvqrr+iOeZ8oU/zyJcBj6u05HCEURs0MHAe4gY3oOQCxt3lPea0jjdqJO8y7bMfFzdP6jeThZX6Ujjd2f5rmo3Wc1+4vrqTkRwjL2qu8tGtjfW1/CSdTU9ZE0N7tf0ljXVeayat+yr3UdOPis5NarmRlaDnGZAUCVnOJGxMES2nESVdArEnEmkmkVRZq5cpMk5Gb/YdDt8Y9Xxjmh5xfFLCj5L5aYb6aumsFRjjeqrD/M0fQFkvB+wTX6FmL/12s39rRSAtCi01qjYmqq2a40K7n2GFD3ouRxC9qUQ1IvtFApQNfqzZfKmpKIISiIjSmSbLMFmBlspb8tlR4pOSAAvO3/F51EU4vXpHl8yWe5LuUF3StaUH2XJO/elbD0KQmX/xdFTC0JFdBzBQ+h9VdGY8C8P5f9jEdU8jEbHLzC9usI1ebHscRnVJ0aCR++SVN33ciKtpcE6wWiwnklXCmlYJ4oVnUzkDCe1DcXO4xSdGqco/wejUz3ctI98Vx63u1c6EJXay1cvd0JF1BtyfsME5eVyp88KyWa+50VK93G2b2GxOVNCkQOeaDOCKKpmW6pZ9cGpwE2+rmOPIXQ3Wcx4vkVYjXxal838ep3lEwpIn9Tvyu2usrg20Rkif8n8kuXVurGnSF8j+4pba7nL9lpeskO3d9hH/KE2Lu4GsMasFYTskFELVE61snq0wWCiJmvOZ4icZjI+kfaSsprJGcG+pAlUXHOPGjWjW6PsgZgX282TxHZvE6n4fjuxFoeUWfafSbY9LuuksNec8YuFmHdYV+pe5V2f9USxzXK/x1b52X8bhPtefg7cIb8E7sLNQMn5vbHHeRMC3zS2UnS/E7J6rTEi5y0cDXaV85NjdfpSrQ2ScFRCSTQvnG8zGUwB0431ZlpX9lDZqrlk/zHr2y+4IFB48vlWUlxo0Pb8Vm7jEp81doOsmpEllRsyUPkVHaxrLiw+T4qbd+49HDNpHjf5tPPdZDmvztYKUj0KJsUrJZlQIclYlxWrQAGFX+pxqIXDvyN5jQo1PXrVq++XOcMOSEi/dZLuhgExE6kSHbCvwJokViMnXrUxEDQGm5JoBhlFtqNFSS09qPwFIwY/hFJmj2pNq6N2qcRkr1dsZNELLeS7ss5yp/8S+W3YarnTG89UnWrl+hkE/QhnhQXso6rI4U22adQqZBSyuH74yzLZC5ndMuxAvqXr45uaDvJtTTv5ulYuautRFTbdeNxWvkOJtKEmleJaiB9oB9uJz+wu1fuyuW9sW9TrK/vr9pNDtLkdrjcQQtKLij72CHuUJ1D7hFBtVXJqQUcLOxodtWJb0HZK/sfNP9doqdsvJkJScQWRrSj2GCDboOASQztWHPuIFw1SIi5Xr9iuREvcCS47fgExySzQx14nat5ibXkHhc89ouA9Utl7vpsh5hb5hYj5M/gl8HuwU34FP/tvhzgID7RA5Lue9aJGUNaKVFt/DqTiSj/urvK+crBaTzlaC3cElidRVIhDG4yhM2UiVVoEDkTOdNt3uVC8L6ldP2C75jMi5xK5jCVqKiMfr/kukXsMPMoetkzWvHZOqjWkn7OMdqYo0ZKfsbezAFJqX2guihiqI3OhyfzcfPd1WEsJSGlJJLGscJ2RBKlSolKCCRUuQtBkwNYDRHwcanHy70VO0xdgkLPsFWna5Kh8OP4nCQ78TjJo0E1xplqLiuQCkTOPnNMh53SjG0KrjOE4B5xRQyzIeYAN9a3VPEgVXWUdWypfl6Uw81Jz+bxkJ4l3nie/DFuF2oTqHxXATO2YcF5MwelD3v8dul5msdk+mYrwqzgTDEda1x+nPH+amr1lZR0PTLXcZCVEXQ5Rlz0EjcbcXoFdyLo6rnSaeMsOZHS7GbegOt99CMUPNBwgBxsNMnC44RBDzXO8sVZnRxoIZp8yWCu1uRXWx8mphHsWmFNZEzFZkwMlpUFMolNM22lyHmKex0DrYkfW8hAzFfPmDDx9NGpe6f6lsX+pUfO6CxPAHpJzPSqfjfIzqewvAVvzgbQWgiqUrPcg7l0/RivQe3nLWHdSOPJaIg96M8Uau5EdZdA/l/XiojOSNHoG2lqWI7WGydmG4yAnIvp2JnImMy8lkWh+3eVz1rgYf+GIkOryCSntMj5nqWQPXiKbXo+UOk0hzSvacK3kYVzDM2WVj48O5P4j5DS/n1mlR0anWV0uLJSclpCzZIUccE1KEmZLEDFLlE8Uy/JKzP8kcpq+BOOK9XKWdG53RNbjUXrGF2sSbDBTnDVyordEWxuLNYkpcj5OTrZX2BoIZu/uIK1jGjlXWzE4CLH2d5Xwiy3bVj57oSPRcLjc7r+MScqsiagAXvNZilj7C0llpOBF2p0udGU/TwnKpruuZYPxjdVeyz0YO/+gYxIaIo9DebONiJgHX6P163tMt3ZDxp+IuPuREx5C76pi9qPoUY3NfdaTipNoS0+Svp6CjKrwUZzC3SCkud5mv1FF4blryFCtrP4NMZ9YWxI1jUjJ3mEkTcxRRKRo9g9jKLbEaz8lrnYXOjClDWf1lC4fmcy2NJ11+BpiLjHtX1KRval7mB6ksyh97rOP+YsRMfMT89HbP/MzMzlv4+R+y9jnXA6+lfuB33BBmCabS7nKsVrsa1Jpj6AzRbW1p+oNlwgiZ6w2XLOvmkrFOLrFdMMe8wYOCDnuDD2i6ToNZ4Qb/ku4ENDt0n+1HJp6yhgLaVE2x5g+ZlFJtbbPsuT7O3IyD9YY0qsRFIc/3OWLVWayGYZzRVWRZMnJWhI2l4SkerRkY96SVipLeh0ty5Piktb+50TOvCuUxSsZ4m57QPa/vU+i1DfI9WNcvzVy/h056VSBnCeJQIeQoe2lx3FNNRdZVokqKdK9r7DS+Lx0JzlDVLw/hA3xfhvlbm/UJn4r6bj/GnJ+Iom0J13oyvQyWpXOIxOMpgE4jPamk5DmGKQ/hILmAPiJVPRHVDVm7KOfVNPVA1wUDjUkVc0lo/4upm0R9iAp0pxpRtsXCM1FWD6BgXnbQ9eLZ/KrgHJVQgURNFzTV3o+Ix6msZrKQkyiZRQFnygiUXRrLmSs42LbzTIQr8Wfju/kRk1mYHbF06fbZ5ATYYHjN0a0zHGl+ONmIua9XGL++kTEfJKkeeTEvR2z6Fs9VGe7lLmb30q2y3uytxJT1cp48ftMkPiOaGzr0mBeeyBRc5RENJ0IISdBzhlUbefJ2UaTuXjMZ51KHyeu78nss2YQeXMg589spdzCHSN8xkHpE5TKmEjWnYZzyLNWbZ9OTlMUhYS50bQopCxhfR2C5kBQLgSlMMt9AZTkSqAprWUFImaFhFz8B6W1RlU6X+TEnqSn0345OneHhNENn8Y6Iz85z3cjqlFEUJ2nOa2Nwr82vO1kg5za43gIfele3MVV5L0cMcIytlO+rkTVlu2KZO8P5feRG+WXgYwB6LNZbviuhpw4+1EZTGKT/QLFiATUMOfZa9NoE0EECqOIooTRiBdMxDuG+uZoAwpHdFUojoHjemw4zIjcIRr5DDeDXHUPBApF8H22BWtjEAbCWxDRQERz3p8eRxP5WC9CXON2s9cNhPPYUyuvvG8UJ7UZ0WyRRLecQjV2qgETMVH4QMrzbFFc6ITDnY476KxREw/grovkkt0XD6PmdZcVbP4rMREX0FHyMxFTifnr30RNc0TNT1CNnje8WeP3XclFYZqssLBFITSMjhNdB2OeXRvfJCJnGN+rRs4ovgcl54V2sxEmTKJy/AEiBy6cXWlHI3JewX3xGq4YOX3WIONbLVH4Cc2ecFleYLiRRTkqtoYI3rxnbhK1FLy8+zty5hFT37NoJcYNWqVIcWtqPJV5bSlC9Avk0CVJZS0rXADx4LyBkhUT/nPS2sfJibHXYI/9EvL2TglnpoY5cibRaH3BTtvGtCBkImdsJ9QsuWvOMNacBjmJcodJJ/fihrCJoswqaydZUr6TfF6uLdaZDnKNrZQ/R2+RB5iG/dx3q9zyWyNXaeTNoCqYTLPwRch5gVK+iZwUnKhsRuHjE061U7WsGtlUIHCyEWulRkjfNEU1JHNARegYdIWy9g3DpEtTy3A16YIwEUSy/IjkfjQuc9EttCjCMFkIpohQ5FsvGgUdIxoWDI026r9zzij2cCRa6v5lTFu+I/Yw4yBmQgdSdTxgLyox2ctMZgZJShfSRFsMtJh/meXwlVxFXHDdBakc7V63jIi5Hmw0iPnAfyvkLDydzZ/q3s9Nbe/5a2GINi9kdw/6fCenG40lpXXnbxyHWbR+l1zEIGpoo5EUg8YY5Ixp+Said+SCzRGZNHkTwQMCCFwVNNJfwbLkBt61Ob1Yw/ZeI9kU9CInbpUP37wqZWtm4yekFVuz2Vf+PuGC6i/PQk5NbXXf3VRsKobbX3FrBReBl6qckNKVj0HEI1Ky0nGxrBzBMY77sWJJUag4xP3PSGvziRAqsWdVJkHe8NwukTO2SoT7J1RqsbxwRhDdnROL1PY8znsxGHvFQMwYpHyFkXMPkXNzbXomKQgtKdtRPindUlZUdJW7Q1bLg+GbISeVxn6YVQeslWvoNy/hoZqGZaN23usJrOlfDJXDWD3JVUmjEakFRGlONCO6ndXUtCndIeAsMKed4TwnzCClrvc0tZzK2g8Skl5Gs1Vgxjluxyh43Bzl9BhtvEYvCCZEs24815p9yQIQw890nRbLSR2ja0oQS8EnVknJ/qVWZI3Cj7G+fMcQrWv/pRaA0iHmJfsv6Jf8yhAZGKksxLztsU7uelGVZS/zZyqzD6jA5sevWqF92rqTCHs/tyik5LyPYOA2tYMTdcg2ag7i73uN30+7bNBDKzG50EWQ9mtaq5XaxA400zd9wygIZaASimxB32jHt4nAX0BORAloa6/1/E6usGcaO2adfPfWRbGuly5FyyXmZmBKRt33VBSW5hZATs3eHhaFOA+p9+g6tghR0zABYC5LiSqJtDKyrq1Ub4eUtl4jL1bfDHZJqaqhUtL6vJSoHEfFlkjKlkpJqrIl8dxRmNaiJujWyr9HtdZMzNyJYhVzWHzHyfs9N0rC65vkvDeR08U0fiEZl3fV18ajJDnfBYJ2pDDUcdZj5HyNyMlsEY2cOsK9NhaZbKcsLYNMrlhTWWvtI/eHb5DfaDkyyDlgm9wJXC/X6XzIdP2K1In2NE4IPYG1Cz+Oq7iqZ+I5ac4TjZSg+VPICCUiZNX0M0KjIySJgCzh7NupaDxKCYmIW4mohCkIanylyPuZRjyNfCbEtlXCmfAoAVXdo3uEEBHEtjWRMZ6UMMEGGVy7t9jgp8JNUUW3TJKZd5nWDbMsFRnYLebvZHgtWyaqk73mipg8N42957PRKP48gGAP/L8HOxjPlwfTY3x/BSB/dL3vt4ltF77rXhuNRuzjtUaSwr/O78hFjj3pUNbjZ+m8iSKFjyEriCFD0FaxeP6myKaTiOz8D3ReCu7vWZh8KTlzerAu9v0SD2NsUJibE0/VfdXcQ9KolfLgYq7Zly6RlJg64OhZyWk+/8zLK8T07JCYCKppbRZpbbKUa5AoVZoTndvYn5SW3Y5Lgw6HxarxESlXN4bBoaS2Ss7KuqVC5RYSloCYiuKQ0ox/W3KWvSqV0NRuHr9Tzo1cJfGktRmsOdMKJCdRyNjnJCXEtiSM/s4zDP7RbYnDVEv3sI2xuZY3e52sO5HHfVikGSMbhsuDEYybG7FNHgzejhiB0j8XghvIw7Kx0cgiemZ111SPiwFR5gKFCe32v4C0LYEqYpwSVIssmkJCQj1GAWO7gseVjEakJIJFsm0RpWmxkWJCbgj4VPD+5x+C57P2egi9OOQijqNC78fz/Hje11D5cBJf7PCWCZDyopISJDKpSwUGqV2VmJ8QLanMspeZ7UQq68oMEvSrOR7YiHiqyIC1OPuUv0Ks3wK2P0LK/AT9DQGC/vx3tk9+5/iAaPpbLh4EbjftgUJuxW9Bm1g3fkP6SjWWC0w8214RDGc6i4Y4kvQ/howgHn2v0Y3Cd6XWmAn8PSlEzri2NHVjDHYZa8zrnAvXmYadxQU7U4GP8bnBK2T13L3SrhvkrBRrmudqpKF/Nxrw8chpJqd5S09JqeTUQtNVEzmtE6VCowSp3xHSe/Q9Jd6DIqS5/QEpX3+flK0bKaWqxYmlNeS0umjkwMU03Go+DMzjG8xHY0rX/3nkj5y6jZItrVuESOS07RLX80sGrC6WS1RrCyanSYAQpSV5NftSN3TV17J1cYhm490NA4icnqh03GVVJTv5uEgLie4+W/5r3C55MIy9ucE75Fcad3/uzdBWXXcy8lx1nNewxNC1ziUHjTAYVmk3BuvQi50QQXDi64CdvEinEVEjY25FlOilEUyhhZhz+jMQR5VUO/v/GVxg7ZtAy5bCdJvoCPT2RQo8CUpG0r5kKpt6Qqd01rEGrCk7fWAgGSgxLxn7mEQdtLLX2CbJYZskx53pXZ7LUeBQ/EFkoGmsiWQFE9MURb83/RwS/tFzh4E/c/F7EGQF+rPfIK4S9TesRR70XGuk8Fr8UgvMs6zN1UMomta0OIiZwBaLCt512aBraNXW6gUmoT0jHFTj2/0TLFCwQaFDKZOlTjrI6sHWTP+Vsn32j+LsHSkvkVkayjnDe8vc0fW0zi5z4Sh/AcnUHaUFIN1KUSlpUc3m2D4pVoUaUK0QsWp6WCzsyOtbOGyRMnWXSnGrjZAyWCyrxABSWyUn1aN/e3Ia5W+z76iS85J0a3lA4idvkuSeX0maJySBnI+ktXSmmNJaszqINSBrmDMq32OvMLgJ1v4ohHaj7NlS28sQIqyxcpAvS7aXBPf58o+xP8hvw7fJH8N3ye+Dd8ofA3fIA3oDb1K1vUMEvenJ4Bw1qcLvxkRQCieoVRQpVA11Y1wLFEpUTbn0eIGCi6ZgphQSIgOtiiYooYGu95JwEFBPnIKQSAFKCfZ30PcxI4m5IknayqWRkeiSCiHTSF0zbD8CfG/dmGNqi99rt8VUYlX1Y1L83EC4ftMD5Q6R8hayPBMx0b4aEZNpX/lSWL1tSmOVkDuIlEpOXYNC4Fxy/s7RIKUeIaSJ2PoY33Evjr02i5ChXOT33Vt5IOt1ekYbjyStHUfKPwly0sTNEkCLQdGQ9yLtaoms9xNs5hp2mpfQ2OpWyjVmsl5RYrqwL+v6KSL4pXKx72rZO2W/9B4QLBXqn0Fdplsgz9pCltfkb0p/86BNJ2psXoQtlGKVbwAUenDOstoxeaH6DrFw5GrT3H6NNO66Qxp2OiOVG8XKizXOs/YkpbVK/M8jp17x2Ebxxo804fUNkuhPk7WZnE5MO8YqUdec59HBxkHOKCwZDf/adjqqAMsOUqUQuvdPIIU7iFhgdwNT5FxXzVlWQc6lr3STRM+FIhMg5Qiu+pDzjyG75C+sFv8ggt5j7XnPn9SO9qQb6DdNBGVjnvVSJr6pGeg80yCqWmfoeii5C6QgUukAniTjPuQFqblQIid31ahLSomgPBVrj1SUL3nQx01IIYVOoW8yRbtCHgefY34f/UxNt02FHd4Pj510fp901pKXbJlDArJIWw19LIUehZmUhhRPRQUGKdcZrgW36RZR3EGcrqPfdc1oJqe5CPSrn6kg9KtRGNoG6Uzk+yNIyQopiZr/6Lub+5CYgGIiaR45f4Ocf/TbBLEWy4GqePPWwSCMQpAaZ59TTS2RM44C2jmtOrMFpEUhTWuTuADqhVHJaYqcEBLH/zRMqtMh5xUlZ59VCBEOy/hXz0qVpqEQ84qh4nm2/s7CyWlRCT8rUKwy7YvsoRa3ohkDcr5U+5RUa3lMLAJGrRe3fvvEe3CUeA3Mkaa2V6R8vYtSmmqRpZZ0rdQW8N87rTUMpI0vUzW1pCCIK8Z5HJSUcWslyQe3b71SqkKoO7M1tJ+ThlwlZiwdDNEoeFRTq4N+Qklpz7RUH1fISVp7kPHsPzCFayNOCKuYcrWsMvrXF23lojvknLhH/hyp5CRqQs4/B5GaaXrL2vMe6e09XyILcrMchAlK0CusQ69gjpzNVkuWUTDS8r6u35j5Qb+jQturLtmynuumEUuPDOkxnsOJlIsMjnmAUNq4bAZROYNWrYJwSd+/m8rreC/trzTI+AFrx48QDigZP4WE9FrS3pXt+DlpqylKXu1O3yO45mwSFdxAwH7bAzJ6qp0IAgEE6motctubuZhoZu+qNI814q8Q6wHkM/Y2VXigWlpD7E4Xim6v5BaMtJp72519TNfV8hfk/KsPywXax34L1HUmqaxGzt6Qmb3kX3pp1XapUdA6VH2gaQuFKq1WoGOpOKsLgkr3VFsbS7VayZmme5tG25paomj05OKDg3yK4/u4vxNJ0dimsOd58vX9Mm92sNRtdZy9TlLRSrqd8ixGBU8hZ25BSSu0xayQyGLTWqLqBanYJFrauqDf7TF8k3T2/l46ex2Vjh6JUqPlBXmpRqy8UO2ClKyCOug/gpzaaZO7Nqa4VZTtoVn+e3FXW8tsFBzDiZzp7trPuVAS8BA6b2fS1sZi+a/CA6MQZKS0ut5k35Fi0HE8dA7gHreDMQfr6jCktrqdLK1oK1+V7oqu9h2DnH9QEPpjOFd+jZqktX8MQLzdhwJGIOLuXHLeYJDrdQh6lSruFUystLfwshNrNtLdLLxtMjlhFFlEVYMcRKssez0qiLZsy1zKh0ymapmh3RZaFTZDiaYnYcHgdVRYDeR7jyzeO9uRvlSKO1f5vVQPa9LEmnSx15zYcjCISSbghocsUHJq4eeW18Zcgio5tQUMtRTQ6HmfpumfwX3IZ4DHlJB3IfMt9zVI+1YSsb8iBV2IeIABxo1JtTsuNl73Z09NgSEje5y/QNI/enMR7Mt2TG8+p8fXbFHNoWWsnyE8CGkwkp5SqrRETS0IaZVWialbQ9psnU5WoN+T6TvR74oLNNrnZFzgs4nC19meuaTkHL1DPpx9SNrZnkJjCyl1O858wX9qzeXvyJkM0WkwMcQH6Nqrw786YVKjTbhYdGENVLPNCilbf5W8XGsfhDwtJa2i2E5JAETN/xhy5qo4tLumcjJTon+SrGErcSpQcn5CJwJjyHFCSGCPM17JSWtXbGfd34ScWGuEtVGjZTSalOZVSH60Af6teNhux3d1dS28WKvZyjflu8gXpTpLrONcI639Yzhjzod9T+TcSeTcaaw3s6hc3lKXNx80pUROJaZGTsVV10fJmU2nRDbOcyaoWFxbrIiwRtQy4TKP5YeSOA8QLpfcJoITGShCFQhH7RRREgIuCvlxlWh+laqriZB4+jwE5HTGrQBRQX5y3nJH8I/A4KbHejID+izdVnFE/wppb5Lm3lIvICUrRLzrmQ+kwXdYp95wXUXDNf8bexRV3SicOaJLdlwGiZaQXWDCxXaMkv++L1XfAKJoLwjab4v8OYBIjbonhvXlfuveDCoaICfrQ04EGjGktnGsOTVyKjE1eqp8T8mpS4kMLkp6EUsj/U+0xcOo+wdyxeMzyMnUsaClcpIg9sXcw+LoFEbNQsd4qEooNxv7fyZnIlt76AnIVDVylqoRSmpLQahV9wNSv91h1pg7qBodIYWNol0s3lhvltBwWzkvpf33rdaaXd81pb2EDCtVlg/5UdL7UAzyYL+RqJnigtu7I6IAImdcNyqlkFMFCErOCJzCz6o9pgqoc8l5hFasffWCsIX0ltU1ke5hoPw1HkKflmgvZ7tMhZwQkn3O/xq5U/5r1G655b9a4jogZ0MAnuOJkxzENK85r7oSkQxATpp+tbdQI+dlJ1O/Yx4+J4U0RzCNYgpInQ9XkAeaoQTLIzeEY117BXIWjMUPX5f/PfR2/ohpjpymI0TNjZxKUEOSRwQ1pbcobCCZ6THIS7qrj91U4hogurrRIua+Tu4jSLgHie9DzLtukJoUNsdVn4thFwS8q/pZSH23B/2bkDILba7amKi30C8BG+QBe5x/9N8ofw2i6dp3Eb5IY2R3JV/ZXwXHB0YvRKK8ikZ2GcUep0r3VExh2kZRZ4SFxvJB92Z16aDr7CTIeQlRylVvJSdZjP9Xcm74etm+IEQC3EOInKScWhBS1Zk6ibBufDYhvHlnw1y5Ra/LPmkRMrmiGj0rJ5Kpoi2oEi0lGT1oUbNZhDRulyiV68dKKatoKcWTSvGBL1ROZ0+HHJhyb3Hya0UxKp5m6KyRf6sJZTruTzsAsMPs4pgtRyYdkcxe7DcSNTWlNZET8YFBToQBSk5axbQgFKFjGSDnqRa4zdEqdlRtIRG979GuEdq7VtPwvNyaqFmmvbxbrCUdJYPlr/Hb5B+GfG+DXEa3mcQa7hJ7m1doTbrm9qWBqwzfueIC2Tga5NTbrD2VmFcgaB4pTdHSRBKF3i4Yj5LZ/B5Kco2wagdSUOTUqLmI9NWEhxE0N5Lqa/M+23xBMKW3V1H9GOmtATIBNeQysNRUteWxm4jcFbcg7i1Id0s1tZr+grtE1bsGSVc/vH2bx+5AzLuYR99jxMI9Mo17+APd5fYdLyU5EZQLUjpr71Qat3O8vpXf+q+V3wetYobKHNlRCRPr8q7yYzV/tMgYeyEYOWNsq1C5pSCUoP5B6vRO9VqLZGm6rgdaXNNZLCm482W5fohxNWtO9jqvkl3FD1wpP7x1SHq7MnWsDOQsr+SElJUQIhgoSF9rauwvDlfygFYgt/2yhCHk0V5pgqD2TUPUEvSKWlZKlFJkrhZlqkZLuRpxUq5mkpS2SoKUGSDLQEmDkGbkEVMJWtSw+niWsP5/ZB+Uv8ei8k0ImiODhtyXs5P345DHSQs5L7l/JMl0M1zURmv8g+KR7sV1QbbHUFat1GpBSMcynGxBSovn65EmA2U/2yg7MVLepiMFsAhZbo1LAf2cc4u1wOjLS/58lXXQyPWSTGHhIv/4dCqBWZTqs5nzoSmmlu0Vet84GhFPSQSBIIXpNpv4FF+MAgzII6beLhhGqqub/7mv1cKNvlaP6gGbTVfMkyAVZm1ZGHTN+Sjp9WKhFVoTTJE7/1rUvCZFo0oKrAS94axExRvICTsS1qg3SYdvQdjbqrN1pojkAmHBHch7BxLfJdLeRYt8D8mjGfdpC9PbOVo843vKYoSCtqTF05p2p9dy+Wv4OmoFOO2XspV1r9jJ3hq+kHOAnKCv9XiDIcZktTic5C92mm2sSxNpPNCtl2TmpOjo+cQubBtpSms/nwFJCODdMWnzINPwXCTne30re6bvkcFuByEN/ZzGhDolJWIBA/8cOfMr7vJuo8bTvdSXIORLpLClkQ2V4kpgSaRUUiosH4uW+SOnQdBnyrn/L5CTqEmvnIWV9uNdlhFDr0scY8Uv+3PiuxHR3NiecOafAznVokTJGatDWZmtYWyjsObUeSkn6bk8wiiDgyiDfkS29z3j8DbXcMHDx06WWGEpwhCeWSVayNcVXOXBqHVMyUYWyMzI696cxAxovexGioiw+go2GNmMQs920mKPbn5rMcJMDrYojCKMktRETMUjqa0aLRcC4zUOKjLXk9dUWTWKSMZ9rbYWVBDKKyLlLwaZb2c5aDQ1XSBMUMIT4XNh+MvmI6txG8JqNfeaI/ueuvcJckiDTUBjSz+ncewOeUlRFbcg8S0IrMfbRN07RMg7uLwr7iHeuOcFmd2/lSv8PpmkobodpBYoEc3Yv0Qre7fvtxLecbx8XqSlrHyps+xhns0hGuKP0nZ3ovFQmgpoIUOIcAE5ppmcSshE3a5CAJLI/nByt/mMAnyP/xWkpHXsKgKVy5DzQq+lEjxvv7wWeIigRBpq7Jv/T5ETeaxOmy+NKqE0hCzFh5Wk0bMEC90SVKIUxY2o+WjEfCS1/bciJymttcqlsuXNkUm4qu1CP8nJSyHoEkimUmsm5/muNFsbTdZKTro3bBgByLSrkxh3HW6Ka3njvmhqWW+iqd3I/uZyhvR8VamzfFCmnUwu1VLeL+MoqX70bbq+Z/xzb3p/yfoIQrkuRjVDmgSUmJdoT8pkPHqWEtQgDdHVgJIzL800VUshqFZMIaWenIXhMgTMpop7OR+y7YjO3M9mOyTT2Bp5HPwuFETUYb0gZPI6ozKcC60UZ9rRm5kLUwVZoRcGbQvLwxUuCldUnACuQuZrak3iSKSF0FdREl3jNTlcTK7z+hscb/J33iIK36b4dIcK9i0Fg4tuI3u8Q/Hslgufw35umoojUDDF0GkT2hDbmAajcTl8Ww626C/zLeqgc+5IZuOD43wA5OxLR89g1p7jibJKzhnGdLFEZqVcRLShpmN5UfM9yXT+yBhFfxVBwjW9qGJdktITF/m3D8i8vtsp3ETDi0wIqnN3TCh4zWlOa7OQvLI0pFfalN5qasuS0eibLgycr6UgoKIkJLWEkJZYRhYzgGrhKcQ0foYW8Nn2ev63oycpAntIFtZET/7GdyZclPQJm+SSF5v+uO4pUpSc9qRIRtRkvUmLWEx7ightTbK90/QFBrcYxmyPAbK/UR9axSAnmtqNzJJcbtVVvqzYSRa8wrzJl9vIjBc6yREMwZI9P0Sr+RmVSkDEvJ5LTtVwGuTEsiSddOoS+5CPEoaICkEV5ohqIhwnCuS7rJGsMOh+JNrWgqADgS6xj/kk9HGTuKAgmNRAuc8xtlvMe62638p3yN6rGZnGHqzCRObLbMtc0QsGvkGKy2qDqTYl/PwKHStXee1V9msV17iIXON3yOHnt1hb34aYt9laMkA1W4l5XavPCClSO0IsGzSyzdjigphH6wyT8M6TZTPV87kWtYzG953YuOxl2NIRGtSDaU6PpNp+Hs3tBVRfFzvNhJBzJVEnjZHeqn9uih3/CyculKiDrig5XXIvpNQDUvAmipqyQxb2XUvxNJzWMSWYyb6nKMfCCkK6/DMRMxd6P3cNWoJ1q2VhKEcgKQURS0FESwNETIOUaPxyo2ZRNV9+uO58bA3670JOXbhbcYFAifFK3XuyeNIFSacNKI0iUApdKOn5yUnU1CrtOVUGMfgmAqG7yvY0cp5gjMEhbEH2oQzaw4SxLbjdra/WXZbiV/sF1phvQ87xkPPNl+3kRPe3JdbrI/bKFhmkvIHB1w3+2TnupIVKTiOVRbKnahzkcqpXTUNGlkEPZIbuvUEiTd2yIEImxLnMCW+c0BwvG/cLhkFKTnQzstTpTmEQD5GBesU+AS4S2t71NzCTNJ33MpMxHXKlY9qVB+7rY0j7MoF+bhaa20wFleosnmtAb4PLmGsZQPGUjTQwG6+h65D4JmvuGxTQcsggcqg6K66TYVy150JG0SaDqJeE5jmm5USDbAn034Z2fo0Mxl7eLtoYUQhO/Ew928l0swN1qNoy1yUcdVcs/9N49q41el7ojPlYF/S1ms6qior3NpHzE7ms0j1XLigsQS5xUUjH7OscRb4vaZ6vUPucFC1LhqlNILnGdwWb3RE5HxITIz2KkQZJn52cNyCnGnuR0oLHU9mi6spXEWlRPpiiqinlNVlqmjb588OwECwEBT3/WQX0hb32qY+zWC9qpanHNanS5KZ8N/GUXB6BYTBFoGQUQamsN1Oc2HzWVjG8TWO1TYwJY0rOcMhpyPaInA/J2QCbSci5uZbK9hzlWzWTxp5kLmntgFItZByDdY8yjPeI32JJJEW64kxUoPBzHVLmQNTLRM0sB9JZrtRppFRJiM2TELqnUtxIA+loZi8hLL/UeSEnNGkWyII4imwiWLbOESkMkCA7P3i++bWZkCBPHZSfpCZipvHzAtGFgtYj4PkQS5EGUjsjNzSD5mrzzzI6Q0jIlgXpsjpBqo56zENmR/4+NMRZ/K0Z7dnWwD4zneMVfo8bRMjrNKVfZXvjKsqmy2QY2XgvZWPvkgmhLjHsKLXjm1zUprE1hQrK5wPZ226czLO0kXdKtWXf2VHWWtnJjmru8hMWocca9Yeco+hOQQRP9IxvP53GcJoENAJDzhS7XHKyv6lpbRYthJkgA6Kmu37OeIYVcoH+3J2MBazXKFKKvnJZShI9tYijZNNOlSfPQZpFIGMJA/ALcppuZxrQqFmSVLcgWJbXyFnhFj1quQRVJz4japrXmbCcE7oEP8+P4pDZHF0f71J52K3CFK8ihcLUC2puQzMfi5KHm6CpQsEowcXgeVGcL644VWiLctekbpvLsnniYblMG5CSM4XKXBrE1E1nJep5rqbnGNh6TvfFIKe2iKlsL4R/7DEMuIzImUvOTTU9ZW01J/m6MsUgxqXPgZw9izSU8TbD5YfXN8sPgZ9JrINOTFZpGIRifXmZz8lyQEKHRWYGRYgU7YxQjaeCLpNkjkpSRToC9wy6QJSoJpJyonPiPg1mMj8k9UNyE41zo7JGZjPSuJ3WFcE95DPrdZ84qtgdEuVhoaRBNDNSIZkZaZDPeFyPIAPnvUsd8pD5yH2sKSFjOl0hqQjQk5n4ldR6lmTwdysxr5HuX0YznAV5MvBbyiT9vASZMmity+ACmkobXwpuFdfwfjqLe8UmDLsXlHGQ917pKt9Y25nIWdVN9rMffYyp3GEt2POk3S9GvWtVW0sfrXbhJGqaTNRM5390iZ7OTKKnRtC07lywlKCsdTMD2KcetFF+HLtVGjcmrX2ZCXXI+EoxQ0WjYTFjHZnnUFlCjfJYl1rqJDvjeWSo5fJeo6/Tx1/gsYJQinPV4gWI90JFAEktDdzgQ/LjJvdv5eKmFCuHer4c7S3lrkuRsteAOmFfMaC3i/KmCr1dGIrzC1mSLuuFoHhBMLx0n4ReeUpyBXpeWOprtLpW5qo065AtW8axjYLhsxExlZxoajO4WqYyR0PJGY3MKwo7kqg22D4yZyNMZXtsoxzTeZKNdJQd4+YpNKir+ndV7WURYxHer9hWJpdpJZ7FGbvuMVO2zNorW/suZU4KonH9x0PGdK7OCjUzTuFES9GiBL2SF2iUvsA4OkUCSGxjImoK0TSNbpQ0OkkukfYqMo1ouhCCEokKIOvj5HzkPiTL4LXpwEy0VEhnav9SX9mCkUpHShoC8fzQi0fKU8GWhL4mNxso8JhLylSatlPaKjH5LlpMg6hziJbI5/ieMugcSac5OpVqbCoFoBTa4lLYp0zjAppMPSCei2c8HrrH0c9u8pon31IPeB8Ppy8rdpW1eAl/T+Q8UI/hTTTGn8EVIRwhiaqFtIdVyWlyodftEy5QZDNKUEWqgotqGqltJv5EGQFrJLb/OtlPFb5xXfS1L+ZArhtSsux1KQ4finHOG8APuVh5HgMluF2ac/1FoMc8ZPNY9sOf6c8fR2m4ZVGm0ml5pfIZealShLygqBhGmhvG7XATzPeN41kpUe60FCtzykDxsqfFstwZiBZqQnlcFMqfNY76s8dRgucqXqx0Vl6qHMpe6vPhxUph8krF8H8KFSqHSKnyx8XOMVL2j9srGX2WGWvOVE1rIWVad/45zG1MYA9Mh+5EIvlST58Ihq4qOc9oD2djjJnZ39xflxHuuKpvrOEhSxmv/j7kfKdiexnzShtxLO8oQX6fybvTD8o3I7bIEZze4xHRJ2MknUyxKQnyJ9NYrSMBkjhBLuJCcAFZWQKN1PHgPKZcCdo1gf7zIgJufU4yJ2QqJ5ESNZ0T3hRNc8nKmlXTXxM0FcZ2g58XBiV6aj6kGD2a6sYOaEkrELSsJeN+8ChMUf7p4DU4JhQKVenQIJ5Mn2oi1ikX9O/Wdi48j1Loy0xmTzKZKJfC95Co/Zh8T/GI1y/wf0mkRzOBrZEouk6i8A06wBbJl/4L5COq6PNfsZXFzK9ZXd5WtlX1hJxsp7DmPIWAJAxBggrh4yC4qXfV5HmUgqZWyakkTSViJxvkJKWlkJeF5WY6owWTB66XiAnbxKn194wFPCtlK5+DO1Gcy1HseITLixUjpXSFCABvQOkKYVKW2Z5l4U65QhHOzwoCA3sbNt0iDZtulvpNt0qdJlulHkcz6jbZIrUbb5ZajTYZxzqgdmNuN+Go4HZdXl+v+TYDdY334HmgZqONUqPBhkdQs+FGUVQH1RpukKoNNoJNz4zqDfh9GvAZ9Z8X26Rho61Srd5GCQg4Jide3U31DekeWx1p3efjhkeLGKRJ02nHVPCUnIb1IydAOOQ8Sw+niZyDHyOnm3wDORdUai9zynWQIaXbi2PNgdKRTfKBw7+X90d/L3uIzlEUmBLZmrkItHiR2IERBfQTarXxAk3B51kHnefqfx73vTg8g+Kw2YilITgOshrPUUULaZiSNAWSpkIWRQakUihhTWCPzjiiGS0AaaTQSpQkBVHIDO1rvNiOnlFSywJBVEskqv0z0AygULSeQbTk+0DnGs/ffL4pURArlgRcCpLRxyYT4ZIgUiIXSv1+4vhfxFEAioeUCTgOxjJeMBwXxGg8dw/h0v8eIxdnQsa5L3aWD1+ykRVlu8hmKw/ZxzBfJedpIqeSM5r3Uw8kU1P6W4aXk0FKoIWhJDWbVqJSI7hEAS8L28xLAd9J2oB1FIV2yiAkhg3hRr0mO6VW0x1SrdkOqdlkm9RptJ3zc5vUrM/5bwAuNdkr9ZvvlwbNDxSAgzx2qBAgdhg78aSMB2MMhMiYVzkquD96YrCMmnBCRo5npsj4EwZGjjtu3H8I7g8fc1SGjjosQ0YelEEjDhgYMPQn6T9kH/hR+g02oe+gvdKr/y7xpcXHG1sJL0TLHrh2u6OdfBZ40G7kTedCj+fGJvGlJcnZZ4uMGbFPjiOrS0aAkM7+ZhpRUwtBsRAmBZKm0c8ZR7HAZBNJ1GT0Qiip0Jnm6piOcTNpraZJGjl1YNBXjNpbwKSv2eXay6CyXSUAI+q+E3bL8Ml75NVhy2WdyzsMMMLugyFGOhbgIhXGRN7/gm6GG9EAQTY2GrG46cXguBdDk/A5hXreGCckJyYdFQlEkEROqGTSYBMgqqZ5BmgYVuDnk0xKqD8rGFwUiFQXDGA5oiB6qc40vg32JYUggSimkfy5oFHQyAAYfVAg+D7U3FnldCCOvzeWvzsWA64kvpdkG74rLo4X+G7i+T/EQsAYhkiZEcftWC6Y4fj1nqHz5CeaFhYEvCsTy3WTWaU7yrsvUhRiPONGK1fZy6yYQ3j9Phk5TeTUtFa3Uh4SkyWImn+nKTkRjmQTObMZyJuOE1/UsC0ypd968aYbxq/vHrBbejCaPmjAXuk/+IAMHAIHhh6WwWDQ0CPSf+gJ6T8sWPpxfBL6+MlCgIb3tUmz5bVJs2TC6zNl/GvTIOWkx/CGjJ7wOnhDRo591cAIMHzMRAPDFKMnQMyxMnjEWBk0fIyBAUNHyYAho/iFR0LK4Qb6DBxGN/lQCeg7SPx795eAXgPEL2iA+Ab2kx6Bff8WvgH9JMC/nwQ9J3ryfJ+AYdKtR28ZP/hjOTt0m6T5fUFay9URNUiyPT4ykPMCkq50I7WdZXjBqhbzLCdBKNCrbkHk/IZp1u+ypza9nK30rOQkAT6vSb9xM2XwyBnSq98UWeQ+V852Yj+O4UXnO2JmjOLoIuulBAyo4triEEe3SwxpczSfEU0UiFLPG3SgkWqvwYUhWklLtIjlJD1PNL+Al9AFI7V7kyKSEpaUTyMrrVCJGHApgTUFLAgXIXgCKWJ+nCdqaYeGqc+xEBDBNZo/FzQLAOfJAAqC+b0MQnJRiuXvPYdXbzSI5Xs/x/cQh5b5PHuTcUS7WFr1ohkeFc2EtygulNHUAGI4KjmP1xshW7w/knd6vy+jmfL2+gttZc7L7eVrPJ3WW7kwqjEAM+4+jKAY/jByxhmR05TWqpOEElQLQ6oUSma9m0ZhKEMHGkFO1UZf8aOjKIjm/KG7ZVbgx+LGOeXbd4D49xlioOeAIdJ38HDpN2QkAcmMURBvDOQcKwOGjX8CA4dPJMMqBCMmY1Pi0Els7TtKZ1sb6dC5BWgGmhto36mZgXYdmz6Bth2aSH60sWkkrW0aSqu2DaQlaNG6nrRoU4/HGkibdo2kbfvGxlGf07a96f1sQPtOfA6f2b5zk79FB36Xzh2bS9fnBn9Tp3bSuGNLGd8HdwMc8dJ9vmL7BPGBA0UQevfUBS+WMQKqq0zCBeEsQ2FP0UkfytVZU1otJjxCztoMMKrmJkutnOTdSg7yJl61gdy27+wjLbu0kXZd20uX7l4yt/tkCUabG85k7HOMrz9PoUnXTecpZJxji+YcqpUY0uZo9uAi6BONaKKu5ICG7kjIGsmJGknDcDQp3DnIGsemu0YZRYJGFsh6EaIqLhjRjTWrrscKAuRWN4D8UDe6c5DoHD8rFKSasdhyxjwHYknPFU9/zQQIOcYgZRSWIlGNRnAczv1REHOcERlj+N5jWCsqDGI2HcZ3QtWV7yea7yuU1x9rMEo2+y+WtwcvlvE13WW0ZSuZWaazfFXBTlZbO8v3NXqgFGJGJ++tvkLRfAfqyfSQnKy349VvN18ENchJ5MxUhRCjGq740sYWuFGyRvwkb/t/LK3b2XB+cy63bSZtbZpJ6/aNpE3HJtKmU9NH0JZzvC3nbUGw4bwvHK3Ews3TQVwVHo7i4p4Pbg7i7G4vzm720t3FDnR7OpxtxTEfHJy6iH33zuLg1JXHTTA/5uhsZ7yvsztHA924b/u3cHG1FXfg6fI86Mrz7cTFw1W6enaXWSM/kJjBRE4c1tT5wIicdu8y+nw2WydEHIiZZIdNP6lUcEPmcDJ75DQnwWlOiGC2Uo407iP7UQftruPHGAY3+aoy71neTsZjT9IHra2Ha0/p6t5ZHD0dxTOoD+R8gxkoYykqcVJA0BimlJ1vQ/MvXS7R7J1Gt4SARIFwrSRyZQ/n8xQRnIwmQFIQpeAkjsETJwbC6lEjjpmocTi2m5BH3iduQ+yYFq9CRkBmoOlzNIg08GqhiGpCZGca2X83zjUmWmKWfQ5n+8hGkK7RUMg5jL+NyIijfZTeN4PHo5oOl0i+owimpEVC5vBGw+WMuuI3HC1rAz6Rt0YtlnFN/KWXRVN585VO8llle4YIO8t2xiLuRYigAvgzeiEgmut2iroKKkHPsySIA+YIakzbVoEIQpEM9qWzPNAS0xFzlSXYpQG75ZuBy8Td3VPsHDpL9+7wA9jr+c75b+/S9RE4unYTB1c7cXTr9lzQ11j08PcQv0BvCerVUwJ7kjYGkW6SZuaHP/cNBPQVv4De0sOvl/j69Qamo59/n8dgekyf70+6aoY+V1/rT3rqF8BreC//QBP8AnqKb0CQcSwMAfwsyL/Xc6Mnv0uQps89h8qiicslaeBWGqwXSSKtQUkGcF6nIBRFqql7nImI36NpE1NiBnNyaDoU0myYnGiqWym96OMMkB21e8gKyLmYMQxTSaWGlukmgzsOlgDfEeLp78ff2ZM0fpwscKPxlwgY1oaTgonXGiljSWPPoTiKaqVd+pARK81wIkI4pmEm6G0lqgmRkFRPykh+nyhOXDPO8b6a/uVHDPefBn1udC6U7CaMAfw+hYKfQ6JIg0Qm6P3/V0TzHtHML4luyN8HcSIaDsoFOlhmxUQYjw3OPQ7hOUpgLlisMcN4TRj3Q1W6xzp1kS8p7ZB5Mrb7GHEq0VZGIXz/yBpPJ7TPm4yZpUGQeDAjD/k7SNHVuT6OYpthiq1Oh0pSnBHUplRT21T2ojV6XkIplEX0vMIslmtEz6xeW2Vdv5XS03+4ePQIlB6+nNM+vcXLO1A8vfyfgJd3AHWSAPHpYUYgt/8OPNe3hylytrZpITYdOku7DrbStl1nadO2o4G2Np0MtLHhPrBp3xnwWDvT/dY27R/+zPwc46ivz33N44+3btsh72e5n6PPbw1atcn9Wb7Hzb9L3tGW938+2LTpKp3bdJceHhNk1WvI9vqtNWwPEyFlMmlsojrtaWM1xAynTK/SvUSdRM2Y+eM4HpzEzOtUsyH4BjHRSwUI6DW3MCn6GwYYfVLFQV4vayv9yjmJv90Q/rZu/C120qa5g/TwHiZf+78jYV04EWwp+3cgIrTmZISU0a2VmCPZFNcKIulW06ESxgkZxmc9JKneJmKE5UJJG6HE1Q4LEAGh8yOS+9E8tzBoVNLopCf+o9DHngY+BzL894KLDe8ZzeyXKCUhIwvDae+K5BjF3x2lfx+Ph9OPqQirP0jCmFIdVo/H8AYKa6Df11BE75CTZcIM17ekU2d/6esxXnp3GSo9IOc7VbrKEpRC65jwvb22nxzmf3mGaB2p1piQU72BjRkvFNE0esYjcLhgiOHfYnnDnjQihExcGbPR2V72pHnBjz7SnqtlZ98V4uM2Wpq2VW50ILVtJ21ac+625rx/HK3giIKft27Jed6y0zMArvG+Fn4B7lK/UV32WqykklU1qVCpipSvaP3wqLfN0J9XtjahYuWqoArPy/u5+Xn6Hub3yf9602uqPny/x3+W9/n6OzwJ0/vWfC6U5/kVy1eTauXqixPkWfXqaknv+x22JB9TpVUBwkJG8r0l5xC6a2N1GCnnaVQk57uqJebrcrRef4Ogp9jjPE6l9iAChF2ktJv4h39ZxUk+quooo17uIoEVPaRhtS5SwYrfsWJtKfNCLdbHPWSJ/3yJdaI66vAq5CTyMXI+uiUkQa1iREwlJlE5FMOwUE7Ms404ETk5/ynw2nB+16chjPapMKaVPY6nvq4+vxOk+O9EeH3IB8miiX7R/N4RDIUKb9Afcg4kpTVdPAxyGp9tIubZugMltM5AidDfhf7MCC3wEO1PdJghEx2mS5mKjaUJA4f7uUwQf5RBc626EDmZ/F2T5msyHSXnaWbPKDnP6bwXtclshY8t20SxOlJC/XpZ3mhhMIWljraOZWA0fkm1toyiv4HZ19WAFXJwwGpxsR0kL5avAmc4pytUlkoVuF2x2mOoKhUqWEn58qCclZQraw2qPBMq8n4WQ4b1lZZtmknxEqWkeMnSUqLkiwYsS5mOxfWYC8tSL5keB3pbj8VLlTaeY0bez1567HF9ren1+Z+f//1L5L6n+fMKPJYsw+/1fLAs8bKUsigvXrajZMvrW7AnWYM9ySIc1rg6YoeZiKFTHP+USNKcMPbVTlEMCma+ZXS7N4y09mCt3lQE++Ib1IeqX6B8X8sHwbu7LK5iLwsY/T4SM+m+KIbKvVhfipQsIUVKvCTFipSV5kTP991nyeF2eKi2HoxzH8RpTurWnJOrOVd+1rCKUJq3T6P9PA35Tcf+rKUAkrNHwAl8BgeGUI4m6O08nG3YD9L1lbNUJgtGPwmt2xf0eQy9JbTQ1+hz+V3q8NmPIZT7Sph/Bkq2cBBJRIyiYyScrY5whv+e5XsOqdlTTtXic3l/hUbNcMio61Jdi57T4hHrzmiqtRFssRxjps04lxli+UpNKWZRSZrUsZNxjuPlzQqdRKvpGxC/b0PvrFO+QxgKFakFMHXU17EXCB6iqHLHsJerqa2S0+jrhJxpqLsu4caXTdPCFciZ401DOfudJ3Dz97QfKhbFSpv4ULykWBZ7QYoX59zOhxLF4UZxfVwBtzgPSxTn3DXwSi70sQJQorRYdOxiI2XKviJFihUTi6JFxaKIgttm6GNm5H/MuJ3vZ4887/keL8L7FM0PC+4XgCI8VsTC8rlhYVFMihd5RUb3mCU/Ttopmbi0XcIb5hLW+5eZjZHBNOMkZHU6+es8us1zVG1DSH90uGw4RZtjjG8/WDNIDtZmgjTp0Rb+2Wuqusoi627yLr2cgykI9W4SJC+XqsB3ZWF8X0UsSkj1qk1kstMUJlYPk/289hADcYPpBT1Jeny6KSc1vaFnmWh9plFfOYV7fAg4ScdLCJabBeEUj5+mefgUrn8F4TSPn64bJKcYP18QTlMUOcMe7Rm0ps+D01Q6T9XmcwtCnT58VuE4XbuPFIRQSKhEjCSSR3LBCavfBwIqEKiT3mpqG01kjKbCGkNlNp5q9gW2nZJofM/EpSKFbalEWvnimpDd0CTfr/trUuSlsqL/65fL15Lh7q/Ka+Vxp7C2lZVcSDdDzgO870lIHcH+saGv5f8cy5ozRt3zbbCnYc8zAaGGbqkkq18v+t50VEKZdBNleuDP6/OtZDGlPALjtoFOYyBnKS7EllK0WAkpWhQUKfkIihTh50VzUeQFnlOa5/KcYvqaUtx/0XQsAEWKWiKJrfgKf5CeUKBYkYcn10NCGidbPjx8zmOPP/6857hfrIiFWPI7KIqDok9BEYvinPjPB/37SllWkAXjvpGDU3ZJdl/GIvTG7qIn9hiMhdcR41e86OzHbS2d7ZV0pHwquTvN9kWYbnG0HiP7q/vjSeMrP9TwkU1V3OU7K2c0td1kIVFzYBk78W/gKy9aluGCpd9LEf6OklL25aryhutU2UZFdl+tQKPNTCOvrluDiXKhkDS0iUZLEzlPQr5gyHMCghWEYB4/+Xdgi+dkoQiUEIgbgoDiSfjzWME4yWtO1u75T+FULY2CT+J07V5yBrJH1OsnkQYh+xqIo2c20WacJCNiT7SZiIQR94JW41A1QUyKdGksP3KYBHfZcTbqKNRVjSZJMGZcfrajxaJkceNcLv5CGQnoOkheZSvlY1Lbb9lOWUdR6CcusidYq0aqqEEr87q+pCsoAbnjeQT453Xmixp8qVE3/r6p9uhs6SbSlrFLWJhe8mNKXMBKiRm2Vca5vwZfSopFcYJUcc5Hg5yQLh+KQFYLyGkAchpH5U8x5ZoGQ/0ZJCwIRUow2frFkrCfF+hJ9XcwCJxLSuMkfIbX5H9PM2EL+JwifKnPAguI+fyAnCWs5ZtX10vwq7vkRh/sGREx3xvMGLlB+KWS5t5j3NvtAOwy1G0N35iLWrHFBeEkqdRpqqQnWQttK+8imyvp2AUXPGod5ZNKtqiDusmACg7i18RPXnnx5YffSRH+1mKkJhO8Z8s+rDJPsEd3iFT2CBYnRyDiMSKFkjFEIyVibTM5lZTHagcUiuO1ApikVThMxPTLBzNZfY3Hgmv5gh7PCT85UdO/QATzuzwNp1DnFIbTkPYs0roIIubZekR9sgtNuXU9fJa1/tl6A421pq49jQhKlTmWJYcqhuJpSEjWSMrM0sMsTTo372dcFPX8LPHyC2Lb1F1GvNyZPWjdUrGTZVVdZCdihKP1BpAKj6Nl7E2cKBYYfZuZeDhl4kyoBmzZRMksZyIldqSZ6oCog6fAJaq12QgRLvvjCzVkt8z0mcEyEMKVMF2MNWJrtlQUUinMAcSCi7SFBc8zoCTl/DWyTj1CwKehqCUnFDlwkeLlQYVnQDmeo9Dnm1HQ6x5/v4KfX5TPtCgBiGwWluVzj+b7jx31eSWsnhOV+YdVlIovtpQNdBScG7+LkeLL2VBewhfNqHF8Tq+y53nDD1c8H5qgPbR17C2cECgWsOY8zd7aSVKvM1Rrj3ESbbFm1B+C6m8qdJX3cD94u4Kt9EeA4MYep2XJcnwWXzipjoUl/4xir0hvr1myi/EMZ0nBwjszd7PTePpDdd90ECIHJGUI6fWo0VNTWTM5j9byFxM4ofLBRExc5QohqImcSkQTHiWi+b4Pjz8NSl59bh6O1/STJ1CjcNKayRwCIQrCKTKJ0yBMyVlf15v95Czr5RCWD8erQvjqZBfVWQLU6EuEZe1Zl+8L3fLZelR3dW8Ukuo+7rnGE2U37V1NarmZMsCSkLOspbRv7Ch9XuksMypiH4PZ9xdsq2wh69lPah8C2bV1TBsRsikMXvP8gtH1GI0ZWAHwxvVhjqgPR7ZPruP+dw1iXkchlBNEzWLoPvmwz8dSrlINuKMXBP7nRtBQIvK/VxTl/89aUrllUZRjkRcB60iWVxbUI4z7RNtCoeRt0LSTNGnVXZq1cXsuNOX5/zzcea2HgWagYVsPqd3OQ+r8DerauEs9G69ceJqObb1z4cNRYb5vPnpJ9Tbe4mM/VvaN2yRxo7ZKEh0HocjeTrJpf5IN9lP8k6PZ4zyP214MV1RTF4pOjx7NJOkhpJoUg3S9RjHnpwb+sgJifl6mg7xVti2a2k7Sny6I7gwyatbWRRq37Sr123SizO4o9dp7SlDgu7LWGcWRDQIBKooXHJHPdUPS1pmNfbZTIkjjzmIadoY+0TO6HoWgx0kjDWISQY9wNEMfM4hJBDwOCQsiaDBrq/w4QTqXhx5ynBP0eA3vv4E+R59rBi52ELEgFBZRT/B7akRVYp5SQEQzTrPneIZ17BmO4XVJbYmU4RSF4tliSmit+6dsFelWST2+m3p65L6OVmD+ydm6VLnZPoluzH4xHTxRLafJNtaFLRu40r5lSRdVcXnR+kXp1NJZAst0kckVOspCyLnYKAx5yC7+pv3Vg+RIbSIzETSB/W0dNX/N41u547dKfoaAPwcxMoKZNnpbZ9vcQRl0t/cWudfve7nb7we5POaIrBi7VpQ7L1evJtYNG0rlOo2lfLUGUr5qfY71pWzVevKyVX2pVLul1OR5NZp3kVqtu0qtVnbAEXC7dfvH0E5qtzahVqu2YjFnfbDM3XBS5mwIBnoMAadMWH8anCkQszeekRmbzsi0zc+P6ZtCZdbG8Ecwc1O4zN4c+TeIkFmbwnjOWZm9RaG3Ta+ZuTkGnJPZm6K4HyFzeOytDQrT7U+mbpHYCT9IfL81jI2fYki+9tcaLHuqYdZVpbfsqhwo28tR1SvrITsqeMlua18e95UDnJQHsFjcY+XOY+5ysF4P2dPQR74p11GmvdBMXivbXoLYU/Nk3/OD5Sdk2s5zMnVrtMzZGidv70iUSYsOy3vOcyWE3sMERgMmOSJYd6RR2AFhd2fkfO11ChaqlxZatdW1pxoh07lP1DtC5DpMCnoYgh3hqI8d5XOO4V10nK2BY0Q/PWp0PMFzj4GjkO9YNX5WndvVvOUIXRpHqyk8co9eHAvGMQpdiqPV+YxHoO/J+z8OPuME38/JGkRr40i0BiFcIDSCh2iUyl1vnq6lZKSgBc6S0ocRLcOMtaZWYtkqYcvkbD0VHAwz5Hyqr71At04a3sFZqLayqKhfwp5Eu3HSaLxWV4QrVFLD2A5bj/lzd3sfadCutjTqUEda2DYXu26+4oRKaBzdQm+z/PjE2l7WMuB4O8KRnZVBJXfZZeUrP2I8fajGML5bJJSt5+C49zUDdImaTIK7E7iG0Y2MfMDU67cBP8jvA/fKn8MOyT+mR8iF90/JmL7viKfPaJk4dZYMnTxHnPuMEJ+hr4rfiDfEzm+gNO/uL+0CR0uvWYvl9VUHZOrGEzJlU7BM3RIi07YqTnE+w4NNkSZw3r61JVTmbzsjC3cwzWzOkdsy58gtmXX0tsw6ch/8mg8PuP1bwTj6u0w/9rtMOf68+EOmHn8gM47feQIzC3gs//NmHr8nM/m82Sf+Av8Af8js4HsGZpzk/cDs4PvgF3nr5H15m9vzeM08bi+ddUAujNghFwOptrHxHIaYO5zR5GFI2cJbMhCXvsATnBj7qvWSPVUCZXcVP/m+godsQ1ywo7wTxHWQ78vZy46KdgipnWVrLRdZQKl+/CsdxJf5KF70eH6xN1veCftT5oX+IW+FiswLE3lzzxWZ2/tLOURrWByG1fHdEKh3o0+zC90Y7RF8t0Wx0xppWiv29FqQPjehKMQo+6OQ7hAR7gDEMuMgtw0QAQ5VNz1+CLEhCFgAABgUSURBVKIdqeIhh6vilVMF0CJ1yMpNDumFxIrnWnvK4SqQtIqPcSwI+rMjVSE05Dte3Y8jURJD5mPPBNNzT/C641wUjlfnYgFRjahJFTekNhccotRpcKYuf59uvehergougErwwnXbisp4JKQMV/UR2Yx24WRhU5lD2nnH8zNMpb9i2NESJo8tY64Ke45uH0sCrV0/0if7qcu70sXBUZrbNZTWDk2ks7uNuHr7Sed6ruL/UidDwbXQ2lFW1XSRrTVcZYe1m3zPd/R9JU/ZY+0vuysGAIZSlaNw1RDNsvbDsga9TIX2us9SahGQlClmv/fZgav8j/LX2CNyY8IB2dF/hXwetEjembRIXvtokQyaPV+Gz3tPxi781Dj6vjZL7Cd8JIM+PyzvHLkhC07clQWcjwtP3JeFwT+DB/LB8T/lgxO5CP5LPgr+Uxaf+lM+D/1TLGYdg5BgxrFfwG8y4+if+fAPbv9XgZh+XGTKCZFJ/wQmQ6ypJ357AlN47M3jvz6CKdzPwwM+8x/c57MNcJvXKCad+NmAPnfqid9lRjAXFR6fw+1ZPLZi5mFJGrFTkoJWY+D1Np60bDbTu6nzLPUY34X2KVv2uui3PKdCdaxJTnAS/USV9qeqeoX1kp+quMleayf5niLQLpzev63jKa9BVnfmo3hS5FkEEaef+kumnPxDJp/8S9449Q+Zzj/ivXF00NuQLhMFQhG7R7E9E0UFN6qFdlUMIa0lejRnc70Fm+xEz2AqusdIXY+wzjvEyf6TtZfs5Uq/h2LUPmv6EyHej5xcP0LEnyp7GCQ8YKXEVHjmRkuNmkoWSKJbIHX6G2QpuOqKKLwO6z2IdJKtDwPsMwbXZN0HTtQoHMc1RWSNeKQqvkl8Txqxj/OdndC9SvZHT0PG03VJ2xEOhNbnb22AuqchAgRVO1HkiVQJH1EylotkHOL7eFroknE9uExDwm2q53dYD971AhzvcP+ul84zfZdOnUm07o2VtRzfYp+zXTc7yNlImnepLzb2Tel6CpQAj1HiTSV9AgSdb91dVio5ubD9UA2tLQWug/p9qFqKZUwUjQgHqvVntiffUwOqubrnqfNMtb9TRzLiIJiJ926q3eecPx/I8ZZvy1r6Ttc4LZDZg9+TflOnytA5c2Xo7LkyfuH78tbSZfL6oi/FY9oy6fnBSZn20y2ZH/In+Evmc24YCBF576TIQjNC/ks+OCXyyWmRT7m4W3wcfFsUHwbfkg9PAuO2GXe4fbdAfBByT94DC0K4GjwnFhLJ3ueqURDeO/GLvMdVxYwF3H735M+yIBfv62tP3s1F3vssPPkbf+jv/A0P5MOQB/JxyO/yCVegRaH/kM/C/iHb3w6Wq68ekCtDt5NaYuCk9hN0HaihcFxbtJWoQ65iY6nzMdLxFApB6P1T9X5yiCv+EaqGhoyPNEyLN2ea98dYupesg0SfUWV0K01BiOj35YGb8j6f986Z38Ff8s7ZP2XB6Z/loze2yW5alA43mcgQJIpBpHGnIP4ZVEenGmJ4TIUymG79k+xhBvN+J1iPBRvVXNa6rNX2V1GCehvHA5Bgn1UPCMraieh+uBrFkxqQj6h0mtQwlOgfQ4tVHCfc+VZEAbpgLmpvpAFazZj7UhAS2r4BMVQYT5eMtqlRET1HNqHEeRqUXKpzPUNKeobKqpIxhALOqTqkqg1U/zrKQLhu/qt0juqqoeel1UsjpT5mipRTcSj8WP7CuV1oahbGK/yKXO6GCs/Zg07CUuRs/TGkzQwtrjpI9lfuTbfJYFltO1emd58pLTt3kpa2jaWdXStx7eEkQ8cMkzHjpssY2xEyjKrtHNRcK3Hn31yVdJaLx37EGKdo0zvfkToD381ZOmiO1x3D9zyEC+EgIulAljPD5Xj98XKk7liA2KHORP43rzEzZ4aEse2yu/GrsrL2OHnX911xQJfuMQT99ugRMmL2DJn++ScyedFnMvSDTTLk82CZtIXJdppZHcyRBYdvy7tgwRHOYzLW94/dMvDB8VvyMdF1EZng52d+FovZq4+IYtZzYsaaIzJz9WGZuerQc2MWr5m7siAclDkrDoHDDzF95WGZsuqwTAXTwFzuF/Ta2fr4d0fkre+OcgTLj/MewTJ9bYi8tS5S9kzbL/dfPyx3R/wgvw7cJH/p9C+6U+7gqnaN0XtJ2FBmogS55oVTuSfd7wxQVelWksM7RNnpVFfHy+HajJrnxDtC8eIoYxl2E/WW1aGvj9kcPZ2nyaylx+Tt1SdkNr/nlNXHZcraQzJ19VGZP3KDrGvyhuxriqMC3SjhRMwItlbC0NOeUd0ugu9TvKciRIlr3B9sVIlPsDd3BgeGUBXBa+cKxAulGHKWi0dYU4pKGm1Qu6hbwgVOYB1rl8oVP12H9OgRR/MMTLIugQz28PR+wZiHv9A8XgPILNKw7lCkqoUH7VTJWKQUDKxXaPhOtKGRm99BkYDtyHkarM+zto/nGIdMTos3eUcdJqRuD1wMtOIKMfS5mUYa+4lcV2sQXAku8p6xmEZHNp4AMUezXh1B5KXDh4tcBF05B1mWrPT4UGb0mC4OHk7i5OUoPYIC6DFmHfim9h9Pkhl9Zslr9f1kamVnWUrms4HM4nuWLXtr9JPDdanEN5xApXwye58IEdrqhHAdy/A+MsvZLC3GyaFaTDFv8BqqMdwYcZCIRaQQ03WehLAPfpIxG2c9lsm3fT8Vj949xaNfkPgPHyiDXhsnw6dNklEzZsqIuR/IoFkfy+BZS2TYW9/JpE+3y8yv98iMr3bLjK/3yqwlP8kMMHPpfs6fAzJ72UGZtZzby38UC8+Rc0ThPur54MrzXUfNFreRs54b7rzGa8ST8Bw+SzyGzRTP4Xlw57b7iJnilouCXqePeQDvEbPFB+jRd9g88R36jriPnCfug9+VPa8yH3PSMXkwejcTwH4SGcfaYRCTpqnQpXT9BDdwfH3wir1O1/stf+Z5+OmeJ8UBP0YK+GJpQmP2WVKog3WGYvPPOAai6Sauvh9b+0l/tlgG+fD5A+dID/42z1HTxGX0bHEaM4XjXHnDfxEp0GT5iZMpgo3zeLZULqLbjWuD/w3pbbghQ2Otlds+FkZ7muIs2zjn2YxPd6CA1A2bEttpbJDPxIdIvYgA6XgqxZIM7CLTQZqtAr0whZM8As7HPxYHQPXAxWZSbxcIGowzcQDI4qjPy+K7MCMTn9tMrDgLhj4Xz1lSv8sQ6jL2Hgq1/cxAaaO/R6qSG/WNWqwYRFbvJKSSF/EIMnpbEaHHkCKGkqYetqYiXr6/HKg4QA5bkbFU5wJWd5QRNZXEF1H1JCNMT+N7CLOfK+t9Fsn8XnMlqH8Qjfw9ZcCgoTJo2Ggam4dK7/5DZXLAZHm9QaC8UaG7fFXRRdaxztxa2V92VumD4otuo4aqFnobE2miNG1hD3pvln8wS/UfA7YxTnAZFfx3MHzDuqY9/Z60kaXixpeMz/EpGvL34DwRwdDeVaOWiX9/OrQG9pbeIwdLr+F0Jw0ZJAFDh0vg8FeNIpHbgEni1n+SeA+d9hBew2ZwrsMfznnXIdM5zjDOY48R08FUsejuHSQKx+eEvU+Q2PMaB6/A54Yjr3H2fBIuXkHi/BjcPIPEIx9cvHtKQXD26SluwL0HaWYP2s68e0lPT1p5PHpL36Apcur1H+T2sO1yo/cabA8/JZWZI0eqjwPj8fV532gJuswY+Bu+zOPwXyF30FDepnh0QyOr7wrJYpLVZbSVSbj0heJtu73uMOaiOMjYSh4ywG6gBLn3p8cvUFx9gV8QxyBx8vMRe79A6e3ymixHs3lYByQ5YtKFuiXNfhaufEQ5ul8Su7K90pGTFJf4WPZDo1nvRtGAHd6clFHbwlinJuDRehELlCQ+O4mTM8V2HoTFrItjOoRM1xkfeqRIkkEl0ziidLmE0iUL4mQzgkGhtwtCJlFAnecvGUcsIp8CdY433ON5Tqa+N7cvM+PyITiJr4DLClQ22bynEjhL3e2RxaVB2hSd8KXtWUTkRO2lxDoljigbDUnPqTDdGA9P1FV3B0itz0/Xv4ffMUPJjzFbtPNCWe//qUzzekO8/H3EJ9BTfPi+ffxIMXv0EH+/vtKvdV8ZWNpW3ngJR75yyPiq4sRHBhNOB1IqE6wvuzMSwoMZLT6r2NdkNCG467dWfglaD1EZ9NtzjdGRon2dlxjLkElmld7jG4nl9nr+ts9ZGo31mCyuPj7i4usrHgG+4u2n7WGB4g3cORfdaJN09u0jTqA756eD8obz2MGH2/zc4BJw5HndaW/sTltkd/8gsehm7yTdHJyk678QtnyWfubjsOMxOwdnHs+Dg70zZXITHHnc3rFg2Dryft2dxNbJSbo4O4iLg5142nYVbxdv+WTMF3Ke1DIBJcmxRhNl2yuBsrOCqnLeINJwsqIESXNmvYmr991eVOb4x/zK3tYvjIi/GbBerqIKyfRcIZe8l0kKBE5F7pfSe4Usp6N+JPIzX9tA6dbFXrrZ02jrai+OLt1pLncUB+fuYuvqIu72A+QL2tIO4i5/AVOxLCe2BRxJH0F6dz3ibgdJ4yHgObZcItVlHgVMKPtwOmsymLaqM7r2Y12oFioJWGom43eko+oUqXac8OoeBzIMgplhIlomJ5F5gFHBs1LMs1OIkOhJ9fmPw0RaE8w/00nQimwzIP9lZr5c5v5l1vX5kQ1RFepyr5+RQYRO74IlZ0fGILB+SyIyqZWmEjoHrfNNagLXsAlR5GAVcgOjrRz3L3DP15kzpvEWJxGNvNNrnvR07Ce23R1ocqap2clVHBxphHbuJp6eA8UNVVc/i9Yy+yUXOcDWzAWWK9lcgK/6fUev5jc4HTAPlXmp170YT9hjrdzBz+qOv+5vbpT7vTZJDhPIE/WiRrU4JwiZp99SbDK/k6P0dM5mrdnHYZzYdfHlnHXDXMBNHB1dxMnRTZyBHh0cXcWOx7t1d8+Fm9jymC2POQAnJ56vcHYVZxde5+Iuzs6Ao0XH9h2kfYcO9HK2M2DT3uaZYH7+f+fRJvd3ePw92/O44mmf1b5zBywfOkjzru2kCWjbsb20a9NK3J39ZeOY7yjITMaan/YvChEXHeai+OBKSBRM4MqdgSN7TiA62z7MiOy3ziib/xb0PXtcm+UW0r7bfdfJlaDlEu3+voS4zJMfOr4q2zpNlO+6saZpN1L62fcRx05O2K7w/XVTi5I20obfoVUXW2nUBRuYLv7yOdXHI6REiRyvQNQMyJXKsN5UZoImk54lMk5ARRDn0I9qo3ekGlqTBp9lXRbMpvsxlDHaLRNrVJk5kXmfNMYL6jFVneIUmFZn6In/GC4V8FhBz9HnFQYlvRnm52Qag5iIsvmQSYNyVkEwpqmZoK9RkmoEz1RTa1wDUw0D7QWMXICYaFlv4rJ+AzIqctxMt69D0ms61oKLaQ7zSTfi9N7LZyy9kvaIWVpJq3atpQWb9y1a2kjDVo0gTX8ZWXuwfMXF7SgGYKkQLMV9iSQyfDeDcYOZzAnNRpp3lSnjOSiAbvpDTkzn7gZuhZxIO1ED3eLirLrac5qesx6+gvg9o98G2TRirXg5DJCWLTtL85Z8pvZrai9nKxvQVmxaK9rxWAdphdigNb3KZrRq057e5fbSkX5Q23YdxL59R9BJ7Ax0FDv6pbvSO21Rq1YtqVm7llSvXcNAtVrVAf2PfwPz8/+vHGvWrSFV61SXSvXop6yPaqNWTbGytpYund1kSd/FaCvZJmDmybWei+X34UxM7r8EMtD5Trp0myE1t/syaRlB/G1wD3L+GrSDkXIbJaf/cskM+lrO92Cd4TVbgoPmyOFes2Rv4HTZ4D9NPnSbKP279RKn9i5Sg++yCp9frW4VqcLvY1UbpUjdWtKoka18jtP7QWRm8RDrcleMxGj0VnKmkJ4l2vF7sI1zHpc+3cqJpYIYawxSUpgawMPwBIrtMJ3nmzx21V7FfFRSmmEmXXouIdMhleIhGSGxpoVP4G8IbH4f83vpEKb8pDTfLpScjxE224isHzP7RGe+6KgJlhakx3cYKnyPaHabdDOHocKK6xBVoYOFrqB7vco8mJT2C2Wpy3xp18yFXkl6fK3oR+b/XaFyNSlbvrKUrWJF5jRKvsCKJizgSznv/zWjMRbJRUYTpnZfwoV5BSntGrlORnQDYt4OWst5gBpIyRmQj5xkTTeC1kg06/hziB9SiOTpaLLXjVwlrRp0lcp8XoXKlenhpa+zYg1Ab2fFSmJVqZJYV7YWK6vq9D9XF6sq+cG5UbUmXUu1pE61GlK/Rq0nULtGHWSBxVHSqxa0BFq+EghyDdDy9VQg8rVE3GuA1z0jzK8p7Pl576mK/CffV39uYaCgz0RXaWnSVhYDRV7Qv8kCn9yW6CDfl5WkiJf6fCm/jV/HFXQhQnQc3Siq3PT/Vm73XMValDHpfVYBJi8TLW/23SCXBi2Vo37TZafnREmc+5U82LJbftv3k/xy6IDc/HGPZGzaJNFfL5dPR74pvbp4SZVX0PEigi7xQgkp9UIpsXwBrS2NBeUrNJB5EHItxDyt5tJMttJO+zS9mkPQJAb2JoILPCeBNWU8U87imQWiXkbJtENdZLsgExvPq17a9ItQmy2HPGKqD5KJnMkUYVLVOU7XdazvHiEUhCyITObHDLI+haB/R04jGhYWNQt4XMl5lYHCGilzEJxfY/Sh4g7TxG4y/fsqj2dzX5EFgXWNm65jI4i0GmVDKcYs9HpXXipNUzKi86J0eRRFj1rU4iXul5AG1W1kYU/mp/T4VM64LZAwR8b8cUFLQtCe5obVJaS86qXrTP7f/jRB9KQBAmjUvAPuEjnvBm42ljXXA1dKGtts4Tg0xrCeTx6yUZaOXC4VytY06XkR22tXSpGiJenj1fbEoibwe2jLmAWtYwa0fYxOlWI8r7g+lz7QYiUQytMD/DiKWaLTVSW9oYwvqi0szwgV5RYFxfT4jK95+Ly/e03uexf6voW83uhDLcIfT8sZKFJcLzC0oZUqK942/WS5B6qPMWvl6qhVchwXvBPYTWYzTvxmEGPRaQO6HbhObtLnea3Pcrnef6mc8ZwjW73GScQ8xtKt3iq//XhQfj64X24d2CWXf9ohKTs2SPzqpZKwfImc/mKJbJ3zvrwaNEjqo7EsyT+qtAUk5fspwkWvWEkrGcSWyXLIdoALQrxOT2bkYLozBHXin83oQSWndsIk4spwgcKRklRtUyJJx3UcYZI9a1PIrKMjDHd6oM6ByZA8mSppEsRMZMM8hUJQKtsmaRRg0lkfZrB+zGDNpLjEWrAwmJ73dOR/rU7nzsQAywxjAPBj0AHBBT2uj2XrdG+mbF9jjXpVi1VUkdWlPpF5KQktqUgzFDeNNWkGF5p0/RkXmzT9u9iX1jEQe7jQTejxlrxUlmYIgyDaGVJUqr5YV1zaeMqItv1lYcvB8kWTQFnazFfWtGTYcavBcsAG/ybW+dmYil8PXCa3/DZAwm1yL+gHud9zp9wN2i53em4hkm4ykEM0vYbb+xX/JVTa58hZilNx/dfIF0O/IWJXNXVyaaeWHvmfa7tjMaP1UW/n9kYbonjlmbY6Qki6UxRFDZG8dqc8iaL6eHGNnEBPoiL0pj0LipqfR5QtUozG4v8T4PeHDMXoEChOM2txbpfg9ytm8aJUsWwqH2AVkjVpG+PDP2OuBrI5pHTXApi4HPAN0ZMx51wh72AWfJ0ZKgk93pfDHqz5pn8of/54SOTAUbm7a7dc/WG7XNm9TbJ2b5U0yJm4fqUkrWQeyjfL5PSXy2XjwsUytv9IqVe1LldGfg++12JGW1ElCaT7YjlX70Nsd8SzqZ6CPYqSMx2FiRE9IZ8ZSlR1AVRSniOtjSXVjUBMEKkzPnS+il69IaWakyVSpU3UkekUhZI0aupJbBCTXkSijYmUOgtUZ34WDjOBn3Y03kNJCbKIen+HbKrihT5HhwUbKS3bMLq9o3uxjJJIxnU+BaTruAljbqkWoDgS2TP1vs7QpGr7A+n9aN+5NFbTyaQX45Kch5zkHevZy0jXkTKlE6KQLsNlAyqhXX1ekx/7vSk/+rwhB1wnyRlXppZ7sG/r/QmCdrbTev1A1NwFOPbawQj7LaSyGwxc46J9PXC13Oi5UhJY4wdjaxIOUT8f8jX2I0RtgkARSy4MBIIiZE3FCBDFjf5kbmsbmV6gtWuFSGmQ0CBlaX6GSwLnZlGjIZu2zcdQggj7/wHSmW0xtzylKAAAAABJRU5ErkJggg=="/>
  <p:tag name="MMPROD_121234LOGO" val="/9j/4AAQSkZJRgABAQAAAQABAAD/2wBDAAMCAgMCAgMDAwMEAwMEBQgFBQQEBQoHBwYIDAoMDAsKCwsNDhIQDQ4RDgsLEBYQERMUFRUVDA8XGBYUGBIUFRT/2wBDAQMEBAUEBQkFBQkUDQsNFBQUFBQUFBQUFBQUFBQUFBQUFBQUFBQUFBQUFBQUFBQUFBQUFBQUFBQUFBQUFBQUFBT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ZvxnjvQAN0oGMVjaz4q0rQkzfXsUDEZCFsu30UcmuI1T41W65TTbGSc9BLOfLX645P4HBrxsVm+CwSftqiT7dfuO2hgcRif4cG/yPT8hR1FV7q/trSPfPPHCnrIwUfrXht98Q9e1Q4e9+zxn+C2UL/49y1ZvmPO5kldpJD1d2JY/UnnvXxGL42owusNTcvN6HvU+H6zV6skvxPZrvx/o9uSFuDOw7RIW/XpWdN8SUJ/cWbMPWV9v6AGvNYic4/SrqyKq7j8vqSa+QxPGOZVdKbUF5L/O53LJqFPe7Ovk8eajMTsWGMdsAkj8ScfpQviPUp+t0R7Kqj+lch/atnbgmSeNfbOaRvGumW3WVnP+yhNfO1s6zTEP3qr++xr/AGbBfw6f4HZR39xIfmnlP/Az/jSTzysOZZG9ixrhX+JtjCfkt5ZMfQfzqrP8V42B26e/Azy4ry5SxVV3nJv5lxyuu3pT/I7dyxHJJ57k5qrLnBwcfnmuBk+Kj4+SxAGe7VWf4pzZx9iH13Ulh6z1Z6EMtxK+yd+0si8CRx7hiKjOoXcf3LqZf92Rv8a8+/4Wk2TusenXD/8A1qd/wtOBuHsZF7ZDiuiEMTT1i7fM3/sut1hf7j0CPxJq1sRsv5h/vMG/mDViP4ga1b/enSf/AK6RD+a4rzlPiVprN+8jmi+i7sflU8fjXSLoYW5Cc/xgrXpUswzKh8FR29WRLKU/jpfgel23xYu4iBcWMM2P4o5Cn6YNbFp8WNMlx9pguLbPBYpvX9Dn9K8mTUbW65injcEcYYUScLkDOe/WvaocU5nQ0lLmXmv+GOKpkmFn9lxZ7xp3jDRtSYLbahCznpGzbW/JsGtoOpHBBr5jlwRg8jHQmprHxBqekH/RL+e2AGQiMSv/AHycqfxFfVYXjfVLEU/mn+n/AATzKvDknrRn9/8AX6H0wcYpRwK8Q034zarYkLfW8N+g4LKfKf6ngg/TArtdG+L2gaphJZ2sJjxsuhtH/fQyv659q+zwnEOX4yyjUs+z0PBxGU4vDayhdd1qd5RVeK4SZVaNg6sAQykEEH0qcHIr6KMlNXR5DVtxaKKKsAooooAKKKKACiiigAooooAKKKKACiiigAooooAKKKKACiiigAooooAKKKKACiiigAooooAKKKKACiiigAoopKAFooprOqDLEAUtgGk9KbJIsYJZgoHUmvNPGXx00Tw88ltYuNVvl4KQtiJT/tSYI9chckY5xXivij4ia74wdlvrwrak8WsAKRY9xklv+BE+2K+UzHiLC4G8Yvml2X6s+kwGQYrG2k1yx7v9Ee7+JvjRoeh+ZFayf2pdJkFLc5Rf95+g/DJ9q8v134t6/r7lI5hpts3SK2+9+Ln5v++cV53E3AAPA6YrX0+wuLwgwRM4JwGxgfnX5nmHEeNxd1zckey/z3Pu8PkOCwSvP3n3f+RNHIWcuXLOxyzEnJPcknJP1zVyE84HPb1rQtPCpUA3EmD/AHU/xrVisYbZf3aAEDkkda+MqVed66nZKtTjpTMqCNmwccYqy0pjHH51OxGWAJJB6VWkwRj+fb61z7vUz5lLchkvpiMB8D2qlNK7Dl2Jx3bNWJMFjg8+vvWbfanZ6eHNzdQ2+wZbzXCkD6E11U6U6jtFX9EaKcIK8rIbKOpPJ49qrsSexx7VxGv/AB68AaCG+0+KLFnQkNDE+98j2HNcBrf7YPgCyUfYnvtTcE5VbVk5+rDGPpXuUcox1a3LSdvQzlmWFpbzR7Y7YJ71WmdV6kDHqQK+b9S/bc0faRZ+Gb539Z5kC/pzXO3P7bl62RF4ZtQO3mXDf0r1qfDWYyXwW+aMnn+Bhpz3+TPqpmHQdPXNVy2ckjH9a+TpP22NZc8eG9NHpm6fj9KiH7aGt7snw/pxHp9ofj9K6lwvmP8AKvvKXEmAX2n9x9XM4wT/APW/nUMjcd8Y7DNfLA/bM1Rzl/Dtj/wG6f8Awq9aftiB2H2vw5lR1EEwP86b4azGK+C/zR0Q4ly96Odvkz6SeQZ45z2B601cMeV968Js/wBrTw5cNifStQtgepZlfH/fOa6rSv2jfAeoMinV2gY4H7+BowPqSAPxrkqZLjqK1pP8/wAj1KWd5fU+Gqvnp+Z6vb/KcjAPqOD+lattqF1AR5c7j2JyK5DQfHHh7XTjTtbsrwgZPlTAj866WCVHClTkHgEcgn614lbDVaelSDXyOv21CsrwkpHQW+u3BGJMP3zjBNXY9RSQcgqevrWFbFfUelXopAO2QO+OBXmyguiOOcIdFY0S4Y5HIxVd368/gKsW4UoO4PpVj7FHMO6k9CKy5lFmHMloV9K8Sap4clD6dfS2mTkopypPupyv44zXo3hv4+uhWDXLMMOn2i1/qh/mD9BXm11otwAXjHmp2x1rImUxEq6lD3UjBr6DA51jMG17Kpp2eqPPr5Xgscvfir91oz6z0LxTpniW1M2m3kV0gxuCt8yn0ZTyp9iK2Mk18YW99PYXcdzaXEttPGflmiYow+hHOD3B4Nem+Evj9e6eVg12H7fDnH2uEBZFH+0vAb8MdOhNfpeXcV0K9oYlcr79P+AfF47hmvQvPDvnXbr/AME+gsZFFYvh/wAVab4ptBc6bdpcx99vDKfRlPKn2IzW13r7mnONSPNB3T6nxs4Spy5ZqzH0UUma1JFooooAKKKKACiiigAooooAKKKKACiiigAooooAKKKKACiiigAooooAKKKKACiiigAooooAZ1oNQz3EdvE8kjqkaDczE4AHqa8M+Inx+8nzbHwwwkbJV9RZdyg/9M1/i/3jxxwCDx5eNzChgKfPWl8urPQwWX4jH1PZ0Y37vovU9K8bfEvRfAdsHv7jfcuMxWkXzSv747D3OBXzn43+MOueNi8DSf2Zpr5/0SB/vj0d+C30GB04PWuMvbi4v7qW5upnuLiU7nllYszH1JPJ6D6YFS6TpF7rV2ttZW7TynrtHAHqT2FflWacQ18ZeMHyQ/H5n6zlnD2Ey+PtcQ1Ka6vZen+YyNwAM4GP4QMY9q3dD8PXuuN/o8JMfeVuFA+v+Fdz4Z+E0GnhZ9UInlGCIVzsB/ma7pYILaHZGqxxKMAL/Svz+vjFe0dTTF5xTi+TDq/mcTpHw/trNQ9432mTsMYUf410CxRwoEjVUXHCgYq/K6EjBHIzwe1YPibxPpPhLTZNQ1nUrbTLKMZae5kCgZOAOev4VxxVXEy5Yptvoj5+piZ1HzVZFl5FXOD7cVA7qQcHOeeBXyz8T/28/DejNLaeENMfX7lcgXc5MMAPQkcZbnkEcGvB38a/G/8Aaav3sNKh1PULdsE2ukwmG3UcYLEYGB6k+tfcZfwhjcXadX3I+e/3HmVc2o0dI6s+zfHvx+8B+Ad41PxHaNcYOLW1PnyEjgghchT2wSK+f/Gf7elpBvi8MeHXnOBi61GQIM9xsXJI/wCBCtv4a/8ABLzxTrLpdeOPEEOhRMQXtrHFxOfq5JX0zmvqn4c/sIfCT4erE58Orr16ow11qzmcZH8QQnCn6dK/Q8HwjgMOk6t5Pz/yPFrZziKmkNEfnZL8cvjT8XbiWDQEv5UcnNvoOnlgg9nAZgPfcK6XRf2Gfj18TZYJtZspLKKYZFzr+oh8A85Kgsw+hANfrNpui2Wj2wgsLCCxjVQqrbxKmAOAOAKuxAjJYcnGa+to4LDYZctKml6I8ipiatR+/Js/Obwr/wAEotVmh3+IfHNtZSD/AJY6dYmcH1+dnTH5V6roH/BL34ZWEEZ1TVde1S4A+ZhNHEh9goUkfma+y6K7LHPdnzvo37BPwS0iEIfBaX7jky3l5OXP4K4H6V1mn/sm/CHS8G28BaSPaWNpf/Qia9copiOCt/gZ8O7NAkXgPw2EB6HS4GJ/EoT+tWG+DHgDB/4oTwyfTGj24/8AZK7WigDzbUP2c/hlqQ/f+AtAznkR2KJ/6CBXNX/7GHwX1LPn/D/TyT3SSZB+IWQV7dRQB8va9/wTk+C+tkmDSNR0YHtp982B/wB/AxrzTxJ/wSo8L3krPoXjTU9MTBwl7brckHtyCn8q+7KKAPy28V/8EtviFpbyTaFruj63HHkxrKWtpn9MAhlB+rfjXmOrfBL9ob4OshOieIIoVBZfsDC9iwOp2RlwB9QK/ZcVWdWLFcZX1z7cDFYzo0qitOKaNoVqtN3hJp+p+NWhftb+NPDNwbXXLK31Ao2JEnjME49R0wD/AMBr2Lwh+2B4M1kxJq0d3oEzHDeYnmwp6YdcE/8AfP41+gvjL4P+DPiFb/Z/EfhfTNViUHaZ7ZSwz1II5B96+Z/iT/wTH+H3iJZJvC2oX/ha7KlhHuNxCWz0IY5A9l5r5/FcPZfik24cr8tD2KGdYyhpz3XnqXPC/izRvFdp9o0fVLbUYiNxMEoYoP8AaHUZ9wK6OJ1BGT1GR3r4s8e/sJ/GX4QXL6joEb6/bQtuW70OUibjnJiznA9SKwvCH7Xvj3wDerYeKbM6xFExDpfRmG6Ug8ndjLEds8V8FjuC6sLyw0+Zdnoz36HEMKmlWNmfoHalSMrzgZJH+NTT6Xb6ghWaINnoQOfwNeNfC39qPwF8RGit01D+yNUkwDY6idpznACOcK2evHTvXuNsyuoKsGjP3SDkH6V+d4zBYnAz5asHFnrwxUKq56cjj9U8BTxqZLGTeOux8bvwrkbuCWzm8qaMxyj7yMMV7hCFKjnt19qbqHh+x1yDy7qFZB0Bxgj3B61zU8W4u09juo5tKm0qqujxDTdYvtDvVu7C6lsrpOkkLYP49mHsQR6iva/A37QUFy0dn4kRLSU4Avo/9Ux/2x1T68jqTtrz3xL8ML/TEaewBu7VcnZj5wP61wkmVJUjDA4IPBBr6/Ks7r4N81GV4/yvY78RgcBnVO+nN3W69T7kt7mK6hSWGRZI3AZXU5DA8jB71Nxivj3wL8UdZ8BzKtrJ9p04sTJYzMfLOTklTglDyTkAjJ5HTH0t4G+I+j+PrRpdPmIuEA861lwJYifUdCPRhkH14Nfr2W53h8xSivdn2f6dz8wzTJMTlsryXNDpJfr2Oxopqtup1fRnzoUUUUAFFFFABRRRQAUUUUAFFFFABRRRQAUUUUAFFFFABRRRQAUUUUAFFFFADCaxfEniiw8Kac97qE4ihXgd2c+igdTx0+tZvjjx3Y+CbLzbhjNdSAiC1U8ufc84Udzj8zgV82+KfE2o+LNSa81KYu4yI4uiQgnoo7Dgcnk45J4r5HOM+pZdF06fvTfTt6n0mU5LVzGalP3YLr39DS+IXxP1PxvJJbrus9Jz8tqrcv6NIR19cDgH1xmuEYYbpjHatCC1kup0jhQySNwABzXoHhfwPBpzJcXgWW4HKoeVQ/1NfjONzCpXm6taV2z9Vj9WyqgqdJW8ur9Tm/C3w4utbdZrzNpZ9cH78g/p9TXr2gaFZaBbCG1hWFABlu59yaSGQDIGB/n9KtiQLGzkgKBkljgDHcntXzVWtUrOy+5HyGOxtbEv33aPYsT7GUkkEc559Otc54o8TaX4N0qTVNc1G30uwjGHnuW2rnrgDufYZJ9K8B+Pf7cnhj4ai50jw0kfibxCAY3eN8W1sw4yz4IY8ngZ5GD1r5V0DwV8Y/20fFL3WLi8sVciS8nPk2Fop5wg4BwOgGSa+4yXhDE461XE+5D8fuPmquNjRXLHVnr3xk/b/tLZp7D4fWAuHGVOs367UHXmOP8AHILEe4ryjwb8AvjT+1fq6averdvp7sW/tbWWMNtGDyfLjwOPQIuPpX3B8Cf2A/Afwl+z6jrka+MPEkeJBPcxn7PCwOQUjzjPoTzX0/DbR28KRJGEiVQojjACgdsKOg+lfsuX5Ng8tjy0IK/fr954tXE1az956Hyf8H/+CcXw+8CJBd+Kmm8Y6qgDMJ8w2yHqNqIcnB7sSCMZA6V9T6ToNj4f09LPSrG20+zRQEtrSBYo1x3CAAA/WtdM4GeDjkDoDTq9w5BkOBGMZ79frT6KKACiiigAooooAKKKKACignFN3qP4h+dADqKKKACiiigAooooAKKKKAK8yO5A2Bl4zkD1/H8sfjXCfEr4H+Cfi7ZvbeKvDVnqjv0uXTZOuBgASphhj0yRx0Neh0UAfnH8Z/8Agl/c26y3/wAOtZ+0g5caPq2AwwM4SYcEnoAVHue9eAaN8WPi/wDsu66ui6/bXcNvGcDTNaQvE4GR+6kyeBk42sRnqDX7KyttABG4c5A6nA7DvXL+OPh94f8AiNoz6V4k0a11iwlUr5dzECV9CD1Uj1HQ81yYjC0cXDkrRUkzWFWVJ3g7Hyf8GP2wPBHxPaCzu7j/AIRrWWUA2d9INjt1OyQgAj64PYA19EwpkqMjOM59vWvjj49f8Ezrqz+0ax8L703KBi39h3sgDpgggRyE845ODg+leM/Cz9qj4ifs6a0fDXivT7nUdOtWMcml6mClxbjPJRyM8cnB4Oc5r8szjgpSTq4B6/yv9GezRzFtctRfM/Tp3QR8EDjrn1ri/F3w/sPEaPLGBa3n/PVB1/3h0NZXwl+OHhP40aQl54e1NZLiMAzWEzbbiDnoynBI9xwe1d3M/XOBX5PUoV8DVdOqnFo9vC1pQkqlGR85eIfDl94fu2gvIsZOFkByrD2PQH2qtpl9daRfQXllcva3UJzHNEcMp7j3B6EEEEcEGvf9UsbfVLZ7e6iSWJv4SP1B7V5X4l8BTaMWntQ09mM8fxJ9fUe9evhsa7qztJdT77DZjTxcPY4hK7+5nsvwx+NkPiQRabrJjs9WYhUl6RTntj+6x4+Unnsew9cBBGeor4dSMED+L2xXsvwy+M02nvDpfiCZpbbIWK/flo/QSHuO27t39R+r5LxKptUMY9dlL/M+Izvh32V8Rg1p1j29P8j6AoqKOVZEDKwZSMgg5H51LX6MnfY/P9goooqgCiiigAooooAKKKKACiiigAooooAKKKKACiiigAooooAibqK4zx94/tvB9n5abbjUpR+6t88AdNzd8D9eg9RJ488cweE7EJGBNqE6nyYc/mzegH69B7fPuo3FxqV3NdXErTzysWaRurHp+AA4AGAAABxXwmf8QRwKeHoO83+H/BPqMnyh42Sq1tIL8Spq2p3Ws3015ezNPcynLO3X2AA4AHQDpioLbTZdQlEcQ5OCWzwB6n/CrdvZG5k2jhT1JrpLCCOzTYg6Dk+9fi9evKcnOTu3rc/TXOOHgoU1a2yJ9A0i30lAFGZWHzSHv9PT6Vu+Z8npg5rHlf5VI4wQck8fl3/xrzD42/tFaD8F9DBmkN/rc67rXTI2BZwP4nI+6vuevIGcHGOHwdfH1VToxu2fOYuqoJ1KjPRvHXxB0H4baBNrHiHUY9OsogcBjl5WH8KDGWJyBxwM9RXwp8YP2rPGXx31lPCfguzvNP0q6k8qKyssm7vueN5XkA91GAB1JArC8MeEPif+2x8Q3nBaS2icCa7mBWx06M9ADwM4BwBya/Sv9nr9lnwh+z1pCjTLZdQ12UD7VrFygMrnn7nXYvJwB6++K/a8j4Vw+XpVq6UqnnsvQ+FxePlXbjDSJ8w/s4/8E4Ybf7LrnxT/AH8+BJF4dt5CFBB/5bSKefXCkD3IyK+79D0Ky8O2Fvpul2MOnWMACR29pCEiQZOSqg4APfuScnNb+0enbFAGK++2PHCiiigAooooAKKKKACiiigAooooAKKKjlbC5OOo60Buxs2wRNv6DrXxH+01+0nqC+NLbSPCl+1vBpE4luJ4W4mlGDsPYqO4OcntxXqX7VvxzX4faAdB0qc/29qCbcq3/HvF3Yn1POP/ANVfAzOZGYkkkncSTkk9+fxr5jMsa0/Y036s/buBeFI4pf2hjYXhtFPr5/5H6gfBf4p2PxX8IWur2zBLgfJcwZ5ikGMqf557ivSN1fmH8BvjBd/CHxlHdl3fSLoiO9gU8FezAeo/lX6R6Jq1tremW+oWUyzWlyqypIDkFTjA/WvRwGLVeHK/iR8ZxZw9PJMY+Vfu56xf6fI2qKQdKWvWPhAooooAKKKKACiiigAooooAr3LMIjgFs4BAODg+nv8AlXl3xl/Z/wDB/wAcdENp4q0mO5uY1KwahAvl3Nv6FGByQO6tkHk4r1mk2j0oA/IT41fsofEX9lzXR4o8N3t1qGhQMXh1vTgUmgXuJkBJAIJBPKkA5x0r2D4A/tx2Pi822hePTFpmq8RxaooxBcn/AGwP9W2R1HByeAK/RO7torm3kimiSWF1KtHIgZWB7EHr9K+Ev2oP+Celj4lju/EvwxiWy1PJafQycQ3DAZJiJOFbg8dCR614WZ5Phc0p8taOvR9UdVDEzoSvFn0L5qSokkcgkDAESqQQQeQQRwR70szAod3I6HPevzu+Bv7UviP4Kat/winjOC7utFt38hobgEXNgQcEAEZZc5yp+o6AV92aF4r03xjo1vq2kXkWoafcrujnjYYPbHsR6HmvwjN8gxOVVPe1g9n/AF1PtMHioYhaaMy/EXhBZS9zZrtc5LRE8H6elctFAQ2CMEHBUjvXqLNtXrn3NYOsaNHdkyxALL/OvIpVn8LPscNipJck9UbPw0+JsvhZ007UJGl0nOFY5LW307lfbt29K9+triO5ijlidXicbldTlSD0IPvXyUsTI2CmCD936V6D8N/H8nhiUWV67PpTtxkEmAk5JHquTyPxHOQf03h7iJ0WsNipXj0fb18j5TO8lVS+Jwy13a7+fr+Z7/RVeCZLiJXQhkYAqynII7EGrFfrcZKS5kfnewUUUVYBRRRQAUUUUAFFFFABRRRQAUUUUAFFFFADK5zxj4og8LacZ2Ae5fKww55c+vsBwSf64rR1vV4ND0+W7uX2og6d2PQAe5rwjX9YufEWpSXl0cFuEQEkRr2Uf1PfNfGcRZ5HLKXsqTvUlt5eZ7mV5e8ZU5p6QW/n5GPqV7catezXd1KZJpiCzkY6dAB2AHAHaqLpnr1zVq8ZIY8uccdPWs9bgscn8B7V+FzqTqydSbbbP1WjBQioxVkti9b4QYAx64qy0/ATeULHG7+n49PxrMeZo1GzkZyR39v8K8A/aO/aUT4fW0vh7QZUn8RuuJZhgizBAwxHTcRyAenXoRnuwGXVsyrKjSXqzhxuIp4WDqVH6I3/ANor9p60+FtpLomjGO98VyqAQeY7Mf3nBzlsHhfbJ9D41+zb+yh4p/ag8SS+K/Fd3dWfhh5TJPqMxxNfsOqQ5zgDjLYwBwBnp0H7In7Gt/8AGnUf+E48eeenhoyGWOGdiJtTbJyxPUID1PfoPb9P9F0my0Wxt9PsbWOys7eMRw28KgKiDgADsOOg/Gv3rKMmoZVS5IK8urPy7G42pipty26Ix/h94F0L4b+HbTw/4c06LTNJtgfLiiQck9WY9Sx7kkk5xxwB1wUKOAB9KFQLjAAOMDHYUte+eaFFFFABRRRQAUUUUAFFFFABRRRQAUUVFM5UZBxz1xnigaV2JM5CkKQCSACTXnnxh+K2nfCXwjPqt6xkuGyltaE/NLIegHXHr6AV03irxZY+EdCvNU1O4S2tbZS7u549gPU9se4r82PjR8W9Q+Lvi6XUrgmKxhYpZWwPESep9WOMn8q8fH4xYeHLH4nsfe8J8NzzzFc01alD4n38l6nL+KvE9/4y1++1jVJjcX13IXdieFHZR6ADAA7AVk0Hr717P8EP2cNQ+LWjapqssrWNlFG0dpIy8TTY/wDQRx0r5CEJ1pWirtn9PYrGYPI8Kp1WoU42S/4CPGD0r6b/AGSPj6fDGoR+D9duCNLuX/0KdzxDIc5Q+gY9Pf618465ot74c1e803ULd7a9tZDFLE/UEHH+T3qkCVYFSVYEEMDg57U6NWdCalHdHNmuWYbiDAulOzUldPs+jR+v0cwkCsGJB/I+4qwPrXy/+yl+0GPGWnR+FdcuAut2qnyJ3P8Ax8x8/wDjyjg/gfavp9B8mPbAzX3mGxEcRTU4n8hZrltfKcTLC11Zr8V3Q+iiiuo8kKKKKACiiigAooooAKKKKACmbFAHA4GBx0p9FAHzb+07+yH4c+PmjNdxpHo/i+BT5GqwrkP6JMOrgjgHkg9OOK/O/wAK+MPHv7H/AMRLrQ9bsZUtS4N3pcpzFOvOJImwcEg8Edehr9njGh6rn/Oa8j+P/wCz14a/aE8IvpWtwLBfwAtp+pov723YgdCOSpwMg1y4jDUsXTdGtG8Wa06kqUlKDs0eUeAviVo/xP8ADcWt6FeedbSLtaIj54X7o47Hrz3HTvXRibeisTk4zn/PNfnddWfj39jP4rzaffRN5ZI3Rhj9m1GDPDKegODwRyDX214A+JWl/E3w1Brej3ZeCQbZI2OGt5O8bjqCOx7jB6GvwvPeHp5ZP2lLWD/DyZ+hZZmEMVHllpI6m8t0lJcYDA5PFRrHg4PsaUykqCc5xzRFIivh+ATxmvkNbH1Kukd/8OPHDaNImnXsn+gOcRyOeIWz0J/ukn8PoePZVIKgjmvm+K3yvIBU/wAq9N+H/itpI49JvG/eKMW8jHkgfwE+oHQ+nuOf1LhfiHWOCxL/AMLf5f5HwGc5ck3iKK9V+p6PRSUtfrZ8cFFFFABRRRQAUUUUAFFFFABRRRQAwnAqOWRYYyzEKoBJJPAFSNgV578RfEPytpkDFcjM7DsOoXP6n247142a5jTyzDyrz+S7s6cPQliKipx6nL+NPEb+JL8GMn7HCSIkH8Z/vkfyz0/GuUumS3ieR+EA3c/561qOuPwz+FcF4n1v7bdfZ4zmFDyc9T/nNfzricTWzDESr1Xdtn6tl+FUYqjTWiEu783su7omcqPaommO8AEgnnPH61mC4KNt74BHv7V598Z/jLZ/DDwy9wClxq9yGjsrYHqw4LnvtXJ+p49SO3C4OpiqsaVJXbPaxNSnhKTnN2SMr9of9oVPhtpcujaVLHc+JbmMBWUZW1Q9XcYwWI6DseTkcHmP2NP2Q7v4ya4njzx3FNJ4ZSYyxR3DYfUpskkuTz5YIJJ6scDpnPO/snfsy6t+0345u/FPid5T4XtZ/MvLlyVN7L1ESHsOOTyABjrgH9XdF0ix0vT4NP06BLaytUEMUMKhVRRwAB6DGPz71+75TlVLK6KjFe892fjuY4+eNq8z2WyJtMsLeygSG3gWC3jUJFFGoVY1HAAA6Y9B7VfECA5CKDzzjnnrSpEIuFGB6U+vfPICiiigAooooAKKKKACiiigAooooAKKKKAE7ehrP1S8g06zluLmRIoI1LO7nAUAc5P0qe7uFtoy7EBACSScAAc8mvhb9qf9o+Txpdz+F/Dtzt0WJtt1cxkj7Qw6qP8AZH61wYvFRw0Lvfoj6XIcjxGeYtUKOkftPol/n2OV/aT+PM/xV1w6bpspTw7ZyEIFyPtL9DIR6Z6A14p0P60mMgVteEPCOo+OPEFno2lQG4vrpwqgdFHdiewAySTxXw85zrz5nq2f1pg8HhMhwKpwtGEFdv8ANs6f4K/CW++Lvi+LToFMdjDiS7uf4Y09M9ycYA+tfpT4Z8OWfhPQrPS9OgWC1tohGiKMYA/ya5j4NfCbTPhP4Tg0q0iV52Ae5uSPnlk7kn/PFehBBj19fevsMBg/q8OaXxM/mPiziSeeYvlg7UoP3V38z5j/AGs/gJ/wmelv4r0S3zrNohNxEgwbmIfpuA6d6+FyCvUEckEEYOfpX6/yQRuhDDcDn73celfDH7WH7P3/AAit9N4t0G3P9lXDbry3jH+pckYcf7JJ59M+/HmZlgmn7amvVH3PAfFKptZZjJafZb6eX+X3HzlpOq3mh6lbahYXD2t7bOJI5ozgqw71+iX7PPx6tfi74a8qdkg1+zULdW/9/wBHX2P6Gvziwcd/rW14O8Y6p4F8Q2ms6TcNbXdu2Rg/K47qw7g9CD/OvLwmKlhal1s+h+j8U8NUs/w142VWPwv9H5M/Wpeg9cU/OAfavMfgn8aNN+MHhpLy1Igv4lC3Vox+aJ/6g9Qa9LjbcobrnvjtX3NKrGrFTg7pn8mYrC1sFVlQrx5ZReqJKKKK1OUKKKKACiiigAooooAKKKKACoRAijGD0AJycn6mpqKAPJ/j18BvDfx78FXGia3b+XOBus9QQZktZM4DKM8jsR3FfleyeN/2Nfi7c6VqkJ2qwE0QOYL+A9JEPrg5BGCDwa/aMwrtPXvz7+teL/tJ/s7aJ+0N4Mn0u9AtNXtt0mnakqgtDJ6E91PAI6Dr1zWFehTxNN0qqvFm1KpOlJTg7NHjvg3xxp3jrw5aa3pE4lsp1yMj5lI6hh6g8Y+nrW1HKXhBc5JGc45x2r4M+HXjfxH+zH8TNQ8M+J7Z4rBZxDqVi+cKeQJo+vYg5HBBx1wR9wWGr2+q2EF5aTR3NtMoljkjOVdSMgg9+K/CM9yaeWV/d+CWz/Q/VMpzCOOp2fxLc6rRtTDyC3kPUfKT/KuhiQqVYExsCCGU4ORyMH175rzhJDuVg+COQw/Su78MaqurW+xiDOgwyjv7ivkKnNS9+Oh2YyjZc6Wh7N4Q8QjW7LbLgXUWA4xjcOzD610deQ6Tdy6Xex3EP3l6jsy9wfr/ADAPavVNPvo7+1jnjOUkGR6/jX7lwvnizOh7Go/3kfxXc/LcwwvsKnNH4WXaKKK+7PLCiiigAooooAKKKKACkPSlpGbC5pN8quwMfX9XXSNPkm4aRhtRfVj/AE715NPvlleV2MkjsWdz3J5JrofFGrHVtSbYcwRZRMdOoyfzH6Vy+t6lDounz3crYSMH8TX89cT5vLM8X7Kk/cg7LzfVn2uV4V04rT3pHJ+OPEI0y3WzhfM82ckfwr7158r5Oemeai1HUZNUvprmXl5SSee3b6YqubgoGJHAGSxPAHv+v5V5dGjyxUep+qYbDxw1JX36sp+MvFen+DNDu9X1OUx2ltHkgEZcngKB1JPT8a+V/hp4C8TftjfG1YCzwWbMJLu5QZSytRwFX/aIGBnqSSc4NR/G7x7qHxj8d2fhPw5G95ZxXAt7aGAEm6nYgbiOpAPAHTqfQ1+nX7Lf7PFh8AfhtbaTHiTXLsi41a7XGZZscKCMjaoJA9evGcV+0cPZQsFRVeovfl+CPyXiDNPrdZ0qb9yP4novgP4f6L8O/Cmn+HNCtRZ6XYxiKKNepwOWJ6kk859a6VIgmSMkk5OT7Y/ClRNg9T3JHJp9fZHyAUUUUAFFFFABRRRQAUUUUAFFFFABRRRQAlQzTiBWZyAoGck4/OmXN0luMv8AKuMlj0A7/wD66+Mv2nP2o21Brnwp4SucRDMd5qMR+90BRDj6gsPoK4sTiYYaHNJ6nv5NkuKzvErD4dadX0SE/al/ac/tYXPhDwtcgWwzHfX8P8Z7xofQc5P4etfJwyaAc5APPrT4IpJ5UijUySOQqooyWJOAAO5NfD1608RNzk9T+s8nybC5BhFSpadW3u33f9aE+n6bdatf29lZQyXN3PII4oUGWZjwMCv0I/Zv+Att8K/D/wBpv40l8RXgDXE6YPlDqI1PoO+OprmP2W/2dB4Is08Ra/Ara/cJmKJufsqH/wBmPf8ALsa+lo4BFxkkAYwf5n1r6HLsByJVai1ex+Hca8WPMJvAYOX7pPVr7T/yX4j0txGcjPHapaKK+kPx7cQjNZ+o6Ra6tZXFpdRLNbzKUkidQQykYII75FaPWk6UmlJWexSk4vmTs0fm3+0Z8B7j4S+I3u7GJ5fDl458iQc+Qx58tj+PB7ivGs8ccmv1p8WeDtM8ZaHd6TqsCXVncLtZHHT0IPY55z61+b3xv+DGo/B7xS1pMHuNKnJazvccOv8AdY9Aw6e/B718ZmGBdCXPD4fyP6Y4L4tjmVNYHGS/exWjf2l/mYPw4+ImrfDLxNb6xpEpWRDiWEnCTJzlW+vOD2NfpB8J/izpPxW8MQappsg83G24tycyRPjlSP69K/LcfeH0rrvhn8TtZ+FniSLVtJmwMhbi2Y/JcJ/dYeozkEcg+2RWOCxksNKz1ienxbwpTzuj7eilGrHZ/wA3k/0P1WjkDqCe/I+lOH3a8++E3xe0b4r+HIdQ0ttkwAWe0cgSQv3BH9RxXfRS+YD9SOPavtqdSNSKlB3TP5axGGq4WrKjWi4yjumS0UUVoc4UUUUAFFFFABRRRQAUUUUAFRPArtuJOQcjB7/SpaKAPlT9t/8AZaj+OHhU65odtEvjTR4meFsYa9hGMwse57qT0OQMZNfEn7Lvxjk8MaqfBXiB3itHkK2jTcG3mycxnPIBPT0Oe2K/X5ocyb8nkDgHHTPX86/N3/gol+zH/wAIzqz/ABP8L2xisLmQDV4YRjyJieJgOwY8nHQ88AivNx+Bp5hQlRqLfbyZ34PFTwlaNSHT8T19ZDtOen+RU2m6vLpN8lzFwVOGHqO4rw79nT4w/wDCwfDA06/cnW9NULKSw/ex87ZP5A+5HrXrYl3YIUgHkg1+AY3BTwlaVCstj9qwlaljsOprVSWx7rpd3FqdnFdRnckgBAzkj1B+ldh4W1M2dz9nfiGU/Ln+Fv8A69eGfDbxN/Z2pixmk/cTn5c9A3P88/oK9gRwFyoxj0ryMHjKuUYyNen0f3rsfC5phHTk6UtU9j0lTmlJGKyNB1P7dafMcypww9fQ1rCv6ZwWKhjKEa9N6SVz4OcXCTi90PooorvICiiigAooooAZ6YrC8VagbWwMUZIllyoI7Duf8+tbjttXJrg9XuTqN5JJ1jBwv0HT+p/GvhuLM2/s7BOEH789F6dWd2Dpe0qJvZGG8HoOPUenavHfij4gN/qA06Bv3Nucvg8M/wD9bpXqPjTW/wDhHdDmuR/rcbIwT1boPwr5/mJmkZ3JLu25mbqSetfheDp87dSR+q5Hh/aSdeey29Sj5xDEbckHHX8vzrxz9oz4n/8ACJ+GhpFhLs1XUlIJVsNFFjDH8c4HtmvVtf1C20PTLzULyURWlvG0krt0AAJPPXtjivmD4PfD/U/2sv2gbeznEiaZLJ9ovWByLayQjCg46kbUB65YnHBr9O4cy1Yqt7ea92P5l8S5p9Vw/sIP35fkfTf/AATe/ZzNpan4o67aZuZt0WixyrnavIeYg+vIB/Eciv0DtR8mc5ycg+x5rO0XRLbQNJs9O0+KOKytYlhhhQYVVAwAMegH8/WtSNdi4zn3xj9K/X9j8Z3H0UUUAFFFFABRRRQAUUUUAFFFFABRRUZmUEjuOueKAEMmGxjjpnPU+mKr3moRWEDTXDCKFFLM7nCqB3JrK8R+KdN8M6VdapqN4lpZ267nlkOAoHb1544HPPuK+Efj9+07qXxNkl0fRmk07w2rEMAcSXQ9W7hfbv39K83FYyGGWu76H1mQcOYrPa3JSVoL4pPZf5s6b9pP9qiTxTJc+G/CM7w6YMx3N/GcNOOm1T2XqCe+a+YCM0oyenYdKckbzSLHGheRiFVQOWJ6ADvXxdWtOvJym7n9VZTlGEyLCqlQjZLdvd+bARtIwRAXdiAqgZJzxwBz+Ffan7L37MX/AAj62/irxRbr/ah+ezspBkW46h25++c/h9aT9mL9l4aItv4q8V24OpkB7SwkGRbg9HYf3jwcdvr0+q4YfJyAcr2r38uy+1qtZeiPxjjPjP6zzZfl8vd2lJdfJeXd9RYofLYkdDjjH61PRRX0+x+Itt7hRRRQIKKKKAGHgkVx/wAQ/hzpPxK8NXOj6tCJYJRlHx88b9mUnoR/jmuxxwKXbUThGpFxkrpmtGtUw9RVaUrSTumfll8XvhFq/wAIfEr6bfoZbOQlrS9VcJMv9COhB6Vwucf4Gv1W+I3w10j4m+HbjSNatxLBICUkA+eNuzKexFfnJ8Xvg9rHwg8RPp9+jT2Tsfst+q4SZfr2Ydwa+LxuBlhpc0dYv8D+oeEeLqecU1hcU7Vkv/AvNefdGV8P/iJrXw08QRato1y0Uq4EkR+5MvdWHp1+lfoZ8Fvjlo3xb0NZ7QrBqEKj7TZM3zRn2z1B5wR9K/MzPOMVr+FvFWqeCtbt9V0a8eyvoTlXQ8MO6sOhB7g1jhMZPDStujv4n4ToZ7S9pTtGslo+/k/60P1uSQOM4x0604nI6V4T8Af2ltK+KVomn6gyad4jjXD2zNhZcD7yE9enI6j3HNe5GYHjBIzjpX2tGtCvBTiz+WsdgMRl1eWHxEHGS/rQmopquGJx2606ug88KKKKACiiigAooooAKKKKACsPxN4esfFWjX+k6rbx3enX0TQTQSjKupGCCDke446gd63KrvG7SEghRjGevHXOPXNAH4y/FfwDrP7Inx9e1iDz6aj+fYytwt3ZucFSeckAlTnkEA8ZFfVvh7xFZeIdCs9VspRPaXUYlV164I7jsexHUV7H+2z+z+nxv+FFzJYwo3ibQ0e709wDukXAMkWfRlGQOeQPevgT9ln4jvpmpT+D9QdkSRmksw/BWTnfHz0yeQPUn0r4niXLFiqP1iC96P4o+14bzL6vW9hUfuy/M+p0ujk4zGyngg8gjuP0Ne4+BfFA8Q6NG0jD7TENkoB7+v414Gsgbkfkf6/hXReBvEjaBrkZY4gnIST09j+FfiuJoKcH3P0fMsEsVQcor3on0Vo2q/2bfRyMf3TYWT0we/4HB+ma9EVsjPavHTIZEB6jp+FegeDNV+36aYXOZbc7Dnuv8J/z6V95wTmjjKWAqvR6x/VH5HmWG5bVV8zpqKKK/ZD58KKKKACiimsaAMLxVqX2GwKKR5kx2D2Hf/PvXHx3PQd+RUnirVPt2rSKrfJAfLXB7/xfrx+Fc5resjSdKuLjqVXC+5PQfnX838UY95jmMlF+7DRfr+J9bgcI1TirayPPPifrf9raytpG+be2BHB4Zj/h0rhZG4ORnuccmtGdmlmaRzlnYsSTWN4g1a28PaPfaldttt7OIyyFjjgZOAfUnge5Fc2GpuTjSitdD9Voxhg8OlsorU+cf2sfiB5UNr4Us5OZsXF3tz90EFFx7nk/THevtf8AYH+A5+E3weh1m/gC+IPEm28n3D5o4RnyUz6FSW7ffwelfCX7NXw5uv2mv2j4p9URpNLinOpai2DtESnKR5HTcQAOOtfsVaRiG3SNY1jVRtCpwoA4AAHT6dq/oPLMHHA4WNJb7v1PxPM8bLHYiVWW19PQniXamMAc8AdPwp9FFeseSFFFFABRRRQAUUUUAFFFDHAz/SgAoqNZFcZB6dR/9akeZY1JZtoxkk8UXQWbdhGnVWAPfnOK8++Kfxg0L4U6Mb3V7lfNcnyLRGzLKe4A/wAjFeXfHD9rTSPA63Ok+HfK1fXVJDOpzBbHpkkfePsD1zkivibxR4s1bxprE2p61fS6heydZJDwoJ6KOgHsK8DGZlGneFPV/kfq3DXA+IzNxxGMThS/GXp2Xmdd8X/jdrvxf1ZpL2RrbTEcm30+NvkQdif7zY9fX6V5zjGf1o6fWtfwr4V1XxnrcOlaPZy3l7KcCONeAO5Y9AB1JOMV8tKU60rt3bP6LoUMHk+F5YJQpwX9XKFhYXOp30NpZwSXN1MwSKGMEszHoAPWvt/9m/8AZYi8G/Z/EXieJbjWiA0FsRlLbPOfQv79q6j4Bfs06Z8LLWPUr4JqPiKRMNcsPkhz1EYPTjgnv7dK90iQoDnPPTnNfS4HLuS1Wqtex+A8W8bTzDmweXu1PZy6y9PL8xYEaMHdjHbntUtFFfRn44FFFFABRRRQAUUUUAFFFFADWP51yvj/AOH2k/EbQZ9K1e2Se3lBAyPmRugZT2Irqh83+NBHPvUShGonGWqNaNapQmqlJ2ktU0fmR8cPgNrHwd1Y+eHvNEmY/Z74Lxjsr44Dfoa8vAxwe3Jr9a/E/hiy8WaXc6ZqdtFe2Nwmx45VyCex/wD1Yr4L+P8A+zDqfwvnfVdGWTUPDjkk4G6S29mA6j0YD2PbPyGNy+VF89PWJ/SHCXG1PHKODzBqNTZPpL/JnhtneXGn3UVzbTPb3ETBo5Y2KspHIII6V9jfAH9ruPUTa6D4zlWG8wEh1MnCS+gkHQE9M9CT618aA5oIByDyCK86hiJ4eXNB+q7n3edcP4PPaPs68fe6SW6/4HkfrzbXsTpvWRWibGwr0ORnt/OrayK/T0r86vgl+09rfwzkh07VC+s+Hs4MMhzLAO+xj1H+yfoCK+5/h/8AEXQviJo6ajol/HcwY+ZVJDxk/wALKeQfqPpX1+ExtPE2Wz7H8w59wzjMjqP2seaHSS2f+TOzopocHuD9KdXqHxoUUUUAFFFFABRRRQAUUUUAVpYix+6CeCOcc+/r1r8mf26/gpcfA740xeKNFgNtomuTG8tTGAFhuAQZI+OgySQPQ1+t9eH/ALXPwZj+Nvwc1fR0iVtWt4zd6dKw+7MnzbcngBgMH1xjmplFTXK9i4ycJKSPlf4deLYvHnhKy1mEj98g81V6pIOHBHbkZx6EV1Cp82BxjByfzFfKv7KvjWTRvEt34XvmaCO8JaOOQkbJkzuXHYkA5HHKgda+r4UOMHqOR/jX4XnOB+o4qUPsvVH7tk2PWOwkZN6rR+p674F1o6poaCQ/v4coxz27H8uPwrtfDWr/ANk6zA7NiGQ+VIO2D0P54P0z614l4M1NtK1ZVz+6uPkce/OD/SvTGbcpLHtg/wCfpXx9KrPA4uFem7OLufPZlglzyp/Zke8qd1O7Guf8G6wdX0WGRzmZPkkyedw7/iMH8a3hX9NYTERxVCFeL0krn5VUpulNwluiSiiiuwgaOtZmv6iulaTc3Jx8i/KD3Y8AfmRWljHNcD8T9VMUVpZq3+sYyOPZRwPzOf8AgNeHnWMWBwNSt1SsvV6I68JRdetGHdnHrcnJLkknJJPcnvXI+PNRM/lWi/dA3sM+2AD+p/Kuh87AYnpjNcFqc5vL2aYnIYkLn0HSv5rpLnnzs/VMFQXtOZrYx2QEdeDz1r5x/bB8bLpPh2y8N28uLjUWM84U4IhXGAR6E5P/AAGvpOVxGCZCAFBJYjOPUV8RajY3X7R/7TlpodsXktLvUFsYwrZ8u2jJMjKeBghXYfXFfovC2C+tYz2slpHX59DLiHGujhfZResj7t/4J0/BsfD/AODQ8SXtsf7W8TMLoEr8y265EYz6EfNj1r60tl2xr97J5O7rzzz6fSq+i6Tb6HpNlp1pGsNtaRLDGiKAAqjAwO3Sr9ftZ+ShRRRQAUUUUAFFFFABRSE4GTwB3PammUDjI64xnv6UAOxUZkU/xDkVna94h03w7p0t7qV7BZ20Qy0szhVH518qfFr9ti3s/O07wTCLiUZU6jcqRGvP8CcE+xOPxrjr4qlQV5vU97K8kxucVOTC02+72S9WfRfj/wCJugfDbSWvtev4bdQCUjzl3PYKvUn/AOvXxJ8Z/wBq7XviI02n6MZNE0RsqwRv30y/7TdQPYfjXjviTxVq/jDUpNQ1nUJtSvJCSZJmzgHsB0A9gAKyq+UxWYVa/ux0j+J/QvD3AuEyy1fF2qVF9y9F+rE6klskk5JPXNLToo3nkSONDI7EBUUEliegA9a+mvgj+x3qPiU2+r+MEew00gSJp44lkHbef4RjBwOecHFcFKjUry5YI+1zXOsFklD2mIml2XV+SR5H8Jvgp4h+LmqCLTovs9ghHn38i/u4x6D+8e2K+/8A4UfBbQvhRoqWumW4kuWA8+7kH72Ru5J/l6V1nh/w3ZeGNNgsNMtUs7SFdqxRLtAH9f8APNbMSYTOD/wLrX12Dy+FD3pay7n8ycR8W4vPJuC9yktorr6iQLtTBABz2HFS0UV7G2h8FuFFFFABSE460BgRwQee1RTylUOCFPucf0NAnJLcl3CkLgV5n4r/AGgvAPg2Uw6n4ltftAJBhtyZnBHUHywcHtg4rgrn9tz4fRzMix6rOqniSK2wD74LA/mKzdSKdmzxq2c4ChLlqVop+p9E7wBkkUFxxz16e9eF6R+2F8NtWG2bU7jTHJA23ttIMn6qCB+JAr1fw74q0jxXafadK1K11GHjL2squv0IBOD7U4zjLZm+HzHCYvShVjJ+TN+imhxyMjjrzTqs9MKKKKACqV7ZJep5ciCSNgQwbkEH2PWrtFJpSVmVGTi7o+N/j9+x/uF14g8FxBXOZJtJHAbuTGT0PU7fwFfIl1aS2N1LbzwyQTxHa0UilWU+hBr9d7iMyEDJ285GM/kex+teNfGv9mrQvivA97GiaZrmMJewrkNjoJBxu6Y7EetfNYzLVJudJW8j9k4Y48qYJRwuYvmh0l1Xr3X4n50Yz7DtjvW94M8da14A1aLUtEv5LG4Q8qpyjjuGU9c+hrQ+I3wu8RfC3VmsddsmiXJEV0gJhlHUbW6Zxzg4I9K5GvnGpU5a3TR++xlg82w94tVKcl6pn3l8Fv2u9C8afZ9O8R7NE1c/Krsf3Mp9iemfQ19HxXMUsQkR1dGGQQcg8etfj6Md+fwr2D4UftNeKfhk0Fo8x1nRkIBtLtzuQdPkfBI7cHI4wAK97C5q4pQrK/mfjPEHh2pN4jK3bq4P9H/mfpMJFY4zz6UpNeT/AAu/aC8JfFJY47C9+yaj/FYXZ2Sg+2Thvwzx6V6qrrjhgePWvpKVaFVc0Hc/DsXg6+DqOlXg4yXRolopC4HXA5wMnrS1ucYUUUUAFFFFABVeXO7pxjn8+hHv61YqOQknAGfUY6j60AfkR+238Nbj4IftEvr2lR+RYatINWtCB8qTAgyx++GOT7OK+hvCOtw+KfD+n6vbEvBeQLKCcZBIGQfpXo//AAUR+E//AAsL4GTa3bW5k1Xw3IL2NgpLGBiFlUY7YKsSegT618mfsc+Mf7S8O6n4elkzJYSCeEMf+Wbkk/jnP0Ar4bivBe2wyrxWsfyPteGMZ7DEOjJ6S/M+hlRgwYZBByD716ZpWofbtOglPUqAR7156kPvn6V0nhe68pJLcnI6rk9fXFfidePNG5+j42CqQT6o9Y+GGr/Z9WmsXPy3K70z/eXk4/An8q9V/iFfO+nam+lX9rdx/egkD8dSAeR+IyPxr6Btp1nhR1wysAwI755FfsPBmN9thJYeT1g9PR/8G5+S53h/ZV1NLSX5lqiiiv0Q+dGE4B9K8Q8bav8A2h4ovMNmOIiGPn+6MN/48TXseq3qadp11cyfchjaQ/QDNfORuTPI8jtukclmPqSck/ma/L+N8U40KeHj1d38j6vh/D89SVV9F+ZZv7vZaSbTyRgfXvXMPABite8kMoC9vQVTMWe//wBavyKDsj9GopQXqeXfHPxUPBHww13VEfbceV9nibPPmMdoH5muM/4JdfDIar4w8SeOLuPMWmQLY2rMCcyy5LsD6qoAPs9cb+3P4r8q18O+HIzjeXvLjBzwMKoP44Ir7b/Yb+H5+G/7N/hyKaExXmqK+q3Eb4yWkPyfh5axn8a/eOFML7DAqq956n5rn+J9tieRbRPoUfcH0p1Ihyv4Clr7U+YCiiigAoJxRVe4cLgswGATyeKNikrkm7jnjvS7vWvL/HHx/wDBXw/Egv8AXIXuEz/otufNkPthQcH68fSvnH4g/ty6pqBktvCemJYRHIF5dnfIfcIOFP4sOa86tjqFG93d9kfUZdwxmeaNewpNRfV6L8f0PsjxD4l0zwzp0t3qV/b2ECDLSTOFC9u9fMfxN/bb0rSvMtPCFqdWuRlftswKRKfUA8t7Hp+dfI3irxrrvje9a613VbnUZckgTOdqk9dqjgfgBWL0r5/EZpUq6U1yo/Zsm8OcLhrVMwnzy/lWi/zZ1Pjn4neJviNfG517VJbvklYAdsSA/wB1RXK/xUtbHhbwfrPjbUVsdE02fUrokArCuQue7N0A9yRXjNyqPW7bP1aEMJllG0VGnCK8kjHrtfht8H/EvxR1AQaNYsbZSBLeyjbDGPXcep9hzX0j8Jf2KrW0MWo+NZ/tUoww023JEYPo7jBP04H1FfVGi6NYeH9Phs9PtIrK3jGEiiQKq+3HFe1hssnUtKrou3U/J8+8QqOHToZauaW3M9l6d/yPI/g3+zH4d+F8Ud7MBq2uAfNezLkIcYwi9AOT7noa9xgQJEoHGABSpyo+g4p/QV9RRoQox5YKx+A43H4jMarrYmblJ9xaKKK6DzwooooATFRSnC9MrkcGphXL/ETxtp3w98K3+u6pIY7S1TcVHJdjwqgdySQAPU0m7K7MatSNGDqTdktWY/xR+Lug/CfQ/wC0dZuP3j5WC1jH724cdlHb3J4FfCfxX/aO8V/FGeWJrp9G0ck7NPtJCoIyD87DBY8Z9Bk1yXxH+ImrfFDxTda7qshZ5DthgB+SCMdEX6Dqe5ya5cDPJrzKlVzdloj+e+IOKcRj6jo4d8tNdt36jckknPJOSc0Hk5oormPz1zlLVjsYPQZ+laegeJdV8K38d9o+o3GmXUfKy27lT6c9j9DmszOWyaTig2pVqlGSlTk011R9n/A39sGPX57bQ/GrR2d87bItTjG2GYnoJFx8hPTPQ+xr6vjZWUEEFSBjByK/IHbn6e9fY37Ifx4l1UR+B9fuTLdRp/xLbmUks6DO6In1AyQSenHYA+hRq3fLI/ZuFuK54iaweNd5PaX6M+vKKRMhRnrjsKWu0/YAooooAKZIuRT6KAWhzvirwlpXjHSZtP1eyh1C1lG145QDk9ue2PXrXxr8ZP2NdS8PGbU/B5fUdP5c2Dn97GPRSeWAz068V91EZHNQzg7ORu/z9RXBicHSxC95an02TcQ47JKnNhp+71i9n8j8g7q2nsp3guIXgnjJDRyqVYEdiDzUdfpZ8U/2ffC3xUt3kvrP7JqQGI7+2G2QHjluAGHHQ546Yr4y+KX7MPi74byS3EVsda0gZIurVTuUf7SdRgdxke9fJ4jA1cPqldH9E5HxtgM1SpVn7Op2ezfkzyO3nltp0lglaGVTlZEJBU+xFe7/AAy/a+8U+CvJtNZ/4qDTE4HmNiZB7N3x714J7e/I96MDFcdOrOlLmg2j6zMMpwOb0+TE01JdO/yZ+l3w4/aF8GfEtUjsNSS21BhhrO7Jjl75xnG7GOo4r1dZA3IOR14r8fVZ0cOhIcEEMDgg+ua9a+H/AO1D468AmOEai2s2Cnm31A7zj2f72fqSB6V7+HzZ7Vl8z8Yzjw2qwbqZbO6/llv8n/mfpVuB6YoyK+bPAP7avhHxCkcGuRzeHbs8FpAZYs+zAZ/MCvdNB8TaV4ls/tGm39tfw5xvglDgHrzjPPtXu0sVSrL93JM/I8dk+Oy2TjiqUo+q0+/Y6GimRDCDjFPrrPHCiiigDN1/R7fxDpF5pl4nm2V5BJbTRdNyOpVh+RNfjR4OguPgN+0vdaFfnyorW/l02dm+6I2JCnHfAIwfU1+0c2AVycc8EDvX5af8FL/AB8J/GvSPFdogRNbtRI5RcKs8JAPPcnGa5cVRjiKM6UtpJo6cNVlRqxqR6M+hYoAh5+8MjH15yfxyPwq/p8v2e5Qjpkj865f4ZeIB4y8C6JrAdnN1ao0hY/xjKuf++g35V1SW/I5xznNfzbiabo1ZUpbptH7fTqxrUlJdUdA8vPJ98ivb/hlqg1PwpbZbL2+YG9tvT/x3bXgQfcgJb616X8E9V2Xmo2DNnzFWdF+nyt+m2vpeEsT9XzBU29Jq3z3Pkc+w3NhedbxZ7DRTc+9Ffu5+anEfFbURp3hC4UNhrh0hH0zk/mAa8NEoHOa9K+PGpFF0i0XozSTsPTGFH57m/KvJo5N7AepxX4XxdWdbMHHpFJfqfp/D9DkwfO95N/5GyE3oD680z7Of8KuiEhE9QtUNXvU0XSb3UJgTFaQvO/P8KqWP8q+IpR55qK66HsTqqKb6I+AvjN5/xb/ajXQrRPNLX8GlRxqchtpAcj6gGv2S0jSrXRNKstOs4xFaWcKW8KddqIoVR+AAFfkl+wroJ+IH7V9jqtzvkjsTc6o0gGcOASmT2yePwr9eASAM9cc1/T2Co/V8NTpLokj8hxNR1aspvqxSRUTtgkk5GOnrXmvx+8ean8OPhtqeuaX5T3cHliMTLlBubB6Ec/jivhrxB+018R/EcbRzeI5reI/w20SRY+jABv1rnxWPp4aXI02z67IuEsdn1N1sPKKgnZtn6P3+u6fpsTPdXsECIMszSADH59q8v8WftU/DvwuHR9dW+l5wlgrTEEdvlBx+NfnXq2u6nrsvmalqN3fvx811M0h/Mk1RwK8epm83pCNj9PwXhnQhZ4ys5eUVb8dT638Yft4XFwGj8OaF5fUCe+kwR6EKAc/jXhfjL4+eO/HRddR16dIG/wCXa1xEntwP8a89pAc15VXF1qvxydj9DwHCuUZdZ0qKuur1f4jmJkcu7F3J5Ykkk+5PWkp0SPNIkUSNJK5AVEBLE+gAGTXqngb9mTx747MbwaQdNtGP/HxfnyhjvheWP5Ae9YwpyqO0E2exi8xwWW0+bEVIwj5/5HlNbvhLwLr3jm/W10LS7jUJTjJiTKr7k4wPqa+yfh9+xJ4Z8PtFc+I7qbX7kHPkgGGHPuoJJxz1OD6VjfGv9od/gnrUnhDwl4esrF4I0c3JXCDcueEUDnnqTXf9SdKPtMQ+VX6bnwM+NP7RxH1LJKXtJ2+KWiXn3Zz/AIB/Y1tdMgXVPiBqkdrBGN72UMu0KBkndJn8ePxrqPEH7S3w7+EFi2j+BNOh1SaLKqbVdkAb1MmPm79M18peNfif4o+INyZ9e1m5vgTkQ7tsK/RBhfxxmuXqfrUaStQjbze5tDhbFZnNVs8ruf8AcjpH/Nn3H+y78ZfE3xb8WeJJNanX7PFHGYLWFQI4sk+nJPQZ9q+olwO1fEn7AoH/AAkniXv+5j6/U19uDkZ719NlspToKUndn4XxjhqOCzeph8PHlgkrJeiHUUUV6p8UFFFFABRRRQBBL1HXoeR/nrXxR+298QpNQ8Rab4QtpG+zWKC7ulH8cjfdB+i7iQfUGvted9gPGeK/LX4wa/8A8JR8UfE+pqTslvpNgPoPlA/IVy4iTUbLqfnPG+NlhsAqUXZzdvkcaOv/ANeiiivMP52CiiigQUUUUAOU8Yq7pGq3Og6laahZStBeWkqTwyL1V1II/UfiKokYpKDppVHSkpxdmnc/Vf4eeMLfx34J0jX4OI723SUoDkoxHzKT6g5H4V1SkEV82fsQ662pfCq60+TBTTr1419cPh/0LHFfSEfyrjGMZ4r2abcops/q/KMU8ZgaVd7tL7+pLRRRWh7AUUUUAFGMj/EUUUAZXiGd7XRb6eNmSSOJmBXrwCeK+Jvht+2rrGlqlh4vsxrdoPlN1DgSgepGMNX2v4px/wAI/qHr5D/yNfkYnI/P+dfOZpXqUJwcHY/YeA8mwecUcRTxcL2tZ9Vvsz7f1XwD8JP2j7d7/Qr+HTdaYbne1AjmB6HzIzjPoCfwrwL4kfst+M/h95txHbf21pi5xc2Q3Mo/2k6jjv0ryO1uZ7G4juLaaS3nQhkkiYqykdCCMEEe1e0eAf2tPGvg2OOC+lTxBYJgeXenEgA64cDOT6tuxgV47q0Kz/ex5X3X+R+jLKM7yP3stre1pL7Et7eTPFJEMUjRuCrjghgQQfcGkr9C4vhb4K/aG8D6Z4ivdBi0y6v4TL51s+yVGJIOWAAbp1YfhzXh/wAQf2H9f0fzLjwxfxatbgErbXIEcwHoGHDH64qqmArRipw96LVzXAcd5fiJuhjL0qidmnqrrTc+ZOPStPQvFWseGLpJ9J1K506ZTkNBIV5+nT9KseJ/BOveDLgw63pN3pzgld00Z2Ej0cZU/gTWEWI6dD0Neb70H5o+8TwmPpaNTi/Ro+gfBv7aPjjw35cWqLb6/bqMfvx5cmPUsAcmvcPCX7cXg/V2VNZt7zRXIAJZDJHnuMr0+pr4QorvpY/EUtpXR8bj+B8mx15KnyN9Y6fht+B+qPhn4s+EvFwI0nXrK9YjdtjmG5fqM8V11rPHKuVkWQH+JWzmvx/HykEcEcgjg11/h74ueM/Cro2m+JNQtwmAsbTmRAPZWyuPbFenSzhr44/cfn+M8Mqmrwlf5SX6r/I/VfNfIv8AwUw8DjxL8BINaTLXGg38c6qBn5ZCEc59ADn8Kw/2eP2lfG/jL4j6T4d1q8gv7S73iSVoQrjajNxtwOSAOQa+l/jd4T/4Tz4ReLNAO1mv9OmiXeOjbSQfqMV7uGxMMVFyij8nzjJsTkeI+rYq3Na+m1j4J/Yo8Rf2x8OL7SncvPpl0QAeixyDcoH/AAIOa+ifK45FfEv7D+vPp3xD1XRpJDEl/ZF/LJxukjbgfUBnP4V9wpGWcAgnbnHv2r8O4nw/1fMZW2lqfb5LiPa4SKe8dCByIzj8q6P4b6p9g8a6cxO2OUtC30ZTgf8AfQWue1GIxxK3viqdlqJsL+2ulJ3W8qy8dflIP9K8TL6vsMTTqrpJM9bE0frGGnDumfW6kkdKKbBIJIUYEEEZBor+klO6TufirWux4B8btQ87xmsGeIbZFx6ElmP5jH5VxOmobi/hTqCwyPUAZq/8T777V8QNafOVWVYx7BUVT+oP51R8JJ9o1iM9dqkn8iP6iv55zqp7TG1p+bP2nAUvYZdT/wAN/vOwaPH4Dr6V5j+0drj+GPgl4sv4yBL9kECnPJErrGQPfDn8q9bEZJzXzX+3hqH9nfBiC3Rzm71OKIjPVdrsfyKiuHJIfWMwpQ80eJja3Jh5tdin/wAEpfCRk1Dx34heNSiRQWCMRyDkucH3Bwa/RlfmVT7V8df8ExPDbaX8ArnVun9ratKw9SIiY+fyr7G/hr+mUfmO54l+2AP+LG64SOd0R/8AHxX5yjmv1E+Nfw/l+KPgPUPD0V4LBrkoTO0e8KFIJyMjPT1rxDQf2DNCgQPq/iK8venFtGsS/kdx/WvmcfhK2Ir80FpY/bODeJsvyPL508VJ8zk2kk30XyPinIAq9pWhalrlwsGnWFzfTN92OCIsSfbAr9GvDP7LPw58O7JI/D8d3KvBe8Zpdx9SrEj9K9M0zw3pmjWy29hYwWkKnIjhjCKPwGKxp5PUkvflb0PWxnibRhdYSi2+8nb8NT87vCX7J3xD8UFGl0waRbt1kvm2MB/uZzXtvgr9hLSLZo5vEutT374Je2tVMSH/AIF970r61Eaj+Ec0eWMdPyr1KWV0KesvefmfAY7jzOManGM+RP8AlVvxd2cL4K+Dfg3wKuzRtFtYXCgNJtDSH6k9frXcRxIgG1QAPSnqoA6U7n1r1IU4U1aKSPhK+JrYmbnWm5N9W7jNgHbuK/Oj9sYY+Oeq+0EP/oC1+jR6/jX5y/tj/wDJc9V/64Q/+gLXkZv/AAI+v6M/SfDn/kc/9uv80eJUUUV8cf1GfVf7An/IyeJf+uEX8zX24tfEf7An/IyeJf8ArhF/M19uLX2mVf7svVn8k8d/8j2r6L8kLRVaSfylJZwuATz7c9Pp70izkrndg4BOeePoK9i5+f3RaopkZO0ZOT3p9MYUUUUAQXPMbf7tfkx4oQxeKNZRwQ4vZgc9c7zX6zyjJ9sfrX5n/tG+F28KfGbxFamPy4Z5vtcKg5+RwDn881x4n4Uz8p4/oSnhaVVbRevz/wCGPM6KKK84/BQooooAKKKKACiiiga3Ptj9gpCfBniYnO1tSAH1ESZxX1Sn3RXg37HvhVvD/wAHLC5miMU+pSSXjAnllJ/dn8VANe8ocDjPTvXsUlaCuf1Xw7RlQyujCa1t+eo6iiitT6QKKKimcrgAgEnGSOPpQBLRVaKXLlC4LYyBxnGev+RVgdKBJ3MvxT/yL2of9cX/APQTX5FJ0/P+dfrr4p/5F7UP+uL/APoJr8ik6fn/ADr5TOfigfvvhf8ADifl+o6kPSlob7p+lfOn7xL4T9M/2alB+CHhEetrz+ZxXqewV5b+zT/yRDwh/wBev9TXqlfoeF/gw9EfxFmzf9oV/wDHL82ZuqaFYazbtDfWkN1EwKlJUDAg8EcivFvGv7HvgHxW0klpZtolwc/vLNiEz6lOhNe9GmGMPnIyD2p1cPSq/HG5GDzPGYCXNhqso+j0+7Y+E/F/7DXibTS8mgapb6xF/DDMPKkI+ucCvF/E/wAIPGfg0v8A2t4fvLeJOGlEe6P8GHB/Cv1T8lB0GD1JFNe2ilwGjVsdOP6V5VTKaUtabsfoeB8Rc0wyUa6VReej+9afgfj8ytGcOCh9GGD+RoHX/PFfqj4m+D3g7xW0h1Pw9YXEkn3pTEFkP/AgM/rXlHiP9iXwHqzlrH7boxIyBBMXGfU7936YrzKmU1o/C0z7vB+JeBq2WJpSg/LVf18j5i/ZPXd8efDgP/Tb/wBFPX6QTwxzQPG4/dyKUb6Hg/zr5r+GX7IT/DL4j6Z4jtvEX222tmf/AEaS22uQyMo+bd2J9K+kwSQ2TuOAQvTOP1617GW0amHpuNRWdz8u40zXC5vmEcRhJc0eVLa2t33Pxv8AC8KfDH9sWewCGO3g125tI0xj93IXWMH6Bl/Kv0BRAp49TnA6V8P/ALakB8Fftm6lqkaCGM3VjqEeOh2xxZP4sjZ9819zWLG4toJ2zmWJG2n0IB/rX5xxxStVpVl1TX3HNw/VtCUCnq0P+gSkDoMge+RXMM+5frxXb3sG6zmGP4D+eK8980qBzz79/Wvzmg+x9/hn7RNH1n4Euzqfg7R7hm3M1rHuOe4UA/rRXO/Ba7874eWCl+Ynli/ASNj9MUV/RmCxieGpvyX5H4pjMMoYipHs3+Z88eKLv7R4o1eX+9eTn8PMYD9AK2fh3H5upTueixYH4n/61cdf3PmahdSnnfM7Z/4ET/Wu4+FC+a2ovjONg/8AQq/n/Hy5nOfds/bcRD6vgeXskjuvJ64618af8FF7p7XSPBlnk7J5rmXb2ygjGf8Ax819rBD6Cvgz/go7qJk8VeELAnIgtZ5ce7lB/wCyV3cIw581h5X/ACPz3Man7iS7n2l+wvojeHv2X/BSOMfaUe7H0lcsD+Oc19CA5Ary39ma0+xfs+fDmDps0W2G3HBPljrXqS/dGeuBX9GHxA0xKwwR1pBAgOep55z0qSilYd2IBiloopiCiiigAooooAT/ABr85v2yP+S6at/1wh/9AWv0Z/xr85v2yP8Akumrf9cIf/QFrws3/gR9f0Z+p+HP/I5/7cf5o8Rooor48/qI+q/2BP8AkZPEv/XCL+Zr7cWviP8AYE/5GTxL/wBcIv5mvtscivtMq/3ZerP5J47/AOR7W9I/kjlfiSxtvAXiWZcoY9OuGUj18tjn6jFfH/wB/ayn8Hx2/h/xe817o64SDURl5bcejjqyj15I9xzX178ViV+G/in/ALBd0f8AyE1flavUf571215OEk0fzXxhmmJyrFUKuHlbR3XR7bn6z6L4ksvEWnQ32m3kN9ZzDdFNAwZHGTyCPpj61qxsxQE9T9OPavys8CfE/wATfDS+Nx4f1WazDEGS3OGhk/3kIKk8nnGRngivqb4f/t0abepHb+LtKk06XobyxzLExz1KfeUAYz171UK8Zb7noZVxlgsalDEPkl+H3n1iOe1B461yfhP4leG/G9ss2iaxaahG2eIpBu4/2TgjFdMJeMFgSegrpTTV0ff061OtFSpyTXkx0y5wfQ5/Hp/Wvln9tX4Vy634etvGFhAXudLHl3QC5LQE/fOOu09+wJNfUiOJi3+zwCAaralZQXllLbzxrLBKpR43GQwPUc9c+nepnFTjZnnZrl8Mzwk8PPqtPXofkcM0hGK9v/aK/Z7ufhbqcmsaPG9z4XumLIwBJtCT9xz/AHeflY/Q8jJ8R78V5EouLsz+W8wy+tlteVCsrNfiNoooqDygooooAdniur+GXgK7+JnjPTNAtFdRO+64lX/llCvLsfcAEAepA71h6DoeoeJdWttM0y0kvb+5YJFDEMlj6+wHcngV+g37OvwKtvg/4ceW7Mdx4gvgpuroDhB2iX2B6njJ57DG9GnzvyPtuGsiqZriYuStTi7t/oetaNpFtoul2ljaRCK2to1ijjUYCqowAB9K0QMDFNGFUH+HFMMpDdPz4r1dEf0vGKpxUUrJaIlxS1RudRgs4nmnljgiTkyO20D6k4ryLx3+1d4E8FCSFdS/ti9Ulfs+nDfhgM4Z+FAPrn86UpxitWceJx2GwcOevUUV5s9keTawHQYzj/69eQ/Gb9pDw78KbV7Zp01PXiP3WnQNypI4MhGdi8g88kdAa+XfiX+2H4v8apLaaPt8Nae2V/0Zt9wyn1kI4+qgH3rweSV7iV5JGaSRyWZ3JJYnqST3PrXHUxHSB+X5zxxCMXSy9Xf8z/RH2B+yR8Rdc+JXxZ8VanrV008stgmyEEiKJRIMKq9AOevU96+vecV8OfsGMT8QfEPvpy/+jFr7j/irootuCbPreE69TE5ZCrVd5Nu9/UzPFP8AyL2of9cX/wDQTX5FJ0/P+dfrr4p/5F7UP+uL/wDoJr8ik6fn/Ovms5+KB/V3hf8ADifl+o6hvun6UUN90/SvnT94l8J+mn7NH/JEfCH/AF6/416pXlf7NH/JEfCH/Xr/AI16pX6Jhf4MPRH8RZv/AMjCv/jl/wClMKKKK6TyAooooAYUDdefagRAU+igdxhjDcc4+vWmsijnnPPOelS0yTO3jHPHP6UrBc/LL/gqdpn2f426JeImPtGhIrMB1ZZZRn64I/Svq74faide8FaFqJ/5ebKN8jjOVH+FeAf8FX9MCa98P9RGMXEF5b5HohiP83Ne1fs7v9t+B/gaXOS+lREn8DX5jx1D/Zac+z/Q+lyWpy1ZLo0dpJAChGDyD1ryqUhLhx/dc/1r2RoTtPf2rxrVgIdUu064lb+f/wBevyTCPmuj9LyufNKSPbvgbq6w+D54i33LxwPoVQ/1orgvh9ry6Zo88efvXBb/AMcQf0or9Lw+NUaUY36I+XxeTyq15ztu2ebNJucknJ3En869Q+DSeZFqh6ZdP0zXlJU56+pzivXPgdHm11XuQ6H8Dkf0r4DF6Unc+4zlqODk/T80eh+V9Pzr86v+CjDH/hbOiRntpKN+Jkcf0FfpJ5YHr+dfm9/wUgQr8Y9I7f8AEmjIH/bST/CvZ4J1zRejPyXHz5qNj9LvglbfZ/g/4LjLbfL0uBRx/sCu8HNcT8JD5nwp8J4HH9m2+D/wAV2qnIB9ecV/Qp8wLRRRQAUUUUAFFFFABRRRQAn+NfnN+2R/yXTVv+uEP/oC1+jP+NfnN+2R/wAl01b/AK4Q/wDoC14Wb/wI+v6M/U/Dn/kc/wDbj/NHiNFFFfHn9RH1X+wJ/wAjJ4l/64RfzNfbi18R/sCf8jJ4l/64RfzNfbi19plX+7L1Z/JPHf8AyPavpH8kcx8RIHvPAfiOBRnfp9wgPcny2FflN17Yxwa/XS/tlurK4ikG5HVgR7EEH+Zr8kr+A22o3MJGDHK6ke4JB/WuvE9Gz+WfEKm70J+v6FcjP/66NtJRXAfixPaXdxY3AntJ5baYcCWByjD6EEEfhXq/g79qb4g+EGjiOqrrFouB5GooJMAdgwwcn1JNeSZI703OatTcdmephcyxeClzUKjj6M+2fA37c+g6jKkXiXSLjRZT8puLZjcQge+AGz9FP1r33wx8Q/D/AI8sxc6DrFrqMYwWEMgLpnoGU8qfYgEV+VJyeM1a03Ur3Rb6K90+7nsbyI5Se3kKOp9iCMVvHESW59/l/HeMo2jioqa77M/WS+0+11ezltbuBJ7eRSskMqhlYHqCCCDXyx8Vv2J4NQuZ9Q8E3S2DNljpd0T5RPJxG/JXPTBBHuBXF/Cz9s7XfDskNn4uh/t3TxhReRgLcxjgZOAA+BnPAJ9a+w/BfjzRPH2ix6noF7He2jcbkPzI3dWB5BHOc/rXUnCsrM/QIYjKOKqXLKzkum0kfmz4q+EPjLwS8g1jw5fW0SdZ1jMkRPtIuV7+tcgUZWwykY4wQa/XMxJKce/JIBGfof6Ukuj2lwR5ltFIR/ejB/pWLw13oz52v4f0pSbo1ml5q/6o/JvStFv9auBb6fYXN/cN0it4WdvyANex/D79kTxx4wmin1K2Hh3TmOWlvcGUjPOIgc59mx9a/QX7DCi4SNVwOABj+VIGXGQeO+Rjj2NUsMk/edzrwfAeEw8ufETcvLZfqed/CX4GeGvhJYbNLtzc6hIg87UJwGml9f8AdXk8D9a9Ae5jgR3kkWNFJLM5xgDk89se9eFfGX9rHw98PJJtN0dF1/XlBVo43xBA3pI46n/ZGfwr48+IXxp8XfE2Zv7a1aU2ZOUsYP3dugzkfKMbiPVsn3q5VY01aOp6GN4kyzI4fVsNFSkukdl6s+3/ABz+1b4B8ELJENUXWLxOltpg87J9N4+QEehINfP3jT9uXxHqnmReHdKt9Hi3HE9yTNIR2OOAp/OvmcDihVzwa5JV5y8j80x/GeY4u6py5I+W/wB503ir4k+KPHEpk13Xr3UMjbseTbHj02LhfzFczjHb9aXlu1GT0rBtt3Z8VVxNau3KrJyfm7jaKKD0pHGfUP7BcW7xv4lk7LYxrn6yf/Wr7h618f8A7AemKYfFuon7++GAfTDMf1NfYC9K9ahpBH9O8IU3DKKV+t/zMvxT/wAi9qH/AFxf/wBBNfkUnT8/51+uvin/AJF7UP8Ari//AKCa/IpOn5/zr5vOfigf1f4X/Difl+o6hvun6UUN90/SvnT94l8J+mn7NH/JEfCH/Xr/AI16pXlf7NH/ACRHwh/16/416pX6Jhf4MPRH8RZv/wAjCv8A45f+lMKKKK6TyAooooAKKKKACmSL3JIx6U+o5X2qePr9KAPz7/4KwxA6b8NHAwBLqAA+ogJ/kK9E/ZOme6/Z+8GF+dtp5Y46AE4FcD/wViONI+HAxgeffY/AQ13/AOx/AT+z34SJ/wCeBI47ZNfnHHNvqEH5/oe3lb5ar9D1wqOcV4Z4lIXX9QXpiY/0r34w4r5+8WR58Salz/y2Pbp0r8ZwGraP03I5KVWS8ixos2y2kGCMyE/oKKpadbl4WO7+L+gor39T6rkXcq3UHl3MqY5Ryv5EivUPgi4iTVlPrF/7NXB65Z+TrmoxnPyXMy/k5/wrs/hM4hnv07sFOPpkVwY5csZQfTQ8bMZe3wDa62Z619pUelfnR/wUjjLfFPQJ8ff0oLux1xI3+Ir9B/O/H15r4S/4KS2S/wBp+B70DmWK7iY+ymIj/wBCNenwbLkzSC7pn5hj6VqLZ+gvwGuvtfwV8E3IOQ+j25GfXYK9DryD9lTUk1P9nD4dTI2caNAsgA7hQCPzFevj8q/oo+VCiiigAooooAKKKKACiiigBP8AGvzm/bI/5Lpq3/XCH/0Ba/Rn/Gvzm/bI/wCS6at/1wh/9AWvCzf+BH1/Rn6n4c/8jn/tx/mjxGiiivjz+oj6r/YE/wCRk8S/9cIv5mvtxa+I/wBgT/kZPEv/AFwi/ma+3Fr7TKv92Xqz+SeO/wDke1fSP5IYy7oyD3r8uPjfoTeG/i14qsPJMCJfO8Sf7DEsuPqCD+NfqS2ORXwn+3F4NfSviBp/iGNGMGqW4ikkP3RLHwAPcrivQxKvC/Y/nnjnCuvl6qxWsHf5PT/I+aqKXoaSvLP52CiirVh9k87F4svlY+/CRuU9ASCCCB3HBPYiguKuyvuwKTvXYf8ACs9R1HS5dT8PTReJLCJS0v2IH7RAOn7yE/MM84wWHfiuScMjFXXYykggjBBHUH3FO1jqqYepTSco6PqJxj2rqfh18S9c+F2vxapodzsIIE9sxPlXCDPysO/U4I5FcpS7aE2ndCw+JqYSoqtKTUkfp78IPixpfxa8Kw6tp5KSqfLubVjl7eTup6cdwR1BFd8JB6EDscZr8yfgV8V7r4SeO7a/WRv7KuWWHUIAeHjJwG+qk5B64yO9fpVY3cWoWkVxHKGimQOjp0ZSAR+hFepSqc680f0lw1nazjC+/wDxI7/5/MsmdQhPPQnp6V8a/tM/tQ3M15eeEvCV75cMeYr7UoWyzN/FHGe2OhYc9QORkejftcfF+TwB4RTQ9KnMWs6uGXehw0MPRm9ieVB+tfBfU88+9ZV6rXuo+U4w4ilh28BhpWl9pr8v8xCdxz1J5Jz1NJRRXnn4e25u4tGTjGOK2/DPgzW/Gd08GkadNdlATJIoCxxgYyWckKoGc8nPtUutaHpvh4GCTVItV1BSVePTuYIiMYzKR8+ckEKBgjqadjq+rVFDnasvP9DnqKXqTgYHpSUjiFpKKfDHJcTJFEhllchUReSxJwAB6kkCg1pxc5JI+9v2IdBXTPhPJqBQrLqN3I7E91T5V/QV9E53CuQ+FfhZfBPgHQtEQ7xaWscbNjBLYyTj3JrrxyK9mmuWKR/WmU4f6pgaVF9Ir/gmX4p/5F7UP+uL/wDoJr8ik6fn/Ov118U/8i9qH/XF/wD0E1+RSdPz/nXzGc/FA/pPwv8AhxPy/UdQ33T9KKG+6fpXzp+8S+E/TT9mj/kiPhD/AK9f8a9Uryv9mj/kiPhD/r1/xr1Sv0TC/wAGHoj+Is3/AORhX/xy/wDSmFFFFdJ5AUUUUAFFFFABUcgGMnoM5FSUyXJQgDOfWgD89f8AgrLMBb/DK3yN5fUXKj0/0fH9fyr2X9lOw+y/s9eBAcfvdMSQ/UkmvnP/AIKsaqZviH4O0/PFvpss4H+++M/+OY/Cvqn9nu0Gm/A/wPbP8rRaXEpz2OD/AI1+YcezccFTiusv0PWy+6m7HeNF8pr528TDd4h1Fx3mb9K+j2dTGfmBFfOOqsZ9Tu367pXP6mvx3AP3mz9J4fb9rNvsanhbTWu7CV8f8tSP/HVort/hJof9o+HruTaeLxl/8hxn+tFffUsFzwUrPU1r5vGnVlC+zOQ8dWZtPGutxHj/AEqR/wDvo7h/MVb+HcvkaxIp6PEec9wR/wDXrW+MWnG3+IOpNjidYph/3wF/9krD8MD7PrMBzw2VP5cfrXhZxT9niatN93+Z1Year5ZD/CvyPTTcbR0r4+/4KKacbrwd4V1ID5La8kgJx0Mig4/Hy/0r6xacDnFfPn7bOjvrHwIv5xz/AGddw3WD3G7Z/wC1BWPDdT2GaUpPvb79D5HH0ebDzPZv+CfWrf2t+yz4bLuCYJ7m145KhZWAH6CvpYdK+IP+CWXiAX3wl8T6Q8n/ACD9UDrGTkhZE3EgemSa+36/pY/PwooooAKKKKACiiigAooooAT/ABr85v2yP+S6at/1wh/9AWv0Z/xr85v2yP8Akumrf9cIf/QFrws3/gR9f0Z+p+HP/I5/7cf5o8Rooor48/qI+q/2BP8AkZPEv/XCL+Zr7cWviP8AYE/5GTxL/wBcIv5mvtxa+1yv/d16s/knjv8A5Htb0X5IRhmvH/2mfhk3xN+G17b20Svqdl/pVoSRkuv3l5wBuAxnNewt0qrOh3EgFuPu9v8APWvWklJNM/M8ZhoYyhOhPaSsfkSwIbBBBHBBGDkdcikNfSf7WPwCuPCWsXPjDRLZn0a8cvfQIv8Ax6ykjLcfwMTn2PXgjHzaPlryJRcXZn8sZrltXK8TKhVW23mu42iiiszwy9o+tah4d1KHUNMvJrC+hOUngcqy/wCI9jwe4Neu6V468H/FxE0/x/bR6FrrfJH4psE2iQ9hPGBg5zy30+6K8WJX15ozgdKtNrQ9fCY+phvda5oPeL2f9d0d78S/gvr3wwkWe7RdR0SYg2+rWZ3QSAjIyf4SQeh4PYmuC6HH5ivXPg58ernwJH/YOvwf294Mucxz2FwN5gUkktGDnuSSvQ84wa1fjP8AAa10vSk8a+BZf7V8G3Y81kjJd7XPX3KZ455U8HjGKcU1eP3Hr1sto4yi8Vl7vb4odY+a7o8NJ3Gv0A/Y88fv4r+FK2F1L5t5or/Z3JyT5ZGYyT3OMjj0r8/wflzXtn7NHxFm8Cp44CXHl79EmuYUb7rTxDK/jgtToz5Ja7HVwrmP9nY68naLTT+7T8Tlvj/46f4g/FbXdREvmWUMxtLTDEqIoztBAPTcQWP+9Xnp4GfSkLFlJJyT1Jra8HeDtW8e69baLotsbq9uDgDoqDqWY9lA5JP4ZOBUu8nfqz5+vKrmOLlKKvOUnp6mdp+n3erXsFnZW8t1dzsEiggUs7segCjkn6V7Xa/Brw/8LNKg1r4nXx+1yKJLbwzYPmebn/low+6vrg4xkZzxXXaxqvhj9lPSv7K0RbfX/iHcRf6TqEi5W1BHQDnHXhQcngnrXzdrmvaj4n1a51TVryW+v7lt8s8pyzcYH0AGAAOABgVTSp76s9ypRw2Sq1RKdbt9mPr3f4HVeOvi5qnjC3GmWcMOgeG4/wDU6Pp42xgYwDIcAyNjqTx7VwgyDyKXHPFJ35rNtt3Z8xiMVVxM3OpK7/rYSiiipOIXHFe1fsofDR/HfxQtL+eHzNK0Ui7nLdGk58tfruBb0wmD1GfK/C/hfUvGWv2mj6PbNdX1y+yONew7sT0AA5JPFfpL8FfhZZfCbwVBo1sBNdMBNeXXQzSngn2AAAA9AO+a6aNPmld7I/ROEsknj8UsRUX7uGvq+iPQYPlyO2cg/wA6mqNAQeRg47dAKkr1D+i0ZXin/kXtQ/64v/6Ca/IpOn5/zr9dfFP/ACL+of8AXF//AEE1+RSdPz/nXymc/FA/ffC/bE/L9R1DfdP0oob7p+lfOn7xL4T9NP2aP+SI+EP+vX/GvVK8r/Zo/wCSI+EP+vX/ABr1Sv0TC/wYeiP4izf/AJGFf/HL/wBKYUUUV0nkBRRRQAUUUUAFMmJC/pT6azhSMnHIA9yaAPyc/wCClmsf2/8AtFQ6dD9+w0mCzwDzvZmb88OK+9vCkMemeHNJtIwY0itY41GPRAa/On48aknxI/bl1EKgkt31+0tGQcjbCI0cf+OMTX6MRyJCUjR/lC7VX2Hp9AK/H+Pqt1Rper/I+kyqnzKUjRu7kR2krZ+6hP6V4JJ+8ldx/EST+JzXseu3fk6Pcvux+7IyfU//AK68m8rA546dK/MsIrJs/Q8ojyKcj3r4Fabs8CLKRnzrmV/ywv8A7LRXRfCjTlsPh/o8ePvRmX/vti//ALNRX9B4LCf7LT9F+R+XY6vzYqo7/af5nnnx207Zr+n3IHE8DR9P7jf/AGyvO7IeTdwODjawJ+ma9t+OGm/aNAs7oDJgnAJ9FYEfz214wtuMjjn2r8v4oo+xzKfaST/D/M/Qcire1wCi+l0dWZ1GGPcZ5PSuC+NOlR+JvhT4p05wW36fJIo/vMoLj9VFdSkpZBk9sc1A/lTqyPiSNgVYN0IIwRj0r5LCVPYYiFRfZaZ0VaCnCUe6Pmb/AIJaeKk034l+KvD07kHUtPSWFCeN8bEuSP8AdxX6cL90c596/HX9nLWJfgx+2PpltcSLCi6nNpc8jD5QkuVJ/AEYr9iuAPp71/UNGaqU4zWzSZ+SVI8knF9GPpCwBxnBpaqzH5iAM88g+46/TitjMn3DvS5HrXxj8cf2vda0rxZd6J4OFvaQWEhhkvpohK0rD7wVSMBQeM9Tg9K4PRP2zPiJpt7HLe3NjqsA+9DLbLEG/wCBIMiud4iCdj4XEcY5bhq7oSbbTs2lofoXuHrTd4bpz9DXgnwz/a88H+OWhtNQk/4R/U3IUQ3mPLY9tsnTnsDg17nazRzIZEcSKwyGVgR+FbRkpbM+pweYYbHQ58PNSRboopAc9Dn6VR6If41+c37ZH/JdNW/64Q/+gLX6M/41+c37ZH/JdNW/64Q/+gLXhZv/AAI+v6M/U/Dn/kc/9uP80eI0UU+2tpry5itreJp55WCJGgyzE8AAepNfHn9QylGC55H1P+wM2zxH4l5A/cRdfqa+3AcCvkz9kb4Wa/8AD3XtdOswQRC4gi2+VcLIVOeVYA8MM8g19ZD5h619vlsXHDpNWZ/IHGWKoYzOatbDzUou2q16IfSEY/Olor1j4ozr+yj1GOaC4gWa3lUo0bjcHUjBBHTHPf3r4++NH7GV1BcT6v4DxNA53Po8r7WT/rk7HBHsxGBwD2r7RBqCQFpCOxG05/mKznTjNWaPDzPJ8LmtLkxEdej6o/JLVdIv9Cv5LLUrOewvIzhoLmMo4+oIBx79DVL7pr9WPFfw+8O+OLBrfW9ItdSj5I+0RAlTjGQcZBx3HpXh3in9h7wlqxMmiX97op2nCb/OjJ/4Fzj6GuGWHktj8hx3AeLpSbws1KPbZ/5HwwTk0u2vo3xF+w5400zDaTqGn6uDnKnMBA/HINeb69+zv8RPDby/avC17LHGMmW1USpj1BUn+VYunOPRnxuIyDMsN/Eoysuyv+R5y2M8cfjXrPwF+ONz8KdYNlf/AOmeFb47by0b5hHngyIMHkDqOjD3wa8uvNPudOkCXdpNavkjE0TIc/iBUGcDnj+YqYtwd+pxYXEYjLa0asE4td+vke4/tHfA2DwNND4p8NN9p8IapiSPyjuFqzAEKDnlGByp7dDngnxO3upLXeY2Kb1ZG2nqrDBB9iK+mf2V/iHZ+KNL1D4WeJtt1p17C5sPOIwByXiGe/8AGuOmD6CvEPix8Ob34WeNr7Qrrc8UZD21wRgTRH7rD37H3HuK0mk1zrY9/NsJTr0oZng1aM/iS+zLqvR9DntC0W98SaxZ6Xp1u93fXcgihhXJLMf6Dkk9gCa+pfEN9pf7JPw8j0jS3ivPH+sRbprsgHyl5+bH91ckKD1bJNL+z74N0/4NfDXUvij4mh23s1uWsYZF+ZIj93A67pCR/wABx718x+MPFeoeOfEmoa3qkpkvbyUu2Twg7KPYDAH0+tP+FG/VnTCKyHBqq/49Raf3V39WZl5ez6jdz3dzLJcXEzmSSWRizOxOSST1JPNRAHtQoy2AMnOAB3NdDoPw58U+KXK6T4f1G+Ax/qrdsc+5AFY6s+QjRxGKleMXJvybOd+lFez+H/2RviRrSpLLpcOmRMcMby4COo9dozXqfhz9gh2YtrvigspHCafb7SD3BLE/yFaqlN9D3sNwvmmK+Gk0vPT8z5GJOa9I+F/wC8W/FWeNtO097TSyRv1O7BSEDnlM4Lng8LkZxkjOa+2PBf7MHgDwW6TwaIl/eJjE+osZjuH8ShshT9BXrFtAkMQWNFjUDAAAAx7AVvDDX1kz7vLOA2pKeOnp2X+Z5l8H/gTofwf0wR2MX2vU5lH2nUZhiSQ+ij+FeuFH4k16dApXccDnuev41P0oPI9a7oxUVZH63hsLRwdNUqMeWK7C0UgOfw60tM7DH8UFV8P6gW4PkP8A+gmvyOTgfn/Ov1z8Sx+foV7GuN7RMoB9cV+XXjX4XeIvAFtZ3OsWiJBd52SwTLKoYdUYrwrAEEj3r5fOItyi0tEfuHhpjMPRnWoVKiU5Wsm9Xa+xyVDfdP0oob7p+lfNH9CS+E/TT9mj/kiPhD/r1/xr1SvK/wBmj/kiPhD/AK9f8a9Ur9Ewv8GHoj+Is3/5GFf/ABy/9KYUUUm6uk8gQsBQXA7jjrXH+OPiX4c+Hlm15r2qw2MeDsjZsu5xnCoMkn8K+W/iJ+3Jf3cxt/B2lpaxDP8ApuoDc59CsfbI9eazlVjDdnz+YZ7gcsX7+oubstWfae4McZ57inA5r86bP9sD4lwXaTy6la3KKwJiezjAYZ5XIAIyOM5r7P8Agd8Wbf4weCYdZjhFrdqxhu7cNny5B1wfQ9RnsRShWjUdkcuVcR4LN5ulQbUl0Z6RWfrN4mnabdXjuEFvE8pZjgYCk8n8O9aFeK/tjeNU8B/s5eMtQ3lJ5rU2cDKcESykKp/M1qfVH5q/s0mX4j/tUjxBLF5qm6vdXmBGdoctg/g0g/Kv0XSYlvmzk8/TtXw//wAE+/DgOreKPEEgYGGKOziOOCGJZ+fbYn519rCbI61+CcZYj22Y+zW0El+p97k9Dlw/M+pX8T3O3SGTd/rGC/rmuHdcKcAl8cY7muq8RyCVYox0Bziq3hTS/wC0vE+lWxG7fcoWHqqnc36Ka+ZwFJ1KsKcd5NH1sJrD4WU35s+lNGshpmk2dqp4hhSP8lA/pRWgvyqB7UV/S0aUYxSPxmU7ttmB46006p4U1G3ALP5ZdVHdlO4fqBXz4se4c8cV9QzAOhVhkGvnXVdL/szVbqzwVEMrIM/3R938wRX5hxvhrOniV6P81+p9lw5iOXnov1MiT90QCMcd6iMw/WrOqwlbcSdl61jmbivy2K5tUfewSkrnw9+1npEng742W3iC1QxR3iRXqEcEyRkbz9SRX62fDnxjD4+8BeH/ABBGyNHqdjDct5fTeyjev4MSPwr85/2zPCh1fwFZa5Gg87S7gCRgOTHIQoA9geT9K+iP+CbfxH/4S34EyeH55v8ATPDl2YAOpWGTLoT7Z3j8K/ofh7ErE5fB31jp9x+T5xh3h8XNdHqfXiAhRnGe+BUDEEnt0yc/l17VLENqAYxx26U4jNfSvU8Q+avjr+yhp3jprjWPDYj0jXiC8sRBEFyT2IGdrHHUAg9CD1r4k8Q+HtR8J6vcaVrFnLYX9uxWSGYYOQSMjsQcHBBIPYmv1v2ivOfi78F/Dvxb0r7Lq0AhvI1Jgv4gBLCe/PcHjIPBxXLUoKWsdz824g4Ro49PEYX3anbo/wDJn5iNyMdV9D3r0P4cfHnxl8MZI00rU2uNOQgHTr3MkBHPABOU65+UgZ7Gm/Fr4KeIfhDqhh1KA3GmSHFtqUSHypfQHrtb2P4V5+B749q4Peg+zPxRvG5PXcbuEkfeXw0/bH8K+L2js9eLeGtRfCgzuXt3OccSADH0YAe5r3/TryG/hWe3mSeGRQ6PGwZWB7jHB+uTX5H+3Wu2+Hnxl8W/C+6VtE1WSO2Jy9nN88Dj/dPQ+hGDzXTDENfEfouU8czg1Tx8br+Zb/cfqPkDr1OK/Oj9sg5+OmqcYzBD/wCgLXvvw4/bR8PeJUis/E0R8OX5AH2gMXtmOectj5R7n14NeF/tc6Vd33xLm8QW1u91od5bwm31CFd0MgCLnDDjiuDNZKpQjyvr+h/VHhfnGBxma+0o1VrFrfW91pY8Jr0j4CqbbxLrGqQQC61HStIub2yiIyfOUABh7qCTXmwP/wBb3rc8HeK7zwR4kstZsNvnWzEmNxlJEIwysO4IyCK+VpyUZptaI/p3P8JWzHK6+Fw0rTnFpPzaDSPFes6Dqkmo6dqt3Z38rGSS4gnZWlYncS5B+bJ5IOQSTxXu3gT9tjxb4fMcHiG1tvEdsODJgQT8nrlQVOPTaPrXnnij4eWnijSZfF3gZGudKGW1DSIwTPpbEk4x1aI4O1hyAMGvNc+9fXU6jspQeh/k3mUM74Ux88PXcoSi3o72eu/Zn6NeBP2q/AXjkxxHU/7IvW6W2pDyvrh8lDz05z7V7Da3MdzCrxOrowBBVsg596/IYjd1Ga7LwT8YPF/w7nVtD125t4Q25raRvMhY9OUOR/Ku2OJ6SR9Hl3H0k1DGwuu6/wAj9UBRXxx4D/bpw8UHi3Ryg4BvLAnHuzRn8OFzX0X4K+MHhP4hwZ0PWra8kwGa3Y7JUz6ocEfjXTGpGWzP0rA59gMw/g1Vfs9H9x3lIRmmQsCn+JqStT6FPsJtpki4GR19+nSpKTg0Ba5jav4a0rX4fJ1HTrW/jGcJdQrIvPpkcV5H4v8A2Qfh74m3m3sZdEumJPm6dIVGe2VbcuB7AV7rjik2VEoRlujzcTl2Exa5a9OMvVHwd4p/ZN8cfDHV7fXfCt0niAWMouIvKBhuFKnPKZIIOCOGyRkYycV714x+F2nftDeHvBuuXdu9lLFLHPcRXEbRyeSf9dCR15ZQeeRjrzXu2wHtQEVV4AH0rNUoxulszx8Nw9g8Jzwpr3JWbi9Umux8p/tM+HPFXxR8RaV4G8K6Y/8AZlggnvLhv3dukh/1aliADtXnC5I3dOKh8B/sNaXZxpP4r1ibUZiATaWK+VEpHUFjlmB9QFr6wEagkhRknPTvTwq0/Yxb5pClw5g62JeKxC529k9kvQ4Lwz8E/BPg1ANL8N2URBDb5I/Mkz6hnyf1ruVhRVAVAoGOgqUiitEktj6GlhqNCPLSgoryQBcUbaWiqOoKKKz9S1S102N5ru4jt4lG5nkcKoA56mgiU401zSdkXyD61FIcY6d+vH614J47/bG8EeEzLBptxL4jvlO3y7EDywf+uh+XjuBzXzl48/bC8c+L/Mg02aPw5Zt/BZ8y/i5GR+GKwlWhD1PkMw4qyzAXTnzS7LX/AIB9weLPiN4e8CWxn13WLTTE2k4mlHmMPVUAJb8M18+eOf259KsBJb+FdKl1WQZAu7tvJiz2KqAWYexC18b32o3Or3b3N9cy3Vw5JaWdyzEn3PNVj16/pXJLESei0PzPMOOsXXvDDR5F33f+R6J49/aA8c/EIyLqOty21mc/6FYZgiAPUHB3EH0YnrUnwqlfVPB/j/RbkeZpI0v+0gGBKwXCSIqOOcBirspz1AHpXJ+EPBOsePNYj0vRLN7y5fliBhIl7s7dFA5JJ7Cup8YeINI8G+GLjwV4Zu11NriRX1nWY1wt0y52RR55ESkn6nmvLxVVRpvn3Z9v4W5JnfEHENHHQlLkpyUpSd7W7fPseZqMj8KVvun6UVJaWVxqNwlvawSXM7nCxxKWYk9OBXzB/pvUnCnTvN2S+R+mH7NA/wCLI+Ej/wBOv+NeobtoycCvnnwR8VPD3wS+Dfhmy8U3v2PVYrXnTQpe5zubgoOR16npmvEfid+2Z4l8UpJaeG4f+EcsWyDNnfcODj+LGFI55Getff0akadGCe9kf5+cT8SZfl2NrudRSk5Sslq92fXXj34ueFfhvbtPr2rQWz4Pl2ykvLIMdBGBnnHU8e4r5V+Jv7bOua15tn4QtRolqcj7dcYkuGHqFxtXvnO4/Svm29vrnVLuW6vLiW6uZWLPLMxZiTyck8moAfX+VZTryk7LRH4XmvGmNxt6eH9yPlv95c1fWL7X7+S/1O9nv7yT789xIXc+2Sc49ulUeMjj8jU1tbS3l1Hb28TzzSMFSKNSzMT0AA5J+lfXHwI/Y/VBba946h8xyBJDovZM9DLg8nodvQdD7ZRhKo9D5zLcqxud17U033k9l6nlHwP/AGatc+K8sGoXnmaT4a3DdeOv7y4HORED1z03ngZ4zgivvDwF4D0X4e6Emk6FYx2VpGQSF5eRj1ZmJJYn1P06V0FjZw2lskMMSRxINirGNqgDgAAdBirPOSOK9OnSVNaH9AZLkGHyaC5Feb3kRzcAZPHQ+2ehx9a+Ev8Agqd49/s/wb4W8IQyFZdRumvrhBwGji4U/XeM192XGQyYXcM9AepyOP5n8K/Ij9tLxe/xg/alu9IsXae00+WLR4FVtw3LjzGX2JyaqclCDk9kfWwi5SSW7Pdv2QfDf/CL/BnTpW4m1OSS8dSMEZO0DPphAfxr3Dz653w/p8Wh6RY6dCwMNnAlvGQMHCKFzj3xWmkuWHev5mzOv9axdSs+rZ+wYXDexoRh2Qt6xnnyegGMV2Hwc0o3fiw3JGVtIS+7HRm+UfpurkmjOTn2r174MaX9n0e7vWXBuJdqn1VMj/0It+Ve1wxhvrOYw00jr93/AATz86rqjgmlu9P8z0cZop1Ff0EflhGeeteT/EvSRa66t2B8l1HyfVlwP5bfyr1nOa5b4g6X9u0B3QAyW7CVcenRv0JP4V8pxLgvruXTilrHVfL/AIB6WXV/q+JjLo9GePXlp59pLGANxHH4Vw0khVsHggkEdwa9MWHPbpXnfiizOnavKBnbJh1J9+v8jX8+4eV24n6zgainJ0+5yXjfRofFfhXWNHmTMV3bNERjJBI4I96+fv8Agn38QZ/hj+0JN4W1KU21vraPp0ys2EW4jJZCQevR1A9X96+kWfBGO3I9q+Mf2h9GvPht8YbPxTpX+jm4lj1C2lUYC3EZUn2zkKT67q/VeEMZyVJYaT0eqPn+J8FenHERW2jP2jiOUGeDjpT64f4RfEO0+KPw18P+KrNyYdQtUkZd2SsmAHUj1BB4967SFi8SMepAJ/Gv1g/NCSkKBuoB+opaKAMTxH4b07xLpc2manZx3tlcKVlhmTcrD+mDyMdO2K+JPjr+yfqHgx7nWfCccup6Evzy2i5a4tR3wOsijrkfMB1BwTX3myBsZ7cj2qKSIYA4CYIIx/n3/OsqlNT3PnM3yPC5vS5aqtLpJbo/IVcZ56fnRktgV9z/AB5/ZN0/xqbrXPDHlaZrpG6S2+7Bcn0P91j6gcnrXxRr2haj4Z1W403VLOWwv7c7ZIJ1IZff6HqCODXmTpuG5/PecZDicnq8tRXj0l0M/tium8JfEfX/AAP5kel3xFnLnzrC4QTW0oPUNEwKnPqAD6EVzXA60g45rLyPGwuMxGCqKth5uMls07HpRvfh98QV/wBNgfwFrj9bm2DT6dK3P3oz88WTgZBYDPTFZWs/BDxfpqiez0ttf09xmK/0Y/aoZB7FckH1BAI9K4vCt2wfcZq9pWvanorA6fqF1ZFTuHkTMgB9eCBXDVwdOo7x0Z/RvDHjnnmTQVDHr28F30a+fU+m/wBhvSL3TPE/iiO9s7izlFvHujniZG6nPBA/ya9S+LX7I3hzx8ZtQ0UJ4e1diWLwpmCU/wC3HkYPupHvmvkvRf2iPiJoU4kg8TXcuAAVugsoIHIzkZOPc13uhftu+O9NYnUbXTtWj6bTGYTj6r/hXpYWMKVL2UjDiLj7JeLMRKvjaTjzW0te2nRrU8t+I/wh8UfCy88jXdOaK3Y4ivIjvgk+j8YJ9CAfauMOD0r63i/bh0rXtPls/E/gwzQyjY8cEqyRsD1yHArxb4jp8N9ejl1bwhd3WiXjNltDu7Z2i9/LlGQn0Jx2GKucYrWL0PxzM8uwCTrZdXUo/wAr0f47nmFSQzyW0ySxSNFLGwZZEYqykdCCOQfcUzOSfrSVgfIwm4O63PYfAn7Vfj/wQ0cT6kNcsl48jVAXPXnEgw+fckgelfRvgT9tjwj4hKQ69Bc+Hbhhgs/763GO+9QGGfdQPevhL6UuMf8A1q3jVlHS59fl/FWZYC0efmj2lr/wT9ZdF8Tad4ktlutL1C21C3bpLbSBxnrg4Jx/npWtGWySTkenpX5O+FvGOt+C9QW90LU7nTLlTndA5APsR0IPTBBr62+Cv7ZVvrU0OkeNBFp182Ei1OP5beQ/9NB/ASe/Q+3Arsp11J2loz9WyjjPCY+SpV1yTf3fefWI6UtVLWdZMYcyKRlWGCCPXP44/CrddR+iJqSugooooKCiiigApD1pC3NeffFT4xaF8JtJ+26zcgSOCLezi5muGHYDsORkngZ5NJtLVnNXxFLDU3VrS5YrqdzNJtOd3Bz36Y9q848c/tCeCfh8rpqeuQy3agkWtp++kbHVcLnB/wB4j618XfFT9p/xb8S5Z7aG4bQtGYkCztHIZh/tuACScZwMAe/WvH2JdiTySckkVxTxGtoo/KMz47hCThgY383t9x9TeO/259VvvNg8K6RHp0ZJAu78+bKfQhBhVI9yw9q+e/F3xC8R+PLkzeINau9UJO4RzP8AulPqIxhR+AFc78vrRx6VySqSluz8xx+e4/MH++qtrstF9wvegHB4ozg8frWjoFlYahqsEWqakNJ08n99dGFpigHPCKMsT0A6DqeKz3PEhFzkorr3KVraT6jdRW1tDJc3ErBY4YlLu5PQADJJ9hX0b8Jf2M9a8SmC/wDF07aDYHDLZRkNcyqQSMnlU7HueoIBqx4G+Ofws+DkJTw14b1DWL5lAfU7pESSQj/e5UZ5wAKtav8At465O0iab4as7Zekcs87Ow99oAGfxrqiqcdZu5+hZbg8kwdquPrc8v5Ve339T6e03wBonw98GX2naBp8NhbfZ3LeUpLSHafmZjksfrk/QcV+a2lfD3xRroB0/wAOapeI5IEkVo5Tr/exj9a9L1f9rf4laxC0Q1eGyVj960tlRgPTPJxXB6x8UPFviBAmoeJNSuEBJCGdlUfQKQK4cZRjipRs7JH7Tw/4v4HhSjUp4LDOXNa3RK1+xvw/CbTPCHlz/EHXF0djgjR9OAub9wMZDAELHkH+JsjPSmXHxiOhwNZeBtIg8J2h+VrxWE9/KMYJacj5c8nEYXGeprz2UmWQtIxdmOS7ckn3Pf603GD05rGlhqVLVK7Pz7ivxa4g4mcoe19nTf2Y6aeb3Y+4nku7iWeeR5p5GLPJIxZmY9ySck+5qOinDg/z9q6j8UnOdWV5biL1rpPAXw7174l64ml6BYteT4BkkztjhX+87dAOuB1OOAa7z4I/s4a58W7hL6436T4eU5a8dPmn9RED192PA98197eA/h7oXw60SLS9BsEs7dcFmXl5DjG5mPLE+prppUXPV6I/Q8g4Tr5i1WxPu0/xfoed/BH9m/RfhJBHeTBdT8ROoEl/KmFQHqIhztHOMnk49DivaoUxEFOHxwTin+WMDgeo4p+eK9KMVFaH7xg8FQwNJUaEeVIQDGenqcUtFRXBITqQp4JB5/CqO84r4z+PoPhZ8M/EHiydsDTLR5YwehlI2xgj0LlQfrX5N/sseH5/GvxYu/Ed2hmFgHu2LEgmaQnZg+oJJ+lfUv8AwVD+LKaf4b0H4f2lwTcajJ/aN8oONsKfLGD7MxY47GMHvXEfst+DR4S+GcFxPGVvdWY3Umf7vRB7fLjI9a+X4hxiwmBlZ+9LRf16H0OR4R4rFxutI6s9winyxIJ44JzxnpWnpmZp8dgOc1hJMD6DvxXU+HrQ/Y/NYYMhzz6V+AVdFc/WK9qcS00ZxjBOeAoGT+FfQPhrTBouiWdmMZjiAbHQt1Y/iSa8k8F6P/aviS0RlzHC3nSZ9F5H/j2PwzXuCgKBX6pwTg3GnPFSW+i/U/Ms/wARzzhRXTVj6KWiv1M+TCoJoVljZGAKsCpB6EHtU3SgjNROKmuV7BseN3emHTr+e2Yn9020E9x1H6EGuO+IulGbS1vFT54TzgfwkgH/ABr2DxtpY8+K7UYDDZIB7cg/0/KuVuNPS/tpLdxvRlKkHvmv5jzjBvK8xnTe17r0ex9/l+NdoVe258+NIDwPWvI/2ifBY8a/D68eCPff6aTdRHHOAPnAPoQCT3OBXrut6fNo+q3NlMCHiYr9R1B/EVjy7ZVIdA6kHcDz1GOnevVy/EPDVoV4dH+B+jYjDwx2GlDdSWhk/wDBML4ybrTWvhxfzZdM6jpaseSMkyxgY6j73J4HAr9CY+Y1Oc5HBxj9K/FHU7rU/wBm34+WGv6VlI7a6F7b5ziSIkb0PqMEgj3Ar9j/AAZ4usPHPhPSfEGkXAuNO1G2S4ikyCQGHIOONwPBHYgiv6Bw9aOIpxqx2kfgeJoyw9WVKa1TOjoqOB2eMMe/IGMYFSV0nMFNKBjyM+hp1FAEbQq2MjODkc15t8Xvgh4d+LWl+XqVuYtQiBEGoQDE0Wf/AEJc9VPHXGDXpm0UyRBIuOxpOKaszkxOGpYum6VaKlF9z8vvix8F/EXwh1QW+rwefYyNtt9RgB8mbHQZ/hbB+6ffBIBNcHken61+s/ifw7pfibRbjTtWsor6xmXbJDMu5W/z618DfGr9ngeEda1RvCV0NXtbICW60vduu7NGAZWxnMic/eAJGOa8utSVPW+jPxLPeC6+G5sRgIucFq0t1/mjw+imb93Q5HrT65z8qlGUdxSM/wD66AMf/rpKKCApTk9f50lFABRRRQAUUUUAFB6UUUFRdj6V/Zi/aUuPCF5beFfEt15uiysIrO8mbJtCeAjHqUJwB/dPtwPuOCUy7WB3IRweD+IPvX5EkA8HoeK+6/2P/jI/jPwzJ4b1SfzNZ0hB5ckh5mt84BJ7lehPuDXfQqfYZ+2cG8QzqyWAxMr/AMr/AE/yPpaioVkLPj068dR7VNXcfsQYopD0rK1PWYNH0261C8lS3tbdHmllboqKCST9AM/SlexE5RhHmk7JHCfG74zWHwf8KSX0+LjUrgmOysycGVx3J7KM5J/AV+dXjDxjrHjzxDc6zrd493e3B5LHCoB0VB0CjsB9Tkkk73xl+KF38WPHF5rE7OlkpMVjbt0ihzxx0y2Mn3PtXDY+UeteXVqOo7dD+b+J+IKmaYh06btTjol38xMf5zSUUVznwQUUUUAFFFFAC9aCM/8A1qSigAooooAdgk8nFHQ0nUH+dbng/wAF6r471M2WkwCVkXdPPIQsVug5LyOeFUAZyTz0FB3YbC1sXUVKhFyk9klcyba1mvbmO3t4nnnlYRxxRgszseAABkknsBkmvrH4Ffseqfs+t+Ok+YESQ6NnsO8xzzyR8o445Jzgejfs4/Azwt4M0S01+2mg8Q6rdJlNTwNi8kFYhzgZBy3U8V7+IVO4YzknrXfRoprmep+25DwYsLJV8wV5r7Pb18yK1soLSCOKGJIokUKsaKAqgdAAOBVnYCuOcdOtOAxxRXcfqcYqKtEQDApaKKCgqhql9DptjPd3UixW1vGZZJGwAqqMk5JwOh61Zlk8sgepAGBk+/0r5A/4KNfHA+AfhZH4SsbgLrPiXKP5ZOYrVSN5/wCBHgH1FAHw5468S3P7Un7St9qZDPp97dgRJk4jsosAAem5RnH95j619h2SJbRJFEAI0UKoXgADj+gr56/ZR8C/2RoF14ku4itzfYht9wwViUnJHqGJH/fNfQMTogwM4A4Gf89a/G+J8csTifYxfux/PqfsXDeXvD4b20lrP8uhrWUT3d1FAnWRgK9QhtVt4FjQcKAtch8PNINzcTXrDMcQ2ISOrHr+XT8a9Bt7GS6uYoIhmSRgi+xJ6/QdT7CvzmonWqqlDds2zLFRU+W+kTtvhhpP2exnvyMGdgq/7q5GfzJ/IV3YAJqpp9nHY2kNvFwkahB9MVc6Gv6TyrCLA4OnQXRa+vU/IMTWdetKo+o6iiivXOYKKKKAKGp2aX9pLA44cdfQ9j+grhfKEDsrrhgSCPcHFejYrkPFdj9nnFwo+WThv94Dg/l/Kvy3jbKniKEcZTWsNH6f8A9TA1eWTpt6M8R+M3hzKw6vCn3cRzADt2J+leS7CQDk5+tfTer2UWq6fcWc4DxzKVIbuK+ddW0iXRtTnspc74mIBIxuHb8xzX5bgq3NDke6P1/IsVz0vYTesdvQ8W/aF+Hp8ZeDpLi2j8zVNOJni2jLOg++vr0BIHc4r0H/AIJm/HzdBe/C7Vpz5ilr3Ri5OSDkyxDPHBw4HfLHtW99mD7gckMOeOo6Y/KvkH4paFqfwE+Ldh4n8PE2sYuBfWMoBCo4ILxH25IIH8LYr9e4WzJSTwlR67o+V4qy20ljKa02Z+1Nq4ki3AHBJOT396lrzT4EfGHTvjT8MdI8T6aTm4Tbcxk/NDODh1b6HnjjHTIFekRSBwcdjX6Mfmw+iiigAooooAjdPMjIPfFfnv8AtUa5qHhX9oe91DSryWxvYYoWSaE7SPkHHHUHuK/QkjP51+c/7ZHHx01X/rhCf/HFrw830oxa7/oz9M8PqUK+bSp1EmnCV01dboxX13wX8UCX1xD4O8TOcvqdlGXsrpiRlpYRgxng5MeASTkZrC8VfCvxD4Vtftxt49W0dsFdV0xvPt2GM8kcrgddwFcQQc+vf8a3PC3jfXfBV39o0bUprIk/NGDlH9mQ5BB9xXgUsdOOk1dHbxf4HZRnjlicufsaj1svhb9OhkK+8bup+tP5Y+gr6M+D/hDQP2mTrMGraTDoGt2qK41TRx5YmLNyXhPy547eprJ8ffsd+N/CYmn0uOLxJYLlgbX5JgvbMZ5J9lzXvUv30FUgtD+J+JPD/N+HMVPD1YqfL1jr+G54PTgp7VY1HTbvSLyW0vrWWzuY2KvDcIUdSOxBANV8kf8A1jQfms6cqb5Zqz8xtFFFBgFFFFABRRRQA4cAGur+Fvjmf4bePNJ8QQFtttKBOikDzIWyHXkf3ScehArlFGTQTzVJtO6O3DV5YWtGtB6xaZ+t+k30OpWUFzayLJbzIJFZTkFWGQR9cg/jWjivB/2PvHB8WfCW0sp3Ml5o0jWLliMso+aMj22FRn1Br3YklSR+Ga9iEuaKZ/WOXYuONwlOvH7ST+Y/tXy1+238SW0HwlaeFLN9tzqzeZc4PKwIQSP+BNge4BFfT7yFEZuMD3r8zP2h/G58f/FrW71HL2lvJ9itgRjCR5B4/wB7ec+hFY1p8sdN2fK8Y5i8FlzhB2lPT5dTzWiiivLP5rCiiigAoopaAEooooAdkg+tNpQQO/44rsvBXwf8YfEVh/YWh3FzCTg3Ug8uAeuZGwPwGT7VSTbsjtoYSviZclCDk/JHGMSOau6TpOoa/qEdjp1lPf3khASC2jLucnHQdB7nivq/wh+xLa6TZPqfjHVGvPJRpGsNOBjQ4BIDSHnr3ArwDV/jXrD2EumeHbS08IaPJkNbaUuHkB675CNzHjrkVz4issMlzrVn7pwZ4R5pxRUcqklThG176vXyRfT4W6X4OjFz4+1tdMkxldD0srPfSHuGIJSLHcksfasfxf8AE99V0ceH9AsF8OeGEJJsbdiz3Df3p5D80h46E4HYAVw7u8sjySOzyMcs7Eksfcnk/jTTwDXhVsVOsuXZH9u8IeFmR8JxVWEPaVf5nq/l2P0y/ZriD/A/wkMkZtMcHHdq9Xryv9mj/kiPhD/r1/8Aiq9U7ivtsL/Bh6I/B820zCv/AI5fmwooorqPJCiioJpjGBjbyQOTjPsPc9qAM7xFq1noGl3mo30y2tlawPPcTOcCONVJLHuQMdBX42/EfxjqX7Vn7QVzqJDx2dxMI4EZtwgtE4HOAMkAZIAyTmvrD/gpP+0SNM0mD4ZaLPsvb1VuNYkRuYocgpAcd2I3EZ6KB3ryL9mr4Z/8Ip4V/tm9j26nqahgpAzHFztHsSOT35xXh5xj44DCyn9p6L1PeybASx+KjC3urV+h6ppFjBpOn29lbII7eCMRoqjGABgfy5Pc5Nadssl1cRxRAtI7BVA65PSo/I25Ocg9iOld98KfC3269k1OZMRwHbHkdX9fw/nX4PXq6OpN3Z+3161PBYa+1lZHe+H9GXRdLgtuCUUEsO7Hqa7rwJpIlupb5xkRZRM927n8Acfiaw1tXuHWKNcyMQqjPc/5616ZpOnpptlFBHg7V5PqTyT+Jr2eD8teNxrxVRe7HX59PuPyDNcY+RxvrI0aWiiv3s+RCiiigAooooAYap6lZLf2ksDdGHX0PY/nirvFJXNWpRr03TmrpqzGm4u6PJboPbXEkMq7WjbaR/n8/wAa8++JXh77fANRgTM0Iw+ByU/xFezeONHJj/tCEcqAJAO47H/H/wCtXDzFJFKuAykEFT0Oexr+bM1y+plGNlTe3TzR+gZZi/hqw3W54THGFUA9Oma5H4q/Dm3+JHhS80uUIlxtMltO3WOUYwQfQ9D2wc9q9P8AEmhf2PqThQTbyEsh9M9qyha734AwBkZGeTwQfYit8LiZUKka1J6o/Qavs8ZQ5Wrxkj5h/Yv+Pd1+zt8WLjw34jZrbw7qc4tb1Jc7bWbkLMBjgcgE9SCe9frVb3CT26TRHzYnAKvHgqR2I/nX5U/tVfBd9VsH8XaVCXvbZP8AToogcyRADEg75XvgcjJ7V75/wT2/alHjXRIvhx4mvAdd02IjTLiXg3NuOkYPdlHGOpUDGcE1++5XmFPMcPGrHfr6n4hmGCngq7py26H3Ej7+R07HNPqKNs56A8cD/Pepa9g8wKKKKAE/xr85v2yP+S6at/1wh/8AQFr9Gf8AGvzm/bI/5Lpq3/XCH/0Ba8LN/wCBH1/Rn6n4c/8AI5/7cf5o8Rooor48/qI+q/2BOfEnib/rhEP1NfavlbuvPXt39c18VfsB/wDIx+Jf+uEX8zX24tfbZV/u6+Z/JXHf/I9q+i/JHMeK/h14d8cWv2bXtHtdSjClVM8QLpnqVfqpPqCDXzz47/YY0XUXkn8LarPo0mci0uQbiED0BJDjPqSfpX1ceai2HdkHA5yMV6cqcZ7o/JMbk2BzBWr0033tr95+Z3jX9nLx94G8x7rQ5L60TGbnTj56HPYKPmz68YHrXmzRtHI6OGRlOGVlIYH0IPIPsa/XoQLjBwfrXDeM/gp4O8fxsNZ0S1uJOds6J5cqZ6kMuDmuaWG/lZ+dY/gCnK8sHUt5P/P/AIB+Xe6jvxX2N40/YTspTJL4X16S1JA2W9+m9D/wNcHn6HpXy3478FX/AMOvFF5oGqGJr21I3NA25CCMgg4Hbselck6cofEj81zTIcblS5sRH3b2utjnKKKKyPmQozRRQB9G/sReMP7E+JV9okrqsOrW2VLH/lpGSVAHqQzZ/wB0V94b8nGMEdRnp6V+Unw78SyeDPHWha3G4iNndpIzkcBM4f8A8dLV+qVrcRXttbzoQ0cyq8bD+IEZz+telh5Xi12P6D4FxrrYGVBvWD/B/wDBOR+Mvi3/AIQf4aeIdYwGkt7ZhGpOMswCgA/Uivy8JZyxdi7sSSzHJJ7kn3NfaP7dXi8WXhXRfD0TLvv7j7VIuTuVI+n4FmP5V8WVz4h3lY+L46xvt8dHDp6QX4vUSiiiuU/MAooooAXnrSjJyfz5r3X4P/soaz8UdGs9cm1a20rR7kkqdpknIBI4XgDketfSPgz9jnwD4XKSX1rL4gulABe+f5MjnIRcAfjmt4UJy12R91l3CWY5hGNVJRg+r7em58JeHPBuu+MbpLfQ9Ju9UlZtoEERKg+7HCj8SK928D/sReKNb8qfxHqNvoVu2GaCIefPjup5CqendhzX29p2hWOkQrDY2sFpEP4LeMIvTHQCr/k4PGMYwAR0rqjhkvi1P0fAcC4OhaWJk5vtsv8AM8c8BfsqeAfBBjl/sv8Ati9Tn7TqbeceuR8nCDHYhQeK9dis0hiCKoRQAFCgDHp+VWEQr1Ofende1dSjGKskfoGFwWGwceShTUV5IxvFMYGgagR18h8kdelfkgpy2frX66eKf+Rfv/8Ari38q/IpOR+f86+Wzn4oH9GeF/w4n/t39R1DfdP0oob7p+lfOn7vL4T9NP2aP+SI+EP+vX/GvVK8r/Zo/wCSI+EP+vX/ABr1Sv0TC/wYeiP4izf/AJGFf/HL/wBKYUUUV0nkFcy4cgjaB/FnjB6f/qrzD9of436d8BvhxqPiS9xLcqpisbYsAZ5zjaB7DIJODwPevQNa1i20XT73UL24S0srON5p7qUgJEijJY/QA1+Qv7RPxk1j9rP4y29noyONEglNtpVoxwFjH3pmzwCcZJPris5zjSi5ydkjSnB1JKMVq9DC+FvhvVPjz8Ub/wAUeJZZLqLzzeX07DiSQ5KoCegGBwOygcV9gQxBI8IAEXgADHFYnw98B2XgHwna6RZBSIxullxgzSEfMSeuD0x2AroghXIbkZzn+n58CvxHPM0eYV3y/DHY/bMiy+OX4dc3xy3ZNpmlT6tqEFlbpmaVto44HqfpjNfQuh6LDomlw2cQASJQM+px1PqSa4z4Y+GP7Nt/7TuExcTDCq3VF68e54r0nTrc388cK8FuSR2HX/P4V8LVU8XWjh6Ku2/xPDzvH+1nyRfux/M2PCelBpjeMPlX5Y8jv3P9PzrrlxiorW3S3hSOMAKowAO1TDuK/o3JctjleDhQW+79T8yr1XWm5MdRRRXvmAUUUUAFFFFABRRRQBBNCs0TIyhlYYIPQivIfEukvoepPBhjEwLROe6+mfUHg/ge9exVh+J9ATX9OeEnbOvzRSY+63+B6Gvj+I8njmuG91e/HVP9Pmenl+L+rVdfhe/+Z4lrVhHq1o0TfeH3G9DXCvbNbuUYHep2n3969DuI5bSV4pkMUsbFWU9j/nv3BrA1iwE485R+8HBA7+9fgcVKjJ05q2p+qYOvyq19Hsc1JaLcIUfBRgQQRn26V8U/HP4W6p8BvHVl4v8AC0slnYm4FxaTxcm0nGCUPsSTjPBGQenP3NHH2x9ciqHinwrp/i/RLnSdVgW5sLmMrLG3GR6g9iDyD2I9M19RkubzyzEJv4HujmzXAwx1H+8tj0j9kv8AaX0/9ojwILiQpa+J9PCx6nZA/wAXQSqP7rY6djx6V7vFMsoO05xX4u3sHjD9jv4wW2raNO4gDF7eZgTDe25+9FIOh4OD3B5BBr9VPgD8cfD/AMd/A9v4g0WbZPgJe2DHMlrNg5VvqeQehBHfNfveHxFPE01VpO6Z+T1aUqUnCas0epUUxZVZsA8jt+X+NPrpMRO341+c37ZH/JdNW/64Q/8AoC1+jLHA/Gvzt/bB0+5n+NupyRW8ssbW8WGRCR9wdwK8PN/4K9f0Z+n+Hk40845pO3uv80eFUVa/su+/58p/+/Z/woGlXx/5c5/+/Z/wr4+zP6c+tUP5196PqH9gT/kZfEv/AFwi/ma+2xXxT+wdZz2XiHxK08EsQaGLG9CM8ngV9rK24cdq+1yv/d0fylxzKM87qyhqrL8kOooor1z4EKKKKAK847+nfHIz6V+ZP7Qd8b/40+L5WOQt60Yx0woA/pX6bzN8jgdSvHvX5VeM7TVdT8X63eSWF0XnvZnJMLZI3nHb0rjxN7I/LePeeeFpUoJu7vp5L/gnMUVc/sXUf+gfd/8Aflv8KP7F1H/oH3f/AH5b/CuDlZ+GfVq38j+4p0Vc/sXUf+gfd/8Aflv8KP7F1H/oH3f/AH5b/CjlYfVq38j+4qkDBz3r9Hv2ZPG3/CbfCDRriaRpby0U2dwzAAlkIAJ/4Dtr87hompOB/wAS+6z/ANcW/wAK9y/Zr+Kd98KLPxXa3thctBPaNdWsbQyfPcICAmQCBuB5J9K3oy5Ja7M+64TxdXLcY/aJqEk09H02ML9q/wAY/wDCX/GPVEjk8y10tVsYuOhUZkH/AH2W59q8d6L9K0byx1fULqe5uLO8luJnMkkjRMSzEkkk47kmof7F1H/oH3X/AH5b/CspXk2z5nMniMbi6ldxfvO+zKVFXP7F1H/oH3f/AH5b/Cj+xdR/6B93/wB+W/wqeVnl/Vq38j+4p0Vd/sXUf+gfd/8Aflv8KBouok/8g+6/78t/hRysf1Wt/I/uZ98fsX3qXHwQsIQ2Xt7u4R1POMyFh+hzXvSAbeDkdjXzB+woLq38F+ILe5glgEd+CgkUjIMYJxkDuDX1Ahzz26AV69L4Ez+o+H5OWW0bqzUUvu0H0UUVofQhRRRQBk+KWx4e1D/ri/8AI1+RadPz/nX66eKAT4f1AKP+WLgf98mvyVXSr7p9jnzz/wAsz6/Svls4V5Q+Z+8eGVSFNYnnaW279SvQ33T9Ktf2Xff8+U//AH7P+FB0m+x/x5T9P+eZ/wAK+csz9yli6HL8a+9H6Vfs0f8AJEfCP/Xr/jXqleWfs3Rtb/BPwosishS1+YMCCME9a9SHSv0PDfwYeiP4qzbXH12v55fmxaha7iUuC/3Blv8AZHvTvPjwTvGASDk9x1r4X/bu/bKi8IwXnw88E3YfX5VMWqalCeLJT1iU45cjgn+Hp1yB0nlHm37ff7Wf/Cd6nL8NPBty8ujwShNTuoOftkwIIhXHJVSAT6nHYHNf9nr4JH4e6H/aepwp/b98gLq3Jtk6hAckZOecdTx0rjf2ZPgI8Xk+MfEEDeYx3afayckZz+9fnOT2HXJyccZ+oREQmCBnrgDj8K/K+Jc8539Uw70W7/Q/R+H8p5LYmutei/UpLFgYI4HAA7Ct7wf4e/tq+EkoP2WEhmz0YjkCqVjp0mo3SQR9WPLf3RXpWk2kemW8cMI+VepH8R75r8tr1eVWW7PsMbifZU3CHxM34ZAqKBwMA8eleg+FtJNja+bMv7+UZII+6Ow/z/SuY8EaJ/aVx9slXNvE3yZHDsP6A/rj0NejKMCv0rg/InC2YYhavZP8z8nzPEqUvZR+ZJRRRX64eAFFFFABRRRQAUUUUAFFFFABSEZpaKAPP/iL4SbUIW1GzQm5iX95Go5lQenqwGcflXlJk465GOnXIr6S25BB6V5F8SfBR06eTVbJP9Eclp41H+rb+8P9knr6denT8q4p4f5r47DLX7S/U+vybMVFrD1np0f6HnksClsoOpoEBJB5A74xkf456U13OODnHX2qzZyiZsHr0Ar8mu0ffO6RyXxH+GGkfFHwxdaHq8GY5AWgmH34JOgkU9QR3HQjg8V8UeGfEfjn9ib4wC4QNLbtgSREkW+p23XAPYjrnqCMdM1+iPkbSODwM8D/AD+Vcn8T/hNonxd8MTaPrFrnILQXMfMtvJn76E45HcZwRkehH2PD3EE8tqeyra03+HmfJ5pgI4pc8NJL8T3P4KfGjw18cPB0HiPw7dCSJ8LPaPjzraTujjrweh6HtXoisrfdIP0r8Y9O1P4g/sS/Flbq1kYwMThhn7LqcGehHYgevKn1HX9Qv2e/2hPC/wC0H4Vj1XQ7hYdQiULfaVK2JrR+mCP4lOMhhwfY5A/dqNeniKaq0neLPgZwlCTjJWaPWZc7eBkjkCqjWETsC8KsenzqCeM45q6GBbGecZxmlrVpPcSk47Fb+zrb/nhH/wB8Cg6dbYP7iP8A74FWaKXIh+0n3KaWaRn5IVQkDJUAH/Iq2OlLRVJWE5N7hRRRTJCiiigCCWMsRj0xnHf1/Dn86bFaxgYMaj22irNFFiJQjJ6kP2aP/nkv/fIo+zR/88l/75FTUUrC9nDsQ/Zo/wDnkv8A3yKPs0f/ADyX/vkVNRRYPZw7EDWkWDhFz7qKatrGCMxrjPTaMCrNFFkL2cOxF9nj/wCeS/8AfIpPs0f/ADyX/vkVNRRYfs4diH7NH/zyX/vkUfZo/wDnkv8A3yKmoosHs4diH7PH/wA8l/75FL9mi/55L+QqWiiwezh2Kpt9rF4wFyBkAYqeJSqDPXqfr3p9FMtK2iCiiigYUUUUARTqXjIHcj24qpHp8ORut419tg/wrQpMCpaTepopyirIr/2db/8APCP/AL4FNOm2+D+5j6f3B/hVroKM8Z7etHKuwe0n3Kgg2IFC4x0GAAPUccVYEi8cjkAjHv6U4sMZyOmck9q+E/2xf26oPB0d74L+Hl4lxrzExX2sRENFZDpsiPIZyOCRwPrkASsS25Gv+2r+2pD8MrW88F+CruK48WToY7y+iYFdPQ8YB6GQg++3PrXyf+zp8AbnxpfJ4w8VRSSWJk821t7gktdyZJMj552g889TUv7Pv7Nt542u08WeMI5Rp7SedDaz5Mt45OdzknIXOCc8np6mvsNLVII0jjhWONVCIEGNoHYAcAdhjtX5zxDxCqSeFwrvLq+3/BPssmyh1Wq9dWitl3IViCIgUbQowqqMAD6dqRYmcogGWJ4Aq5sY++T16VfsLZYPmI3OentX5JUqX1e5+jc/JGyNTQ7CPT4d3WV+WNdV4a0SbxDqAgTIiUBppAPuLzjGe5wQPz7VgaLYXOsX8dnaJvnkP4KO7E9gB/QdSAfdPDug2+gadHaxfMeryMOXY9Sf5Y7DAr6Xh3I5ZpW9tWXuRevn5f5nw+cZgqCcIu83+BoWdnFY20cEK+XGihVUdhVkjig+9B6V+8whGnFRirJH583fVjqKKK1EFFFFABRRRQAUUUUAFFFFABRRRQAVBNEs8bIyhkYYKkZBHcGp6KmUVJWYbHgnxF8BP4YuPtlorNpUjdusLHop/wBnsD74POCeG84xnIfDDnj2r6ourSO9t5IJ0WWKRSrI4BUg9QRXgPxH+H0/hK4a7tN02lSNgNyWgPZWPUgngN+B5wT+P8RcOOhJ4rDL3Xuu3/AP0LJM3jVSw+IevR9/J+ZW0bVEvV8tyEnAHB71rNH90jI6gkDkdP8ADmvOBO8bB42ZHByCOgrtvDfiaK+It7ghLjoD2b6V+YVKTjqtj6HFYeUU5w1RQ+IHwt0L4q+GbnRfEFn9otpAWikB/eQP2ZG6g+3Q9D1NfAPjb4efEP8AY4+INvr+hXtwll5hFnrEC4imXgmKVeRnBAIIweor9Oo49/bgd6r6/wCGdO8VaLPpWrWMWo6dcDbLazqGVxz+RHUEcjtX0WScR18pqcs7ypvp29D4zG4aFZX2kcR+y1+2X4e+PVta6fqMsei+M0QrNp0jkJc8Z3wk4BzjODyMkdwB9NBgDzjr696/J79ob9i7XPhZez+Kvh/Ldaho1u4nNvASLuwwQdykHLKD0I5A6jAJr0n9mT/gok8bWXhz4qsHRSI4PEaLypP/AD3QDnHA3AAjPTvX75gMww+ZUlVw8k1+KPlalOVN2kj9G949aKxNK1y01+ytr/TriK5sLnDQXUMgkSQddwIOMHkZz14IzxW3XpmIUUUUAFFFFABRRRQAUUUUAFFFFABRRRQAUUUUAFFFFABRRRQAUUUUAFFFFABRRRQAUUUUAFFFMmYLGSTtGOSO1ACghh6j2NUNV1Wz0XTp7+/u47OzgUvLPM4VEUDkkngYrzj42ftA+DPgToRv/EmpiKdxm306Ah7i4YcjYgIwD03Egc81+Zvxh/aK+I/7XvilNC0i0nt9ELHyNCsWJXbkEyTvgBug5OFHHGeTnOpGlFzm7JdWVGDm7RV2eqftYft73njsXfgv4aSz22jzEw3WrR5E95nAMcfdVPcjkjjoSK5j9nr9k+SM2/ifxtZ75OJLXSJTk5JyHk/mAe/J7V6R8C/2VdM+FqQaxrfl6v4j2ht23MVqT2jB6sM43Hj06A179IuRnPXvX5Pn3FXPfDYLbrL/ACPtcsyhRtVrrXsZIhESgRjEe3CgDCqBxgCh02oSRj1APSrc+yJGZ+ABmsK61L7TIQnEYJHTrX5mpSqPmZ97Si2tFoWVlHme3atLTbafUb2K2tY2nllO1Y06k/XoMAZJPAGTWTpdlc6nexWdpC1xcTHCRjqT15PQY6knoASa+h/AHgK38H2O+QrPqUqgTTjOB32rnoo9ep6ntj6jJsjq5pVvLSmt3+i8zxs2zKngIcq1m9l+rLXgvwdD4VsMEiW8kA82YDr6AegFdUOgpoGKcBmv3XDYalhKUaNFWij8oq1J1pupUd2x1FFFdZmFFFFABRRRQAUUUUAFFFFABRRRQAUUUUAFFFFADcDpVe5tYrqF4ZkWWKRSrxuAVYEYIIPY1ZIxR1FTJKSswWmqPnn4lfC2bw0ZdR0xHm0oktIoJL2/17lOvPUd89a80aQ78oSCDkEHnPqK+zHQSKVYAg14j8S/gwwEupeHoh3aXT14B9TH6f7vQ9sHg/l2ecNWbxGDV+rj/l/kfoeS58lbD4t+jf6/5nL+EvHykx2eptz0Sf19m9/f/GvTrd0MIZSGU8rg9vUV83S5R2RwVKkqysCMEHkEEZBBHTsa6Lwt8QLzw66QzbrqzB+4T8yj29celflGJwb3W/VH0OOyn2q9rh/W3+R7bdbWQgjIPBr5V/aB/Yy8P/EwTax4aMPh/wASOS0ihcW10f8AaUH5SefmHXOTX0ppmvWeu2iz2kwkQ44P3gfQj1FPmYAEjnjoOtTl+YYrK6vPQk0+3T5nyU8NGacKi1PzN8BfGT4sfsbeKzpdxHOmn78y6Rfkvazj+9G3QZHQrz+dfod8BP2wfAfx2tIbSzvP7H8Q4DS6RqEm1ge+xzgSA9ePXFU/HXgPw/8AEfR5NL8R6ZDqloRhBICGQ92RxypPoDz718S/Fv8AYg13wlcvrfgO6l1OzhbzEs2YR3cBByNjZAbHrwcjgGv23J+LcPjUqWI92f4P5ng18tqU7yhqj9ZxnIwML6Hin1+UPwa/b/8AiF8I7tNA8b28/ifS4CI5Ib7MN9bgZyA5GWPOcMCTjqK+/fhB+094A+NdpH/wjmvIdTZRnSbsCG6U+gViA5GDkqSPpX3sZKavE8dpx3PYaKQfXPvS1QgooooAKKKKACiiigAooooAKKKKACiiigAooooAKKKKACiiigAoopGBOADjnmgBaaQDj2ORntVHU9Rg0uymurqeO0toxvlmnkCIi55YkkAAepIr5P8Ajd/wUS8DfDj7Tp3hUv4z1pCVEkDlLSJuQd0hX5gDjAUEEZ5HWgD6p1rW9P8AD+mT6hqV5FZWMKmR57mQIgA5JJPYV8N/tEf8FJLHSUvdD+Gcaanecxya5crmCNsgZiQj5sYOCeDnPWvmHXfGfxl/bJ8QmF3utQsVfi0th5Gn2wznBOcEjGRkk5HAr6N+DX7Efh7wFJBqHih08S60BuERUrawn/ZUn5yPVsDk8V85mefYPLI/vJ3l2W53YfB1cQ9FZdz52+HvwD+IP7SfiFvEvia9u7ewuZC0+r6gCzy98RqeccAZ6Djivtj4bfCbw38KtJGnaBYJATgTXDjdNOwGcuxye5IGcDOK79YRCqIgVY0O0CMYVRjAAHQAflQUEfGBx+lfi2bcSYrNHy/DDsv17n2eCwFLDe9vIpPGQfrWfql9Bp0BkmfH91R1NU/Evi+10gmKECa46bAeF9yf6VwN3qlxqNwZ55N5I4GeB9BXhUqEprmex9jhcHOtaclZGtqGsS6lJk/JEOAgP86s+HtIvvEWpx2OnQ+fctztBwqLxlmPYDI5PqAMkgGXwL4E1Tx1feXZJstY2Amu5B8kfGenG446KD3BJGa+nPB3gjTfBemi1sIvnbBmnc5klb1Y/ngDgZ4xX3eTcPVce1Op7sPz9Dzc3zqjl0fY0LSn+XqUfAXw9tfBln1E+oSgedcYxn/ZUdlH645zXZClIGKMYHWv2PD4enhaapUlaKPyWtWqV5upVd5MfRRRXWYhRRRQAUUUUAFFFFABRRRQAUUUUAFFFFABRRRQAUUUUAFFFFACUYpaKAPNviJ8IbHxoj3dtiw1cDicDKy4HAkHf03Dke4GD84eJfDmpeFdRax1S1a2n5Kk8o49VYfeHuOR0IB4r7VwSOtY3iPwvp3izT3stTtkuYG5w2QVPqpGCD7g18fm3D9DHXq0vdn+D9T6vKc/rZe1Tqe9T7dV6f5Hxrp+rXWj3P2izmMTjrg8EehHcV6P4c+Jdrqu23vttrcED5ifkY+x7H2NVfiH8C9X8LGS70nzNX0wHJVVzPEPdR94D1UZ9RgE15fGocZyDg8nIPP1r8kx+V1MNJ068bPufp0Hgc5pe0pNX/Fep9DNIjpnhgwB+U5GPY1WkxjOMZ4z6CvJdB8XX+jkIH+0W448uQ9B7E13ul+K7PWEAEnlyd434I+lfNVMPKk9Njx6uX1MO+6OS+J3wU8J/FOzKa7pUUtyBtS9iOyeP1w45IPoa+RPiH+xj4r8F3Lap4Mv31q3jYskaN5V3GAeMYOGI9vSvvVwOSOA3BPr+FVHUKeOuc7u9fR5dxDjcusoy5o9meVWyyhiVqrM+Jfhl+3l8W/g1dR6V4lEniSxgPlm11lSlwoHGBJjPHQDOOK+zPhN/wAFAvhf8SPKt7+/k8J6o3W31biP6CQAKT6DrXP+NfAPhzx7avba7o9vqUeCA0qYdR/suMEY9ARXzZ48/Yg0+6Etx4W1d7KXkizv1Lxk55w45AHbgmv1DL+LsJibRrrkl96Pm8RkVen71L3kfqFY6tb6parcWlxFdwOocSRMGXafcE8kHgVdhcvHk56nGRg4r8YbTQPjd+zxd+folxq+n2qNuB06Q3Fq2OctEcgjk8steu/Dz/gqD488O7LXxZolh4ljjyrSxE2twT6sQCvHoFFfaUcRRxC5qU1JeTPnqlCpSdppo/Ueivk7wH/wUl+E/ihYYtXuL/wtdMuZDfWxkhDegeMkn6lRXvPhT4z+CPHUUUmheLNJ1Ey42QxXiCY59UJDD8q6TA7iioTIwAGMnucH8Mcc0JKGcgHOBk89Pw6igCaiiigAooooAKKKKACiiq7zMrcD2Kk8j3wAaALFFUrzUYNOs3uru5jtrdAS0s7CNVHqSxAA+teWeNv2sPhR4Cib+1PHOledtJWO0c3TEjsRGCAfqRQB7BUUjkMQvXHQ9T9K+HPHv/BU3wppqyReEvDWoa3Ng4nv3FtGp7EABiw744PFfOPi39uX42/GW6fTtClbTI5F2m08PWZaXGc53kMwPupHSs5TjBXm7IpRb0R+onjj4qeFPhrYNeeJfEOn6RAOM3U6qzEDoBnOfwr5A+Ln/BUHQtIins/AWjTa3cDKrqWogw249SExuOD0J4OPevm3wn+xp8UvilqI1XxRdnSBMQ8l3q9wbi6YHkkKCST7My19RfC79hb4eeCZILvVYJvFd+mG8y+O2LI7iNTj6hiwPFfK5hxPl2BTTnzS7LU7aeCqz3VkfJWpeJvjl+17rPlNLqOq2jOCIIgbewgzwCeigY4J59694+E//BPvRtDEGoeOr8azcgBv7OtCUgU9cM2ctg8Hse1fZthplppllHZ2VvFZ2kYxHBbRiNFGc8BQAPwFNaJQ+SOe+T1xX5dmXGeLxl4Yf3I/j956tDBU46y1Zz+j+GtN8M2MVhpNlb2FlEAqQW6BVUAcAY6/U+tWmhBGMepxVm5khtYzI7JEg5yTgf8A164TxB8RYod0WnR+fIMjzW4QH+Zr4j97iJ80rtvqz6bC0KlVqNNHQanf2+mRNNcyLEmOC3BOPQd6848SeO577fDZZt4eQZMfO39QKw9S1K61aYzXUrTuex+6PoOlTeHvC2qeLb/7Jpdq9zIMb5OBHGDnlmPQcHrycEAE8V7OFwEqslGCcpH1tLCUMFD22JktPuMKYkgsT3ySx616v8NPgTf+JjFf64sun6YcMtv92ace/dAffnHQDg16X8O/gdpvhJor7UWTUtVXBDMv7uE9fkX1/wBo88ZG3JFepAYHHAr9XynhlU7VsZq/5f8AM+Ozfil1E6GB0X83X5GdpGj2mhWMVlY26W1tENqRxjAH+epPrWmKTFA4r9ChCMFyxVkj86bcnzSd2PooorQQUUUUAFFFFABRRRQAUUUUAFFFFABRRRQAUUUUAFFFFABRRRQAUUUUAFFFFABRRRQBEwB4IGK878d/BTRPGLSXcSf2bqjf8vUC8OfWROjfXg+9ejdqK5MRhaOKg4Vopo6MPia2FmqlGTi12Pjvxb8N9d8FSk39r5loDhbyDLRMPc4+XPT5h16E9axIwQQeRgZB/wAK+25YUmQq6hlIIIIyDmvMvFnwL0bW2afS/wDiTXRJYiJcxMfdMgD/AICR681+cZlwpNXng3dfyv8AzP0PAcVqSVPGR/7eX+R4bp3iO6tVCM/nR/3Sefzret9aiuwOTG3YMOKr+IPhvrvhVma8sjNbKf8Aj6tvnQD1IwCv4/maxowSBj64x1/GvzbFYGph58laDiz6qNTDYqPtKLT9Do5hwcdDzweKpyKg6dunpVWCRweHOPQ1aKlx6mvP5XHS4KHKU5wBkZPPXJzke9cX4s+GHhXxkrjVdBs7uQgKJPLCuo9iOQfeu3uIHXkqSPUVQlHJznn3wa76GJq0HzU5tejLdClWjaaTPnPxN+x54WvnkfSL+90h8fLEzeauTxzuOcfSvNNW/ZG8YaPN5mjanaXpGTujkNsw/EkZP0r7NnUe/HTn/Gqjpkn36gV9Vh+JMwoJJz5l5nmVeH8FX15eV+R8b6ddfHz4V+Z/ZWo+I7KJSAz2k5ljwOnJzkdeldRov7d3x58JxiC41MXqA5Lalpokk47byM19MuAOnAPaqd3bx3kZjnjWWMjlXAI/I19DR4wqL+JTv8zyp8IU5fw529UeU6J/wVN+IGmJs1Twzo2qE8bjI8BB+iiursf+CsOoPgXfgK19/s96x/mBVu88EeH7oN5uiafJk8k2sefzxmsaf4LeCLt8y+HrVifQsv6AgV6seLaD+ODRwT4OxC+Gaf3nXWn/AAVh0XZ/pPgPUN//AExuo8frVmX/AIKveGCv7vwJrAb/AGrmLH6GuDX9nz4fSH5/DcJPtPKM/k9Tx/s6fDjOf+EYi/8AAib/AOLq/wDW7BreL/D/ADOZ8J4xfaX4nQXv/BWC1wfsngKbPbz7tf6Vz11/wVj18f8AHr4B0w+nn30g/kDV63/Z4+HaNkeGIPTBnlP83roNN+C/gfTWzB4asM+ksXmD/wAezWM+McIl7sHf5E/6r4lO0pL8Tx/Wf+CmvxY1eVzpNjpGmBjwkdsbjb7ZYZNcffftT/tGfES5KWetawjyceVpFn5CnPoAMV9c6b4O0GwcG20XT7ZxyDDaRqR+IFdLCMAAdAMAY4ry63GyS/d0vvZrHhpx+Of4HwYnwS+OPxLuXn1X+097nMkmrXxiJyeTgkA/QV23hf8AYG1O4kik1/xNBZo5w8VlCWlH0LHaa+y4DtYf4VeiRQxIyCepB/zn8a+dxHGOYVbqnaK9DojkeHp/FeR4l4L/AGLfht4baOW9sp9fuEOC99KSj/WMHbXu/h7wto/hi0W20nTLbTYIzhFtowu3PXBAzUkC/OBk49M1eWVIlyzBR7mvj8VmmMxb/e1ZM3WEpUvgiaEKDPHXoff61fjYAgED0AJrl7nxRZ2gO1jK4/hUf1rFv/HF7KpW3UW6kcMRlvyPH6V5UaU57lLB1quy0PRLnVLewgL3EqxKB1kIH5CuJ1v4lQxl0sIjM3QSPwv4etcTe3E97IZJ5Xmc85ck4+men4VFaafc6rcC3s7ea6uW/wCWcSF2+vsPc4Fd1DA88kopts9SjllCgvaV5X/Ii1bWr3WZC93OZB/cHCj6CqFpY3GpXUdvawS3Vw5wkUS7mOOpAAzx69hXrXhf4B39/tm1y5FjH1+zwEPIfXLfdH4BuvWvX/Dfg/SPClsIdNs47cH7z8l3x/eY8nv1r9FyzhbE1rSr+7H8fuOXF8R4XBxdPCLmf4f16Hjng39n64vHjuPEcht4uD9ihcb2/wB5x0/4Dz7jpXtuiaBZeH7FLOwto7S3T7scaYGfU+p9T3rU24pW6V+oYHLMNgI8tKOvfqfnmNzLFY+XNWlp26DqKKK9c8wKKKKACiiigAooooAKKKKACiiigAooooAKKKKACiiigAooooAKKKKACiiigAooooAKKKKACiiigBKWiigAooooAjdQ4wRmuO8Q/CvQfEDPKbU2ly3PnWx2MT6kfdJ9yDXadqYeDXJXwtHEx5a0FJeZtSr1KEualJp+R4Xq/wAFNX05i9hLFqEI/g/1cn5ElT9cj6VydzpV3pUwhvbWa1c5wJUIz9D0P4E19QdagubOG6hZJoklRuCrruB/CviMdwfha95UJOD+9f5/ifS4fiLEw0qrmX3M+aIuoBYHJ6YzVg6fbz53xDHAyOK9o1D4X6JfEvHAbOQ/xW7bR/3zyv6Vzt78JrmEk2d5HKM5CTIVI/EZz+Qr4XF8J5jh7unHnXk/8z3KWfYepu3Fnlk/g23uBmKRoWz9eazp/AV7yYpY5c9ATg16dP4N1iybc1k7qP44mDj8BnP6VWaOS3fZNG8LdcSKV/mK+YrYfG4R2q02vVHpwzW+tOaZ5Hd+D9XtzzZO455Qhv5Vj3OnXlt/rbSaP2MZ/wAK97ixg9vfvV+GNCvQHPsP8K5VjJx3R2rO6lP4opnzLIrZIweDnkEGlTnn0r6b/sWxu+JbSGTnPzoCPyIqvceD9Gbrplp6/wCpUfrirWYx2aNFxHHZ0/xPnWI81bjOfz9a9wk8FaNn/kHwD/gNQyeENITpYxdOmKf16L6Gv9t0p/ZZ4/CWPbvWjHyOP0Ga9K/4RrTY8Ysofb5aDpNnGvyWsS/RB/hWbxUX0M3maltE4C2Vi3Qn6A1pQ28pHEbflXWtEiD5UA+gqGUAD0PsKh1eboYvF8/QxEtpFIJHSrIfywSACRUshx3zk9ByatW/h/U9QGINPuZAeAfLIH5nA/WtqWGrV3aEW/RMxlXpx1nJJeply30wGFO0ewqhNLJLy7se2GPFd1Y/CnW74gzCGzHcSPvYD6L/AI10mmfBaxgw19dTXbd1QCNT9QMn8jX02E4ZzHEW/d8q7vT/AIJ59TOMFR+1d+R4tIBvx3JGAB/IVuaR8Odf10KYNPaCFv8Altd/u1H4H5j9cYr3vSvCel6GP9CsYYWxjzAuXI92OSa2UTA4GBX2mD4LhG0sVO/kv8zxMRxLUemHhbzep5TofwJsoCJNYunvj1MUOY0+hIO4/UEfSvRtJ0Ow0a3ENhaRWkI52RIF59TjvWiee9GM9a+7wmWYTBK1GCXn1+8+XxGOxGKd6s2/y+4fRRRXqnEFFFFABRRRQAUUUUAFFFFABRRRQAUUUUAFFFFABRRRQAUUUUAFFFFABRRRQAUUUUAFFFFABRRRQAUUUUAFFFFABRRRQAUUUUAFFFFABRRRQAUn8VFFADNtMeNHADKCD1BFFFYVYxa1RSM+Xw9ps+S1nCCepVQD+lUpPCumhflhdPpI3+NFFfJZng8Nr+7j9yOqnUn/ADMrSaFbxfdeQfiP8KzbqxRejN+n+FFFfkWZUaUJPlil8j2KLd9zKnULjHrVWftRRXyHU9qmNS1WQclvwxV+y8PW90QGkmH0Yf4UUV7WDhFyV0TWbUXZm5D8PtK6ubiT6yY/kBWla+CNFjG77Crn/pozP/Mmiiv2DLMHhrr91H7kfM1q9X+d/ezQsNNtLUYgtYYP+uaAVoeWKKK+4oU4Qh7sUjzZtt6hT6KK7jMKKKKACiiigAooooAKKKKACiiigAooooAKKKKACiiigAooooAKKKKACiiigAooooA//9k="/>
  <p:tag name="MMPROD_3PHOTO" val="iVBORw0KGgoAAAANSUhEUgAAAQIAAAETCAYAAADdxQhuAAAAAXNSR0IArs4c6QAAAARnQU1BAACxjwv8YQUAAAAJcEhZcwAADsMAAA7DAcdvqGQAAP+lSURBVHhe5P13eBRXuu0B891zzz0zHmeiyTmKJCQQCJGDCcZpnHOO4wkep/E4gm0wyeScc85BICSyBAIhkXM2mAw29px417fW3r27q6tLQmD73PM93x+/p6ordXfVXmu/7967qop8tew7ePly6el8+WqZpqd8nEaPEN2XnLo2i7/F5yE+W3I6ik8WfXuDnMTHi077+I58WwhOEW1r9/toMX/Hwlgix9X23+JT/l6H/3+Iz5d+d110X3Ymhh7LvzN8wesSxJfLz+Cr1DP4cuUZ9F5xDv1WnME3aecxeNVZjFh3HhOzLmDmlitYkHsVS/MuYdmOy1i68zIW5F3A/NwLWLCN6wrN95ifc9kwb6tFyxfmfo/FeT/wuFewbJdluZl+z+/7Hkt2XMGivKtYyG0W513BUv6GJdv1O64gdfcPSNv1A1bt/pH8gDUHyP4fsHrfT8jYexXpe66a9WIl14sVPG6qvovHXazj8vvn51zCnJwrmMXfM2vbZczk/Myc78PM4Ofp2VcwbfNlTN10qVBoW7e9m/fitpu0+Ypl0+UAtNwRtD7CxKxLmJjJaeYVw4SNlw3jN1wKM3bdBYxZfwGjeW29jFp3hdebrL2C4WsuhRm2+qJhaMaFEGfIWQzjdOQa7Rs51nUZgSXaCL4gMoEvaBKBwg/AGcGn3M8rnk+NoIOEbvl08al8+WRBLB/xeB8tOkG+DfPJwpP4hNtr3gg6YD/DQofPFGgEn3K/z/V7Q3j/gyNI7AURawKFN4JeK8+iz8pzGJB2DgNXncOINWdZcM5j6uZLFOtlLNt5Fak7LmE5RbiMRrB4x0WK066LFjuFThZ6mB9ep+0jzN92EYtlAtsp9u3RRmCxRrCUgl1CwS7idjKBZdtpBjIBinuFMQAKfu+PRvir912lEfzIqf0cZASpPHYq/4OOGzaCrdYIZvJ33rAR8Fw5ppBpFLdf/F7cfhMDRH0jeI1gUtb3xgQmygjWh0xg/UWMXUsj8IjXMWrdZRrBZYxcFzGBgoxg+OpzGL32Ivf1GMEXFGbhoeA9fBmaBom9IJwRfM7a18+nCynOKChGCZ3iCxKckJA+puj9xvHZkpMhorf3b1cgAUbgXS8T8h//WvhNQPiNwMLztVwmG2wEX9AIetEIeqcxEqAZDEw7i6Grz7PmOIcpmy5iLmvK5ax9V1A0qknF8l2skXdcIJewKPciFuScNyxihGCgwLXcsXDbhRChbThv112iAVwygjRQnMt3U/wUamQaig4ofG2znFPzOzhduYcCp9DTue3qvT+EjOBHGsFPBRqBiwpsRPCDMamFZC4jlsIagV/Q07MvYzojnOlbLDO2XglhP0+jUL3bT8m6GGZiVkjE12BC5kWD5vMzggk0An8UMG6jZexGCpfRgD8iGENG0iBGkOFrzoXF7zeBIennw0YwgtHAqLAR0BSu3wiCCRJ7QRRkBMJrBJ9pWUgsQaISWuePED7VcRafCBFZ/rEiAo+QC4Tffy0jEDpu0O8KhNu6/+MlXyNgpBVoAoYz6MlIoA8NYABTgqEZl0zNMIkFbhYL8pK8702Nu2rXVQrvKmvgHyhQCnjnJUYFFDFr58V5l634fQbgWJhDEyBav5hRhAxAtfoSCnHZzh8odEYbe37EMgo6leJNpagdy2gEy/YoOtD3SsARMcsE9JsyyGruJzNYzWggKCJYxe/xG8Hynd8zyvjJRAQyA2cEM8NG8IPHDGgEATX8VApQBjFza8Q0YuBxZ2z5IWwCDmcEEzxizx9rAhOMcVxkKhFtApP5WdtNUEqwgWYQMoEJjAacEYynSYzdcNEYgcOZwUiKOmIEsZHAYEaJMoIh6We4nTWOUWT0OpnBRTNfpPsSFkJDrGB/La5lBJ8xF/9MgltwkmagUD5aeIVDgpXor0P4BXGdRuAV+Wc+vOv8OBPoIZZGI+F7jUCpgdoG+tMMTLvA6rOsUS5h5ibW8gzfV1BAqyiaNNbKKykckRqqkU2uTjPwonTBiD8cBRBFAXkX7TYKyYlydIlRx/IKNF9kAMSIWnCZzElCz9ir9gAh8XO65yes2veTMQpjFr5jme/l9yu6MOkBUw6T4lDsswVr8ZlMFSK1Og0gm1FADBcZBdj1TvSztv1gj0FDmU0jmbVVfE+z+P6aRjB+44VQrU8Bh/L7IBTuT8r8PtwWYNoDuJ8MYjyvnRE5a+qxnDoTcHiNwJnAqLXnKOzzGMZafhiv/1AawRCawJCQCTicMYxcd8UYx2iZAVMJfR7OdUWc+Lqz8N4YsUL/jOKLiL0gog3AS3dBg1IN6hfe/xNuMCLwNioKpTndAwwgiFgjiI4Ovko9i940gW9M2MfCsf48Cyxz5i0ULsN2E377jMAJyeTZRCF82AhcJOAxgsXbnQkwEuC2S4kxgJBIV1HAaYwInHCjiV6eTpGv3vcPTm3bgOaNIewOmUDIEHRct4/XBETECGybw+LtP5gGTEUFs0JmMFMhvccIpm6+GDYAzTvxu/UyAEPuj5jLdGMO5+eGUGQxYwuNgqbgNYP8IgIZgYSuPF+idw1/4VCfuX6UOajmpxGM38gwfwMJCd2JPWwEvoggfyNgGsCyEGQEajcYsfayMYJR3Gc0f8twfh7GfTxG4CKD68VvBjpekOiDiBa/QftLNBSMGuWCooHrCu+vQaGPdQ0jCMKt8xuCE7qWe4XvxxsVdDdGEDEB0ZNG0D+N0QCNQOHdJBbM2VuvsnZkrS0hUVSRiIBC8hjB8pARCGsEMgGX/9uoQFPl4sY4QgawYg9NgFPV6mmCn9OYFqRR2NFoPbejGanmT2eor3A/ghW+NYgfuZ6RAOdlLM4I/CYgoo1Aqc0VawSmJv/e1uj8rHBftbmE7nL/2DaAkBHQFOZw37m5P5hUYyHn53Nen2fTDGaY43wfYwLCil+RQIRxEj7Fa0TL2n0MDVo1vIQ8ToZg1jtkEBc4jRa4E7x6CmQewvUaeLfzG8HgDBsNGCPwpAeuAdEawWXux2iADF9zBcO4TxGF4CJQlDcECzHFq6gglhO+z/a7vfiFlB8S8C+JMZ2CWPidNYIAYyoIc+yQGQQRZABevG0GPUIGoF4apQW90s5jYDrzQuaG41k4ZjLfXcAabOkOijUUXhvBGjOgsAKMwNX4mobTgRASmkSvfZwQTS1PU1glkcsAOJ9uxE4xRyGBKw343ghfeb/L/f1GYKMKmkdo3it8P34jWJRn2whkBBKzkBnIBKwRxArf4UxBkYTaGObz3JnuULKIzNvOY3Jqtuc2ESO4gMmZ5w3jQ+I3KELYSMFK8JwaIVPkMgI1ylkR21rem/NL4EbkZluPGfCzWxfexhzjOoyAuGggbAYU/+g1MoPLTAuuYGj6JRRxjXLBoo7GNNwVYpny+k8XnvBhvyd6nVsWIUZIYkG0aD/yzPv5iMcIf/btF4jbhtOCjvvxglP4iHwc+o35dXN6l3vn8zMDJ3jvvB+/EfRU2wBTgn6rGPLxwo5hLTN1swrzVQr6KmvuH1lzU1QSJMVjjYBConCMkCheZwQuLZARuJRAkcDS7eoFcLV6SKQhoToTEBK7V9gRIqJ3JhBtBhEjkMDd1Ct4O68IRFOtvxo2gmXOCChUGYG6OYOMIJz/h6bCGcC0zZfMvEspFAUoGtAxF3J+Pk1mrjMCExHYBsbJFP0kiniiEbRNB1SjjwsJfRQFK5GOXMMQXDBas3m5GucoYAmZ22lbEzFQyGNo5k7coxW2h+a9BhBkBNpWjX9BRuAaDWON4DJGcLsRqy8xGriEwasYEXw8P1iQgSyIFOwwQdsFIoNwBK1nFGH67VXzWj6eT+FJfD7+bvg2zIfko3lkvogWbwxecZttZDR23Uf8/mvD76CJFWQEXswyfo/fAIIIMgERMQLbRtCHKcE3ZNCqcxjFkHEiC6YK8zwWXNM6TwGtkgD3/2S651buYqrgalKaQHRKEEI9CUwNFm87j2V5F822Ok76blf7c6pIIISLBJzYo00gYgTBJmDbCxQ5+A3AIcFH+AGpNAGxnPMygSXq8cjV+AYbyjsT8BuBF9XqxgBcgyGNQMKeka19lAr8yGPZQVOLcjVG4Spmc5lJDbbICL5nNKDGPuX3VzBuna39hUQ5htdCefcILh+uWloiNMJjGL76Ek3hijGF0eto3hI/CQvdfNZU67Qsss5rANFGwG35XUFG4NoF/CYghq6+TAO4zG2ucNtLLEcXUEQt87Z1PlaYQfgLftA2wTgTYNgfuJ7HM8L0CTcArwk4rAmQeSdYczuR+/bld6tGj8KzPlj4fmQE9vj+cyGCjKCg1MBLkAmIiBHYAUT9NHhopbqCbI46k4V0Qd5VmgBFRXEqnHeDdEz7wI7L4ZrUGAGNIcYIyFKiQUfGBCRAClJGEl3zOyFHf5b4JWzTXRkaKKTlQSYg7HY2yrheI1AkYNsHbCOham61DwRGBFuuGGYIU7N7jcB2I2qdtlUjodpXTKrB4yjNkkHM3GIbDDXISEZgIgEZgARKIcoAHKPXs7alMNVNN5zRgBEfxTginYLldCRrfkUMVvTnIkIPGwGPU2gj4LYFGIG+O8gIhjkjYCQwmCYwcOX5iBH8ukicEcH9XIKMwGGiAxrC3xkhBO3r5+/zmBIYAzlp9g8Wv5frMwIzmvEXMoIvl5/G1ysYDZBhGadNnqkCuoC11rKdP2HFXonI1uAZ+yTWkBFQ9BK16TY0WCPwoy651JBpONJoGtrfK2rNu3YCZwhhYYdQKqJ1bh8NFNJ2Wmb3tdsFmYDw/gZFM84AXEpg0oI82zYwj+G7GvYKMgIvSge8RmAw4wkkfEYBNIQ5PKeaNz0GROMQpmRewSS19K9XrU0odNsCb/vlR1FkIymy4Qy9hcQ4JOM8Yc1M4SkfH8kaeBTXKU2INoJzxgCcEXijBb8RhNOCQhiBl6FkGH+z6WLk71EkMIDbDVj132YEhavpC4tf/H5cdBC0rx+7LafaL1D4frRd4Y1A/BJG0GP5WfRUNLDiO15w5qMbzmMaayq1CyzbodxZ+fwlhu0XkbH7MtbsVSOdDeElZNPiT6GbUX4h4ZvuwNC8MwKvAIUTvBvxZ43ANgIWZARmrABNyR856LPZl9FL2k6ZQqwJuIjERSdqz5ABeE1g6Y4faAS2h2ReqIW/sEYQjgq8RhBiJk1C2ygSmKHRiJsu0QS4jpGXMwIN+x3LsHz0Gomf4b4a3kKMJOqSM8JjbazuPA30khEIRQXaR4JXm4LrEbARgaYRI/CaQawJWCMQMoLhhTACDTayv+kSBjNCMUaQft4agc2RY5EwPokiVtz5oTH+JjSPgcf+BVB04bguIwg4lh+1eVixBxMl8AKI2q4QRhBkAA4zgnC5birihU4/ayKBmdm6D+BH0zgo0ZguPYpWOX36HgmUIub8CrKSy7WNanvda+A1glQKczmFKRQ1SIjK2x06poQfEbPmI70C6o3QfKwRCCt6bSNso6OOHxG9MxwvqdxWxqWRj+q+XMLfreHEDt3bIGxD4fcBRmBrcb8ZuM8aM6DRhu5+gqmb1CPAGp9MyxIUvuYNTAnUSMhlk000QOFKmOp+W83wn4IyDW+OdKYFFNpIheT8bOA2o1Zd4nouJ6NpBGMpTDOGIISOOVY1vDEBRQfWCByuAVG9BGI0Gc7v13BhpSDGcNLPYTCngzTP7x/GCMSkASGG8HuHcDqIv2Egf9MA/qYBMgO1EcSIxUPkJhwW5gDB50ewCfyChH6fhBlkBB8XaAQnoo8VgGp8C1OaqM9c7xV4AURt9zOMoPvS0+hJI+i3giHmKprAujOmhprPAr3MmACFTtGb2jmEq61lBEoVhBGYjCDUPuCMwJmAhgibFnqfGRhzoXAjNbs1ArUJuLaAwqJBSOp+9A419puA0LBlDWE2dynyNysCWML/6kUmYAgwAuX6dmRgbFSgz+begy2RiCBsBBS7m59Ms9XnyPQSowHW4BKs8nwKUEYQZQIhRgYtkxlQgGMUDZDxjCjU8yBzmSgzMAZjIwC/CRgjCEUBzgh0Y9kwfv+w1aHhw4wAhtCEZARiiKn9mZ44GI0MWfM9TeAKTUBGIBOQGVhoBKcpEuETDYncmcfCzDw/mPyMQIL7NdCx7e8LCt3/vij2f4QppBEY+N+uKfag/UJEmcc1jECNiTEmsETYm7r6MiWQa49ebwvwPNZ4S1kjarhumtoFmAZ4jcBrCBEjUMgtkUWnBs4IFBmYhsaQQB2u18AZgUkVVLs7QiJP92BC/iC4zntsiV6hv0Y5erE3KV2m4G0Dprkfwgnfg+3vpwloNCCnkQZDmYJyfGsGXiMQSg1MO8Fmb3pgewSs6ClQomG/upXbTDcqhA+JkimBafRjTWwiAEUFHtROMFJpgIdR6ZcxmsvHrP6eRvIDhc80gwYgI1C6oXnTC0EjsBFHxATGakoTUGowkgYwco1uIz5DgevegrMUOc1ARkBcROA1AvUMiMH8HX4DiBiBE0aQcDx8QrMIwrbER4tANXLEYH4NYn9fYTA3EV3ngKD8MLci+8WbHx7R+wncnvSgEXzJ39pzySn0W37auP8k5qizWYg16GX5DoqT4nbhtxeN9lux+zLF5o0ILjFFuFSwEXgEaontNTBdh5z3pg/C7BfCHacg3He43D/cBkDDWLLjJ5P/LzSDhX7AAv5fM+LPh23d192HP5gIac7WyyEjsDn+NY2A6ZUdIahBQtYAJm6wwjS3AEucag8wPQRqmLO1sgbwDKcZqGtwmEbneRhBczA1txdGD6MNNvwfz+8QGmXo0HfZngfdA+AZU0BGrqX4Q5GANQLm/zQBE/5L/EboTvDWENQu4TeC/ExA0AhC4r2GwCJpQjSBtazCc637H4YxAp+gr0WQeH8uavwLEr9DNyZp+HZPGkHf5RovcBZjNqjwXjUDZzSqbiVrTSdSPzICrwmEYVpgbgv24DcCDQ2OGAGPx31sg6GNDLxG4Bd3YTDH5+93x9fAJaUAqv1NBMB5YwISuunKc1jRB7FwmxoNbduAw6UFugtTzMhWo99FTM/WfQcOpQIyAdbMJvS/GK6dx0v4EiXFZwWpqcyAYjet9LZBMBYaAdeHexJCuIbA8byO4zd8b4TvRfcd6JkDXgNwjKIRhFMCRgAjaAJCqcDQUK+EFbtEr8/Cil+oUVAMZFQSZAIDCVMDJ94gQgIqCGMEPv6HGoGilyCxB1HYvv8bIUj8XnRTkokIlp4ydxaOYAGYzLx1Lgv20txLpiFNorbCjBhAGBkBBXstIzA9CRIm91FasIKkcn45l2s7GYQaISMt+zIYGU10JCD0tCEvQZGBvidyfM4TmwII+4ATdQnOp7DVJTiPtbvBDBzyE4kITCqgmj/nKmaZKOCquddAA4HMnYOm9d+iRj83QtAOGWYkwGX25iAryPEUpBWlWultS72e6GPv4Wf4zxpZjXR2atEoQkuQCUSMQD0ENiKImED4XgKmHvoub5uAvl83CDlGmHYBDRZSzc9a35iAMwIvkWXOCIJMoC+X9+M0PMQ4GA3+sQOBnPADBfY/GPPbHYtE/sJ3BIn35xAk9vyQCXyx7KzpKei18gy+oeuP3ngB01mo9QCOZaw1VZM6cau2dnjNQJ+jTEB4jEBTe5yIUCV84YzCbKdlMogQmne1ucMI2rOP2c/k/tH4oxFhTcAagfJ+/cf5EnaoAVBoxKSWRxsBt2PNr/aS8A1GWyLYB5GoDcA2/gnXDqDa34sa65wgTWNdaNCP657zC/tauP0c6ut33YBBeNsDHM4IvMeVGamnQIOErAFEhK7uwPwoyAj6cLnM4BpGEBkNeGNG8N8XGUjoQcui4bIAExC/tAEEibwwOCOw3YVnTKg5adNFzGFNpzvt1KduBWzF/Wsbgdk2tMyZgdcEHO5ZBWFDCDAC7zEdESNQgyAjAgmcEYHtBmQUJCNQGwDnJXyLnZ/LfH+uCf1pBJyX6GUA7mlEdgix7Q3wGoAa/oRSgYkM/80owZAJqJvOCvGXMgI7DNgvfi9e8QcZgXonZAKmq5DzZiyAaQuIrvGvRYwRpBXaCHQXoXoPNO8iA9c7ENSD4EfbRUzET0GjDf0iLmiAkNb5tzcECD4/gsR8IwSJuyDcqMEw5rbjs/ha9xKknWYtdYE1nn2+4FLzTIALIWFL7AzPKcJf2wjM9qF1igj0WaKXKWnQz/LwIJ9gUkNoTIB/nTMB2zNgjWAejUAmUBC6t8LfEBjpAXBhvw39nQlM3HDB4EJyJ0QTfkeJN3/8ovdjHwpqtx2jEYgGzVPwxC9+L0HmY0cpXrINk6ZxsJDiZyQ5kAwQq+ygoW/SLkTRn8gI+qSdL9gI3PMG9MQgvxEEbR+LDc21f5ARmFCd64PEHSPqGyFA8EEECbowXKvRrzD4jUD3E3y57Bz6rFQhOIfJDGd1K+xihsfGCHbLCNQjILH/UIARRPca5GcEaryTCWhq8nfiNYAI3HePXee9N0GpinCC9gtdLNMTlMmSmHXax94zsHDbJRP+m3EBNAJ3R2AwlwlTgGw7CtD0BKj2DzACjQOIpAA0AooxnJOHBGlr32jB54dX9F50s5F/2+szAjVGBhmBbYR0NxBpdKDfCAasPIeBuiXdgx5k6wzgho3A3U6saEBTmYFND2QAhb9B6fqxxhGNlgVte22CRO8IEnZhiBKxMcpovOsLj0zgNL5Yehpf8Tt60wwG8CKplXhatsbR/8ja9CcTXpuRgkboMoH8jMD28cc06nFbZwQiXMvzOHqqsKbqkXBPH/aj7j07yi/0NKM8+xATfXZYMxAa/XeVy+x0iZtGwXTHPHfwR0Y8DP/JXAp8du7V8C3Ds2gMrva3XDa4ocBhI9ADSAVNQFgjUNegNYJJxLYDxArR28ofEbLmnUkoRLet9n68x/HjRG++L2QEkWNGDEOYhkDzSPLL0INDNI02AJsO2Jz/MsV+MYyeV+kXvR0xeJGCF9EG4KUPt40xAid8K36bq5on5ISmWhZ+gIhnv1+O//80AnUXmkfCywhoCH2ZFgzkBdKjq6ZTDPMojOV6JLmMQDU9sWlBxAi80YAxAg3siTIBip37BxlBuA/fI3onaodX7P4HmLhnGOgJR4v1fEMTIehZAXYYsBsarBpfhM2B6FZfmYB6BzQgSK3+M1Tbq8svhHm4KPN+K3rdbXmRRBuBRXcK6gYhb1TA1EDRQNgIIpGAozBG4PrxC2MEXgNwFMYI9MQgGYBE7yIBiV9dhPYBpOcwmJGicvsoIzCi9xtBpC0gyAAcvWkCxgi6U9QGCqc7Q/Xui1mgyRdLzqAnC/bXLKRf0wR6ctozZBIuWiiIIGEWDu3rkBEEbXPjuN//OUVnHovm+U8FIpH7BO81gOuG57gHz3EYYwQ8x6TfSts3PD7rAoWhbrIfTU3tGt30YBGX16fxc75GENpGmLCfOb15srDXDDT1GIFX/PmZgH23gbeP377rYGGu8nyh40R6AdxIQC8uIjCDgfgfTSSgmp9TPTnYPTzEjzUAmYHfBKKJRAa2sVDvDFDXoDOC0Uy7vOKVEE1DIUXpveknDLf3PjDEESP40PZRy4h/Pz041EDxW9QtGbkvQDcGaVCQyoEeRTeI4tbzJwZRvF6RW2KNQC+6CRK+n7AR9KD4xRduKhMgXy8+g74MUb9J1b3vzCeWn+UybsNCHPRUIi83bgS/QNoRar/wG5MI+q2FJVDMN4iO555FGEHLZARMC1bYvuqJmy4YcejBGysoSGcE3kY+8wShGGKNQPcSuBGFblRhmAJMQNja3j3KTE9Iju3Kcyzk73Vi14AgZwQuGhBmoJDWEdcTMJfhvjEC1f78v7o70JmB1xSCRO9HA4h0o5CJDEJGMNmME9BgHjuSzyvaQuMTs/AK3nvMqGXEv595mnAoFTAPEDVpgH1QiB0paFEqMJBCD7cHULSFMQJrBsHi9xI2Aif8r1gQzZuMltk3HikSGEgDGMIvGqofyOk3K86bdSaC8AnFi4zCPIXYobDaCNXW9EEiFRJw0PH86FhR+xZyv59DkKCF1sWK+vowDyblOdL577NULyq5YMLEiZvOs6a0tayMQLcRywRkBhK3Bu3kZwTuIaJ2wJDy/5ARKH/3GIJdZtMBr/hdBGBCfM3LCGQINIP5FO08/i6HfRWauvQiYg8ibBaG0JgB7jOPwp1D9PhwCVmCDz88xIwADE0D04FYoowg9DARM2iIRuDeGRAlcA+m1s8PI2KJOoJX8Eb03E44A9BU22lcgh1ybNMO3a6sCMC0A6xxbQCR4cBO+P5GQNMQGGUC12cEaiAU7nPYCL5ecgq9WJi/XnoKvVkQNf2a077Lv2MYolsdlTvZMc5DVylKYK216CQjCIrRIxQv3RnSu0jDG3GYqCNg+18TGUWQgH8Jwm0oYWyuH0Gvg/OuD+YLRl89aQRfLz5pzrvuMlRL82QZwVaG3HkXsHyHBhIxDXA5f0jgeiah3wjsCECuDw0Akgmo1o8IncLXK8jyM4JQCqCcfwHz/IUGiVjitTf1mCcGh1Cfv6vZvdGBl4hZfE/hazu9pcimBdYIbPuAhBx+BoAP5ft6RoBf+H5kKN5j2EZD3UhkhxG7toKw+F1NvV55uobzCtuHH4Unp3fY24ejTWBUaISghdqR8JkG6P6E4Xo/oaIAVq5i2Orvza3BprL1RAJ+I4gIPJIa9GcK6RX5teiTHuolcIRMoE/aRRTpv+Is+jH8768XaBI7VR/2WYxIP4NRq0NPUTFmcI5Rwjl8TRPosZg1vITmE54IMgKH2iH82/8aBAn3RggSruhu8no/fiMQsdspAvDyJY1AvQV9aLIDab562oweijmVNaCEotZ5ZwT2IZ6htICmEHTTUdgoQgOA/EbghG9MYJc+O4PgvJmqV8AagTEBClnP8nMhfaQbz6L3DkrMGu/vtgkyAj1NyG5jcSYwn8xW+J9tkYCFtzvQCJoECd9PrBHYm4pcD4IZ1+8RcKS2l/hdQ2CAERC/EajtIHwsrh9rxhHQEELH0nMDdJOSzEAPD7GNgHpOAdOBdHt7sHf0nyEkfj1CzBmBQUZgRG2NIEjsYbivjMKhzxo45IiYQMgIJH41Rpixy+lnMSRNhfEUfyBdkVGA7oQau57o5Qv8Q0P4Y/osOYmvaAQ9WHi7L1aaEE2PglANHTKEwuIVuBFSgGBV8/+SBuC+yyKBFwb+vxgjEHb9F8vOmSjiK4b/X3r4ainNledywIpzJgVToZm0ibkyQ3AJUQLVOwvV/ec1gSAj0NOI7FN/PeMCmEpI+Ar1let7jUAvRHUmsEiDevKU01OwyuvJvO1Xw8N89cjvuVznNwJnBmbK9YoQ5gUYgdtG4wDMsULRxByXEhgTsAL2MoM4MzCfQ88Q9BuAQ+0M/ojA3GuQKWyKoKhAWBHfuBFIH+YW4fAxuF0IYwBEdyRK/CYFYESgtgA1BKotQM8MNOMAKFQJ3eEN8UW/Veco4HPox4rCib2fectVcFTQj/SlyL24NCAWGsFQ1fr8Q+4e6NF64MGq0+QU3e4M/+A589CE8Qx3xnObERnMMVjgezGlUE6rtyGH34MocyBfLCkACsy1S/QoIHJw+I0gSLS/BOoRiAg/CP6eG8C9jMS+ruyc6YrtacQf4YslZxkNnGNtoMLC2ooFdspmht+5P1K8V81AnFSfETgz8BuBHUgUigh8RuD6/L1GoBebmEiAUYFa/e3tvRZFAnP5/fahH0JG8EOoX9/25zvCpsBtNJ1Lou4a9BmB296ND4iYgIi0+vuNwJiBMYFYI7B3GSqqsPu7/RQRmKcO8bxONb0HoUZD15UYFrHE7+70K5wRuP3C+xPz8FKusxEAK1kagOkFUDuAJwVwkYCr8f3i9+KMoK+MYKUVe1SN7zEBRQ19SbDog6AR6M+N4wnS3Vfu5IzSrY40iLE8KROMAZzDZE4nbODJYGgzcJnaEmzjlkJah4T+JQ2hhzOG0Lz38xeMCqwZUNREbQYFIjPgVJhGSAk2X7j9dUORa1+Zk2rtfJHp3RhqgP3SjBi0fMXv/IrmEobm0G8FIzLmihqbPjFLLeUMnXN/onDtIB+TFgQYgX3LkAdu6yKCaCNQS77PCGgaUUZA4frv9Z+Ta8f9OyRedd/lawRChsGpCft5DAM/a5n3VmF3u/BsYwQSr2puitYP83uvEUjY070GQMxTimUmrP0j9xoQbqv2galZTLVoAtYIQs8CiDKCUKOeMQAhM4g2AaGRgtFGoBGBHjNYr3aAizQDGYHSAd2ybB8dJoZQPyYSkAlQhOoRMNGABE3Bf+NBn2UCihD6efAagBevGSgCkMi9EUGsATguoIgelGCem8aT4/pZbWQgA9Cjsc5hIlODSRutGZj0YMVp9GPh7i0oEjvWQObAKcVlogR+Vo2oR22JsBFcNxRpKHJwEYGLKKIwEUfQ/gVjekp+BdS7Ulh0X4H6fTV4RA8lnbzpgmk8W5LD8J4C1pOF1FugxkGvEeSPHmGm5/7pHQCRx3+7bkArfLssnBZweVQNHkJGYCOCkBFQ9DNZo/vxm4HXPML7GvHbB4Y4zFuLmRo48dpBQLGEhe3HK3oP0ftHHj4yZZN98Ii51ZjCF9YEJHD158eK/3qwbya+QgOwA4KGhyIB98AQjf/3ElXrM0U3tX6IPsQrbodLCQoyAoOWqes/tD7/1OA8iozbeB4TebJUC9n3syt3UmMKDUJGQGecsP4szeAMJtLx9PRW3Q01YMVZ9F/BL2Ah7pd6Bn2XW/otP0uDOIteFIP4ktGDHsPtBBIkxoLhPotZaysyoAkEGsEidb9FG4FSFK8w/zsJEntB6L6CQRm2IUlDYdVNtoACXMa8XG80lhEoGjBm4IsKgtCThYQZLkys2CNGoFeb68GgxhBCJmB6CHwmIGOYw9TA9QyIWerCy8cIvGbgtpeJuGUaDORSAYd5boBGAxZoBNERQX6Ymp/bRqD4My8wGrhgjMA9gkzlWxVa2Ag4rycBBwk7PzQaMQgNDHJPMRZuaHCQEXhNQLV+/7ARnA1PJWiF+g4ncq8BOMIGEMJsrzQitD7IABxFJmee54miY/KkTebJ0ltzzIscWTOZRkIyjoYwjmmC0AlU6qDhjkPSzmDwyjMMa87SGM6Yl25o+o0eu00D6L30JHpx2ms5C7zCawrUicUr2muidMJMQyG8fz3xCvHXJEjIPwuaZ/+VrDFornpr0VTmyIoGNHZAN/W4Lj4N/DEPEvEZgTOHiEnYCMI8n5BI8Iu3qwvyYgCXsMizzhmA7eqzOEEbEwiJ3Q3uMQN8WMubewJC65wZuH00H1kXCedtTi8jcC8PcSagaeQZAha7LrKN8G8TwfUQaD78puJQb4F5RJiLelnJmXSAobt5NZkP86ARdZ+HPqvRz4b8kbA/FtvOo3cI6AlC1gCYCvDzII8ReE0gYgRq0bcPC8kPvebOL3g/MgBtZ+8j8LYVaD4YYwT2uW2WICMYy/QgbARrmDutPmMemaTuRPPstHQ1MH5HzmCoeh1oBgNpCv1TvzPdkf1pFHpzr8mVmTYECUxIGEEiDxOOAmLXBR3vRtG7BWME+yvwJU2ypyKrVRpUwsiL0ZgK+/yttnVfryFzRiA0tFhid48D95uAwxmBQv/FrPFlBAuiDCCYcCTgMQLzsg+fqGdewwiEUohgI4g08hkj8EUDqrH1ajGJWF19tsvPawD5G4HbXmi8wGSez0kyAW5v7zWwTwYyRmBye+X8EjpTgjV6P8EVmEeOM5z3Mmq1fWeBRgE6wqF/DHZMQNS4AB5jUIa6/Cj4axhBv/SLYfpz3xgjoGj9wg9KFfoGRgDBJiCKeE1AmAc4mkEXag8IdY3QPcesUTRw1ozRVkQwilP7QEaGVZwfqQbGjDMYmaG38DBioCkMZiE3DSGcalRi76VnQumCDIHCp6CFBtM47DJNHd713xlM4yTXfcmpaZD7GUYQI86AZb80up+gF8+Fxg30W34Og9JZ4HgeVXhnZl+iEZy3RqCbd9THH0LCVlRg7xS0U1fzh+FyM2TYpAOREYIFGoF6C3QrsBk0ZBv39HiweUoNCmMEnBqRc71BnzmNNAjaxkW7LnRDkcwgIC1QCO+MwIna5vcRkfs/S+yGzCsWprl6LZkeQDqB6zUmwzyAVO0CxgRsg59GbyqnVy1uXgxKlNPrFWXmNWUUthev4N0dgX5MmwANJfrpwRejDCDICISeRvWNxgc4aAZ+I+hL0aq2j2BF720UNA2DP8cIJm3Uq57tk1vUXSiRGxNQGGWEHzIB4j57l49I/45GcIZGwMiAEcLQNBoCf9BgRgMDUs+H2g/Ucm4jg6+Z92tU440ic/AL+3oJEuqvyZdMk3ozqulNQ5Mx9mcapRtKNGZjMvPZWVtoBLnnKMrQrb7Eidk18EnoQu8CdPN+XCOg9tMxAg3AoEFDtqfA21swN09EjEC5vrnZJ/siplPUzgjCZuBDowRtg2C0EZgXinr2Vet/dMiv+cijxQvC1PoUeST8t71fk7K+N2mAGS9AQ9BryN0ryO0dgLbFP7/aPSxq33IvXvF7sY2DdpCQYxD5JuD5ALHIINywYREbEfiJFXtBxBqAg6mB3vXuxQ7DnMCUQI9fdndieQVfkBnICEZkMGVgVDB0FeEPGMLQZRDRG3x1I1NvTntRFF9TDCJI5IUhbASKFng8L0Z4EnpovVA7RZQo8zECcwxue70EHSsIYwKc9uN50ChOPX9O3VBTjREwJN92LmwCXkzjnscMvC8E9RNlBNuCDMBx/UYww2cEXoKNwKYGXiOwNxLZRr6ICVimsEb3Cl73CQgjflVUKqPEllWG/BsvEDt02Ib+kacPOfFbA2ClpgruFzaCyKPDzjNN1jMDoh8coi7CYOFH8w23c9GAuR9gZbD4vQQLPpi+xlgUZcQSYwTmxLJQTlAOxdDJvabZL/r8MEaw5gyd8TuaAafGEL7DkLTTZsSi2g36UjR9KMzeS8+GzUCY1CFA8PmiiMJwyopLsLb92odb10tm4BOlH0Ur5rdcL/yeXoUxA0YAfbhd39TT6BtqYB3Cc6TRbdOZFij8XkAjWGDu9LM4I9C8hO1E7hV8QZh9A01AFM4IXGoQFBF48UYFQs8WCPcQ8FhuO3dTkd8ErBFE1/gqkxNU43PdeNb4GhBkXktOwQtnAGO5rWp/9eUb8Wvci2kLkPi9qPHPDfcNJsgIvOJ3aFSu6xHQvHL9qLsFQ08PChK+FzNWgMfoy+ihHysGdz9AXxqLazMIMoLrQ2YgvCagz4wIlA441HBoBxCd9RiBG1cQLfj8MEawWgZgjWBYuozgdIhTGLjyOxMOKzLos4ypAsXvNYNAwfvwbh+Ejqm7+DR1x++9hCbDaaA4xXK9X/AMhUpz4m/zH7MwKCqQkQQe38Hv6ENkAt+ot4Xpk+4tGMuCqwE1EpsiAmcCEWy7gfCagfls0B2CoUZGjwkINRjm30aQvxHMMUZgTcChmt0rfOEXv5+wEXj2Cd9d6DMBrxHIBIwRkPGspCYQ9zKQIKLCf5XZGANw0Ai43i90LxK5aSsIWO7FmYAzAvvcAE80QBMotBF4RO9HhhAr7OsjfKwoI7DrPEagt7zwZPMkjufJmsCwahwjAXMjRSGMwKULwUbwXSgqOGVuZtKNTgqJ1Wag6ECDkXTnY58lp4ygooWvZRK/B24bDCMD5uBqhOuz/BynMhuagYHrudwMgvKh5e4YZn+aiIb8yjwUtYhe3ijDZwBhzDr+Xh6vJ49jsQbTS7/B/HYbEfXjugE0RT15ZgRDSoW20zbRCCi2hXnnsYCCdqJ0LFSIr+cB5FhTkCEYIfvEracEubYBGYEaDhfqRqIQdjtOjfjd8TWYSHcEygyUClj8JqB83ytoh0L9IBOwTxciW9QwyO2ymQ4QdZMaTJtABGcCev+A8n7T6k8jsO8ccF2AFD7nx4UiAPOU4JABaESgxvfrDsBRG4i6B31ozIDQUOCRLOuxXYB2WLB5RoBH/EOISwMiYwNkBhY3ZNihV46bkYOa9wnftgdEE9VQGEB0+0EwiiYkdjU0epdr/4gR2CjAS9gI3BNerRFYxvGEil/SCAamKRw+bwYi9U89Z8ygHyMDhctKFyQorxEYgUWJvWAkbFvjatjuOTPVo7+0TAbhNwG3vdmH24Xhfn0Yufi3tbdpC34fjcJrBCYC0fFIkBHIYPql8r/zP+tmL5mixmOo4EUZQW5BRmAjBIlcub+/ptdnsy5kFOGoYCenO69EjRvwRwHu1mChNgHviEJheg22XDIvEfUbgQgyArNO4wR8IwAjEUCk+y+qbUCRAE1AKYFa/d3IV2MCagNQ7c/yGsn97VRovP9IGoFBwqdReDH3Anhw9wRE0B2gESNww4MdMoRIJBDqIlTvgM8IXE9BcC9BtFB/CfTGIpNaEL8RaF3ECCIG4D7TCOi4IQNw/NJGoPYBYwQrGRGYAUg8EcydFBUImUIfhfPGCJy4PCLzib0gnGAlZhmBw/SteoUeRtvatw1bIvsEbR82DFPDK2LwsES9IsFGYN5oHLqnYAC/T4aoV1nrOfUqrIUxAj3h1z7Qw6LPrgYPQ/HJIKwZREYQumjgWkagB4jOD5lAkBHoxiHzXEGfCeQXEZg3D4deP+5Qd6HfCMIGQOFPpiGYtwTzszECERoDYB4som5AnrNwGhAygBsxAn32G8EIlmdnAholGDaAsPi9/M8yAkUE/fk7+nPeH1E4I7ANh7ah0S0rYk1A7QIRA/gljMCagWAOnB7qTpQZrLI1odCzDTRUWb0JZpgyxWLaDmgICqN7M8y24XQwTvR+XA3vFXV+aLBTfw1+MlP+FqUu/F3ewRn9ecK0rB9xkYLMI+i7HREjoJFxn96MAEwvAY81iN9j7vpkoVMoq0KtUDc/I9DAnohYYz/7CQs9RJT4PVjziOxnhJ/3g/kNXgPwGoGJCjjvNYEo4Yc+u3UyCD0tKCJ8PzQBjxHY1499b7oBx9MQFPp7URSgB4j4xe8lPyPwGoBX+MNYvv0MYYrgjQKCjEBG/j/JCBwyBBmBogOHE3x+FHE3Fk3giVK7QBi6rkxgPDFGIAIMQKgx0WsEw0NGYF/YyJMd6jkQg9P05CNrBHoi60A9E5E1sczgGwrzG9aYpu3AhNIUdYABWKHb2rl3aN5fa2t5kPD99GfN7EzAGMEq3egRjZ4R/40iGGF+p4ZUyxSCowbR24ifUPhfcz+5r0xFwz/1PnvVOmq0GsMQ1755R6KgEVCMLvx3AjUj/LZexKeT1uDJDwbhgTd64LG3v8bvX/8cD7/5Ge578QM88NoneJCfH3rjUzzz9wH4Y/8Z+HD0UnwwYiH+PmYx/jJoBp7vPhJPfDAAr/SciL8Om48hy/eZ49sHj2gAUWwU4NCzA/QmZvNIMW7nFb8XZwAO0yAYlQp40fgVGwWYdxKG5s14AI0ByLwcMYBQ7S/UHhBkAA5jBBvEubAJeI1A5qDwPwzNeJgX6mFogBE4M4j+HGwEg3md/18ZgVBU4DWCa1FEIs8PI3IV2ACc8IPQKEMZwsj074wZRNIERgZKFdS6SiNQ15mGIitMHrjiOxMduJRB6YI1A4XdrGU96HFeamxTFOHQyEXT5kBUY8sM9DmQ5YSGo5umJGiTovD7JHR9v7lngqZgp37UyKep3d5EM9zfphWayoAYMXjh79H/0T0YuvVUw7IVCagFXMO5J5muW91Yc9G8xktDfCVMiXTQoh14+qMRaPbwHxDf/kk0av0QGrR+ALVb3IPqyZ1Rp3lX1E7ugtop96BOi26o26IrEts/hOSuz6L9o68j+b6n0fGFt9HxxXcQ3/lJ1GxxH+p1fAJxHZ5C4oNvofu0jZi08ZQZSRiUDszKowEwfRCz+HtEQcL3EukidEagqVIBO9WdgCYNyLIRgBsZOJ6GIBNwRuAMQOfMiV21vWkQ9EKBm8ZAJ3rOO/F7Ma3/pg0gCLtOYzu8gvd2EzozsI2EESMQMgG9XchrAsFGILS8IIL2EUHbxJpBdGqgxkg3ViGWIv6Rg/kREboeXyaixR/EaOLSBL3G2UQGejY7a93B/FEuMghHCKx5TVeLESN/NCMG05jow7UtRCNBC+7DqantfQYgs9B6O7Xo0WDu+yLTkEnxN+VP5Ldq8IeMoK++JxRZxCKzUmpkX22tB1tOoAjUIKZRnUoLZm66QCPQUF8KJfM0Phi9Ai2ffAcN2z1OgT+A6kmdUSupE2o37YzaTe5GzaSOqNGko5nWatbBUC+lC+q37IomHR9E24eexf3Pv4V2j76EuNb3o1oSDaN5FzTs+CgadHoGSQ++ik6vf4rnGCEMSz9M4UduFnLMphE4AxAz1GuQE4kIggxAmJRAJkBzM88CiDKCSCqgx4y7EYFigozAYwKuS9Bb44uo8N8RUPv7MalAKP8Pwl/jO2JNwH2ODCUWevTYQC4vnBEUjKLRwh1Hy2ONIBaW78D9z9+IEWhe4wXsZ1P7ExVu5bzm9dFmO4sGF7k0QZGBogK1E5h7ESiQwRSVGKIpRSWBDVolIfIHSqgSrETswdzpSPFbFFVoquV2qu5JA2vhWDMQ9vgygugIwKIoxUUAwSbg0HPmuQ8Nwd777fluD+HjclvVNLo3Q0YwiYXd1ZZ6YedsCmcOGZt+EK2fehcJFGtcy0dY43dD7WYUPw0gLulumkAH1ElsR9qgVuO2qJ1ImrRGXJO2qN/qbiS27YbmnX+PLg8/iz9++Bme+cNfEd/mHmMiNZp2RJ2W3dCgw6No8/Sf0OKxPyDx3hfQ8fXu+GxGpm0QdEZAoc/yRAJiZo6MILYtwI4YjGCHDssI7P/zGoFpC8iUAUaGBYfxpATRw4J/vhGE2wR84pewvfNB5G8Ebt4ZwSUaQeTegvwE7F+fH7pZyYuW+Y8VHSHkR8HfWSRI9EFExC2hW0ZmqHaLxhqB3T46IrA9CcOYLoQbDikOLzKGcIQgU6BoB1LMA3xoUJJJKSRW1rLhfZRiUJwuxI+NGhwSud3GijQifCN+EjnmtYlEFfmjhlEddxgvpoxT53TShgvm9u9pjARm6vbj7PN4s89MtH7uHSTe/Qgad6QJNL8HNSn82qz5azdujzgKPy6Rom/UEnUatUCdhJaom0gat0T9pq0Rn9IOye27ocN9D+P3jz2N9z78EB/36I4O9z6Mhs0VSbRlOnE3o4uOaNjpSbR68k9o+uAraPbIH/D8VxPwl+GpmLDhtKdh0KLUIPL8Aa8BhCKA7FhcL4HXCFwXoRss5DWBcBch1/8cIwgyAVGQEQQREXth0PbWDAavvnRN4V0PfiPwY9qxoowhmKB9HWEjiAg9BHN6t04o5x/FKEDi9+I3Ar262RmBXRZtAs4I1KU4hOKINgNFBCFxaV5GEIBfiDbVcMu5DWto4TcAEzXwuNHEGoG6OP3fkR+DGb24NKEg1Dag7Yex0IxkeqRzOYGFWQO5plMg0zaex6s0gQbtn0GDlg+hUQcaQbdnUIfpQJ0mNAAKuHZCK4q+NWrHN0edBk1JM0NcfDPUS0hGfJOWSExpjRbtu+DeBx/D448/hb99+C769v0Czzz7HJq16YK6zdowumiLmo3bMTrohORHXkObZ99Bx1f+jue6j0HH1z7F+2PSMGMLIxQKfKaJAoQzgYgRTHdGoDQgJPognBGoTcClBM4InPi9aKCQ1wSEhO81Ag0EijIBoucEBhmA49c1AiEjuGiMwHvH4c/BHMuLIg7W8EHb/hyKxBhAPpjGPxIj/EJhew6iuhFlBBSniQRYQw+lmIYYQVkRqqa3Nb+XYDF6sQOWggTPY3N/d6zoSOLaOLMJQpGI3Y7zTBGicMegYWhbtREoPRguE2WhVNfhRIbLr/SeifgOT6Fem4dQJ/k+1GnaDXHNurKmVxrQhpFAa4q9BRoyAmjYhFNGAfGMAhKbtEKTpq3QNLk1Ulq2R/uOndC123145NEn8MorL6NXz08xeGAvvPn662jf6T40TG6HuKZtaC5MK2guiV0fR/OHXkbyQ6+hw0t/w1+HL8LjH4/CB+PW2GHBRvQ21Ne8QwaQ32PC/MgENJR4Eo1AaGzABN0hGGoL8KNoIKp9YD0rHZ/ovWnAtSIBx/UawY2ghkaXIsSI+BfARAaqVGgGvyT/TUZgGwqjzcCK34uMYLCefBTqVbgxQrUz/1yMGXC92iOC94vFL/j8iOwTYAQe83LbqsCo50BdiGp4ve/dYYhr9zhqt3oUdVPuswaQdLcxgbqNaQIJLVEvkeJvlIzEhOZonNgciYkpSGAE0CSpBVq3bIOu7Tvhoa734YVHHsRbLzyJd954CV99/B7GDumPIT0/x19ffxn33dsNTZozrWjMyIIGUieJkUbzLki692l0eP4d3P3Kh3jw7V54+G+D0P7V7hiSejDqhaR+I/CG/wXhjGByyAgmZl0MNACH3wjMY8H9RqDl12EC4r/DCIQ3RYiB35cvQdsHkR6EHeJ8o1zTCMIGoK5A4gSdH0Em4IjelvkyDUGpgh555ozAK5pokRWWiBjD6USq0DouD21nI45rpwDudxizopnEoN/tpsRtr35kg/scQsdUYbHn4xw+mpaDhl1fRv3Wv0e9Zr9n6N6VAu2Euk070gTaom4j1vwNWyAhoQ0a8nP9+BQ0iG+CpMQkdGzREve1a4en7+uGPz/7BD7/4+v45oO3MfqLTzC+9xeYMbg/5owchGE9PsLf3nwFTz38EFq26YB6TVJQmxFFdR67VlI7JHZ+BG2f+hPN4F38/p0+uP/PvfHg+wPw9siVYROINQI9VtyagRF6gAE4vEbgnh3gF70flxJ40wGHHpbjHzEYJHwxnNs5wgOGKLpf0wgsalR0TysKWl8Q1kiGUODOVBxB2w9maK9boAuHP52x/D8xAu+8GEZBSFTOCNRO4BeQwyvSYPxGoKmrnSNG4Bobo/eNxvu9w1exADHKKIih+n1unwAjMCedF82lBoPSTqHNC91Nm0Bc8j0U/72Ia3I3w3aKVSZA0cfHt0AiU4CGjZojjobQsH5TpDRqgkfbd8AHzz+Ffm//CcM/fAfTen+OJcP7IG38UKyaNAKpnKZOGIIl4wZgXK9P8fmfXsPLjz+MLp06I7F5S6YbzVCtYTNUJdWbtENjpggtHnkZnV/5CG2ffRdPfT4KLZ/9CJ/Myg00AmsGah/gVPcSBBiA4+cYQX5m4MYL5Mf1GEF+BInu+tAxZAbXeyy3n+ua1NQRtH3h8IvfS6AReBsJ3bKwIQRCoYfwNyCqF0F4lwmlCG5eohjOlGAY82jztiWD7WLUu+GHMXSx8EezVjc1L6deBq2gcFeoS9IjQrNOnyW6wpiINQiveB3D+TtMXs+pH/P7Q7iuUf1G81tD/0njJ4ZxW4dSg79N3oy6bZ9E7Zb3omZSZ9RUe4Bq/cbtWPu3QYOGKUwFGA00TEJiwyZo06QZnuzYGe89+SSGvvc25g38GivGDEH6+OFYO2UENk4fh42zx2P9rHFYM2MMVk0bhdTJQzFj0Jfo+8GfGTU8hke6dUWr1m2QwJSiNs2leoOmqNaoBarKeNrci4TOj6PZI2+gyxvdkfTgG3jqq6kU4+lAIwibAXF3FbpBRH4j0ANyNXxYXabmtmLXMBhgAkIG4B1A5OdaRiC8kYExBQfz+IKhaXAaZAheo/CvC0bbXJ8RRB/fT/A+10OhjMBrAkFGEIvWUewevIJ3RuDFu164exKEXrZqxiaYbd022keC0zYyDDtK0TGc6ElIw0LisybAkInbiUFMQQaZoc3+BkKt837OPxJxv8//2x3h+ypCjaGmDYRTs09oXy+DV51C86feR00NDmr7BGrF341aia1Qq1Er1OO0UePWNIAUNE5IQZvGLfB4u7vx0dOPYfTf38aiob2wliLPmj0OWXOnYOOsSZxOIzOQPXc6Ns+Zik2zpyCTrJ81EStoBlP7d0fPd97Ea089gvu73IMWrdqjcYv2TD9amMigcnxz0gK1Etoj6YGXUK/DE7j3T1/h+V5T8dbAJTFG4AzAoWUaPOQ3AmMCxD4Oj1Magbe3QKJXW0CQEQQZgONGjMDh2gryh2XMYwQFESS0GyXo+LEE73s93JARODMIMgH/dooGRgkKww460nJeOIZj/m0D4fe4AU7292gEI+d5DDNYSWMXZAoUkh9FE6Y3QsJWnykNYaARvp6MZBm08jtGDRS2ogeawGD1XJh98oPruY0TtIkIPOL3o21kTKZHJIRX/A5t8/gn41Ct2X2ontgRVRM7oFZDdQumoD5r54aJbdAooRWSGyXjnqYt8Ea3zhj49ptYPKAXVk8YiqyZ47Fl/hRsnTcNWxwLZmDLwpnImT8DW4mWbZ471bBxzmQsGz8EY3t+hI/efAnPMUXoxBShVbsuaNr6btRr0ho1GXlU57RigxaomcI0pc3v0eqZt9HhpU9w71/6m5GCBZlAYY1ATyQOMgKJ22sIv0ZE4AgWv5fCG4ERksTlh8uDti8IPQJ9qHkUukWPRQ/mlzUgUSgjEG692gmcCRjR8qIY1vMCmQun7bmeItZ9Cnqnon11tLuT8RzRw060v0X3NegR02ZbFoDxRNvr3Yv2+93v4ncI/g4biciQQr+HkcgoCmwEQ/ARuqnHRCb8vRSofdR6qNuS6YNXqJEaPBgrcglYZnCa85GUJggJ3f/ZT78lR5B43x9QLbETqsa3Q/WGbVCzXgpqN2yBejSA+MTWSE5oiQdadsC7jzyCSd0/RProQdgwiVHArPE0gCnYtmAachfMxFYawDYaQN6i2chdOgd5i2ebz9sWzqI5TMfWhdORzW02zJ6IRSO/wcBP38FbLz6Lh++/D3d3uQ9tOnVDUuvOiGvSBlUZfVRq1BJl6iUjru39aHL/y0h++C00ffxtTNl8IcYAhAzCDCP2mgAxDx2h8H+OERQUFfwcIygMShH8Qg3C/6RjL/6nG10LdSdHXpzKshNI4ds4/AQZgKPQRuDFCJcXQnmebp81D47cSBFv0I00580TkDVYZiIvpO6ss49Itw8+CaPPITSoxoSNIexgEz1ANXQsbq/nJGi7Sdxey/SOBd01qfcz2ncu0DhMBEEB6oQSJ7xocbvHpnmX5U9EwJq3N1F5he4nsn003m3+OHI1aiU/gCoJHRiWt0XNhq1Qi0ZQjxFBA843adAc96W0xQePP4YZX3yMdROHI3vmBOSwZs+ZP9WYwDaKPG8RDYDC375kjiF3KecXywxmIZfrtpkogUawcAYyuV/GtNGYPrAXer73F7zx5ON48L770blzN7TucA+atO6CmokpqFAvCaXrNEG5+FaIa/coGj/4Gup2egavfLMgxgC8wo8YgDUFZwDXNoLLYQMIMoL8DCHoOQN+ggReOBQVXLZvLPIwTPjEFShobnf9XCHX/s1q47DRQvTv+LkUaASq0S16sUmohue8blOevIEXlRdxMi/eZIndwOVkCoU6dcNZTNt4DtOzWJOwEMzgdFrmBUwPIuu8WS/0eirz5iUun7zxPKbIJELH11NrhAqSMZP154wZWFNgIQr9bvMKK48RuLaEIKHnh9snImaZgKIBr6g17yV/IxBuvye/mEwj6IpqCe1Qo0Fr1KjfAnH1m6Neg2QkMCrokNgUbz/ye8zs8XdsGDcE2czzZQLb5ioSmEqxS+Q0Atb6MoIdS+cati+bR7hs6UzkLp6ObYumI4fbb1k0A1kLp2Ht7PFYOm4YRn35CT5982W8+OgjuLdrZ7Rp3wnN23RGg6TWqBTXGCWrNUTRqvGo1KQTarR9BHXbP4GUFz+lcHk9aQAuCvhZRmCGFEfaBPxcywjMG4p4zb1EmYDwiej6uEjRUdhmGoJRwrVQSjGC+90YhTAC8yi14O+OxppStODt74sQSV/MEOOgm470AhNT8xskNFsD6/2HkxnGT+XFmpZ1Bea985t09xw/hy76jE0XMGvTecxmgZjDQjNv6/eYu+WSZWtB2Dfk6OabWWRmNs2Bx5jOsNQxLdsWMhmFogP3hKWJqk2UapjfLkOz4ZVetuIVo1fk0UIPJiJ6mYDXCDR1y/zr8uerBfvR6N7XUSOxI6rRBKrXa8FooDnq1G2KBvWT0Ty+GV7s2hVj3/8LVo/oh41TxyBbkQDJmzeVwlcaMMOYwfaQCeykAeyQCSwXShEYESyeYZAZbOE0m8uyFk3DaprK3JEDMPSzD/DBK8/jsXu7oX27u5HECCQ+qQ2NqRlK12yIOyrVRanaySifcDcadH0ONdo8iQ8nrI8RviW6PSAIvxGoC1EPI82vC9FvBA6vEbjHkju8RlAYgoRWEDYKKQzB33e92O/0L/d/V35cJlcMIxy+/2ONR8sv0whYeAPvPgybgEXhuAQ3Ra9I073zvLh6BNWs7O8xx3CFXDa30c6j4OdR2OZxWrnfY0neVSzbfgXL8wpmGdH2C3MuGxbwGPNoDLpH38tsfS+/fwYxd7ipoNGMTNqgNgoalzUzinmV7VUIEnkQUcYRJWy/2G/MCJ7vNRuNUp5A9QbtTSRQvW5z1KibjLrMyxPqN8P9LVqh9xuvYmn/Hlg/bqBpGMxhJJA7dzJ2MArYThPIZagvE9glA1A0IENgarBjyVzkLVFEQCNYoqhgBnIYCeQoglg+B1uWzcYmrk+bORYzaTJ9//ZXvPrU42ZsQbNmrZDYuDXiElugcp3GKFG1PopVT0Tp+q1QvcUDqJx0H57pPjkwEpgqeA0KIj8j0DDjsX4j4PogExDWBHiNKYqfawQiVhwFEXyM/7kwyjDkZwQiZAQSua35mWfrZacexisN4LpJNAG980Ah+0yG7hKhbpc1ome+aN6DT8Gap93kXjX309uHZuq13FexYvePWLnzB6QVAvvqLpqCXvG1Xc/c0wM4r2CJHtWdc8GiJ/hsPY/5OYoi7FNzZtOIpvC36XdO3MD/s+4Mxq45jdGrTzPl+c50SWrMgxnaSyR0v0jNcuJuqIqC58KieaUekQbUYM7HMDz9LDq/0Qe1EjujSjxr33opqB6XhFo0gwaMCpozP3/3oQcxo8dHSBvZH5lTRmDTjPHYNmcS8uZPQZ4xgpkUvBN+hJ1k11JFBrNoDrOwnYQNgWaxbfkCbFs2H1sYNWQtnY1Vs8Zj8oBe+PTPr+PJ+7uhTUorNIpnekJq1m+K8jUaoXi1RihRoynKNWzH9OBx3PfON5jMNM5vBMYMAoXvJ8AI1M6k5xAWgBqQ9SQntSFEG8KNESyaaJRq+I1GDz8Z+f9reP9v4PpLZl0RPYpM2MY8PdJcqPZXnk/354WbwfBfj6NW7W9r/O+N+CNPvZUB/EDRXsXSnf/AMvNKbtbynK7YQyPY+yMy9pDdP+XLak25TdquK1hFVu68jJU7LiGVLKcppOpFoHkXGVlcxNLci1ii5/zrEdw5/P6c72lEVzFL0YEiFkYHKrATN4TaEHgy9NJLpQ2uITEahlIOuuTIIDOIMgJtWzgj0NuiRjMfE4NST6D5I++jZsOOqNSgFarGJaNa7STUrtUM8TSE+1LaYPCf30Tq8H5YO34oMpkWZM6caNoGjAmwZpcJGMErJRBeQ9ByRgVi5/L52L6M09T52EHyVizEdpKzciG2rlyArGVzsIImM7pXd/zlmafQid/dMCEZdRo0QZxGG9ZrhrtqJKBY1QTcFdcSVZs/iNodn0f/5Yd+phFY7OjCkBF4XlIShB5YqihBaYQ3OrhRUwgLowBijYCCCRKSjxFk1Ebuz+jZi1vn3/5Xw/v9PL9Cy/UbIjAi4H/T/y0yae0ZTKNIJm88x5D/HGt9Or55Wg5rfU7nMtyfT/HPp/jFIobrixi2L2YEsISh/xKF9Kz9U3fohZwU8p6fsGr3VcIanmiaTjNYQzNYvfdqMFy/WmZBtK+2T6OJrKSZrGCEkMqpWMboYLkihNAz++1z/ZSCyBD0+xgdMHSdyd89XQ2N/D+TaGiTaAgT1yvKUXuIhCkR82SttdMoAUvsfhOIMoIIUft5iHR3WtSTofSr+5xdqNfuadNTULF+a1St0ww1aAZ1OE1ukIT3nngcc3t+glWjBmDdpOFYP20MNs+ejJx5U5kOTKfoVdvbNgGH2gZMQyGNwBFeLxNgBLAzlSaQthg7Vi5C3qrFyFu9lCzBphXzsHzySAz59AM8eU83NE5sitpxjVCjNqnXFJXimqFEtURGBfydrX6Pyk3vw1NfTmdKqLQwGj1/MNxQSGTGQWYQfqtWKHrTo9rGE00NFJH37UUGfnYvNhmr9UwfvNHBjRpCQfhvew5aZt+ipO/1YrvSg4g8dNW/z3Xg+8/5EdlO3x2apylEoWU0AU2LTKVgprMWnb7pgrkHfaYa6yguvQl3gcJw81jsEKqRd4jLppZevkMCte/kX7mHwqeo0yjiVSSdnx2r9nwfJfwMLvOSvvsK04LLWEWxmxSCJmCNgMc1r/lWqnDJGMHS3OjfZB/0qTcD2Wf9zROMVmaxMOoZgOqFmEJzE+qFGM//Om6DekF4QaLEakWscQ2uNvdSkBH421jM+Aofut34pf4LUL3ZvajSsA3K12mFKrWbUnTJiKuVhAdatcPoD/6CFUP7YN2EEVg/eQQ2MpffRiPYprSAKcF21fYU/S6G+DsZ6u9mrb+LeI1hF4UvdqrhkJ+NEaxYgB00gp1pS7Bz9TLsWLsMO9eswPZ1adiatgALxg7G52+/iU4tU9CwfgKq12iAqrUbo3r95ihXqylThMaomHQPqjbthvav9Qw2Aq8JbFZbUqwJRBlBCEUGE3UPAiseYW5RNq80s92LXvT0Im9bQriAh/CK9JfAf3w/MiN3z4QX/bag5b8EOnZhfpvQ7/MStI2jyGye+LmbrXj0tptFuVewmLX8ku3fG+GZ125T8Ar1JUgTsnO6giiMT6NQrXDtVBGAyJDgPayiWaSH0LwhlAbY42jeHStiBIoIZDqKOvR7loTF78WmCYtoYPPVwEhDm5N90bRjzGYhncXaaRaNQF2ZplFRKYNpR5AhSLwSe6QWl/C9wh6djxGMZk3v3c8vfEUfym/NICleiEc+n4gaLe5D5YbtUTFOqUFzGkFzNOD0z08+jcX9P8fqMYOxdiKNYMoobJ45DjlzJjA1UETAvD9U4+9Yqpp+gTEBvxFsXzIfuYvmkjnIXcwpzWProtnInD8Da2dNRNr0cVg5Yxwy5kzCugWzsDl1AdYumoxpw/vgj08/huSEJqhVswEqVauHSrUTUKFOEkpVb4IyDduhSrOuaP/6VxT+5QKNwKAIIcQUVjIRrCHoga2TZM6cGtMII9Gr/SAIiiEUGShC8BfmwgokBl0rDzqOeYV6lJA0TiYUoXihQQWh8RFBy382/M6CXvvm8BqmQ/81+j9FKKJweuFW5vc0ACN4inGFgUKkWFXD67PJ+UNGsILCXLnrckjA3MaZAqdhkftwYjeCD1hmsUawiumBMQFFHEQmoMZCmcDiGBNQenDetBksNoZwyUQGC3KYMuTYRkwL0xwW4Bmbr5iCamqj9RqDQNETV7t7he1FaUS0EUQPsdZ+zgA0StIUJIZd41WANhIW8pYvdkelxl2ZFrSlyJJRqVYzExUkJzRF77+8ibSR32DN+GFYy4hgw5TR2EThbpo9EVvmzUCOhM1IIG/pPE7nIW8xa/6lNINlC2kAC6wRLJVRzEbOgukmpdg4bSyWD+uHsZ+8ja9efxp/e+YBvPfsg+j19ksY+slfML7nx5gz5GusYPSxht8zpvdHeKxLazSu3whVazZGmer1Ub5WQ9xVtRGKVmWE0PIBPPjBAHyzdF+oy9ihXhuv2EMoMtC5luBD6NzrJarmGnCbyTFRwiVM4nWy7zr0pAwGGaot6O4VZ78IEj6vm5dx5trFCsxPUOTyaxL0G2Jg2csvmsiPInpx5rIdtuaV+NJMjv4j0pmvpzOkN4JV6B4S66rdl7j8CrnMmv57hvY0B5nC7hDcRp8VNXgxZiHColdUoe0sMhcJ36QDRPMrFAXotV0hAzAmsJVpQM75sAmoB0EpwlJup8bExXmMDPK+x2LTbfmDmVeko3YEvR9APQx6vfcMNXKZcNWeYDPE2YiXhUKC9iGRmyHUHvE7xqhBkOs1NHoC3VXv6jN32plHdUsIXMbIq+lTf0OlRl2YFrREhZrNUJFGUKN2M3RKaYkxn3+IdEYDqycNxxoKc93U0WQMNs4Yi03TJzA6mITNsyZjy+xp2DZvOnLmTsdWTnNZ25sogTX/toVcNmcqTWQclg7ti5Hv/xE9nn8MHz75AD59/lH0+dNLGPXJu5jcrztmDu6JmTSBOcP6YNH4IUhn9JE2YzR6vf8HtG+WjBo141GGKUJpTktVS0DRSg1QsmYL1Gn3KN4eugRz1B7jQe9DDBP+fNlMp+t8K+3kcj31aHbOVfO2JLOOxhz9gJMrmJL9vblD0bwCfSPPHXFmYEaxrrdG4CIAW4NTwM6AC0Dbq0b1ikAiUbThxT5duRDoUey8zl7cY9mFnsWoclAYzLahfcyxNGU6FE3AbwjARE88hp6U7X7XBJX1fCiiGleizKCI00kGxb9m31Ws3W8b98LhPLcR6Wr80zLW3mrkW7WLtTdJ82CFHBIz0Xes5Oc0smoHa/ydFpmOdzsvyyns5RT4EgmdwndGEIbLjPhNyuDFtiWk0liUysgclDrYl4deMGYwnwVw3hYWUtVkPNkKSU2BY+3t3gY9bu2ZEJq3jPdgljEqGL+OhEY4Tub+Gk05kyYzk8c3g6E2nWONeY7HP4PEh/6MSvFdULp2CsrVSGJqkIK6dZri8bu7YGa/L7GauXramEFYMLgXZn39GUZ/+GcM+dNr6P/G8+hHer38JIb+5XVM+fR9LOr/JdZMGI5sNSYumGHuNdg6n5HAjIlIHT4Qs3t9grF/fxuj//ZnTO7xN8zt/xVSRw9GxqSRWDt9PDbOm4bMxdORuWwmspbNwoZF0wzLpwzHG089irjadVC+ej0Ur9wApWolMSJohGJVGqNcvdZ47P1BNNQLTCcvhpHBakDYHMFIbF4u001WMnPJbF6vudsYkW2jaWyzL0vRNnNoDrO4nx6SOiNb54vXhOdNqYfaduzIUkYRZCKjiQlcJswwdgrYhrX6fI4FX0PPVYtfGzt+wSGTtkYdIbSM5WMyf0v0umi03j2CTeize1lL5KUtQahnJRbdnzGZTOJ3m2My7YpFy4Nxv137uydCOSaG/6sfRgTpRtxXKHo16NEEKP41+340BBtBJNe3y20473L6qBrdw8rtNBxnBs4IPPukUsQSv9ten1P52UUEflxDpVIYoXk/2kbmYN4azMK4IEemoPcDusFJKnyhFm8WMJO3stBNoLCFEb+EbtC8RcsnrD9ruie1vQqswlpFGGqTkMnMZ82ntMsMrtqi3PcMGtz3OirU74AytZvTCJoyLUhGYr1meOfxx7FscF+sGDEAkz97H0P//Br6vvI0vnz2UXR/8iF0f/Yx9Hz5KfR86UkMePNFjPzrm5jV4yMsG9oH6yePZOowxd5oREOQEawcORALB/TCApqFmN+3BxbQaBYN7oNlIwYiY/JoZM2bik1LZmJL6lxsXTkPW1bMxebls5HN6fgBX6BVswRUrhqHklUaolRcUxStnoji+t31UtDh+Q9NOrZU55fn2fKjYQmNXizldV5KI17CbRbyei2mOS/ezkgtxKI8LqcpG3OgeehBqXrb8hwum73le5qpvTYyVU01otQxZdN51qCM4Bg1jFO0wNRLqEDrPREWioFTRWc2urBYMTCkF5w3uM/ECCZkACaqk4g0zQe9rm2yB33WiNup18CMyvURfueDjsXIaLIiI5bNyTHwt+WL+y2RZfqd4f8SgDEC23J/BWv2ywA4z2hgtUzAZwSOSEt/yAgYIawMGYERPAuF3whM1BFgBKvMuAFOPW0CDnc87Wt7KLyoEZPb0Zhse0YEtWtYI/jBbGvGHdAIFqswht8mrN6F0KvEWOj0um7luubhGWEzsGKfsP5MWPQWzdvPEr4eRW6GV7P2n8PCs4DCtyMqfzBjK/RdSl0mbTiJul1fpJDaolTNZJQjVWs1RfP4ZPR+/XUsH9QbE5kejHjvLYz96K8mIlB4nzrqG9bkg8x0wcBeWDzgaywf2Bsrh/ZH+qgBWDtxuGlLkAnkLZqFLXOnYs2kUUgdOQBLGfbPpxFM/vxvGPX+Wxj451fx9R8YXfz1VaYi72Mp99+8YBpyls8xZpCTsQC5Gcuxful0/PHlp1GrZj2UqRyPOyvWQdEK9VGqXiuUa9gSDdo+jpFp+5DOspLBcpNOVnBepLI8rGD5WM7IUixjJbOM10ptT8uYAloYqe1kNMd5vZ59QS5N2sDrQ8OYn2PNej4xUxrELJ7HWYwyTPSw+YJpYzAi4fVy18zVqhptqntSVLtGm4NForgWtpfDHscNnw/Cvqvhl0KNq7ZiMk98Nsv02Y8Mw79v/rjzEvl/NAqhVITrRZE1+77Hun3WCNbu/yFiAgFGoM9erBEIK2iHwn1nCEbgJI04A0hn+pCueRqA20fb2X2jjcDs7xN7wVjjkFFYI1DbAaOKUErh2hZMZKDaSAWLRmAeyW0uAAuWogOFpg4VNk5VOHQhTC7LGmsW91HeO5sFVyHu/K2sDXnMZdsZoey4iuWcmgZY/o5xa46gRusnUC6uDUrVUPtAMqrFtUS7xFYY97d3sYg1+IyvP8L8b74yTx1aM3kU1k0bg1UM/xcO6YOZX3dniP8R5vTugSWD+iCN0YMGHa3ndptnTzJ3G2qA0baFM7B+xjis4rrlI/pjxlcfYxAN4JOnHsTHTz6A1+5uiQ+feAAfP/sIelDsMzSUed5kbE5larFqHvIyViBv7UJMGtYTyY2bokJ1pgQVaqNouTq4vXJDlKjRGNWb3otX+07BmgM/EUaPTCPT9vIaMlVcqYqBZWKFgcbA6ydM5BZermU0eV4rmYGihSVkmc4Vr6FGoy4NRRYuuljMc7iYx7FtPjznWy9huiIERgfTKXxh73fQNdRy22NhI4NogkN1i6uVvbdQXy8youtG+6ndyqFj6f/Q8KLQcv02P6HvDkImYM5L+H9qFO73ZioTkDkUWb+fRrD/Ck1ARqCoQBGBjQps7a8oQEZAk+DF9uO6Cw0Ut235j2UVC4IjgwVEqI1glccMNG+E7zOCVO4fLPpoVAidATgTsGhUolIMtS2ogVG9CyxULFAamajoQOG87pWYw0KgEYozWcjCMLRXY9csopuizKvBcrkvC6O6K+crwiALuUyFeaX+E6OdlaGIR4xOO4AqyQ8xLUhhREAjUGpQtxU6JLXBrM8Z5g/rT+H2RPq4oVg3cSTSaQYze32GwX95Ez1efAqfMT345MnfY/CfXsWMHn9HBsP/9RNHmNGHmzUEefFs7EldiLxlDO/nT8HGmeNMG4KigdHv/5GpxRP44JFueJ+oEXF6r08xvfdnmDekF1ZMY6qQOgvbMhZh59qV2L1hGTYunYoH7+mCyjSCEpXicEfZOritQhzurBKPSgmd0OGlD7H24I/YQNYf+lcbGVDgGg+iNifTLcxrt1LnQ9eT1yVScag82G103Uwbkq79XhkKj7PvJ6zi/EqWL13TFbqunE9lhaOIQynJYprDwm0/miHmepX7XF7H2ZzKkGUKiu7MKFMjfD9WHBZ9tgLR8OdITSpDiBZUlOj0HQFMIWrwDDd+8lia6lFu12KqjM0YgYwstK/XHBwsh17UOzM1X7wm4iIJTX/g8X8wEY/+e5F1B36go38fNoLVjA7SQ7h2g2uhQUNpvLg2cpCIY7HrbGrhIopVHiOQ4B3usxGRMZfo9aY2KYBYI4ig9gV1My5mLb6YBrDYmIHrYiQ0BDUqRrCNjAtzzhoWbTtnDEWNkEtCLA2lH7bdQoWav5PmadtU7H8dtnQ7arZ4mCbQHCWqJbGmTUKl2i1wd7O2WMJaedXYIcgYPxBrJg7DatbmUxi6f8Fau++rT+OPXTvgL9064c2OLfD1S09hxF9ex6oR3yBr2lj7nIK500z34d6Vi7BboweXMtRfONM8nWjZsAGY1/cLRhKfG+YxVUgbOxjZcyZy+4XYvzYVO9cswc51y7Br/Qrs3LAKezNXYMf6pfjjKy+iep14lK7aEMUr1meKUA/FKjZAuTqtUKPlI5i87gDWH/yB/Miy8w9Tebjr7XqDwsLXted5yKCgNbUDzVxv0yWk72V5U/k7wMrIlEOWE5OqhqAxmJGnKmsh81imiEFjXtRLlHeVxnDVjIeZLYFIhCaiizYBidg7ny9+EYUIFOY1ML0mrDCuzWVin/eQH/k9ByKImN8f/n/ODCIU2cALqYhgDS+QaSOgMaxWiiCD4Gc/fhPQhVUB0IV2Yje1gQ8zytCzjdkulFI4gYfTgtBnL2FzIE7o18JvAqZ7cRvFSxZvlREoKlCoqXsV1MWo3P57c8OUGilV8yzdrlCf5GkZj8vjLOdn9UqYLlduE0YmoMKt7lWdGxqsO2d952ShLlMD9RgUr9YEFWo0QWUawf1tuyBjRB9kTBiGdZOHsRYfgiWDe+Gbt17EpwzhR779Oro//ShN4Qn0fulpTP74Xczr+Rk2TBiBzaGHleTOn25GE+5LX2LYsZK5PiODnEWzsJVmkDltPNZOGoWMiXrI6UhsYOqwZf5UO0pxFc1j7TLs2bAS+7JoAlnp2L8pA7szV6L/V5+iWVOmMHWaoHSVBihaMQ7FK9Qz7Rs1m92Pz8evpAlcxXqlCIogWRbSzPgSnQNeY8HoMt2sCwmcQjdiN+WL50i9VbsusQyxMuKytVwn1rAMmm001XncG/oOph8ZrGw0WnU5y9AymoJplNyuxsp/ZVR21bQtKNXTbes2zxZWBHrFnIE1e7jWDsJT44ZxAguhefPeB31fvmi9BO4XfRCFM4IbMSSlvJEUQufje+IxgnW8OF6hq53ANBySSLoQWS+ijUCClrvTREJi9xqAHSNwycw7g3A1hIYTO/GbXgIJkKhm1chFk08q5A+ZgdsuMsQ5InjvZz/RZsApDWGRzCCE5t1n3cegfazQQ79DIud/CKPwlyj6yWABXs2CamCtlrFXXbCXeJ6Ubn1vhLLh0FX0mJKORh2fRbm4VsYIyldLpBGk4On7H8KmScOwfspobJw6CmvGDcdK5v/pIwdjzZihTAEGYeXwgVgxYiCXDcRapg6bp4zB1tmTyGRsl6AXzDARwZ4MGsFqippmsCt9MbbrXgMuz2V0sIVRw2aaRjaNYdviGTSOOdibtgj71iw3JrB3Yxr2Z67Gvk1pOJi9Fgey12Di8D5o07olEhq3RZW4ZihbIx5lazVG+TrJqBDfDs99PJTpwRWmBiwn/J86F6v2XKQJXjbnQ8Jep4rmIM8Dt3HnQhgD4XTdAaamRJGFolOzDdF8BG3DFISRxzoZhSmjLGssi6tkPix3aqBMZfQl89bdr7p9XcPMTdsB8+PpgvMOjSOZkU1xMSS30wgziQnXPdsbKCKzb6hNSVMzZuKaqC1JXcrXwnafRgg2B/dwmMIQZAp+05M5FPEL3Ynfj3cbYwCs9YTE4IS9SqFgSOxeIzDC8S2366zA1W1ojIAiU60tjBhDQowxAo+wHV7h54d3e9cNadsO7LyQEamm13d5oxV1s+q/ORTur91/xRRUFVxTsFmY1x6iMA5cwUYW8iwV+sPfkyv4eOwSJHV6FpUbtkPxqo1RpkoiKtVshtefeAabpg5HFmvpjdPGcX48w/1JyJ0zjbX9VIp9KrJnUcDTJ2AT12+dORF586Zg+4Lp5kakXQtnYPei2ea+g70ZS3FozQqaQSr2kF2rlmJ32hLsTmWtn7qYLMDuFQuxN50pQfoiHKQJHFiXhgOZNgo4tGkNDSADBzavwUGycOpItG2RjKSk9qhTvwVTgsYoVaMRytZOQul6LXHvi5/wul+goHkOjvxEM2D5oGjF+sP67z8g8+hPyDr2DzONRct/xMYjsWjfDeYYNAVjGPYcy1yFjGENl63mNGP/T4xkf7LtCSwviugWGDOgCCUcFnYJPkikWq5BTl5ma7BTaJ0X/75C2/r3j8a2W6hr1EusCQTjN4EbIcYUfEYgCm0EEr9COW2jxsNVxgCc8G0U4EQSLfaCjMBGBBL3cgmcBuDybwk3xgiI2c4jaC9+4fvxbivRqxdB3+dMwEQLPL6JBoj9X2rgVCpjTU//XSag8RbrjQn8QNGz8JKsw+IqMommYuMR1nIs1C9/OQ5NOj6NGo26oEy1ZrirShJqMCJ496VXkTVrAraytt7MWlvTbXMZ7mvU4PwZ2DFvBvIY+m/ndMf8maz9Z1H8s7Fz4SzsMCYwC7uXzMXuZTSCVYtxQEawlqxbid0mOmCNT0PYv2o59q1ahkMZK3Bo9XKSimPc5iijgaNMCY5uWYPDW1dj/+bVOJBFM2BkkDZnPDqk0Aj00tV6SahQszHKVU9A+ZqJKFe3FRq1fwSztx63gqURyBBkABs5L6FvEjSBTcfs/ObjsWRxeRbNQMgURNYxN9Vx7LwxhiM8Nk1BmGhCmPYJG8mu3vOjKS+KKJXS6UY0pQlzGHZrnMJsClPM8aDuYzuGQQYg4WreCd3VzG4+YgBumUZVzhbmWHbeHSNCtAlcjxHYEZoRYoXuIobYp0v7CUcKNDX7xmqZgIyBEYHXBIKMwC0PpwK6s5C1vxoHraCtWJwZXA9hI6DozANI1KqvhjzihO1t/BMyCa+gvTgDKQzOcLSfd7np6tp5KRLlhFAeu0q5rDFEW/A2yAhY+2Ue+h6bKPhNrMk2s9Bmq+Cz0AoJYi0F8swnw9G4wxOo3fgeVK7ZHGWrJSEuLgUfvvoGxT/F3Fi0dS5FP28qdi5i6E6h71k0F3uXzsNu5vJ7NKXgd0n0YvEc7Fo0k9OZ2KWnFXEbNf4pGti7JtWYwR5OZQR7aQR705cZDtAc9q9eaqKBo4wGjm9YhZOs/U/krMORLTSCTauwb6NIw9oFk3F/+zZoWq8J4mrRADS4qFI9pggJKBvXArUT7sYfB84K1dyKfL6noPWfaYLHvsfmY5ej2HLiCrI96LM9b9w+tF8QOu7GI4KmG8IZg8xHqcfaA5dpziqXiuh0TVmetl/EwjyNTzhvxijo/hPvaEjHXC53r4GX+CTUGaa3yIrRL2Ivuk1fkYdBxqDIIWC7X4rot1I7+LtpYvk9bj4/1O7hzCHGCGwhDzYBDUE2jXxRgv75RqDaV6J0RmBr6QthcfoFX1gi4qbZ+Ahvw3m3jWoTGYHurbARjzU+242qdEDnw54XNWhlMlTNZK2kml+FWSbgiBjBjwxfr+Dx975Bsw6Po17SPaheK8V0H9at0xzvv/yayfXzmOvnzmONz9p/DwW+d8kc7F86H/tSKe7lCwx7VeuTPUvmUfxzGBVMJ4wUFCXw816G/fsyKHyagTGCDIqfqYFh5SLsI/sZNRxcvRiH1yzD0bWpNII0nGRa8G32GhylCRzcqGgiFfs3rMCGhVPx+N0d0KZhEupWqYfyFeuhVMW6KF2tISrUSUGNem3R8sm/IG3/5bAROPFmHfuB4r9yTcJGYM5VITmmqMOmDSZ1kBEImvMqXic12prrzLKlNGERI72FLF/CDDE3aOCSRHwJc4wR6PZ7O2BpjokMKDwKRF3GfjF6CZuAh6DtIlxrfcGY+zeM+L34jICfjdgZnRg4rwjGawJ+ikRq+ith4XuJNgHViv7w/9pGIFFJ9H6MCTCEUyu86YoLGYAXFyFo3ivywlCQETh0Y5MaM1eyFgn3gfN/2vNha3+L2gOUm9oGLLULZDESyGLhd6LfcvwfJhrwGsFGFtRVey/h4b/0RXLHx9CoWTfUjmuJStUbow5D7T889gS2zGYUwIhAacDuedOwl+H+Ptb6+5cuwH4awf5lnC7nlOylCYidi2bbRkJuv4MpxE4awR4agdKA3Qz995DdnN/FfXZqn+XzsGfZHBrLPBxctQCHMxbjGCODY+tW4ERmGlmJwxtScWjdctOleIgGkblwCp7q3A4dGzVGXKVaKF++DkqV12jDBihfvSkq1mmB+m0exKBFm27YCBQpbDp6iedKpmDPWTajqGyeQy+bGW259ZuJ0i9nBCYlITIC9VzIwDWwTNdXPQpLOW/GHrCMCfMcC0YJ4XtQyPxtNAmmiqYLmeLSsPCg6MGP6Xo2pmLHlMzNuYhZPNbsILjORR75ESR+ocjEbWPu0/BhDMuYlrd9gqbgaduY7hO/IgFnHmEjcHhNQNgGQXtDksjfCIR3ucW2EVwygre1vw8KUV1yLiIoiILSgiCcEbhnKdgRbtGE747U72UB0oNQbDuA/3zYXoCIEdj2AFMwVVhpANYEYo1g5e4LePCPPdG0zUNITO6GBg3aoWq1RNSq2sC8yzBz2gTsXjAduxbMxB6Keg+N4ABTgQPLF+HACtbgFPMhmQEFvX8xUwCawE61IcyahG1qPJxLM+A+u5YxhVilngOmB4wM1FCo25W30Wi2zZ5oUol9S2bxePNwmGnEobRFOJqxFEdC0cERmsChtUtwIGMJDjKiyJw3Cc/e3Q5dExujYZVaqFihLsrQCMpXpBFUaYTytVPQoGknvPT5SNbINipwRrDJpAbRojeCPyrhBxExVBdVRWPXOTKJ1wjWCdOjYCM2DXtX46G6GM1oRV5fDW22z9K095/ozlsNPV/IshUe5uy6k43AC4dGOjo0uGxurh+KNY9pg6a5P4TxGsAvgTWN/BsvvVGDnyI2BGbYq24wnxHos9cEMvbEGoH9bNMF/zqZgGrbFTsumuGkBglStbQRqMJ+G/p7U4OC0HZe/OIX4UiAJ1+YW5xV85s+7sjvEzb31//Sf7QNgqtNGiB0PiyutVqNgyp4EnisEWiqmpCF+qgK/hXTfpCadxpdX/wEzVo/gKbNuqJRw7aoUbMZalVLQMeE5kgfMxK75k3FrvmMBGgG+ynqg4wIDjENOMSU4NDy+TQB1uZqN5g7HdunT8TmsSOwZfwI5NJEdsyabKIJpQe7GUXsW7mU6cAy7F65xDymLG/OFGSOG4atk8dgB41j7/xp5jsO0RCOrFiAYzKEdKYLjBL2ZzCFSFdbwxJkzBiF5zq3wX3NkpFQvR6qlK+NchpHUKUhylauh4rVm6BGQiukPPgmFm//zhiBy+Ezj/7AvD8WLd/I2t9P5hGaCM9fFsN+r+AtMla1u1jzNY2wxBsNGDOgQZtGQ5MiqIKisbOy0ahGWxZV9mgKLA9elrKMqC1BhrBQN6YJPU2bwo1Gy64DGspCiszcAk/DEfNoFmFYK5snannQjXAGilpTk66QOVHQSDyYhtAAY/AzqwCKWMHaWt/VgmF4Mp0JrFIDmhFNkBFEY4/pnjOgaICC5VTilFDd04mFE6+35g8yAOHdxhFkBmEjkPh54Z0Zmb5/32+1JqD/dTH8X2V4q9UXThQJONbKEJjvq9CpsSqLU2cE1gzIcRfuikvYyJpy8dYTaPfYX9Cs+X1Ian4PGid0RJxecVYzEUm1GmJmzy+we+4U7GY0sJeC3r9wDoU625iBOECByyB2zZmG3KnjsXnMcGwcOQR5k8Ygj0aQS2PImzGF6YVShVnYOX82di9iOrBYbQoLsJ1GsX70YGMG2ZNGYdv08dg1ewr2Ma04sHgmDYffQVM4sGI+9qQyqli5ALtWzMOycQPxdPsUPNiiFeJr1EN1pgYVKzVAucoNUaZiHCrVTEK1Rq1Qv+UjGJOxC+tD6YHD27jn8G/jWH9I51WmQCPN1wh+orH+aNplzFgEjwmsp+FaI6CBMypw41lcOQyXRcHy7sqIKZNcpvsdzOPvaAiLVLYUMdAgotGy60DH47FsxKEGy9Bt8B7szVXRy9RuIZRq6LGBYg4jCxtRaKrPEWbTVNTjEUysIQRhjMCMBKPQlQZ4UZtA2AjUPmDaCGzt6QQfLSpLGk+s9+Sn8uRaI7D4hSuMsPMkeHcvQP6YG4i0fYjAyIAX2JiAzID/beWuC+Qif58ztGj0X2UAhpAJKCrwGoE1g8uhATK2tyCLhuDMYAuNYLMxAkUDl5F1xBrBtHX7kdz1JTRlWpCU3BVNaAT16yajVvUE1K9UB91ffgm5rKl3sabePX869jMy2L+QkYGmC2ZzOhN7aQI7pk3C1nGjsHn0cGwZNwLbJozG1vGjkE1jEFqn6aYRQ5HWtxeW9/kSq4f0RyZNYCPZLCOYMBJbJ43G9mnjsIvfuXvuVOxlWrJXacPS2dizTA86ETOxaEQfvHB3G3ROTEKtCjVQo1Icqqp9oFI9VKhcH+WqxqNG3eaon9QNfxo0g+JkesBzYggQu3CC1/w6npv13Mct0znV8o08vxs5H4EmQuE7vEaga+FYf4BGzWuk6NZEBIzubLuPRSmqcO1DLl10hmAqJ67XDVBL9dkPt78234e3Nw2VPJZtqLyEBerBoOi8qYQemjNPj9jLhzmCYp9LI5qXxwiCZrCA0YJ9CpfFPuchGGMS3N40hvrE7yVkBDYiiEJiVypAVu5mbUqhRGP3C8I9eSiVkYCMwD6WXF17lhjROrjOhmjnY5CjeufFIuI1AndB3UV2ZmR/7wUa2UVkcN4anJcLNAB1DYYMYJ+GvF5kzXIJa/YzKvCg5etMgWc4e/BK2Ahs1yENwWsChy8YIxiwYBOatnkSTRkNJDE1aNqoPeLrp6AujaA2a9mn2rbDego7b+4k7Jg7mVHBNBO+750zFfuY/+9hjr+DtX4OBaxoIEcGQNErKljZpycWfPYRFnf/BKsp/oy+PbH0848x54O/Yu7HH2D51z2wftQgZE0YYdg8cSQ2meko5E4ey9RiHCOGSYwkpmL3QjU6zjLPR9Qr0xYO743XunVG85o0gLJVUZOmVbVKPVSqVNcYQRnOV6/VFPUSOiD54VcppBP8v6zVyQb+73U8RxJ7kBFo+Zr9F02EtVYCVkOsMVjV7qF9w3CdRO/BmYD2d1N7jS4ZM9C9Mqt4Tb1lVhWBUIpoYDlfwUpApNIATNkhptJiOVbq6tDt0za9tTfBRdAyD4xEIrdbyxBs5LtYkQYrOmMGnjJ8LbwaMGVfDZoUtcMagaKE/LGNlZHGxiDyNwKyiqLwnsgoQvsF4QTojECETYDzMQYQJtgIFmw7Zwh/DhFtBNYE3I0/cnrzO/h9acbIzpML/F9KAWIJG4HaB2gEfgNwyAjWHrhkjYCFz0QFRGaQTSNQaiAjyDx8kVww6z+dtByNUx5Ck6TOSGzWBUnxbdCobjPUr9mENW0c2sbVxeyvP2dUMBZ5syYwbJ+M3czrd3O6d+Zk7CTbKNpNY4ezVh+BnIk0ggmjsGn0CKwd9A3SaQAig6zs/QVW9OyBDBrE+qHfIGs8o4dpY7BVNyhN5j6TRiBz4ghsoiEoOsieOho508dh2xymF/OnIHfRNOTQCLYtno2FI/vhr08+jMZVFA3URi1SqXxNVKzAFIG/u1zlOFSv2Qw1GrVAQrsH0WPycpojIyVnBCE0stJrAELncM3+C75zSxEbYUf2tVix+5EZWCOxhK8bI7l0RQWcqjvRe3OTpuZhOqHUwbQf8PNKVmzOIFR+7LMufHCblTxeNFctuntSIxtlDtw/XCkRGcESlkM9BTwcHbDc3gjzGRF7UY/HHB5zNiMFL34zmKUu0q35pwpFbFgcawK6GSQ4EvASOrk8ScLU/iETcDgjWMGTkcofLHNYHmLZdnUJauqg0ENG4MTvxRmBSQ9CJhAxAncsjT+4ZOZX7LTpgDGAvRS8xsH7DMChNoIMRQEmGrB4C6nwFjqx/uAlU3u5kFaNYbZtwJJ15DKjgot4oftwJDS7D02TuqBJ005oltAOCXWaokFNdcvVQ0Llmuj7xzeQM5kCp2hzmcNvnzEROzndOXUCcqeMx+bxrMnHsCbnVLX5pjEU8eiRyBo+FBuGDMS6Qf2xfkBfrBnYl+bQDxuGDmD0MAxbp4xDDlMAPRZ9y7QJ2MTv2DB+GNaPH2pMYrOelszv3DJjPHLmTcKWBTNoAowImCIsHj0A7z71JBIr16IJMBooVx0Vy1RD5Yq1UbFiHZSvWBdVaGY1GiWjfpOOeObjIeYcrjdC5zkTPG9WyBZ77rTcnWcZAKEJR86zNduIEWg+cozIcYJZR3TMNSQjFBnoHghzHwSx90SwzIbKsG4UW8ltVnKdMwPdOCZz8BK+ocrB8m0MRZUO11vDCBmJUgSuX8bPJk1gmRSmfJuo4MbwG4GYxyhhnplatGyuSSmizcAQ1egYoUiQCQjd4bUySvT5YE5KbMNMxAg8ZiCHpEAdVrzR5GcEzgSEMwA1INpIgiecJmKOwf1t9MHvoxFYM7DRQEERQTqNIH3PeWTQMLxmIFS43LwrrGv2q0DagqqazuS2rPlsJBAhbf95tHj0TTRMYkqQ1IG0Y2rQDo3rNEfD6vFoWK0+4srVxCtd70UmQ/3syRT4pFEUMA1BoTvZzGWbxzK/Z1qQyYgga9xwRgejkEUyhw1F5sBvkNmnD7J69UJmr6+R9XVvbO7TFzmDBmHH6FHYTTPZxRRjG8lkZLCOqULmiAHYOGYwNvO7NutFqzSL7DmTkL1gJo1gJranzsToLz5Ey1pxqFumKlOYWqhWthoqlqqCqhVq0QxsZFC5VgLiGjRH/UZ3o+OL79OUv+X5yj+iEjqP6Xt4LQTPvYnGwudXYtY5jyViDCLWACJ8H/6uDB5vNXFTM6/UgdGCK8PWBCyp/D0Ss7mLVBFxiJVEEbL2C8Nt7LgFHkttEsQagn0uhozA8UsZgR3zUDDSS75GkA80Ap8gwugkqTa9BqpxjRlI+IoIolFD3YodFCTFablAEzhv8JuAKJwRWKKiiR38HGJ5CGsEygutEaiNIPi/EtUUNAGvEbjP3mXeAl0YI5iz9RiadHsBCU06o1njjmiW1B7JjdogqW4y4qs3RGKtRqjHMLtbQlOkftMXWROHhXL4kdgyhRECa3AZQRaNYPOoIdhANrGm3zKKIf/ggdj2VS9sfecjbHnzPWz5w3vIe+N9bHv1XWx97R1k8/PmP39gyPu4B3KGDMLGsUOwdnh/bBzeF5k0gmwaTjYjAhnBFhqB7lLU8w/zVs7GR689g6olSqBm2SqoQ/FXpSFULlUZ1ZgeVKlEYyhHajVEnQbJiGvYCvXaPIQRK7ZRiDpPwedMaFnECELtM2ZbpQrBJiCijcBGHflhv8saSxgTJdhoIX1vpDLzGsEK16jMyEZ3Ua7StqE2BxlIDPu/N9spgjBRhIkKbHpg2ggKNAKWc7/QfczjtrGw5vei7XgsL3O5bE4uy18hYWpAgdwAroaNIOHZxhg/qWFRRkjdcS4s/iAjCEJdO1q/JPccax5rJGZKg0nlb/Ij07G/IWQErvAF4BW70Oegbex2NpxVYVeBdI1gGw5dijGCCWt2o8V9ryAxoSNSZASJbdC0fgs0qdMMDarWR2K1hmhQuR6SWMOO/egDbFLor/yf+fsmpQBks3J7hvEbRw7GuhEDkTViMDZ074G1r/4Za59+Hesffw3rn3gN6559E+teeAvrXnwLWX98D6tf+zNW/+FtrHj5TaS9/AbmPvciZr3xMtL7f4HVYxlFTByOrUw/smeOwxZnBPOmImcBzYCpwWsPdUPtMmVpBFVpBDVRp2It1KYhqK2gOqc1ylZHrer1zA1JcfUZ4TTrisc+6M9zo3MVdN6iz69D29hl5805DTKBG8M1RlqsMfDa0SgyOO/ShUgZphkwVVa6IHFn8BoXBqWdNv1gZegzAmcAi1lZufIbQUaQPyrzc1lhXhMe6+dyw0YgIicwciK9eM0gxgiI3wSEGdQROgl+TB8vkfBd46NSAL0gNcgI3Heb38bPaaGCGURQQV1Fc4twjsc4F/6sfWwNZs3AGsFlbDx0IYrRaduR0uVpJCW2R6tEmkGj1owGkmgETVCvSgMkGBqiPnPvvz78IGv8odjE8H8TQ/ZNMgSZwdTRTBdGYsPIQcgY1Bup3f+OqS+8gPkvvIJ1H32KzUwFcocNw54pk7BjOsU8aQyOrlpiblzav1QvQ9EDSiZh1od/xaS3Xsbaob2xdjzTgskjkE0j2DJ7AmFqMHcyNs+bzIhgKqdT0a1pE8SVLofa5aojvlo9xNeoj0YUft0qcajJZdUZIcRVrYeG9ZNpBimoy5QnodMzjIKO8/xFzq07Z/5zbImYqiNI1KYnwUQBsescLlJw2LYKb8pgMUbA77ZG4C2/1hj8JhBJKex+3nXCawSmrYypgWkUDxmBxiioXMcagWr9YBNwBArfD4/zcynQCCIn6PpRLexlxc5zUaSSZTsZwpOl2znPCGHp9rNYnHsWS/IC4HKt07aKJsRyzq/g/iL8XW6eBS+MWxcqkK5Q2oIqUZ/j5/MskFbcKqDeAixW7jzDi/wd589yesbs47Y3BdEUPhbGw+ejGLlyK5p3fBxNE9qjZaP2aN6wBZLimiCpdmM0qFgPjSo1QHyleNSjEbStHYfl/XoiS635DNk3My1Q455y+Bx9ZnqwbmhfLP+MRvDKS1j35ZfYO2OyuRFpX8ZSHFi/Esc3pGN/xjIc35SBw2tScUh3HM6bhe3jx2DVgF7YNFbtAow2yObpTAn0tCIagR50kj1nMiOCydi6YAoWj/gGKdWq0qAqoj5F34DiT6zZEI2Zyqhdo3b5GowUqqNuxbpoUjeFEQFp1BYt+F/7zlnjOZdC59t/ji1rDpzzcIac5bk85+O8PccevMbhzGPdIZ7zKLRv9H52X5ueKCpI529Yxd+VRjI4n76fU0YSLnrwY8yL67Sv0KP9ZCYRI2AFqGggVFEtZVS6KO8cORuaOiIVW37GYD4r5/csC6Qw21yDX80IRFiAgajW5skKmYFwZlAQprbfwSlxprKSNbWOaboIdVEp7iBWCY+4Rfqes0bUErgKqtDyNB4vetuzBm3rNQFbCF0tFFsYe0xegZRWDyOZtWWr+FZIqd8UzWonGDOIqxCHhpWZHlSlGTDfjitRAYP/8CYNYCwyp1CsU0che+JobKERbJvBEF7GwIhh4+ABWN3zc6z84G1kfvIR9n0zEAeHj8LB8VNwcOw4ZPfvj+yejBI+/RJ5f++BvA8/RU6P7tjKtCOHNX/OjAnImTaWU6UE47F1FiOCWdYQsjjdPHcierz2POJLlUJ82UpoWLEGEirXQhIjguZx8UhiVNCIqUyd8jVRv3Idc5tyw7gk1ItPQcPmHfHql6NYS0YLPl8ofInfS6wREJP7R0zAewxnBGu4XfT5175BRsAaPmQEGfwsI0inWa2mATjWcH2sCYSMwO1L1Nagtic3ZkHlWimyMQGKXUawhCxmzR3BGoBDYwu8ZnBtQt3s1yBI8PlRJEgwQqIJEnd4fZRIovEeJ9YAPHBbTU2EEBJ3EC6CSN3pxH+W+1L8IaJ/j4TKC8v5dM170DonaLe9E7aX6O1C7D3Ni37aTDP2fcda4YzBFl5foXUF8vAFvDtsDlq2eBDJ8W2Q0qAFkimYZrUTGREkIK58bdSrUJcio7CUexcrj+dbtUL6iAGMCpi/ywj0lGI1GlK4WzQWgNFC1qghyBo2EOs+/wQbXngLux95E4ce+xMOPP1XHH7pA+x//h3se+ZtHHr+Xex/5QPkffAJtg7sj5ypPIbegaBnHdJYttAAsmkE2RR/1vSx5ilJmzifOnoAHmjcEA1KlESDsuVRv2xlxFeoimY149C8Ds2gdj00rlYL9cpWZTRTG83qNkGjek1Rv1FLxCe0RNcXPsTCbUd5Xtz5uT50/qKWHdRxaL465x4DiDWCs1FGYI/jjmXbHxxKXSLHoAmYa+muH3/DAUZ6FLp3n9X7mUIaGE3SDFbxGA6lnXb0qk1JXeXmjOBGWcwU2suiHRo/46KKaEPxEiR2EWQYIl8jMNygEaz0HSPGAHy4mj2YgH0oVGcAFkUwTrQ2bC8YGYB6OzSN1PJeIscTDGv3f2cMwGsCmneF1RmAwxRE8kavsWjT/EGkyAjqJaNF3aZIrtPYRAUNKtZBfZpBIxpBPKdxpSogsWw5jHz/r9g4fBDDeAqekcHmqTQCmoEGBmlQUKYaDseRUYOw/tPPseG5t7DtoVex+/evYeejf8DOx/6AHTSHnKffQuYf38fWvr3NDUrZFL95zqGefzB3iokAsmeNx6YZY5A5Va9hH8X5sRjw59dR787b0eiu0ogvXYHpQTkkVKiIlrXqoCXTl1Zx9TitgwblqiCxcg20iKOx8X8laGBRwxSkdHwaMzfsiTkn+REW/DXI2H/aI94IEqmJyjwmEDECCdyK3CtqI2y3v0yCx4/6XWabaCOQAcgIFD0EGYEiUmMEjAx+MSMQXjPQ51BUoQbI/FhEggSfH2EjiBG0WcY/GbXc/1lCijQKeTG1qgQlIwiJ2Y7u88DttHwF563IXZjvIyT8sAGYY+v7ZQacVzgfyttXSdh7o8nwsJo5oGEfLyrNYDVz1/Cy8DqX0zq0nxW/rTmCC6oXFaZV+87ghY8GoW2zTmgZ3xqt6jdHSp0mDK8boylz7foVWauWq8mIgFFBxdqoe1cl1LitOB5JSMKCLz+n0Acylx9uuhHV35/NqdCAIkUGm2kGG/QKs15fYs27H2DDa39C1ot/QuZLf0L2a+9gy9sfYvNXPbFpuBoGaSKzJiFn1hRsnzMFufOnIGfuJGTPphFMH42saTSWKUOwZEBPPN4kAQ3vuBONSpZGA1K/RCk0ohm0rFELzavVQJtacbi7fjwSy1VCk4pV0KJ2fTSlGSTUT0bD+ObQ/RS9ZqTRCKND9SihFUDQ+bTo3Eu4PnjN1h3U0G9/amAFbtFxA/YVaoMIfbfbz7ZLqP0nst1qGoFMwJS3sAGoHIdQOSYrmCqsYLlXFLuc5XcZBaz2MIdJg8nSwsAIwMD5xWSJWX4hhL03IghjCExPwsgYlJLkQ/5GUAis6POpVUO1s8SqsDyNgoo6aT5Wch+/4APhdhJ7pLaOYH8LDWHvqTCr9pziBVQt7scJO2idiAhfKCLwFsqCC6xdv4Lf/dwH/dCuaSe0Yticwlqzee3GSK6VSCOIRwLD6gZlq7O2jTNGEFeyImrddhdq/stN+PD39yFjcC9kstbfFBoSvEnvOWREsJUmoHx/y/ihyB4zjIYxBOuHDcDaAX2Q0bsX0np+iYyve2LDgP5YrzRCPRDTGQ3MZDQwa6odXLRwErapu5CpwaZpI7jNUKwa2Rvv39cJTYveiaRipZBQvAwaFCuJ+JJ3oXHZCkipWgPNq1RHy2o10blBIyRXqYYm5SsjpXocmtZshIS6SWiQ2ALNEzug2ysfRwlSuPNSGPznU+g6aGpCd4PbnimBGmd93+e+M4L2DyJyLO9+7nvsNrz+NAIXRaxieY4xApVjmsQKlkWRShNIZWRpp+ejoaDDUcMN4wyhcERFFj5+ASMQPhMIodZ1J1L7HYoUCsBECNrPwd9mCH3W9+r7OB+D+U79FhkBc3mKMDaXj+DW+ZcLt08UXK5QXw1SXrTcjzkOa5Ql20/gibd6oEPj9mhZP4X5dWMTETSrHo+kag0Qr4igTDU0qsD0oEItRgSVUfO2Uqh28x1oWqYMer/4LNL6dWetPwAbxgxhOjDUDDDKnTwW2xQhyBRoELr/YBND/0zdWKTRh6OHIpMGofEIW6aORe70CdjGSCB37lTkzZ+GvAVTkTN/omkkzJ42mvsNQvrQrzDqL8+hU6XSaFqsGE2AaUHxUogvVtzMJ5Ysi5RKVdGhZh20phl0rd8ArRkdNCldGi2r1ETzWg2QSHNr1KA5khu0QIt7nsPcvOMU1YVArPBsTWyXSYCR5dHXQ4L0buu2t2j5+sNu32h07bzHEkHbObzH9R7fHKcwRsAyuILl0cAyrWhXWDPwY7u5l7DGV01fKLStixKuF0ULu0LsvMjjRSgSJPCCUYjthKdaOCAa8OCMwEYHhUVddLabTl12K3d6j8Hpnm95EU6GSdtzkiFbJAqQEXhNwBUG7wX3F45rsZ41wgZGBRtYQ2w8eMawnvMbtNxwxoNdtiTnIH7/4ntok9CaRpCMpowGWtAIGlelaKqo67Au6peuymiglqFu6cqodWsJVPldUVT9zS1oWqI4+j/3BNL698R6mkEma/dsin7rxNH2voRJYzgdYz5vnTgGuVPGIY+iz5sxkTU/hT9zknloyc4507BrzgxsZySQO3eKubloG1OCLTSBjeMGIWNIT8z59K/o99z96FS1HJoULYr420sgvmgxNCxaAglFGR0UvQsty1dCl7h6aFOpMjrVqo2ONIXE4iXRonI1JFelmVWtaxoNkxuloHWHx/H1nNUU0pkAdC2+M2h+wxEJ+ZyZRq8/E95OqFaOPZZ3m2hR3wj5GYGINgKWwwAjUDq8kilhGlnB+RWMYoOImAGjBwOXF4JU7ruMx70RbGSgaSw3ZAQ2BI/gTk4QkS65AJOIapArCBmKg59Z2wsJ3tX+bt7hr/G9F9tc1FALcbgG9+DfVmzgcpmAhL6RuaiX9RK/1vmYmbkbnR94GW0atkBKXBOTEhgjUC9B+VpIZGpQt1RlxJerwfSgBuqVqojaFGD1W4ui+s13ouZNt6BVuXL47NEHsOTrz2gG39h2g7GDaQKMBCaNMAONcqaNQ+6MCdhB4W+fPQ3bKXw9pGTH3OnYqQeizpMJzDBPKpI5qMdAYwk2jOqPlQN6YOGXH2DWx29h9FtP45EGrOWZGiTcSQO4s6hpK4i/vTji7yyOFkwP7qlTF11q1ESnatXRLa4uGhcvgZQKlZDCqCChYk00qp2I5PgUtEq+By9/MRzpNE8JW0jsDityminP34Yj58O49W4fbRO0v/ZzyyOmkL+IC0tBxzBGQPELGxEwSmVF6GclTULICNRwbqMCCjlf3DbXJpUs4zGXX4NlPO5SP4w+lkXB7UJcpxFIhN9RxGqYs2SQ1fsoqAJYYxrfbGOdGu9Mg17oOKsKw24N5PEQMgK/AeizNxLI2HeawpYZqNCpULHQ+FjLsNNrAgpDo7dh4aBpbGCBE1b85xkREBbIjcxN14fW+fl69hq0bvN7tGqQbFKC5BoJSKnVCIkV4tCoXE00LFcNcRR/fNmqaEwjqC8juI0RwW9uQ/Xf3YlaTBHq3HI7Em+/HW91bIu53T9E+qBeWDesf8gMRiCXgjYPGWEksEu3LIdq/51zpmMHTWHnLKYCs5UWTEHOTEYBTBU2jBuMNcO+xsq+n2FRj/ew+It3Mf/ztzH5vVfwakoCmjEiSLyVZnD7bWh4y61IuI2f7yiKlFKl0a1mbTzEtKBj+Qp4oE4c2pQrixZlyqF11ZpoVqG6iQo0RqJlo3Z45NWPMX/LAYrJnsv1h4UV+zrOr9XnIzxXRy6EWa/oQJFBaJvwds4AQpj1Om4UWhZNVJdgmIjw/RRkBLYxWT1IKsMsl3vPUOgUP3XhZSUNwpiBMYJgTLTgoChXUIyFgjqU0FMLAw0rAvfjb/Oz1MCIILp1vBBQXNG4RjQruGuxWhihqivOf6zoWt3iwn3LqlDo78WfBgj7m2w46WqfdWQDaw4vCu+1PAILnVnH8J7TjSyEhiNnkOnB/znM4RCcf/ObqWiXcg/a1G9mooFmNRuiuRrVKtRmSlAZjTQyr0QFTqsisVx11C9ZwRhA1d/ejhq/ux21brkTcbcVQ4M7iqNZ8ZJ4vUUSJvz5NSzt8RFWf9MTWSMHYOu44dg2cQTy9DxCpgbbp47DjmkTsHP6ROyeNgm7Od0+aSxyuN0WRRND+mB1v8+xouffsOiLd7D4y/eQ2vtDLPnqPcz+9C38tVMrpDAiaHLLbYi/5WY0Igk330YzuB0tSpbC/TVr4ZnERDzE1OCBWjVxf+2aaEkzaFOlGppXqIZE/qcm1ePRrG4yOnV7BmNW51DYPK8S/FGe1xuGZnxUx3DIMHjteGwd30DhW7NxSNheo5AJ2LLgxVsR5GsEXJfBsmthZcSyavHOB8Eyy23S9tEkPLio4YagyKOgkAuHbz/iopIi5kk814MRmq05hfckFpYM5k/+4wgJOoMnLsgg8ifWBITtLtK6kBHwAqog+I1ANbfMwLGOv28jtzVwfSYLlMhiQYuB6w2ap/jDU7Lh6HlzA067pnejLY2gWS3WtDXi0Zw0pOjr3VUZCWVrmNGECTSFxuWqokGpckwJmBb85lamBbehDgVY55Y7UP+Ouximl0TbUiXx/t1tMPzFpzDr3bew/KuPsJaGsHFwH2wa9g1yRg7FtnFDKfphyBkzGDmjB3HZIGziNplffoINjCgyPnkXqR/9Bamfvo3lPd9Dev9PkPbNp1hJ5n35Nro/0hltSxRFk9vvQIObf4eGN9EMfncLDeFWGkFJ3MeU4NnExnixaVM8WLM6Hq1fBx0qVkCbipXRqnw1JPG/NK3WEEl1EtGu3QP4avYKYwLrWMvLPG8Inn9rBNHY41pkCusp2ujIgULWNfUYQZAZeMumGiUjDZJqgFQUoHWsBMNGcAZprICChR8AIwfT3R2Fogc1gHtgRXtNTPoR2zYRhF/0wVwwFPGeBCsiK55ouNxso5Nma9lIbRupca8H/3EKYrUGklwDu11kH/M9rNW9rDO1vCVc0weQqfX8XxL0JhYwsfnYmWuSdYT7HP0Om0jqnhPo9tJ7aJ/YFq3qNWU0kMBoIAHJrC3jS1dHXPGKJhKIK16ORlCBRlAFdYuXRrWb7kDVm25FdRpBrZttelCPoXkj5ujNmLe/kNAYw559AuNfeRKT3ngOc959k6KmoD//G9YxUsjs/hGyON3w+YdY//d3sfa9P2PNn15Hxh9fxao/vYIV77yOlZ+8jVWMCDIGdkfGkC+QMfRLrBr6BZb1+TsGv/x7dCpXCkm33Yn4391MI/iNMYLGNKWU2+/EfRUq4aWEBPylVUs8G18fTzWoi4dqVEeHsuXQrnwVNC9bCcmV6yC5Sj10aNoBr/caZUTqIqYs1u5h9FnnlzW8Pmce/o7bBGH3zY+NvE7CmIGPdVzuLweFKYuucVJTV8YyxAEvrLgCUASgtpEIjFyjPhNt4yPQRPzs5XY0BC/+NgoRGEkUQJQRxGJzLItb5j9h0Sf15xF7fK/Yvfi38yJDMLmgrwCsO3SaJmDZyEInslizZLLAeDG1OrdXId3MQmqIEb6WfZcvkzduR/uHX0fHRm3QKi4JLdSIVqMRkqs2ZM1fjQbASECpQbEyaFCyPBqVroh6RcuYSKCm0gKaQNytRVGb8w1uL4bEYiWRXJQ1ctWqGPz0I5j1l5cx9U8vYMIbz2Dq689i7psvYNEfXsbKP7yCla+/grTXX8KKl55H2vNPY9WLzyDt1ReQ9qdXkfbR28jo/TFWD/oca4b1xNqRX2PNyF5YPaIn0ob0wIR3XmCtXxFNb70dCTSCxN/8Fo1/y+nNt6AF04OuJUvjubp18dcWKXijWRKe5fyzDerhHhpE+zIV0aYcI4NyNdCmfD20r9UM7Z94Gwt3HjNCzTpOYz3hQ8tI1nFej6OnkHn0dADXNgNh2xe8RsCoIcgIfKwRLDNBZUm4MhdrBEEwoo0hEklkUENBrGZ5jTGLADRITffTeI1gJfP8GDPQsmuiKIPH230mYgTXFqVd5o0AtNzMa50H24LrCcWI8m51wa3n/qYrTp8172GdjqmLwhO65qAXLovBvw3hfuELrN9FwYt1FLxYz+Ubj5zCBqLCtVGFTLUQl2fJFMgmFh4r9GhhZ7OgZmvqYfOx01weyyYu7zF5MTp3ew53N2yJVhpNqLyZIXPzqg1Qv2Rl1LmzDBqVqYR6xUqjQbGyaHRXeTQsfpeJAGr+7g7E3XInI4FinN6BhjICRgPNS5TC3eUq4It7u2Lue3/AvI/+iLnvv4HZf3qJRvA8Fr76HBa9/CwWUvgLXngCi597HEueewIrX3ga6W++jDV/+wvWfP0RVlPwayn+daN7Y+O4flg/vh/Wjvka6cO/wuxP/ojn4+PQ6tY70Ox3v0Pib3+LRr/9HZr+5ia0oBl0KloUT1SuhD8nNMJfU5LxWnwDvFA3Do/XqoVOZcqjXdnyNIIqaFOmJtpVaoB2976EwamZrPVPm/O1mefHTENs0vkKw/Mf9dmSxe0yzTXz4jUKywZGDzL39YLzwpUBL648OLym4PCWwdXeMnYtYsqu0PFoKB5kKt6KLX+iU16R4WM1zSH9uqHxcKo2jDRGGgUYQeGQeNVgEwVdOAq5NYUfm59Hm8E6EnNBYk5qMKsPnuT2p2gk32Lt4VP8Ti43n0+Zz2sPn2bBOGWMQJhahoVnE+ezjnzLgvatEXCU8D1s/fY7bCkk64+cxEufD0WX9g+jY/3maF0nCSnVG6FF9QS0rFaf4q+AuDvKMCVQFFAajZgSNLmrAhoWLYU6NICav70d9RkNNGQ6UP+2O5BAI2jMaKD5XWVZ65bDX9umYN4Hf8HSHu9jaff3seyTv2L5B3/Esr++ibS3XsOKV15C6ovPYgUNQSaQ8cbLWP3On7D2q79j3SCZwNfYOLY/Nk0cgM2TByFz4jfGENaN+hqLvnoHH7dpjkdpQvfRAFrRCJr85jdo8c+/QStGBx1vvQUP3VUKr9euhXeSkvBus6Z4mfMv1qMZVK+JLjSqdhWroG356pzWRJuUrni9J9MDXhevAQQbQcFs5HnNPMprZYg1g428hht53TeQ9WQdr3lhiDULlT2W718Qk7Y6aASFxxuVBxNkFmFYMUdHJBG8KQuNQDV7bBgdCwXtkPi1zDgq5wuBamOXn0cjM7DhuqZryToP5sIcpJCjsNt5Wc/l6xmGudDfos8UPi+2SQVYOFSAVGBcgfKagDWC09hygoL2kK3pSS4/eSqKHIa2QaTvO4an3u2Njsmd0ZbRQCuNH6iRgFY149G8Uhzibi+LOrffhfgS5VD/jlKIZyTQpFR5xFPsddVleNPtiL+jhBF/Iqfxt96JRM4nly6LtuSVxHjMevstpH39OVZ8/SmnH2Pll3/Dyu7vIe3jvyLtwz9jxbtvYeU7b5o2gYwP/4L1X36I9TSBDRR7FkWfM3EQsmkC2ZMHYhPJGt8fmaN6Y0m/DzD4953xQbFyeO/mknjqN7eh8z/dhLb//Fu0+ZffoP3vbkLX22/DU+Ur4I/16+Njpgh/YlTwTNUqeJmfn9Dw4/JV0LEyp6Rt3aZ46Pn3MG59nomWojBGcCqQzSd4LTy45fa6yRCcEWhq553JK+KT6a9ThWCQ4COftc6LWx4xAs3/kuiYfj0VAhNJ0Eg8FW8Q+ZmLjT6sGVwLGoHdKfCHhFCNGyTuCGqU8RK93vQD8xhOmLF4xCtBH/w2hOaDcOtDHBA6jjUXfZe68MxnnkxNlaOaNMAUmogRbGJNlU22sCBtoVFsZaSw9aSE7+dkDHnHzyH3xNkYZmXtxoPPvIe7E1qhTb1maE0jaF0jHq2qN0STMtVR+7aSqEMSSlZgWnCXGdPftFQFxDP8rycj+JdbmQqUQotSFZHEiCHx5mJoUqw4I4K70LF0ebzcsB7GvP4sUnt/ivQB3bF64BdY3Y/Tvp+TT7GmF8N/Cn/Nl4wAaBJr+3+ODcO+RPaYPtg6rj+2TBqArVMGYcv0wdg2dSi2TBmMzGkDsG58Hywd8ikmP/kQRpSuhRG3VcTH/1wcr//v2/DYP9+Ce/7Pb3H3TTfhnptuxiM0p9cqVcHHTZvh05Yt8adG8XihVk38MaEJnqpTD12r1kS3WnXQpX4SuqQ8gBc+Hojsk2doqjQAD5tOxJqAyN8IZAKOyHV0bDhMaOxW5BLgt6y0IuizlnuxRsD1Bjd/8hdEx1Slqakzm8LgTKQgKHZqYk0goYg5pPGCKNAI/IKORdtEu61w+VkY5eOqkQOw4vUYgQcJ2kUL9rM1Au82Fh5DBcAUAtYKptbnduazwkX72ZoACxCXZXGdptlctpUmIHKOnUHu8bMUeWGM4ATyOM0N4JsFa9DlnhfRpUEy2tWUCTRiStAAzSvXRaNSlVDzVmsE8TSAhjSCRhR94+JlkVCsFOqpfeC3t6Ep17W4qyKSGTUk3F4SScVLonWZMuhSsjxeZU4+9oUnKPLPsHHAl8ga1BMbyMYBX2H9gB5Y983nWNPnExpAd2wcTAMY/jW2juqL3HEDkDtpEPIo/twZw7Bj2nDsmDocOVMHI2vKQEYLvbCsz4eY+9ADWFiqLub/tioG/lMpfPq/i+GDfy6GP//z7XjtX27Di//7ZsObjFY+YATQvVEivkppifcaxuMv9evh/eTmeLF+PH7PVOGBhGbo1LQD7unyGj4atwQbj53yGUFwVJCfEYhoM/ASMgOmEOuPnrAc47wXtzwKLjfmoanK7y+NNFIYrFFEf762DoO0a01AU+lbUX9B0Ajcjq6rxVuzayBHeLBGGK/I9TnirAUhwdoQPX9UYysiCI4aIthc8NpEwkaLMQhedKUDm4garrIpcrFZsMBlf3sG2058y5r9RBR5J7+NITcfekxagk5tH0WnuCR0rJWANjUbmYigWcVaqF+8HGqwhq9LcSslaFiUKULRUkgsXtoIXiZQ97e3oxkNoHnJckjhtPEdd6FZ0eJoU/Iu3M1lz9etjTEvPokMRgQbh/dB5si+2DiiNzYM6UVToDEM/BIbaQKbBnyBLUNpAmQbt8mdMBC5U4dg+4zhyJsxAttmjUDO7GHInDkEmZO+oZl8jo2vvYy1Tdpja6kEZN1SFwv/T1VM/KcyGP1Pd2F4keIY8L+KojeN4bN/ug1//5fb8emtJdCrQlUMT0zGoGbN0LtxAno3SUL/Fu3xRau2eLNlazzdsSvapdyNe1/9DLNz9jMF07l3UPQkWyKnULOOnEDWiZOc52deB5FF3HZmWxkDj5HlYyP3zaSwZQpZITZyey8buN0GLv/1OIF1USYjaDKmghQynPzwmocl2hSCcYL3GoE/agiG62gEapSkEdiNrQm4Gt6iVtho4Qsn7tgfnR/riKuVr0W4Zvew0Q+duzC4/N/VFJuPqbBFCtTm4ydYqE5GOK6a/lvm+SdpBtEECT6Ibd+ewsufD0KH5p3Rrm5jtKnVCK2qN0CLqnWRqId9UtQaPVifBqBooOGdJdGAJNIMGt1WHHVvugX1fnsLjaA0UkoSTpveURItuU37u8rg7jIV8HSVqhjz+INY0fNDmkBvbBrTH5tH9WPN39fU/ptH9MKm4T2RPawnto3oi21ct82YwFBsnz4MO2kEe2eMxB5GBAfHDcK+Xj2w85XXsaXNvdhRLQU7SiYgt2g8sm+vh823xGHDb2ti6W8rYv4/lcWs/1UaM35TFqP+VzEM+qeiGMhIYcjNpTGqbE1MimuMSXUbYXLdJpjasCWmJ3fE+A73YWC3R/D3ex/Asx0exx8+GoxRqzIxNGMrMg4e4jU4FmbTsaMU7xFeK06PH6UJcJnhONczMghfN4s3SrANitHRgozA+9m7/NdCFc0GljFjOF5YCVncPPXlIz8zsMu1PkiPrDwZcXt1W3hstCFTKLKBMyIcrh/SaC7W0CSLobJtXXec4Z/lcs5n8Q8VHl2A6No5kycrkzVAJk+SsCF84Qi6uJuI/6LY7z1hCk02c1FbgPT5BAvNMWzhdBvJ8WCigW+PU9SMBKKITQGCWL77ADo98jq6JbRBu9pN0IJpgUwgqXwNNCxZEXVY62v0oIwgoVhpYwSNaAiJRUsg/jYuv+lW1CPNS5ZFq7vKowWnCXeUQsqdJdC+VFncV6oiXr+tNMbWScTS3z+CbR+8h+19KORveiJvQE/s6fulpc9X2N/7Sxzo8RkOf/oxjnz0IQ79/W848M472P/mH7HryRex/Z4nsKPV/djTqBN2V07BoeKNsa9YInbRBHbcGY+cYg2QVzweW2+pg/VMEzJ+Wxmrf1cF626riQxO026ujvTba2HlbbWx9M7aWFauIVZUTsTyKklYXrU5Mmq1QnrDdkhreg9SWz+Aue0fw/iHX8XAP32O7p+PxkfDF+CLGelYyHO2+bjEfpxmIEOwuGXWKHTd3OeC4LU9xqjgyDFe/6Pm+geVl18LawTRmHJOHVyLIO1EzCTWOBzrWTlGKuiCiI7urYHY6L+IE300tnb2ds1E8P74wv3BIFRbOxSmZ7IGzzwcjE5uVE3PixtLrAko1LR4Q1FboLawlslhAbP4jCDGBILJ+zb6cw75cMxcdOnwNLo2aI7WNROQUrUhmleuY4YRN6Dwa91SzGBSAgq8we0ljBkk3FncjBVoeOsdaPC72xgJlEHL4mXQXI2JXJ5yR3F0LlUeD5WqgL/dVBpzb6pGIdbChnJNsKVBB2xrfi92tX4Ih1N+j/2Nu+FA4j3YW7cjdlZtiR0kjzV9XtUU7KzSHDvLNsXuUo2xv1QSDt2VjANl+Ll0ErYrEmBKoPn9pZthV6lELmuErXfEIet3NRgZVMMmin7rHXWQc2tt5N5ZD9vuIDSNLTSMLG67oVQ81pZJxEp+TiteD+v4+9aVT8bGqm2QFdcZG+M7Iy3lYSzq+ipmPdUdoz4Yiw/7zsDQ1E1YnLeHYbXXAEKYiOD6kZnEGsGNGoP2uzYbid8IVH4jx4nVQjTebd0xdEyZgSINL9YkTOoRFUEE4bZxpmCX26iAEYEZqEFMI5uHDRJhzI/0IqPQNjoB0T8+BomcfybLjxH1tfEfT06vENKReeQIa3wXYrIQqOCEUFiZ7YXrs08eYyRgTWDrsePYyuUOiXmbR9z5sU3tBt+ejGLDwcN4+u3euL/JPejIMLmlTKBCHKOBaogvUR71Kfjat9yJurcVM2MHEooyIrijBBpR6Al32EFDigrib74DLUowIlAbAQ2jyR1F0erWYuhWsiIe5rKPflsSC39TlbV0DWy9tT52lWjCcL4J9nC6965m2Fs6GYcrtKLAm1PQyTjI6T6Kff9dTXGA7CvVBAdKN8VeLttXltvflYS9WlYmGYcqtsRBcqB8c+yhIeQqKihaH3mcbqPwt3OaW7wBcorWM9Mtt9fB1uINsY0GIhPZRjPIvLM+1jCKWHNrXWSWaIzN/E1ZJZth612tsaVsO2yqeDeyqnfDhloPYFXSc1hy7weY+Mo3+OLr2fhg7BL0pyksO3CQ1+9oCHdtYzHX011bD1t4fTbzOgXtI7JvCB67EGxi+YqCqWV0GhOMSX98DaRW7DQTTtXQutHM03CilnHKSu6asCJXO1kkTZEJyCC+RRFXK1th+8XuJ1aUmUePU+QU4zUwud5JnaQQ/By03bWhCRw77OMQxe0KDU2BJ79A+N3OCIyBcJkj+9TxQhmBhL+dEYGXBVty8cDT7+D+Bm3Rvnp9tKhcF83L1UICw/mGd5ZBPYq+zq1FGQUUR2M99Ye5fyPOm2jg9mJoytq/sQYP3XwnmhctxYigNJreWhzJt96ODpw+UKICHueyT/5PCcz7P5Wx7p+rYuvN9bC7uEwgCQdLNaPoU7CvdHMKPRn7WNvvL0UDIPso6r13NTFRgKFkY+ylecgoDldogSMU/+GKLXCQBrC/jDWH3YwIdjFK2FeGxy/dmBECo4W7EhkxNCaJ2FO2CXbx8667GmMHpyKPkUZOMUYRoriMgZEGf1Nu6RbYXro18sq0w5a72iG7fCdsKXc3tpXvjB2VH8LWus9hVed3MfvpXpj36SL0HrAao9blsrAeDl3X/wmwjNBkrg+7zyYakyqlCDIIH0prjss0Imw2U1aahuMs69LNYULdGU3agXHB2gwRbkS1OpZxuGhChqCIImwEG91G3NGi+eMBuPUW5T9W2Pqj+ZPFPx9L8LYFo+8KukhHYwS/hbm+w79OPQGq1bdSwLFGoHw/2ABE3rdqR/g2xgi+nrEU93R5El3jktCqRhySK9VG4zJVUV81f9EyrP1Lor5MoFgpNClaEo1pDAm33onGjAJESslSaHpnUSTddjtS9CAQ0vTm25B8863owGjivlLl8Pidd+Hj/1MMs/+lItbdVJP5u2ppipNiV5h/uHwKDjKsl9gPUITiIGv/Awr3uWwfa2ixt3giDjI6OFouBUcrpOAQkQkcKtccuyjgfTSBg2W4f+kmNBSKvEQD7CzRkGbQiMJvhB2lGhhTMCbByGIvI4td3DaX++Xxt+zicXeWbY7dNJmd5WgC5VphR9k2NIRW2FQsBdmlWiGnQmfkVrsH26p0ZQpzP3kIe2o8hjMdP0DuSyMw5esVGJ2xPer6XAv/df5/D8umqfwodJYdLyZi8aKy6CdGM8eQdZKRMMuueleyTuhejeAuWC9G29I5UYRhu1MZDYQMoYg/x1ZDy2aiqbfhJoJbZ7GheKwo/ajm3fILoZNr8Z90rveIPtYE3H5HaQSMCkiOZ2rhOl64/FC7gNh+6gR2nj6BHZwKNTA+8/FQdG15H9pWi0ez6jSCcjURX5IpQdGyiC9WxrQJ6Gk/TUuUQnIJdQmWQOKtd5g7+5Juu4MRQCk0u+1ONOV8izuKoznXNf3tLWhx623oROO4v0QZPHdbSXz+/7kNs/+pLNYxZ8++mbn6HfUpSgqWgndh/37W6BK6OMQaXrX8AWLmGQkc4PpDFPAhGsQhCvhg2SQcLmsNYxdr8z3FG1kTYBSwj+LfQ/HvY+6/i2aQW6wuthWLww6mBPvK0FS4j75/e7F45NwZj51qX2CasUcpSdkW2Fu+BfZUbIud5dtge9m22FQ0GVkk7667caDCvThQ8V7sqkBDINurdMPZ5q/gbKu3ceDRPhj35XzM37GP5ewoDZrXKj947bac0jX/NYlULNfL1jC28tnKyiYKRpjZFHc2a34z9aA0R2h+KzW3lTrdeuy0hfl+bA9KMJvVYG4GcMk4vmN0YdN7tWvQCBhuG9SwQreR2HliI/kNndYLw2lvg4wEns2TFBHbfwcRQQet91+EyDq7jy6qM4IgggxAOBNwRrCLRiAzEPNydqDzkx/ibqYFbas2QHLl2mhWsioSi5dFA9bi8cVKo9EddyGJ4X/KXWXQpnR5tC5VFik0gya33kozuBXNGQ00ufkWJP7mN0i+5XY0++3NaH7TrWjP+a40goeYLrxxc0kM+KfiWPLP5bHpNzWx7ea62EXx7aGw94eMQMgIDigyoOj3llTEwJpb60xKwKhAsPY+wDD/CGtzcZSCPsDQfh8jgv0lEmkMMovGPJY1g4PleNyyEn4CI4T62FGMUQLNYCcNIK9oPHKLcl4mU6YFDYIpimmjaM79WmJvmTbYV64t9lfqiN3l2mF3WVKxC/ZR+LsrdUYeo4M9le/D/soP43TSH3C+xRs43+w17HqyD+b1V2SwI/BaeTHlMCzaX4vosvXLQ9F7yGa5U0Rhogp+zmUEkHv0HM1gP3KOHsT2o+dpCOeoU3/7wmmmErFmYLHr7U1ep6h5RgTZRygOGsCWoxQIp1uZg29hLr6VDpxDNM0m4drdYwJhI/CIMH9iRRt8IgpD7EWJPib/x6mTnvXuOyNGoILjogE/1zIBawTHw0aQS1P4aMws3N/1GXSqnYh21eojpXwNJJWqZEYNxpMmJcqibdlKaMNp+xKl0blseXSpVAn3VKqMFkWLodktt6JV0aJoxUig6W9/h+aMElrefDvaMHXoemsx3Fe8JB7jdu/fVBRji5TAqt9UQfatcdh6Rz3WzMzdKfK9oUhAQj/Imv8I0wRxlOG5ooG9FPchmsNhCv4Ia/+DrMWPaDuawGFGB0L772ckcKic9ueycowsaAbiaAVGFGW5D5cfpBnsLZFg0oidTDPEDqYcu9UgyQggDE3gaOX2OFqlEw7TBI5V6YwjFP7RypxW64KjNe7FkZoP4EBVRgbV7sO+qvfhu8av4FK7v+JU4zdwvPXbOPjIp5gyMB2D0rex9o+9No4cXhM/W//HwJrcQ6RsBhEp21tVlr9VNMT/KM3t34DVuZOwcltPZOwcjJzDu7BVtfxJ1vbEdJOTLST7uO0p2xSDMwKhRspTKJJz+BC2HBGHkX3kIDlEYzhMxzlEaAg0hS0yA4X3FJHNxTT1o+URkceiRryIEIPROn6fh+xv+bsCid4uiM0nD+WL1usYOfxd26I4zDCf6YGPvFNHothOrBEcx4zMbDz96uf4fVIX3F2zEdpUqYfmevwYRd/gthKmi7BpiXLoWrUWOpapiA6lypj79x+oXgOP1o5D53KMDooVRwemBt3KVEBHTrvcVRb3kC7FSuFephOP3Vkcb9xaHL3/pSRmFCmNtP9dEZt+Vwvbbq+P7ayNd1PkigRkAOIwc/2TVdoYTpBDNITjlVtzvjWOVGiOo+WTjfCPlrNTRQLikKIARQjlmxMdq7Exg0MmbVCkQVMobdsObPtBkok0DpZlzV+hFVOB5jhUsRWOVG5D8bej4NtR/O1xvFonnIl7AN/W7IZjVbsYjle/B8dq8HPN+3G0+n04UuMBHK76AC63eBM/dHyXEcFbONPsT/iuw3vY9fwAjBqSjmW79vD863oUjq2nWaH9qpwgNJ0C2CqYtlwL6SSiA1ZunFd5zGF53XbyINbvXIIdR8Zg/7dDkXPgb8jc+ak1AprEppAOXTqxlbgucbcsGN1UdxpFDp46jZMXL+Lc1as4/9NPuPiPf+DCTz/i9JUrOH7+PL/0JHYwSsijOeRymsOdc+S+AWyhY21l6hDGCN/7B68Fj08xRkGxbuMF9aPlW0NC1vx1w/22hr4j2giOFMoIbEE7hmU7d+GJN77Cc+2fxCPxyehYoz5aV6qFZndVNG0CaiBMZErQ5M7SuLtCNdxfrQZNoDLur1wVj9aqY+hahtFB6XLoTB5gynA/jeHxqtXxeMUqeKB4adx3x5146rai+OCmEhj7z6Wx9J/KY+1NVbHlljjk3sHw3OT0Ct+tERwqS3HTCBQJ6LNShgNcdrxqW5yr3QnHKrUwNb6LAhQZ7GPtLg5x28NlknCM+5uUgenA4XKKDGQuFpmBTEBmcZAGo/aHYxT+8WrtWeu3NtMT1TsYTla/GyeqdsSJap1xscGDOFWzK83hboOig5PVu+Lb6t24/l4coxmcrPYgLjV+Ad8lv4qzKa/hp44f4D/u+QQ/3v0Ocp8diBFTNzCFPei7FvmTe5rXlGj6y0Et6NgGRpDXYNtpwjJ0LawhyDTESTPNZVnNU+V0eAu+PbcOF69k4ejpudhzfChy941F3rG9FH0klTfdp9SiluWE9GiidoMieC8yAkURTA3+67/+C//3/wL/9Z//iX/79//Av/3bv+Hf/vXf8I9//Cv+8dM/8MMPP+DClQs4fu4k9rPw7+AB83jwbfySHIYZ20je8ZPI48E0GEfpxDY1uIUw4ba2l8hOHM5XaNHwBIYJWh/BK+DCQXc9cYj7quaPRQ4cVKB28OJv5XpFE4u270S/RZvQfWIaXnrhc7yZ8gT+kNgej9aLR+eqddC+Ug0013sMdT8Bw/qGtxQ1dxC25bKHa+ohHnF4uGoNPETuLVsBnVnzdy3F2r8kI4WSpXE/DeEJmsXTNIQnit+Fx2gEfy5dFl/fWgbT/6UsVqjH4Obq2MLUIJcRwR5GA7tpBBoL4BoLZQJKC2QImh5TLV2hJU5VbWcEvl8RQMlEHORUHJMpKFVg7X+Y4b81gmSDooejjCKOVdTxaBw0CkUIxyu3JDbaOFa5rY0AaDbf1emCs3XvwcWG9+Ny/EM4X+9eCrwjTaAzBa/0oAMOV2zPFKE95++mQXXhckUKpHI3bvt7pgr3YX+dR3CsCU2hxRs0hldwMulNZLw9BT2mZyKLZWnnd0dj2PHfhi0X2xkVbKc5FEQey6k/UvGzneSyfOayfEn82yjUvBP8fOIg9h07gB9+vEQ9nsbFy7vx3cUNOPrdLOw8sIh6pAaUBodSjm0a03KSOpSRqHKVOUSlHF60zLZFFAFNwBjBf/1f/Md/yAj+Hf/+7zKCf+DqD1dw5fI5XLh0AqfPH8DJ73bjyOlcHDy1DXtP5WL3qb3YTeHs5Zft4o/ezoujP51r/oAIGQEJEnEsMolggcaibe32Eq8RuI/YfbTsQIiDhu2nD/FCeFFtIzMQh7j+MLbzou/87hA5jLGZOXinL/PV9+agV7e/4qPa7fFR9eZ4t24rPBvXhHl/bXQsXx2tSlVEMqOAJrrL8HdF0eimO5ByRwncU7EqHqpWE/eztr+3XEV0LlUanVnrdy5RGh0YPXQtUQr3lSqFR+4qgyeKlsJz5HWaQQ/uN7xYJSz8TQWsu6kaNt2iwUT1kHdbfdMmoK7Bg6Z70DYUurYBcZwGcJI19ZHSFPddrNW5vURvhF+atT+N4QRr9+NME44oFSjbGMclftb+xwSPISM5oWMw7z9cToag49McaATHKnNdlbYUc3uG/nfTBLrhfP37cLnRgzgb143LWPPX6IBva3QyEYJShcMV2zKFaEcToDFU7cwoojOjibtxoFIXHKxIKnTF/ipMF2o/ghO1n8CR+s/i20ZP4GDnDzHnyzRMWreN10PXJRaJ1HDmZ+A9ToEcKxTWMLyETMJUNK68uc+sbI2gaTgstxevXsF//if1ePUUrnx/CJd/2IeTZzKwZ+927Dp2FtuPH8COo/sYue9l5L4d2fu2IvvgVuxkWr/z29NMTRjFM7ow4tfUoPnI5yL/9/8qIqAT0BH+6z//gyZAI/i3f+Af/3qFRvAdLl44jnPn9uDbM9tw4sRGHDq0FHv2zcSOPVOwbcc4bNk5irnKIGTk9MGqLTOwi2GJ/kCuwhnjcAxRSES4sVhX9E4Lxorafxyv4B3R2zhxezFC97GDgo8ULM2LQ1h7cB96Tt6MCa+Nx7yElzCL4e30Sm0xqVxLDKzeGi/Xbox7GBF0rVADrVn7a3Rg89vvQuJNdyL+t7cjmeH93RR457sofBpAu6Il0faOYmh/ZzF05Hz7W+5Eh9uLo+sdxfHgncXxKOdfKXYX3r+rPPqVqYzJt1bC8t9UwvrfVcfmW2uZ4b15dzIiMK3/yuFVW9s2AqUHYSOo1IrhfjIOakzBXU0p/KY4VbEFTlZIpgE0owFoWRPOJ5vp8bJJNAHboHi8QgpNgXB6TBEGtz9WsTlOUvxHK7U0A5GO8vhCqcdJRhwnq5HqHXGmdheckvgZBXyrNIFTcaRiGxws24qRhMyjE/ezjYcHynWkCXBavhP2k4OV78FhRgbHajyEo/WewMm6T2N3g6eRc393jBq7mrWoNedAeB0DlxeayLF3nHEcioWijjUHb+QQtD4aVUYWaw465i6Kcwd1dPqHC0aX//bjVfzrv17Aj/96Apd/2o8j327GgQMHcejEGRw7fRzHeZxjp/fg0LdrsX3PAmzePg7rt4zD9oPZ2PUto3aWfXVx59AMtkWhKCJkBIoE/uM/JP4f8MPVS7h85Tucv3gEpxkBHDu2heJfg717l2P79vnYljsFm7eOQvaWEcjaMgBrMj9H2oZ3sCD1NUyd9xld6Di2ywjCYlQtXFDtrBr4+nC1+fXjrfUPmKkuQORCE138Mwex82w021kwRq/Kwex3p2N9wmtYWaojaYvUMh2wrGQbTK3QCu/WTMQD5auhC02g1R2l0bJEGTS/sxQSmRo0/M0tSPztzWhN0be7swRNoBha0Rha3nI72t56J9rdXgwt/+VmtPrtbbj7pttwz8234eHbi+I1RgMflCyHISUrYc7vKiP9t9WxkSag8f8a659XrD72sWZ37QISvbe3QMuOUfSHaABHynKeYlfNf4zbywScERwqlYCjZZgSlKcpMPRXO8FhGspR7q8GxWOMGDRVqnC8UgucqtbGjEhUWiAzOKaGSJrAUbURqIGSpnCiansKXwbQgcspfkYRB8u1MiMfxRFGBCerd2Ek0IHH6Yj9PJcHyjMq4PzesndjH03hYJVuOFj9ARyqx8igzlPYy3RhV93nMe/tafh6aSavyz5er1+B73jdjRn4hB/DwWjOcplP6NeLKqDdLId7WF6v/ttP+I8ff8K/X/2RlfQV/OM/T+HklZ04cHIXNXoOP169ylT+J0bwl5jGH8Wli6ywT67AblbUK9I/werNIxi98zcp8mXEHhuBW4r8+39exL/+x2X8499/xE862I/nceWHb3HhygGmBLtw+uxmnDq1HkeOpWLv/nnYvmMSMrOHYM26fvyiz7A49W0soglMmPkcpizsx4iAYRDTAlt7O9FLhG4+gr92LjwU5g2y4zSngkZg+O5A6ILrwtuLv+fMAbI/TOaRPRi+ZBemfDgHeS3/iAPMYTOKtkb67S2QXrwV0u5siQXFk9G7UmM8y7SgCyOBlkwDkm8rxoigBBJuuh2N/kXjA25G89/dRgO4wxhAys2MEmgOzf7lJhrArWj+zzch+Z9+g9b/+zdo/y+/wQM0gxdoFn+/vRRG3lkR839XBRmMBjJvq23H+tMIdpaIx37W4C4ScFGAOEFxyhiERhDKCJTvywgk/uOq9UszDeC8MQEeR+uUJhxVFFCeAmcqcLRcC+5rGxdtj4JtNzjCKOGwtqXRnKii72GEwO89wjTCNB7SEI5Vbmfue9A9ELsZkewrnYwDZWlQXHakslKJLkwbZAZ3Y2/ptthfzprBoUpdaQKKCP6/zP0FfBVX2zUOB3cnREhIgltxd3e3tlSgLYWWAi3uFHd3d3eJEXd3d3eIEYLD+ta1T06Rct93H3mf/9f+LkbOzJzJnL3Wtda2GYPEZuMR13IKrcIkxLeYhAQu3QYtwsG9zrgfForwnNj//SCow5kYJMJySqJk+19HvIqPlcV/PcKpIiKIj2jip/gNQV5cgFfPCvHubSEKilMRmRaM1Kw0vHj+Ei9fvcDzl09RWJiJx49ikJXph4QEC4SHXoKL25+477gUQYneVAUZCGHmV7bjM6Hz7smXeFU4H0Uv4lEklRGFqXiUF4nMx/60A+5ITLNDXII5wqOvISj8PHwDj5EI9sLZYyusHZbgnvVMXLs/BSeuz4ZnhA8ixP/8Q5CHMkTe/dcjhlEC5P9KZPIH/gvwJICcmL9lglBGZHbUR3HHwx935puTBNYgtsV3CG00EXYkAOfqPeBctw+caveCdfUuOGHQEXPNWtLjN0D/OrroV70O+snLRMtXQXuCu23piuhUtgK6V6xCQqiO7uUroRv3dy5dHr15TLfSFdCL0b9MBQwuXw7jKlXEDxWq4M/KdXG8likuVWgAy6qN4FO3NQJqfgH/Gq0QwUweRV8vikBClIBWFcgymdk6kUAWJZBMkEtW/xD42qUQgqyregJDqgFmbKlbECJIIbhFEaQwtC0HigykGZIhCiFVKg65TGlIIjCjGiEpaBRDH2b6ngit25k2phPXZSyDEAitAVVCWvNReNxuIjJb0gJI3wKqgCRaAmlBUH0Mmo5FEiOx6WRENRyLmOYTEWU2Dj7NJ8F85hEcs/Dmb/YJiP9XI+bfxOc+/zSx/NP44ByqiggmreRHiXj2KhdPn2bRFuRQsacj6zG/MzWMSTqfRPAGBQVFePQ4A+mZUcjMjkBWjj+SUiwQEnQcLq6rcNtmPgLjvRCdmcVrpxF3/4IIQo5WQ7zDN0jPcSXLeCMx1R1xyfaITn6A2KR7iIi/jojo8wgIPQpPv91wcl8HG8dlMLddQDswA5fvfotj16bDKeQBouTBkMXCpBJEeR5mfgL388GsTGsgIVn6c8z4+eADY5b+fxWhWTH8O96HW2oUDh1xhk/fZUigNI1t9j1CGkyAXZ1ecKnWDe56feFal+s1uuBazbbYaNACPxqaYhxtwchaehhSRx896f3bM9O30SmLdjpl0IlA70oS6EJS6FSqLLrqlEPvciQCnfLoxc/6lCqDgYzx/PznMpWxtmwt7Civix2la+F42bpwqdkCISSCoDptFRGINRDgiwIQ4KulKIGS7SQCWPy9kvYNuiFV1Qlw+Vf9gFQYakghXr8zEhjS9VgUgGpCFILhUs6PM+K+EhKQpbQg/EUEVAYJptKPgPtNmPlpK6TZMkKvi2rmlObO4NodEanfXdmEJLOByKAiyGg+GqlNqApMaCFMpU5hLFIaS3MiSaDZOKUMYszGIorrMSSA4IYTENx0PNy7/IKTW+7CMTECEcyG/7sRy4j7jyFl5mPiECWR+N8Kke9SvkNFlXI9Mz+DCToHefkpeFKUise5UUzMYZT6VOu5+ch/VIic7Fw8epSO/MIURjRS0hwREn4a/r474Oi4ELesZyMkwQMxJIHwrBR+Rxqv//fQCQo5j5hEWwRGXYdXyGm40fub22/GLavFuGWxANfMZ+Hq/Rm4YfEbblvOwx3L33Dt3s+4dGc6TtychjMPVsM3juTxKI1/BNlQKmkokwS0ykOJB/9XIRmYwFPnkdX/efwdwJ+PKMbHGf/fRXiOJiLoOyOyouCdHolNDzxx/3daoi++R2Sz0QhqzIJoPBwudbrBuXIneJAEXOv0gGuNzrCq0hZnmKVX1muCr+vUx5i6hooIBtSuh+70/R3KlEd7EoFEB5JCp9Ll0JFE0L1UefSpQNtAshAi6K1TGiP42ZckgnllqmJT+drYVcMQOxmHqxjCvmYzhFVvheA67RCm14FgE1tASU85ntl0MDIYGqnOYFYXn58oWZygjxcFUKICtOB/TwKdkGDQSdURJJb0IEzkdYUAhBRkmUSAJ9MSSGVhKq8vlYdJBH+SKYlISIfLJBJBLAlHhjVLZ6Mw3Y5UBB1V56egmu0Qqcf7oDWQHodZLUeplgNZjzGSzk7DkN1yIlJIAooImoxBQtMxVAGjSQRjEN1kPIlgIlXZeIRRmd398QA233NRFu4fBwleIkLisyQgwTKgyOA/hRACM7g2HnObZPCfQhHGh8HraOwIr0kMxWcnofjFIzwpTlMV9RmPmOmzwxDLxJRI+/3o8WMCv5Aq/ilevSxAcVECsh95Ijr2Jlw9tzNhr4Clwyxct5qJkDQ3RGVm8LrJCGeEUQF82qqhk/E4CAVFaSgqfoTi57kofpaLvIIMZBCgicl+vOh5HDv3K7bsGYsdh77GnmMzcOTCPEqOw3CNcCDwYxCdk8YvkUoODaP941AA/ByA/+vxMStrQ4Ad9W8jTLtO0ogoIQIpJFG85gXPQJzaagWf3gsQ0vArxJpNQKjpSCqCYWoEnWOVDnCr1QVudbrCqVYHOFZvi/uVWuNQ9SaYV88UE3UNMaqmLobV0MXQGnUxSIYX0wII+Dsw43eiEuhCK9CnfFX0LVcJPUtRGZAUxpeqgN/K1cDS8nWwjkpge2UD7KhpiG01DXCidgPYVW+MsJrStVj69nekIpAuwAQvM396Y+lNOFBT20/gJht2R4rU/guwDZjtGVrgy7q2jkBIIIoKQ3oXpjKzy/kC/FQCVuyBVh1o9mk+V8eJ0hCFwP3yuXROUkFFIZ2OIuq2pyLoqJSBGt7MY6KNeiNG6iyoCBJM+6tuyFG0IhF6DAMqGhJAOrN/SvMxjAlIbDwKsVQF8U0nItJsDIJMRyOg0VhEMFz7zsee3bZwiA9F9OPofxYEsEQkZfa/ivDPksPHIcdE/jfjPYl8ErQFkUyiaflZ9P45yMoLQ3yKI9W5HSJTfRGTFo3snBxi9TlevHqN12/f4tXbZ3hC25BdGID4TAf4RZ+De+heOPhvgaXnVqr0EKoIwWhSCU7/XkGpWg00HQlUC6Javn3N5Zt3mmZF1cfgJUnBn9bABv7Rzkgi66XkpyPscTKCslNUBg1nhleZ/d+GSCltcPsTMIs6+Lvn+mcRQeD/Pcjq/yGiGJElEV0Ssi+KGWHvOTe4jdmBuOY/MINNRrTxaIQ1HIYQSlhfvT5wqtYBniQBr3pdaQ3aw7Fqa1iWb4GL5RthR1UzLK7bGNPrNcCEWvoYI82CNfUUKQyhVRhYuTr6la+GIZVrYjDVQi8qgJ5UCUNLVcSccnWwvUJ97K3aADurmWJbNUOsrq6LjTX1cbm2GRwrN4ZPzZaqxSCkdltE1euoiEC8u0j0VPrzVPr0VJHvBKOA/sPML5ZArZeQgFiFWKl0JLHEGHQkqHsgszFtBYklQyr8pG5AFAHVgLa+II3fIWQgSyEEIYEYGdxUpz0i63ZANNdl+HJYbRmYJHZAKgq7I0HOazyYiqEP4kypKEgE0pIg9QahfI7h+r0QVb8f0kgGuR2+RkGXaaqeIL6ZjEUYixCj4QgyG4lAWofwJhPh22wybv56EMet3BDL3+0/RQwjmkCUiJJ4/PlQyUB7zIfx4TGMGII3hqD+dxHNsiiJ5aOQff8ioomTJNqBR8/SEJfhhaAYC4Qn2CI2Mwyp2Wl4/eqNAuu7dy9Q/OYNsp8XIakwHTHEZSyVRCzvPZaEF5fLMp4dzmsKASQTp9IaoW0W1xKCpqVM583Lp3jzohhvX77QxKuXXL7Cu1ev8Pr1S7xhvH39gl/K9bevkJIVBNfAUwiKtafMSmUmTUIoH+6noP4wQoUoFGA/l7H/5xHGiOR3RFJh/BWynRP5jyMiO4I/dNRfccDWG7dnn0NUqx+R2ORLJLDQhZuMQKiJpmkrRL8/PKp3gheJwLsuVUGNNnCs1grm5ZvgemkTnCnVABvKGWJ2DQP8VMcY39MqTK5jgHG0CmNpFUYR2KOq6WJ41VoYWLYS7UA59ClTDuMrVsfyykbYU8kY+6oZYWMNIyyrVhcLqtXAjlr1YVW1MXwrN4NvDRJBrTaKCEJpEWLE20v2F4lOsKksTbArmV+iBDTSX6MIJOINpWdhJ6oAqgohAZKBjDZMNiERNBElIBWGogxECXTn/l4EvfQpkKWQgubz1BJCEBUg3ZSjCPwYfo90RZaBSRG0GzLRiRBBFO2CjEcQIoiXvgi0MQlUMPG0NbFUHzEN+iGSRJDUeDiy201Bdls++0ZUBFQFkWYkAcNBCDQehgBahSAqhAjTUXDqNQsHj9kiJDPy79n/H0TUZ+Jzx302BLgkiP8cGhUi8WEd1N+D36+CoKYyiUj3h3PQXQTF2RPkUXj6Ip+JORfR3A6NsUQMMRgmGKQNj8hJQBTBHc2IyCHwH6VQtSQSI4I1sR2ftnKU1LkxdJ4+ycHTwmw8LchlPEZRPn1JbjaKn+ThaZHUTD7Bq9eFePEiDy9f5pMQnnEZDxfvPbD3PYvIDAKHN6Iyfgnwld/5MEqAH/a30ID4fyMU6370QLn9AbD/K2ERFYLDB5zh320RohtPQGyzKYhrMQXhpiMQbshsVn8IJXkfeFRrD++aHeBbuyPcqrWGc9UWsKzYCDfLNMCNMqY4oGOI+WVqYTYz/Iwquviqel2MpyKYQGUwijZhcMWq6CctBTql0bd0WQwoUxFjK1TBbxV1saZyPSyvWBtLqupiYdW6+LNKHVygOvCp1hKh1b9ACK1BBDNvpACPikBGEWqBK5HYgNKfoFYjBQXsBLrYAAlVSUgiiKrH7K3bDrEEagzJQJbSvTitYW+kN2KWJ/hFCUhrgRyfKkqBSiOdyiDDlDaE6kCaGkV5pMn3iuyXe1L31RFRep005EAVIooglAQRRqUQptcNkTIKUio2SQTJJAKpOEwyG0TL0IdE0JfKYTBSqAKSmo4mEY/5iwRkhqMwsxEIoy3wpyoINRsF3yYTcGH+aVwN8EMMs+B/jljEloR2PYagi81lhi9Zj5Fsz23Z91kCUBH13w9FCnH/IkRJ8Pt5D7E5EYjNCERCZggyC+IRn+aBs5d+x+GT3+C+/VqlHMKZ0SNyk2g5khGdnUhyoAKgCgh/JCGAL0m8CvwfV1D+RQTFTwvwrLgAxc+eqm7FL1/Sezwr5noxiaAATwpzUVT0CM+e5ZIMHuPl8yy8epWOl6+SEZlwDA+cViAihf4sJ42sxOwvXpvxcRNcJAFGlvswCN7PgfC/F7y+gP+j68v254799xGZE4Uj9/xgNf0UQhpPQ7TpOCQ1nMwCSSIwGskCPRhRxiQCw77wrtER3rWECDrAq1Y7eFMGO1RrhruVGuJOOVOcL1UfW3V0sahULcwqXRPjSlfE4LIVMJCA1xBAWY0SKFUafXTKoB+3x5Yqh2llq2AmVcLMCpUwr2odrCYhHC+rh4ckl0CZkYieO4zAjSHQ1UxC0mpAEEpmFpkuWVs7ZiDRuAszv3Qp1qgCIQKtLRDgx4kqYGiIgMcYSZBEGPFGPJbKIo3XTCtpYZCl6pEoNoG+P1U6MRlLk6T0XOR1ZOAS70eNTOS9iVKJlnWqgUg9meKsmxqlKAOTMloMVUQg9QVxJlQUjEjDXiQCmdSkD2JN+awbDEG0yXCEGQ2mLRiMMOOhCCUhRzQZh2AqBakrCDabDNvxf2Ll8XsE7+eA/2nwt2ZE5hFw+VzPdELiI0ukF9gj9VEIEgjCWJapmDyWobw4HsfylBfFbYY6X0MS/5P4LLFIQhMCYPmNZVmMI3YSKO1THoUjJNoJAeH3cOL8QuzY/TUuXP8Ztx7MR3peIst6HP8e3udjUQWxJAQqiY9CW6/x6f4SgmDoFD/LIcgZLwrw4mURs/9zZQlevXqBN6+K8YrW4Tk/e1KUQ0LIRHFRMgkimsQRSomSgITU87hi/huCkjzIYMm8qHgnAf7HAPt/HfIDffbh/sf4O1sfXXMDfm1/QWzDiSycE5idJpAIJtASsBDqUroaDqQy6M/s3B4+tTrCr05nevb28KzZFg6Vm+NBWVPcK2eCW+Ub4EIpPRwoVRfLdWpgsk4FDCDYB5UujQGlyqiKwd5SQUgy6McYVKYSxpWqiKk6lTG9bFXMrlQTSyrVwanSunhQ2ggulZoguE4bNX9gNEEqA4ck6yYShEkNCG4TsQY9FQloiUAFgS4EoLUHEsoy8BwtCYg6kHWlAniOliCSqCjkmumNpYKQZMB1mZdAIsG4q/pOuY4oB6lolKU0PWoqCzWdnGJlaHKD3iqSaAekniCRyzgqimgSSSiJI4xEESotDLQQISSMYK6HGHRHCIkhzLgfIhoMUK0HMY1HI6rhSEQ1GoPQpuPh20hmNRoPt84/YuPO67COD0UsAfvvI5zBMloYj8h8HwTGXkDxa0u8eGeHwmf2yC5yRWp+KBJJFhoyoH3Mi0A0CeF/iwj+Fvwe8fjR4vOpBOIZyfz+7IIYpGaHwNH1Ci5cW4+rt1bh0vXFuH7nN1y+OQtJmSz/UsFIFfO5iJD4iwg+DflMWjqoCPL5T2FRKoqe5+Np8RM8ZeYvfkaFQJXw7CnXSQDFRbQOxVmqY0NxURqJIBZPnoQgN8+bS3fe6DmYOy5GYAJ9zOMMeqy/A/XzIPzvhlxP/KAmRBG83/9fCTlHzuWPzPBICcN2Cx/cmX4E4WZTkdRqKhIbT2FMRDLlZ6zJSATV7YUIfZKBUV8ECAnQFoTodS2ZrLMjfHQ7wJny3YoWwbxCQ9wuY4RrpQyxq2w9/FCmKkYz04+hIhhXpjJGEvTDdMpjMElgBEliDJXAhHJV8FXFaphRsTpWlK+Jo2X08KBcA16zGYLqtUUkwRzFDCuzBEkFYZxU4hGsyaYEKcEp/l62tWAWzx9HoAv4JaNLCCFIpaGQhRwTrddBEYFsy7nakM/kOooIaBVkn/Ycua6WcGRbVRCqiU9ICgS13Fssl4kEehxDOhdJy4HMpiyzI6upzXQ7I6iOTJfeHn7Sz0Cijkx3xm3uD9TtisB6tBRUByGGfRBlMhChDQYjstEIWraxCGsyFkENRiG0MQmh2Vc4v+wiTjh6II7A/dfBTKsiGokFlMbJD+EbchD5T+/iNYng9Ws35D+xQN5Tczwu9kNSLs8hYEQNxBKYcm4sz40lcP8n8V6dvI94lscEKtJUKpXMwjjk0AokJgfB1eMGzl9eh0NHfsWJ07Nx8dofJIPZOHf5Z/hFWvDvSGD5/XcW5l+EVjkzdF5n3cTbuF/xrnAB3r31w5u3r/H6zVMui/HuZQFev3xMQsjCk/xU5JE98vkg8vODkfvYD48ynZGeZom0tBtIyjiES7d/RHCCC+JzUxCpJLqGBKQy7rM38t8OuV44QwNgzbrs/xzY/33E8IeOyY1QYRkRhH3Hg+Deawkl8CQkt/oaaa2+Q2qLKaqDS4LZSBZeFsq60gTWFyFUAkF1OzGjdaNUZ8EmEEKZFf1pFaS+wK5yMzws3wgPdOrTJuhjU5k6mFuqGn4sWwM/VqiJ6RVqYGqZKviSSuAbEsA3Farj50q1saB8HWwqWwdnyunDsYwxvCo2pvpogZDabRBet72qE4hRQJYKO7EDmso7ke2iDLQgFYBKxo6jBZBWASEBVUlIUhBrILMNybESYhME8Klm0r1YA3ghAVnKtnym1EXJOdrP5Dvk3CgSoJCB2BTVwtBAxjiIRemFWN6ntmNRMI+RKc3eRyeSaQf41GgDjyot4Vm9NXyprPz4WQCJwpfHB9TrjiCDniSD3rQHAxBqMowxAoEmwxFszGWT8QgxHQ/bcRtx+K4zZXIE4vMjVcTmhhO8ER+EbBPQ/O3jc8MQEHkNTl6bERpzBHlF9/DmnS9ePQ9CasZlFDy/iqI3rgQkJToTZhyz63tV8XmA/9P4lASk/CYSJ5mU+HlFiSh4Eo+kVH+YPziJnbtmYdfu73Dk8M84eWoWzl35jWQwB8fOfoe79nuQwOtFU1V8jJF/EIJN2nlFBBkuG5G2Ux+Zd5vjSdYlWoJ8Powiyv4nwNtCvHuTR4vwCC9f0BY8TUF+QTgePfZBdo47sjPtkZ5+D4kp5xCXvBdhcWvwwHkBYrOD+cfGKxJQfyi/VMUnf/x/P7QA1oQQQyyX/ywiPg4lE8PJ+OE47+yNa/OvILjp9/TFtAW0BhlNvkIqpWdSwzGINx2BSP0BlOfMaga9aRNYsFmQIw3paVnQw0kI4ZSzwSQHr2qt4F61FZwrNYNthSawq9AYFrQMJ0rVIyHUxcqytbCqXC2srFALS6XPAMlhRYXa2FtBH9cqmMC1anNeozm8qzRBQM0WCK3zBcJqtSbY2iOCWTOeGVfbjJdeUoGnmgkJ9AQhCQFrSeaWysIPWwv+sgklgNYqAAG2yPy/1j8ILfDV9XhdWZfjZFsFVYpYA6mrSCQRSK9DGfAUT7+vpkYnCYTpdkK4HtUDFUE4j1UTrhpR/suLVXTbk0Db8G9uDW8JEoMPlYJPbaoEKi1RBqIKgkkEIQ0GIdBoEPxNBsPPeDh8m4xCsNloOLf/GYd20talhyFBwFsQTdCLCnhPDPH5sq5RBAl5wcyo52FpvwIu3lvhH3YAuUW3VUJ89jQACSkXkPr4PApe2COvOBDJJICE3Fgk5MfwXM0y7pOIlSWv/WloVATXCViJeJ6vXY8jkOO5zKICeFSYiLwnCYhP9sTVm7tw4ODv2HfwJxw7MQunT87BCRLB+au/4dqd+bh0cw4u312DFOlrkB/PMkzloipAS+zGvwghAQ2OZD1Whc6j/GTkkYny8xPxtDAXBYVJyKN3evI0kcyYjbdvciiXsvDmTQbevk6lZYhFfqEfch67Ij3bCklplxGbeBCRMZsQHrcSDn4/w8n/nJIrkmVVe6b6YgGtAPh/Hn8D8z8Ogp5Z4O8RjocJwdh62A7OfVciocFkRJmNR4zJRCSZjUW8jI03Gk6JOwzRhv1JAD0QrtsTYXWZqWoxG9LHxhr3YcFm1iMRyNTi8vYfb5KBZLeAup3hV6Ot2rav2BAW5U1xo0x9XCmthytl9HGplB7tgx7ulTeGC4EfVr0N4mk1JMuG1GmDiHrtEFtfM4GojApUlYMEm4wdkIo8qbgTcMeKPGcmjdPrqLbjCTBpLVDbBgQpQ1kCfibqQAtyAbRYCpXx+bkW3KIORAnIMVrLISQg8ZciqK9RBPEEu6iTzEb9VYWl9DaMl7qB+j347MQSaN6VIPUCSY37kwB6lBCBzHhMEqF6iCIpeNVoBS8SqKe8HEWiJsmhFhVCXak36Ak/g14IMOzHGIig+gPgYzxE9SvwbzIc7k2m4MLvx3Da05ckEPkvQgiC/pvSOyE/CD6RZ3HHZiEcqAosHVYiIOIAQX8PQCAKn/giLOYoYtL24Nmb28h/6Y0UkkgiAZ2Ur4mEQgYJRxtCMlLW3lsRljtGDNelXiKR3jyBajkxh5HNa3E7kXYgoyAJhc/SaVESkJEVhNv39mHv0V9w8sxcnDo3D2fOzcW5s1w//RNOX/gZF6/PwbXb83Hm0mzEJjsgpUDsSxwiSAaRAvAPgP/vQmPbo6T58BUJ4CVycwuRlUFJkh+OomexKHoeS9DH4VlxDIqfRaOwMJwRzAikKvDA41xnZOaQCFIvIiZ+P0Ij1/MhLoa97yy4B51TzBtNplLALSGCz2fo/1rIdeL5oD+Nj+XfvwvtD/RxHPP0wflFtxHS/CdkNJqKGLOJzPJUAZSecSbDWZiHUt4OIej7M7ORBOpQAZAQgmszQxr1Q1yDfvxcBtn047HSQ04IQV4SIrXl3dXkngGS3aq3hE/FJnAvYwbXsibwrGAGx9JG8KrQCEHVWiKsZiuCuS1i6Ntl9mCpyFOdfFSlnAawybQAYgfSpI8/1UAigSRZP4Y+X86TVoJ4w5L+AbQEkSQTWU/g/iSp4FOAf+/xJQTYAn5Z/1ARqO8t2Sef/9XSQAJQ/RQI3gSuy1wGQgIZjWSgU2+eRwKhYpH3JKi6AelDQCKQZQwJTN6yJCGTrobqd0aUMYmC4Uk14FKxGdxoE1wrt4Arly5cepBQfet2hR9tgh8JIZBkEGY4CL71ByLQbCj8G46AZ+MJeDB5HTbddCAoIz4T4QwNESQROAn5gQiMPo8r9+fA1nMjbtsuhjnVQVD0YRQ+N8fbdyFMip4Ijt6H8ITtyCm6hMI3dkgvCkYSQZREQtBc79PQEo5mPb6EJBKpFtLyE5D1JAmPn6Qi/0kaHhem4nFBMgqeZjBS8IiqwM75As5eXkqwL8a1W8txlXH95jLcvL4Ml6/MwykSwfmrs/k5ieHCL7CwPYi0QrEtVOEC7hLlHP1XlFiHz4SWEHTU1GSvXjL7P0debhaSEvwIbm8kZ/kgtyAQRU/DUPwijGwVRJXgx5v3RE4eH0b2AySkXaJ8OoqE+J0ICV8Ll8C5cPFdg6gMTwWu2NxQhmThzwHy/z409xLK9fchikCWf151gOOUQwhvPBXJjSZTFYxjQaMKqD+UWWsILcFAKoLBBDrJQJ/Zv15PyvXuCK3bDelNh6rectI7LtaIUV8qyGQATn9NF1pmQ+lzH1FPrEQ7NXLQp0pTBFD6B9VoCb/KTRBEggiV7C/zCxDM2qwrIesCQm1WltBmavlMjhfCiCQRSKWfFrCylIjRl/4CbRFLclD9C4zFEmiu95cSKCECCbm+7Jd17X7t9bT3IvULKWbStVhTMZlEsKuORdJJSHo0kqziJOtLkyEjvB7BLkTAfdEEvCyFEEQVhJGgIkko8sYkt8q0UiRIpwpN/wqXii3grtRBO9V5y0+vBwIN+iKYJOBtOAB+pkMQ3HAUvJpMgN3AeVi13wKRCoyfIwMBpYYIEvODERx3GZfu/YpbNktw334Zrj74HVZOqxEefxTPX9vgHUKRlukKj8B13LcZmU+P48k7c2QXhVARCLEI0D8kgU+DKoDSP5GZOouq+8nTTCZZ6c6fg6LiLBQVZahlIfdLV//AUAdcvb0Nd602wMJmC6xttsHKdissrTfj7v0/ce3mUpyjCrh4ZQ4uXfsN5y7Pwt4js2jH/RFbEEcLrlHN0qswXoXGdvyrkGZKSdQ6mr4DJALpP/C8ANnZvFi8H+JSAxGR4oWwJA+EJzsjIs0Z0SkOiE2x4fI+IpNuIiTuHIJiTsE/mhFzFmHJDxCXHYRE3kAcwa8BnibiqA7+L0MqguJVxVC4UieJLAQSnyscTonB2L3jIfx6LUNs4y+R2GgCEpqMR4ThCHre4Ug0GUHwD6C8HYgE+tIYetUIPRlay0JcpzOymo9EQbvxyGg6jFZiAEHSh0CQEYADuBSlIKP2JCvKjL/0yfU6IlQmFWH2FyIIIwFICAkoBcDQAk5LBBLaddmvrbzTfqaIQLeduoaQgYQQhOwTEpClTEEuBCBLLbg/vLaE9juFZLRL2af9Xtn+K6RiUu3vXGJVNCMS3w9TlrkJNJOWSCTIkGQhB+lXwKXUFQTT/wfRAgXTxgRQCTmUbwi7cqZcNoJ92UZwKNcYTlQIQgRiEXxqd4IPVYE/ycBPrx+89fvCpz5VWsMxtAcT4NTue5zbaokH4bQHhaF/D/WbE5hCBAVBCEm4gutWv+PQxWm4SyI4e+sXXLeYD3v3DYhPPYdXb+3x+k0oohLOwS9iHaKSd5AETuDpG3PkPPVWdQWajE+Z/zcSiOJnkVQOsczYtN4E/AuSgPTHeVacg6dFmaolTpaynZkdCzfve3DxvAgP34vw9rsIH7+TcHM/CCfnvSSFrbjzYDUuXf8dF6/OxZUbc7n+G3Yd/IaW/DxSqeA/VM9/tZAQ8P8qpKlSljq5jx9rZjl5+QwvnuWjuCgLyel8YJnhSOEfkES5kZyXQCmUgGQJyiGpNElmxk+h1ErlH5v8hMc8iaF/iuQxfMDqRt6TQMxjycifASsZ9f9VJDCS+KNrIpw/kmZbI9veRzz3H7Xywf1ZJxHbegaz+5dIajoe8SxU0fVHsKAPJfiHMZsNoMTvS0BL33hmecrTSN1uCKc1SCLYiztOxpN2E/C45SjK9YGU7gPV/kTjfkoey3BgmS9AegJKRxsZjBNcowWjpQKvVgloQws8AeuH5CAh+yRra7cFsHJOWG3pcdhKgV6Ol2vKtizlHAGvRuJrjteShnymJQIJLRl8uNTeg/a7Zb98t4xSFCKIY7aXpkPN7MZCAr008xOUTKUuIYOOlF3iMUoJ6FMhCSnymgG0MO7VWsC2jAkeljKGTekGat2pgsYmeNVsA+9a7eFbR/ptdIEPn713vV7wqN0dvrQJISTrkMbjqArGw3zmYZy0cv48EeRLRSKzNMttShEBnnobli4rceDct7htvxRnb/6C8ySDm+aL4Oq9ld79Ml69c8frt4G0B4eZFHciKWc3Hj0/hcJ3t5BV7I9USn4BexIxkURsyLUT1XdoylhKfhyevHxEjOXi5Yt8KvACPH+Rixevcqm4ZZ6Bx4xHiE4MQkSyJ6KTXREWYwe/0NvwD7oMT//zcPU8CgfHPbCx3YF75qtw/fZixgJcvzUfx8/9guOXFiCbyj1eWV2poCyxvUIIJfV0KlSS/nvoZKan4lF2Jl4+zyMRPMaTghRkZIYy6/vwoZFNVA3rh6EFckm2LVl+CPB/Gp9m5v/d4I+gfvyQD+KTQsHwzgzCnu1W8Oq6AKktvkVq86mIMxuLWOOxzPxCAP1ZgAcxBlDaiyWg59XvRVDQ5zIzhdQUQHVBVrPhJIER9MhDmK0HIEdm7CUhCBHIzD3pjakmSAjS7i9t7NLjLpwqQIhAACzgFXBqwSZAk6U2tIAXMGv3yfFynoBZC3q5ppZAtMpAe65cWz778BofkokQhHyuJQAFdB6rvZ6WDLSh3n7Ez2KoMKRjUwwlfqzq2yBqoQf/blECGiKQfgTSn0BewiKVgqp+gMeF0Q5EcDuU3+1cqQkeljZWBGBbxhT2VAZuVZrDo1preNVoo/ps+NftjABd2gOqMc9aXeFRqzsCaA8CSNb+piNV2PRfgMv3vBGT//ffWyKpQBPJRQTOY0s4+GzAgbPf4vxtqgGbBTh1cwYu3f0N9+yWUwXsRXbhbVqEIGQXWCIobgdisnYwER5EzouTyJdKxGJven+SgFyzgJZBRRitA8shE2F2UTLJ5Clevy7CGy5fcfny9RNGoRrxK134C55kIDwpAEmFTKaFTF60LbE5XgiNl34Ot0kGl+DkTjKgMrB12I7bD1bhxp2FuHlvIS5cn4st+76Co9dppBUnsOzTErD8q1AtJVQmKgh6YvgjtVASOjlZyUhNjUYes/3zZ6nIp0zIyPZDWII9Qa49sIRdVIi3fg9myb6JvPnPg/F9fHiONj533OfjfQb/z/HBOZ8pBJ/Gprv2uPLbOSqAH5HS7Bsuv0RUgzEEwShmt2EspFQC+v1VvUAUZWikbndE1mVWY0EURRBGqRpai4AwoDSWwT4yBVeDvshsMhRZtArpjQYjo8lAxiClCAQkMhW4AEhAKuANlWbBEiL4EJwfxocAFXDKPgGjAF+IRHucnK8FrkS0DAE20JDLh8fIUq6lUQjvry1L+Uz2y/doCUHOke/THqshA7kOv0sqJ+Vc/l0SYg2E8GSmYwG/hFgEmakoUtkCGXjUEzENeiHciM+S3xXTsA+cKzeBlby8pXwDOFZspIjBgyrBhzbKu1Y7EkAn+ElQFXjX6gT3Gh3hWbMbAmkN/E2HIaDhCASaDofDF9/j5N6HCMkK+tvvHc9QRMBym1xI5fjYBm5BO3H0wnTsPvk1rjsuwZn7s3Dqxkxcvj8PFo6rERxzCIWvHuAtfBGbepp2eSeVwVaq371Ie3oUha9vI/eZkADVsVKfWiKgCiVmit7m8dwXePP2BQlF6uSK8ebNMzXk/5UQwqsnyMpOQnR6BO9J6hQYvM9kRipJISLFA96h9+Dmew72Lgfh4nEAD+024epNKoLbi3D59nzsOfo9Vm/6GpHpviQTab0QLHxqVWJVCCF8HGIN8hOQlh6GtNRA5JE1HuUHIindGf7hdxCdE8ATBfzarP/5zP8xaP91fCTdP/P554PXVz+iLP9TlBynzvvPROCdGYw1ex3hOWIN4k0nIabRRJLAaGaqEaq5MMZoMH39YMp5EgBtQQwlaJxBX4KrBwEoRCASu7sigwjKVakbiDHSvPMvwVhDBtlNpY6ht5o1SDyzAEWks4DnQ+muVQOyFODJuoBPQCeg1AJWSwTymSy158j2h0DWVvbJfiECJd+ZuSViDeQ75NpynJCKnKvx+trzZan9PlnKdwhxab9fQ0Zc0uur3oQEv4T8fWIPtJOpCglorIEoAj67krkIZBSiKAKpJAwVMmnSH161vsBDqgG7cmZwIgk4Vmys7IIfn49fXbEEHWkNOsCrdjvubwPHSl/Ak889wLAvgoyHkARGwL/BcLg0HIeLv5+BeUQAEp+EfhIhBFhYSURQtnvDK3Q/Tl6dhU1HJ+LY3Zk4bz0H+69Ox9Gbs3DhwR+wcluDgFiSwXMrPHtljYCoXXAPWw2/uNUE3UFkPz+BZ+9uIu+FG68nFpQkQAWaSEWS8SyR0C8G8Jok8AZv38rrAp7LOH88e1GE1yQE6daflpaI+CxJqiy7vLd4RiIJK5XlODk/hJbBHZ6Bt2gRTsHOYS8cXXbh5t0lJIP5uExFcPr8TGzcNgGXrm1E5rMofv+nJKANTQvGhyEV6Tr59EmPCf70dE8Sghcys90RlXgf7v6nEJzszRuTkz8Epjbzfhgffv6/GXJtksZnQPyv4z8RgdYihOGalzcur3+IwI5zmJ3GsXCOQmT9kYg0HoFYo2GIMxpKIhiICF2xBL1JBszoBr0JJErcet1IBiLvZcx9J4QxQ8Xo96D0ZbYzkBeIyIxA/Qi0fgRGdzVbUFqj/gQHQW3Ka7Dwiwr40BJoAahd14JdC74Pl3Kcdl2Ok+M/BLAGqJp9AnQZfCRglyyuvb6mxUB7jixFJWjA/yERSQiZvD9Hvp/HkwAUCZSogL+C5JDAbC91I/ImJM105zK6sL+ag0BeiSZNrEICQgZCBGFUBv71OsClSjNFBKIGhAzcqjbXEEHt9vBleNVqryoOpUnRqcoX8CYh+xn0U0QQZDISfsZD4W02GncnbMb60zYK+J+GhgSYtZ8EIasoGCGx53HhzlxsPDYZ64+MwoWHv5MIfsC+Kz/g+J3ZuGo5Hzbu6xCfdpbwdUBK9iXYeq1iLER4+nZkFh9HMW3Cizc3UfDSlUqAGZ3XTiCAc14k85yXmvkDhA5ev2S84uZbKnAZy/MCr1+9RGoKiSBTsMZyK52euIxnOVb9FUgOQlph8Xbw8rsMWzsSgdMuWDxcgys35quKQ2lJOH76R6xaNxoPvc4g55VUhmpx9CER/D2kVU8nNcMOObk+SE9zQkKCOZJTrRESfgFOXgcRkSGeRQ7WXpChgPZ/FaIcPgXyPwjt+YXBjA/rCPjjF4pcDEYc45i5Oxy/Poxws68QbkIS0B+OcINhzFrDSQAyvbYogoEEdj9FBCG1uyobILZAlIAoAkUCogjqStak5DeW9nMZBkxZLPUBqhKtO+QFIzKcV1O73kOBX0hAwCag04JTQtYFbLKuBb2EbH9KCOrdhFxKF2PZpz1WG9p9coyMLpR1uY72M9kn8v5TNaBREhoikE5Gsj+Wfj5Bsj33SX2CvExVQwQaAlDWQJoT1fp7RSAVhukyfZrUk9A+pTQZoJoONc2GtAYmPRHC6wXqdYJP3XawKmcChwqNYV++oSIDzxqt4C3djkkEnrXacl8LqoVmcCMhSKVhUH0SAdVbgMwcxd/Ml8rAruts7N1nh3D+5olPgj+IIJYBWgP+/rKe+jQUUWmWuGuzCrvOfY9V+0fg1INfcOLeLBLBNBy+PhPn7s/BLbslzMg7kJV3Hc9eWsI9YC3uO/0O+4DliMraTcAfQeGb08z9N5FbHIgUAkyUb/azDMJfM+uPEIGM7hUyeMv/nz0vpip4xniK9CxRBMz+TwRvVC4sv6IshBREGSQ+EfwFU6mbw9XjFB7a7oSd8y7cuLNENSWevTgLZy7+gu17J2PxmuFwDrhENRJJIpHrxZSEFsvaBC4hHZ7CoOMXcgzR8beRlHgPoaEXEB11BQEB++HgvgOxj3kDyv+XhFR+fAq6/1EIKP9JCKD/aXz+nHhGIiMlP4gPNgDOKX7Ys9McXt3+QJSxDGUdhTCDkQjTH0JpTzKQ/gMkAakbECIQWxClT09buwvJoJNSAlpVoK0wjDPoCXnhqFgA8cfq1eO6sp/AEcDU18h1AVVkPU1Tn1YVaNdFfgsANcDVAPFDMMu6hLyARA0lVr0IOyNNaukJQg1INaEF9b/bfh8aVSHfof0eWWr2yb0T4AyZ+1AtBehcqinKGFoi0KoC7chDaSkQJZDZfDgymg1DLJ+L5r2Ig5HUeAASqZJiG/VFaIkiCOLf9LCcKWzKm6kXvTpUaAQXqgKP6i0VIXjU+ALOlZsrIpBORgFUXjGNhiOC4V9/IDykb4HpMLi2mIKbG+/jfhhVbRF/848i8P360xCWCQ84++3FkVu/YN3h8dh7+TucsZiNA9e+x77LP+DY7V9wwWo+rFzXwDd8D54+v02wX8FN29m4bvsb3CNXEvS7kPvmBIpwCUVvLJFa5IvYJ5FILxJFQAWgqEBDBC9IAK9ev8DTZ0UoKCpA7pNcpOXEIjYjnERAJaASljZpaRRsvNia4kjEprnD3fcCrB33wtpuGyxs1uLc5V9x5tIMnLowE4dPTMO6TSOwbvt3ePSM1ofEounnIDZAA/xPIzYvBDq+IXvgG3AAUdGn4e27Cz5+O+DgugLugUeQ+iRJWYOUpyJ1hJXoW/4G5v9uyB/4MVj/JyGS7+N9mm0Bf4LKBCIFZTsAKYWBOGTvhisrbsOn8deINKASMBmLCMORiBAiMNTGgBIikNBMwR0nw2JVBaGGDEQViEoIqCZNdD2VBVCvJtdlZtcjwAwkg2q8tLxjUHr4xVKeRzLzaWv5/yIDXU0/gg+zsRaoH65ryICA5THSXVjmB5CQ8QOaLsIaQGuHFGsyuhCKVFLKttY2yDXfE0OiAJ7HqzqJkh6Fsl+2tUQgsxLJgCKlAj5DBNqQbSEC6Uko7zmQTlfpTYdp5h5o0FfZg/hG/ZDZehiSmw9CCO8jgM/Fl8/BorQxLBkPSQb25UkEVZrDk0Qg3Y89qrdWROBcuRnVQXsE6dOuNR6O2KZj4GswEO76A+BtPBiejUbj3o8HcdTKBQkfkcAnQSLIeOqH4JiLuGyzBDvOTsWWk5NxxvI32oNp3P4ah2/8hDP3f8Nt20Vw8FqPyOQjeP7mPtyCN+Dolam45zIX/gmbCLrDKHh3Dk/eXUDGq3ssc4EEcyRevJM6As1/0mfn+YvnSgkUFuXTludSZWQi/VECYtLEtlABEGeiWpJVOdZgRREBbXwK1wMiHsDe5QjuPdwIS9vNuHLzd6qBGThx/gccPD4Vm3aMwLxltGGi9p8LAQjghQw+XzcXmxcKnaDQffD02QFP/81w9l4JJ48/cN/+N0TSImQUp+Lx2wQcvLoBjqH3kFT0odf6EHSfhjYr/4eg1PnfiHjG3yuF+CAp/VIYiU9FDsr3BSEiK4BM6Yu1l83h9NMxBJiRABqMRqTpWETWH4EoAw0JxEqX4vqDSAT91LiCUN3uzNbdCdTuygJESxdigl0ijAXSv2oLAkDTiSaKBBClSzDrU3rzeDVasJ5YACEHTaWbFvxa0IsiUJVxIt9lH7Ojdh5BIQ3pFSig1FbaKTvB71FzACi1ITZEAC9AJ/gIQnllmRCQbGvecvw+1HgF7pP3HopVkXcZiG1JYsg+efehmnWIIE/itpqJiJHE68p+tW1aMqmpOkbeq8Dr8prSgqJeuMJ9oggSeLxqQpSWAx4rLQaaLsaaloNY014EdCf6/bbq5a7mOvqwLmMIu4omsKtkAqeqjWkDWsKtWgtVh+BIu+BSuakalBRElRZpwt+p4Qj48bfy1GMYDYFboxG4P/B3nL7qivBcAvJp8GcjkZH2NBDx2ZZ44LoWB678gHVHxuPEnV9x6MaP2HRiPC3C9zhGq3DxwRzcpUVw8d+C6PQTyHxyHeduzcCxK9Nh7rEcASnbkPnyKJ7gNPJxktf1QCIVaMGrbFKAZg7QN69e49mzlyQBqoEnecjMSUdqdjKSMuIQTSKQ/i/JTyNYdqX8fog3TaSSDJLzA+ETdBlWdttxz3oT7lqtwvkrM3Hk1HfYdXAs1m7pixnz2+PU9WWITHNBsrIZtAkkEWWJaO+l/8x7MginNQjYTSWwE67ey2Dh8DO90ix4hZylt4lCJqXF9jML8OPS0TyRckqBX0Asy38dSZ/5Az4bipH/l0LJvQ+CP65UBgkZaJfxuQEIy3aAb9oFrNhpDY+h6xBhOg7RxmMYXAoRlKiBWHpOaTWIUR2J+pAMBPhSkSf+XgiBWZ/SP5JgDKRX9WPWkm3xxfJm4hg9gpLHyFLm8JO5/BQgSzK7ZF5tJv5wWwYIaUlA1iWidaWTkdQhEOTMnBqvz+sL8EtCO4uwLGVUonyXdl1mGZLPJMSiaNcV4HmMFuSyLYQgZCD7Mxv2Q5YMIuJnsl/2aV+YmkGvn8HP1XVKOg/J1OZCAuo17AzVXFrSaiDdi1Xw2tKZKIIEJgORVF8CEkgI/3Zf3TZwrNIQ93V0qQr0YVPRGLaVGsCpeiO412gK5yqNYCstChWaqE5GPrU7IFBacIz6I8R4EPwM+sNbvz+8SOLeDYbDvNXXOLr1DgIz/D9LAtpIZVlJL3SCS9BenGLm33h0Erad/grH787CtjNTsPviN7QNVAV3Z+OKxTxYuqyiYt7CjHsWvpH7cPzyNJx/8Ats/ZciNncXCt+dIRmcRdZzT4JOrh2NVzKsn97g1as3JIIXyC8swKPcHKRnpSIhLRbxKZEITw5ERIYfUoqkriCMoVGyH0YSCSJNSCLLER4BJ3DbcjNuSJ8C8yU4c+0XbDswBgtXd8U3PzfG5OktEZFih+yX0VT1YVQTxG6+P6/D635ABFIxqePmvQ1eAbvg4DcXt+3mITDxLv+AOBS8TcOB6wvRa2IDhGe7IrWY0kLJlEBK7QDKLQGcAPD/+xDpJ3+kgP3TEEUgs81k5pGk8igTn5zGeZfTuLDOEr5tf0Os2XgCfxQL5VgWUkpXaS0wlpGGQ1RI34HgWl3hU7UN/Kt88b5iUAYTlbyOPKBaa/hUasptZnCDLgirK4N/NNk6huQgQNVm4liCXhSAVuaLjNcseRxDKQIqB1mK7JeXkmor5bQAltDMTUiAlmR97azCAn5ZF/munVxU1mW/vN9AQwolE49y34fg1q5rQZ/OjJ/TZOB7BfBBCBGoY3lcRsP+yKDfFzKQClKpHxB7JKpAXrIiKkmNteCzEBKQIcgyf6GMOBQ1EEyCCzToQM/fAtZljXBXp44iAtuKDZQicKzWiIqgMZwqm5EITOBcoZnqZOQrE8PU7YogvZ4IMOgLf1EE9frCQ38gAuoPh5vZRJyfdwzeqUEEV/C/jDQCLJ1lKCjhJm7Zr8SBs99j3YHR2HPhWyqE6dh+4WvsvTaNKmEWTlvMxU2bhbD1WAPv8F1IzLkMt4DtOHH1J1y1/gX2gUuYdQ+QCI6g4LUlUgtoRaX8PU2gRXiNV2/e4OnzYjwueIy0nAwkZiYiKjUaUSSC0MQg+Ea5ITqT5ERvr1EFwYzAv8qziqIwpOb5IjXXGl5BV3Du5lKcuEIFc34a1m7vj18WtMDACTVh1KYcZiwbhYRngVT2sbwXYvexJ9WBL1UC/3bpT6EqJmkNbJ3WwpOKwDf8CKIznHnD8ch5E43rLjvRaWQ93Hc/gcevEsgiUgvPk/jgPgfG/69DAP/Rw2JInYD4rIwiX+S/sqVUu4yw9C3YfeMWLKYdQViTaYhpMRkRRrQGRiMRbiwVhNJaMBThLFARlJnSkzCsbg+EyWw51doigITgXYHZqFJzqoCWtASt1LpHuUYkAhZuFmqZPCRa7ADJQFtPIGCVufzEGmjtgMz0qwhB6hCkco5ZXivNZakNNb5f9glQCULNUmYOHkB53p+gZnZW7zKQF5q8D/ksmX5c3nsokUpfLu8xlKU6j9eR0H6nlgS020IEogjkGC1RqFGPQkJyXsk9ZTaSF6sMRHpjgp7HyRwEWpskRCDqQAZcReh1QnDdjgjlswmpS4vDc+Ma9WVWbwffum3gWrM5LMoY4LZOXZiX1sNDEoF9ZVM4VDGDS9VGShHYlCE5lGkI96qtVb+CYBJysEFvBOj1hg+VmzvDzXAAfI1pFUxH4cFXm3DZ3fOzBKCNNJaTdEruxMcOcKUquHRvHnYdm4J1h8Zg9yXK7QtTseXMZBy48QOO3p2Jc/d+pUVYBGfa6aCYw4jLvABrt9U4fft7XHk4Ay4Ry5H2cjcK3lyiGvAm6ARwwcgqTlTvMix+WYzconykZqUjLjUOkclRCEsIQXCcPzxDneEZ7qA6JmmI4NNyzTLNe00t8EdctjXtiQdtij3sfU7gjs1O3LDeSkV/AUcuL0b/yUYwbFcKPSe3hKXPReS+kCHUnojP8yAJkFx4T2KZE2kZdO5bL4ObzzaExJ9k5gxG/utUOISfQ/uxupi/+Ttkv4khCWgr+IQIPgagyO7/l/H3B/FfCfmRfZH30hb5764gKHUzrL1WYd9xG7gPXY2kJt8g5ospiDSmGjAYSZk6WFmDSIPBCK3bm/JVxgkMVq0GUfo9qQZY8Gq0Jxl8QRUg0ZrrreElo+R06vOz1lQIHRQhaElAQrK5kIEohGj9EiJg1o9lltQqBW0znBacAjYBoqzH83MNmMWX9yUBCJA1oZolSQTpDQeode12ZuNByGoyWK3LC03lfHlRiXwu+5O4nizXlRC1UaIChADieZ+yX+5BiEAswl9EULJU55Tct6iOtMb9kNGENkLeg8BQL0CV8RVUBZFUTfKy1tB67Rkd1EtZgqWy1KAjIhp0g59uW3jXbQ23mk3xoIweiaAO7peqB+ty9ZU1cKxkShJorCECKgK7MmbwrS3n01Iwgur1QEC9nvDW7QUvhqfBQHg0GAY/k6Gw6TUbO47Z0neHfpYEJFJZTlKpCtKe+iEi7Qas3dfi8MXp+HPvaKzYPQx7Ln2LTScmYvvZL0kGP+L4zZm4/GAuLF1XwSVwK/xjDyIq4zRuO8zHibvf4orTz/BLX4tH744go9iVoBOZH8CkFISMwjTkFuchi4og+XE6lUAMSSAMwTFBCIj2gkeYPR563kZUlg8BL2rg8+U6VSrDH7kgMUsGP0Ug61k4rXw40qjc055G4tHraPgm3sOE2d1g2rMaWg3Uh6X7GaqUSMQ8dlaqQOoLpB5CrLzOjfsL4eq7DUFxJ5FZHAZ/WoOhPzVG728MEJNN+cGLq0q5f0EE0hb7uWz8/xdR6I+c5xZ4+u4G2e8wrjkux23fY9i3UiYnnYUEM5JAs0mIIRHEkwhkzgENEQxSikAiyXQYve9AhOt1RyhtQThtgepEVIcFmhFauz18qjSHQylD+FZpwe223N9O1QkICajKPAJGlgL+aH0hAfp95fNJAgSSKAU5Rkl+aXcXwBO8IrkzCXoBs4S8dUhALCCXbVEBWvALEQgxCNjlmNyWI5DfepQ6Vksasv6o+TB1fIKhJqMLmBPk+0vIQIhAWjcE6LKeQTISQpJJUNRxjGSCW3uetp9EvBGPFwshpCF2gOckGPVCtF43pZDkrUwCfomgkqHYflQB/rqiBqSH4BdUBM1gVd4IN3Vq424pPVjSJthUaAAHEoFT5cYkBEZFEkLlpqpyMZQkEFivKwLqdoc/yUBDBFwa9Icn7Z2/6VA4t/waZ7ZZwyLK97Mk8GGkFklTojv8o47jutUibDk8GQvX9cf2U7QGF6dh47GJ2HxiCvZf+UF1Qb5kPg/3nVfCxmcDPCP3wCt6B85Y/IQTFt/COvQPJLzYg4zndiQCXpdWOqUogAAORBpxlJQXQQUSjejUSIQlhiCA9+cd5gLvCEfacxeSgJyjJYJPCIG4EyJILgygGrmHtDwvpD6VpMfPROrLGAtup7+Ogm+aHb5bNgyNeldHix61Yel2CpnPZeIWWgRlpzWVkjpX78yDu892hCWdQ1yuHX5c0RVN+pfDOfttePwmVgN2qZVXRBCGJG5/GEIEH93k/2chD0u8lCbEFqSSjYveXULOi+Nw8FuGk+ZLcMD2Pm78ehLRDb9GlNkkRJmMR2QDqSMYApl3QLoURzGjRNIWhNbpqaxBvHFf9SbfwJrMZFyGqDf7yuxBHRBYqx28WDBtSxnAu3Izqoa2ShXIiz20ZCBqQKsOtPUG8aIGuK4Fn7wTIMVYlvJ+AE2kGsk04iQjAiqF2TWFIM9pPhRZzYYosKU3pBwnAQghaJdagshuOgSPWwxHTrOhKmRbuy7HJFC+a5WIdBWWpfb+JJRCEbALMdDuiIWRSkqZLEXqOf6aIl19JudIq4ZMdEoSM+sN6UGpulGLCmDG10YQAR/I8K/ZCgG6rZUtEELwUkTQAvbM+tdJBKIKLMoZwbY8SaBCQ9hVMoNdBWlObAjXKs0QwnsI4XP1rdMJ/iRn77rdeI1u8NDtDjeDPvDWH6H6E3g2Ho+7vxzFEUvKYZbXfxdpBF9mMct5lhVcQw7g+NVfsXL7cKzeNxLHbs3CrnPfYvXBsdhweLwatnz61i+4eH+e6mxk4bEaTkFb4BCyCUcffIMLDtMRkbcHac9skJTLhPqU38EymUaLnSavJst1I/EEqMlRE7IjEJ9F651D718Qwf0RPE/GGZA0WLbVuR+RFu9VFIzg8bE14rPNaUF4HK+vbRmQury44gCkvSYxPPHBqgMz0bxHNXQcbAT74DNIf+GvrqtR3sHQuXxrLjz9dyLm0RUcuz8X7UdWxuBv2iE5PxzpIqd4YAqBpcn6wpofh/xxnwfm/3X4Myi/SiJF6gZe2SD33Wky9UacufU9rrofwrw9d/Bw3FYSwGREkARC6o9EvMxJ2GgsFcEHREA7EE4SCK5F4Br25v5earJSeZuvkEFQLWY4qoGA6izEigjqkwiaquwn1kBI4ENVoA0tKWgzsMhsreSWZjwt+FPqyzyE/VTIPgGvyPvspkPxqNUIZDYZhDRmeSEAyfRadaDN/nKs7BN1ICSgJYLMxoPV5/GG0oLQVQFee1+S3ZVSUfs1JCH2JV4AL0qGf1c8Zb2ETHkmcyKqPgaqfoOkpvof9FAhhCEkEF2/My1WBz5LSnlm/uB6bRCm357RDmGGfFYm0qOwDfwYnrotSQRmShHcJBHcK2NAe9AA9hVM8bC8CSzL0CqUNYV3zdZqtKIQgcwcLSMSpauxB4nAq053eOj1hpveILiQwH3MRsFi6BIcvyOjEZmRVWb+V0HgFDOTkgzCM8xxy2kttp36Dst2DMfGw1Nw4OoMbDr1JVbsHYHV+0djD8ngMJXBsTuzcc7id9y2Ww6XkB244fIHjtz5Bv4ZO5D+0p6Z3wPpxEkKwSvfI/cQR1mfVuRNQGtwlCYZXFowBORPeR9P/ZFV6IcMKpQ0lm2Ftb+C5VuRF0FeyL8r4yLSHzshvSiM31GCAX6exGNlmfmKxEKCWLPvBzTvVQVtB9bF5YdbkfOauHnOZP40EDpXbv8O78C9igjmbemLhj1L4/DlNch+Fc8vCiFrSPAGGR+z0vv4PDD/70Ikzqc/qjzQnLeX4Z+2FBcp1x56rsCDgJNYsdMCLj0WIKbBJIQZj2EhHEwiGIfM5hMRS18pFYUy90CEnlgDIYKuqqIwRgYUEZzhlKJhulLrTWlal4WQhVKIwLG0sbII4ZS9MiQ3WuIDRfAR4Ai0BMraeH0hA6oA2oB0Al0RAJWAdqkN2U6uz0xr3AcZBH0OQZ1OkIsNUJahhBBkXfbJtiwlhCSEAB5RSWiPkToGqW9Qk4qoTK+puFTNklxXE6ByXaZBj+PfoZoySQKqWVOvA6Ip7+O41HaLlvNlSLJSC/T9MYb0/nptEU7AR3M9uj6fFTN/sC6VQO2W8KnRAl7Vm1LSt0aAfhtag5bwrUeFUL+dqhy8rlNTEcH9soa0CsawJRlYlzNWRGBDIpC5C4QI5N0HMghJJivxYLiTtL1qd4MrrYJD3d6wo13wMh4E5zZTcXT7A5YFAdTfy8qnkVYsnYwC4BN3GRdoEcQaLN85AusOT8D281JfMBnLdo/AmgNjsOn4l9hxZir2XZqO0zdnkwyWKSLYfWkivBJ2E0f0+nluyCigIqEakOtLJk7MdUdCviuzOL+PGMp4HsrvFEIgATx1w+PnDnj2xoXZ/hqlvkb6v1cv2nsVYhFFcQ8JmTeUonmfDN+3NEjWz3oRzu/wxYYjP6FZz6okhOo4b7EJee8SkFwcBJ3r9+bDL3Q/Yh5fxreL26PtkBpIoOdIe/G5Gst/H0IanyOK/5sQltQ8oGSGdBJJe3aJDL0GLoHbEZV+HhecjmDHVgv4dfgV8SbjEG02kbJ0IEL1ByHJbAxijDVTkkXq92UWk1mIpMWgu1IAoZSfCczOMhWZrAsJBFMVBNSgv63cBE6lG8C3anNaCgGFxgZI/wEhAK3MlqVSA1wXAkiiTxdwp5vQ5xPsErIt4BfgSyTyGO22fJ5hJs100hrQR2V9kfiS3QX8oghEBXxYhyAKQoggq8lATcsF70HeZagmGJWszkwvPRRlqX35iTRbqv4LBLx0aIpW3aHb0PJIL0gCnJldekFq94UR0KF1GNwvESaZX7b5WTAjhCogpF5bBJAE/Gs1Z0ZvCjf6fgdKf3uZsJXg96jdFP4GbeBSowmJoBZukAjultaHRVkjPCxjDBuqAiECmbkomCQlPRFlsJJUGnrVbMvzO5IIOsKjZlfY1+4KOxLCw9qd4VCvD5wNh+DqrCM47+qErJdUBUpqvwf+50IydBqldUDibVyyWYqtp6Zg2d/j++wAAP/0SURBVK7h+GPTACzdORzrDk3EuoMTSAbj8OfB8dh4bAp2n/0eJ27/htMP5mDJzsGwDyERvCapiGx/ZKOAKmpAkdETLybfh8zi/rQj4bDxOYeghPt4/MwNOUVWePbaCflPreAdshfRWTZUKbwvlum/36tMDuSJmPSzVA+evLaQgajj90SgSejBJKUwZBArm4/MwxcDasGsc3mSwS7kvIqGzh3LRfAPPYCoxxcw8ufG+G3DBBS9TULiMwJL5MwngNNe/HPx6bH/sxBS+efEIj+uNuQhiLwreBmIwlfBKH4TyfUInPWwx+G1dxDSYQbiTMfTHowlCQxFkG5/gn6QsgZSNxApvQlJBOEkgXBmldA6XeBfnTJWX/PWHlEIqn6gRhvubwMfEoBLOTOlDMIIHlEEIqkFeBrwaRSBjDVQFYIm0gTH7G7aH9mNBuExwZpFv69VAkklJKBdppaQQHoDqb3X1P5LJPJYuaaENAtKnYGGCAb/VamoqUwUBdBTqREZOCTKRPoSKCKQzC+dlRjqbcjSB0It+XfUJvBl0hSuRzKjC8AlFOgZYfT1QfT1QTWaI7CWvJ2Z29wfWKsViaCNWvrXbA4/HuPHpQ9VgE/NZiQC6QfQCO5VGsFesn0pA0r/+nCq1hAedVvgQVl9ZQ/ulNLjen1YkTCsyzfAQx4rg5D8eD8S/rxXIQGZq8BDSKBWJ7jW6Air6h1gXa0DrKp1hnXtXlQH/XB/+AqsOXYZ4VnmChR/B9QnQUWQykyZ/kJ6o1rjrusWZv5pWEybMGtVD/zKWLV3LDaf+AqrD4zH8l2juU2FcOQr/HlgAn5a1hV3XNaTeIKQ/TQKqRnWlP6+igRU0LrGPjLn97hTFYRi34VZCE86gbTM63jx0hH5Tyzh7rsdFg6rEZNlyfLMLM+Q+/r4XjV1G7FUBIk8N43JOOlvRKDBSBr/noxnoch9Houd5+aheZ+KaDmgDu/zBHQe2KxAQNhBeMUeQvsR1XDb7Rhy38Yg6UUATwrhyR83u3wI/E8jRbFoqHrQ/85K/OeQm5c/WPtHf+6Yj+NjIghAOv/gx8X+yMilF2Mk57hhr4UdbvxxESHNvkEsiSDMYDgi6jMMhiCgVi+E68kkJJqJSMKkx5pMPEIbECRjCWrQ49ah75VacOlIxAhmIQys3lr1KnQvSyJgIY2gRJYuxTI0N62RVMpJl1shAKmck84+BH/TQchtPhx5jPwWI1DQciQeNRmisQICeoI6mecIAUikkzCyGg5ScwImG2rIIUWpgZLKPgJcOhZJppfXluc0G0JCkNaC/iVEQR9P8Mv05pL5BeQi9eMosWN0Cfg6bRElYBfgczucmV4GRclSZXwB/QcEoEigZDugRjMEVGsKP5JBQK0WihAk/Ks3U8D3rt5ELb2qNqYlaMoMTkVAVeDBzO9U1Qy2lY0p+w1hXYGyv5IxHKqZ4SHjVqm6igzukyTMdQxhQTWg6gjKm6mhyd7VWvLabWgxZFLTturdk67V26qhyQ8rtYV15bZ4WL0LbGv3hjOJ3qbVV9i+7S4eRNxR0v9jMH0mBHAqApH5PASZL/3gl3QTl6zWYs3eqZi+qDumzu2IWSv74/eNwzF71QBMX9gVPy7ujp+X9+TnXXDNfj3PDUT2M3r0R05IokXQEAGvWRCJlFxHEoIdcl74IvbxRcSln0RugTUKim3g5LsF9+2W4B7xGZdD5UBFIJWLHypfTQgREJe5DxGZdgBpVAdSafgRLhU+NBgRgsh+FUEb4o/F2yajWe/y+GJgHehYO6xBUNQRWHptQbsheghL8UAGD3z0NhzWPhcQnOLEC/y7zCwEIOwZiCxKj7AMZ553ib5dukp+eMP/MHitNKqRDJFwzzy47v/54xjpJCrpHvrhw9EQEJmc7Jfy2BLRKTcQk3IbYQm3sPmqDe5+fxChJpOQ0GgyohuMQZTxSEQbD9e8wUhX04koynAAyaG3IgKpHAys0YEFvj0JoYNmmwUvSGbMka7FMkRW+r/TGrixkMYQkFHMstLDMLMZwWsib/thUEmIhJelePXCVqNQ3HasWj5qPOQDRSAtBwJ2AthARhh2V+34GaZ9kWgglkL8O69TUpmnsryAvGRd4q/sX2JRYqTiUrop64rM10xvHl6bgCbw1TyHzNwyiWpoLYJbzZjUSr1MJYzHqOO4HVKbWZ4A1y6VEqjZks+gGUFPgFdtAl8Sgn91KgDu85XsX0IAnsz8El7VGpMESBAkA3cSgX1lE9hWpPSnGtCSgF1VU1hXMcHt0rq0B7VxV6ceHpAM7pfSV0tpOXCtLIqCRCAEIG9IYrhV+wIOlVrCoUprOFIVuOr2gEu9XnCs1xeOJAL7BqNw8ffzOOlM8Kky8kFZ+gv07yPtmaZcJz1hOWYZE3WQQbuc8SIYUdmusPA8iZ1nFuH39ZPx7bx++Pq37hg+tRnG/dgKX/7WHst2TkTcY1t681CWRakIpFdnMkqlFRBA5+RHIjvXA1mF96kY7iIgZg+Ss67g1Ts3hKcdx4WHf+CazSLcMF+KhGxaA7G6BLHER/fOkGumF7giNu0IE94tVckvHeneHyPr70MqHrNeymxK/vhj41i06F0BOnauGxAee4JMtwy9J7VDZiFv8HU0rANO4Ms5HSiLnHnhiL9d7KMgu2S+DOWxLrhqcxDx+d4KpB/e7D+NtGfBVCSRuGq3C26R10kIwmh/P06uH/PIEw+9L5NNvf7aL7W+wnyJhR4Iir8Ej7Cj8Ak7Dc+Q89h80hw2Y9bREkykIhinpiSLbjAC8aajqQIGMeP3YSHvyawuswz1U9lfgO/PghZQXYBPOSpdW1no/Kq34rIFfEgC7hUawoGF1KWcCWJlhF+DnhoioC+Xbrep9Ovi2UXKCxGIrM9tMRSFrUdQvvdHYn0CngQi7waQdQG76ugjmZyAjleViwQ498fzuiq7yz4eK02RqnMStxXoGZEEfXid9oiorYkoXS5lkBOzvIA7mCAOJQEEEtSSxf0IWMnoQfT6QZTwAnQV/DyEWT9Iu11CAAEEe7DI/mpNEFC1EQEvQZBT2vtQ8ntXIfhJAIoE+Ll7lYZwq8xMXsWUgOU2j3WpzmfGbduKxrAsL5WChooM7EgG1iSIGySC66XrUBmQCGgPJIQMbCuYwqWyZsIST0UCX6iJSpyqtIQ9icClGlWCbnf41u8PHxmFaDQU7oZD4MawGPYnzj7wZnmVcvtBefqEBLQhyU2tS6Ip2ScEkfk8jIkyDnlv45HzlmrhhQ8zrRPs/Q7igcserD/0HTYc/ZaJzFUlJCGCbJnKLEeaMP0IxEDkFPjh8VMbZD8/g9icfYjPOY68Jw9h5bIKu09+gwPXfsBZi7lUBWuQku/0FxFI5eKH954q5Z3LjCe+SHlkgejUUzzWm/s+xM0neGVIcs95HYnwbGtMW9gXOuJD4lIvIDbvFvZcWkhPHQf3uHPo/z29g9sWZL+IRsqTD4ng4xuRyKCPisx0ps9ZjdhcTwXmzx33n0IALH0XzlutxMKt47ntR8BrmPnDSH8uTSN+uO92GgkknYwXVAbyo/EHk9FZabQEIZl34RCwFw99tsEt8AAu3F6P9ZuvwLHrbwg1Gk0CGI9okzFqxGEMFUG08RCEMXsE1uiGkLoEmFEfZnZ5gYm0DJAAarVRhOBLIvCT9xKQBDyqNGUBbwIXFk670oZwKGOEIGbZCMpv6UmXKr3tmg5Q8lysgYxG1NYViISX15drrIMGxHHSt4Dr8rrxNH4mrxyXXn4yalGb9eU4TR8FenqpqddnhldzGWhGNIZL5RzBK5lbMr1aEvwhkuEF1ARyIEEfWpckIKBmSAb35z7/GlwneCXLB1DSi+QPJlEEkChU5hfgkwT8mdll3ZsA96naUBGAN4HtJUGgexH8nlXM4F4CfhcZOFTRBI7SZbiCMQHLJbO+HcOaisC8jB7uEfhCCA9JAhaVG+C6Th1ckWbE0vysjKEiAnM+Y2lGdKzE5161hZrZ+C8iqNQczhVbwUNeU09b508i9zcZAn+zEfA1HQXPBkNg3Wo6rl52R2Tux+VJMvSnIWVJKpxTZNg6VYGUL/Hoyc+4VEGJz8gQxVroxcRjgaTc6yhkprULOEpFMAIBqTI5iJRHqgImrvR8XofXSyv0R94LO2QWXyIJ7EV4xgH4xOzExmOjsXh3b6w/NgarDwxTk6Q89N2BR699NffyCV4k0ogZGSeRnueLrAIfxKac5LqtIghJ0Co+c55EGs97RKwGxD6AjlfgbsQmn8OpO3/ALewK0sksY+Y0xMrD41H4LrIks2tJ4O8AF9A/ehmGLccWICiZf9zLECSrB/nxcf8phARyX8fBIfg8hk83RFDKFXoZTXb/6EfjD5JLJjv3YAc8o+4pOyIsrWFvfyXfYvIcYBeyD9cdVuCy9WJsOfwjvlo4FQfW3EZwi2kINR6NOLNJiOQy3HAYYk1GILnxaITp9acF6ExA0P/XIfiYvaU+IKBWe3jJaDeRo1UphymhfSilPSozs1UwIQEwkzFbObCgyjHyeUDN1rQYXfCo7QhVQacdgaiAzHUt+BUBlKxLBaO8QUi9f9CkO1WFNMlJiNXoiCg9eXeBDFfWTGCiDTWpCT1+hEj+OpT6BL9GumtA71eNUp3hLfJdZDu9ekBNAbcEvb14/CoEdkUCmoD1JYD9BNxcyroKgl7Cj8D34jFeFRrAs5IJycCMwG9I0Jsw+3Od50m4cduF2d65ghGcKP0deLxNWUNYlzVQowrteawQwUMtEZSqq5aWFerjTlk9kkAtXGZcK10PN8rqkygMcb+kX4GTIoLmql5AiEBsgUxd5ipTl9XuAl/9HvA17AM/owFqQtPQ5hPg22w0HBtNwYUNN+GXIqrgfZnSJBBZ+lNSS8YuIQTJwpJZmb0FcEkfEQHLLCODNlYwI14/OuMcsp560E7fw9z1vWDps51qIZzXCFPlOJt+PZskkP/cDgXvriA6az8cg9bCJXQTNh4ZgcV7+mLD6dE4eONbHLn1A1buHYYzD+aj8A1JRKzuR1me9/CEpCK2g+sZBSQC4jM+/RYSU0/z/n34t4mtkb/r4/O0If0WcmghhLx0AiMOwzfqMNoM08XC3V/ipzV9MOQnA4Rl30fmq3CkyB8tD0k9NF7gwwfIPy7vTQSu2W/H3gvL+cfF8Vg+TMVEHx737yOJ1894GYmEQl+M+60RTlutoD0IJ7iDeK2S75Sb5zL7dSAsvU5i0aZpVCvhVAfBigjUfYpFeR0Cp4gLfJCLsWDjKEz5pR1W7P4BJ1wscemPywg1/QphDcYiUuYopDUQIogxJhE0GUuLMJxqoBdB0plZsq3qQRjBLB6q25kAb6XIwJuZyJ8Z1of+2JUS2J4F3FYyFa2BNcnArVIjkgm9tLzNV689ry2zHrdT/ju4Bv21jEcQ2S4dj3QZqgOSZl21Nqi2+E6qfV5ArpnSTDNXgXYOA02Fngb8UnMfKj5eVACzfoACvnh18e7047xHr8oN4UkwezNT+3LbV5YMyf4CbD+1n8CvROle3ohWxxheXJfwZBaXpXzmUV7ezEzwy2f8u10IcjeC2o3HuDLLuzP7Cwl412hMkmTm5uf2zPIOFQxhX7E+bMoZwKqMPqy535afa4nAggQgJPCgnD4sKtXHrTL1cIkkIHGtlC6u0h7clDqC0vVJBKawJwHL3ASeSg20hgt/F1d5X2INmdeQv5VuN/jo9SYh9IMvlV6A2SgENB4Pj0YTcO3XI3CMlV51AgYCSXw3y7HGfxPoJAJpy5dQ3pvHpUqHHi6TpRyynKWU1OCnMjIYcmwGrWhs2nmkPbpNme6OpTsIYosF9OIyhoHJlOdn8vqPi1zw9N11ksdReEdthH3AGuy7PBkr9vXHpjOjsPXiOOzk9mnL33DHfR1VwlTcd92DrBdCTFqC4v2UWAQNEVARSOejAhLcY0vEJu2lKpABSaIKSGyiaFSnpI8JQUguqzCQEQCdsPgTMPfahDbjamPmnsHo9FVZHL7/Cx6/i0AivzBR/tAX0sWYvv+5/PHCMvQjDMn+wn59JhnCL+o+Up/LZ8K2/zUiSHkVilTK+x/W9MeouU0R98QNyS/CkCBy7C8i4B9L9ZFW5I4ps7vB3v8ycl7GKkUi9iGJP1AC7zX9bRBuuO5DnylNYNqpAh/kbKqEQOyycIHNz6eQ1moG4pgZQgxGIFJGHdIWRNYfiniTYUhpNAZxxkOpBrpRFbRTLy4NJxFIy4FP9TbMgPSl1ZrDl5nWu0YzOFc2hWW5+rBiIb2vU0+NmrNg9vJgpg2RZq26zM512iK4uoxQJACZdaVSTiPTpUa+3V+yXTy7Btz8zpJZiyTTS8h059ppy2VWI1lqKvlILpT/miBBUbL7MOtL5veu0ggezPDulNIuAuCSzO3FLO5DUpAQQGvXJQTkrpThbpThWtDL0pOgl2NlqQ0vKiFn/u3OzPYqCG4JRQbVaQ1ICI4ynwDBbUsVYFu+HqxK8/kQ2OalSQg89yE/t6ENkPoBsQX3yzPzVzBQluC0TjWc1alOMqjNqIMbPMe8TANaAzOqiSZwJRG487m6UYEJCbjJ4K+aMsuxzGvQFT71esHHoB889AfAy2AIfBuMhl/jsbgzZQsue/symwqYCHRmUZHrGsnOcsbsn87ym85ynvrcR5V3IYQUZvIP6wq0IQOV5PgsHpOaeZPq+igzrDdWHpiM7Re/Q9pLlt/nDF4ng+X5yZv7yHt1DJ7hf+KOwxzcdJhLJdCDCnwQFu/thQVc/2NXF6yjMrjnTaIIPYwtJ3+AV+wV5FAhp1B9JD2h/eZ9y1gDRVrERra0bBR6IqfYE4lp55CYfg6Z+XLPfkiS3olUCBrV854IVJ8GIYI8EkF08lkcuPojmg4ug+4/VsSYBfoIyrjOzBuFu24nYe59HFlvQulVLsIx5JzK0uoBEHw5JII/NozD13M7K+ZL5pf+V0lArpf/LgUHby9Fq1FlcdJqNjLfhCkZlqRY+D0R5L6OxmWb9RjzU3sUvIlFxnONLRAiSCZJSZNn8ksfXHXejY7D9NFlhB6JyhIRlD9L99vCcfRmpDf7TnUkCjEYRjUwQjUfRhoOQozhEPVGo5TGJAiDPvT6neBfswNVAf2+NCHW6aDUgFulJsx6zVRlmCPB8JAZVMbO32IBFyl7moX3TnkDgrQNiUTjweUdhxKB1VtoXnMmSxKCKIQgUQncJ2AWQhDAa0EvBBBKixHE6wRKBR1ViKzLUir8JOOLd/cjMPzEm1dkRie43JmhJVzKGcKJwJalJ0lLpL4AXkl9HqsBvybby1JA70LACRFIuJczUsQgIevyuVtZzVIpAhKAE+W+k3yPrHMpdsCDst+jmhkztYlSBLYkR6vSurAgoM2lFYC+34LkYEWl8FCIgHbgAS3APaqCW2V0SQA1cahUNRzRqYEzJIKL3L5GxfWgFMmjvClsqbpkxiKZtsylisxa1ArutAde/L18ael863WHr14vNVGJj+FAEsEgeBgPQ2ijsbAethzH7rgih2qy4FU8Xr3LwNPXCSrDSlfelEIfkgMTHUEVkW2DjFeiGFgOSRBiHbQ2VKuS01nm05gUk5iNHxW4IyJuN726FVbs/AqbT33FZMlzSjCTRYIowBlEpG/EFfMfcddlAfZcnIRl+/thwe7+WH5wMNaeGI01xwdh5ZG+WHdiOO56rINN0EGcID6SCt2RkOfOxH2wpG5CSMpXJUh73/O477ADd+3WwdZlIQLCVyCnwI7EE01lwOSc667uWeGpRBloOjdJUyaJICr5HGat7oG2Y8uh/y9lcN7pN1j472L290R4lgUO35mOR8yywWmW2Hf9eyTQi6TwQTx6Ewm7oCMEW03cdt6DR68i+ccKaLXxMeD/VWTzPP9UC3T7shYmLTBBXJE1vZeQitRNSGgeonTBTH3uhlEz62PnmXl48jZBPWD5YTLIuGmvfBGUZQnPxBuYPK8XxvzcCXP+HIVCxMAtzRd7dznBvcciJDadjIiGExGkPxRRRgS9oXQpHqTGF8TUH4ikRvI+gwEIlxaDOjJ+vhNC63XlsiOB3ZpemLKU2V2aw2xlUAwLviW9600W9POlamGXTmXsL10DAbrtFRkoiV61KQLFrzNrK9/OfWqdMl7j0zWfC6ilZl58vRynraX3F6lfEu99P7e5lBp6D/HqUmlHALpR1jvxfrThTKC68T4F/AJ8T2Z5n0pCBOL7SSAkES+pG6hE9VCO6oE2R8hAwC+ZX0Av69p9WqJwJyG4CjHw+5Q9oDUQq+BAMpD6ATcSgVv1hlRN8p4CfVhSDViJYhIS4H1Z0iZY0i5YkwhEDdwjEdyhBZBXxe8rVQPbS1XFwTK1cYpEcJ5xhWR7p7R0LDLFQ96rUgRUAjJ3oVQUSoWhdDWW16f71pPXofWADEn20uvPGAB3w8EIajAKjh1m4MBuKyQ88UFCqiceP3FFHsvY07fJJAJRnFLj7qFG6Fn4HMbj1yxfLO8C+BQCKrnYRzUhSgJLU/upLmgLUuTlwARaQuoZJGVcxrLNY7B05xBkPfOgumBZLw5hQrVBzJNtuOY4C7dc/oBD+GYs3j0AK44Mw7ZLU3H43ixcdVmCq66LsO/WV1h1tB/WHB4Cq6DduGq3EZcsN5NMgnHOfBXCssz5/ZJ0ffDodTj8427j7J3fMe0PPfz4e3ksXlUBa9fVxMXL3yMq6SrJ4CEJKwzJgi1FBpqQXrgZQgTBtAYjfjRE72ll8M1aYwL9ISJyzOEZd5Zg94ZN6AY8eheG6Lx7cI89zotJu6h0lfTE9GWd0P8rPT40b5WdP+oNqIAuHkZDCsKqEppKPQ0JSK2rVFhMXdIWnaaUwoE7M5D7Np6fEfS8hmZAhub4R68jcOreInQcURF2fueR80bqB3hNsmE2H0RghiXueh3Gkt3fYvB3rfAw4DS2nJiJwncJuBXggeubHeHX7lfENx2DWJJBGK1BOElAJiKJIAlEqbcZ9Ye86FSaDiMNeioCCKQSCGEBE0IQIvCq0pxS2BSuBJWdDJMtZwxrAuMOC/KFUrWxtVRNrCpTHQ71pANSO/ioSjp6cYJdmuj8CWSpsFO19SVAlvZ3WRdwa4GuqbHXtNtLpx1pq1ef1eRn3BbvL9cVyS/Z35OA8ySoZOlCkDkx4woJuFCCu5IIROZLPYA/CcyvckP4EUxSXyD1BD6VKeUrUE2UpZLgse48R0hAiEOjFkzUPiEF+VxZBy6FgKQuQL7flWQgIcpAVIEbP1NkwHCUvgIkEGuGIgIqBAnVSlDJGA/KUFHp6JJM9XGKimA91cAmIQIS6wmqiNOl6uIyyeMen7d1BTPYUBHI3IWuVGhOlcSiSQtCW2UL/GgLfOtpRiN66/YkGfSBj5CBwVD4mI2GR4upsFh9G+Yh5jh14yvK8wmw9JiP/FcBVJmpqr9/RIa5hgi8D8E77iqyaVszKO2TCl1h6XMIiSSKNFpRKcvSMSc531O9A1EGCWXnOyMp/TyOnJ+JX1d1Q1qenapHSH/O8vrKAg/8ZuGMxTR4J+7F0VszsPrIaGw8NwVrT02kApjA7bHYcuFbXHddQYv+PVYcIBkcH4prTqtw9PpS+MVbIiDlLu57bUPOW+LomdgXH9VxKf9VCHwiDmELFcbmHQ2wZWcV/L6oCmYt1MXRq4ORnGuFnNcxJCWp9H9fX5CW5wedy7Zz0OFLHfSbqYO9t74kEAMpm0Jg7XUS8UW88aDVyHzrDa+0/YgrtiCYIwnCEFyyXYmOYyvht/XD8fRdrGJIzcVLvoDgzXoeBN+YWwhNsaC/CUFkppOGEEgAKTw+510MrjptQ5tR5TDit9qIeHQf+W8S1LwIGbyOVK7IMEyR/vG59pg41wy9v6yP2DRnZAhTkx0z+B1yP1cct2Pb+dloM4T+0mIjIvLsceTOSmS/jcZeKxfcX3QLIc2mIdZsJKJNxyFUn7aAhSNSf4hSA9KJSHoUhtfro4ggroF0Ne6BEPUqc5lIozNB/AW8KfFdmEEdyso7+liQmUGtpUabBfxiqTpYRyJYWJ5SthqzLYlDsq4XgSa+3YegE+DLtg+BLoQg22qdIUt/HiehVEEJEfjVkGtxX52WvAfpqENFIhleKuaoBDyYjT0r08uXhFtFZnMCzIPhXY1AJli9aQ38qzZCAO/HXwiAYPKhuhHyUZ2BSr5XVRqKjaBqkIrEAH6Xn9Q9CHnQfviSeDylMpHgl+tJHwJpPXAn2JUqUKEhBWcuXaqaELCmqtnQhuRkSdBbMMzL1GN214ctyesen91NWobrOvrYV64ulpapho2lq+MQrdYJxskydXCR59wlAVmJNajYCE4yvoNqwK1aa3jWbKOGIwdSCQTodiMRdCURdFf1BF66vbnsD//6I+DZaAy8G07Cw29247TtHew53BwPrjTG9u0kc49NKH6RjPB0G4Rm3IV/wm2uW2Hfleksx75UCrQTz31g5boTLqFnkElVIJXlUp6TaCMyitxJBJ7Iex6MrMzbcCNQv53fHnFcf1TsgWxa58i8szhtPh22wetwz2M1Vh0YjnXHxmH7hak4Zj4HF4mpS3arsfPC19hwfAQs/dfRMn+LJQd7Yu2xYcTcKlrjjbTkvjj/cDmySF5pz6hUqEikR6H0H8gmYaVT7Zy5ORWbD1bFll16mL20PH5YUAFbD7ZFUh7vh7ZaYVAlaNqFAh/oLNjeFV1+1MGI+ZURkHYej2Smk6JQxOZ4kHV24IrLUiQ+s4Vt1BokPXcmKGVyEnvMWNcJ7cdVpHVYjry3Ygs0WV4NW+ZS2jGz6Y/O3lmCnGJvgtsfO48vRFSWC9L5ENMJ4ux3wfh6WRv0+E4HCw/2Qu7LCOSS2dLzKKfyyXKF/qp5Jo/W5J7PJnyzrAUW7BpGyXYUd9wPIzrXGdlvyOBZdth99XcM/r4Rvl/aH5HZ9ngYdAr3PQ8jgfe7/6Y7bL/ZhbCGkxFjPAahDUYjyGCwUgRRarThYERQPkYwc4TU6Y1Y48EkggEI0+uOIJJAgPQjqNmeyzYEH2WoTJJRugFsmOFsyhvBitnqLgvqeWa1laVr4tdKdXGCYPKRrE/QCRl4CgHIkiTgJbKcQJbPvJmZJSPLush0qezz4rrI/kCxCQwhCUUY/Ey7FCIQ3y9Z2ZX3IBLdg9tSwy+ZXPoB+BPEgWI7amhshaZ/QDN+l9gVURn8jpr8DqU0WqmQuovAGmJbNL0NQ2pKn4QvECRNkgw5XtSM9DmQe/OXDklUKF4kPuk4JAOInBi2VBASjlyX+QZdGTL/oBXJwEJNOkJSKF8PdlQeYgvu0jZc4P6VlfQwt2JtbKQ92Ms4RGI9LS0Hpam6yjTg+WawLc/nL8qMROtJ1eVbj/bNhATeeDDCTPoj1HgAQhoMQnCDIYhsPBahjUYj2GQUfM3GwI9JwGHQQpx54MKMPBbHDxpj37G2cPLbhMLn0fjzwCTYhx6AQ8gJJpggHLg+A0HMwIFpNwgyAu6xJS4+WI7MNwTec43STaU8T3hki5wnbjyG5ZqqOjn6OH5Y1BkBcaeQlm+jhvwGpB/H6QezSAKr1MzIa4+NwY7zXyuy2X3pe+y/MhM3Xbbhod8B7Lk4HeuODsc1l2XYf2sq5u/oij8Pj8DJ+3/gYeABnLg3l+fOUGQgliU1z4X34qHqEXLehCEu+w6OXe6GHXsMsHa7IX5eWh0L1lTB9tNdEZZpzcQsmJWWBBKZEMGIX2qhN9XAimMDUUDAZb8IVGyX/TISbjHncfDutwSTFcxDF6ksnPPGF8fvz0Pfb6uj3ZhqcA65RFAL+EUF8MLih7jMfBUE+8BTuPpwFV4iHnk8Nybbhh6Hnxf6ovBtBG56b0Ov6RUxbE4ZXHRawusEUDXchm/UOfgn3qJEe4gkko5z5GGsPDQcY39tgJ/X9OcPdQa5CKN6IaE896BcO4iv5/dAu2F1ccvtAFzjrmDfjbmUdXdgHRuAQ+vuwafnfETSEsSaTkSY0SgE0TOGkwDCuJTKwjBKyFCSgAw/ljqCCIM+CKHfDKjdnkCUir92CKDnl/4DnpT7TvTTVpSy1qptvD7ulTLEJWa1pcxe06roYmcFqZ0XGyDZnkApAbEngS+1+RogN4I7JbkHiUFUggoeI0sB/4cdfrSfCwkISYi68KpiykxMuc4sLCEy3ZfAC6R6CK7VjH9PC4K4OZct/xowpF6sIiGtEvXaI0zGGeh1UH0XZGKRWKMukOHIsUad1X5puozkMsJQEzKPQKheWyqkLxCi24YqhdZFDS2muiHhuFM1uFJJOJCcHpIgpe+AkIBPvVbMztIFmB6/Qn1lCyypCuxoN1TfAT67kyTT36sbYEbVOthAAhBFcEinJk6SYK/wWrdIBOZleH5ZaUKkJZBORXVJ0AbdSAIDkdCCKs9sICJMByLEhL+p2TDEtZiI+FaTEd5sPMKaTkQgtx07/Ywrl7zgmWIOt+BtCEk5BbeAPUxYoThwYxZmbuiO686bCd5QmLNs3fXYxjJ4CrHZt9Urzc7fXQjfpNPIVhWJ/kyOvgSeFTIKHWibfZDNhPks+xaB1weWXjuZha2R98ITHpEnsPn4BBy6+gM20QZsOT0Je0gAu0gEW6kKtp6fiJ2XppIMNlM1kAwuf4m1J8fhnt9G7Lk2BXM3d8Kmk5Nx1moxlh8YiEm/10cWCUnVa+S5M3m6IIuJM+2lG07eYeJ+dBYHjzTH1n0mWLipIRasrY4VO2pg69Gx6p4zpd5NEYE/dPr/VB5D51SGa+xJRGY4wSXiJIHsopE+lEK7boyHQ9xKPrRDJIIQJBY7YdqKDug0rhKG/tSSHskPWa/9EZPnjERhpmdSs+pPALvggsU6PhxnPH7hjfgsK97YQ5y/sxb3nY/gEdl0wsLmGLdEH5OX6SEw6za8kq7ALfIY7AL3wD3qONePUgItJhv2x+Af6qHf13qIz3FAAYIQlHwHx/mDHLz+C5buGoPh09pi77UliMy3g23oCczfRYDz4Ww+5wyr7/Yh0uQrhIoloCIIoSUIpB0I1WcYDEKE/gBagr60AD0QRjkZXV/IoC9C6TeD63VGYO0OBF0rqoGW8GBWd6MicCjfQGW1e8xWD0rp43YpA5yjtJ1Trh4mVjfEyir06pWbw6skW4oi8GDG9KDE9uL50rYvoBYScC1HIJMQJIQoBPDa3n5aNaAlAS0RSGb25XWFVLSfefPeAkg6mt6ELRGuKwODCH69NogigGUEYbJZdzWDUGrD3kgw6cr97RFt0BEpjXryM3kHgWZfuEwgQrBHcBkp2waaiDTqqAghhNf8kAh8a0uTalN4MkQBODL7PyRRChmIQvCow3s2ag93LsUOSJOhVRk99f6CBzzmDsG+v6wefqpTH9/VqIf1ZWrjoLQeMI5TMVySvgRUGA/4rCwZMvjIQayB2LW6VG0yd2H9XiXRGwGGfRAkysB0KMIakfibjENIw3HwazYO3q2/w73Vd3HH4yE2npyKuMeuSC8MRe6rRARn3cWQX6ti+ZGhBIkvwh87YveNLxGRawnPqCMkAnfY++/C3iuTCXpaAhnYxuSX8YRqudCOisCT5d0Dzwoe4MDBibjktB5pxQ549NQJvmHnMXNpJ8xc2QWzGDOW9cL8rQNw6N4sXHNbgcO3f8Cuy5Ox4+KXOG+7GBZ+O7D5/CSspnK45LwAe29+TUXcG5vPTsL606MwayN/m9x7VM1eVCGeSMmxJeEEYt2pKVi8dwxttjtCgpdj2x4j/L6+Nuav18OabbpYsrkuzlv9prn3onCkF4VAZ8CsCpi2oRF3eEGmN950eAau2W0nuMPpwaNxw2MeLrhNQepLPySTbc5YrMXA7+uhzciy2Ht5IS/iTbmzijJrJeIoT4QIRK54RF+hvDpKhnJFWNJN+EScQ2DMNfyxdgL91x24BZ5Dr58q4fut9bHq9DB4pF6EffQeWPlswz33jbjptBYnbs/H/C0DMXGeGdoOK4XNp79FLhn44M05VAcNsfrwWP6Yf2LEdDNctDkEc7K6R/w5hKTfxeqjk+CS4odj2xxh/8V0AmMos9JgeNYaRHD2ZMHthWBdykiD/ginJQijlwyqreleHK7Xg2TQWxGBZu4BTe9CaT50ldd1sxA6MeNbl69PAqhDb6vLgqqHAzp6mFZZH2NqmuCn6ia4Sx8rfQpkuK0bge9ekWCn91Y2gf7am4Sg2vnL0FOXpe8uIQEBvoBdDd4RD/9JyGdapSAEIEulHijVpRuxdDOWEOBLCLCFCGQZZ9RJTZsunZbUGIS6MseiZqhxWK0vaCU0zZOqTwMVQ5RBB54nakBDBKH6bdXcAoH8HvlOX1ECQnRUKO5UAhJKEdCqCAlY87mIRXCiUnCrQ1LUawWnWk1gS6K0KE+bIL6/SgMujbCrohG+NTDB1BqGWF6qFnbr1OAzrY1jvMYFku01PqNbfFb3S1ONURnY0CIIGTjRJjhWbk2F8AXVRxu41WgPp6qU+1U7wrl6Z9hV6cDv6EAV0QN2un3hbDQMVn0X4+hRO0xY3R57b0ymUvVh+BPEoZi59QvM2k47E3dBtWqtPT0Svuk3qX4P0Tq7ITr1Hlbv7Q3/pKuqsvDRaxl16wLbgE1IzLdFwRsf5Oc9gJXlUmy5MJPneCA56z4eF7ir2Y5mru6ESzaL4BdvgR9XdMHwn2vjyINpOHLve1y0/w2bTo/BhlPjcPzBPNz0XI8tF6eqZsWbnoux8+pkLNrbE/tuf4mNp0eTLA5Q5vvTljCeusPKcztajymH83a/o5CJO4dYCAnbSvA3wuw1tbB0fTUs2FgWy3azbEafwOOXccgkGegMmKuDjRdGIfdNqKodTXjsjANXl0A6ImTTI112+g3B2ZfpiWQ4sgt+3z4QPb+ugfYjK2Ht8R/ILBvhJ0M7qR4yqQwe87hHb71x7P4cnLNeiMCUs3AI2kuA78Yt271YsXMGnr2OwuwtPTF6QRX8stsUe+5+g7MOy2AftQsnLH6mPJuGXRem4acl3TB1YRv0/a42ek2pSSb8Fr9u6IUfV3bHA9+dCMk5h3lbumD22j6891Bcc/0TD9z3ITD1CtYeob/yscH9ZVbwMBoHz7oD4FVrANxr9Gdh7QqPal1YiHsggJYgnHYgwqAvSaA7C3cHRkfVxVhC1gNryT5ahOqtmNGpCCqRDCoy45Uzwk0qggskgxPMWptK1cXkqkYYV90Mk2s3wBkSgDuB60GQuBHg7vTvogg8lTIwgxuJwbmcseqa7Fimvuqu7FFBYxME3FoloFUHgQS6dl1rG2SfTAEWTsDLjEBa8EcQrBKS1UUZaEIIgrK+pgwYaq7qA8JlbERJxyVZj9Rrr+YklNmGJMQeiKqQ75E6BalUFMLyoHpxITAdmNGduHSkFXAgqO0k+FxsStTAQ1oDaWaVXoSO0reAJOBerwV8DNtw2RIuVBTO3LalathZ1QRTDM3wbR0jLClXB1toDQ7Ks6VtOEciuECivUrVdVvHEPd16sO8lDEsSAqWpUxhqWMKCx0zrjeETbmm/F4qj4pfwJ4E4Fi9C5xqd4VzrX5wqDMQdvy9HfXH4Pro9Vh76BjGryAQmSGzXnnSHodj282JmLWnKX7Z0QcJT1yx5+Z3uOK6Aua+0mWYmT/PBgcvTsIl26UoeBcGn/hb2HnxB6w4OBhrDlFxxJ1CQZEDgkKPYt6Goch64Y6UrCuIzbiJDSe+xo+rSYoRG/AO2dhx7Gf0/KoaDj0gwHe3g3v8DlxzXoY1x0YS/CNJDr/iuutK7L76HbeH46ztr7yfL/Hn8SHYfeFrRKa54enbVySbdMTn22PcggYYPLc81p0cgLh0N7x+Ja9be4tnz3IRGmmLA6dGYfX22pi7pib2XRwO/5TztO0R0Bm1shxuum5RnRKcAq/g0ZtwMp055fkZgjoMFgF/IPutL/14NOxCj2Dkr8boOKECBn1bDbdcfkRkzh0UI4FyPRx5b/zhEXMWW859o7L4H1t6wSpgI8y91+CyzUKs2zOdWX4jLrmuR/ep5TF+GdnpaGscs/4ZLsnHCeTllEFD8OexEfhuQRtM+LkZ5m4cgC6Tq2DwTwb4klZi2rKOiH70gPdmhSPmYzH8pyr0VGuR/zQSN93Xwsr3EO67b8LOC19h/ZXDuPv7FRLBeHjqDYZP3YHwrD2QhNAbXtW7E6BdmJmlOzEtAG1BUJ1uXO/ILNuWYGvP7U4aEqjVFn4128C7uvQjECJoDDsCQabVvlPKEGdKUcaywC4tXRdjqzXAqFpmmFi7IfaSBNyoCNwIHFfpBEMFIKPw3FnoJVwJfMfS9dUMyKIKROYL+LVZX9bFLmgtgdpPIvirjwEtgMwCFCGZvkFXkhmzdwkJCBmoAUjKJrT+ixgiGfFSD1C/E4/h9l9KQfNi1pC6rWmP2vDarTX3wHv2rMD7ohKSpWs5E7iVN4VTaYKf927Pe3fivTvR6zsKqZEY7EpIQFoIRPrbkBxsSZwy7NihqimB2QiuurRaVBoetBnuBl8wszfCdqqGSUaN8LVeA/xRSQ9b5bnq1MERPtvTVF1CBJdowe6WacDvNYN92UawrtgEdrRgLlQE7pW+gGf1DiT9TnCr1REuNTrDoVonPKzUDjayThXorD8IjvWpQM3GwabJFBxffgI/bO+Idl9VhUvUURQiFDd912Dm3kYYRg/+667uOGkzh6pgHM48XIqUZw7IKXBV0+JvvTAGkUV3cPjOHFxwXITtlydhw/HR2HpqEpWrDdKyzDFzRTdEZpsjI+sW7josZiLrjZ/Wm8LWbylevU2EjddRdBlfEQdJBMsPdoVl4BI8ojI5bbUQsze3xdJ9/bD1/AQct/yZMYNWdywuuczFNn73BYuVeP72DfKev0X+68f4fdModJ2ugz9OtkVUjj3evnuLN2/fkgc0r1vLzMqAj99d7DzUCfNIBH9sMOK9T0AC7YXOxJW14JV4F1ed1yEw/SHSZfw0fcZN590I4c3bxPxO1kuiX/KmVx+KblOqosP4Cpi3QA937rbF8Quj4RpzEndc/sTi3f3w1e/N8e3illh1dBhsgrfiyK2fcc1pCQ7d/hHTl/TCRcet6PJtHQyZVwPfrauHNee7YP+9cbjrtwibea3Zm7pgzEwTTPy1BfZfnoXxvzZWiqDv1GqYs7E3wlJt8ASucElYjm+X6WPuljbwiD2HxAIXPPDZApvAnTh2eyYcwvdg/tHDuPfjUXgbT0CgwXAE6Q1DkMEIhEhFoeEgBFIm+jFbeDJreFdtT9CTEJg5vCkxPSvJMOM2VAEkgRoyyKg1vX5LjRpg2BHcjmUb4l5pI5xigd1BKTubHndYTVOMqNMQY+o2xqoaUkhZ6MtLOzsVAAlEDcclCUg7uwv3O1ESO5UxUvUEUj+glfpaRSB1CNr6A8nEUvsvTYsCcFEBMQR0NEEsES5gJ/hFBcjncqz2eK1VEDIQ4CuiEGIgeWiJI4zHqKHHPF+mGpN7UJWbJADpZ+BSln8HicCDf78797tT3ah1WfJehfCkmfAhrYB0H7auyGUFTVhVagAbxkOqoIe0Rza0RnY1m8K+dkvYS70Br7OTBDHZrDmmGjfF3MoG2KRTF4doDY6TCM6QVG5SeZhTMT2s0QKOvFfvurRrdUkmVC1eht3goc8woKozpPXT7wU//b5MAH3gXLs7rCt1gEXFDrCu3gO2uoPhbDIG7k0m4+zPe/HHkaHoPr0Uvl3RmlbAB25xJzB7rxl+2fkF2k8sS8U8GkuP9MXRB0x8j+/S7/sgLPkcE9YQnLSYq/z9uhPjmKVHYuWRYVi6tz8cArcRoDZYumsIHvofRC6tw8k7MzB9dUcsPNgJtkHLUUSsJec4o+uYilh/qR/+PN0Lh++NxFPEE3t3SD79sYSgXXywB1YeH4Rd1yfhtO1MHHswHYfvfoeYTC88f/kWhU/f4MWrF1i3+1f0/1EHF1x/xpt3z0gC78gB7/D82VM8eLAdS/80w8xFethyoCWWbKqJ73+ncjjSGdvOjIDOz1vawTP5Gs46LUDIY0cEZVojg55H+lmftZsDj8yVyCoOxq5LP2PEDH10JHt1nVQdx86PwtFzLbHzVFf8su4LDPuxOr7+oymcwvdjH6XLvlvfEvht8POK9jhrMRtLD/bHwt1jsOPeH2g2sTS+2mKCHzYZYsv1Pth+vT92XOnPP248xs6tg/5fGeDSw9XYdOQb9JhQDb2/ro4RM40Rm22DIgQg6dUWrD3WFb+u74zd10ciIvMhXGKPwy74IFyj+P0Xv4JHwkksPXkNDybthp/xeATVJwEYDEOI0SjENByFuIYjEWU8FKF69Ho1u8KnWgeCvSOC6nZDQO2OBD3JoGpreMvQ4+rSf6ClmgzDhRnSkeC2J0AdKUnvMSueoj3YwEL7XSUjDKrdBCNqN8Xwek0xk2FRqakCkItUCBIAbizILgSDK0OIwFl655WQgADvw7oACSEAt/Imfy1FkktHIAF3BMH7V+YncGW/Fz93l+8iaAS80jdABiIpC8Fj1PwCBLsAXSkKkoAAX2s9pO+CrKtRivx+NWJR7qV6C7WUKccCeG4w1USEcSdGZwRy3Y/Ww7t2C/WSEnlXodQJOFRrSCI0I8hlgBFJooqZGj1oSyUkRGpLq+TA5ylkaclnsaNmE3zZqDW+btQGs2uZ4s+y9bCvbB0cK18HFyob40E1EitJwKVOG/jU6wg/gy7w1u8MH4Ou8K/fE/76PUj4vRFs1IfbfeBXv58agehrNAiudfvAsnJnmFdi1OA6raKDySjcnL4DS07PxKj5ldBuYikcZfmMzDHH7F2NsOx4T/T8rhQWHuqGFSf6YfPFoSxjh/HouT9i029g2/lx2HpuDGX8MBy5/zNOPZzDrD4Uyw4NxraLXyLr2T0cuP4DTpkvYvIKxa6LX+Pb1W3wy652sPRdgpw8V7x4F41Js5pjzv722HRhMBbubYLUF04Iz3mApYc7Y9LSqvj2TyqkfV14DwOw7cp4XHX5A8fuTacdyMLTFy/w7OlzvHn1Dm/wDD+vaYrw3Ct4SxJ48+4VXrx8BTf3W9i80wwbdtTCiu0GmL9BH2t36WLW4opYt78nfllhCp2FBOiua7Nw13cXWeoiTlgupz2IRoZYhJRTOOc4nQw3Ct8sa4a+39RAj69qYty8ZrjltQZztjanXNfH1PnNcd5yGbKLPBFNH7T0QB9ecxKmLm7MMMN2yphFB9vTs8+jCuiMfnNrYNzq2nwgZth9bwg2nO+LTef6w+/RQszdZYLleybjjusmfDmnJQZ+Uxs9JlfFdcf1yH8XiPSXp7H/Tn+sPEALcbw79t+agkx+76kHv8Ev9jrcog/TO03CnmszsPjEZdyZsBM+9ceygAxj4R2MYMPhSGgyFlENhiCcBUTeZhRSl7ZAtysLOQuXWAESgV/N9lQKrZnpNMOPPbVEUKUJHOn9bSSzlZGZdIxworQeljHG1DTD4LrNMbxOC4zU+wJTjNvgBNWEYzmCQuQ0QeBGcMrSmSHWQMJTuvyWAF+RQYka0LQEaJochQScSDouVA8ulONuJUAX4Mv6X8HrCllIz0OpQ5AML6AXkMv1/1IdAnZuyzEK+FwX2yEDqnxlW0I+43kyAanMQhxKKR9t3BVxZj0Q17gXkpr1QyIjwqQbgg1opRh+tBXywhIfWgyPWpTsDIcajeFAgnhIMrhb3gj3+DdbVm0MK25b8H7uVDHFJaqGdboN8XXz1viuZQf8SHuwqI4hDrRojZu9+sJi5DjYjpsM66Fj8LDLQLiadoOvcTd+p1Tu8vvr90IACSDQqC9CjPshsEF/+BsPYBIYxBgCbypAV73+auqyBzX74B6JwNZoBG5O3IBtVw9i3LLK6P9zRWbU+vDJuIo5u5tj5aneGDGnJn7d0Q47bo7H+jMDcMP1TxS8DkFk6lUcuPY1lh3oRc8+BXtvfMX4nsqX5W7vICzbOxTeUYdwz3Mttp/+DsWvQrD55HhMXtQUk5fXx3m76cjOs8Xrt7HYf2E2xiyohz03JtA20FqF7UJE9n3ioje+WlGXZFQGPb8vh+/XN8GCA91pQSbgyB1e822uIoJiZvyXL5/JW9fhEnICea8i8eqN2ILXSM9KRiKVfmD4YhymZVi6URerdptgyyFjLFxXG4s3t8J3i0gE267RczivxMt3iThju57MMwh571Lx6F08bCP2YtqaZvhySSOMkEw9gw/rx7oYQ///08YumLC0Hmas70g/EoLX7wqQ8twd+65Nw9oTQ7H8SH/M2dUJ0zc3xZrLg2AR+w3sk75H/5lVMflPfYxeXh3LLnbF5psDsOJYX55DYD6bQdnUCI7hZ7F4xzAM+Ko6vprXGDNX90Xhu1DkwxKWwd9i+5lvsOX0N/xheuG09TwkFNti7YHRSMp0gn/qYWw7N5qybRgWntyF2zOPwt14rOpZ5l9vIAvqAMSYDFckEMlCIgOMwikjQ/W6I7huV5ICFYG81kxVGpIMKreCe0Vm9Qq8r4os0CQAmVHXnIC7S2BeKW2Io6X0ML+cIQbpNsWAei3RT78Vhut3xLAm3bC8fjdYlG+kmrscK5AAKJ0dxU+XkQE7MoyXGZ4g1GboT1WBEIFUGEqLg3hyZ6lPEEIoCS0BiArwIaikC7NUGiaYdkciASv1B9rrulHWy0xKQipCCKpzEwEp3+NTnZm/Bi0Jz5cI4DkSQgAhojzqd0VE/S5UUV1JpP0Q27gPIk26I8qsFyL5XcG0KEGMAFoNeaFpkCEztX47uNRrDXuSo231xrhf2QQ3qprgSjUTXKxqhPM1THGhdmOcNWyOY/oNsbVxC8zv3QNrRg/DrgljcP6Hb3D395mwWj4flmsXwXbrSthvWw3XLavh8vtcOI2cCJcmPRBqyO83IQk0HYSgRgMVCQQY9Ydvff7eJAFfkoCn0UD4NBgOV6pAc5aBu/oDYdVgBC4NX4FDd+5h/KpKGDSvIhpRpp+w/QPTqFbXXxpIgjDAd+tb4JD5t0qq77n5jRo8dOr2Quy7+iXWnB6MdWeHYe+tr7H/+jRsOTUFK/YNx7LdQ3DLcTUCYw9i6+EhyH3uhJUkh+GzDTF8bk1svtEfaVlXKelD4RNxiWCvhF23x2DWtibYeHYU/FJO488L7fDNnyZoO0kHfX4tg9Grq2LSn3rYdm8CNpwciidv0/H0VSGKnubixYsivHwOvHhdhNcvX+PZ8xd4WpyP4EhXZOe7khAuIyllDzbtaoYFa2th+zFTbNpbH3+sNcGAabWhs+bkYAQkmdNje2HYb8bYdPk7NaDnrt8OfLO8IX5c0wFTl7UhI1XEyHl10e+H2vh6+ReYtLAZvl5lgsMWP8MrwQZ7r83GVwsaYvaGdth+aRzm7eiO+fsZR7ph0YkuuB8zAvbpIzHij/KYsFoX07abYd21PvjzYm/M3t4Rq48ORHDx91h/oTP2XZlPW9EZI0k6M1a2gX3ARVUvEJa/AhtPDsM5q5VYsKsVdl4dCuvg3bjlvhbrDo9V3TxdY3di0+nhWLSrJxadWoFrq67BxXQMAoxHkggGwa16TwTV6Y0waTZk4ZAWgzDagzD9nohhJokzHUAgaVoP/Gq2U3UEHpWaEbQN8bCUMSxLyWhDQ9xhXNHRxUWdevSx+phVsQH667VAXxJBL4PWGEzZOqR5X0xvPhCnq7TV9Ihj1nOmTZDONmILRB14SFdeglSIQOvLJUNL1lb+XOoIylHuU1HIoCBXKgIZEyDg9yCgpWei1OSL5I81lheNtlMVh0mNeinvL1leFIdSFKWkck8fdjp6vA/jvxSJkJEbj9FMLUYVIp2gqsuMRTI2gnahLhUBiS3YoBPCaAUiSAbh/K4wo65qXygJIKReB/jzu7312tCzt4Frg45wbNEVjp37wWXQaNhNmgyHb7+Bw08/wv6Xn/Fw1o+w+O1nWM2fA5sVf8Bh5XxYr1uCuwS61bZVsCLorbluuX0VLHb9iYe718Bu7zo4HFgPu4MbYX9oE9x2rYXzL7/ApdMQZv+eiGwyBDHNRiDMjGWaRBBIohdb4MGQCUoCmo2Fs+lwWBgMxQOjIbA0HobTI1ayzO/A5LU1MHRhJTSbVA4XHFZhz/2p2HB5FKaub4zRiw1wyvYnbKYdXsOElVD0ECdvL8Key19h45nhWHlsALacH48DN36CdeBWOEftw7bTXxNXZ2hnz2H36TGIz7+Hhdv6Y/BPuhj8W1X8uqcxQqleC2QQU64bBv9ogqXHulGF9MRkft/doMVYdKg5/jjQGaN+N8CA3ypi0MLymEgQ77MZjoUs/xlPIlD88gnyC9PxpDgDxcWFePnqCZ4UZeNxfjLikgMRGmuD7AIfZGbaIevRTfiGrsOyzc2wZIse9p1qjoWbaqPjxLLQ2XJxPHKZbVefGIGu35bHw+jt8Eq9iK+XNsd3K1tjy+VpGPJrPXSdpoPv1jbBoJ/qYtzcRlhz8luccZqGzVf64tullDsLDDBjbVMsP9wHWy+PY7b+BrN3dsFy+p65R9vhnF8feD2biG831sTkNfpYQQLYfH0YFhzsyvO+wKazveCTPwXrz/XF94s64fvFHTBrdXvM3zwcWU/CkPPmIvbfGITjN1di3fFhWHGkBQ7emoTAtGvYfelLHL7+K1KL7OjHfsJaktvM9V2x5OQaXF91E65mYxFSfxTC6g+HR+0eBFk3ZsBuCNTtSdnbEyEMIYIIwx6IMupN+dsHEUa9EFi3o6oj8KzSgoBpjIel6VN1DHFPxwA3uTxbSobM6mIXs/TXNRujV/3W6E0S6F2/PfpRLg9v2R/jOozE0oZDca18C9hQATiXEZvQUAFbOhZJJyA/+m+R6NIC8CkRqIpCEoFHSXjxXO9KjeBXVSPrhTxUhR8zf1LDnohndpZtIQClFsoYw5nKQWMruF7SXCkh69Jk6UKS+IsUhHxofXx4vtQPSB8Ib95PYB2Sil57hBh2JCm057OUFoouVFEd4FmjNZxoIexNOsGx9xB4Tf0W/osXwHfrGvge2gK/k7vhd2oPfLn0PLEDbse2w+0E4/g2uBzZCkeC2ungFoJ8E2MjnA5vhsPBDbA/sAF2+9bBfv8G2B7i+mENAajjj2zm9ma4HNgCz2WL4NpzBIIbD0J8i1GIYvg2EDUwkMtB8DEbiuAW4xDQejwcGo2CpT7JgLbgKtcPzT+K3TdW46fdhhi5pDKajC+NzZd+gHfWGey68xXm7OFv+VMlnLKfgd03J2HV8YG46rxAtYKdsfoFm88Ox5L9PUgEw+EZd4zgv4jwzCu4bLEaNx3Wwy1qL47e/h7OEYexZMcAYqUNevxUHRNWVsPFh7MIZnMUvYrBvA39MWFBbWy9MhzDZ5XH2vO9MHWNHqauaoSbnn9g25XR+HlLJ8zd1gPXXOfjV2LGxmsfCp6lIysnFjl5YXicl6qIIe9JBuJTvREQYYXUbE88fRaDd+/yGTkoeOoJGWg4Z3UDrNlbDct26KJJv1LQueS8DKEpD1Smn7xSFw9jNmLern4Y/Rt9m+tazNrcHb2+L40RC2tg1s7W6Pd9VczZ0h+WgYex88YQ7LzdDzPWtcEcZvVlh3oRhP2x49oEnLNfj+nr22Dt1ZGYdaAZDtr3Q+i7b7DwtBEWHO+E9dcHkv1oH7a3xw9rWmP3tb6wTxyF33e2wvRl7TH1j+ZYc3AEjt1YiifvXOCRNBPbzkzGqfuLsHD3F9h7px9uefDes+5i6Z7u9EanYOW9FdvOTsGfJwdi+qoO/NH2w+qHk/BvOBHRjAgjqgJ9ekcqAu/qXeEjlYTVO9EHU9LW7szM15nE0IXZrRtlcA9EGvVEAAu6V1WZn7A5pX0jWJc1wX0C/yol9pkyeiSCethR2giT6zRHd6O26Clh3Al9m/TBsDbDMKrrWHzTbQqO6PaAQ7nm9O8yjr4VPTzlOMEsffblHQBR0n1XMrh4c0p1ZQfE/xOkHrQV0nwnoZncpAXCmKVj63dGjIQ0/UlLAAlAriHdmqWCUsDvSgviRsDLtcQKeDCkotKZisSVVkWpAYZSKFzKRKxCBi4M6RHoIqRAi+Cr1xYBujJJinQvbgcfg3bwMmHWb9kDjv1Hwv27HxGwbAl8dm2A/7Gd8D+7D77nGOf3w+fMXnhx3evcXnie3wv307vhdmY3XE/vghvD9fQOOJ/aARdaOUcShMuJbXA6thUOR7dqwK9AvxF2hxhUA44Mp8ObYHtkC9c3we7oFtitXgz3rqMQ2ngwgpoOI/gHw8t0ELxNqQ7MhsO/7ST4UhHYNhwOG4NhuN1gDPZPXI3DN5yx+Sol+X4TjFxaGc0ml8G0da2w6HAvbCQoFx/thc5flccBq2+x/8FUrDkzBBvOjcQZy9k4aTETWy6OxuJ93XHDbSFy37rjrstWxGbcQHqePQ5f+QNHbs+iguWxt//AalqGM9ZzMWx+XUzfUo+qtiMSci6g6GU0rN2PoNuXlen/R6jWsAWHvsDQXyug5zeVsP/qFDgErkf8I1sUvkyjDX+N5KxoBEd5IONxIpLS3ZCY5omMRyHIL0pSTYk+Yffh5HkZT57H4x1yAbxRdQhv3j5D8dsk2Hrsw5HT3yMh1QVbT/0BnfNOK/D7riHoOb0Uft3dCH+eH4HRc4xwwnwZzIP2ot/06uj1Y2lMXaePb8hOY3+pBSv/9WqI5oLdbbHzVh/M3twZsza1wYI9XbD21CAcvjsDwWkPqCiaYdX5QfhxpzF23x+AwJff4LhLByw92QGbrw3FvH098POGVpi7uxP23e8H88ih+HJBPcxY1QffLGiOVfvGwjfhPNKwCzuv9MFZC8qlne2pCHrh8P3RCEq/gjPct3RvD4Sk3+SP+hO903hsuzgWi/YMwZZjl+EwbD3CG5EIGk+grB2GEOPBCDUaTN/bB0G0BKIIwvR60gv3oCroriJE5h/Q7Uz70A2hjCDdDsyKrQiKpnAgGG0IzNvMttfp9a/RKuykbZhEL9zTqBN6G7ZHL5Mu6Ne0P4a2G43RPaZgbP/vsb3xcPjW6k7p3gWRDbvx2h2oAJhhCWh5P6DIehmq/OG4A1n3rCwKQDNkWAhAmgWleVB6+2XyOzLo15NNeyKK0lxmLJKegUIknlQbcg0Z56CR+S2pcOQFpJoaf99aLeAjyqOmzLrEzE9rILZA9YKknxcC8OB+f54vA5D8arWCZ23Kfv593pTigeO/RcAf8+C7YTk8926A2+EtcDnObM/M73FqHzzPHIT3hQPwOSfB9UsSh+B78RD3c/38AXie2w8PEoL7KRLCqZ0qnE+SFE5uV+FEQnA4RrBz6XicpHCEoBdCIBE4kAgcDm6matgIq4PrYH1gHRzn/QGXDsMRRBKIaEKF0GwkPKnGQpuPgV+r8fBtOAY2DYfBosEInOv/O7YcuqrU47orephzpCVGzK+IPjOrYsWZzvj6z+rYfnsEFe8I9JhaFadtCGrrr7Ce+Nh6WQYLTcTRe79gB23w0v29cMriFyQV3sc12xVIeXwPT95444HjdizfMxwXbeZh87HJWHtoNB76bUT/6dXw0/aGGLewHhxDNqHghSdyngRhynxjKupuWH+2PxYebosRc2ug+TAd/Phnc1y3/RW+IeeQnhmJouInePP6lQL20xcFCI42R3DcdcSF/okXWZfw5GUe7N0vISzKHi/fPMLbd8XAu7c8+i1J4S0p4SXScyNQUJjG7WJkPguCztLjo2kJymHYvNJYcKwZZmz6AhMXNEZEhhW+X9sN7aaUQb85FTFjtxlG/0rpssUAV650g2vIfsRl2eKS/TTM2dEeiw50o1zvhW2XRuGc9XLVw3DFsUFktu6YtKwq9psPg33aJJzx6op1l7pi9Zn+mLaJFmBdEyw72wW77XrjjE9XjJ5dF1/O6YJVB0Zg7cHxiMg7hiveo7D+xASsPzUK83d1pkUYheP3pyGEzLtsDx8crYJ3wmmctpiNHRfGYf+trzD/+GqcXHkZnu1+IvAmwJ++0L2mdCLqDJ9aPRBQpyf8andXTYeBtTUtBtJaIOFfi9K6TkdlDST8CDC3qs3gXLEx7EkEdsya1mVNcYtK4EZpE2yq2ATjKZv7mHRHb6qB3ma90K/VMAzuPBGjek/FuEEzsLzzl7CjLQklYBMbkYCkx5508dXvRBKQDk1fqGwsmVsyuZYQRJ7L7EYyElD74pEo+vUkkx6KAOTFo9JlWLoDy3RnclxQdRlR2FJdM4zHyzKYSkEkfQQlfXj9jiTCtgjRb4ugem3UOwhl6jUvGSdAEnHld3qRULxqtYYnJb9HnVYkgLZw6z4UPjNmwmfdSrjv2wAPgt+DGdyLWd3/9H74MfwJer+zh6kGDsOHgPch8H0uH0bAlaMIvELpLHH1GPy4z5skIWTgTjLQEoEriUBALyQgIevasCUJPNy/DrYH1sOW1sGWBGS7bz0cdv4J691rYLF1NSy/nAbPpkMQ12YCIlqPg0ez4QhuPQFBrSaqNyPbNRyFey0n4vDyMzjuvhy/7aqFzTdNMfdASwxT5bwlFpxujEmrqtC6DsR+i68xa10n+GbuwVGb0dh+dSLm7+2Mzed47cTT2HdjEtYe648/jwyEd9R+mLusp+c3x6MnrohNv4v5m/rjtPkvWHNkMBXuMLj778CqnSMwaY0Z7UhrbKKiSMu/ieJXUTj1YCF+Wt8Il9x+xpQVuthxawSW7OuFyYtIEHv74a7tSgSGX2PmD0NRYSBeUElIo2FmXgyc/A/A/GgfpPuuwtNXCbhvdRJPihPw8nU+Xr0uphJ4QUJ4iTcM6WiU/zQFWfleCIw8Ac/A89DpOr0ies8qg9GLy2HhiRYYM7cu5u7oSib8Et2nVULn70th8MLy+GlnfXy9sD5OHG2OKxfMcJS2ICPPE74xp/H73o60Ex2x7vRA7LkxEbsvz0LWKz+sOzuUzNYTQ+aUxUGLkbgdPgo3w/ti+akvMG9vF3y/sT2+WmWKSat1cch1OHZaN8eIWfXwFYng8M0ZOHJnMvxyllF5dMPeKzMwb0c7Ndhiz7VhsA3aTuDzAR/viF/Xd8DBq7Ox9ewkLDvYE9uvjcby/Tfh+OVOBFMChhqNgrc+f6javZh1exD0GhLwqk5SqCJjCNrBswqzXWXpQtyKkrk5nMo1VuFSoRkcy2t8vQOtgYQtAWtfrhHuUg2cZSyhXB8paoDA7GXaFd0b90WvtiMxoMeXGDZwOkYNmY2ZA2fghiFlKgkn3kDGOcgUaPTa9ToinCQirwdTE5cwxA5IByNpMZCmRBkKHCbdfwl2GTWofeuwTHYqMxtHqElM2yGopigCzRRoMnRY6hzk2iGU9OEkjzBGhFFXEkFnVcEXYdhZRQiPCaBa8KvdWhGAZ8l0bC56X8CpVQ94DB8L919nwn3rSnr6zfBg5vc5sRs+p5n5Kfm9z+xDgFgB2gDfSySBi0fgS6BL+F1hXDuiwB9w7Sj8GX5Xj8D74mF4XCQJnN8Ht7N74Sz24Iwogm2wpyUQJWBPBWB/lFm/JEQRWEv237cWVnv/xL1da2C160+Y71yFe9uW4T7Vyf3F8/Gw20iEdZqEqPYEf5Nh8G8+Gr6txsG2xTgqgtGw6P4jTp91wGG7Ufjuz2o4bN8F0zYaY+yi6lh8tgXmHa+P3/Y1xhKWrX33pmLnzYG4EzwBR6wmYee1r6igu8Ar+Ti8k65g/50pLJNMeDu74YbdQlrUPcSFORIzzdVIxSPXfsKey99h2V6SxYHhyM68CR+/3ej7U1UsONULP6xvCivP5Xjy2h0Bydb4fU9nnLRh8qAVH/VbXcSm7cejwhuISbdGfLIzEpJdaAO8ERN9AYnRJ/G8MFv1GvT1O47ggC2IC5nPTH8Qd62PovBpLJ4+e6RaFF69fs4lbcHzp3j27CWe0z44BK7GliPt4RK0BDqdvtfBwIVlMWlddfxBeTT2l9o4YfUzRvxhgK7TymDQ7+UxcnkFzNvf5v9H11vAZZmubb+uNT2jjt3dLQYqIoiAgahggKCiIgYi0t3d3Q2SKghIdzfY3TrGjI46xtjjHPu4bmfe793fb2/XOud+mifu838ex5VoOJuColoLJJ/YgIySfei8ko5qShvLCFnGIn4hKxB+QosJuRMdN7Phwut2iSuwwXQQfLJWIbNjHQquysEyehQOeC3BoTA57A+cRs/0PUKqVeB2fBzUDcfAK2YLfJM3oeTMYWmQkVXoCvhlbKYXW4KEst1wj1dC6SlHBNACRJ7QJAjm4Gi9tdQ+YR+/AKGlhxEf3oaW+QfQPngVekao4cxYNWmlmk4qga7+AgRLWfWX8rIsuvstRFdfAQNWQIKg6dupqPtqIuq/nkgQsEL+OAWN/0QD7UGjWJzkp6k4+dUE+BEaWsNlIT9xKZXAIixjtZefthIK8zdBSUEPq1buxZq1xtBTM0P8tK1oGbBIStpz/Zm4TNYzQs73n8MkniEluwCCUAVizQIxEOjcgBnSjkTStOF/4l8giIlBXzYjZWVnIp/mc8Xy5GdYyc9LamABgUPYEBbXRizC9eGLcXUsbdA4Wh7C5MooOVwbr4BLoxYRBlQ/VAldg6ajbuQsNCivQdv+fejwcEJbmDcaY/3QGh+AdlbtHibuqbQIJnMkOkTQAnRmUgnkMOFzEnBKikScOSoigbclSred5vWzx5PRkxVPexDL50Whla/VIgHgHytAv18X78+kp++PYfJT/tdE+aIi2gPlEW6opAWoDGHyBzig0M8OhT42OOlji3x3a+Q6meKEqxVOrtfCqQWbcGvRLpyR0UHbFA20z9qI5mlbUD1lE05q2CD+WBmCimWx138Qsk+rUwmMhUHweJinjcKh+IHwypeDnt8wxNWvQshJOTRcD8PRVivElOyETaQiWm5HIom2NKp4B3yz1/P8l+N5vw4d18Lx8I9i3LifiycvSlko4+EYrk5QrIBPkhZe/FGNBw+Owzd1E8yi5GDgPYNFSxUX7qbh6es7iC/XR0DWWujaD8E09a+QmL8bf7woxpu3N/Dx40tagveSLZDi7Uu8fPWQyuApTl/IROMpZ1QEjsNfd0Lw2/OrePX6F0n+v3j5G969f0MAvMaz54/x+9MXuHq3Ez6xs3H8yAikpsmgl+LBH7HWvjd0fQbDKk4OoRkGSK+xgOyOryCn/1+oWf2IjS4/IvC4NkXIJ3z4+Aeu3CymrzmN2781oKjNEYeD5sIuTh7ulPtZTUY4/SgdOfVeCMxThwtVgSa9j0X4YsTXKKPgGqEROwJ7XORgxErvS2WxxvRHeBYshXXqMGw2m4mccgv4Ja/BiS49GDhM5xejBac4VdoODcSV6MElfiWsQpYisXQ3gvgjOEYulxpvbKL5pSbORN65LESHNqNquh6TXw3tQ1TRMVQF3cOUcXq4Ek4NVkA3FUHnz7KsgAt5XICuPvPQ0XsOK+GXaO8zk2CYIY0ubGOVbWOVbRdrEfDYPZAe+8dZyPhpGvbTMytNkYf8ZAUsn8DjJCUsnbkaCku0oaysj5Vr9kNtvQk0Nc3hs3AHyvvQfvC1u/rOZPWnLGfSnhIevPeXSUCiJ0D0GAgIXKAk/wKC2f8kvaj8rPJigpC4zhDXxaKnYqzAGVb0s4SBsAMiLtF2SJutiOOIJbgiYuQS3Bwlj/sTlHFlkgJuTFmBq1Qyov//ND9H1yYddNtaoi3Enb6fyc/q3BYfiPakUHQkhkrHTiqBnnTKfnp+EV8qfyyTXYSQ/on/k/T/XhbxLww6M2KoJKLRTjXQRkXRnBL0RQFIVZ/Bv1lNCFRFe6M83B3loe4oi3RDSagTSkOcUBLowOS3QYGXJU54WeOEuxWOO5kh29YY2Q6mOL5nL2qXaOLS/K3onKeFztma6JHRRvsMTTTM24Ukm3QEFHvC8chEmMaNoiXVhJb7z9D16g+/yknYHzkSMY1q8CqeA7uUGfDOWEcLsBuxpbuQWLVbWktQSPbY4n0IK9qGkHwWqeilsAml1bwViocvipgbebj7KAcPXp6Eha9YoXgVQrN2MzmbcftuJpJOHsS6w0Oww3Uy9jjLwjtmI/54e5oqWoWQWAMLFt6Zm3th9cGJePhnGV68ox14/QAf3xMGrOgf3opRgy/w/lMPq/1t1LYFobB2G3poTX7//Szq27PRczYfT1+14iEVysOnzXj6x108/O0m7t2/hbNX6wjDNchKHo6wyKnotdZmENQde0PHry/CSnRx8dEJ6DnOx5xtvbDM8Fuss/8RWj69YRUri4NOq3GsPBARGeboOJ9P6nUj4uh22oJ5sKMFCDuxEb4ZaijocoJPqq5EN99jm7HHeyasY5YgtloDxy8qwilnDPZ4LMB2j5lwzVLANs+RcM5dCPNEwihiNb/0HUir3g7b8IXY7zKXqmAXPBLUkFBowITfCdeohXAMUkB8rj6cwhVIWnX4k7CWoWMRckwN3U86ERraiIb5+3F5whacGrUWXcNXSktWnRY7HY9eKY0h6Bksj1OD+OMNXCwtfNnZj6pALFsuQmyn1WcWWgiDph+mo/F7SvafphMKrLzDZKX5CMFM5vWTl2DZDCUoTlHGssnKUJixCnLz1mPpUl0oUw2sUjeG+gZTrNayhqWqIfL6y6Hnx9lo602g8Pli6zQBArFzkhgMJHoRuqk4xJTi81QC0n6EQub/rxDJ/2+ImYRixeOzoh2AIRofLw+b/2U/BaoAAYCrw+V4XIwLo5fgnNhOfPRSXGTyn6W16KQ6aZ9Em6S2CZ1WJqz+PuiIC0FPPH1/QrAEgSb69rZk+vikYLSLHoD0SAIgiipAVHVCgBW+JzuBQdmfHS8l/P9XiPtEdPF57WmREgQkEPC1a+OZ/LFeTH4vVn9vlEV4oDTMjfLfGSW0AGIsQYEvpb8/lYC3PXLdLHDc1QJHXUyZ/IeRaXsI6RaGSLM2QqqJEQoUNdAzfT1qpqmhY/YG9MzTQcNsDWRvsIG57xFagMUw8BsBp+xxcMqSgaZdH5jEjEVU3VS4ZMxGdLUy1pn1gVXYOrjGq+OA23RYBsvx3NwGNxYim9BFiD+5A5EntyOM9sCBatQ0cD56btMaUBHc/51S/pdsPP6zCE4RmjANUJJA8OZ9By5dSUZmuRG8UrRwyHceDN0XYP2eYfCk7dW2GgrzoIVwS1uJVQf6Y9ra/8AtYQPuPa3EX389wt+f3+DV0068eNKKp48v4fr1RLx40YjyBjc0d3ujpiUFsdHmKCx1RUWDNwJiNGFgPhaeESpo6crB5RuNOFHqQ5vRiqsPUhF3TBlVpxzQa51dP6xz/hE6Qb0RVLAJycU2kN36Pebt6YU1tj9Dw6U3Nnv1hluWEoy85/BNrYAZvXp86SbYsCof9JkM26ilCD6uibhSHX5xCxFTpCctzVzQ44KIYn0cZkLbJyogqmIT0k+pwqNoInTcJsAyYTl0XYbAr1AVzsdlYBLXHzaU/aGFm/nlqkHbdCJc4lRwpOoAIvO2oflsBp69PIvY9J2wdpOHV/g6BMRvxNEqc3glrIN1yCwUtluh5/dGBEU3o2mpMS6N24iekWq0B7QIw1RwaqgSLo5UxUWC4OLIFZTDtAkDFxECC6TEb/iOtuDbKaj5WixOOkGa4Vb33WSCQDQWCmswDfVUCCe/HgdX+mmNyUpYOV0FSlNXYMnMVVg2Wx1yCzdCTlEPimsPQpVqQH29KVZqO8BAwwJphNDpn+Yz2cWqR3P/mdkoxvqLMf7/Ti0WSuDL3gf/Jr6o+tKy5yLx/y8QSJun0BqIsQRiN2ax/+J9gukXgun62GWSErg6msdRS3FrsBwuDVyIZv7N2jEL0aq+BR3mpmj3dkILVUB7pD9aCYDWZFZ/ev+2RAGAECZuBK9HoIOVvDMrRvL4nekxhILoBYiRkltEd1bc/28ICIjHimgTIEgVEY7GhEBUR/vQ97PyM/lLhPRnFPs7opDJny+kv4c18twtCQBLCQBZ9qz+9oeRQQCkWRkixfwAEk32Iu7wXiQbGeKYvDqapqihduo6NM/dgqZ521C00hhBvqmwTNmGw/GTscm+PyJqZaDl0hc7PIbCt2gKQmtGwSNnNna7D4cTi09uuzdyGzyQ3xSMyq5E+uoMHCmxh6n3Ahh5TkTQcQ1El2yH25FVOBQkgxMtVnj0vBQPn9Th/q8FePQ6D36pO2HktQxBR7bj9YdWdJ+NYvLZ49KvJ7DLZjKMvefDKUoNpsELJYvtmrwS4QU6CM/fQXu9EVvtZ8DIXQa1Pd64/7gcb/8sxasXVXj+9AJu3S5FRUUgcotskJ5hD0fHzTiSYYSm7jAEJ2qzYMpB13gYjFymoqDKAyExO7FO5wecv3wCj560oO10Cl69PYVeSibfQNOtL3QD+yKiTAse8VulTU5kDXpRDQzCBpc+2OTxI9xylmGn43S4ixlRYfJIb9QlEBbAgm/eI3UlvdM2JJRvh3moDBwpnXzSNXDujxSk1BvhcMh8uKevglu6ElJa1yKscR52Bw2HRbwC1pn3ge9JyqYaFVinDIVJxHRktG3DLpfxsAxShHeqKjJqjBCWvR1X7nTj0+fPeP/xGc5dKqD8icDjV014/r4FNV1+KKh3wNVnR1B5PQZekXVoUDIlCDaha9gqdA5XJQiUcYZxniA4O0IJ3UOWscIvQDMrtNguq+Wnmf8TzT9OpxIQ++lNQe03k1D9XzHXfTQKeo2UliRL6dUfdr0nURGswIqZy7F8phKWzaIlkNmAZUu3QV51H5QIAJWN5li9xRyquk7Q0XFCBGVqex9ZJvoinBown3J+HmEgBhLN+Kex8AsQpOrOZP1XBfwLAtErICU/QSF6EcTeB9JaAkPFOIIFuDRczEZcjNvjl+PmeEUprtEK3BRWYDQtwIAFqB8li4aVGlQAVHbBbqgL90BLpA96YgJwJjEY3UxO4ftF118Hq3VbShhBEEUQiNtEa3+0BID/d0QxviT5v1D43/EvANqP8HUYrYRKc0IoGqk8RDtAKRO/KMj5S8X3cUCBjx0KmPy5LuY45mgiVf0cHjPsWPltjZj8B6RIMtuH+MN7EGO0C9EHdyLswE7E7t2FjHmqKJ26ClVTNqCWlixLwwoe9kfgfyIDOi5jcThuEjbZ9qECEIuQ8Jyr8UR22w44JE9E6LHtiDyxFydafVDZk4yWSydx+e453P3tDh69eILfGDcenWFVd2Y+rEFs2Q4EHNOAqTjPY1fi3pNcPPq1DE9+r8TdZ0cRQHXsk7odXvGb8PxtHUprXdBykeDr9kfEMbEa0UEca7CGXcQKuKbQkqSv/9JFeXQzshrtUXEhmMXQFN5J2thjJQM7DzWcukDZ/+wComKMcMBIHtb2a2FqoQpPbx3k5FI51TnBwmcGPCIJArNR2GkzHonHjeAYoEh12gsniq1pU27j2Z8X8PR1O3opHP4aGz37Qtu3H+Jrt8IsWB6ztnyxBauYpFoeA6Dt+RNc8xbCwJtvIo4n8G/x8M3SxEFfGVJzBWLKtiGqWBcBx1fCOHA6bCOX4UjNPlx/m0rppAvbGEVKfjmqhaX8G5sQ2zUX5qlDoOsxBuqUX1tdhyOyQQ2BJfPgc4IWIXIGttlOhl34coRmb0Z2nRncozXw65Mr+PDpLd6//xOfPjzDn+8u4QVp9uJtD2HQgN/f1OD641R4pm+DV0QtmpYfoi1Yh+7hq6kIGEO/WIOeQQqU/gsZC2gJFkkr354fqUB1IMdYjNODZNHFat1Bi/DFHsxE/Y/TUPn9JCqBscj67ygkEQZ2P/JkmqIEpdkqUJyljOVzCYIFGpBX2A6FNYZQ0SAANlti5VYrqGs7QUPPBa6K+mj4WQ7XRyrizKDF0uKoYsl0sXnqWSb1mZ+/xNl+IvFFoost2L94fwEBaXszhrQ70mAZnB8yD5d4vDpkAa5QDYjNUUW7wFVW/6uiTUCM/huyEN1j5dGxaA06Nuuh28YGXSFeaI32RXusHzpjg9AVF4zOhBB0JlH6J4aiKzEMPYlCEYRSHYQxeDlFqAJWcVbzDimhv0CgJSWSic37BSzE7YTCvwn/7/VWoQCoKlr5+q1J4Wjh69ZE+6Eywoee3xUn/UTy2+OEh6j4pjjqxORn4qfbHkQ6K366xQEpUs32IvGwPhKMdiPhkEj+3YjatwPhe7YjeNc2+O3ciqAtmxE/fRlBoIKsqevhucYcFu6BqLxQR0W7GYu3fQ3zuMk4FDoa/gVz0HmjEE9++x1Xb1xCcMZeJJQYIvzYIZSfjkH1qUxK6Ou488uvuH3/Nu7+egt3H9xDeVUZTpSl40RTiNS4Hle+DbbRS2DsNQtNp/3x8GEBbt08htazwThe5YS2W5lwjqAyvRGH+Mw9KGmwhFesKtIq9yGldC/c49Vor1VhEakEm5gVLKbKsIvkMWoN71uP/HofPH/9CM9ePMbLV09x+95phKZsxmHXqbD3koeD20pY2CnAN0QL2blOiMnZBS2j7xHIorzVcgx0rccj8tgeWun1WKv9DSITVuL5s2788eosVUonei03+Qqbffpji3dfhJasww6HKZhFYqyx6AdVk5+w1WMQNrv/QOk+D1tsJsCHpMpoPCCNCDQOmI/A4xspjQiCEm1ScRGMfGQQkL2RksocoXla8DyiBjGfQYw83Os+E2HFmgiqng7P4hHQ9e6H5QYDsdF+JLyKliC2ZT6csydDUe87+BzRhlWIHHJqjRGcqY1Q2oEHv5/D57/f4cO7N3j35jfJJjx82oiHzxpI6Vo8eV2DzsthcE/WgHdIJRqXGRICa9E+WBkt/Zn8A5fRE4ueAsaAJThFmSyswSmxBPZA+n6xu5FYF5+Xe36ej66+c9FJILSK5a/6EgiEQcM3U1Dy9STk/mcMfL8dj13j5bB6ziqsmLMaqrPXQHGRJpat2AmltcZYSSuwarMVVmvbYQOtwXo9Z9iqH0btABVpleRLw8S8B1lpkpPUcyDiZ/p9yQIQCFQEYjCP6A0Ql8/w8vkBcyH2VbxEb395sOj6EyMhF+LCMB5HLsY5VnvROHhlCD8DIdE+Qwntalq4YGqBS/7e6KH072AV7mFCdicGoU00CEb7oyVKHP3QEhOEFkKhLSEMbVLSUg0QAAICUlAltLCaSxWdgBDRQCvRKCxEiugK5O0i/nmMgIaAQH1qKGppN+r4N+toBWpj/FER6oWTPo7Id7VGgaslwwq5rPxZtobIsD6IVHMmpfEexBruQtwBPcQZ7kYMK37U3u2IMtBl8m9D6G4dBO/Ugb+uFry1NsGLELBfqozIcfI4OmElAlbsg55lNDI6MlHS5YmNZj9DhoXOLHqSVHBCcvbj+qObuHvzPn65/xuazuYiLEcfDmFr4Z2gjZKWKCqBh7j/4Fc8eHgfd+/fQF5RAlz9N8LaewXiCs0QX3wQyZW7qIxVYcrzP+qIDi6cj8PDB/k4VmqB+jOE6t1jcIpQh08c8yVdD/nSIKNVCM7ehPBcXdpaBYJABa6pVAM526Q9PlIrTJFafgghWWJkYQr+/vsvvHr1Hn++fYKARBbYhAnQcxmGfbYzYOO0HLbOyrTEWxGXuZMqRBWr9L6Gf7QSITBWAoFYOdknUQerNn0HZ59ptC7H8eLVeTx6Wo9eqpbfYGfYMGh5/QD3vGVQNRoEGd3/Yp3tACgZfYNdgaOg4fg9HLLnwypeBlaRi2ARLouD/nNhF78CqQ374H5ERRpqHJi/BId8FyCtxhAJZQYwcJsptbiG5WvjcNA86DnxzZzURkjRcngVDIfZ0W+hYjIQ622HI7BqBaLqF0DD5HvomM5AVq0lbMOUkNdoCzeSM/qYAW7e78LHz+/w/oPoCnmEX5814xZ92O0n+bj/tFzaYLLjUircswKQ4pKP2mk70PizMiu5LBr7LcOp4So4PXQ5egYrMpais/8ihiw6+i2Ujp1MyrPD5HBqEFUCfXTPIN5O6d7GqtzGBJTUQe+ZqOgzA6VUB0doGWwHyWDzTNqDBepQkVmPFYs3YbmyPlYw4SUQaBEEW+3oyxyxYZcrLDZZ4CTfx5UxhIEYASc2UuHfO9N/npTg58R4AP6tswNkaB/mEAC8LAGBweuXhohhxPNwWSgAJvulEYtxcagYYryY9mAR4cDqP3IRuuXUcXqHAc44O6Anwhfd8UHoEP3/lPo98SE4Fx+OzrgANIoBOSGMME80USE0xwWiiRahmYnanBCEdmENhCIgBDpExWeI5BeJLwUh0ExYNFMx1PNyA61FPZO9MYnBy01JIWgSt8cGMPmFAvBEaYAzSr3tpcTPtjZCpsV+ZJrvR7alIY/7kEapn8JqH39gO2L370A0Ez/SgMmhvw1hTPxQVv3gHVpM/i3w1tkEN4brFk14bdwIS4UV2DViCiKHKyBphjZ2bzdHXnsBLj4/iVQm37Jt32KJbi8YBU+DRZA8SppycOuX+7h98wbu3L6Ne79cRWy2BfSsJkoL7Vy514IHj37DgweEwa+/4mhhAsIy9CnptWEZOB+u8UqIytNF9EkdhORuhjmtsleSGrovhuPKjRTEZ+ugmLL/Pv9+UKYe7a48ovK3I6fcELFZWkgp2YOgo1tgHaEAt+R18ErbhIAcft6CfQjLM4BnykZpMdPOmzl49/F3/P7HOeSU2sOa6joodw1c4lbgoO0CWBEErn5r4UnYmPN92cbPxibLn2HpPRNWXnOw12E8glPVEJK4C3sOLUZZjROu3IrH06edqGtPQa81tt/DIHoktnh+C6sjc6B0sB/mbu0FTcfBUCQIDkZPxkbn3jBJmAy//OU4GDBTGjdg4DUD/sc3IZ4k9MxQhVe2LKyiZOFIqiVT7liFLoexvywCjmoivmwXbKKXYr/3NETTQiRW6cItZwpcK/pjV/gIKJn0QUK3Juwzp0Bpxze0A9sQxLCPVEV2jSV8U9YioeAg7j7qwbv3rwmCP2kL7uPqvZM4dT0BZ/mBrt3Lw+1fi0lcO0QGFqN8hTUq+qmg7LuFqPh+4ZfuQ1oDselFWz85VvkFtAayrP5flMGXWCzZg3PDGbQIPUy0LiZWx+D5aBk0D02U5HX08mV9Z6Jg4CzkEAxhfebg4ERFrFqwHgqLN0JVTgvLVQQIqAg2WmGVtg3W6Nph7TaCYLcbDtEmnJi4liCgl5y8HldGLseVEfJMYrFwqiyhwOpOq3Bx8AJeXsDkF0uOExA8iuuXmPSXWP0vsvpfkHoG5HBzyCLcJEwu8f6uyQo4r7sXpzyd0RLuiUYmXkuYN05HBKCHid8TTxgwybupAJp4f12oO2oJgtpIbzRQETQzYZuYsDVhHmjksYVJLJSBBAHagmZW/X+VQH2iGA4cKM0baE1jtZf6/8VgoACp6tfH+aNOGg/g96UnINgVxZ42yKPHzzbWR8pengu7tyJRXwdJTPgUVv1UVvy0/TuRwusJBl8ilpU/ejchsIvJtkMbQdu3wld7I7y1N8N98ybGZritJwQWK0Jn2Hjs7TcO8aNVEKNkgpX6e9B85ziOtXpSKW6Ers1UaNtOgB/9d3TefnRfrcOde/dx89Z13L51DffuXsO5ax1wDtdA2NHtuP/kJpXCQ1b3h7h07SpSCr2RQb8eV7Sdnn4ZPJJWIShHAyHHaHmLd8AidDEBshQX7ibiwtU4HK84gLaLnnj2rhLHm5x5v5zUmJ5YuBO55VQSRfq0zQpwiFOB15H1hIlQAwbSRsTHmp1R0OGPsNx9iD95gFDKRsd5b4Rn8LOG8W+nroaR+yIccFoCC28FBKZpwjttDXZ6T4Se33C4ZC/BfodxiEpTwx7rEQhIUEFo/C44e2nj16eluHwnGr8+rkRepQ96rXf4CYbxE6Dp/hP2Ro3HRtfRmKLZC+q2Q6B48DsYJ0zDJtfeVAZDEVCkAttYOZiGzJNWek1rOoiwgq2s8pqwiZ2NA75z4RynRmuwGQc8ZKTVVGyiFJn8O+GSrAz7uGVSo0p85U545yjD8mhv2BeMhFHMZEQ0roWm3U/QNBqI/FZzGHosQuhRXaRXHEJi8W74p25B54WTePeBIPj4Fi/e3UTb+XhU93ij8VwACZyEiDhD7HRwRrZeJGoGrELFgBWopR9vELZgqDItgiI6Bi1jcn8ZR3BmqAIujFzBxFekEljGo7wU54cvYxAMQl4LD9+PIBizCHWyKqhW3YCKTVtRoqGDfFUNpC7mDzhvBfQXrsG6JZpQldeB8qq9UFlvijWbrKkIrLFW1xFrd7hAU98DRtvtcHQSqzVtilgc5cooZSazAsQWa2L242Ux34GJLXZhvjxsKaS9F/sRCrQtYjPWayOX4c5EFVwfR4CMU8SN0QpUCYvQM2kZelQ3od3aAu3+rmjwd0ETj51hvmgL8UJXuB86IpjoEV5oYtLXh7qh2tcRZd62qKFHb4zwliAgbEE97UN1qJjl54/GWFqFhBA009O3JIahiQBoSgqlHQihAqBySKEqENWfIUYE1lJR1FN9NNB+1FFZ1BA4VVG+KApzQ5GzOXIo45M3qCFt41qkb9qAbJ3NSGdFP7Kd1VHcx2qftGsrUvS3I5mRSBUQt5Mg2KmLiB1UA4wAHaEGtBGoRSCsJwSWrYLpBBnsHjAOO3qPhkmfSYidwcKi641Vh/URWWTNyq3FwrIa0YX7EZpLi1HMY+Yu1LRn4h6T/Matq7hx8zJu3b6Au7/cQef5MpS3RuHB4zsEwW16/rsoLM+CXdBq+KVqIqlMH65MLJsIOQQf24zwE1ulwW720Yow9p2HomZbXLyRitTirei45omrDxIRmSN606iiKw0RxYQv4WMSCnbCJHgx84qK+tgWFswVcIxfC+dkTQQe3YmYfEPkNBCgnb7IKjNHwgltZNboQ8wa3mEzDcaey+AYvRa2kVTZGauYh0thm6SAzU4D4HZMHg4RC5B0VAuH3MYjMHE5wpK2Y9veebByXY6EI1ro7PJHZasreqnZ/YBDiVOx1vFH6PgPgU3WEszY+jVWWw/BcuNvYUQQbPHoi80EhVPOYlhELIRjggL2elMR5G5CJJPcMWEJDgdPhYH7VFiHK+Kg9zzYRSlJc7cPeH8BQsDRTTAPXUIfpIjIQh3CYwsOxI+AU/FwuBVOQ3CNAkHwHZ87GRVn3bHLdhay66yQVW2GSHooh7AVaDuTiQ+fX+A1VcH9lz042eqErDpjFLY4IjRuH/YeWAO/7BakKzuheaAqqses51GJlXw5Wod8AUH3ENqCoTwSCGeHLZcgcGGk0j+xnLcRBCP+AQE9eMuoRahZpYHmgwfRZGuGGnsLVNqYodTkEI4d3IX0XVuQSkkasHwDDi7ZAPXl27Fy9T6obDDDmi02WKttC3XaAvXtztiy0w2G2x2QN00DPQTU2SFKuDxSWdp49eaYFVJcYvKLhkSxr8INsbfCoMW0AEsICjlco3L4hRB4LKOBe1NW4hbvvzNaEednquD8noPoCXJDZ6QPmoPdUS26A/09JBC0hPmgSUwMCvJCMz15vasNCi3owym/8x2MJRA00z6IAURNUazy0QFoiGQIEMQxyRkN0lFI/xBWfJHoX0DQQEVQl0BwxPh+mQ1IO9FECNTH8nZhB/h+SgNcUGxtgiMr6N2HTUB4vxFIGDUJ8bPnI1VOAemqK5Ghrk44bEQyK3084RBHMMQy4aMp/6O26SCC18O2ayNClyDYqgVfrS3wUF4L80nzYNJvMsx/mgizn6bg4E+TYfHjVITO3wFdAz8cjDBHbD4rb8lhaZJQxAkD+GdqwTlmNUw9FyMtz44guIdrNy/i2o1zuH7jDG7cOEt1cAkny5Nw+UY3AXGOiuECjuT7wYfyXSx/HsEED2RROxwkAxeqgvA8HcSX6sEzdQ1MAubDiQndeD6cCb8KDWedkHJ0N1Ly9sI2dCXiig8QQro4QcvgnbyeuSML61hFeGVtgCVBYs4c2mIlFkM5KG087Je2Wdq/I7fJk8rgECzC5GEfq4x9LnPgn64Fp/hVfJ48/I5TJWVrwCNjPXZ7TcBGx/7wYcENT10Ha7+J8I2VQUisBvQtFuOAzTx09rigiOojNnUzeimbfQOz9JnQcO8DnYDBcCRFNrlOIQT6Q9mUiRk7BTsDhkLT4VvsDxkDjyMiwRWxy3kinBKU6WeoBqJlpd4CXevR2OsmQyIuglviWn4hi2HoKyMtvywGXpiFLIJJ0EJEU1bFkJ7G0QthnjkcXuWTENY4H/qBP8AhdhGKupxwyGshCjvckUhJ5MsvK75gF46X+uD9X3/g1bsXuPa4AWllB/lFa8HEdQV0di5BV3cdinvuI1WXHnakuhRNQ1aheciXrbHbCYFOwqBrCBWBNPtwBc4OV8Y5VuWLlJIizhMIl4Yp4MxIebQrbkCrkRHqXG3R6OGAejc71LjYotLFGuV2pigxP4gThgbI3kVJS3kaoqqGwwobsXHVbizfZAYlAQFtO6zXccIGPTts3O1AEDgif6Y2zgxSpP1YjttT1PFknjZ+maqG32ZuwIMpa/D7rA34fbYGbo9XxlUqhavCOlAJXKVSuTteBY9kNPFo8hpcpJ04O3c1zhmZopsVvIfJ1xNJOR/giip3G1S5WaNGHD1tUe5siQIm/9F92xHHahysvAyxWhtQ7GKOuhB3NLNyCyvQRNsgoiHKh8qAQaVQF+krVXehEOr4OBHNBEEDQSB8f0005T/vE1FHCDTFhaApOhA1VB4VQc7ItTqA9EXySBswEZk/jUV6n3HI4DH1p9FI7T0GKX3HInHIRCSMm474mfMRu3gJ4lWUEbd6NaLWbUDohg3w36IBL21tOKtvhuFKNexbpAyTkQtg1n86LPpOgQ3D6ucZ0nVzgsBFYR90bBzhlHqYybQX4bk7EZilA48UTarWlVJXnR3ltVvEBtx6cJGJfhmXr5/G+QvtOH++Ddeu96CHquDclVacu9iKy1e6UdaYhdrTcThSTvtZsA3BtBdGvtOlafdp1UaU8zvo67VgFrwIFsFy8E7RQGk3C1WtNW7eLUDXtRj4JG5CFP1/YPpW1Jz1hlfSOui7T4PbkTXQshxNe62I7Q4zMGZFL7imqvN9KiMidweBoSa9nm/aJuzzlEFgzhZE5m9D1Ak9RNFquCQTRoW6cE1ZjRDmm3OqCvYFziQwlsIzbgUcgmfANXQWIlM2w8BmMUxcaH8veiP3hC5yiyzRa5nh17DNmYudwcOxyb03dgYOg1uuIuT3foNVFt/AMFKsnDKfX+JmlHUG4+L9MvTcyodvggF8k0jpnM2wiVwCJ8r+LabDYUBKOceshWWAEi/PhmvycsJgGqKKRfeKAv3QUsSU7JDCnhQ8FDMTTvmTEdYyHgdiv4XzERUkVhgRCCpILjWFc/RKeq+tiMrfhOR8M7z+9BvefHyCnjsnpHYIHWPaGp2FpHc8bcMLPHv9FokxNShZcBidI9XQNHoVWoetRNswFbQy+doGiR1yl0n7GZwZThCMUcWZ0cq4MFZFqs7nCYm2KSvQuX0vWrwcURfojAY/V9T7UG57u6DW04HJxXCxQhXVQTkrXZHxQRzbswdHWKVC1dfAbI0OtDeYQE3LHqt17bFe1xIaelbYoO+Ag9udkDtzI87QGlymIrk2dhV+m70JtyetouRfhUfT1+K36YTDzPW4M07YBgEAeVwfIocLtAs3JqngD973gI8/p6CJ00526GY1P8cKfprJekoMCApy53tk8juZo8DcEOn04DGb1RGyVhlBKvIIWamAYJVliNm+EdX+jlQBPmiPCUQrk7iF0r6OyV8R5IryQBcpqkM9UcO/UR9NUPD+VtGlmEB7QJVQS/VQFeGDSlqPakKolq9RlcDXCPNGeRArjpclMparSMmf/9ME5P44Hjl9J6Bg4HTk9Z+M3N7jkf8jb/9+LHK+G4Mj345G/PcjEdNvLCKHT0bglHlwl1kEY1owjSWroSq7GosIAaUFatCbroqDY+RhMnAeHPrPgz2PNj/PhtUPC2Cgbg7r0A1wSdCAS9xauCcqs3LKwy3lyyKkYXnaTNxd2Gk/A52Xa3Hz9jVcudaF0+dqcfpsOc5frMOFa/W4eLUBzV2F6DxTiqOFwcg+6Yb2MwW4+/Aczt9oRvARfbhQXaSWHaba2I60mn2wjlgiLVYi2gvSqnYz2ZX4NzJxrPowQpK1EJK1A24x6ihsc0IAJf5+75nwSl+DtQb9EJCugY0mYzFJvRec05Wx1nAQHOPEYigHYRu+FCb+c/k5lKg+diCpYhc8xcS+ELF2py6yG02odqgK0tfDOUEVnplq8MtcR4isoUWQh2PgfKTl78QOy9kw95BH11lPJDOvb94uQ68l+77F4eSpcDwui3VO30HN9ivYpM/HBtuhUDn0HbyObsXV3+vx5sNzaT7zlwUO/sKrN49x+mohXEI2wDFKgR9gPSwCZPml0PsH0jo4zYdvBu+Ll8PhkDmIL9fjh6WXiVqG6OLtiDqpSzWxHgfCZ8AifRL8aofCOPUrElyVUFGDW7KytHxZWrk5ThJAGZVOcAhZh2sPT+P1x0dovpKBRZuGYI3OBDR2peHK7XK8+vMxfn16DsnlxYizPoaKmVo4JdawH0EYUBG0Dl6OtsEKVAZUBKKdgCA4M4oqgKrg0khVKoMV6F64Hi2HTVHDk79W+Gkem0J5DPZEAxOsgdVWgKGO0ruGKqHKxQbltlYoNjdBvvEB5OjvQDy9q/f67TiosR/a2ubYrGMLzV1u2LzLG6Zb7XBswmr0iD0U+i/CxRGKhMBqXGelvzhSrI5ESzBWCdfHLMctKoJbvF00Jl4duhQXhi/FbaqVO1OpAjbtxFknJ3QGeqAj0BOnw/ykXoC2EL5vT3ucMDuAON2NCFqnihD1lYjUUEMcFUAq/feRPTrIMzVAra8jOkTjYeKXcQSijaCeUKgN80IVVYKAQQ0tRU04XzNKtBn4oIEKoJ4KoJaPqyMYaoUSCPchKPxQRQtSQxjUEAzFYa4o8LdHvpYWcodNR2n/KagYOA2FfScyJqHq56ko7TMZxb0no4ySvqz3FJT3nYaq/rNR0Y+Q+H4isgiI6N6TEDB0KnRmLMPShWsgK6sBGbmNmL1MC4uXaWP1sm3YsWArDs/Rhtk0TRycpA79pXugZ+UKm5DlsItci4CMzdICuiH08qkVhkxAZ+TRd4dm62P9wd7ILHXFjTvncPFaO7pPlaLr1El0nirB+av1uHyzBbXN2WjqOIGUHGucu3ESv/3+Kx4/eYInz5/h4R+PUdOVg4jjexCauxVZDYZwjF0O85CFsKNct4tZxiquhpRCaxS3OqKs2Qk2QcpUBDpUtEZwiSXMfOfQXihju9V4pJbuxboDo7B4Zx9YxC7GFrOR2G47AZl1hnCIkmfSL4R/tjptA6s/c8Q1RUUa05NctZ+qeweCc7WR0XiYsFsP2xgFvhcl2IfzfUQowD54CXziVuGQ5xJY+csi9egO3P2lEp8+/yqsQT9sdBuAsJq12Oo1AKttvoKOzwBYxiyAa8x2PH4l5jy/oTd/jLcfH+LT34+Ig98Jg494+ep3BEdbobQ1AhcfluHXP8/j+aebuHa/EbnVPkgq3oUdtoPpibYhpngHIou2wTKckilDHeEFWwmH7TAOk4FF8my4FA6G/bGvpQFKDhErEZCmR9BU8+98kvDz4e93pGoxeq5U496f3The5w4tvX6Io7y7eSsRZy6n4P6TGjR2R+PXJ52ILG+hv3RH+/D1BMEatI9cTQCsQLuAwVAFdNImdI9QxpmhVAMEQQctQZO8Jrrs7VDPk78x3AsdofTbPNFbWPVao0RXG5MghAkRzKAfr/V3QpWXPWW4PSqdbVFhxypsZot8kwOS/47U3wPvLYY4uMUU+ro22LfNDrbr9iJrpCLVyRK0iZGFw5bi6hglXCYALlD6X2bS3xy3QgqxbJoAwkUqgUujhILgccRSXNm4G23ujmj2c0OnnzuaAt3RyvfU5edBy2KORHrpQDVVBK5VRdxW+u7dPEEP6uOY6QHk2h1GubcdWlj12+P5uRID0M4K3ka5L2yASHwBgepQD+lyLb8HcawL52eWrMKXEPeL2yRIEBx14bQHVAHVhGY1QVlIJSXaIU5OXCj1tNQMnoPaoTIo/Xk6KvtMQ0Ofmajuy8v9ZhACk1E1ZDbqRi9E/YiFqB0sg+oBc9AwZD4K+sxC+o/TYThpCRQXqGDxQg3MX7wZM1W2YOVebSzZsRvzNIwgv9UG6oauWHvQBRo2HvTGFshtNEdKpQ0is0S/vRPqOxNw5koRTl0sRWvXSdR25CLiiBky8nxw/kodzl9qQNfpErR25qC9J48qoAQXb9SjoS0bxZXxqG5Mx6Mn16WuxN9+e4DfHj/iufYHnr54hY5LxQg/qotU0YuWpg7jgDksgsulLc390tfR2u6W5H1iwV5YB1OVJGmi6owrrGghXOMJhmxNKux1BJQ5tE3GYKv9JOz2noJtdhMwW+0raTCeRbAsHJjckUXa8EhfLa0BEpQnGhU3Iei4FlJqDkjHhMq90krHromqVCgHaI104X9EkxZhFXzi1eCZqAFLP3nE5+zF579/w2/PzqCXknF/KB7+AYHlq2GSMB1r7H7ESqvvkFhlipdvfmUK/k5ffg9//nkDL15cwMu3Z/Hur6uEw0tcpaeqqs3Cy4+X8PLDVcr2u/jz033C4hk+fn6E1gspsAtdgWN1pvDN1EBCxW5+McukBsPAYzxBq3dLY6sto+fDPZcysHIgbMJl4Bq5AWdvVPFNfuJrEQKf/6bsFyrkNR48O43q8zHYZjYTAX5KKM3Vwunzfjh1IRQtp/xw6UIQHl93wdmLWYiKK0TRon1ooRpoG7EanUNV0DF0BdrEDEQee0SPgVinYJQyGlhl2ixtpf70ep7gDfTFXyDgRwgEop2+t5VAaKb0bmL1E0CoDeZJHyAa5hylqCEUSt2tUerCcLJBoY0FTpgbI/OQIaL2H0SIviGCNLSQNU6OSbEYTYO/7Mpzdihlv7RKkpD/crgxjqqAIBDrJl4iGC7wsVdED8KAhehZsQk9HrQrPgw3e7R68kh1UulsjZy9uxC2bhWC1VQQobkW8Vs3IXHbZoJAFxmGu1HiZIGGQFdpEFEH1UNLLKV+vC8aI70INw/UMrmFFSgVgBMgIAQqQ9wkEDSJhkB6fqGSRNeimApcFUqrJBYKYfWvF+sKhrqjiM/N87WjSjJF8RJVKoHpaB40F+3DFqKVSS72JGjqNwu19PN1/WcyZqGKYKjl5SYCoGnAXNT3nYUaKoPWkUtQO0AW5X3mIY4A3DRHFQsWbYDM0i2Ys3wb5DT3YfV+I2yys4Rtkj+iyzJhn2wP52RdxFMCx+XtRmIpK2W6NpKO6KGknLK+PQtXr3Ti/r1r+PXhMybzH3j0631cv32ayV+Ktq48WoEMnKNsP9/hiq4zLD7nTiL9KGFxWXQ1XiIIbuH+gzs83sP9+w8YVAjPnyC3JgDhuesRSpluEiwDxwRFwmAF7Oj7jzWYoOq8GxKL9GETLA+bwKWoOONERaCMkOyN8EqhauB9+bXm9PCTsd9rFrbYjsY+z9nYZDKKIJBDUI4mJb8Kwgo2Y6vdaFjHEDI562DN13dNpQ1g8vvytZKZ/LHFO6URvrFFO5DA143O0yN81sM1Wh22QbQljWF49KwLbz9dROeVGPSS0f0aKibfwSlHjjBYCTXrH6FpMxwXf61msr/F27+u4+HTDtx70Ihb9ypx634pXr5v532PUdeQi+aODDx4Xo1ffm/EH6/O4c37G3zxR/jr71f4/PkFJZEDcput4UrPEl64lR5tldRO4EFvk0gwuKSowjh4PvwK5ZDSM1lalLSyM44AAv/Gl/j491948fY1fnl8Ced+SaJEWoWdJgvp5cJx45oHuq97ouuSFxo7XXD9ih+u9Tjg3LV0JJXnIcw8C0XjNKgM1qFzrBo6aAe6h6/BmeEEw2ixZJkqWmauRa2FJapZVWspcxuZ6I303M30zS3RQZJklvxzrFhs0/+fqsgE4mNrWT1rgimhaRtqgzxQ5c/k8OV1JmoVE7TKkwrD3QHVHk6o9XBEnasDag+boFx7O8pWqKForiKqxi1Cpxg7MHARLgxZSmuwAvcmrsZFqoHTo+RxRkwaGroEXZMUcdXRCT2xQegM4XvwsEeti1AiFsjatwvRWhqI2ahOa6KB1O1ayNizHTE6mgjl9TI3O3TFhqAjJgTtPIpoJuQaRaMgE7ien6Hczw5H7QxRzESuF2sFxvhK4wAaqRyaaA1q+bjKAEeU+zpIIcBRQzVQS1jUEzBVPg446mWGE7YHUaSwCtVicRNW/Lphs9E5fD5t2VwqodloGzIXDVQGzQNmoXngbCb/bDQSDmIyV8sAGTT3l0EL1UDPuGWEtjzqaaHKB8vDaspyKC5ch/kKeliothtKuiZYuccKeh5u8MyKRmF3M/JoE8PEGIFcPcY2ROXrIq1UH7FHCMSs3aiu53fXmYdrl1tw7/YVPHzwC35/9EiS+aLHoK45ncohCbksUHWZS3hOJRAGBUhKdZbaC27dOY/bd6/i3i+Ewf27jPu4ffse7t57gqYz5fBIXIHY0p2wiV4E87CF8KZPFxuXHvakGupxRmKJPpwilWDkPhc+yeq01SuQXLoL9kzaGL7f5PxdCExZj4M+c6BlP5a2YR7MxHT9zA3SOAVnMSmPisCatsMhQQlmfJ+Lt/aC8r6+OOi/EF4suHZxqlIDvUs8bUPGekQVbZcWFPZOXYfoo/tx52kj7cB9PP9wBtd+y0F+zR70mqj2LZQMv8Emp/4IrliFzbYDpEUUnr85jzefz+P+U0qmu0XouJGBzhspOHszFb+9KWLFv474IzwJeiJx7kEabv1WhuevOvDx0x3+kWdM4I8EwTskHPckDS2kBg4BAmELBAgEKcPyRRfMJhwKXACfPBUcvTSboJiJ357fkkAg/n36/BF/vPsdv75+gFvPm5BTbwitQ1OQVxmEF48CcCt/Amrzl6Pp9B5Ut5iipTUUpzuz0N6WgxsPLtMbtiB4M6vWmPXopCpoHb0WLaNV0TlyFdrGrOJlFTRu2I0Kb7HaDeVuKNUAZW6TqPyMZqoBAYLmWHEULeoBUov6v5ahWfhmVslGAYaIL2qhMYyXmSAN4rXEqL1ASmh6+Vp6+Xp/dzT6urCiO6HBywENjpZoMT6EBoKhUnENGqbKo22sHC5NVCKkeBy+VOod6Bm7FB1q2jjjzSoV5odmgqXE8jAKzA5K7QGlNqaocrJGmZMliliN86yMkWN+AEcteJ+7HdqjgyVl08z3KFRNM718Mz+HeJ/1QS44ZmuEqL1UKzaGVENUAHG8n5ahmRBoFK3//mJ5cQEAO5R6Ez5+9lI7SlMwPw+jVLQHeFig0OogClaqoYTJX/vzVCb4DKqeOegYIoM2HluZ+G0i+Xl7y4CZvD6H1+eipd8cNP48k49dQGAsRPPgebRzS1A/cCGPCugYpYLUaauhMX8dZAiC+Sv3YNUua/rnILgkZrLYVKH1VgsqzqaguN1OsgVp5XsRKRoF87WQVrgNYYmayMqzQFNrPC5cLMPtm524c/8GnjzKxW9PruL5709w8XwHyhsCUVxghNIcbXR22aOlOwApR6gyz9Xi9p1zTPxLVAY3mfw3cePGNVy9dgUXLl9G85kKuNEOxJTukMbMmIYw2bPVpC3NrUMVkVVvyfejC88kNRj7zoeO9RgYB8oiuYRKOVwB0Sd2IIoyXqxufMh7Lg74zoE5rYMzEzu+dLfUNenOQhp2Ugv+xzXhkKQEz2xlKBt+i9mEwezNvWCXpAJtAkTsKeKTtV5aCUzDZiyW7x0Es1B5tF/OYI4+wouX53H2aiYyi/fDO3A2eqmbjseszf/FbI2v4Ue/kdfpgYruVLxlov/6uhEXbx9Hw/lYFHe78XZHtJ71xG9/puH2/Xx4Be5EVasv74/ApXv5ePYnlcLfD5m+fzL+oqV4CZ+YwzhSYQT3pJVIrNSXZlUJEAiL4JG2FhGklUnoYnhkr8CJmwsQeHwBfnt6F10XziAu1QUOPtsQd8wOWeXeaLnthoNihVlPXdx4VIWrF2xwoXglSkv1+D5MUddqg8oaL0RF7oFvoAaSM43x4Pd7CMtuQaK2B/2qprT9WSuVQdsYNXSPU0e1jDoqzKxQGOCGcv9/Kjt9bl2YjxRSclMZNBIAjaKdICaIIBCJxMSK/gcOrKxSO0IM7Uk8Ky0rdrMYsy8W9KSvFnBooHqopw9vkK4TEEzAmhCqB0rshiA3NPk5o8XTEZ22FmjbfwDNmtqoWqSCqlkK6FpMeGloo8HEGLXOVlJ3ZoElLYfBLpTZmqGWz5MaLj2ZqJ5MUl8mrTdtiped9HmaqGAahZ/n35GGE4cwgXlbs5D6fo6IN9gKowVT4aWhzM/iI61CVEcYtCb4S6qnOsCZALBHmc8XCFTyciXBUBMsBi2JVXFcUOhjTTAZUgmoomTwTDT+NAP1vaei7udpaO07HU20Ai0DZzH5CYLBc6gGaAUEDAiFlv5zGHMJglkEhizOj1XA+UlKODNhORoGLkDXOGWcG7calSNW4MC8dZi7fDvmrzbE8u2HoGvrDf/ME8htqkNSYRACkvVQ0eOCWCqBo9WGOEa/nFGwHQGxK+ARpgR7T0UER21AzglrVDTF8XxOQVEmbUitC65cL6dNuILqpigU1vJzVu1Gd/YYNFevQXqaL65e7sK9+xdw7951/PKLmJtwD9evX8e58+fQc/YMqjoK4EIPH1WkA5dkJdrehSxsqogqFN2KmwiDZXCNU0EoFYuJ30Ls85oLO/G+ElZC12I0wo5rEwRbkcX37XeEBTOSFiJiGZIq9iD65DbYRSrAn/mTxApuG6fI6r8WDolLYRIpg/k7emHS2l44GLwAWnZjsebgSIQX6cI0Qg4yW7/BFPVeWHNgLK49asKbd7dx/2EF6ts9EX9cDT4hY9ArNF8fagdGwT1mH24/acObv2/h7d9XWM97cO9ZARrP+LCiH0Ja2VYcKVqHk/U6uP7YHkk5enCP0ERmhQXKunxx4e4xvH7fSRA8Yojtl/7Gjfs9sAvcgNRyfXiQZplNRpIisOYHFIrAkdIlulgPppRQDmlyKLw+H9GFs5FV6AwTz7XYaTcY263GkphWqLxgB/8ceZi6b0L3xSq0tBzDo4ftePnsNq7eaEZHZy6ampNQVu3PH9kMucUmcA6SQ3FtED/XHYQfrUDonkDUTtYhBDTRNX4jOidtQKX6dhS5OaLQW4x/F11mnvS/otGLCcDKXh/ujzrRP85oEH3pMbQGDAEEAQgxLFfYBdGd1hIf9k/wclywBA+hJDpig+nLg3gUk3wC0CagQTi0ikE8TDRxFNEk4BNKv02fXe9uiyY7czSYG6OBlb/SzgSVTuaosqP3tjLBcXNWXouDqHG3R5WbLcpcrFDibIkSHosJi3KqjUYCTUwoEslfFeCCasr3CgKnUtiXIFccpwrw0VSF5TIZxOzRknYS6jgSiT/O1ONWZQ5Kgp1QRrtQ5GWNQjcLFHsyeagIqvwcUEkoiFGJhR6WKHAzQ7HhHhQvWoGqflNR22cKavpOQWNvAqDPTDTQ7zfT94s5Gx0DZWiDWO0p/9v6UwEQDJ1UBB20BGJiV8+wJTg/XhHXZ6zC5Wmr0ERF0Ci2oxuzAm3DlsNn5jrIK23DvPX7serAQaw9bAQDQsjIz4B+W5OJuEIa6++ZSGnuOxW+cVSBPT64cCUVF64V4fT5crR1FaK9R3j/Sly71YWrF2txqqsMpTWxOFHthtK6QBRUGyE/l8Xr4NforrHGteunqAgaUVwXL9ndtCJn5FWH49zlVrR3taGlpxOZpWGU419Gz/pmqUlzclxSlOGZxnO/4QA8klfCMngR0qoMcDhAFmZhy7By/1C4Jq7GPqfJsAtbjAAmd0zxVjgmKuEwLXMwFXPUSR24p62CeehChJ3YhMSy7bAOX4yokm3YbDMCnnnqWG78E2R0v4Jp1GIYBs7hd9MPcZU74ZysjNWH+2PKxl6YwYLfeC4Rn/56jtdvevDgaSbK2w7BL2gCeoXlkpiVfvjz/V3K8Ce0BJfwmBL84fNCXH4Qj5ONBxF7bDVCkxYghrI9r3QRKlvWwsp1CvxT1BBXsANlPY649TQXnwgQ/P2aEABtwV+ISHKHbeBqpJTvgneaGo40GEqzEQUERFuBW8oaqZXTMlpsRjIfRTfF8mNTcfpyMo7WeMLQewx0LCah+UY6qm+aY4cVJeT5BnzGS3z+9BCPH3cjPz8QEdH7ERKuDzfvdYiI24WCMkeEJ2nDPmAJihuC8PLVOXq6SvhlpSHWIAaV0yn5pmxF/UxNFO7Yj+NMpEJXexR5OtEfi75zqiLh9wmEGiZnrdh8g9EgIEA1IAbUNDCxG5ngAg7Nov0gIQzNcV9g0JYQLoGhleqgPTEM7bzekRiCruQwdPLYkSDaHMRw3kC0EhRtDKEoWvj6LWEeUoNerY8jqj3sUOHKSutmjnIPwpCJXuFojmJK/0JGuVAHXk6o9WbC8nEnnSxQ5GiBSk97dPA9iunFrXy/tVQCJXytYj6myMUSxW7WiN+rC/d1ivBYtwIF9ofRyfci3qNYm7A7PRK/1RaiNMABec5mOGKmjxxrQynx66gORG9JhacNgWOBPKfDKN2vj+Lpi1ElAWAyqnms/XEyGpjYTX1nSqs6tf/MhCcITg1egO5B89HJxO8UEJBirnS9g/bgFO1Q97DFhIECLk5RQcvgJQw5tI1URMsIBeRN1cAm+e2QWX8AK3abQe2wMQ6FW8E0fBvcEtUQkL4SZn5zEZyzGI7Rs2AfrYysUnOeU0dw5SYT/2aP5Olv33mAO7d+wd3b93H3zh3cf3CTcRlt7cnIOG7G83wvsspocXJ24frVKmQfD0PGMQ/4J+mxcmshvXKPlLhHTtij7UwtytuPIjzbEF7p8tKivZFMZjMmrlOSMpwp4ePK9Hhu74Cp/1zktBjCNGgJrKJXYOm2AdBzmgK7EIIrYDb8MlbBlfAwDV8kreERRTsddVJb6l60iWF+lO1AYpHw/4qIJRBktnyFw1Gy2B00Fdruo2EUtgA28QpQNvgekSW6tAdrscFqMGZr98L4Vb3gHE112XEUt+40UEFHIzhxM8Iz1qBXWWcEXn28jU94iFefruHB83acv5WLinY3ZNC7JOdtQFjSIoRFTsCRpFEoLZmJpLjJcPYcBf/E+Ugu0kTTFRc8/VhKDfCACPgkrara2F4ObcP5MA9aJvUOiMQXaxMIRSDGE7jSKgRlbyQg1kkrslhGy6Lk5krEl4xHer4xOu6kYyNJ5hS2Bbdf5sI5dj6O5EXg/ee3ePfxPq7dqUFFfRxyC92QW2SLmOTdhIAOjp20QOLR/bDwXAKfpBUorHLG7bv5uHwtEUfKjXHAIwzHVpmjc7oOiqavQ9y6LUi3oYKwt0IBvXShtyNO+rmixN8DZQGeqAoW6oDJH0k1ESGGzAoQUB1E0yIwmkT/OxWAmLYrgSBRQCCCiU4ACAjwekeyAEGodBQr/0pAEGv/JQejIz4I7YRJu1AJwrsLO0LpXida8WlVqnzoxT3tUOdhiyopkc1R5GCGUnszlLvaUT0IBeEq9VqUOluj2tcJHVQqPQRRuwBBbAAtjgfK+TqiR6PAzhjxu7UQrKWO8G3rcdzqAFoiqBz+HU1I21IV5CK9h+N2RvDTUkPq4V1S+0BdsBv/ljOqfRxQxNcqdCGMqASK5i2TNjWt6zMVlf2moZ52oK3PdFoAGbSL9R37seL/owYEBLqoCL4ced8gGfQMnsf7CQI+pmfoIgkEZ0YtxbnxSmgZsgRNg6gKhixF82hFNFLFmcnvgpzGIagdtMDqQ4eg53UQVjE7YBulQg++GbZMUIeY2XCKmS9V26xacxTWu+MMFcG121309RcZN3Dl9hWC4RFuXr+KM2dL0N0dj+76baisI/xyN9FW7EJDaxoiYkwRGbcXxTV+OOw9TxpinFVrBMdISv2QDXztELhE6MAuXBm+R1Sllv2YYlbtqCWwiFgkJaMf/frRpoNwjV3C97RcahswDVkKBb0BWH9oGPY7T4OR9wx4panAikrCNZmvwYofeHQDHBOUYBwwVxp0lN1kiOTSnXBlMfU9qoH5Wl9hpXEfHAibDSXD71n9RyLg6HqoGf0M7+z1cCJUlA/+iMV7vsHENb2gbT4FYSm6aO2mLepORVUL7e45D/Q6fbUIn/9+jref7uDpmzO49qAMLRfjkd9iA79UZVi6jISX71ikRBMCOeNQlTsdMd7DERw8FkFJM3C8bgsu/+aPd59r8f7jY9z59SxSj8fikKMG/Y0CdrhPQHTNDmkfRDEdWbQRiBATNuLonTz4Q/lliHkI8jh5meqhfiJO1Fui/U48NpgNRN35ECqK1bBy18QfL57i/YeXyMx3RMZJR5y/eQKd59JQWOkOF381pB81RDYh4sAfxDJYlq+9CA2dPAEuhaG+xwk+yarQ9ZBDwKE4lM7Zhbzpmjg0fgHc125BouFhZNlZ4qiTLXLcHHDCg1XWy51y2hvl/kyOUF9UhdE2iL51Jmx9DKW/gEFUkASAtkQmP5O+mdGSFIl2KaLotyOlabwCAt2pUehKjUQ3H9slZvSlUA0kinUBGVQXzdFUBqL9gepDDGJqFCP6gph4TO5K+v1SVyH9zZnwFrQBFlQJdmgMdCcwKPt9nVEf6IY2Pr+bSkTAoCWSr0PLURPszs9ij0yz/YjZsRmxO7WQsn87jrHKV3nbo150EQYTOoHOKAt0RCUj39GE34si/LXWojrACU1iKzLRa0BbUE5bUEIQlBsZoHD2YpT1mYjKn6kGCIB60RvQdzpaWenPjFyEsyMW4cywhTg1hCGSnAAQcVq6LFTBHAkIXf9A4vSwRbgwVgGXJijj8kQVdI6Qp7WYj7r+i1DH59SNUoHXIl2oaB3GFjsLrDI6BA1bfdgnG8A6WhWR9Od+TASLiFkIzqX/Td+AqAI9uEZvQG5lAG496qS3P4tfqALu3j2HO5dTcediES5cPInWFsKz2AZ5uftY/fVQUREMN5fdCArVw8lSTxwrdsXafd8g4LgYUmxM4KjCKYJJnraFtmQNbMKWwi1hFZziVkhDjZ2oBIyDZBBesIWQUkBuqzEij6+BSdA8HCBQTIOWYrXhCKw8MBgGjjPglKBINaAkgSCOn8ObBdIhTlEaL2AatACRBdoEwUEklOyEf+Z6eOdswGqjvjDwn4aDETJYqv9fyO8diLjyHdjmMA62cUrQdRkPZZM+WG0xANPU/0MFMghZlaZ49+kiHjxqw407FXj5rhO9HjzrwF9/P+UVqoHfW0jN4yjrCEBG+X5EZ62Cf8gEhHsNRGveXNxvV0BPyUJkR4xHaMBwhCVOxbHqTai/YI/iFidEp7nDyIHJZjobjuF8bpY6dF1HwzZFgT/MEkkJBPFLFK2ZLokqSK3Yy0qvgnCxIUnoUmR1KSCtcSKOFO/H4cClOBgwCY23rej1FqL7XKukNC5dr0dEujaCUrehiF7u/K1M+EVpIjJlB44WmCM1Zy8cwhTgEEUSx81HU4cjGjucKfP2wCNeFcb+C2EXE4K47T7Inb4Nh8csgtkIObgu0EC09j6kmZjiiLUZshwskefGhPByQ6EX7UKA6DtnQjHZasJ9qQ6ETQhkiMk5X2DQQgvQKJSBpArE6j4RBEAUE14s+RVBBUAQ8HIX4dCdIq4LpRAmrQbUwee18LWkBkgem8J90CBGCfLvVfsRBN52KBfDht1tUOZGeU8QVHo5oEk8hiAQEGgSy46LRkCC5EvbA1+DyiLf9jBCtdYhQGMVwrU3IIYgOG5thDJ6/mJXQoW249+GQNHYeJKKw221PFxWydOWWFKp8LWESiEoSvzsUelqhSLd7cifLIPCn8aj+vuJqKMSqOs3/UsDYL+Z9PoLGExssQPTyMU4O3wxbcG/akCGYOD9VAL/qgKx7kOPsA18zOkRSwiBFbg4YQVOjxETxhahicqgrv88NA5XQozMVqhrGFPymhMEh7HeWg8WMVSbmZvgmboa/jka8MpQoepcjtBcbVjTiztFUP2dMIGJ61q0njqG63d6cOtuPVpardDVHoKm1gQ0t6SgqNgXCSmGyM13gZe3NovgZl43RmGJF3KKHbFq739hn7Ac6VQEJ9uccPfpcZy7G4/iTlsWnpVwjVOGP1VvQLomz+ttcBRdeSe2wjJMHkeq9yD8mDoO+c/Bfq+50kbBe9znQsd2EguXPPyzxZiARVQB6wkwNTiJUYFxCrQWK2ATtRQp1fpIKNeDZ/IqqpKN2Os7GTu9x2PJrh+wzopAMemLNRaDkMjHmUcuxcr9faC47ztsdhmF7V4TMXXtfzBX4yfE5hni1r0WfPz0lPFKGHn0+uVpK/76/CuevbmIu49r0H0lCaWsoplVu5FwQglJqROQlzgaV6rk8LBFGe3HZiMragSS4yeSkIrouGqHX17m4NlfrXj26Zy0opCO2Th4JGkipnQXDIImQsPmZ2lhR0FFsZGkC0nnkqSKI5X76eNW0APpwSpCHtFl83GsZxri8zX5JWxGTvd2eKROxvHCeNqOv/HqrxcIyzBBYqEZEostkFbmhJrTIbD0VkBZgweOFVkhOmUnfZASzIJmEgQL0NhDOV17CLEFPFFS1GAuNks5sRum3uFIXWYJ85HysBy5BI488fzmr0O8tgESDI2RZHaICsECx6gQcgmEAk8nFPm64KS3C2HgiYpgHwLBH9Vh9OC0DPVUBk2xVB5xYWiQGgwjWOkZiVQFVAYdydFUAzHoTOGRIaDQSTgI+9CVRCDEhUgAaKcyaKfaEJW8gapAgKDGh56cSV/hLXoF7AgCG1oEK9QGuH4Z+szHNIuGQSa/6B0Qz6mnUhB2IcNIHx4rFeGguAiOy+mbly9Cwh5d1Ae48TVtpUSXwp0wcLNCscNhROpsgL3iAmSbGvB1PVAfTpvk6yhBQkxiKt6qjfTBU3Dy+3Go/GESan+ajIafZ6BRgKD/THQOosQnCNoHzpEqvlAEYvXk/2kTkBTA/wkBgn+VQreAAR9/fqw8lYEiTvH3aR1EZcfb6/otRDMtwrGpmtBfZQS5HTZQPWhCRaCLA8HrEZCtBQdK5v2eCxBXQg8fuQIuCarYbjcOzhGrYO6vjCkrf8BB7wXYYTMBOywnwtRNAREJ+1BZE4Py8hSYWa5AMBWAt68m3LzXICpmN9KzaalOeiGj2Aq7WRR1XUbgeONh3HiUind/V+AjKmmI23DnWQlq2yJx5moB/vjwC249vo7SlizkNngh6Ji2tABv1InNMPaZzfcwV+oaFIVJ32UGYot28jqLFwEg7LO0sleiKoGmBitaDGEVkmhVIgu1YBEqi+DjlP3JstCwG4IFO6gE9H+CjscIKB/6AU7iOfGKkNP7L1SMfoJRFMETPgszNL/GxNVf05LvRP3ZJCQe80Ha8XiEp7mgV8fZ46y0v+PNpxt4+rYVt5/l4szDMHQ/cEFRmzZCw8YjxLUf8hLGofTIVETyso97b4RETMCRorVouuSMX17k4vXfZ/llPMHjP6/A0nc9pf8GJFbsh1mcDNZZ98EejynwP6b5ZelnShZ3Ui29aj8rtxIiCrazSi+Hf+4MFF2ahdTK5cjvtkNIsSwcQ7Tx2+OHePHnC9x8fBrhObsRf1IfATna0sIRDhFK8IrbhOoWf2TmmiEkRgc+SWtx2HcqQo8oI7NoO+KPbUIo/ZToinFJXoOIE3pwyIxAqH4i9g9Xhcm41bCfrQNP5cPw2esLN8sg+Nj5I8bKHekWtki3sUWmkwOOujvgmIcD8gmDIj+hDrwkIIgQQKgJD0QNgVBHxdEYEyqBoTU+klZBgEBAII4wYCTxcnIsOpMYAhAJ0eggNNqpKjriQ+nrgyV1IHXdBblSjtOmEAACAhWU+GUetlQElqihHRAQEKCoI6TqeL2Wl8tdrZFvfQjJ+roI01qPmG2bkMTLcTu2IH7nVnp8JwkcwhacdBYDgIxwgo/PtzqIKB0N+KqvQNKerRIYGqW/70hVZIlSJzMUa2vj6OiZOPndWJT3noBKRnXfSbQDU9FKa9DcX7T8L5BsQdcQUeXnSRD4FwQd/QUM5vD4ryX4PyCQ1AIVQfcwWamtoIcqom3gQrQOlpW6EWv7L0b9wEWooj1wXKaPxZvN6Y+Nscl+D/R91iL42DbKcVWYhykjucKQwNeFc7zYEHcSEgr34JCnAiav/BYGbrNg6Dkb/qnbcaTQE5dvtOLqlTYEhW3jeb0FMQk7ERi6hbEZkbH6yD5ujxMnvRF3bD+sEqdDy2kwGi6548LNJDx/XcpCep01VXSZi8HwwIOH93C8IA5hqYdhHagC29DlEpi8ktWRINoOQhbByFsGZgSBvvN0aYUisW+HczzVBH29XbQi3KXt1qlqUlbCJGQBAo9tQGzJNsJBSVobMb6YYDmxCvs8J0NW5yvIbP0Ker6jsfJwfyqlcdC0HYVlVANbnEbAM5fnePQCLNHrgzGq/6EK34iIHH24RK2mvVGAU/wc9LIL0Mb1+y3/dPkJmXATHz43oP2SB5yD58PBdwJSk2bjWPJUxAWNhI3VIASGz0RMhjJy6wzRfjUUv/yej7d/XcCnv5/w+W8Rd9SGkmgVZZkBfxgFGPqOw3aXMchuNUS46E+NIeGSRIPKLrgnqZNuOtJwTLcj81B9WwHFl+RQeH4tNA/1R01rKV6/+QN3f/0Fp+5Uw9R3Ab/MndKQZTGdVM92IlILD6Gszg3JOQcRGLUV+W120jZsNmHzYUr6hh3VRHDGJgRkaSM4WwepJWbIb4mCe+Ix7N4dDAvDRFhYn8BhnzyEn6whiMJgGqIFK69wBLlEIMbCDomWFjhia4l0eyukO1njqKsdrYMDCryEUnBFqWhcDPJGeagvqsMDCAWGaFiMFvP2RbsBk50QaOdRAKAnNQGn0hJw+kgSzhyJRzdhIaIzIUIazdhC29EkZvQx0cW4AOHxKwgAAYESN2smsAVq/ZzR6OeKBh831IpxBK42qHS2kboVRdIn6Gkha/9OHD28D1lGe6SocrOTViyqD3JHqZcNCp1NUWB3CMfNDyB86zpagmUI01ZHjtleFDqZotTDGhXudihxsUDWnm2IGTuddmAcCn8YgwraAgGC2j4CBFOoCKZK4wMEAE6LtoERsrgwijJ/zFJcpAXrGUyFMHAWOgbMQDtDAEFEz2AZCQKi56CHQOihbegQA4oGyqCVlqG1Py0eAVA3aCnqeGweLI/QBduxfJMFVh02h5bjfuh5qyEsXw82YhdjWkexuEdSOT9T/jZYhshLi4Ma+8hjvtp38Es8gNu/XMGjX37F3VuP8OTJb/CM2ggL70UwdlgI94A1CI/VQXjMNiQkGyAjxwzpeSZMHl2YR8/iuc3Pd5N2sCMRf74Tg9/e4MOHd5Jq/fTpM0pKsnH7cT7qe7xgH7QMFn5LcbSRFtdPDgl8jyGZm2EWsAiH/WWltTuSKvbBivYlNFeLxUpRmrzkRuvsk7mGRXMJTILmUwnowuvISuz1mISA4+o4WqeH2GxFOEfOwfxNvSCj8y12+0+jIhgoDSxauv+/UDX/HvtCZyChlt9LnBw22ozCKIVehJAijtZbSLbcLWUFAnNXope6wVipbz7rWAQKi7JRUp6BhHQnRKUaStstpZVvQ37NBtS1bURB1Xq4R8oh/sQWZFTuQfkpL5y9lY77v5fjzw9X+DU8l0YT+sTthl2UHEKP0ZenqfLDzMVWu8HwTFemb9KgLVgujTQMOqoN3/RNpJ9YkWU5YTAX1feW48SlmTAOGIY99vOQVxOFy7/0UIZdRffNkwjN1sSRqr3SOGrL8CXYSvpllJigsNIeKQIE0brIqrWSpoJaBs9jzEVE7mbktdrhWKMdwo7tRPRxQxytccHdlx24+kc3Ss6V49rTR2jorKLFiEfrWX9k5SnBJ3kTfI/mwyEgGn4u4Uiyc0eqlRUS6U1T7SyRYWeNTAdbZDvaIdfVGXnuzqyc9NH+BAMTuFSMRYgKRq0YhETp30J10BxDKMRFoiclHmfTE3E2KwWnM5PQTbXQzdu6BTDi+ViCQAx1rgxyQamPA8poC0qEKiAISunRS1wspRWHTvP1m/y8UO5sj2JbC+TR0sTrbUX8Dm2k7d2BI/v0kE4YZB8yQKWbLZqDvdAY7CE1QJa52+KkoxmOmhggYL0yDs+ZCG81RQJjN3LM9+GY5QEU2BujwNEEWSb6yNytg+S5C1Hw3RiU/jgeVT9OQg1tQX3vKWggCOoIhAahDGgRpG3UR1AZjKItGLMY50dTEUggmIk23t/Rb8Y/SkBAQKiDfxoLh8ri9BA+dtACAmAuWgbMJ2BkCIFFtAjyqBsi5mjwPU7bhK0aVlhrehgbbQ2x3XMjnNIP8Bxay/NsM9xTNkib5oYe34rAnM0wD5Kn3VSD1uHJOFEXiGtX23DhbCPu3OpGx+kiaXMSm7AltAuTYOGqAH+qgeDIrYhN0Udkih6CjmxB+HEtmAbPQlzBBvScj8Ljp5cIgb/x18dP+OuvT7wMPH/+Ann5ybj7pAAv3hfi3J1QeBJKeS32sAtRRXLhfuTXWcMjYTUMvWbz7y6gGviikL3S1BGYvYlHAplWwC9rJZwSZWHBghZFa+uTqQqLiPkIL9JCXtM2JB9XhF+SLFbsEfuX/oBDMfOw0mwAZPX/C2WL77HetS+sUhcjoUZP2nTYLFIWE1X+g63mM3Cs/rC0cKpt/BIcCJyJXnKbvkV0riHquqPQ0JWCU5cL0X1J7KMWjbw2R+R2WKD5lgOuvvDC6cdeiCvUx8l2V1R0e6HnWjru/FaBF2/PUA2ICUrvcefBNex1mA/LqGlM+k1S5beKnAV9r9HY6zOGX6YYJqkCe5LbM3k9wnP1YMmkFXMO7GJkUHGLtx/7HpuNRsMrYQscw1fCJ2ETq74TAlP2IyRjK+zCFST/ZOAxA4dJVp9kDSRm7Ubq0f3wCKY/CloBexLQJHA2HGIV+De0EJG3HWYkc9QJfcSdOEiVoI3KrmRKxv1UAvPhFLYR/inbUdkRi5d/X8Zff1/BrYeVBNwb5FRHIDA/FOaBsfD0ikacsx+SbOyQbGGNIxZWyLK2RoYtw5FQcLHDcaEU3B1R7OmCKl/RyBaI+lAqg+hQyTbUEwytCZHoTo3HmQxCQCgCqoXThEEPrUJPcqRkE6RZfkFUGqJrUIwUJASENRBR7maDrgh/dIYFsMo744S5CdIP6CN2mxZCN61H6Mb1iNyqiWgdgpMgqHC2RhOVSz0thGhkLBXtDFQVWSZ7ELVNA64qcnBesRgZB3d+aQxk8ufRKgilkC1Uhf52lFkeQuOBfcgfOJkQmIia3oRAn6kMsR/kZDQQCo0EQbOwCEz2dkkdzKVNWIizo2Rxavh8qoGZ/wQVwUDahH8swv/dYChAIIYdN/0sRhzOQd0AMWFpMWoIidahCigYvwbGq02gamABNTMTbHXbgcPRRvDI3MYKyipMOe6aSIvIquuboUnJvVFqM3CKXIPUk1Zo6UrCqdMZ6OrJQEldCCvzTFiHy0rtBsZ2svAJ1qTy3YKI5O2wCllGJbuFylWAQIaKUh+/vzxDFU0rwP9/eC+UtNim/G+qi99RUyt2ATuJc7cj8cenPDx/k49zv8QhNE0LJ2oskF9vDUe+F9F2ccBzFoumAvwy10vWVTScC1UgdgxLb9xLmyDLWIqIQm3ag5VwplKILNZBTrMmi+RqeCfOgaHfZGxxHg1lo96QM/gKi/f9F6usf4Bu4DAcip0Nn6Pq0pgEB+bd3A0/YrXBSETl6iCuWA8GvpOhuOcb9DLyXIqkUhNU9kTi6aez9Psk5b3jaDmXgNoLQei8F4OH7/LxDrV4/LIYx8udcOp6Mi7ey8L9p7V4+e4Ck+YXfglvKIs+wjfOHntdp+Gg/2gkVGnCJpKVnvLGKHAKdO16IyBTET4Zq2DLL90qSAGp5cYwC5rDH00ZthEyKL2yHPouP+CgC2VUIT3rcZ7cBTvgf2QDUooPI6/ZStp+XTQ26tqOlWYy2kcvhz8pGpqxAUaOM+BK75Natw12sfPgnrZSajkOzdtIKbQUyaU7pG3TUmvWIODYKrhkTYdrpgyso1kR+EM4x2ggp9IHeRUhOMoo6YhGTP4BRORvR0jxQWxx1YCuoxVcgsPg4x2EKNcApDi4UR3YIdPOFjkODpJCOOpmj2NM3GNCfns6o8jPDWUhnqgJEyMIxdiBcLQRBh0psehiCCj8HxAIVRAmzXWoD/ORRgJWiAZDAqGSEKj0dKBct0W9tzPqaQuK7Qgjo/1INtiBNIOdSNq1DcGa6vBao4RUA8LNxUYaeFRNiV/lwee72KLIzhTphjsQu2MjQreshfe6FUjeq4MyYTmoPCrdCQobY2Tv4/e1fQuO8XVKHE1x1tcd5VMXof6nidIQ4oa+01HXm0qAUBDRRCi0CBjw2PTTJOmySPwuqoHTw+ZJl8VW6yI6aBMELDr+aUDspkUQW7B9GXMwn2pgrrQjUzNh0dBvHmr7L0TVYAJhyBJUD1sOj6X6UNU+jNUW+7DTdxdM4owRkKcPU0LgcKA8Qo7pwjFGGR4pa5BYrs8qK0b20ZZGrUJBGRVUhTOOF9kgPF2PBWUB7YQStltOg6kLrUTQatj5LoV9pII0dT7ipI603J6RnyzKusOY/68Yn3nOfyAI3uGvT5+IAeDJ4yeorc3D248XcOVeJs7cCcMvfyTj/V+lOHc9FEeKDBBzbCuMaQm0LUfChH9XTBcWswtjinbCLWkNbQHPWVro6CIdSQ34ZKjTGmyGb/ZyqgU1RJWsRUbTGtR0b4d7zAzoOQ/ATr/xmLXlP9J+pcomX2Gt/Y8wjJ+CvWFTYBWniKCCLbBLXIbVhhOgsmcIEkp3SeMSlPZ+A7k9/0Gv3A5n7HGeD5eIrUzlG3j4uhu3xAqn90/g6u+F+O2vRtZ5Ifuf4MbdetS1JxAIbXj+rhNvP98iBH7jx3/JAOqa8iGjOgK69CL7fUbyzeqwii6ht1kO8/Bp2O36Iz/oAgRlrYMdVYAxPVlOnSWMfKZLK7KGMDFLLilDx2IgwjL1kdfoIFVsq8ClCKavqjrtj9AcHXimrsIh/3nQsRkDk+CF0rwFB8JADPQw95GBXagiIk9ugt9xeQTnq8OXf883Uw3+WcuQXrcSMSeXIrxwNtwzZiPo5CJ4H12G2IrN8Cc5HaJUpJZck8CFcI7nD3J0M1LKDJBWexDJNXtxMHgmlhp8i61Os2ARqQWjMEcc9AyHhXs83DzjEeIehmjXUKQ6ByDHyRMFLp4ocnPBSVbtQncHnPSmbQjyQ22oaAcIR2diDLoIgVNpiehJ/GINuhIj0RYbSmsQQBD4SvP7K6VKzmSm9ajx5NHDAXUEQ7mzHQqszJBnboxCKxMU25gjz9QIOUb7kHOI9s3REvViLgLBVGZvjjI7MxRbHELaLlaErRsQuYUnGSPTcCeKbA+jnJajmoqgyplw0d+GeI21SN26EceoCOr5+mdojUonzCMIvlgCSREIJcDErxcg+CcECBqpGsSxhQpBNCR2DpqNLoaAgLjcRgi0MtqoDtoIA2lyEoEggWDQPGn+QbNQBQRBfd85qKIqqBsoi+qBC1E/WA6xc7di3TojKB82wIGQXdgbpIvY0u0sPitgFb4C1mErEHxsi7StvnvyGibWNv6+CjD3noOwhHVIztZCQg7VUNhyOMQosVAoQfPAaFh7Lod3zBpYh86HrsMw2FK9iorslbEa+zwW4Or9Zml5nk+0Ax+oGP/6KGDwXurefvr0OcrLcwiIK3j1/jROXYvA6RueuPNrHN7+JUbrRiM4VR065iOxneevQzR9fryqtORfEEEjpiz7MfHNgubzPJwDyzBZRBVuR3j+RrimytIubEBC5UaGKnLL+dl8JsDAayQ2OQ4iBL6iRfgKapbfQNO5DxzyaI9TFsM+SRl+uRthEb2Ej12I5Xp9mQf7oWM3CrI7emGlyQ/oFVSgj9XGg7DNdAoePW/C60938OTNGfz2shsvP53DB/xC7r3B0+eP4RawE409MRRBt/AJzwmHt/j8+TMePXqC48XJWKo9BKOUe2GhznfY5TOCCaZMb0ZplqrKKj6XVXc4zEOnI4Rvyjp8EUx8lhAEtpRl0wkLNUJAH0k18tjnPBNHyq1wpNICtiErYRGgSG/P6lWwB74pG6WFHzZbjyEJJ0t9uodDF2CPx1SE5m+mqpBDYKYGAvmF2cYshk/2IiRUq8M5eQmCTyzF8c4NJK6wIpMRXSGPoHwxDHQ2kutWI4f3neg2JZTE6Ecxv1usM6/GWCut+CKWZnfLUYCq2VdYvu8b/v0xcEtdzlgPk/BN8D/hRpIfoe1Jg31wOjz8UuHvnYQ4jyhkugWj0NULxY6EgqszigmGKh9PNEeGSDA4lZJAJRBHJRCFlugw3h5ERSCW/PKDWPOg0scF5dLEIioDN1Z2VvdGKoI6qo0qF0cmrgMqaU0qHG1QYmdJIFhIQ5ErnKx4myXKrE1x0vQgcg33IHQtFZnMLHgsW4ggqoajlP41jlQC7rQcTnwelcDxA7sRrKyAUPnFSFdXR87ylahX2YDKOYqoEDaAyS5Zgt7TJBAIJdBIBdD4I+N/H4Uq4H1tBEZbP9FAOBOdkl2QRedgwkCog0GzCIJZ0viDDtHl2H+2BII2qgOxdoEEgv6zUCF6DvotRDmBUNlfFlkT1mHnKmPIbrfFNg8jaLtug328Mn01z5lQeez3mAPnhJX8/dRZceXpvzWkgT624UvgyOtePA/802RhYD9BWjTkgNt0rNs7gJ5eE2HpVBMR8tAw78tzTJG/PRMxZRXMA5bg+Z838OnD3/jrr78Igo9M+k948+Y1r3/E2zcfUVyag1fvWpgf1/Hrs3p0XPCljfbEzV9j8epjLu4+joMTlcke+/HSUv22EaqILTb4MjchmbYgeyUBNISqV0FSu/Gl+gg7oUWLzd/rmAbfC+1v5HwWtnUw9JkCfe/xkiVYwsquYvYTVlp8Dx3vIfA+qQKnDFXsJ1B8j4kVxZfBlq+nZNAHNsnKWLzzWyyhIlCzHoRee/wXS3Jiw74+JIwdXry/zQ/wgUHCCQPE//7+8j6Sco1wwHECzt3MQn1bFgoLi1FedUJaocg/7BCic/dAbmcvjFvfCyNV/ssfhcRzGUdppgDXBDERZB7JNB67PMfBJ2c9rCMWw8xfHhnVFjjkN5sVWhOnXupTys/ml6OLzBor/lCbsdNmNlUAK9PJfYjO10Ny2T7s85oDHYeJOOA3F470PdtdJmK3x2R+WCZ8khL/piIi8jbDPVWFMnEmwgpWIq58AwLz5JDTsQYm/jOxw/knxFYvhU3cUL6fBbCNm4DMzsUovXwA9qwMwnKIoZqBRzUoLVcjOHezNEcirlEL23yHYYXht/RWX8MqaiFtgzaKuizx4mMerv2eidbbicg/FYm4qjCEF8fAOjIV1r45OGYWhFpNQ3RtM0ObrhFqtxqiYY8Z2u1c0RIoJjWFS2MQ6mKoBgiBllA/NAR7o8bfE+W+bigR1sCNtoAJX+JgiRInSwLAlmGPakalgx3KHaxR42KPZg9XNLo6opG3F5ofwlHjvcg20EOaDqvgJg14LV0Mz6ULkaG7BVXWJmh0s0a9izVf1wyZe7chddN6pKivRvK61Tgu1jaYK4sTP4xFyXfjpbaAhp+pACj7RZtAU99pTGIxopCXaRMahW3g4xq/H4+mHyagicqg6UeqBN4vGgq7aAlOjViAU0NlJGsgYCDaFcRriLEHkjqgMhCWoFHMV+Cx7udZqO4vg5oBCyQgVAygRB+tDJvlBliw1ZbS2BAHgrRgFqUMI574hwLmw8CVsKMSEJuHiF4mJ0JCgCAgUx32EUvhGrcMQTmskvbjsNN6NmxClmGv81TYha1E7PFdcI1djg0WP/P3WwJPMcCHgLEOXYw3Hx4w4T9JAPj4UUy3/4x3Qhl8/vBFGdcX4crdTBbLBqqEe7j78CS6Lvvi7A0/3HwcgVefjuL5hyzE871YBy2Ge9IG2FDBGPnL4FDQbGyxGQJ9zwlwSFSUljzzPLKW5yFVdMwSqlvRxsYKzyK113M2tjmNxdLdAgL/xaI9VAN2/aDuOAAGYYTMyZVwzV6N/QEy8CI0RIOkGK683nwoVIz78znfQsW0H1YLEKw0HsAbetH7jINt2BK4he9BdkkiCmozUNlegPy6ZCakNhJYPX3ilNF6NgwNXYk4WZaGRvpn14jpCD2yDA9e5UPLYTAmb/gPhin9B+oWQ6FlNwDhBWvhJEiWugiHg0djm8souKeT2BGLCIIlSKTvPug9DUc7dVB1V7QdLEZamQMCM3Rg4DQblvR6USe2Iyp/B0GwA/7pmthqORZ6LpOxl5ZCLHW2030U9D3G8IdaLu3K7MMKLuahBwsKhi+DN697snLHlaqg8RcdGNJPaVl/g5jKRXBJHYvIIgXoOP6E6Kp5yG3bCdekLzMjhQLwOrJa6t8Vl8V+DWnNm2CTMh1rrX+C3K7/QEN0cXbb4fX7PDz5mIHbz5Jx6l44inrccKzJB8caw5HbUQjb2JM4sT8AbQt1cHGZPi7I6qJ+/GoGK+0sdTQobcUpPTN0EwpNHmLlI09UBnmgPMgddVQONV4uVAFUBE62KCYAxJJjouKXObCCU8aXuFIJOFC221tSKbgxXCUoFNIyiJWLsvR0cWTHVmTt2Y70XbqIpORP370VRWYHUWFjgnLrQ7QMB3Fcn4/T1sQRsbiJNmGgtQ6VB/VRsWg5yr8di+ofxlEBTCIIpqGx/1Qmr0jgL0ncJpK57yTCYAIafiQEfhQQ+BLNAgTCMvSlOpASXnQjUgmIywwBgiaCQjQyirEIbQMIBNE2QBA0EAJ1VAZVtAmV/WRQ/vM8lImgOvBfoAulzQ7YYG+M/UHbYRGnKZ0HOxwnSi3ybpTdhm4zEZJDlZesBJ/UNVQG6+GZpAp3JlpA1lIcdJ+E41VuOHO7AMYeilJvVUyugbTVnrHfYkSfNIB/xlbaB2XajPl49uo23r/9AgKhCsS/j5/eUx2ILnjg4oUeVNSF48nrbFrn03j/4Qou3UjB+Vu+uPIwCL+8isOzT6l49v4YssutUdZF8J9L4/21VA2duPW4G/f/OIe7T7vQeYUFpNYNUcf3MDfkEJC2BkfKduGgzzysMOiLFXt/gILB15Dd/V/ageFYbfMjNjj1g1XiXPjmqsKZ0LCjanZOWQmfoxtgGbUUygd/xiLaCPm932EdoaFm3xe95A+I1Yq/hnPqPBh4jOcHlcchn0XYYS/2KJCnd9lMylKqd8jAiZ4prXgdSlsO4/yVRtLuIS7eTqYHCkD7tUTs8h6JWVpfwSJWnZV6JTStv0VM6Up4xJD8N51YnWdhj/dkWMfKSX7FPGgB4goMYB4+E80PDsD72GR4JGggKs9QWsHF1G8Rfzw1/ohaSK82pCrYJW0hvdtpGvbSCuh5jJUGd+zzHUywiPdL30gfKOZyC2sQQeLahMnBKVqBP/xKxBdpIKOeVE8cTRiMRHTZXGQ3rEHoCco0n6GwSx6PlIo1CMpdTVWwgjJsM5zjlKgIVkltGI3XA5DRuBbBJ5dAy30Av8ivaWMm0/sV8AcvxNN3abj7KgZtNzxQ0GGD4w3uqL9wBJd+rYFLfBGKtvvi0vydODNhEy5N3oSu0WqUyKtxZvhK9IxQxaUZm3BZcQfOqe7EhS2GOLXPDE22Nqj1EqsdOaPMyxEVrrYoZfLnWx1CvoUhiq0Po8TGFMWmRji5ezeKdu5Go6kJmq0sUG1ijJKD+5Grr4ecnbq0ALuQvU8PSdoayNqujUYqizZXWo7DB5FPWGRu3YwQ+SWIV1iGXM0NOL5xPQo2aqBWXRMlQ6ahklW+ikku2gOaf2bSUgn8qwbElOK2n6ejVdwuuhF/+qIGGr4fh0Yem6kSRLTQVgjV0Mxje/8vbQcCBv8qglaqAxFCFbQKRfDzbCqPmajpMwPVfWYSBnNR1V8oggWo6jsfCZNZGNRtoMTvStfjAM89bcpfVnaeHwc9Z6G43QXnHiRLM2QD0lbDI06F55gKfAh42whW+hQllHS64eydBJy9nYMrD8qw3WwGYk4cQOPlKDx714yXf7Xjj7dtyKgyIVym4f7vF/D+3V94//69BALRNiCU8/v3b/9pJ3iG/MIk9JwPw4u3BbzvAl7/2YZLt8Nw5XEgbvweinsv4/D6ryZ8+uuVtCSfGIPwv/99/p/rtCCfP+LP949x6tYJ5FZY4GiJHpT3fI9le7/Hgu1fQW7311Ay7ou1toOZ1D9Cw6UvVe4yuCTKUQmxELOwuVEdh5foQNNyOBbs+A8WER5rrQdilS2Pzj+gl4rxj9jq1o8+aC4M3CbAMmQpdjnMwGF/Ocooeq6oVbBJmousnoUIzVCn14nAqSsZUNOeDxPn1ShtCkZRbQhO3y3CJvveWLr/J6wxGQMj+jANm+8paZjMsXMQm7sRTjErYBg4G3s8Kb/iFGEdthiRlGB+fNPNv+2Gjq1Yznkzk1eBaoF+ickYelQbqWVGONFuDY/ENdC1HIc9rjOkHV0OR8zFRpt+sI6aCrcUWTjFKkogcE9UhZtY2+34ZmkJaEeCQOwRl1yyDat29aY/GkAvORUhBbNYubUpt+bBJn4eTEInIa5kBUJOqMGB6ifouLZkYbyP8DplYvu9MEQVKiKhZiX0/UdCx2Ukrj+Owqe/S/DybRYevozHhfv+qOy2wIkGMxQ2e+OXZ2UEQTHsw2ilNrjg0kxddI/fhLOTNqJnlBq6R6zBacb5cRtwc6YO7kzfjEuEw4WRqrg2eyO6ZDXQsmk3mk0tUEbpLqYaV4jViCyMUXr4ACoM9FGzQw+lymrIHj0L8f3HIXXENBTLLEfxImUULWGsUEOxxkac0NqCTO2NSN6yAcWH9qPJ1R4VloeRQ5WQSYuQQ9uQQzWQMH0OsgdPQumE+SifOB8n+k9AtZTQE1FFS9DIRG/tx+PPtAhUAC1UBm1UBW28rY2XBQiaen9J/P9RBT+Ml663CggQJuJ+8Rypd0EoAYLgCwBm8TidUJjJo1jJaDbqek9H9U/TUN13xhdVMGAeSvvNQznj+Li1MFQ9BJUDFtD1OgjzyPXY6TAe+73n0ALKoKQlDPf/bMS9N2VouxkOPxYWN1pVJ1pWL9oGW9qGy/crYB24iMpzPe4/r8Jmo/HwS/0y8Oz6H7m48iwXV/8oQHqlGfa5T8AFVu7Pn8DE/0BV8C8IPkttBMIqfPr4F1pbm1FaFSBtK/bi3QmmczcePjmO87/44yLPkV9flvN5f0gAEBgQ8Zkv85mv9flvvqb0v8+8TCQw/qJL/8T73n58hqaOdKzdPxTztHthif63WLi9FzY4DMUKk++x2WMgYwAC8vgZ4+VYzDZS3S6XZvia8VxeRmgspaVVMPoBGxyHQM3he2z0/Bm9VPlko6AxPPEXUAbNxl73WdBnopmHLaWn3szKuQDOGXNx9NximPgthXuYIVWBN6aoDMIi3e9g4D8Wa21+gp7/KCzZ/xXUbQZhpUk/LND9HroO/fjFT0DUMRl+sSsRUbAHh0VLrN14uCQo02/RXx/fgeNdmxgrsdGYlT1UjtSVhW2kqOKrkV1ri2tPS3C81Ra7XaZBz3EKfZQs9vhPw76wqTDwG0NYzYJvqgItyjoEZ2tISzi70Q/5ZK6DM5WAPSEgllx3i1sOpZ3fwip2FCEwjUpgPrKb18ErRQbeKcvgSDnlljYLIflieOdyBObowIxS0ItyzJLQCsjegMC0xThSIdoexqL89GH+SHn48+80/PYuDpd/DUHdeSdKOXryakucupuGG3zvFWfS4ejH43JrKeHbx2vi/ISNuEJlcH70OioCNZwftQ5XJ27Eg9k6uDBpHU6PVsXNKetxdvhytA1ahPrJiqhWXIuKVZqoXK2Bk4qrcHTaQmQOnobsnyfgKP17/vdjUUTZns+kzacvL2Dk8bZcyvTjfSbixIiZODFzCU4orUTpFi2U796J3M2bcWyTJvJY+fPU1VGhvh4lY+ag5tsJtAJjUPbNKCqBcWhg4oregOp+hICYcsxkrhNVv+9kVvUpUrT3m4rOgVQHPDYJGAhL8I8SaBXHf6638PkihCoQjYlSzwLVgKQIBgoAiDYDXiYMRDtBXR8Bgqmo+nEqKmkVKqkKKvrPR+lAGeQPUYSVwh6sOmCNjY6m2OWpil2Ok6ji1mKr+WiYuK1B8+V4tN+IQ/fdWESwsDjHKMKLCs+DUBAL5kQW7MLqfUNo/7bi3JMkaB6iOgxfiYCMbVSBYai5GIQIMUqW1uCw73ycbAhnJX8pWYNPtAR/i4rOJBUhGg//+vQRT548RV5RDGo6vXHjURA+/nUSHz624MKNKFy4Hov3H8Uo3P+/f1/A8unjB4LlE9XHO7z98B6v3r7Fqz/5+lQIOZV+mKVBENCeKuz7ChrO/aFm9xO0vPphR8Aw+OUqMfmVJFUrBuy5pqyB7PZvsZgWYiGfs9a+H1ZZ/ogtnn0Jjp/Qa41NH9jETYVF2GwYes2Uqq1ojHOiR/Y5qsEquRQeObIovqmCDWZDMX3Lf7DJeRimqn8NmU3fwuGIHFZb/gzj2FmYu+2/2Mg3tNN3HKZt+Ar7/YYjPGcSQrKYROnrEV9qjH0+M7DDYSLcU1bDOkQWSSWGaLxjyOvzcdhHloknS3uyWGrk8U1TR1aNDc4+zKNH08Jm85EwD5Hjjz0dGnZDsct3DGwS5sHIdyyBo4yYHE3aCCY/IeN9ZK001sCPt9nGKJH+VDZhi7DZ5gdYRU+gTJpC26OAuJNrCRxZRBdsgbMYZeU7Ej7ZylKXUUDWVqqNxV+gRZqmVOkjJIN/57gysuq08QZZeIsM+r1E3HwWgvYrrsipM0Jy4W6qAk88+rOESikDRxvD4OZdhLolZrgwSh3dTPpzYzTwi8xuXJ26FWdGq+MqoXCRt9+etgXXJ67DxeEquDaaaoEg6B6wCO30xI0/zEL9N0yG76ag7IfJqPqeFfkbxvdTUUuJXjVwBmopqav6TEU5k7ayN48/sLJ/PwFl309E2VfjcPIrgoFwKBg0HQWs9mWzl6JMRh4l02SRN2Iq8vpPRAUf38TXLu3zZQhxDRO4gYkrlEB9fzFOYDKTcyLlPxNbJDWvtwnvz8ou5H4bQ7qNif4vCFqoCFoIpGbC6V8QNP40mY8TCuL/gKBFqAGCoOWfWYxiHcMaQqBGKAJGVZ9ZqOg7h2pgLgpFDJCD66JtUN5ljRWHLLDeUpXnzzIYB8hiv8c8HHBSRXKROfKbHRFBmxucqYbQY5oQuxgHZPHI80ysFrR0+zcsMAuRVmOAvW5TYeQzn4VKGSmVh+CfuZW5sYjKUhEHPWQRc2wfGtoTpEbCj0xWoQTE5S8hYPBOgsTps+3ILvRBy6kA/PIwBZ8+1+O3Zydx7lIq738tPf5fiPzvf2JRH/EaX+ID3r1/hz/fvsHzVy/x5PlzaaHVJ69/YxF1pyr4Fts8R0OdalzbezA2uvfBnojR8D2uAJ+MNfBJF6slaeBQwCIs1PsvllANLDH4igAYxuf0wVafAdgRPAC9NB1/hlPiHNhFLsVe5+kwpSQ3DWIVPLJGWmnFKppJdFQRtb+qQd14EKZv/oaSYiArfm+MXv4VbBJlsclhOGxSFmO29lfQcvuZ/rk/5Lb14RuYBqe44fBOVkRo9g56753086zkXjPoX1bBgpU/v3Mvam/voRIZDXN/eZgSAmZMdm/+SGKjyKpz3ijt9sI+17nY7TwNLsmraQeGYavzKBgHTuV7Fz/4GAQINcBkD81eLw3QEKQXcj5UdLuEyyGpXA92MUux2aE3LEPnUvbPgW/6YsJGHk6RMsipNaB9kMM2gswlVSy5TkWSxhMlaRUVhiIV00LkNJnCJ3El/44ybj4Oxjvk4A+k0e9FoOuGJ8rbrJF8Yh9STuyhJRCrO2eg6VwIEqv84OFaiCYZQ/RQAXSOWo9zYzXwYP4e3Jmlh+uTthAAOjg/Uh23p27BjUmauDhyJS6OUMHZoUroHLAYXWK5rqFy6KA3buo9l8kjGtrEyj7zWIXno2PQfLTx2EgpXdt3Omp7T2NMRbWQ86y6FUy8UlZ2AYWSb8dJUfTtSJz8ZiSKvx2Nk1+PQCGj4ruxTLoJqOfjxZDhWiZxraj+jAYRtAKNAgKiuvN+ESLpv8QkqcGw/WcCgSHgICU9/75kFf55/P9YB4JCPK+VIdob/rUHrf2pBIRFINSaeL1GKAHCokIA7ucZKPt5FsqpFEr6yRAGixBKC6WyxYwy2RzrrdfhcLgGdthP52/IcyxIAwdc5RGTvxv2EYuwx2U4f/t1sIlZAn8WOu8MDWy3nwSF3ZTIlkPglrGE0JfHDscJ2GA4DbsdF+JIrQkOeM6HPc8JQx6lyW7BK/D8z0cEwV9M6i9diF8SW8DhPZP3LV68fo6ympPIPRmArvMB+PWPLHz4XItHv9VSNRAEf79jvGeI3gYxMlE8nxBg4n/89FbqhRCv/YGv9+fb13jG13vy/Hfc/+0+7v36CNd/fwRtS1ns9hkHZfPvoOs3DOvp9w/ETSQIVhB0G5FYchiZDRZYtu0nyO/5hmqgFzSchkoNisJGbPH6GXujhqHXZtefkFKzHaE5W7HbbgrMAsUAncXSbCc7JpIjEyGsZB2anqlBafdXmL+FiW47Fwd8FLFg4wTs958NPfexsE6YA5mt32K7X39sD+jPL3IKvJh4wdmrKdvXMql3wypqBQyDZ8LAfTLchSxLVEf5JSOEn5SHPt+cWaCMNIrLmYnsm70FaVQQxxsspbYBHcuxEFs/HQpcThAMhY7TKNiEz4d7kmjwUYB1sCw8w5czUVfx+hppcQihCELztJj4i5Bdtx/mfLye90iYBdHuxM2EY4wMHMJl4Rwth4zS3dLKNnvcx8GCjxO7xLgl8T0mi26bpbQMi3GsxQa2wfJMdi28/JiOl0jHr+/jcPaeO8o7LZFefABRmbvQcTEMDwmBc9eCUdbqgaB8P7i7CBAcRBeTvWPkeloETTxcuBc3pmhLIHg4ZxfuTt/G0MLlseqEAEEgdl8aKhSBHE6LZc4nqeDquBU4NYRA6C/D22RxboQczoxYilPDFqNTrP77s+hyYyVlNDC5GsQCon2mSVH53QRUCjAQBhUEgfD9Nd+PRy2TuuJbWp1vRqOSt4lJRBIAWL2ref+XUYQTeH2cdBRJ/G9iNxIaIpn/TfBWKhEBgI5/QNDOaBUJ//P/ecyX5315vuhhkG6jnWhkorfQEogBSM1iPwSx1wGjjlCr4OtWUEGU0SaU0B6U9ZvDWIDCvvMRMWEN1qgbEwTG2OyoDW0nZdrb2XBMWM1zeAOUdvSFqa+ctJah6KEy8J4MA59psCHgI07qYa3RACgZ/YTN9kPhnLIUlpGL4Z4zgQVhKQ4HL8DBwGm0yOLxcjw/FWkZtKWiUU/LJ3z8pw+fpcr9F428aDwUkv7duzeU8s+kxXOLKzJRwmJw8U4sXn84jg9/ncLHDy+Z4K9pMf4kCD7ydRiEiKQCPr4jFERvhAAMIfDmNZ6/eIZfn/6GR0z+X369heu/XMOd318g/KgVFA2+pS3ozeo+FJpuvWF2ZBbPuZWoueyHu28reJ5vwHyNryGn/w2W7vsWegETsNLyO2j7DIKG648wTpmAXvohA5DbYoRjdfYw92VFpgfySlZFYNYaElRB2m89qXIrGh6vwmbj0ajpycezV4/x+v3vuPPoPPzSdkjJYxY+FVNXfwW/E7JMGG9cu3+WFHuGNx+eUdLcQe2pOBh5KFDi66KoPRT3nnfhyZ9X8erDJdSfS0JE9h5YBYn94pbCIVoZfplbUNjigCPlRjD2WwIt8wmUdGK68m7s954PfbeJsAtdDLd4BYQQWntdJ8HWTxZOoQpwJzgcolfAO3MDgaJJf79ImqgkVnnZFzAJZn4L4BA5m59vASwpC0Oy1sOb1cM2YDHJPw1GfjNhTYXkytfxTFGHfdRSWhcFZFD22wQvxtmbnrQEWXj6ORk3ngah7ow1cqr3ITp7G/2jA+48zcK5m5Fo6PZGQZ0LXDL94OpGazDHEJ1D1dAxbAMu0gr8RhBcpDIQILhPZXB/xjZcH7eeAFiF88OUJRCcGayAU4OW4vRgOVwZs0LaGk1s3S4m5lwYJU87IfY9ICiGL5FWADo1VFaaydfGRGmlrG5jNEo7C30Z+COSWyS+kPs1BMKXIy3AN2NRRTgIAIghw9KRjxVdhfVM+gaqAAGCOsp7kfwiviTyFyiI6+Io2gpaGG2MjgHTpRBtBv8C4N/Hi2ju88/r8O+J128Q94vuR6kRUjRGTkcjQSC6Dyv53iulbdGmo7T3TKoCWqC+C1BKGKRSOemoGkJulxXWWWtji+Naqkol2ESqwDpeGZZR82EeIA/vuI0w8VwAkwAZ7HYdS9s7n+ftUigZfAflQ99Az2M0VSAVYLwMQssmIiBXFeH5OlSxo2EWMQWWEbJUmuvhmaxBq7uK5+wuJvsNKfnfiR4EwuDTB9Fg+B7vP7zBa57/z14+ws07F1BYHIfa1kDceBSON58aCILnePfhlbQwyF+fxZgd0R7wnre/+8cufJJUwbt3b/Hq1Qv8wXjy8ikePX2EWw+v48rdy7h47x6VbDjmbPwPpf5ArHcizNz7wuLIHMRVbUHPwxic7PHFgs29sZgWYuH2/2CNVX+omveWNjLa6jOQ6uB72GRMQy+jqKFIpWy++qAAvnGbYEWf7iXGZ0eSfNEaSM8/jJJ2C1TdXoyII3p48+4ZPnz6lRQTk4w+o6W7GAc8psLYeyL2OSzD3eet/FBim7K3PH5Z1lz8q2rMQAm98uPXjXj31228+/Q7yfeScuoNH/c3Xr55hIQ8a5j4L4FL7FqSTg+FrV/GE2hbT8U+dyZsphY8Ex2lxh8jTyZy8DL4JayVRv4ZB8+iBJwBSz7fNVaVVV5F2jHWMV5VSurIgp20FWrY6zmJwFtECFD5hC2Ea/QqgkATpu5z4cDn7iVg9rlPl7pOXeNWEiqr4RSjSBszT9qI0jdtBZ7+GYdXSMXVP/xRfcEaWdX7kcDKcrzqEG48TsalX+LQfC4ARQ1uSC5xgGOmO1x8S9CwxBRdwwiCIetwmckvQHBl/Cbcoip4SBA8nLEdl0cTAsNVpG3Yzg9bjrNDFHCGauDUwCVUB0t5vxKujObtTPqugWJQjizOUg2cIxBOEQZneLuYwSeWBusSKwOzgjYy6n6aQnXwBQZ1TL56JqFU9Rk1jKofxlEpfAGBgEMdlYMEAUYtk180DEqNg/8kfCNtxr/J/78T/F+bIJK/a9BMKcTlf1WD9Fw+T0QDwdL4E1UG/7YAQSMh0MD3Vd97vGRBGvicRqoaYXeqRJsHFUMlP0tpb1qDvmJMwUJahPk4MVAe+5bpY6G2NVYe1oee704cClaFVYQSzGKXwjx5Dgw9ZsM/ejPMXOWkFaxMfKdjn99UQmMklu3tBZXD/8Ue/1EoPW2F5HIx8GYgzwFZnjdqVBcDWIzG0mIuRmyJAeyoCkKyN8A6cDEu3ErD6z/vUwWwer/9E5+oBD7QFrx9+wKv3z3Fc4Lg8bM7uH6rDdUNSWjs8sb9xzms/I/x5v1TvGWh/Eib8Nfn13j77iWPIh8+ECR/MnjbR4LgPRUB73v06inuPyNYfr3Kc+wCzt29gOM1KVig/R/agoFYbf1fbPWl+kmdiszWPThSYwjbaFXM3fxfLNn5LRbs7IUtHiMhu+9rbHQfgA0uP2GTy49wyJyJXrZpU1B7yQV3nhTBKXA1wumZfOPWoqDaD0+fX+ebe4EXH1pQem2eVPGevjyLl2/P4dPf95je7/Hg0UMcdJJHWUcIXvz5EO/+fsbH32KlvyrtjfAZVAWvP6KwLBGP/+zC76+b8cebLrx4dw3v//qFMuk3ouIV3lMmJR33hWWIMvyPbEP0CQMcb7SBOa3AWsORCMvdI3UjBqaGofxMOIx95kpzvSOzttJSyNHzLcJe58kwJchc42gNopRoC3Rh5L9I6ld2J8kDj22lmpgOc+8lsA+dB5cYefgkbYB7zAqYudMDBiyFgdsU+sAvM8LEABKHaCWqDiW+jwWIKdRBUKYq3lENPHgbgYZrhECtPpKLdiG93ACXSOBrj5LQcZkqocsTOWW2iDxhDbccO363RaiRN0f3MHVK+PW4Mlkbl8dtxPnR66UGxPvTt+PXWTvwy7TNuDZajcm+kgAgBAYuxTme6Gf686QbJo9Lw5bxtkXo6TcfXf3FHH6xoMd8nP9HFXSLabzDRXuCrDRuv4UVVIBAQEBIbyHzG38WVVc09olWewaTTBoyLJJeUgOT/gcEDQIGBEO9sAVMWCn5+RqiO/D/BsG/1/8FglAHAgLi+L9hIQYbSQOO/rEZjTw29uWRjxHHJhH9vqgCYWkECGpocSoJsypanrI+M1FBxVPVXxYVAxfiZL8lMFu8k5XPBisOHsAu/4O0kMowD10Aq9R5OBQ9C7vspsE/ZiMs3Pm7hq6EY+Ry7PGYDAVKZXmD/2CV2X9hHDkNr/6+iT/e3UL3tQIUNx+hNbWRZsDa8znWIUuRUr4bh33nwCtFBQdZNNouOeHM5Wy8Z4H8ixD4SBi8Y7ymn3/+Quyg9AtBcAsPHl/C1RtdqG2KRfsZf2kdg3dUBW8Ii48fX7EovmL1f8ECS5B8JAQYnz9/ZI68p6p+jz8IhidvXuDXl49x/7cbuHrvPM7cvIDitlwo6P8XOr4DoWJBIPj3g2HcGCTXb6N6UYPq3oGEwPdYqPcVFIy+hqbzMCgYf8vHDcca22+wg89zzpmLXj4n5BCeo42YrL04aLcQAclrpEr24dNTypMPTGS+SXSi4jorcupGXL1bhod/NOKjBIK3eM03V1abS3I9wqtPt/DwZSfu/d6AB8/rCIROJvkTdHV342RVBK7/Wopbv5bj1+dN/LIv4MPnX/g6/Dv8Cy//fAXvKHM4RqtJ3TZJhQbSsOX/p72/cKsqbd//ceeZsbtbxxy7GxtQQUFsRRQTMRCkQ7q7S0oapBtEbElF7MLu7o7ze95ru0ef5/f+D36fmeM61lp7b3a5r9d9ntdd6yyHYJlhP2RVOdLPk8IWrmzt18HAYzLsg+fBd+8SzN/YTlqwYZP139hsPYKPU4ZlwAz4Z6zFFqcxMGVSmwSItRDWQtdpCAwdJsPOdxL/VgWGjhMki2HoOBGmzgpsOYZBh2rDnCARe9Ob+YneAwGWGdKyamE5C/HqezRO3bNB8uHNiMxbi/j8Tai+7I5L98NRc9EXh046I/uQGfZm6yMoQw8OycYwdstFtoIhKjvPo/edSzm/gMk6TyoQnu46D7f/Wc5YgUcjNHGjrzoVwSwqg6lUAYRAB7b27SdLm6TWdWGysxWsEVN2qQhOthtLIIyidRiH2g48JxhqhRqgPagUM/cIAGmDEfp00f0nEl8M9RXVejEfQD5J6DBtgKjei4KgrPX/m8pAFgfFaMKfIW/Nj/2W9PLbZMktu00kvlwdSGpAJD2f6yif9whb/KOSyuiFg61EDaIPAcQjVcFB/u0hPpewJ0cECESvQrshONBKDCj6B/tpFwr5mYp4XdJuHArb0h60Hg/HwQsxXWMnW/Yt0HTaic0uS6HrPh1OGWOwyWsotMxGwTVQHaZOM2DqOgMOISrQtugnDYufpvMfzNn1JwwjhuL5tyf08XT+33/GD6Fvv/B3/Blvvjzib1y0yKdw9X45KupymJCFOEdo3Ll7QVIFHz+8x+u3zxlP8OrtA/7Wb+He00uMc7hxrxqX6ktx4Ggkbt6pknYE+/BJWISXPD7Hxy8vCYAXVBPP8PUr1YUoQn7/ik/fv+EZ8+zMrVOoPLsfdRf248qtCpy+fg7FlTlQ2tIYqzw60Pf/AU2Pdtgc1BUB++dji8swjFjcAJM3NsKo1Q2gZsnH7GpDYDTj47phLkGw1qMLrFPGoIFH9ixstR8N19BF0Ns9EVEZOrj7tIoJ+obUuim17O9RhPzzo2DhOhtHTwbi4u1kSvtrBMUHvtHX0i7Jbz9fw62nx3DxbjbOXk/E+VvxePaxlPLoEvwjzGkL3FB5IRpnb6Th3rMyfqFUFXhECIh9EH7g9r3b0LdZCds982kHNBFfvI0JPQeLdnaEc6xYjMQY662Hw8zQFru8V8PEeza89y6Hvb8KFm/vhfmb2sHYWwF7CwxgFTAXVkzcoOxN9PzjYRE6A/qe06ShoroOg2FkN4U2Rx2+0fOgZ0VLQJ9oRDgYO03DNpfR2EwZaUZrJEBgHaII63DKycCZbEVmIrNCBw8+B9MS7ERkwRqEZmvhYK0dztzwxYlzLjhQ4YDcMnMkFegjIn0b/FJ1YRm9CUZeOSicb4uzfZahoqs6TnUjALqpMlRwhsdrfTVwsdd83OyvgUu95tIWzKItUJBqA6c7TZVAcLarqBVMwKkO46SoYdILGAgonCIExFFAQewfUNl6BH36MBxvIUb7yQbuyCcBifP/vRYwEI8T9QABgjIpaBUECAQYmvT+N9ElKc9kFUd54stbeXnI4fArxO0CJr1l5zweaNaTLT5fp6WwJHwNwkL2uuKc76O16KYU26YNRhmVQCnfXwmtQhFVQhGvi1qNQnHrMShjBPVRgYbqTszQNcAKqx1YbbuSIJgNr6IpWOPYD+stR8HOUwnmjtOlf2t7/kZW7OyGSVp/YObWxphv2hgWsWPw7MtDvP7EhP70lQkqJPpHfPr6Gl8o3b98/Y5Pn37wvm9MWnr6b2IcgXjsB7yjh//KlvsLz99/eInnL+7i4VM2jE/qcefpRUYdrt05gUvXS3HmUj6qTmfTFjyUFMGHjy/w7sNTSSG8ff9EOn6mAvj2la/D1z995SBCUyyxWGcwJql1wPSlXaHnNAflFw+juCoZ8/WbQNuvO+aa/kdSBBsDO0u7m2vs6oRhS/+DiRv+wpi1f0DLvS9m7GiK+VYtCYIuUDFvIoHAPG4UGnjmKiI6XwcuQQvh4D0Ph6sCmJbP8Y6Jfe/JCdQ/KMCDj2HIOj0MG0yGIjZfnx7dA68/V+L7txf0NI/x7ttl3HxcitPXEnH8rD/Kqj1QddkDL77kovxUOGx8lyLjkA3213ig7no8nn84js8/blBtiOnLotsEKDmcBz1rNVgHLYB3zHoExm/AVpsJ0LUej/21XnCJWAJ919GwNbRkUuvDIYyPi12GXY6TsM50MNbqj8WZ+3tw/lE8XKKXMHGnS4OVtjmNg024Ej3hFIRkbsZmu6H8QSgjLlMbdkGT6fPGwIheT+yDYMTY6TwGWx1GwtRLgRBQYsyGju0/cBBLXTlNwqHLZrjy1h37jm5AePZqZBw1QE29P47UOqHwuC3SS02RSBhFZW9DcMomOEVqwihYE/re6cggCM70W4aqnotwqocaFcFcnOw4B7VdlGgFVCjvFXGmkwAALUHHaWzhFXg+hTEVF7rPxPluol4w8V8AVEuJT3vQRpb4/4Kg9UicoB04LtSAOFIRSAqASS8SXt53L2vhZS36IUp9KalF96BIXF4fEgnN28S1PLnFUUDh99tEiL8XXYrShCPp/L/jQDMmftOeDKoA6bwX9jftjtLmvVHajLdREchBIHVVUlEIEJSJqc58v2VCAQhFQCgU8/MIEBS2HIYiftaylqMR310JG6dvxsz1FljvaoUlFktgHDoNvqWToGk7EBusx8GUCsHEdSoM+O9o4jUNyhuaS1N3VQzbQs28Eez2TcHrb/TuHyjJP32WQCASUfLrklz/KF1/+Srg8IYgeCuT8fTwnz4yPolzWoNPshb+1buHePDkOm7dO4fr92oIgkpcrD+I0+cKUF6Tjtv3a/l8zwiDpwQBX5fHt+8f8XVeSXUDMZCo4lQx3IK1sdtvLpS1m2PSqr/o+Rtg/KqGsI1YhYgceywybQ6dkN6YY/IXVrq1w3r/zgg+pIZZOs0gNjketeYPjOPnXOc9GBM3/gV1mzZY49MNC6yaQ8uzMwyihqCBa8YMJoQqHHxUYe/FH+PVfZJkefD8GM5cTcSxWm/U3TNB2smhWLqjA9ziFZFTZYgXH8rw4Z0o+l3GrVcHcOJ8IIqOmyNl/zp6Yy0cOrMJ1x55wdmPLXzMMsQUbEVelRUu34/Fx+9nCJunlFuydd5evH4FZy9Dyja+B/8F2JNkiOKjEbh8pxRPX4rXeIWbDytQcNQXTnpG/If0RkiWJlyj52O7/UhsdxgBr8glKKkxQ3aFKYLTN8Dcf6q0TuF2x1GwDp0NA1f+KJK16evGwi+CVihuMSwCRlHuj4Ge8zjoO4+HgfNY6DvRUzqMhp7jODjumScVJQUcTL1mIzxTFyfvO+D0U3sqgWVUHxtw9IIr9lc5IIcqIKHACDEEZRgfF0AIOIQth4WfGkxDtbDDNxUp6g44+fdS1PRagpPdF6C2s4qkCE51IgC6zCYIZst6CdpP4XEqYwqtgTgq4HIvRQkEpzqM/9cS1DJO0Sacak+rQBicIgRqaAkq2gyTegvE2H8xBfgEE+i4CAEAguAYk0vEESauSH55UosQxUD5tdTy/7xdbgvk57JkF/fLlIJo5WUK4VfrL+JgEyY5o5QQEAlfShVQKiDQpIcMBLztAC2CAMV+Pk6AQFgE2TiGAbxP9B4MIhSGSjspibEEBVLvwVDkM/Jaj0KRGE9AYFqMWYmZK42hvHMr1M2WwylTGW45ClhtPQSb7CbSOg6TYgf/jcWYmclMkCmb/oKqaXss2N0YrvlKbKAo0T8IJfBBSkQBBNE1KAuahM+yqceim+8LFYCsqCeS/7UMAGzdP3x6xmQWMl8WIskfPL2M81dPoKY2Hyfr8lF9Oh3Hq1L5+75GqAgl8BBv3tF6EB4fPz/lcz7D9bvHUH7eE9Y+s6Wi9gztFhij1QiDljfADL0mWGbLZDboB03Xtti6528oG/9JEHRgcndCwMEFGL+mMcasbohhq/7ApC3NCIJhGEUFtNy5AzYG9cIC6yZY7dkR28MH0hrkzqZ/nQYX/4Wwcp2JizczCYJnuPW4EMfrXJG2fw1Kzi5BQsUgLCRhApMW4eqjTLz/doEJWo/XX6pQc3MPsg7qITJNBSHx4xGVOgwl5fMQHKcAE0pttzgVxO1fj2NXHfD4YyZT/wo1wCsev5O+7xAc4YHd7itpPRThF7Ua1x8cISTEBI7vtCifaCFE74NsP0VvYzMY2wTCP20jTNwnYYfDGJh5TYEZE72k0h3xRYb8h55ARTADbmKdAKcxsAyYBhOfmXCPXcEvVQmB0avg7DuT/n847CIUsMORiS8gQCAYUEHoOYluRQVahhm8bxRhQ3gkamNvoT6Sj67HiRtWhMoiZJ0wRlGVLdKoAvZm6CGMNsAvcSO8YrXhGLYMloSAZYAGLCO2YkdgGlKXuqG6+yJUdV+I6i6qVARzcIqqoK6rEhN8Olv7mTxS/ks1AXGcLIHgXFfRU6CIy71nS9ZAUgSEwGkBAlETIAiqhSIgDGrajUB1m+GoajUMFZTQ5c3/wQkmztFmtACiPsAQ5wIMckkv/Py/Sf4zxLmU4P8DCnEuu6aP/5nksrEA4nEyIPwOgrJGPVDauAeKG3dnUovBSkx4QqHkJwjEuRRNeFtjWgWhBqTeg/44wKNYE1GMhyhrQ2sgqYF/UChGTFLp5LcYQhCMRjY/ewmVUeCQRZirboTpOjux0HQlAg7PgsXeWVhhPhR6tIbbHMdgszUbDv4m1Xd0xETK5elbG2GuYSuo2TSGz351fPvxCu/fywbwfPgguu8EDMTMQsKBUJAFAfDpPeMDk/4tASCLDx/f8G9f8W8p94Xnp8QXRwGDz99e0UI/w72HZ1FelYPig3tQeCAApYf34sHji1QDD/BOgsFDWvLHeERbUXvFF9df2sOYjZRNwDxMXd0Yo1b+BwOoCJSMW1Pid8Qk3f9AO6Adtkf0g7LRn1jh2p4waA/f/XMwgdAYo/kfDF7+BxR3tcFS+78xRvtPaPv2hG54fxkIvDpia2g/NPAumANb/3lw8lsAE4dRyNvvxS/jAaV+CorL9eETMwEZlSOQcLwHrL2m4t7jGnz6fg9P353BzeeluPgkHoWnTRFBCPiED0VweD+kpA5Gyr6xMN7dFQ7+bK2TZ/M5dHDhqR8+/ChhQt/G12/vcenqGXgGWWD5xmEIZPJYuc7DqfPxBMALfPr2DG8/3cOrDzcYV/gl3uT7egd/MxtYW/ogIM0e0WnbEZstNjtVwSajEdjloID1/EfXtR/BBJwO10hVtshTYeY9FbuDZsEjejGCYzXhErAANh5TYMz3ZuI7CdsJgZ1O4xkToE97oO8yAVYBsyVAbLcfD3MfFeRWOlMxzEDR6d0ou+gI1yg12gJzJJYYIjpjO59XBx57tOEUvhI2gYtg6asuHe3CNGEYtAE6nklIWOiEym4aBIE6qruq0BLMoypQQm3XWUxwAQLR4k+WAHCy3STCYJJUJxBxrusMXPlbidZB3C4Kg1QGtAI1bA1PUglUUibLYogMBFQFFUz2E0waoQpE8h/9CQJpNiBbXLka+De5RRKzpRdK4YhIeqEYxO2SMvhVKBTnwuvLk10kvqwHQNwvg8ARRpmoAzC5SwkBWeL3lIBQ9DP2Ux3Iby+hSihpJFQD/47PI3Vj8v3JrcEBJv5+WoJiXhdQJRT8hEFhy1HIJQhLCYSEnnOwRnkHJq3TxypXdTgXUNF5zcRCw4Gw2kMoB86W1seIODKTLeR/MGZdA8zc2QTzTJthmUtzBBxazt/ea7x9+wGv3zKh372T4hcQxJBfAQFef3rDxH/NBGayf3wp1QXev6elfsff7fvHUuv++s0DPs99vHx9Dy9f3cWrt/fw5v1dvHxzC5fqjyCnMBB7k60Rn+qK8up8AuAhH/+Aj3nA3KjCySuBuPPeA7vsh8PWVwUKy5tgxPKG6KvRgDZAjAdojVn0/JuDO0MvagBm7/oDKwgBMX/AMXs8lHY2xfAVfxAEDQgJPt6gLSZtbogNgb2xLWKgNApxpXt7bPDrjgaBJfPhGqGO3Z7jYeEyDkfK49ga38bd5xkoOLYdLmFDkFY5GuU31uL2gzom4zO8+UTP87QY+dUuCE5ejJBkRfiHEgL+PZARw3+8jNGI9u8Jd5e/4RE8CGFZM1FywQC3PsTQBhRSImUgYI8+NhpMobcfgC0Ww+G3l1Lffzm/jPMETT1BU4P7L47j7rODuEfgPH1/FJ9+3EaAmS2cjMU8//149/UavuAmnr49g7KKKOxJ2YFNFoOx1XGENBjKO24hjD0mwsh9IlxoIwLiVyAsXgtm9vT/ngrY6TkYG+n/d/Jz7yR1d9I77nSYDFO2HtsdqBBcxkNn92hEZO+AC+3EZsspOHUnDGlH9SWPGZW3A2HpuvCN0oZ7gBbs/TTp5RZjt/9iOISsgH3QcloTFWxwmA9db4JAwxXHu2uguqcoFqqgsu1sqoLZONVlugSCk+1FbUCmBETUtJ1AABAQvE3E5V5KONtpMk61GYeTbcYy2WkFBAzajqQiGEYgDEc15XIlZXQFQ1gC0Vsg1gCQFQhpDUTXHBNMHvKWXqgCcRSThY6J/vufSS9P/N8TXpzLQNBbUgTy+2QQkIWAQClbeVELELUBectfzCiUQNANxYSAPIoYJeIx/NtSvuYBKowDzUVXptwaDEEplUExP0dJqyEo4HkuP1dhixHIoDIqaUNl0H46TCevxyRNI2wJWwz9yBXY5jETqvpiaLo6HOMmoKheFbvj+2PUWvrszUwooxZQMWtKOd0ONimz8fj1Dfr+r0zk10zq9//C4O1bcRQtvmj9qQZoB4QCePee+fDuCV69eYhXTPjnr5j0r2/j2cubjBu8Fud38PT5XTxjPH1xHc9e3MBrUT94fA4FB8IRFmWFotJ4fPj8WALH0xf1qDmdhzP1yah/GoYdu4fAxlsZCsuaYNS/IGiHeUxuZf0W2BLaHYaxg2UgoCJY5NASZvGDoeM7AEOoHgYta4C5BIeCTlMoGrSS1MC2iAFQtWoETY8OWO3eAQ1CDy1lS7kQRg7DkJC9De8+3cCzt6dw6nIoIlNXwMipG/KOa9LXn6QVeIbXny7i1tNClPP+tKNG9P9KMLTsBA+HtsiN/Bu1xSNRnjUGsd7d4OPagQnSFVFZs5FVo4fSGickZ1kzEedj3c7eMHEaAVMmoZ23OgqPuOJQZSjNwl28+XwK1+7zi7iWirprYgHIONx8kkVA1CHQyBIOWyzgnZCAJ29r8e7zBXyhQvn67QkqT6XDwFqZyTwOLlGqcIlUo8yn/3cbT7mujuCEZXAJngcD3m/uNxm6roOw1rwvDJjw+pIqGCetQW/qSUtAIOywHwcTj3lIPmADfVoPU0r9+P1GCElfj22206Skt/JbBnM3dVi6a8DKaxHsg5fBKWwV7dY86FpNxWYbRewiILb77kPcQkcc6aGO032XSiMKq9orooYgqKESqKU1ONle4acamCgdhSK41FPUDabgfLcZuPr3HFyjPZBg0HacVBg8ydZQKIOTbUfQJsiAUM5EKWeiCBAIAIjagKxAKOJXf7480cVtIuR1AFnyi4SWnctqBbJk/wUB2fHQf4FA1AR42+8gEDUAtvxSqy+UgYCBSHwJBj1Q2KibdC5uE6pAgEAOg1JhP6gARM9BWevBOEAYiF6DEtGFyGMhP1Nxi2HI7kAQ8LsobDsZ3sMWQ3WJGdZ4rsf2gPXQ856GRYaDEXlQBWlnJ8MxsT+mr2+CSTqNCYI/oGbVVpp8s8G/F7YGDYR7xDo8ZhJ/+fKdif+ZMp8K4c0bvHnzVgLB69cv8erVC7b2bP3fiyLfE6nA9+rtQ7xgq//8xS0m/TU8pNy/87CWUY1Hb7J4XwoePj+K2y9O4sGzC3jy7DpevqtgI3YWV2+dwI27JwkW2XNdvnocZUcicfZSKi7diYOe+Qg2XLMxd10HjF7RBP3UhdRvhwVmHTB7Z3Mqgh4EwSDMNf+L/r8dlju1x7bQv+FZNBfjtP/CwMUyEEza3Agqpm2luQjbIvtjnnlDrHLrgOWObQiCsoWUs0owd6XnvJgibVLykC1x1fkAxGauhWvYCKlr7Bvl+ltK9Psvj+LktWhkn7CSNmr0iZ0BH5/+SPTrgmsHJ+Je1XRUZY5DSkgvhPMNxu1TwP7qLah56IMnn4qY6Ffx+nMd0out4Ug7UnDYE68+nsb3H7fw4ftl3n8dj9+U4nR9JI6c9EVZtasEkNr6QP5dAYIMjeFA6WfnE0ZiFuLFm1OUZzfw7dtzWo7XKDzoR3UzG75xiynpldmqT8F2p9EIT1uF4PilMHGZjJ30imI2oY7LYGzY/Q92uQo1IGoEY2ArlrqyHQN9p6k8TsDefBNpRxyHaHXscFWEnss0eOxdAd3d07Hdei7WG0+Hlt4k6Foqw8hZg/BQwUZT3mYwBlttZsA6fDWcEjZB1yMBsXOtcKCLCs4OWI4z3dVwqtNcQmAWFcEM2oLpqKEiEN2EQglUtxHSf6IEAFEnuPq3Mm4OmI+rfWWqoK7DRAkCosdA9BKcbCNqBLQEtAaVrYZJEDjBRDnRhkD42X0oGy8gS3J5sstB8Cv5RY+APOmZ1ExocS2SXbT+4rqMcl8cRbdiqbjmURoLIK75GAGBMlH8E8lPGIhagLw2IIqEchAUNPxlE8RtogehhNARUUyg7OdrllIVCBiUthgk1Qj2txEwEBOPBiFfWAOCIKf9SGltgsKW4xDbfSZ05u6A4jYjbAs0gH2iJgIOzENirQKMAodio81QTBHTcTc1x5RtTTDfsg0WWLbGZv++2EVVu85iAIIS9HH/2Tl8+faRrf8HSQW8IQzEUcDg3fvXEgievRAt/S0e2fqzlX/+SgRb/JdX8JTJ/uBpLR49L8LTO7r4fHkGXlzVxN27ibh25zhu383D4yf2ePXUC88eHebv+Baf9zEhcxeHj6ahoNQPJ8/E4dKNNDh6LoC5y3RoWwzFmNXN0U/tD0zb3hIa1t0xY3sTbA7pBuOEIdKQ4aWObaVi4Hrfbgg9thALzLuhPx8/x6iNZAtUTNtgS0hf7IjpjzmmjaDl0Qmr+HcNPPKmIDx7EZIL1+H56wv4/O0piVWOmvNBSC/Rwb79mrQCJ6WCx4v3tbh8NwtltV5IPWyEsLxF2JPIZAmilIv7BzePTEVtzlik+PVAINWAX2AfxBcoo+yMES4/34N3OEjbcZkJ+xCPn11G1cksyrAnfM0HpOMlPHtzGq+/VODB60ycOO+OjFJ9pBZvQnKxFkqrt+PJ+zD47NgGhzVbsdvck4BI5Hs9zr8nCH48hxjS/PjlKXhFroKZlwIMaQm22AyTin4xuevhEaGKXVQHO11Gw5Qg2OpK+SSGJfM2sdGqqZjrwPMd9qOlmoGR6yykHrKGocc0aaimRaA6Vuiz1YhZxNae/zBGU7BafzIWbRwF1dVDsWjTGKzcPh4bTAgJu+nYajcVC7YPgrLuP9hin4K0GSY40UUVp/otwcmuKtI6BKe6KOEkIXCy/VQphAoQIUBQ1XqcBAFRI7jYQ8wzmIOL3abhTMdJqGOcEduHdx7Px0xALZNBDgKxJbnoNhSqQOo5kNSAfNyATLqLxP9dGYjj7y2/vPX/32txlJQA4wBjP6EgjmK8gQhxLo1DaMEklnoJREIzyXkugYFHOQgKG8mB0JXHHnxcbwkAEgj4PCVNqA6aiiHP/VHaUixMMghFhEJh838IgYHIJxwK+DmLqYaKqJDy+H1ldpgEiylroLTZAlbxJggvp11LUJAmnDlELcUSgwGYuqEpJmxqBGXj1oymUN/dCpsDesJq7xRscR4M55j5tMSrcKgqVSpQixmG7959YLzFB1EbYIh5BKIWIEbTPqUKePjkMu4+PI3b92tooStx614Fz6kGHpfjbrkBnoS3xtU97fHklC5u3S/BzXuReF6vhM8Xx+PJ5Y0ERy3twiM8eVqP9KwgZOQ541hlOM5c3odjNSGw9VoAHZvRGLe8EfpriL0LmjCB+2KyTkOCoDvMU4Zjc9Df0LBthZUunaSRhq4Fs2EUMwU9Vf6AslFzKOg2IRD4WYN6Q5/5Ose8Ca0BQSCsgS2fIPWINkycR+L85TJ8/vqUyXQSZ+v3ouqiCyV5PL59pyV4d10aEXjlXhqOX/JC0VlT5J5chZjkEfCwbYlYj/Y4mDgUMY4d4LW7DTyceyIwegL2HVmJ41cdce1ZAj58PYofPy7jKx7gzdtHqDtzlM8tuk6u4NmrWtx7fAgnL0aj4qwnistNsSdtEQL2KvB5RiKjcAbqrmyHi+46KoKtsNpug4SycNx9XowvP67zn0v0Qnzl+7wDB3pzfSb7Vvth2OE8AnuyVyE2lx4+dAZMfGkB3EdAbD293W0YHzcSRu4TGONhHTiDABgtQcHAeRzVwXy4Rq2EhZ8irEMXwMhXBQbuU7AnbxUcQpZB134WttjRYjgw+cXy5l4Toe89Biq6raGxsx2WGrfD6GXNMXlTD+jbZSJjzE5p0tHpfktxsrsqzvdaiLO9RMFwlmQNqttOoQqYJNkCAQEBAzkIpFpBp6mEwERJDdS2k+0IdKYLHy+6D1sPlwqFVaJGwCgXYwdEV+FPCMhHEMoS+r9BIEJuGUSyiyT/PelF4U+EOBe9AGIwkBgleJDxOwQkAIjbGKXNqQwEDIQSaC7rOpSDQNgDSQU0ldUF5FAopnooatzrZwgQ9JVAIGZL7hdDjAUImg9AAUEguhBzaRXyCLriliNoCyYgq904ZLcZC6dRS6C80RzOBeuxK1wBy83HQHv3ZARl6WLiqlaYsrkZRmr9gUW2nTB123+wmCDYGtwNtgn8d45RhmuKOmz3zOFvYxay94fi7cenBMJnqSbw9v1zvKElkEDw4SnefHhAGNzD8zfXcf9pHSV+JepvM09uluHyzTxcuJaPK2ejUWbTH1nabZBp1hG3zkfjSn0M7h2bgFep7XErszNePc5kY/iASqEOMbGOSM3ajQPHqQrO7cW5K8lslO3525wOheXNMGhJQ4xe1xCbfIcRCH9KQ4qtM6hio4dgoU1LSRGIWYhbQvvBp2w+Bmo0whTdZlJxUQwo0gnpA6OkYdCwb4EVbu2kLscGpjH9ELBvLqyYDGcuFjIx+UE/Xsaz9wfx+iMlzJMCyvZXUqv97kst3n4pw7NPWTj50B3eybQUTn3h6z0QCVEDEBszENbmreDu2Rd+ERMQQ8WQU22I8vpg3HiaI80x+P5dJO1jvHz5AIcO5+DTZ/FFXsT9xycog3JxsNIHezPWwy92Dnxjp8Cbvm1PWF9kU2mkZU2Gw0YtOK7dDNvNJnDbG44nH/YTBPf5DyXbhPLW/VPY5ajEZB6DXe7j4B49D2mH1yM6ZxF2B06CobeYeTgFFiEKMOD5Lo9xMPOZAOcIZWmosZnvZCqDSVQJk+ARsxy7A+bBNmwubPaoYROtgkWQAkKy1GAXzAhXwa6AoVjt1BnqFs2hE9AbehF9oWRID6fHL9mxC0asboHR63vAyjIF+UPWo4KK4HSvpajtvQBneixAXbe5skJhBwVU/lQDckUgrIGAwNku034WDRUIgQmSNahtPx5idOHZrpOpJEThcCSTfwSqWwsQDJK6B6XxAxIIRJLLq/qyvn4RosvveCtZwVBmDWQKQB4CBOJxYp6BlPSU/dIoQ94mrkXSC0Ug2YGf18ISiNqAdE4QiJGDIoQ1kGDAEEfRW1BMFfALBKJWIKsXSNeEgZgSLVSBWFOhuFk/2ezD5gORx+t8qhtpSnKLwVQFw6S1CXJbj0Zey1HwG6ACFS0jLLFfip2EuY7zeCwxmQabKE2MXNwSCjqNMXbdX1hk1wkzd/4lrT+5I6w7HFLmwDx8JtxTF8EhRmy4MwIWnuOwN10fF64cgTRb8NsHvP30nA0O1YCoC7ymPXh5nRbgEhvKc4TBKdx+eBzXbpXh4rUcnKPPr6vPQt3lFFyrDsWlQy64fj0eF26k4kKuBq7YN8JZt8Z4WO2B958e43J9BcIiLJGUZoGiMjdU1kbg9Pl41F3dh7ic3VBe2xXDqAqGLG8AncDhmLDxP2zhu8MpfxLss6dCzVo2q1DVoiFVQUe4FytB1awTxm9oAXWrzpik0wg7opinGWOx1rsrgdESy1zaooFeRE9EFC9CRLoOUnPd+OGu4+s3MTDiFU7WHkJmgQ/uPbxCCS8WavzMN3sZRy6EwCZ4PhwiFRGdqYKknOnIKZuGtHxlOHqNhF/iPIQVaGHfUROUnPPEmVvJuPO0FC/e1eHL97tM2Je4d/86Sg+k4+MXeir6/BuPClFzcQ/yjpkjKns5rP2Gw96pG4L4ZlOjKRGzhiDCuwfsN2gSBJtgvW4HjN0C8QZFtBuPCRexZNR3RKfbUwlMhoHXBNiEKiLjoA5yK7ThFDVagoDPvhUQqxHbifXqgmdLC55ah02iHJwO6+CxsAvh3wVPhoWvArzjVxAC82FGa7HTcxJ2uI2GfdRkhOYsg7GXInyyZ2O9H32Zcyeo7m4m815R/THfqgkUtjbGKtfuGLKiBUasHwgbizTkDViDE51VcbGfJs71W4Tqjkqo6TQbpzrOkIFA+H4mvxyMg497AABKlUlEQVQGIoQ6ECAQtYLzYnRhFwVc7jFD6kYU4wl+H1pcQVVQRf8sQCAvFgogyIuBsqXGfyX4/4Z0u1AK0pHKQbT8/DuhBEQtQKoHMMHlLb+I363BAUp6+ehBqVjI5JfDQBylGgFv/3csARNegEDEL7sgh4GwEMIqEAaN+0ogKOR7K6K6KWg2gNZAKINBEggKWw2T1jAsaDuWt4/Gnt7KUFcz4A9/I4wi1KDtxmuTWVAzHo7RK1szKf7ENMrk+RZtMYfWYIlta+hH9pFAYBw8HT5Zq+CaIBam+Yf//mPgEj2DNm8wgpON8fzjLbz/9hpvPz/Hy0+PqGSvEABn8fB5LW7cr8TFGwdw7c5+XL1diqu3CnD2ShJqzkWjiqqg8mw4qs4F8ToAF+tTcOX0XhQ4DEee1l+4kLRTGkh0+lwJAoO2ITF1J/KLrXDshD9OnY7G6QvJuMLn22E7A6NXNUD/RQ0o63tgos6fTPyWcMgaC+8SJaxw6ABN545QNW2MpbZtYR4/BtapChi/rhEbpm4Yp00QhA+Ec94UGEQNJjCa0k60RoMNvm0RVbIYezK2IyxpG323KwqOW8HaazES9jngDuV62UlrJFGq7MtMQGiiHQIT9RBXYoikI9uQUb4RJec3ouLeDuSf2gLfpMVILN2B7HIrHDwTgNO3knDzUSmev6vCp2/Xfk5f/oRTtcdx6XIFrchNPHpRiUu3xO6xvkg5YIDQDDV4R4yGJz9QbEBnVBePxKn9I5Hs1wOOG1bCTms9rDV1oG/shRuvygiBt/j+7QdOn6miGlCkfJ9Ams+EZ6IGjpy3QkCCKlt9BUTm6SAsdxMl4lp4JC+FTYQKff8U7A6bAPuYsXBLGA+3eBFTYBUwGU4R82EZrERLMA1bnYdTRYzmD4QSUyx24qUEz8yZWO7WEis9u0DVsqnUJbOdPygxL1xhayNouvfE4OWtMWrLCNhapCNv4Boc6zgPlwdo4UwfdVR3UkZ1h1lM+OlMaAVeT/oXBKJgKEJYA3lc6zMXF3tMx5WeM3Gh21TJGghVICAgQgwzFtaggipAAgFbUFmvgTjKpb+sKCjWApAnvwj5gCAx/LdMJLBIdPk1z0Wr/6///3n9++2/QlwzfiqA/1UFBwgiOQhEwstB8AsGMiDILcJ/gaBpX8JgAIpoE0SNoICQK2gpYDAE+a1GIrfVKF6Pwt7O06A9czPmm2yGcawqtgfOw2LzSRizshMmraNCWyN2Cm5F5dYcGjZtsMyhLb10f5hGKhAEU+Gfo4kAqj7P1BFwT+RvY890rDXtjWU7OsEtRgOH6qJw59VlvKZCEJudPH55BnefVuPGg+NMViqB+kLUXcxG7YV9OHVxLxM/AjVn96DqTDBbeF9UnfZGxWlPnL4Ugerz/ihP18DpIxZ4//kx6s6Wwi9AB9HxOlTARig95IoTlaE4dTaeij0P8TlWENug/z2/AZRNW2Cmfksm81+wTBkG3wNzsNn/byyg95/PULNshvU+3RF4eCHmGLTECufuGLP2T2z06wmPoumEx1RpvoGGHUGg6d4aQXkLEEQQRGZro6hqFWVyP5j4jcaRWmd8pqe//dkYJ2+a4mx9Gk7fTMLhC75sZW2QVW6JQ1ftce6VN259D8fBS/aIKdZDyWkPnLgYLk0wuvNkPz3VeXz+foMtt1ADbyHWa0tNjSYBn1Bq1VMRVFIR5KDivB/yKo0IGSqU5IlICKcsTR2MJycVcee4Ag7HDiEIlsJ6lTZ2r1gL0+12iCiMRXZBENx99WDurE4/L3z6WNiEqyKhbBv2HdkKE88ZKKzyQm6lCyKKtjLhl8E+WhV2YlHHqLkwDZpE6T8GvqSqT+Yo+GdNokecIK1rYEXVIFZ2NgkYBIvgf+CVNh2O0XNgGjgNu5PGYTlpvNanBxbbt8Gu2OHYHtEH6tYtMX2b2G2mO/otbIHpBv/A3jYDRcMJzK7zJUVQ97caTnWdi5qOs5j8ordgKkHwq+tQ3nMgACDAIKxBfV9CRKxH0G06FQJtQmfZvAM5CCpaix4E0XX4j7TbsACBTBHIgCBAIJL9V43gFwhEiOvDYo4B75ONMKQFkFr5X0XB39WACDkA/q0PMKGFPRAwECAQADjUis/HkINBxL82QQBDAELcxqOoE8ig8KtwWNq0vwQCsQNzAW1BXpN+yCEUBAjy+BkFDPKohvKoCvJbjkRK+wkwHrcK0zQNsZ2Wzo4NwVKrcRi1tAMmb2pOEPyBJQ5dCYKm0jp/otJuuncgDMMmwmLPbHikLSYIliOwYDL/vadKm4ysMO6Odbs7wj9XAR6J45krK3HsTDQevziJx8/rce9xPV68vYO3Hx/z9/2ev3OxDJmYl/CSv/9buHO/HGfO5+J4TSiO17rjWK0TjlfboPKiB8pP7UbxoS148+46zpw7CL+grdgTvZn2wABFRY44ctiPMAhB7Zl0giUNy3f9g74qDTBm3Z+YtbMNf2t/wDB6MAIPqcI0fjhUTZpgjVt3rHfpCW2X7rBPngK94JGSVR2t/R+Crz0cc/jZ9ivRFrXHIqEIljm2gH3sZCbAUmSc2EipPxMOQSMRnKWJhBJ11NYH4PHXPXj19TDuPjvKFj4FB8/6YP8ZV3r/UFx7vQ9PUYL3OEEwOKPopA/qbiSh/n4hJVMl3nw6g2+in//HCzp4eqwv75GQEAhPn620BxfYmvM23KTcOob7b5NR/zoQVXeMkVI0D94e3RDp3QEVGcNxOGko4ry6wH7dYlitXAMrgsBynTFco/eg5GAg4vLUEZw9BFYhQ6TFT51jFyGmZAuhthw55STwtXiE52yTNjoViW3oLwuzoNmwClWGGZWBT9Z4hFB9hO+fCKcYBViHzoFjzHzouY6jahgCI+/e8E6fLu3ebBQ6kUk/gLKsHdbTsqx06gAT/iNs29OH1qA5Zum3wELrTuir1hxbCBM7x1TkD1uPYx3moarjfFQLCHSeQxCIcQK0Bu1l1uDUbyAQABCWQNQJxHgC0YV4oetUnOssJiLxcR3HS4OKxMSjah4rJWswmIpgEGMwjouRhP+CQAwpFsVC+aSg/waBvCYgqxXIYHGIiSiuy9gy/0p4Xv8GABG/Q0LUEWQhKxDKE1+EUAFymyApht8AIKAgQm4RiuS2QKoR9EeJHAQ85jfrL4Egr3l/qoGfIGgp5h2M4HEksluMhUs/dShpWGKxwybYp6hhseUIjF7RDlM2t8YYJsMqt55QNGyElW6dsNShDUzjBsJy7zRYRSnDI30xLPcoIahoNhwTZ0DTohfW7O4rbdsXWTYbATnDYOTRBfp2YxCXZiXNhxErC4tFeH4wRE/D/y5Iypsk6/r23RNaiMM4fioYB9iYHqk2x7EaK+TuX4Nbd/fj4qVj8PPfhtA9GxFPu5CTY4cDpe44dMQHFRVROH85F2Fp2zFU7S/0V2/Az9AG49Y3gG5IP4SXq8EsYTS2BA6FWeQU2MYowilxLvT9xsIoZCIW27SnUm0CFbMWME8YAR8qiO2hA6Fu2RwNlju2gkHgQMQdW460E/RGYaPgG6eKeMr74PzBbFVn4ubzbLz8UI/rjw/j0r1snL4ejTN39+LWuyK6/ZNk3zU8+3gK3tE7UXczC/dfHseT17X48PkaP/9jfgtilqFstdZjx0uwcds0OPvPhm/wevqfg3j/4Tm+fXuFr9+u49arfYjIWortVr1g49gLYQF9kBUxEGEuneFo0QzWaxfDetkaWC5bC5NVm+AaGIWPX+/hyr1ouEWPlDY0MfadCd+UdXCLXYGcEwE4ciEegSk6sKBdsCbxxdZP9jHzsDucsp/+30SsXxCoDOeEcQjdPwLhpRPgHDcTNmEqPKphu8tIWoTBMPb6G+4pU7HTYxJ0PUdgU0B3GQh8epLAXWAUN0yqEaiYNqX3bAdl41YYvqwxfA5uhplHJgqnGqKyqwrKu6ihqtMc2gJFnOxMa9B5Omo6TEVVuymoaS9aeWERRI1ANpBITEASikDMQjzZbjxb+1E8yqYhV1IFiPkFVW2HSaMJxeKhsh2JB+FYc7kSkNUIRMgSXSS4zA7IASD1DkhAEF2DItFlyS6tS/DzXGYDRNLL6gBiOLDoHShp2oPJKlMAsjqArFWX9xzILIGwCrKagXSbUA0tfloIKQgK3iYUgVwJyMcTlBBckiIgFEQIRZDLawkE/HxCFeS2GIoswiCbFiGn5ViEdJ8JzQWG0LBeB/PYpdAwHYOxa3tBYXNHTNZtRhXXH4pGovusK9VcS5jEDpB6DXZHEwRpS9gwKMM7cy62e4zCcpOe0DTrSZWgiuACJZgH9YWp6xT6/jT+psX6glLq8/9vbOwECMQipL+DQHavAIFYnPQ74+uP5zh5NpFKwApl5UYoOLwZFSf9cPNOOYKCDREYvAExcXpIS7dAfr49yg56EwZBOFmbgvKzUVDZ0hN/K9Me7GqLkasaYJVDZ7gXKUEvZATMo/nbjZkL931L4J+tScW/BtaRKljp0BvKBm0xa3sj6Ef+g4BDKjBPGo05hn+iwUqXNtD26ET6zUF4vhLc9kxEXP42JJZpURUMQ9oxDTx6dwCvP13BvafHcOtRCT1/IZ68PUq5L1uBSCw3VnwgFuk5fnj35Qw+fL1CS1GPLz/u8uOLav4XfPr4BQfLSrHTfDnsQhfAI1YFwYmLEJm6FUaWCxGb6I6YFGd4xujAJ2kdojPWIC53AZKzJyCT4RvUH9au3WCzbiltgQwEZiu1YWfnR+VxC5+/3EZyiSVM/ZVgF7UEnklrEZ1njPKridiTrQcTnwlw4j9yUOZypFcYIu6APvzS1zO0qR6WUSkoEhIEQdFYhO0fQ2swjT+GuTAJmgoD7760CPzH9+pBqaiAzc6ToO00CJru7SgxW0mKQNuzG7aHDaBEGwQl/T+hZtEN07Y2ZkvUD75ly6Dvtg+Z0wxR3nkejneej8qOyqhoPxOVwhJ0mIbqdgps2RUIgskEwiRey3oOTnecLAFBqISTlLw17cf/LA7+nHLcZiSPI6UZhydaDpF6CeRdheJcDCaSKQGhAIQ1kHUDCggIRfALAL96CsTAobKfyS9r/dnS8/z3ED0DIvFFSCCQWnQZBH4P+VwCeV1AXi+QAYGv8/8DAnmRUAYDcRQFxmJagiKqmQIqGdFrIBSBpAr42fKa/0MVMASZjKyWw3kchegOU6A7SwfzjTfCOkUFU7cMwbgNfTF2QxdM02+HVe69MNesGVa6d6SVawTThAGU0EqwiZ0Dl+QFMA6gOmCjscyoJ7QsB0Db5m9pG31D79HwT9rEXKhjyn+lEpAtYPJ74jPP8eO7WMj0g1QAfPnmOp48P0v7UI67j47j9oMjuH3/EK7dyaMi8EHRcTMUntiKA8ctaCHKEB9ni6Cg9Yjdq4+UZENkZppjf6kbjh4NwLGKPai7uA+GrjPRZ2YDzNBtDYWNzbDAtBOMwifBOlYJrikacE5cCI99yxGUsxqJB/WQVWEH02BlLCXUZuk2pRIYTiuhDof0SZhv0hQN1np0gKZLW9jEj0ZkwRwExs5DxmFr7Mmfg+CM8dhXthJP35dLE4Cevj6LF+9O4u3XswTAPX5k2YzAM3U1sHPTxMXrObwWfa7idrGBKu/lF/T23WeEhYVg7Sa2xsFz4ZmsgpCcJZTsm+AfuxC73RfgwfODuPOyjHZjLwpqXJB+xIJWZQsKz2zA0atbkHJYC+6xc2G/aRVBoAmz5SK0sEvHGifra0nZFzh6JgbGPnPgELUMARnbkFvhj5hiQ+zyHgc7Sr2QrA04eFl0e2pih7sCDH0VeR9le4Q6wbEauynh/bJmICh/grQunYGnojQMeTflk+OeoTD27II9+zWw3HgYVtt2o7dqBg275lhOj6lLUOkE9MQugmCqbgNo2PTEuHV/wTZFGQax47HFJQGJ041wrNNcgkBFUgSVHWahihCoYqJXEQQ17abKQNCWFoGJL6yBGF4sjiJki5IIEMjqAmJkoaw2IBtWLNYfENOMZYkvioPyc1ltQAaCX12Ivye/HAwSHJiM//YQ/AYC6ZpJK6mBxv+tAv6FAhNfhDiXJ/9+Pq6shexcrgiEOhBTkiV1IK75WFl9QEChr1QoLGwkroWl6I0ivgeZNZCBIJvKQFIFVDtCFWTT+mQ0JwwIgvTmIxDfhnZujBbmb90Ji8TZGK35N8Zv6o8RazpjnnlvqFq1h4pVCyx1boOFto1hEtefIFCEXdxcyml67aDp/I2MhbpeZ2ywHYztnkPYKIyEU4QmHr2+gU/M+4/fPrMBYgtPEMh+6/zV82cv9kF8++MC7jw9jAdPK6UFfr59e4pPn14xnuLz52d8zAt8+nyftuI8zlzOQN5B2oDSDag7vxe5OW4IDGBjGL0DcXHbkZJigKxsWxw95o+DRwJRey4RrhGLMUylAUauaETYdcJKu35wTlGF2N/QJHg69H0nY4vHOOzymYTAtDU4cIF/ezUcdnuXS5ugrnLqicDDC+BfNg9L7dqhgbZfNywnCHR53FMyDzH5q5FycBf8MiYgKncuZfpcXLmfhK/fP+Dzt9s83mfqi8r/e37o77hwpRzee1URlKiBmHR9lBxORU1dFY5XHUFeUQ58gu2gpTMNuxxnwT5UkZJdAy4xynCKmsHnV4elxzSUHPelijiN608KUVWfiNLT/sgnDA5ctMepxx64/jkUVffc6PG3wGnLWlgtXwnz5Stgtmw1jNcYElYH+Y/wEfvL42HgMouKgv7qgDkCM3ShL7oR+VqhuZupBGxhE75AGhMQkquL6GJzHnfAO3UtHKOpNMJ4X8Qs+GdNhyHlv47tRBj5DoJtcG84BPWDdXAfBOYtwkL9vlhpI/aZ+xNLaK3mmzWltByNdd7dsMGnByXoH1ho0RXTdJrBKVsVS93YojhHYO8sUxzuOJfWYD6qOstAUEkQVLSdgsp2IvGFMpgsqYG6zrKxAwIAsnoBLUNbmR2oaSebbCQfXlxOSSxfiEQ+gEiA4DABID+XQUEGAnnCy0Egh4H8XKiEX4OFmJgiGX/WAf61BUxaoQDkAJCFGAQkA4GYZSgAIJJdXMt7C+QgkIXsWoBAqAFpBiJfQ8w1EEpA3oVYIhQCk75I2AOhAn6CII/XOfw8ObzOoirIaEZlIBRB61HYx/AasAgaa42w0XsOhq0YgAmbhmCYVhcsdBgIBb3mULNujcWOrbHIrgk980A47WMjkqACz4zFMKYSXG01AFq7B2C97SC2ptPgGL4E919cYBL/wOdPYl2Cz/gmNjiRli9/Lc1SfP/lIT5/sMeN6tl4QM//8sU1vH59l/ZXrDHwin/3ib/1l/j46SI+v6nFvSfVVAhluHo7DceqPZFduBuptAPBYRsRHrkF0fG6SEjewdtMcaDMgyDwR0V1FPz3akF9S0cMWfAXE34MHMQW/onzYeg3hVZ3qrQ9vEUEI2wmLAi1gMy1OHA+Gnm13thgPwbzDdvAOnkCwo9rQH/PIDTQ8hGDCppjhXMLSomplBFMotL1cI0fh735SxCYPBGltevw6NFViXry/8Q+8AUFWUjIXYew/EEEyBK47lHGBsNxWKU7Cit1RmKX3QzY0rOspo8J4pfrnrCAXnwmlup1hJnvGLhFiglCU3DyQibef72K2y+Ooe5uJiqvJaCCyuDiszg8+Z6PjziCey9zkbjfCq7bNhAEK2BOVWC+Yi1MVm+Da2givn77gj0JzjBxV0JcsQWicgyxw20qLMOnITBHG6UXfSj9F8AiRBUpR11w8GICP6c7AjP1EZitQ1DowjFqEewjxSaoM6URiZtsh/FvBsIusBt2e4kFVAmV6BkSCFbt7khp+R8sdmgJjd0t4ZIzCxt8e1EJtMJIrf9A2bAh1nh0x67YsVC17wVN51BEz7MmCOYRBKo40X42IaCI6o4zJEVQ2VYUCKfiJBWAAMGZLtOk8QOSJWg7CSclJSAGDo2WICC3BbKBREMlCMgUgdh+7L9XIzrE5JFdy3sOxLWoD8gKhSLxfweDBALeLkt8JvNPmyBCKAKpV6CJrBUXiSxPfDkE5CFTBfK6gUwRCBhIdQEJHLLr362BAIG8PiC3BsIuFDbug3xei2KhZA2oDLIb90YmH5/TpB+PA5DOyCYU09uMQiptUujfKli6bBdUTBZj6LLRGL95CIav6YElzkMwZmNDgqCdBAINu8YwpiJwz5pPX70IXvyt6nqMxRKjXtjqOR56XlNgH7EMlRez+DsTMxE/4uP7d1QDIvnFBKQneP9RJPcnfPl2DA9rJuHyvqV4fL0W718JhUwT8e09xAK90kYoX/fi2aV/cOPYSNy6noD6e/k4ezkVETHbEBKxjjZ5J6Jj9bA33gDxyXqMHUhJN0J+kQMOHfHGsfIQhOxdj53OY6FpyfedtozwWgJDsfI2c9A7eTkCczcgvIS5kbwY9jFzaHUUqMTXIPWYHfNBH9s8J7Jx6iapAtu0SWiw1KU91GxaYNHuxjAI6IfYQ6vYas9lkk4nCFbDPW4S8i6NgWfcDLj4GGNPhBO8fWzh6rkLzgHzUHZJDZahPeC+l5LEh9IpShF+KYsQkr0YqeUrmHh9sdasN5xj5sFf7DrkMxkm3hNgHzQF3lEkmLUq7jysodq4g2fvzxIGx1H/pAw3Xx7As68n8BmXqUBe4M6DCmSUecFLfwtsVq2C1cq1sFylDWPNTTC3DiBVb8HKdRPC0rcjMm8nW/SZfK3pCMpaifRKK9hGLIDz3kXIrnBF2dlwhOWawYkyySlqKZwil8ItdiVc9i6hhZjLz0xLYEc56NSfNP0btpT9ll7dEFGsBH3/iZiv3wUa5i2hYt4U8y2bYJN/d/jvV8aO4J5QM2iJpYYT4Bi3BjmnvbH3kC2sE7ZB22MvYjQccKTLAlR2nY8KCQSzJRBUd5iK6vYKTPZpDBkIagkE0ZUodSO2FQuU/hovIB9EJI0bkEAwRFIEx9gqSqsPUQX8KhLK5xjIzkXBUN4rILMLMgCIowQAJp4YSCSKhMIKSGsK/BZipaHfuwd/yf9fNQFR+Rchzv+9TYwi/Hkt9RDwKK1WJM6lkFkDkfRCAfwLAR7FUutFhJkoFOb/VAR5zZj0BEEW32M2QZDRrD8ymw+iMhiCFMIgudVg7OkxC8sXbMPETZoYoTkRYzcMxqh1PbDIcRBGaDeHhn0XgqAtFts1g1FMH3hmL4BP9krYxsyVtuUTu27riTEpfipIO+qDp29v4NXrO3jLxH/z+gHevHqAly/vEAT38e7tfWl4+5OXdbhZn4unDy/hq9io5NsP/Pj2lSpCTF1+hfefHuH1/b24W2mO+hPeuHnzIOpv78eBYyHwDliBgLDVCI/ZiKR9+khK28WjgTS4KDXDCJk5Viguc8HR8gAEx69jY6oAx73zpU18dkfMYeO9SJoc5xi9BE6MkJxtyKqyR0jeOthFz4V50Czsoh1OPuaEsAJ9rLUeCId9CvApVkaDmfp/YqFNW1LzL6ywbwU3yuKgXFXYkS6eMWpwT5yHkmfDKSHaw9h7Mmw9JsDNayHCE0icjJkoq5+DrS69KKGnS/3xTilq8M9Zi8B8FWSdX4hVll14/1hpD0Kr8JlwFlupRdCL+U2ivFmC+H2uUo/Bm0/1ePflNt58uIk3H69RIVzBV1qQH7QgotiYnO6DI1XRCDYxgMMaLdisXgt7rY2wXL0Zu/Xd4RW/B/b+GxFbYAhT3xnY5T5eWli07KITKSlecwHyK1xw6Ew0QgkL/7QNcEtcAa+E1QjN3IKInJ0IzdgOl8jVVDar4Bq1CtaUVEaU+7b0XJ57lRBWrIJ1/CzzjTtgrmkTLHLqhNmGjbA7eTACCibAI2UaiioicO/FYzx89QIPXr/C/dcvcOPNc9gnVSNC3Q6HaAsqu8yVBhNVdaQi6DQTVUz+ynZTqAzExCOZNajtLFYpohJoO5HX43/CQAYCsWKxgMEvEMisgQQDoQqYEEeb/QKCgIBYpVimCuRFQhkEBAzkIVMDsjggIPBf8dMm/Ex+oQRkHv/3Fl5WIxAQECMEpaRmwktQEED4GWJNAqke0ExMNJKBQDYHgVaAsClgghdJyf83CgkD2Xlf3tcXhVKdYABh0B9ZjXohi/dl8vYM3pbVfDDSGEkCBM2GILr1eGyZth4TqBqHrZmIkeuHYuymnlhg04fnHbHYqRsW2hLcDi1gENUV3nmq8M3RxA6fCVhq0BM73cZLKxrF5Jni8eeLePT0LB4/OoMH9+tw+2Ytnj6+TCBcx/PnV3ifmHB0BGcu5uPu/TO0zaLl/0Hb8J0q4BPefXyGV2/uQKxCdO56FI6f9kH9zcO4QhDcf3ISKdnO8PTTIAiWIyh8FZJS9QiBHQw9JKTQGmTsIghMqQrEmAMXeEQug224ErwSF8KSCe4UtxAmfoqwCFRBaI4OfPcRaISDZdA87D/ngeiSrdI+jxscRrBB3obsSm9adC1s8eyP4IMEgYplCyywao25RgSCZVNs8e+CsBIVRPPJso8In+6O2m9zEFXdCSaek+EVooL0fHM4BcxEVMFsFF2ei9Wmbdn6ToNNzGz45ayAT7oWPNNnIOqoEtT1OlCaKMEjWR320fPgl0EvHqSAQL7xkPjlyMj3Z7K/wukLxfwiz5CcYgsosfPLJwLgByXVV0qhYmzZqYy8A04IMaESWbcO9tobYL9WB1baOrDeYQ9dJwcEJunCJngeDL0mI0AogeMmsA2dDZvwuYgrtUD2CRf4Ja4jNFZQPq1AeK4+zlwvwOOP1bj6tAw1Vwvw6P1VXLtbi9uPLuHMtRKYe45EwVE/3HlZgqhSTay2HQ51sQ+9WTMsdepKIDSFIz9rwsFdOHu9BPfvvMbdOy/w6MFD3Ll9F9fqb+B8/TXYx1chcqE9DtIWHJcKhUqSNajqMINHBQkEEgzaiMSfhLou03FaGk8gphuL8QKiMChCLGMuFi8VXYcyEJzgD7+yjXwxErFOoSyEFfhdEUh7GEhJLwDwaxyB3BLIQSBWJBLJL7Y3k9cK5LUB0e0nT3pZwU/euv9fIJABQBz/r1GExU3l6xDIwCCikPAoEKMKf0JARDGTX1IEYu9GqWjYX1IFmY16SjtAZ/KzZdAWiBpBetOBSG06GMkthiG12VjYDFuOyYuNMGztVMJgJCbp9sJci94Ys6EVlrp2529fbB7aCtvDOiGweCH8c7Wwzm4Qlu/sBp+oxdhXbIbrT/Nx6/EBXL5WhEsXC3D1Winu3a3Ag4fVjHLcuXcEV2/lofpMLK7fFfsafpZ6Dr6JnYzff6CVeEnVQCXwliB49xh3+ZhrN/MZWbh8Iw0v31xFRLwpfIOWYw8lf+K+7diXaUAAbKUq0KMiIAh4nZFrjLRcIwTFrIRj6Fz40X64iEFx4XOoDNRgFapCAKxFfJkRsirdsO+oPVUw8y1UGZkVNvDN0GTD3F/aOcw3bTOtsTNsaIfdMqaigU5wXygZiUEGzSRfK+homzQWCYd02LpFofJGNGo/qiGhrg/0nCciImkt9uUbwtihP2JL5yL99EysNOwE88Bp8ExbhKBCbb6huYg+Og9WUYOx3Lg3vPmGw/O0kXhgGy2CqqQIwtPWSB8oNMYEX748QsFhN9h5qSA5wwN15w/h/uOruHX7DvLyC2HvvgXWntPgFkgPt3UjPHV04LJZB04bt8Nuw3bYbraEsVcwn3uptONxUKYWCk95UwmoUYEs5GcxRUa5M3xStCmdlPjlzUfIvnWISLfCGxL66esa7Cs0RXKuDV/3Gq5dvYFr1+4yqe+jpDgHD2k7ys97wDFxPJbyi5xvSjtFa7DQqh1WOXVB8P5FOH/7CO4/vI1bN+4SAPdx99Zt3LxxA7du3kT93euwj6tGzEIHHO2uhiMdlVDdeY6kCiraT0dVp6kSBKql7c2Y/FQF57rPlIGgzQQmvVincJwEA1EslK9DIEAgFEJ5q2EEgSwEAE7QKshWGfplDYQikKkC2WxDGQx+KYFfIBD2gEnNpJdgIIp8IuGZsGItgV8QkIUk9Rny69+XIhMhh8DvYJAUgEj6pt2Y6LxPBG8vYhQ07ol8JvjvEBBR2IRgaEwIEAj5whr8BEE61UOGUAQEQVrjAdjXZACSqQpiWw9HerOR8Pt7HpQXGmLYOiUM0xqNKduGQtm0P8Zvak0Q9KK1a4Vlzq2hE9IWwQXqVIiLpY2AY/N1cOleNE5dDEfNWebB6SjUnUvGpWt5uHwlF+fOZOLK1TzcuJuNS/WJKDpqgboLaVQCYmfkH2zQvkobnbx5/RJijcNvPz7j/cdH0qpF954dk4Dx4OlJae2C9+9fIzRqFyJjtZHJ3MrIN2Li70BC6lZEJeggJkkHSRn6hMBO+EaqsyGdRvu+GAFpq2BPCDjHqlHdLmZeacAzcZXUaxaWtQPHLyYgr9IHLtHL+DgVNo6rscF+CKzDaGNdJiIsm89dYgpr5kQD26zJmGfSDEscOkLZqBFtQnNs9u6MkAIlBJMaCSXGKH+pjIzL/8AuZD4SswwRQF9t7tYXySfmIurwcGzY3Z9Jp4Q9+zfAMV5swTwWqbUaWGXREXqefMHCdYgsWAebIEXsDp7BN6sOX/pznwh6GzdVZBQ740CVK/byjbqFzYZ/zAro7poK/3BL+AQbwidsA4L2roCdpyLctmvDc4suPLaIKcm74KJDq7CZH8YtjORbjD15a5F42JiyaDFcExYi8aAZgWUEl1j+/R5VmPpPgWvsYtoDPWSVeuPkxUQcrjOCtc8QZJe44vqt86i/fIs+7x7l3w1cr6/DnTvnkVK8Gts8+mCxWX/M29UKS+w6QcW4GbYH/4OC80G4+Ugk/h3S/gHu3XuA2wTBjZu3cfv2PZy7dQumoYcRp+aIih4aOCqKhISAGFlY1YEg6DgVFe0mS2MKRI1AgOB056lM+kmoajWOt8lAIIPA2H9BICAgAeEnBIQikIFAHAdJhULZ7MOBEgRkRUPZlGMZBH71Fojkl8YPMBGlEK2/BIOfCoCJW8rb5Qn/e/wvCOTJ/zsIxFEOAgkGfO6Cpl2RTwjkN+7Gc6oI3p7fsAfyGEIVyG3BvyBowmMzGQjE6MKMxj2QQXuQyc8kB0EKLUMibVFUi+FIaTEUwV2mYrGKPoZqLcWQNZMwZfsIKJr0wziCYIlzX8zhb1SAYI1PC8SWrUBZlSVlux1qznviRLUHjlV64URloDTEt7wmFBU1IThFe3nmXDzqzsbgCFve9PwdKDsUiI+fnlMF0MhSCXz8+Alv37zE549iU9NPyN8fhcdM+o+vL+LFuwu0wfV4/OIUHjw5Q1C8w95kSyRlbkRq9hYERyxHbNImBItFbbwWIJQqITqJtzMHHKjEPRLUEJy1CnbhynCMVGGrvwC2kapUCGsRkL6e96+GR9xqhGXoobDGX2oUvRNXS/WOba5jEFmySVrc19BzCm3Edqp1TTTwLJqNFfadsci2jSSTxOSZ5Q6tqApGIeLAGgRkaOPwIyWU3pqA8HRdJObsRmjSetiHTUfehaXwzRuIHe6jpaG4Yfs3Ql/UFvYtQsbpFZi/vRnc4xchvdwQ1sHK0pLilv7TSaKV/HslgkEF5l6K8I/fhKyjdogrNkBU/mb68WVYuKYPgvZYIiHLCmHJ6+EVvgQWTjPgtXM9fLbtgM/2nfDUM4WHrgncdS1gbRPAL2I7E1+ojoWU/esRe2ALgsSAoWh1WAYoMWYhYN8qOIdporIul5R+iNsvMhCZNQNuQcNxtf4wbly7Q0VwU0rimzfrUX/jLK7fOIOQlCXQsuqGRabdMMeoGW1UF6jqN4ZL4ixcfngFt+8SAkz++wIEd+8TADdx8Xo9rty6i5TDZdjomoLYuTao7rEYNV1UcKbnfIJAmck/HZVUApXtqQg6TJMgIGBwSl4spCKQrVxMIIhVizuKo6zXQCiC8pbDcKLFYEJgiGQPxB4GQhEIEIhtxwUEBAxkikAAQF4jEApAtu6AfKahBIJGPaSQ2QEmN49Sov8PCIQFkJ+LkCsDecLLQfC/Icl/aYahSPYuEgREFEog6CWpARECBJIV+AkEAYKiJrQHtAb5TfoTBgOQxfebLlQB70tr3A+pDfshhY9JaTIQcU2GIrHlEAR1Gg9txe0YrqVNGIyHwo4xmL2rPyZuaYkVXv2gYtUDmvZ9sM37H4TnaCI+cx1ySvWRW6qHnGI95JcYMYnNUVJmhZLDtig7bo/SY3YoPmiNfLGHRcY6ZBea4PPnF/jx44u0xPmHT7QDb8QWZu9523dcvlWJqVodcP2UHh4ljcGblzV4/P4snryslRTBt+9fkVsUgLj0TQiIXggrx4mIil2P4D1rsMFgGFxDFsE9XAOWvtPhFDmPCa4JTzZmAgK7gxVhGaREa6AOY7/ZiC41QOT+nfAhFHxS1sIvZRMKTnkhq8JB2vVrvc1g5NVZI6JgA4y9xabD02knNqBB4KE5MAgfCiX9hlhs10ZSBRp2rbDGqzN88+fCJ3MRSu/MwIknM7Encwsis/URk8+ELdqKqpcb4JTSH7t8xsM9WQPOyYvohRcgpHgxYo4swArDnkg9qo+9JTqwC50HEw/69RAlqgNNHmfwNmU4R6ghImcXqq8no+JaDJKPWGCVwUBo7ZiKF28ukdCeCEpYAxuvObB0mQm/XboI2GnMMIS3gSW89azhvc0GNmY+8E61gf++FYjbr4uowo1wilKRtimzoxRyjlZFcKYmJdI8GDmp49PXZ3j78TqOn43klzwee6IX4N6dK6gnBK5evY4bN27i1i0qguuXcOPWBVRfTYa+90yoGDTHfKs2mLWjJdZYd0bSgV24+/g5k5+S764MBA+oCG7duI6Hj+5jf3kJtKy1sNkmGvvG7kBVzwWo6aGG2u6qqOmkSAgIRSCrEVS1V6BC+FkspF2oFmMI2hECVASVbcQWZmOk7dCrRI+BKBISAsebD0GFWLpcQKHVcKlGIIGAcJD3IIhuRJktEFOKRW1gAI/iXMwnoDKgVZCWGiMUZMOIxboDtAQ/i4DSeAECQQIAE1bcLgeBHADyHoH/BcHv5wUNuyGPSS9CJH9e484oaNIFeQRDAZVBEZ+voFF3SREIGOQ1lIGhiK8t5h7Iug//Ri4jj9YmiwBI/asH9lEV7GtMADTqj6RGtAaEwl6qhoQWwxDRaiR2TtTCeM3tGLR6IKboTcA0g1GYvLUFNH0HQ926G9wzVuH6hyxceZWKVErzsDi2wMlrEEGbkJCpjeSs9UjL02HLr8PjFsZmtt4bEJW4DLH7tPDs+TkxlBDfPjH5KfPfvnstrWL05ctHJvlrOIfrQkHnD9Qe6Yf7ScqExBm8+HIV5y8X4dmLa1ItrKY2G/5U2rbe02DnMxWBkVqIox3YYjUWhh7TYRYwnX5eEb6pi5FUtg0uEYvgHEk4BM6iJVCFU4w6lNe1x4x1HWDBnBIgcI5Vh0ucBrxTtBCWq4vNjqOgbf0PbPbMQ+oRfapnbWlmrQ1zokH4iUVwzJwGJYMmVAQtpXXMVC0a0Sq0gEFoH+wpXYTim9NQ+1aNimA9/JKWIICkiSnSxZlPq/iifWAaMBm+6cvhkrQY1lFzkHZqGbzSJ0Pbcgy86F1MfBWY+HNg4asE2xBleMYtxG5+ALeYJfCO14RrxEbcfVGJd9/PIrPKBkraXXGohtLryj6k7d8Ot/DF/ILmwtZLGUFG2xBkYIIgQ3P4GNrAz8CWMLCFo5EHJZI7wbMTgekCNEpwCJtHiaQhTR31TVwO27A5MHKfCjNPDTx+fl5a3uzijRJk79+B02cDcfvGLdTXn8PVa5dx7do1yd9fv3mF1xdw48FtZB7bgznbWmLh7taYuf1PmIaMxH6+z7uPnuLunVu4c/s2bcE92oO7PN6nkrgOc/e1mLxlBHZZJyJzyEZUdlXFyW6Egeg56KhICMyQrIEEAQkEomgodjUWg4tEb8F4KoKJEgQqWo9BuRhAxKQ/LpKe0leAQABBUgbNh0oQkIYbizrBb12JvwqGsvEFonAooHCQLahYeERMOZatOdhTmjAkrSfAxJTH7wkvD/ltQubL75ODQF4TEAAQ57KgFWgsohtyeZ1PCBQ2ozIgBAr4WBH5VCO/FIFQA796DwoEDGgTROTxvWYTZGkN2dgQBCkN+yDpr74SCFKoFmKofhKbDkVS8+FwGrIE05bvxD+rh0BhpwKm6g3HFN2mWO07Euo2PbDBZTzOP07D7fcH8PjDMZTXRcPeewEsnSfAyU8RDlStzr7z4OKrwlCFo88MmDqMgav/HDx5XkkGfMLXj8/x8d1TfHj7WFrL49Mn2fyasuoIKKxqCg2zLrhX74jvj8/g84/7OF9fgpDI3Xjy9AYfB1rSCli5zMIu2xGwZyvtHqSONCoNE+8Z0KekF5vxusTPRzjtc2aZPlwil8Bhj5q0aE5ghhZzcCYMPGdiimZrqG7rio0OE+HKxnn3nplwilOFfYwKNtoPoyoYCbdEqo7g2cg4YYXIIj1YBE+nNShUQkCZCjb49MJMvUbSNkiKRn+QlPyi7FvCOWUqSm8r4+z7JQhKXQv3WDV4xS9G9IHlOP1OFQa+vWEZOhPB2ZpwiF1AqbwQFY+38A0Mho7VRJiSOC6ULeINiwU+dgfNRSTpdPyqH5NztbQCkLG7igSD+BILOMZqYKZmdwQnGsPaUxl+iUvgGKYOa985sPVRRpiFPsKMLRBsYoMAEwcEGznBf5cDPAzdYekTDt+UVXCgZHKLXgK3SBI2UAVeEcvgHr0Ueo6TYeZNqsZvhFeIHk5fyEV5dYa0htz9R0dw8/pVXK+/RAhclUBw8+YN3Lx1VQLBtVuU+vfOUIYtwMytjbDcrjUs94xHxfky/v0d3Ll1T+oluHvvDm7fuUnv9wRpualYoj8Ycyxnw3JXIvL60pJ0oyXopoZK2oJqKoKqTgIECrJJRwRBtQAB7YGoD1S2GUf5Pw5VbUWMZYKPIgTExqZDcYwAEBA41mzwLxCwBTwmLxb+pgjkqkB+FACQ1wykc7aust2FCAYqARGioPd/QUAcpdvFbb9dS/f/VAC/g+AXBGQhKQECIecnEIQl+B0E8mKhHAQi/hcEuYRUNs/FoKJ9VAQpjOQ/eyOekdBwAKM/Ymgf4poNQTa/t4D+C6C4xBj/rJpMRTADk7cPxdStjbHGfwwWO/TFHN32yKLcr70bjxuvDqCkZg82m0+EGRNebCxi48NGiA2RNWO3UKaeU+EYNBsXbsazLX+JL18f4uOH+/j09hEVwSO8//BEGmx099ElqG/7B+PXNIAdc+bTt3v48uMpqi+mwsVbC0lpHnjz9okQBATKRVh7zMGO3bTZQTPhGjwPMek6bDAVYc78coidS/+/FLFZm7EvVx/2weq8by48+LzBmWukPBNdhUt3DcLUNY0xXbs51tgMgQMhsDt6Np9jhmQLNjkMR2zZVkk5O9OG7C3dhYiiTWiwLWgAQo8ugE36aCgZNoPa7jZUBWK10z9JsT+xzoHUvjoblz5psvVeKbXkorWNP7oQJ54pYatLX8oSFQRkLoeh/0T4Zqui7vVW6Pv0hr7LDBw6749Hn0oQW7gdLvTqrkzQjGOWOHrJF3uyt8DSbw6sA+fDnskenqsDPS8FLNjcj1/GCoQnbYRz6GIEUebYkr7OAfMRZW2GSDM7hJgSAiYuCDZ2QaCRMwKMvGDrFAeHvWLOgDJpuRC2QWpwJwRCE7ThxC9ul9sM2IcKK7KdpKdCcFeDsbkaLUAd7j64iJs3rkgwuHaN3v7KFUKhXgJB/fXzqL95FlfvX0PdvQPQMO6NzT7dYL1nDq5QMdy8exP3blIN3LpNENzGHcal+quw8txCBdERi93U4KizF/t7LUV1dzHzcD5OdBTzDBhCEfyEQI2oFYghxgSDGE9QRTVQ0WqsbGhx+/G0BWOY5MPp/5nwP2EgVIE8KlpRKbQcJIFAgkHLX8VCOQhEyC2CrG4gbAEBQAiUMcn+HS8g6gNMcJH8/wsDeYhElxf/RMivxVFuB0Tyi8VJxVFc5zbqgtyGXZDDowCCgIEMDt2pEAgOWhN5kVBWG/jtXLIGfZDD81wehSLYR0WQTBAk/tELcQ0EDPrxtgFIajYQSfw+MjuPhXc/ZSiq78I/K2cQBNMxUXcIG70W0A6YgmXOg6Ck2w5GLorYX+uLM/cyEJJqCgNe73SeAnuC3zlYA04BapTstJruSohI24gbz9Lx+fs52st6vHt/A2/f3sJbMbjo5V2pi1BsEByXZYVxK/6i2m6M7LO2+PLtOspPx8OWqsLWXR01ddn8uxf4+lnMzH2LPQn6MHaYBQd/RbiGzIUjf/MWbDyd4hbAfZ8GIgvXIip1PRLTt8PaX0WaJu+XqgmvhKVwjloAYx8lWIaoYYp4zS1tMGjBf7DMrAcC8pZhN23FGsuBWG3Rn8piIcLy1yHhoC58960iDAzQQM20HZyz6b0PKGO9d28o6jeCOqWvsmEjzDNqiPm7WiG2YhRuYSOC6DXM/BWkYcKpVUtRdEsBOo796c2Xw4feZbvnOMQeX4qj91dih2sfWATMxoE6Txyo9aYcJ72iViIwaT0SSnbBY+8yGHtP5XPNZnLOQ1jOOgTkrMFGuxHQsZyMwIR1iGPCOgQvRHjOWunxXvRQe6xMEW5qjxAjB4QbuSHExBUBxs4I2uUBNwd+ybF6sKR6cKKd8IpciZjM7fCJJP34PM5BCxGauAHhKZvhErxUCkfvVfSAvrh+pw637lxH/Y3LuC7BgPbg+iXK+4uynoQbdYTBedx+fBUJxZ7Y7jUIjnvn4hrvv0MLce96PR5QNdy+RRVBi5B/NBM7XSdjiWVXLPFQhrt2OMq6qklrFla0U0F551ls+cVcg+mooAqQWwO5IpAg0HosW31RFBwj6zloP0GyBQICoh5QwRCKQLIIDDElWdrwVIKBKBz+WspcHjJbILMIUt1AgOBnbUBWI2ALL9mDX4pAPnpQBgAZHH4Hwe9HecLLb5PfLkLcLpJfUgQCCH91/nktQEBgNJYlvjz5SwgoEf+CgO9Ppgh4bCGbcJTR+G9CoBviG/RA/B9/I+7PPkht3E8aWJRJO5XVdhT8e86GopoeBq6ciqk7pmG8zjCq3s7Q9JuJFe4DscCiE6as6YQg/t7Kr4XCLWQJPEIXwcB2LLzCNCjT1eBMZenP39SBY9Z48TYX7z8fxYt3R/Dq9Wm8fH0GL19cxKvnV/H2dT0+f76HRy9qsGhbf0ze9Ae02ViefhyBY1UhTPKVMPOYh6gES7whNN6+eCv1MIj/TtQkUPVqUIUowYYNroWfApW1IlySF/K9rePvfznC9mpjD3/DYmVu9yQ1BKZpS0Pj3ZOWwjyQCnrfOize8TemabfA6NVNMXL5n9juOwpmEdOwwrwPNC37wjycCjVcGb6ZqxB/WB+BWevQYMLaPwmAngg6QuJlTIXSriaYa9ICc02bYZbBX5i9rTm8C3vj9o9NiCsiifbMhk2EMorqVyDu5AhscxsDz+TFcE9cDKtQDZTUb0BChZBVEyULEZmzQeoFMBNdf6JbJF9Hkvs7HEfwA8yDeZACkst0EJDBJC/biEX6PWHloYq9WbpIKjSgClkDe75e/H59+CatRpipKcL0bRGiJ8Ie/gzfHYyt9vAyDaZvt4RtsBpcaQtiMrYhmiGA4LlnGQGwidJKD75RpCih5BO9GoGxG6BvNZeUDcTd+zdw/SbtwQ2CoP4yrl49y+tzBALVQP1pwuAM7cIFWoRa+Geuw25+uZcu1+LO9Ru4QwVw5+Y13CBI6m/cIMjcoOczBBt8h2Chowq8Nf2xnyA43nkeytvPJRAUCYCfxcJOotdABoLaLjMkRSAKhhIIWohZhhMkEAh7INUHhBXgUXQdSjUCAQEBBloD+TgCAQSxxZlIdpH8IqTE/wmAQ02pBiRV0Efa6kzUB+Q9BWLcwEFp5KCoE4hJQGLyjyyZZaMCefwt2X8lvuxxciUgjvKQyX/R6ssKg3m0BrlUCjkMWQGREPmZ8CLxZYOIZPUB+Xlxiz58XG9k0Tpk0zJkNepNEPSWWYO/eGzYjxAYgHQCMJMWKrPVKGn5stAu0zBfeSsGrpiOSdtUMHbTaCga98IKb4LAYwAW2vVAb5WGMAxURWoZlWvwDDYeyjB3GcnfxwIk5KzG4Vpz2sMgPHuZgAeP99FK5uLh4yKeH8PDJyfw9MlpvHpxFZ/eXcenz1dh57sM45b9R7LZFnHjEX9wI/zCl8E+kEo1RAPXbh7D1w9v8erJM7x/+5b24Csev6iFe5gmTL2mS71rduGEQOIC+OVqwj9jHWy85yM8Zj1c/TVotWfDP4u2IJ3Xe5fCfq8qrMKY3Clr4Bi9DJO0WkDFuCcGajSAulkX7Awaj5UWf0PDoDPWOwyFQeB0/n7n8nlXI+EoFcGwJX9CccdfsE0fj+DD6tAJGIAZ2/+EulULTNvegH64KVwyeuD6l3XIqzLjB9qB1GPGqHm1Bd4FvWHgPQ5eKYsQVayHmFIjVD/fylb5b0rzOXCPYyscqYTwfDUEpKrDIUwViWXaKKg1gH/qQrjGzYMHqZZ4cDNVxQIEZK/EUr1+8I9eh7QiE2QUmiCI9kB0kcTv344Q0k8UCoO3WMBfxwoe64zhs9ES3jo28BTHbS6wCgqGZ7wWvGM1kZhvhMA4bfjFMOHj1iC5yAjBVAPu0avgH78OQckb4RK5DIZuighJtsb1u5dQf5sqgEqgnnH5ah0BUMfjaVy6Us3jKULhDK7ePo+KyykQaxzUnatAfT3/pl4Ag0HVcIHX5p6bsdquC3RDJ0DNcTV8F3thfzd1aQry8c7KOE5rUM6o7DQd1V2mo6Yzj4RCDSFQRUVQ0WYCTrQcw9Z/JKEwVioWnmg5iok+lAk+ROolEMl/lIpAUgWMiua0Cy1k1kDWffh/KwF5iF6Dg0x+MZLwAFtbUSSUjxwUawb8Oxfgt1b99yhgsssTXhzFbXIVICU/k1xmC3j8CQKhAIQ1yBP2gADIEdcSCPg3hFGB6CH4mfyy8QMEEVv/4pZ9sb8lVQCvBQREZBAA6Q17Ifk/3ZFKKKSJBUtaD0V+x7HI6TgGGW2GI7flaIR3nIzFM9ej77JJGL9ZA+M2j6H9/ZuKgK2k5z9YaN8dgxc3hR1/r/7p6kz+OdibvhiZpetRed4ap6/b4vxdR1y66YPz9d6ovxuOmw+ScPN+Jm4/LMC9JyUEwhE8f1GNd5/P4vDpSEzTbAVFvSZQNWduxU1CcKoGImIXS7YgMtMC7z4+waf3b/Hs+X28ePkA3759xPtPtxAYrw1jzwm0y7OY4KpscDQRTEXsEKEOO//5tAwatNOK8ExajEDeF5i6hnm2FCaB0+CcsJD5tAKhGTpYYUz7Q1s6SqsZllj9TRBMhObuvlDT7wQFsdPTuqZYYNAN+oFT4bZvKRrM0euI0ZoNoOXaDgFl8+CYRY9u1hxq5s2huKsRJm/8ExZ72+PyJ00m4zp6imUIyVmPE0/XQT+0IXZ6T0BMsQkKaiIQmKuFw4+WYodHd2mFY/vwWbCLmIjUaiWE5alI/fiu8aORVrmCH1LMO1BG9AFKm5jZPK5lYk2WCoxp+WbILrFAVqEFwpI2wy12CaIK1iPt8C4E7jSG30YTeK8zhdsaA7hrGcFjvQW8N1rxdju4BCYjssACUbl6VBU7CYD1CE5Yj8g0XWSUWcKXssqHEPAnBELTdbHFdjzcE1bDJ84UJy9X4Mo9YQMuEAYXcfnaaVy8XEMInORRgOCkBIOr1+qkKm9U2k4cqzyAiwTFhSs1uHC1Bhevn0LtlVNYtWsWNMxaYkfUDCz33oXgxR442FUd5V0IgnaKONZ+hgSCclqDGoLgJJVAVTtRKyAE2k5EeRuxEtE4HGs+8t9ioehC/F0RCCgcbzHkV52gmSgSygqFsmHGg3C89X+D4L+tgWw5soM8irqABAJJCdAm/DxKtoBHucQXCf47DH6/lgNACgEGcd/P638Vwc+agBhNmMeQIECVkC9qA4RRMa1AcQuGsAUEgJhbIABQwttKWvVHDt9jZkMGVUF6o15I/bMbkv7oSgj0QQ5VUF6bociiGsjg97Ov7TBktByBiA7jsUJhA/ouUSAI1DBm0yTMMe+Ptf6Tsdp3BNRte2LoiiYwj1JCSIE6YvYtQqwYDUsvHZWkibi05UjKXoWsItGFuBHZpVtw4pwzTl2KwMVbcbh2PwnX76Xh5r1MPHq/H9s9ZmPseqoBs7+w2o15la6G2NS1SKRCdqFarbhYiE9fXuHTh/d49eolnj5/hA+fHuNEXTx2e8+Cld8UOLIhDUxbJi24G8dG1tJPGQ6h6jBnDtlQrYTkr0VYtjb8k7TgxeTf6DAcHvuWwCFWDeFpW9gQL8XwZQ0xY0cbrHEegm0BE7Dcui+tam+MX9MQChubo/+CBhi1sjFW2A5EA/2wkRir2ZCq4A9YJY2B3wEV6AYNwCy9P6FCGChs+A/0Alvi/MeVbN1nwjpyAqJKV+DAgznY5NYGueUBePPjId79+IDSy64oua2MTTY9mOjKlCgKBMJwehExq3EeW/ZJsAztieDcyQTEOMQdWgvneCVKlCmIPawFTaM+cApbjOKjTsjZb4ncEmsm8Db4Ue5E5q2nItmNID1CYO0ueKw2gOuqnXBfQxBom8FngxV8tXfD0T6CPskKqYcsELlvG/Ykb6U92IGMA5bYV2qJ4LStBMBWhGfqIZTnujb8PLQgwanmKDyagat3LhAEF6kILuIqW/+z5ytx/lI1zl+o5Hk5LlyqwkVeX7pageozBag6fQQ1dcdw8vRh1J47htrLJ1B+rhzquiOh69cH5kmzscbfFqFqrjjUeQGTfw6Ot1fCkbYzcKzddMYUVFMNiC5EWc/BFPr68YxxTO5RbPHZ8hMIFa0JATGKkJ5XQEAUDU+0Er0EBIHoMSAUpJ6D1qKQKBSBCAEDWdHw/1IGAgRilWLZwqMEwU81IA+pDsAkLqFsF8ksb+3/FwK/qwGxmWkhk1WENGpQHj8BIBUK/+qMfKlOQFsg7hODifjaAgBFBE9hC563IhRaEQgt/yYA+iC/+d8oYIhjUet/pBpBNs/TGvZA0p/dkd1iIG3AIOS0HkJrMBRpzYYimUBM43cSSxBoT1yD/osVMW6jMq3BDCia/INV3uOxNmAsFuzuidFrGsMwdDoiShchMWsVEjLY8KWvREL6JsSn0e7u20BvvhTbzPrC2nMi9qatQ3TqdkJiJ5JyDJGaa4oDxzyxN2MnJmk2xzSq7DlWf0IvojciilYgPmML9qVpIowteP2DKnz89Foaeix2UHr6+hEqz2Zit68iTDzGEgL0+im0ymxY0w6boLjakVZbkSpBtseGR+oSPucWCRJBKWvhn7YSWpb94Zw0H5ZhsxDM9xqVr48l/IwKm5vDKHw6NrmOlCCwxmkw1E17YvKGxgTFfzBAvQGGL/kPGpgn9peW0xq+tAE0nbrDq1gR7oWzoWbRHLMMmkJhSxOsd2+Fk2/UYRY4CmttOiHxuCbyLk6BS6gqXr15ga9fPuHj1x+oux+NfXVDscW6F3ySFeG8dwjsw/rAOqQrYo/MJAQmwii4B/3MEDjGTkLsfm3oe4yCw14qgrLl0DIcjfSyXSgst6U1MCUMbBGdqc8PvJVeSItfiCuC9UzhrWUI7zUMcdQyhtdac/iss4TPGnPY63nDMcoWKaWmSMoXYYbkAnMUHXNFyn4rfkGGiM43QQzVhmfCWngzUqgUYvIsCIswXLhNO3D7Mq5Q5l+9SRBcrEDd+RM4e+E4as8ephU4QhickBZkOXPxKM4x8StOlqDy5H5U1xXj1LkSHD9TCk3jobBPHgWL6MlY6+mMSA03HKUiOEEQHPkJgsOtpuBoGyoAUSAUy5l3FKsVyRSBAEHlzxqBGD8gUwS/xhFIioBJf4KtX0UbAYZhqBK38SgUgygWSjMRGdI6BC1laxP8gsEAHGIyyWYWyusBBEDz/wbB70VB2cIhMnXwe93g316BRmz1RcIzuUW3oDz55WpAHnJ7INSABAG+Zj6fV1iDQoKgiNcixHkB7Ul+UyY6YZTN58+hdShsNQAF0spEjFa0C/xshe3EUmX9kcHPldJsIFIbD0Zci3+keQfxrUdBZ6wmBixRxPC1szB643xM1R+AlZ6joO03GSr8vY7b2BRbKZ/9ChWRVrIJqTlrkJ6jhdSsHVQDu7CPvyX3mLlYYdoevklLkFpoihgCYG+uEWJzDRGbtwvFVU7YZDUSY1Y2wGyTPzDXqiEcUxSRUOyExBxjJIvRrgTMzTtVePvuPVXAN2mVo4oLuUxydezyGA/LkKnSNP7AtBVIKNVF4XEbHDvrLY3M3R2iCO/kZbQvqxFdaIT4kl3wT9GCT8oyaFn0h91eRZgFj4dbnAYSS4wRmqqLqUtbwCZaFevthmGFZR+scx0GveAJmLL5T4xf+x8MXvofjF3bDA0c8trDMHIApqxvCBXDv6gKBiGyShUmcf9gvkUjepzm0PFujqqnynCOG4Ulxg2Rd2Y1sk5PQXqJGb5+fYPv39/i2/c3uPMlEsnVg2HhN5JJNo506kC6dYRlYDtEHhzDln8Edkf3gE1MD7gkjSUYRsMnTRmRJYsRWjiHtmAkkoq1UX7JEUdrHXGwyhHZh82QdYJfeIEWDtY5IHynBfxWm8J/rTF8tHbJQKBlyjCD92pzuG0S0479EZahhYxSI36R1jh0yoVfpheyj1ki/ZgZMo7tRsYJOwRkrEZejQXyqTRyeZ1/PBBX7lfiwfMLuH2/TtrL7tY92oH6I6i/eYQqoAwXLpfSFhzDzdvHcV1sZkm6110owskzeTh9IQdnLudSEWTzH20Ggounwz15Dcz35iBC3RVHuszH8Q7KONheEQfbTJNAcKT1ZJSLxG87iUeqA2nZMp7TGghFIPUaCEvQahSvRzKxRZIP5/0jcEzML2hLxdBW2IdRqGEIRSDGGgg4CEVwtPk/UtFQrE0gehGEEhAwEL0JR5hIsnEDfaWFRMWU4oNsgQUE/qurUILAr5ADQK4IJCvwM6S6AR9TxASWhSgCyscKMIQqEL0FBIGARJ74G76eGEMgioXCIuQKWIi/YcjqB10JAkKAMMjk48QYgsxGPBJg2QRDLj9HTquBUjdiatM+SGoyAKmNBiGO1iip+RAk0B5sG7Ucg5ep0BbMwsQtaphl9A82hY7EZraWGs59MN+6C0zp5X3yJqCkYgsOnNBB6eGNKD1khKIjFozdsAubAKOggUg5sgklJ22Rc3y39JvKOkobe9QYSfu3QkO3DebtagwN+4bQ9GqNyEPLcOB0AIqP21Fxbkf+4U24dnM/Pnx4ji9fX+PBq3MIoLy3CRkD17jpCMiaj+jiVUg8qI2ik4YoPGGKggozuETPgXeqKm35MoTnMf8qrJBZbow9WZrwo/XY5NAXTgnT4JY0Fe6Jc5B2RB8Hah1g7jsdLsmq2Og0EJvdBmKr/xA4pytB3aIVlHY2xtQtTTFxQ0M0UFVVxf+L/xf/L/7/OVTx/wFJN69u7+kDZQAAAABJRU5ErkJggg=="/>
  <p:tag name="MMPROD_3LOGO" val="/9j/4AAQSkZJRgABAQAAAQABAAD/2wBDAAMCAgMCAgMDAwMEAwMEBQgFBQQEBQoHBwYIDAoMDAsKCwsNDhIQDQ4RDgsLEBYQERMUFRUVDA8XGBYUGBIUFRT/2wBDAQMEBAUEBQkFBQkUDQsNFBQUFBQUFBQUFBQUFBQUFBQUFBQUFBQUFBQUFBQUFBQUFBQUFBQUFBQUFBQUFBQUFBT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ZvxnjvQAN0oGMVjaz4q0rQkzfXsUDEZCFsu30UcmuI1T41W65TTbGSc9BLOfLX645P4HBrxsVm+CwSftqiT7dfuO2hgcRif4cG/yPT8hR1FV7q/trSPfPPHCnrIwUfrXht98Q9e1Q4e9+zxn+C2UL/49y1ZvmPO5kldpJD1d2JY/UnnvXxGL42owusNTcvN6HvU+H6zV6skvxPZrvx/o9uSFuDOw7RIW/XpWdN8SUJ/cWbMPWV9v6AGvNYic4/SrqyKq7j8vqSa+QxPGOZVdKbUF5L/O53LJqFPe7Ovk8eajMTsWGMdsAkj8ScfpQviPUp+t0R7Kqj+lch/atnbgmSeNfbOaRvGumW3WVnP+yhNfO1s6zTEP3qr++xr/AGbBfw6f4HZR39xIfmnlP/Az/jSTzysOZZG9ixrhX+JtjCfkt5ZMfQfzqrP8V42B26e/Azy4ry5SxVV3nJv5lxyuu3pT/I7dyxHJJ57k5qrLnBwcfnmuBk+Kj4+SxAGe7VWf4pzZx9iH13Ulh6z1Z6EMtxK+yd+0si8CRx7hiKjOoXcf3LqZf92Rv8a8+/4Wk2TusenXD/8A1qd/wtOBuHsZF7ZDiuiEMTT1i7fM3/sut1hf7j0CPxJq1sRsv5h/vMG/mDViP4ga1b/enSf/AK6RD+a4rzlPiVprN+8jmi+i7sflU8fjXSLoYW5Cc/xgrXpUswzKh8FR29WRLKU/jpfgel23xYu4iBcWMM2P4o5Cn6YNbFp8WNMlx9pguLbPBYpvX9Dn9K8mTUbW65injcEcYYUScLkDOe/WvaocU5nQ0lLmXmv+GOKpkmFn9lxZ7xp3jDRtSYLbahCznpGzbW/JsGtoOpHBBr5jlwRg8jHQmprHxBqekH/RL+e2AGQiMSv/AHycqfxFfVYXjfVLEU/mn+n/AATzKvDknrRn9/8AX6H0wcYpRwK8Q034zarYkLfW8N+g4LKfKf6ngg/TArtdG+L2gaphJZ2sJjxsuhtH/fQyv659q+zwnEOX4yyjUs+z0PBxGU4vDayhdd1qd5RVeK4SZVaNg6sAQykEEH0qcHIr6KMlNXR5DVtxaKKKsAooooAKKKKACiiigAooooAKKKKACiiigAooooAKKKKACiiigAooooAKKKKACiiigAooooAKKKKACiiigAoopKAFooprOqDLEAUtgGk9KbJIsYJZgoHUmvNPGXx00Tw88ltYuNVvl4KQtiJT/tSYI9chckY5xXivij4ia74wdlvrwrak8WsAKRY9xklv+BE+2K+UzHiLC4G8Yvml2X6s+kwGQYrG2k1yx7v9Ee7+JvjRoeh+ZFayf2pdJkFLc5Rf95+g/DJ9q8v134t6/r7lI5hpts3SK2+9+Ln5v++cV53E3AAPA6YrX0+wuLwgwRM4JwGxgfnX5nmHEeNxd1zckey/z3Pu8PkOCwSvP3n3f+RNHIWcuXLOxyzEnJPcknJP1zVyE84HPb1rQtPCpUA3EmD/AHU/xrVisYbZf3aAEDkkda+MqVed66nZKtTjpTMqCNmwccYqy0pjHH51OxGWAJJB6VWkwRj+fb61z7vUz5lLchkvpiMB8D2qlNK7Dl2Jx3bNWJMFjg8+vvWbfanZ6eHNzdQ2+wZbzXCkD6E11U6U6jtFX9EaKcIK8rIbKOpPJ49qrsSexx7VxGv/AB68AaCG+0+KLFnQkNDE+98j2HNcBrf7YPgCyUfYnvtTcE5VbVk5+rDGPpXuUcox1a3LSdvQzlmWFpbzR7Y7YJ71WmdV6kDHqQK+b9S/bc0faRZ+Gb539Z5kC/pzXO3P7bl62RF4ZtQO3mXDf0r1qfDWYyXwW+aMnn+Bhpz3+TPqpmHQdPXNVy2ckjH9a+TpP22NZc8eG9NHpm6fj9KiH7aGt7snw/pxHp9ofj9K6lwvmP8AKvvKXEmAX2n9x9XM4wT/APW/nUMjcd8Y7DNfLA/bM1Rzl/Dtj/wG6f8Awq9aftiB2H2vw5lR1EEwP86b4azGK+C/zR0Q4ly96Odvkz6SeQZ45z2B601cMeV968Js/wBrTw5cNifStQtgepZlfH/fOa6rSv2jfAeoMinV2gY4H7+BowPqSAPxrkqZLjqK1pP8/wAj1KWd5fU+Gqvnp+Z6vb/KcjAPqOD+lattqF1AR5c7j2JyK5DQfHHh7XTjTtbsrwgZPlTAj866WCVHClTkHgEcgn614lbDVaelSDXyOv21CsrwkpHQW+u3BGJMP3zjBNXY9RSQcgqevrWFbFfUelXopAO2QO+OBXmyguiOOcIdFY0S4Y5HIxVd368/gKsW4UoO4PpVj7FHMO6k9CKy5lFmHMloV9K8Sap4clD6dfS2mTkopypPupyv44zXo3hv4+uhWDXLMMOn2i1/qh/mD9BXm11otwAXjHmp2x1rImUxEq6lD3UjBr6DA51jMG17Kpp2eqPPr5Xgscvfir91oz6z0LxTpniW1M2m3kV0gxuCt8yn0ZTyp9iK2Mk18YW99PYXcdzaXEttPGflmiYow+hHOD3B4Nem+Evj9e6eVg12H7fDnH2uEBZFH+0vAb8MdOhNfpeXcV0K9oYlcr79P+AfF47hmvQvPDvnXbr/AME+gsZFFYvh/wAVab4ptBc6bdpcx99vDKfRlPKn2IzW13r7mnONSPNB3T6nxs4Spy5ZqzH0UUma1JFooooAKKKKACiiigAooooAKKKKACiiigAooooAKKKKACiiigAooooAKKKKACiiigAooooAZ1oNQz3EdvE8kjqkaDczE4AHqa8M+Inx+8nzbHwwwkbJV9RZdyg/9M1/i/3jxxwCDx5eNzChgKfPWl8urPQwWX4jH1PZ0Y37vovU9K8bfEvRfAdsHv7jfcuMxWkXzSv747D3OBXzn43+MOueNi8DSf2Zpr5/0SB/vj0d+C30GB04PWuMvbi4v7qW5upnuLiU7nllYszH1JPJ6D6YFS6TpF7rV2ttZW7TynrtHAHqT2FflWacQ18ZeMHyQ/H5n6zlnD2Ey+PtcQ1Ka6vZen+YyNwAM4GP4QMY9q3dD8PXuuN/o8JMfeVuFA+v+Fdz4Z+E0GnhZ9UInlGCIVzsB/ma7pYILaHZGqxxKMAL/Svz+vjFe0dTTF5xTi+TDq/mcTpHw/trNQ9432mTsMYUf410CxRwoEjVUXHCgYq/K6EjBHIzwe1YPibxPpPhLTZNQ1nUrbTLKMZae5kCgZOAOev4VxxVXEy5Yptvoj5+piZ1HzVZFl5FXOD7cVA7qQcHOeeBXyz8T/28/DejNLaeENMfX7lcgXc5MMAPQkcZbnkEcGvB38a/G/8Aaav3sNKh1PULdsE2ukwmG3UcYLEYGB6k+tfcZfwhjcXadX3I+e/3HmVc2o0dI6s+zfHvx+8B+Ad41PxHaNcYOLW1PnyEjgghchT2wSK+f/Gf7elpBvi8MeHXnOBi61GQIM9xsXJI/wCBCtv4a/8ABLzxTrLpdeOPEEOhRMQXtrHFxOfq5JX0zmvqn4c/sIfCT4erE58Orr16ow11qzmcZH8QQnCn6dK/Q8HwjgMOk6t5Pz/yPFrZziKmkNEfnZL8cvjT8XbiWDQEv5UcnNvoOnlgg9nAZgPfcK6XRf2Gfj18TZYJtZspLKKYZFzr+oh8A85Kgsw+hANfrNpui2Wj2wgsLCCxjVQqrbxKmAOAOAKuxAjJYcnGa+to4LDYZctKml6I8ipiatR+/Js/Obwr/wAEotVmh3+IfHNtZSD/AJY6dYmcH1+dnTH5V6roH/BL34ZWEEZ1TVde1S4A+ZhNHEh9goUkfma+y6K7LHPdnzvo37BPwS0iEIfBaX7jky3l5OXP4K4H6V1mn/sm/CHS8G28BaSPaWNpf/Qia9copiOCt/gZ8O7NAkXgPw2EB6HS4GJ/EoT+tWG+DHgDB/4oTwyfTGj24/8AZK7WigDzbUP2c/hlqQ/f+AtAznkR2KJ/6CBXNX/7GHwX1LPn/D/TyT3SSZB+IWQV7dRQB8va9/wTk+C+tkmDSNR0YHtp982B/wB/AxrzTxJ/wSo8L3krPoXjTU9MTBwl7brckHtyCn8q+7KKAPy28V/8EtviFpbyTaFruj63HHkxrKWtpn9MAhlB+rfjXmOrfBL9ob4OshOieIIoVBZfsDC9iwOp2RlwB9QK/ZcVWdWLFcZX1z7cDFYzo0qitOKaNoVqtN3hJp+p+NWhftb+NPDNwbXXLK31Ao2JEnjME49R0wD/AMBr2Lwh+2B4M1kxJq0d3oEzHDeYnmwp6YdcE/8AfP41+gvjL4P+DPiFb/Z/EfhfTNViUHaZ7ZSwz1II5B96+Z/iT/wTH+H3iJZJvC2oX/ha7KlhHuNxCWz0IY5A9l5r5/FcPZfik24cr8tD2KGdYyhpz3XnqXPC/izRvFdp9o0fVLbUYiNxMEoYoP8AaHUZ9wK6OJ1BGT1GR3r4s8e/sJ/GX4QXL6joEb6/bQtuW70OUibjnJiznA9SKwvCH7Xvj3wDerYeKbM6xFExDpfRmG6Ug8ndjLEds8V8FjuC6sLyw0+Zdnoz36HEMKmlWNmfoHalSMrzgZJH+NTT6Xb6ghWaINnoQOfwNeNfC39qPwF8RGit01D+yNUkwDY6idpznACOcK2evHTvXuNsyuoKsGjP3SDkH6V+d4zBYnAz5asHFnrwxUKq56cjj9U8BTxqZLGTeOux8bvwrkbuCWzm8qaMxyj7yMMV7hCFKjnt19qbqHh+x1yDy7qFZB0Bxgj3B61zU8W4u09juo5tKm0qqujxDTdYvtDvVu7C6lsrpOkkLYP49mHsQR6iva/A37QUFy0dn4kRLSU4Avo/9Ux/2x1T68jqTtrz3xL8ML/TEaewBu7VcnZj5wP61wkmVJUjDA4IPBBr6/Ks7r4N81GV4/yvY78RgcBnVO+nN3W69T7kt7mK6hSWGRZI3AZXU5DA8jB71Nxivj3wL8UdZ8BzKtrJ9p04sTJYzMfLOTklTglDyTkAjJ5HTH0t4G+I+j+PrRpdPmIuEA861lwJYifUdCPRhkH14Nfr2W53h8xSivdn2f6dz8wzTJMTlsryXNDpJfr2Oxopqtup1fRnzoUUUUAFFFFABRRRQAUUUUAFFFFABRRRQAUUUUAFFFFABRRRQAUUUUAFFFFADCaxfEniiw8Kac97qE4ihXgd2c+igdTx0+tZvjjx3Y+CbLzbhjNdSAiC1U8ufc84Udzj8zgV82+KfE2o+LNSa81KYu4yI4uiQgnoo7Dgcnk45J4r5HOM+pZdF06fvTfTt6n0mU5LVzGalP3YLr39DS+IXxP1PxvJJbrus9Jz8tqrcv6NIR19cDgH1xmuEYYbpjHatCC1kup0jhQySNwABzXoHhfwPBpzJcXgWW4HKoeVQ/1NfjONzCpXm6taV2z9Vj9WyqgqdJW8ur9Tm/C3w4utbdZrzNpZ9cH78g/p9TXr2gaFZaBbCG1hWFABlu59yaSGQDIGB/n9KtiQLGzkgKBkljgDHcntXzVWtUrOy+5HyGOxtbEv33aPYsT7GUkkEc559Otc54o8TaX4N0qTVNc1G30uwjGHnuW2rnrgDufYZJ9K8B+Pf7cnhj4ai50jw0kfibxCAY3eN8W1sw4yz4IY8ngZ5GD1r5V0DwV8Y/20fFL3WLi8sVciS8nPk2Fop5wg4BwOgGSa+4yXhDE461XE+5D8fuPmquNjRXLHVnr3xk/b/tLZp7D4fWAuHGVOs367UHXmOP8AHILEe4ryjwb8AvjT+1fq6averdvp7sW/tbWWMNtGDyfLjwOPQIuPpX3B8Cf2A/Afwl+z6jrka+MPEkeJBPcxn7PCwOQUjzjPoTzX0/DbR28KRJGEiVQojjACgdsKOg+lfsuX5Ng8tjy0IK/fr954tXE1az956Hyf8H/+CcXw+8CJBd+Kmm8Y6qgDMJ8w2yHqNqIcnB7sSCMZA6V9T6ToNj4f09LPSrG20+zRQEtrSBYo1x3CAAA/WtdM4GeDjkDoDTq9w5BkOBGMZ79frT6KKACiiigAooooAKKKKACignFN3qP4h+dADqKKKACiiigAooooAKKKKAK8yO5A2Bl4zkD1/H8sfjXCfEr4H+Cfi7ZvbeKvDVnqjv0uXTZOuBgASphhj0yRx0Neh0UAfnH8Z/8Agl/c26y3/wAOtZ+0g5caPq2AwwM4SYcEnoAVHue9eAaN8WPi/wDsu66ui6/bXcNvGcDTNaQvE4GR+6kyeBk42sRnqDX7KyttABG4c5A6nA7DvXL+OPh94f8AiNoz6V4k0a11iwlUr5dzECV9CD1Uj1HQ81yYjC0cXDkrRUkzWFWVJ3g7Hyf8GP2wPBHxPaCzu7j/AIRrWWUA2d9INjt1OyQgAj64PYA19EwpkqMjOM59vWvjj49f8Ezrqz+0ax8L703KBi39h3sgDpgggRyE845ODg+leM/Cz9qj4ifs6a0fDXivT7nUdOtWMcml6mClxbjPJRyM8cnB4Oc5r8szjgpSTq4B6/yv9GezRzFtctRfM/Tp3QR8EDjrn1ri/F3w/sPEaPLGBa3n/PVB1/3h0NZXwl+OHhP40aQl54e1NZLiMAzWEzbbiDnoynBI9xwe1d3M/XOBX5PUoV8DVdOqnFo9vC1pQkqlGR85eIfDl94fu2gvIsZOFkByrD2PQH2qtpl9daRfQXllcva3UJzHNEcMp7j3B6EEEEcEGvf9UsbfVLZ7e6iSWJv4SP1B7V5X4l8BTaMWntQ09mM8fxJ9fUe9evhsa7qztJdT77DZjTxcPY4hK7+5nsvwx+NkPiQRabrJjs9WYhUl6RTntj+6x4+Unnsew9cBBGeor4dSMED+L2xXsvwy+M02nvDpfiCZpbbIWK/flo/QSHuO27t39R+r5LxKptUMY9dlL/M+Izvh32V8Rg1p1j29P8j6AoqKOVZEDKwZSMgg5H51LX6MnfY/P9goooqgCiiigAooooAKKKKACiiigAooooAKKKKACiiigAooooAibqK4zx94/tvB9n5abbjUpR+6t88AdNzd8D9eg9RJ488cweE7EJGBNqE6nyYc/mzegH69B7fPuo3FxqV3NdXErTzysWaRurHp+AA4AGAAABxXwmf8QRwKeHoO83+H/BPqMnyh42Sq1tIL8Spq2p3Ws3015ezNPcynLO3X2AA4AHQDpioLbTZdQlEcQ5OCWzwB6n/CrdvZG5k2jhT1JrpLCCOzTYg6Dk+9fi9evKcnOTu3rc/TXOOHgoU1a2yJ9A0i30lAFGZWHzSHv9PT6Vu+Z8npg5rHlf5VI4wQck8fl3/xrzD42/tFaD8F9DBmkN/rc67rXTI2BZwP4nI+6vuevIGcHGOHwdfH1VToxu2fOYuqoJ1KjPRvHXxB0H4baBNrHiHUY9OsogcBjl5WH8KDGWJyBxwM9RXwp8YP2rPGXx31lPCfguzvNP0q6k8qKyssm7vueN5XkA91GAB1JArC8MeEPif+2x8Q3nBaS2icCa7mBWx06M9ADwM4BwBya/Sv9nr9lnwh+z1pCjTLZdQ12UD7VrFygMrnn7nXYvJwB6++K/a8j4Vw+XpVq6UqnnsvQ+FxePlXbjDSJ8w/s4/8E4Ybf7LrnxT/AH8+BJF4dt5CFBB/5bSKefXCkD3IyK+79D0Ky8O2Fvpul2MOnWMACR29pCEiQZOSqg4APfuScnNb+0enbFAGK++2PHCiiigAooooAKKKKACiiigAooooAKKKjlbC5OOo60Buxs2wRNv6DrXxH+01+0nqC+NLbSPCl+1vBpE4luJ4W4mlGDsPYqO4OcntxXqX7VvxzX4faAdB0qc/29qCbcq3/HvF3Yn1POP/ANVfAzOZGYkkkncSTkk9+fxr5jMsa0/Y036s/buBeFI4pf2hjYXhtFPr5/5H6gfBf4p2PxX8IWur2zBLgfJcwZ5ikGMqf557ivSN1fmH8BvjBd/CHxlHdl3fSLoiO9gU8FezAeo/lX6R6Jq1tremW+oWUyzWlyqypIDkFTjA/WvRwGLVeHK/iR8ZxZw9PJMY+Vfu56xf6fI2qKQdKWvWPhAooooAKKKKACiiigAooooAr3LMIjgFs4BAODg+nv8AlXl3xl/Z/wDB/wAcdENp4q0mO5uY1KwahAvl3Nv6FGByQO6tkHk4r1mk2j0oA/IT41fsofEX9lzXR4o8N3t1qGhQMXh1vTgUmgXuJkBJAIJBPKkA5x0r2D4A/tx2Pi822hePTFpmq8RxaooxBcn/AGwP9W2R1HByeAK/RO7torm3kimiSWF1KtHIgZWB7EHr9K+Ev2oP+Celj4lju/EvwxiWy1PJafQycQ3DAZJiJOFbg8dCR614WZ5Phc0p8taOvR9UdVDEzoSvFn0L5qSokkcgkDAESqQQQeQQRwR70szAod3I6HPevzu+Bv7UviP4Kat/winjOC7utFt38hobgEXNgQcEAEZZc5yp+o6AV92aF4r03xjo1vq2kXkWoafcrujnjYYPbHsR6HmvwjN8gxOVVPe1g9n/AF1PtMHioYhaaMy/EXhBZS9zZrtc5LRE8H6elctFAQ2CMEHBUjvXqLNtXrn3NYOsaNHdkyxALL/OvIpVn8LPscNipJck9UbPw0+JsvhZ007UJGl0nOFY5LW307lfbt29K9+triO5ijlidXicbldTlSD0IPvXyUsTI2CmCD936V6D8N/H8nhiUWV67PpTtxkEmAk5JHquTyPxHOQf03h7iJ0WsNipXj0fb18j5TO8lVS+Jwy13a7+fr+Z7/RVeCZLiJXQhkYAqynII7EGrFfrcZKS5kfnewUUUVYBRRRQAUUUUAFFFFABRRRQAUUUUAFFFFADK5zxj4og8LacZ2Ae5fKww55c+vsBwSf64rR1vV4ND0+W7uX2og6d2PQAe5rwjX9YufEWpSXl0cFuEQEkRr2Uf1PfNfGcRZ5HLKXsqTvUlt5eZ7mV5e8ZU5p6QW/n5GPqV7catezXd1KZJpiCzkY6dAB2AHAHaqLpnr1zVq8ZIY8uccdPWs9bgscn8B7V+FzqTqydSbbbP1WjBQioxVkti9b4QYAx64qy0/ATeULHG7+n49PxrMeZo1GzkZyR39v8K8A/aO/aUT4fW0vh7QZUn8RuuJZhgizBAwxHTcRyAenXoRnuwGXVsyrKjSXqzhxuIp4WDqVH6I3/ANor9p60+FtpLomjGO98VyqAQeY7Mf3nBzlsHhfbJ9D41+zb+yh4p/ag8SS+K/Fd3dWfhh5TJPqMxxNfsOqQ5zgDjLYwBwBnp0H7In7Gt/8AGnUf+E48eeenhoyGWOGdiJtTbJyxPUID1PfoPb9P9F0my0Wxt9PsbWOys7eMRw28KgKiDgADsOOg/Gv3rKMmoZVS5IK8urPy7G42pipty26Ix/h94F0L4b+HbTw/4c06LTNJtgfLiiQck9WY9Sx7kkk5xxwB1wUKOAB9KFQLjAAOMDHYUte+eaFFFFABRRRQAUUUUAFFFFABRRRQAUUVFM5UZBxz1xnigaV2JM5CkKQCSACTXnnxh+K2nfCXwjPqt6xkuGyltaE/NLIegHXHr6AV03irxZY+EdCvNU1O4S2tbZS7u549gPU9se4r82PjR8W9Q+Lvi6XUrgmKxhYpZWwPESep9WOMn8q8fH4xYeHLH4nsfe8J8NzzzFc01alD4n38l6nL+KvE9/4y1++1jVJjcX13IXdieFHZR6ADAA7AVk0Hr717P8EP2cNQ+LWjapqssrWNlFG0dpIy8TTY/wDQRx0r5CEJ1pWirtn9PYrGYPI8Kp1WoU42S/4CPGD0r6b/AGSPj6fDGoR+D9duCNLuX/0KdzxDIc5Q+gY9Pf618465ot74c1e803ULd7a9tZDFLE/UEHH+T3qkCVYFSVYEEMDg57U6NWdCalHdHNmuWYbiDAulOzUldPs+jR+v0cwkCsGJB/I+4qwPrXy/+yl+0GPGWnR+FdcuAut2qnyJ3P8Ax8x8/wDjyjg/gfavp9B8mPbAzX3mGxEcRTU4n8hZrltfKcTLC11Zr8V3Q+iiiuo8kKKKKACiiigAooooAKKKKACmbFAHA4GBx0p9FAHzb+07+yH4c+PmjNdxpHo/i+BT5GqwrkP6JMOrgjgHkg9OOK/O/wAK+MPHv7H/AMRLrQ9bsZUtS4N3pcpzFOvOJImwcEg8Edehr9njGh6rn/Oa8j+P/wCz14a/aE8IvpWtwLBfwAtp+pov723YgdCOSpwMg1y4jDUsXTdGtG8Wa06kqUlKDs0eUeAviVo/xP8ADcWt6FeedbSLtaIj54X7o47Hrz3HTvXRibeisTk4zn/PNfnddWfj39jP4rzaffRN5ZI3Rhj9m1GDPDKegODwRyDX214A+JWl/E3w1Brej3ZeCQbZI2OGt5O8bjqCOx7jB6GvwvPeHp5ZP2lLWD/DyZ+hZZmEMVHllpI6m8t0lJcYDA5PFRrHg4PsaUykqCc5xzRFIivh+ATxmvkNbH1Kukd/8OPHDaNImnXsn+gOcRyOeIWz0J/ukn8PoePZVIKgjmvm+K3yvIBU/wAq9N+H/itpI49JvG/eKMW8jHkgfwE+oHQ+nuOf1LhfiHWOCxL/AMLf5f5HwGc5ck3iKK9V+p6PRSUtfrZ8cFFFFABRRRQAUUUUAFFFFABRRRQAwnAqOWRYYyzEKoBJJPAFSNgV578RfEPytpkDFcjM7DsOoXP6n247142a5jTyzDyrz+S7s6cPQliKipx6nL+NPEb+JL8GMn7HCSIkH8Z/vkfyz0/GuUumS3ieR+EA3c/561qOuPwz+FcF4n1v7bdfZ4zmFDyc9T/nNfzricTWzDESr1Xdtn6tl+FUYqjTWiEu783su7omcqPaommO8AEgnnPH61mC4KNt74BHv7V598Z/jLZ/DDwy9wClxq9yGjsrYHqw4LnvtXJ+p49SO3C4OpiqsaVJXbPaxNSnhKTnN2SMr9of9oVPhtpcujaVLHc+JbmMBWUZW1Q9XcYwWI6DseTkcHmP2NP2Q7v4ya4njzx3FNJ4ZSYyxR3DYfUpskkuTz5YIJJ6scDpnPO/snfsy6t+0345u/FPid5T4XtZ/MvLlyVN7L1ESHsOOTyABjrgH9XdF0ix0vT4NP06BLaytUEMUMKhVRRwAB6DGPz71+75TlVLK6KjFe892fjuY4+eNq8z2WyJtMsLeygSG3gWC3jUJFFGoVY1HAAA6Y9B7VfECA5CKDzzjnnrSpEIuFGB6U+vfPICiiigAooooAKKKKACiiigAooooAKKKKAE7ehrP1S8g06zluLmRIoI1LO7nAUAc5P0qe7uFtoy7EBACSScAAc8mvhb9qf9o+Txpdz+F/Dtzt0WJtt1cxkj7Qw6qP8AZH61wYvFRw0Lvfoj6XIcjxGeYtUKOkftPol/n2OV/aT+PM/xV1w6bpspTw7ZyEIFyPtL9DIR6Z6A14p0P60mMgVteEPCOo+OPEFno2lQG4vrpwqgdFHdiewAySTxXw85zrz5nq2f1pg8HhMhwKpwtGEFdv8ANs6f4K/CW++Lvi+LToFMdjDiS7uf4Y09M9ycYA+tfpT4Z8OWfhPQrPS9OgWC1tohGiKMYA/ya5j4NfCbTPhP4Tg0q0iV52Ae5uSPnlk7kn/PFehBBj19fevsMBg/q8OaXxM/mPiziSeeYvlg7UoP3V38z5j/AGs/gJ/wmelv4r0S3zrNohNxEgwbmIfpuA6d6+FyCvUEckEEYOfpX6/yQRuhDDcDn73celfDH7WH7P3/AAit9N4t0G3P9lXDbry3jH+pckYcf7JJ59M+/HmZlgmn7amvVH3PAfFKptZZjJafZb6eX+X3HzlpOq3mh6lbahYXD2t7bOJI5ozgqw71+iX7PPx6tfi74a8qdkg1+zULdW/9/wBHX2P6Gvziwcd/rW14O8Y6p4F8Q2ms6TcNbXdu2Rg/K47qw7g9CD/OvLwmKlhal1s+h+j8U8NUs/w142VWPwv9H5M/Wpeg9cU/OAfavMfgn8aNN+MHhpLy1Igv4lC3Vox+aJ/6g9Qa9LjbcobrnvjtX3NKrGrFTg7pn8mYrC1sFVlQrx5ZReqJKKKK1OUKKKKACiiigAooooAKKKKACoRAijGD0AJycn6mpqKAPJ/j18BvDfx78FXGia3b+XOBus9QQZktZM4DKM8jsR3FfleyeN/2Nfi7c6VqkJ2qwE0QOYL+A9JEPrg5BGCDwa/aMwrtPXvz7+teL/tJ/s7aJ+0N4Mn0u9AtNXtt0mnakqgtDJ6E91PAI6Dr1zWFehTxNN0qqvFm1KpOlJTg7NHjvg3xxp3jrw5aa3pE4lsp1yMj5lI6hh6g8Y+nrW1HKXhBc5JGc45x2r4M+HXjfxH+zH8TNQ8M+J7Z4rBZxDqVi+cKeQJo+vYg5HBBx1wR9wWGr2+q2EF5aTR3NtMoljkjOVdSMgg9+K/CM9yaeWV/d+CWz/Q/VMpzCOOp2fxLc6rRtTDyC3kPUfKT/KuhiQqVYExsCCGU4ORyMH175rzhJDuVg+COQw/Su78MaqurW+xiDOgwyjv7ivkKnNS9+Oh2YyjZc6Wh7N4Q8QjW7LbLgXUWA4xjcOzD610deQ6Tdy6Xex3EP3l6jsy9wfr/ADAPavVNPvo7+1jnjOUkGR6/jX7lwvnizOh7Go/3kfxXc/LcwwvsKnNH4WXaKKK+7PLCiiigAooooAKKKKACkPSlpGbC5pN8quwMfX9XXSNPkm4aRhtRfVj/AE715NPvlleV2MkjsWdz3J5JrofFGrHVtSbYcwRZRMdOoyfzH6Vy+t6lDounz3crYSMH8TX89cT5vLM8X7Kk/cg7LzfVn2uV4V04rT3pHJ+OPEI0y3WzhfM82ckfwr7158r5Oemeai1HUZNUvprmXl5SSee3b6YqubgoGJHAGSxPAHv+v5V5dGjyxUep+qYbDxw1JX36sp+MvFen+DNDu9X1OUx2ltHkgEZcngKB1JPT8a+V/hp4C8TftjfG1YCzwWbMJLu5QZSytRwFX/aIGBnqSSc4NR/G7x7qHxj8d2fhPw5G95ZxXAt7aGAEm6nYgbiOpAPAHTqfQ1+nX7Lf7PFh8AfhtbaTHiTXLsi41a7XGZZscKCMjaoJA9evGcV+0cPZQsFRVeovfl+CPyXiDNPrdZ0qb9yP4novgP4f6L8O/Cmn+HNCtRZ6XYxiKKNepwOWJ6kk859a6VIgmSMkk5OT7Y/ClRNg9T3JHJp9fZHyAUUUUAFFFFABRRRQAUUUUAFFFFABRRRQAlQzTiBWZyAoGck4/OmXN0luMv8AKuMlj0A7/wD66+Mv2nP2o21Brnwp4SucRDMd5qMR+90BRDj6gsPoK4sTiYYaHNJ6nv5NkuKzvErD4dadX0SE/al/ac/tYXPhDwtcgWwzHfX8P8Z7xofQc5P4etfJwyaAc5APPrT4IpJ5UijUySOQqooyWJOAAO5NfD1608RNzk9T+s8nybC5BhFSpadW3u33f9aE+n6bdatf29lZQyXN3PII4oUGWZjwMCv0I/Zv+Att8K/D/wBpv40l8RXgDXE6YPlDqI1PoO+OprmP2W/2dB4Is08Ra/Ara/cJmKJufsqH/wBmPf8ALsa+lo4BFxkkAYwf5n1r6HLsByJVai1ex+Hca8WPMJvAYOX7pPVr7T/yX4j0txGcjPHapaKK+kPx7cQjNZ+o6Ra6tZXFpdRLNbzKUkidQQykYII75FaPWk6UmlJWexSk4vmTs0fm3+0Z8B7j4S+I3u7GJ5fDl458iQc+Qx58tj+PB7ivGs8ccmv1p8WeDtM8ZaHd6TqsCXVncLtZHHT0IPY55z61+b3xv+DGo/B7xS1pMHuNKnJazvccOv8AdY9Aw6e/B718ZmGBdCXPD4fyP6Y4L4tjmVNYHGS/exWjf2l/mYPw4+ImrfDLxNb6xpEpWRDiWEnCTJzlW+vOD2NfpB8J/izpPxW8MQappsg83G24tycyRPjlSP69K/LcfeH0rrvhn8TtZ+FniSLVtJmwMhbi2Y/JcJ/dYeozkEcg+2RWOCxksNKz1ienxbwpTzuj7eilGrHZ/wA3k/0P1WjkDqCe/I+lOH3a8++E3xe0b4r+HIdQ0ttkwAWe0cgSQv3BH9RxXfRS+YD9SOPavtqdSNSKlB3TP5axGGq4WrKjWi4yjumS0UUVoc4UUUUAFFFFABRRRQAUUUUAFRPArtuJOQcjB7/SpaKAPlT9t/8AZaj+OHhU65odtEvjTR4meFsYa9hGMwse57qT0OQMZNfEn7Lvxjk8MaqfBXiB3itHkK2jTcG3mycxnPIBPT0Oe2K/X5ocyb8nkDgHHTPX86/N3/gol+zH/wAIzqz/ABP8L2xisLmQDV4YRjyJieJgOwY8nHQ88AivNx+Bp5hQlRqLfbyZ34PFTwlaNSHT8T19ZDtOen+RU2m6vLpN8lzFwVOGHqO4rw79nT4w/wDCwfDA06/cnW9NULKSw/ex87ZP5A+5HrXrYl3YIUgHkg1+AY3BTwlaVCstj9qwlaljsOprVSWx7rpd3FqdnFdRnckgBAzkj1B+ldh4W1M2dz9nfiGU/Ln+Fv8A69eGfDbxN/Z2pixmk/cTn5c9A3P88/oK9gRwFyoxj0ryMHjKuUYyNen0f3rsfC5phHTk6UtU9j0lTmlJGKyNB1P7dafMcypww9fQ1rCv6ZwWKhjKEa9N6SVz4OcXCTi90PooorvICiiigAooooAZ6YrC8VagbWwMUZIllyoI7Duf8+tbjttXJrg9XuTqN5JJ1jBwv0HT+p/GvhuLM2/s7BOEH789F6dWd2Dpe0qJvZGG8HoOPUenavHfij4gN/qA06Bv3Nucvg8M/wD9bpXqPjTW/wDhHdDmuR/rcbIwT1boPwr5/mJmkZ3JLu25mbqSetfheDp87dSR+q5Hh/aSdeey29Sj5xDEbckHHX8vzrxz9oz4n/8ACJ+GhpFhLs1XUlIJVsNFFjDH8c4HtmvVtf1C20PTLzULyURWlvG0krt0AAJPPXtjivmD4PfD/U/2sv2gbeznEiaZLJ9ovWByLayQjCg46kbUB65YnHBr9O4cy1Yqt7ea92P5l8S5p9Vw/sIP35fkfTf/AATe/ZzNpan4o67aZuZt0WixyrnavIeYg+vIB/Eciv0DtR8mc5ycg+x5rO0XRLbQNJs9O0+KOKytYlhhhQYVVAwAMegH8/WtSNdi4zn3xj9K/X9j8Z3H0UUUAFFFFABRRRQAUUUUAFFFFABRRUZmUEjuOueKAEMmGxjjpnPU+mKr3moRWEDTXDCKFFLM7nCqB3JrK8R+KdN8M6VdapqN4lpZ267nlkOAoHb1544HPPuK+Efj9+07qXxNkl0fRmk07w2rEMAcSXQ9W7hfbv39K83FYyGGWu76H1mQcOYrPa3JSVoL4pPZf5s6b9pP9qiTxTJc+G/CM7w6YMx3N/GcNOOm1T2XqCe+a+YCM0oyenYdKckbzSLHGheRiFVQOWJ6ADvXxdWtOvJym7n9VZTlGEyLCqlQjZLdvd+bARtIwRAXdiAqgZJzxwBz+Ffan7L37MX/AAj62/irxRbr/ah+ezspBkW46h25++c/h9aT9mL9l4aItv4q8V24OpkB7SwkGRbg9HYf3jwcdvr0+q4YfJyAcr2r38uy+1qtZeiPxjjPjP6zzZfl8vd2lJdfJeXd9RYofLYkdDjjH61PRRX0+x+Itt7hRRRQIKKKKAGHgkVx/wAQ/hzpPxK8NXOj6tCJYJRlHx88b9mUnoR/jmuxxwKXbUThGpFxkrpmtGtUw9RVaUrSTumfll8XvhFq/wAIfEr6bfoZbOQlrS9VcJMv9COhB6Vwucf4Gv1W+I3w10j4m+HbjSNatxLBICUkA+eNuzKexFfnJ8Xvg9rHwg8RPp9+jT2Tsfst+q4SZfr2Ydwa+LxuBlhpc0dYv8D+oeEeLqecU1hcU7Vkv/AvNefdGV8P/iJrXw08QRato1y0Uq4EkR+5MvdWHp1+lfoZ8Fvjlo3xb0NZ7QrBqEKj7TZM3zRn2z1B5wR9K/MzPOMVr+FvFWqeCtbt9V0a8eyvoTlXQ8MO6sOhB7g1jhMZPDStujv4n4ToZ7S9pTtGslo+/k/60P1uSQOM4x0604nI6V4T8Af2ltK+KVomn6gyad4jjXD2zNhZcD7yE9enI6j3HNe5GYHjBIzjpX2tGtCvBTiz+WsdgMRl1eWHxEHGS/rQmopquGJx2606ug88KKKKACiiigAooooAKKKKACsPxN4esfFWjX+k6rbx3enX0TQTQSjKupGCCDke446gd63KrvG7SEghRjGevHXOPXNAH4y/FfwDrP7Inx9e1iDz6aj+fYytwt3ZucFSeckAlTnkEA8ZFfVvh7xFZeIdCs9VspRPaXUYlV164I7jsexHUV7H+2z+z+nxv+FFzJYwo3ibQ0e709wDukXAMkWfRlGQOeQPevgT9ln4jvpmpT+D9QdkSRmksw/BWTnfHz0yeQPUn0r4niXLFiqP1iC96P4o+14bzL6vW9hUfuy/M+p0ujk4zGyngg8gjuP0Ne4+BfFA8Q6NG0jD7TENkoB7+v414Gsgbkfkf6/hXReBvEjaBrkZY4gnIST09j+FfiuJoKcH3P0fMsEsVQcor3on0Vo2q/2bfRyMf3TYWT0we/4HB+ma9EVsjPavHTIZEB6jp+FegeDNV+36aYXOZbc7Dnuv8J/z6V95wTmjjKWAqvR6x/VH5HmWG5bVV8zpqKKK/ZD58KKKKACiimsaAMLxVqX2GwKKR5kx2D2Hf/PvXHx3PQd+RUnirVPt2rSKrfJAfLXB7/xfrx+Fc5resjSdKuLjqVXC+5PQfnX838UY95jmMlF+7DRfr+J9bgcI1TirayPPPifrf9raytpG+be2BHB4Zj/h0rhZG4ORnuccmtGdmlmaRzlnYsSTWN4g1a28PaPfaldttt7OIyyFjjgZOAfUnge5Fc2GpuTjSitdD9Voxhg8OlsorU+cf2sfiB5UNr4Us5OZsXF3tz90EFFx7nk/THevtf8AYH+A5+E3weh1m/gC+IPEm28n3D5o4RnyUz6FSW7ffwelfCX7NXw5uv2mv2j4p9URpNLinOpai2DtESnKR5HTcQAOOtfsVaRiG3SNY1jVRtCpwoA4AAHT6dq/oPLMHHA4WNJb7v1PxPM8bLHYiVWW19PQniXamMAc8AdPwp9FFeseSFFFFABRRRQAUUUUAFFFDHAz/SgAoqNZFcZB6dR/9akeZY1JZtoxkk8UXQWbdhGnVWAPfnOK8++Kfxg0L4U6Mb3V7lfNcnyLRGzLKe4A/wAjFeXfHD9rTSPA63Ok+HfK1fXVJDOpzBbHpkkfePsD1zkivibxR4s1bxprE2p61fS6heydZJDwoJ6KOgHsK8DGZlGneFPV/kfq3DXA+IzNxxGMThS/GXp2Xmdd8X/jdrvxf1ZpL2RrbTEcm30+NvkQdif7zY9fX6V5zjGf1o6fWtfwr4V1XxnrcOlaPZy3l7KcCONeAO5Y9AB1JOMV8tKU60rt3bP6LoUMHk+F5YJQpwX9XKFhYXOp30NpZwSXN1MwSKGMEszHoAPWvt/9m/8AZYi8G/Z/EXieJbjWiA0FsRlLbPOfQv79q6j4Bfs06Z8LLWPUr4JqPiKRMNcsPkhz1EYPTjgnv7dK90iQoDnPPTnNfS4HLuS1Wqtex+A8W8bTzDmweXu1PZy6y9PL8xYEaMHdjHbntUtFFfRn44FFFFABRRRQAUUUUAFFFFADWP51yvj/AOH2k/EbQZ9K1e2Se3lBAyPmRugZT2Irqh83+NBHPvUShGonGWqNaNapQmqlJ2ktU0fmR8cPgNrHwd1Y+eHvNEmY/Z74Lxjsr44Dfoa8vAxwe3Jr9a/E/hiy8WaXc6ZqdtFe2Nwmx45VyCex/wD1Yr4L+P8A+zDqfwvnfVdGWTUPDjkk4G6S29mA6j0YD2PbPyGNy+VF89PWJ/SHCXG1PHKODzBqNTZPpL/JnhtneXGn3UVzbTPb3ETBo5Y2KspHIII6V9jfAH9ruPUTa6D4zlWG8wEh1MnCS+gkHQE9M9CT618aA5oIByDyCK86hiJ4eXNB+q7n3edcP4PPaPs68fe6SW6/4HkfrzbXsTpvWRWibGwr0ORnt/OrayK/T0r86vgl+09rfwzkh07VC+s+Hs4MMhzLAO+xj1H+yfoCK+5/h/8AEXQviJo6ajol/HcwY+ZVJDxk/wALKeQfqPpX1+ExtPE2Wz7H8w59wzjMjqP2seaHSS2f+TOzopocHuD9KdXqHxoUUUUAFFFFABRRRQAUUUUAVpYix+6CeCOcc+/r1r8mf26/gpcfA740xeKNFgNtomuTG8tTGAFhuAQZI+OgySQPQ1+t9eH/ALXPwZj+Nvwc1fR0iVtWt4zd6dKw+7MnzbcngBgMH1xjmplFTXK9i4ycJKSPlf4deLYvHnhKy1mEj98g81V6pIOHBHbkZx6EV1Cp82BxjByfzFfKv7KvjWTRvEt34XvmaCO8JaOOQkbJkzuXHYkA5HHKgda+r4UOMHqOR/jX4XnOB+o4qUPsvVH7tk2PWOwkZN6rR+p674F1o6poaCQ/v4coxz27H8uPwrtfDWr/ANk6zA7NiGQ+VIO2D0P54P0z614l4M1NtK1ZVz+6uPkce/OD/SvTGbcpLHtg/wCfpXx9KrPA4uFem7OLufPZlglzyp/Zke8qd1O7Guf8G6wdX0WGRzmZPkkyedw7/iMH8a3hX9NYTERxVCFeL0krn5VUpulNwluiSiiiuwgaOtZmv6iulaTc3Jx8i/KD3Y8AfmRWljHNcD8T9VMUVpZq3+sYyOPZRwPzOf8AgNeHnWMWBwNSt1SsvV6I68JRdetGHdnHrcnJLkknJJPcnvXI+PNRM/lWi/dA3sM+2AD+p/Kuh87AYnpjNcFqc5vL2aYnIYkLn0HSv5rpLnnzs/VMFQXtOZrYx2QEdeDz1r5x/bB8bLpPh2y8N28uLjUWM84U4IhXGAR6E5P/AAGvpOVxGCZCAFBJYjOPUV8RajY3X7R/7TlpodsXktLvUFsYwrZ8u2jJMjKeBghXYfXFfovC2C+tYz2slpHX59DLiHGujhfZResj7t/4J0/BsfD/AODQ8SXtsf7W8TMLoEr8y265EYz6EfNj1r60tl2xr97J5O7rzzz6fSq+i6Tb6HpNlp1pGsNtaRLDGiKAAqjAwO3Sr9ftZ+ShRRRQAUUUUAFFFFABRSE4GTwB3PammUDjI64xnv6UAOxUZkU/xDkVna94h03w7p0t7qV7BZ20Qy0szhVH518qfFr9ti3s/O07wTCLiUZU6jcqRGvP8CcE+xOPxrjr4qlQV5vU97K8kxucVOTC02+72S9WfRfj/wCJugfDbSWvtev4bdQCUjzl3PYKvUn/AOvXxJ8Z/wBq7XviI02n6MZNE0RsqwRv30y/7TdQPYfjXjviTxVq/jDUpNQ1nUJtSvJCSZJmzgHsB0A9gAKyq+UxWYVa/ux0j+J/QvD3AuEyy1fF2qVF9y9F+rE6klskk5JPXNLToo3nkSONDI7EBUUEliegA9a+mvgj+x3qPiU2+r+MEew00gSJp44lkHbef4RjBwOecHFcFKjUry5YI+1zXOsFklD2mIml2XV+SR5H8Jvgp4h+LmqCLTovs9ghHn38i/u4x6D+8e2K+/8A4UfBbQvhRoqWumW4kuWA8+7kH72Ru5J/l6V1nh/w3ZeGNNgsNMtUs7SFdqxRLtAH9f8APNbMSYTOD/wLrX12Dy+FD3pay7n8ycR8W4vPJuC9yktorr6iQLtTBABz2HFS0UV7G2h8FuFFFFABSE460BgRwQee1RTylUOCFPucf0NAnJLcl3CkLgV5n4r/AGgvAPg2Uw6n4ltftAJBhtyZnBHUHywcHtg4rgrn9tz4fRzMix6rOqniSK2wD74LA/mKzdSKdmzxq2c4ChLlqVop+p9E7wBkkUFxxz16e9eF6R+2F8NtWG2bU7jTHJA23ttIMn6qCB+JAr1fw74q0jxXafadK1K11GHjL2squv0IBOD7U4zjLZm+HzHCYvShVjJ+TN+imhxyMjjrzTqs9MKKKKACqV7ZJep5ciCSNgQwbkEH2PWrtFJpSVmVGTi7o+N/j9+x/uF14g8FxBXOZJtJHAbuTGT0PU7fwFfIl1aS2N1LbzwyQTxHa0UilWU+hBr9d7iMyEDJ285GM/kex+teNfGv9mrQvivA97GiaZrmMJewrkNjoJBxu6Y7EetfNYzLVJudJW8j9k4Y48qYJRwuYvmh0l1Xr3X4n50Yz7DtjvW94M8da14A1aLUtEv5LG4Q8qpyjjuGU9c+hrQ+I3wu8RfC3VmsddsmiXJEV0gJhlHUbW6Zxzg4I9K5GvnGpU5a3TR++xlg82w94tVKcl6pn3l8Fv2u9C8afZ9O8R7NE1c/Krsf3Mp9iemfQ19HxXMUsQkR1dGGQQcg8etfj6Md+fwr2D4UftNeKfhk0Fo8x1nRkIBtLtzuQdPkfBI7cHI4wAK97C5q4pQrK/mfjPEHh2pN4jK3bq4P9H/mfpMJFY4zz6UpNeT/AAu/aC8JfFJY47C9+yaj/FYXZ2Sg+2Thvwzx6V6qrrjhgePWvpKVaFVc0Hc/DsXg6+DqOlXg4yXRolopC4HXA5wMnrS1ucYUUUUAFFFFABVeXO7pxjn8+hHv61YqOQknAGfUY6j60AfkR+238Nbj4IftEvr2lR+RYatINWtCB8qTAgyx++GOT7OK+hvCOtw+KfD+n6vbEvBeQLKCcZBIGQfpXo//AAUR+E//AAsL4GTa3bW5k1Xw3IL2NgpLGBiFlUY7YKsSegT618mfsc+Mf7S8O6n4elkzJYSCeEMf+Wbkk/jnP0Ar4bivBe2wyrxWsfyPteGMZ7DEOjJ6S/M+hlRgwYZBByD716ZpWofbtOglPUqAR7156kPvn6V0nhe68pJLcnI6rk9fXFfidePNG5+j42CqQT6o9Y+GGr/Z9WmsXPy3K70z/eXk4/An8q9V/iFfO+nam+lX9rdx/egkD8dSAeR+IyPxr6Btp1nhR1wysAwI755FfsPBmN9thJYeT1g9PR/8G5+S53h/ZV1NLSX5lqiiiv0Q+dGE4B9K8Q8bav8A2h4ovMNmOIiGPn+6MN/48TXseq3qadp11cyfchjaQ/QDNfORuTPI8jtukclmPqSck/ma/L+N8U40KeHj1d38j6vh/D89SVV9F+ZZv7vZaSbTyRgfXvXMPABite8kMoC9vQVTMWe//wBavyKDsj9GopQXqeXfHPxUPBHww13VEfbceV9nibPPmMdoH5muM/4JdfDIar4w8SeOLuPMWmQLY2rMCcyy5LsD6qoAPs9cb+3P4r8q18O+HIzjeXvLjBzwMKoP44Ir7b/Yb+H5+G/7N/hyKaExXmqK+q3Eb4yWkPyfh5axn8a/eOFML7DAqq956n5rn+J9tieRbRPoUfcH0p1Ihyv4Clr7U+YCiiigAoJxRVe4cLgswGATyeKNikrkm7jnjvS7vWvL/HHx/wDBXw/Egv8AXIXuEz/otufNkPthQcH68fSvnH4g/ty6pqBktvCemJYRHIF5dnfIfcIOFP4sOa86tjqFG93d9kfUZdwxmeaNewpNRfV6L8f0PsjxD4l0zwzp0t3qV/b2ECDLSTOFC9u9fMfxN/bb0rSvMtPCFqdWuRlftswKRKfUA8t7Hp+dfI3irxrrvje9a613VbnUZckgTOdqk9dqjgfgBWL0r5/EZpUq6U1yo/Zsm8OcLhrVMwnzy/lWi/zZ1Pjn4neJviNfG517VJbvklYAdsSA/wB1RXK/xUtbHhbwfrPjbUVsdE02fUrokArCuQue7N0A9yRXjNyqPW7bP1aEMJllG0VGnCK8kjHrtfht8H/EvxR1AQaNYsbZSBLeyjbDGPXcep9hzX0j8Jf2KrW0MWo+NZ/tUoww023JEYPo7jBP04H1FfVGi6NYeH9Phs9PtIrK3jGEiiQKq+3HFe1hssnUtKrou3U/J8+8QqOHToZauaW3M9l6d/yPI/g3+zH4d+F8Ud7MBq2uAfNezLkIcYwi9AOT7noa9xgQJEoHGABSpyo+g4p/QV9RRoQox5YKx+A43H4jMarrYmblJ9xaKKK6DzwooooATFRSnC9MrkcGphXL/ETxtp3w98K3+u6pIY7S1TcVHJdjwqgdySQAPU0m7K7MatSNGDqTdktWY/xR+Lug/CfQ/wC0dZuP3j5WC1jH724cdlHb3J4FfCfxX/aO8V/FGeWJrp9G0ck7NPtJCoIyD87DBY8Z9Bk1yXxH+ImrfFDxTda7qshZ5DthgB+SCMdEX6Dqe5ya5cDPJrzKlVzdloj+e+IOKcRj6jo4d8tNdt36jckknPJOSc0Hk5oormPz1zlLVjsYPQZ+laegeJdV8K38d9o+o3GmXUfKy27lT6c9j9DmszOWyaTig2pVqlGSlTk011R9n/A39sGPX57bQ/GrR2d87bItTjG2GYnoJFx8hPTPQ+xr6vjZWUEEFSBjByK/IHbn6e9fY37Ifx4l1UR+B9fuTLdRp/xLbmUks6DO6In1AyQSenHYA+hRq3fLI/ZuFuK54iaweNd5PaX6M+vKKRMhRnrjsKWu0/YAooooAKZIuRT6KAWhzvirwlpXjHSZtP1eyh1C1lG145QDk9ue2PXrXxr8ZP2NdS8PGbU/B5fUdP5c2Dn97GPRSeWAz068V91EZHNQzg7ORu/z9RXBicHSxC95an02TcQ47JKnNhp+71i9n8j8g7q2nsp3guIXgnjJDRyqVYEdiDzUdfpZ8U/2ffC3xUt3kvrP7JqQGI7+2G2QHjluAGHHQ546Yr4y+KX7MPi74byS3EVsda0gZIurVTuUf7SdRgdxke9fJ4jA1cPqldH9E5HxtgM1SpVn7Op2ezfkzyO3nltp0lglaGVTlZEJBU+xFe7/AAy/a+8U+CvJtNZ/4qDTE4HmNiZB7N3x714J7e/I96MDFcdOrOlLmg2j6zMMpwOb0+TE01JdO/yZ+l3w4/aF8GfEtUjsNSS21BhhrO7Jjl75xnG7GOo4r1dZA3IOR14r8fVZ0cOhIcEEMDgg+ua9a+H/AO1D468AmOEai2s2Cnm31A7zj2f72fqSB6V7+HzZ7Vl8z8Yzjw2qwbqZbO6/llv8n/mfpVuB6YoyK+bPAP7avhHxCkcGuRzeHbs8FpAZYs+zAZ/MCvdNB8TaV4ls/tGm39tfw5xvglDgHrzjPPtXu0sVSrL93JM/I8dk+Oy2TjiqUo+q0+/Y6GimRDCDjFPrrPHCiiigDN1/R7fxDpF5pl4nm2V5BJbTRdNyOpVh+RNfjR4OguPgN+0vdaFfnyorW/l02dm+6I2JCnHfAIwfU1+0c2AVycc8EDvX5af8FL/AB8J/GvSPFdogRNbtRI5RcKs8JAPPcnGa5cVRjiKM6UtpJo6cNVlRqxqR6M+hYoAh5+8MjH15yfxyPwq/p8v2e5Qjpkj865f4ZeIB4y8C6JrAdnN1ao0hY/xjKuf++g35V1SW/I5xznNfzbiabo1ZUpbptH7fTqxrUlJdUdA8vPJ98ivb/hlqg1PwpbZbL2+YG9tvT/x3bXgQfcgJb616X8E9V2Xmo2DNnzFWdF+nyt+m2vpeEsT9XzBU29Jq3z3Pkc+w3NhedbxZ7DRTc+9Ffu5+anEfFbURp3hC4UNhrh0hH0zk/mAa8NEoHOa9K+PGpFF0i0XozSTsPTGFH57m/KvJo5N7AepxX4XxdWdbMHHpFJfqfp/D9DkwfO95N/5GyE3oD680z7Of8KuiEhE9QtUNXvU0XSb3UJgTFaQvO/P8KqWP8q+IpR55qK66HsTqqKb6I+AvjN5/xb/ajXQrRPNLX8GlRxqchtpAcj6gGv2S0jSrXRNKstOs4xFaWcKW8KddqIoVR+AAFfkl+wroJ+IH7V9jqtzvkjsTc6o0gGcOASmT2yePwr9eASAM9cc1/T2Co/V8NTpLokj8hxNR1aspvqxSRUTtgkk5GOnrXmvx+8ean8OPhtqeuaX5T3cHliMTLlBubB6Ec/jivhrxB+018R/EcbRzeI5reI/w20SRY+jABv1rnxWPp4aXI02z67IuEsdn1N1sPKKgnZtn6P3+u6fpsTPdXsECIMszSADH59q8v8WftU/DvwuHR9dW+l5wlgrTEEdvlBx+NfnXq2u6nrsvmalqN3fvx811M0h/Mk1RwK8epm83pCNj9PwXhnQhZ4ys5eUVb8dT638Yft4XFwGj8OaF5fUCe+kwR6EKAc/jXhfjL4+eO/HRddR16dIG/wCXa1xEntwP8a89pAc15VXF1qvxydj9DwHCuUZdZ0qKuur1f4jmJkcu7F3J5Ykkk+5PWkp0SPNIkUSNJK5AVEBLE+gAGTXqngb9mTx747MbwaQdNtGP/HxfnyhjvheWP5Ae9YwpyqO0E2exi8xwWW0+bEVIwj5/5HlNbvhLwLr3jm/W10LS7jUJTjJiTKr7k4wPqa+yfh9+xJ4Z8PtFc+I7qbX7kHPkgGGHPuoJJxz1OD6VjfGv9od/gnrUnhDwl4esrF4I0c3JXCDcueEUDnnqTXf9SdKPtMQ+VX6bnwM+NP7RxH1LJKXtJ2+KWiXn3Zz/AIB/Y1tdMgXVPiBqkdrBGN72UMu0KBkndJn8ePxrqPEH7S3w7+EFi2j+BNOh1SaLKqbVdkAb1MmPm79M18peNfif4o+INyZ9e1m5vgTkQ7tsK/RBhfxxmuXqfrUaStQjbze5tDhbFZnNVs8ruf8AcjpH/Nn3H+y78ZfE3xb8WeJJNanX7PFHGYLWFQI4sk+nJPQZ9q+olwO1fEn7AoH/AAkniXv+5j6/U19uDkZ719NlspToKUndn4XxjhqOCzeph8PHlgkrJeiHUUUV6p8UFFFFABRRRQBBL1HXoeR/nrXxR+298QpNQ8Rab4QtpG+zWKC7ulH8cjfdB+i7iQfUGvted9gPGeK/LX4wa/8A8JR8UfE+pqTslvpNgPoPlA/IVy4iTUbLqfnPG+NlhsAqUXZzdvkcaOv/ANeiiivMP52CiiigQUUUUAOU8Yq7pGq3Og6laahZStBeWkqTwyL1V1II/UfiKokYpKDppVHSkpxdmnc/Vf4eeMLfx34J0jX4OI723SUoDkoxHzKT6g5H4V1SkEV82fsQ662pfCq60+TBTTr1419cPh/0LHFfSEfyrjGMZ4r2abcops/q/KMU8ZgaVd7tL7+pLRRRWh7AUUUUAFGMj/EUUUAZXiGd7XRb6eNmSSOJmBXrwCeK+Jvht+2rrGlqlh4vsxrdoPlN1DgSgepGMNX2v4px/wAI/qHr5D/yNfkYnI/P+dfOZpXqUJwcHY/YeA8mwecUcRTxcL2tZ9Vvsz7f1XwD8JP2j7d7/Qr+HTdaYbne1AjmB6HzIzjPoCfwrwL4kfst+M/h95txHbf21pi5xc2Q3Mo/2k6jjv0ryO1uZ7G4juLaaS3nQhkkiYqykdCCMEEe1e0eAf2tPGvg2OOC+lTxBYJgeXenEgA64cDOT6tuxgV47q0Kz/ex5X3X+R+jLKM7yP3stre1pL7Et7eTPFJEMUjRuCrjghgQQfcGkr9C4vhb4K/aG8D6Z4ivdBi0y6v4TL51s+yVGJIOWAAbp1YfhzXh/wAQf2H9f0fzLjwxfxatbgErbXIEcwHoGHDH64qqmArRipw96LVzXAcd5fiJuhjL0qidmnqrrTc+ZOPStPQvFWseGLpJ9J1K506ZTkNBIV5+nT9KseJ/BOveDLgw63pN3pzgld00Z2Ej0cZU/gTWEWI6dD0Neb70H5o+8TwmPpaNTi/Ro+gfBv7aPjjw35cWqLb6/bqMfvx5cmPUsAcmvcPCX7cXg/V2VNZt7zRXIAJZDJHnuMr0+pr4QorvpY/EUtpXR8bj+B8mx15KnyN9Y6fht+B+qPhn4s+EvFwI0nXrK9YjdtjmG5fqM8V11rPHKuVkWQH+JWzmvx/HykEcEcgjg11/h74ueM/Cro2m+JNQtwmAsbTmRAPZWyuPbFenSzhr44/cfn+M8Mqmrwlf5SX6r/I/VfNfIv8AwUw8DjxL8BINaTLXGg38c6qBn5ZCEc59ADn8Kw/2eP2lfG/jL4j6T4d1q8gv7S73iSVoQrjajNxtwOSAOQa+l/jd4T/4Tz4ReLNAO1mv9OmiXeOjbSQfqMV7uGxMMVFyij8nzjJsTkeI+rYq3Na+m1j4J/Yo8Rf2x8OL7SncvPpl0QAeixyDcoH/AAIOa+ifK45FfEv7D+vPp3xD1XRpJDEl/ZF/LJxukjbgfUBnP4V9wpGWcAgnbnHv2r8O4nw/1fMZW2lqfb5LiPa4SKe8dCByIzj8q6P4b6p9g8a6cxO2OUtC30ZTgf8AfQWue1GIxxK3viqdlqJsL+2ulJ3W8qy8dflIP9K8TL6vsMTTqrpJM9bE0frGGnDumfW6kkdKKbBIJIUYEEEZBor+klO6TufirWux4B8btQ87xmsGeIbZFx6ElmP5jH5VxOmobi/hTqCwyPUAZq/8T777V8QNafOVWVYx7BUVT+oP51R8JJ9o1iM9dqkn8iP6iv55zqp7TG1p+bP2nAUvYZdT/wAN/vOwaPH4Dr6V5j+0drj+GPgl4sv4yBL9kECnPJErrGQPfDn8q9bEZJzXzX+3hqH9nfBiC3Rzm71OKIjPVdrsfyKiuHJIfWMwpQ80eJja3Jh5tdin/wAEpfCRk1Dx34heNSiRQWCMRyDkucH3Bwa/RlfmVT7V8df8ExPDbaX8ArnVun9ratKw9SIiY+fyr7G/hr+mUfmO54l+2AP+LG64SOd0R/8AHxX5yjmv1E+Nfw/l+KPgPUPD0V4LBrkoTO0e8KFIJyMjPT1rxDQf2DNCgQPq/iK8venFtGsS/kdx/WvmcfhK2Ir80FpY/bODeJsvyPL508VJ8zk2kk30XyPinIAq9pWhalrlwsGnWFzfTN92OCIsSfbAr9GvDP7LPw58O7JI/D8d3KvBe8Zpdx9SrEj9K9M0zw3pmjWy29hYwWkKnIjhjCKPwGKxp5PUkvflb0PWxnibRhdYSi2+8nb8NT87vCX7J3xD8UFGl0waRbt1kvm2MB/uZzXtvgr9hLSLZo5vEutT374Je2tVMSH/AIF970r61Eaj+Ec0eWMdPyr1KWV0KesvefmfAY7jzOManGM+RP8AlVvxd2cL4K+Dfg3wKuzRtFtYXCgNJtDSH6k9frXcRxIgG1QAPSnqoA6U7n1r1IU4U1aKSPhK+JrYmbnWm5N9W7jNgHbuK/Oj9sYY+Oeq+0EP/oC1+jR6/jX5y/tj/wDJc9V/64Q/+gLXkZv/AAI+v6M/SfDn/kc/9uv80eJUUUV8cf1GfVf7An/IyeJf+uEX8zX24tfEf7An/IyeJf8ArhF/M19uLX2mVf7svVn8k8d/8j2r6L8kLRVaSfylJZwuATz7c9Pp70izkrndg4BOeePoK9i5+f3RaopkZO0ZOT3p9MYUUUUAQXPMbf7tfkx4oQxeKNZRwQ4vZgc9c7zX6zyjJ9sfrX5n/tG+F28KfGbxFamPy4Z5vtcKg5+RwDn881x4n4Uz8p4/oSnhaVVbRevz/wCGPM6KKK84/BQooooAKKKKACiiiga3Ptj9gpCfBniYnO1tSAH1ESZxX1Sn3RXg37HvhVvD/wAHLC5miMU+pSSXjAnllJ/dn8VANe8ocDjPTvXsUlaCuf1Xw7RlQyujCa1t+eo6iiitT6QKKKimcrgAgEnGSOPpQBLRVaKXLlC4LYyBxnGev+RVgdKBJ3MvxT/yL2of9cX/APQTX5FJ0/P+dfrr4p/5F7UP+uL/APoJr8ik6fn/ADr5TOfigfvvhf8ADifl+o6kPSlob7p+lfOn7xL4T9M/2alB+CHhEetrz+ZxXqewV5b+zT/yRDwh/wBev9TXqlfoeF/gw9EfxFmzf9oV/wDHL82ZuqaFYazbtDfWkN1EwKlJUDAg8EcivFvGv7HvgHxW0klpZtolwc/vLNiEz6lOhNe9GmGMPnIyD2p1cPSq/HG5GDzPGYCXNhqso+j0+7Y+E/F/7DXibTS8mgapb6xF/DDMPKkI+ucCvF/E/wAIPGfg0v8A2t4fvLeJOGlEe6P8GHB/Cv1T8lB0GD1JFNe2ilwGjVsdOP6V5VTKaUtabsfoeB8Rc0wyUa6VReej+9afgfj8ytGcOCh9GGD+RoHX/PFfqj4m+D3g7xW0h1Pw9YXEkn3pTEFkP/AgM/rXlHiP9iXwHqzlrH7boxIyBBMXGfU7936YrzKmU1o/C0z7vB+JeBq2WJpSg/LVf18j5i/ZPXd8efDgP/Tb/wBFPX6QTwxzQPG4/dyKUb6Hg/zr5r+GX7IT/DL4j6Z4jtvEX222tmf/AEaS22uQyMo+bd2J9K+kwSQ2TuOAQvTOP1617GW0amHpuNRWdz8u40zXC5vmEcRhJc0eVLa2t33Pxv8AC8KfDH9sWewCGO3g125tI0xj93IXWMH6Bl/Kv0BRAp49TnA6V8P/ALakB8Fftm6lqkaCGM3VjqEeOh2xxZP4sjZ9819zWLG4toJ2zmWJG2n0IB/rX5xxxStVpVl1TX3HNw/VtCUCnq0P+gSkDoMge+RXMM+5frxXb3sG6zmGP4D+eK8980qBzz79/Wvzmg+x9/hn7RNH1n4Euzqfg7R7hm3M1rHuOe4UA/rRXO/Ba7874eWCl+Ynli/ASNj9MUV/RmCxieGpvyX5H4pjMMoYipHs3+Z88eKLv7R4o1eX+9eTn8PMYD9AK2fh3H5upTueixYH4n/61cdf3PmahdSnnfM7Z/4ET/Wu4+FC+a2ovjONg/8AQq/n/Hy5nOfds/bcRD6vgeXskjuvJ64618af8FF7p7XSPBlnk7J5rmXb2ygjGf8Ax819rBD6Cvgz/go7qJk8VeELAnIgtZ5ce7lB/wCyV3cIw581h5X/ACPz3Man7iS7n2l+wvojeHv2X/BSOMfaUe7H0lcsD+Oc19CA5Ary39ma0+xfs+fDmDps0W2G3HBPljrXqS/dGeuBX9GHxA0xKwwR1pBAgOep55z0qSilYd2IBiloopiCiiigAooooAT/ABr85v2yP+S6at/1wh/9AWv0Z/xr85v2yP8Akumrf9cIf/QFrws3/gR9f0Z+p+HP/I5/7cf5o8Rooor48/qI+q/2BP8AkZPEv/XCL+Zr7cWviP8AYE/5GTxL/wBcIv5mvtscivtMq/3ZerP5J47/AOR7W9I/kjlfiSxtvAXiWZcoY9OuGUj18tjn6jFfH/wB/ayn8Hx2/h/xe817o64SDURl5bcejjqyj15I9xzX178ViV+G/in/ALBd0f8AyE1flavUf571215OEk0fzXxhmmJyrFUKuHlbR3XR7bn6z6L4ksvEWnQ32m3kN9ZzDdFNAwZHGTyCPpj61qxsxQE9T9OPavys8CfE/wATfDS+Nx4f1WazDEGS3OGhk/3kIKk8nnGRngivqb4f/t0abepHb+LtKk06XobyxzLExz1KfeUAYz171UK8Zb7noZVxlgsalDEPkl+H3n1iOe1B461yfhP4leG/G9ss2iaxaahG2eIpBu4/2TgjFdMJeMFgSegrpTTV0ff061OtFSpyTXkx0y5wfQ5/Hp/Wvln9tX4Vy634etvGFhAXudLHl3QC5LQE/fOOu09+wJNfUiOJi3+zwCAaralZQXllLbzxrLBKpR43GQwPUc9c+nepnFTjZnnZrl8Mzwk8PPqtPXofkcM0hGK9v/aK/Z7ufhbqcmsaPG9z4XumLIwBJtCT9xz/AHeflY/Q8jJ8R78V5EouLsz+W8wy+tlteVCsrNfiNoooqDygooooAdniur+GXgK7+JnjPTNAtFdRO+64lX/llCvLsfcAEAepA71h6DoeoeJdWttM0y0kvb+5YJFDEMlj6+wHcngV+g37OvwKtvg/4ceW7Mdx4gvgpuroDhB2iX2B6njJ57DG9GnzvyPtuGsiqZriYuStTi7t/oetaNpFtoul2ljaRCK2to1ijjUYCqowAB9K0QMDFNGFUH+HFMMpDdPz4r1dEf0vGKpxUUrJaIlxS1RudRgs4nmnljgiTkyO20D6k4ryLx3+1d4E8FCSFdS/ti9Ulfs+nDfhgM4Z+FAPrn86UpxitWceJx2GwcOevUUV5s9keTawHQYzj/69eQ/Gb9pDw78KbV7Zp01PXiP3WnQNypI4MhGdi8g88kdAa+XfiX+2H4v8apLaaPt8Nae2V/0Zt9wyn1kI4+qgH3rweSV7iV5JGaSRyWZ3JJYnqST3PrXHUxHSB+X5zxxCMXSy9Xf8z/RH2B+yR8Rdc+JXxZ8VanrV008stgmyEEiKJRIMKq9AOevU96+vecV8OfsGMT8QfEPvpy/+jFr7j/irootuCbPreE69TE5ZCrVd5Nu9/UzPFP8AyL2of9cX/wDQTX5FJ0/P+dfrr4p/5F7UP+uL/wDoJr8ik6fn/Ovms5+KB/V3hf8ADifl+o6hvun6UUN90/SvnT94l8J+mn7NH/JEfCH/AF6/416pXlf7NH/JEfCH/Xr/AI16pX6Jhf4MPRH8RZv/AMjCv/jl/wClMKKKK6TyAooooAYUDdefagRAU+igdxhjDcc4+vWmsijnnPPOelS0yTO3jHPHP6UrBc/LL/gqdpn2f426JeImPtGhIrMB1ZZZRn64I/Svq74faide8FaFqJ/5ebKN8jjOVH+FeAf8FX9MCa98P9RGMXEF5b5HohiP83Ne1fs7v9t+B/gaXOS+lREn8DX5jx1D/Zac+z/Q+lyWpy1ZLo0dpJAChGDyD1ryqUhLhx/dc/1r2RoTtPf2rxrVgIdUu064lb+f/wBevyTCPmuj9LyufNKSPbvgbq6w+D54i33LxwPoVQ/1orgvh9ry6Zo88efvXBb/AMcQf0or9Lw+NUaUY36I+XxeTyq15ztu2ebNJucknJ3En869Q+DSeZFqh6ZdP0zXlJU56+pzivXPgdHm11XuQ6H8Dkf0r4DF6Unc+4zlqODk/T80eh+V9Pzr86v+CjDH/hbOiRntpKN+Jkcf0FfpJ5YHr+dfm9/wUgQr8Y9I7f8AEmjIH/bST/CvZ4J1zRejPyXHz5qNj9LvglbfZ/g/4LjLbfL0uBRx/sCu8HNcT8JD5nwp8J4HH9m2+D/wAV2qnIB9ecV/Qp8wLRRRQAUUUUAFFFFABRRRQAn+NfnN+2R/yXTVv+uEP/oC1+jP+NfnN+2R/wAl01b/AK4Q/wDoC14Wb/wI+v6M/U/Dn/kc/wDbj/NHiNFFFfHn9RH1X+wJ/wAjJ4l/64RfzNfbi18R/sCf8jJ4l/64RfzNfbi19plX+7L1Z/JPHf8AyPavpH8kcx8RIHvPAfiOBRnfp9wgPcny2FflN17Yxwa/XS/tlurK4ikG5HVgR7EEH+Zr8kr+A22o3MJGDHK6ke4JB/WuvE9Gz+WfEKm70J+v6FcjP/66NtJRXAfixPaXdxY3AntJ5baYcCWByjD6EEEfhXq/g79qb4g+EGjiOqrrFouB5GooJMAdgwwcn1JNeSZI703OatTcdmephcyxeClzUKjj6M+2fA37c+g6jKkXiXSLjRZT8puLZjcQge+AGz9FP1r33wx8Q/D/AI8sxc6DrFrqMYwWEMgLpnoGU8qfYgEV+VJyeM1a03Ur3Rb6K90+7nsbyI5Se3kKOp9iCMVvHESW59/l/HeMo2jioqa77M/WS+0+11ezltbuBJ7eRSskMqhlYHqCCCDXyx8Vv2J4NQuZ9Q8E3S2DNljpd0T5RPJxG/JXPTBBHuBXF/Cz9s7XfDskNn4uh/t3TxhReRgLcxjgZOAA+BnPAJ9a+w/BfjzRPH2ix6noF7He2jcbkPzI3dWB5BHOc/rXUnCsrM/QIYjKOKqXLKzkum0kfmz4q+EPjLwS8g1jw5fW0SdZ1jMkRPtIuV7+tcgUZWwykY4wQa/XMxJKce/JIBGfof6Ukuj2lwR5ltFIR/ejB/pWLw13oz52v4f0pSbo1ml5q/6o/JvStFv9auBb6fYXN/cN0it4WdvyANex/D79kTxx4wmin1K2Hh3TmOWlvcGUjPOIgc59mx9a/QX7DCi4SNVwOABj+VIGXGQeO+Rjj2NUsMk/edzrwfAeEw8ufETcvLZfqed/CX4GeGvhJYbNLtzc6hIg87UJwGml9f8AdXk8D9a9Ae5jgR3kkWNFJLM5xgDk89se9eFfGX9rHw98PJJtN0dF1/XlBVo43xBA3pI46n/ZGfwr48+IXxp8XfE2Zv7a1aU2ZOUsYP3dugzkfKMbiPVsn3q5VY01aOp6GN4kyzI4fVsNFSkukdl6s+3/ABz+1b4B8ELJENUXWLxOltpg87J9N4+QEehINfP3jT9uXxHqnmReHdKt9Hi3HE9yTNIR2OOAp/OvmcDihVzwa5JV5y8j80x/GeY4u6py5I+W/wB503ir4k+KPHEpk13Xr3UMjbseTbHj02LhfzFczjHb9aXlu1GT0rBtt3Z8VVxNau3KrJyfm7jaKKD0pHGfUP7BcW7xv4lk7LYxrn6yf/Wr7h618f8A7AemKYfFuon7++GAfTDMf1NfYC9K9ahpBH9O8IU3DKKV+t/zMvxT/wAi9qH/AFxf/wBBNfkUnT8/51+uvin/AJF7UP8Ari//AKCa/IpOn5/zr5vOfigf1f4X/Difl+o6hvun6UUN90/SvnT94l8J+mn7NH/JEfCH/Xr/AI16pXlf7NH/ACRHwh/16/416pX6Jhf4MPRH8RZv/wAjCv8A45f+lMKKKK6TyAooooAKKKKACmSL3JIx6U+o5X2qePr9KAPz7/4KwxA6b8NHAwBLqAA+ogJ/kK9E/ZOme6/Z+8GF+dtp5Y46AE4FcD/wViONI+HAxgeffY/AQ13/AOx/AT+z34SJ/wCeBI47ZNfnHHNvqEH5/oe3lb5ar9D1wqOcV4Z4lIXX9QXpiY/0r34w4r5+8WR58Salz/y2Pbp0r8ZwGraP03I5KVWS8ixos2y2kGCMyE/oKKpadbl4WO7+L+gor39T6rkXcq3UHl3MqY5Ryv5EivUPgi4iTVlPrF/7NXB65Z+TrmoxnPyXMy/k5/wrs/hM4hnv07sFOPpkVwY5csZQfTQ8bMZe3wDa62Z619pUelfnR/wUjjLfFPQJ8ff0oLux1xI3+Ir9B/O/H15r4S/4KS2S/wBp+B70DmWK7iY+ymIj/wBCNenwbLkzSC7pn5hj6VqLZ+gvwGuvtfwV8E3IOQ+j25GfXYK9DryD9lTUk1P9nD4dTI2caNAsgA7hQCPzFevj8q/oo+VCiiigAooooAKKKKACiiigBP8AGvzm/bI/5Lpq3/XCH/0Ba/Rn/Gvzm/bI/wCS6at/1wh/9AWvCzf+BH1/Rn6n4c/8jn/tx/mjxGiiivjz+oj6r/YE/wCRk8S/9cIv5mvtxa+I/wBgT/kZPEv/AFwi/ma+3Fr7TKv92Xqz+SeO/wDke1fSP5IYy7oyD3r8uPjfoTeG/i14qsPJMCJfO8Sf7DEsuPqCD+NfqS2ORXwn+3F4NfSviBp/iGNGMGqW4ikkP3RLHwAPcrivQxKvC/Y/nnjnCuvl6qxWsHf5PT/I+aqKXoaSvLP52CiirVh9k87F4svlY+/CRuU9ASCCCB3HBPYiguKuyvuwKTvXYf8ACs9R1HS5dT8PTReJLCJS0v2IH7RAOn7yE/MM84wWHfiuScMjFXXYykggjBBHUH3FO1jqqYepTSco6PqJxj2rqfh18S9c+F2vxapodzsIIE9sxPlXCDPysO/U4I5FcpS7aE2ndCw+JqYSoqtKTUkfp78IPixpfxa8Kw6tp5KSqfLubVjl7eTup6cdwR1BFd8JB6EDscZr8yfgV8V7r4SeO7a/WRv7KuWWHUIAeHjJwG+qk5B64yO9fpVY3cWoWkVxHKGimQOjp0ZSAR+hFepSqc680f0lw1nazjC+/wDxI7/5/MsmdQhPPQnp6V8a/tM/tQ3M15eeEvCV75cMeYr7UoWyzN/FHGe2OhYc9QORkejftcfF+TwB4RTQ9KnMWs6uGXehw0MPRm9ieVB+tfBfU88+9ZV6rXuo+U4w4ilh28BhpWl9pr8v8xCdxz1J5Jz1NJRRXnn4e25u4tGTjGOK2/DPgzW/Gd08GkadNdlATJIoCxxgYyWckKoGc8nPtUutaHpvh4GCTVItV1BSVePTuYIiMYzKR8+ckEKBgjqadjq+rVFDnasvP9DnqKXqTgYHpSUjiFpKKfDHJcTJFEhllchUReSxJwAB6kkCg1pxc5JI+9v2IdBXTPhPJqBQrLqN3I7E91T5V/QV9E53CuQ+FfhZfBPgHQtEQ7xaWscbNjBLYyTj3JrrxyK9mmuWKR/WmU4f6pgaVF9Ir/gmX4p/5F7UP+uL/wDoJr8ik6fn/Ov118U/8i9qH/XF/wD0E1+RSdPz/nXzGc/FA/pPwv8AhxPy/UdQ33T9KKG+6fpXzp+8S+E/TT9mj/kiPhD/AK9f8a9Uryv9mj/kiPhD/r1/xr1Sv0TC/wAGHoj+Is3/AORhX/xy/wDSmFFFFdJ5AUUUUAFFFFABUcgGMnoM5FSUyXJQgDOfWgD89f8AgrLMBb/DK3yN5fUXKj0/0fH9fyr2X9lOw+y/s9eBAcfvdMSQ/UkmvnP/AIKsaqZviH4O0/PFvpss4H+++M/+OY/Cvqn9nu0Gm/A/wPbP8rRaXEpz2OD/AI1+YcezccFTiusv0PWy+6m7HeNF8pr528TDd4h1Fx3mb9K+j2dTGfmBFfOOqsZ9Tu367pXP6mvx3AP3mz9J4fb9rNvsanhbTWu7CV8f8tSP/HVort/hJof9o+HruTaeLxl/8hxn+tFffUsFzwUrPU1r5vGnVlC+zOQ8dWZtPGutxHj/AEqR/wDvo7h/MVb+HcvkaxIp6PEec9wR/wDXrW+MWnG3+IOpNjidYph/3wF/9krD8MD7PrMBzw2VP5cfrXhZxT9niatN93+Z1Year5ZD/CvyPTTcbR0r4+/4KKacbrwd4V1ID5La8kgJx0Mig4/Hy/0r6xacDnFfPn7bOjvrHwIv5xz/AGddw3WD3G7Z/wC1BWPDdT2GaUpPvb79D5HH0ebDzPZv+CfWrf2t+yz4bLuCYJ7m145KhZWAH6CvpYdK+IP+CWXiAX3wl8T6Q8n/ACD9UDrGTkhZE3EgemSa+36/pY/PwooooAKKKKACiiigAooooAT/ABr85v2yP+S6at/1wh/9AWv0Z/xr85v2yP8Akumrf9cIf/QFrws3/gR9f0Z+p+HP/I5/7cf5o8Rooor48/qI+q/2BP8AkZPEv/XCL+Zr7cWviP8AYE/5GTxL/wBcIv5mvtxa+1yv/d16s/knjv8A5Htb0X5IRhmvH/2mfhk3xN+G17b20Svqdl/pVoSRkuv3l5wBuAxnNewt0qrOh3EgFuPu9v8APWvWklJNM/M8ZhoYyhOhPaSsfkSwIbBBBHBBGDkdcikNfSf7WPwCuPCWsXPjDRLZn0a8cvfQIv8Ax6ykjLcfwMTn2PXgjHzaPlryJRcXZn8sZrltXK8TKhVW23mu42iiiszwy9o+tah4d1KHUNMvJrC+hOUngcqy/wCI9jwe4Neu6V468H/FxE0/x/bR6FrrfJH4psE2iQ9hPGBg5zy30+6K8WJX15ozgdKtNrQ9fCY+phvda5oPeL2f9d0d78S/gvr3wwkWe7RdR0SYg2+rWZ3QSAjIyf4SQeh4PYmuC6HH5ivXPg58ernwJH/YOvwf294Mucxz2FwN5gUkktGDnuSSvQ84wa1fjP8AAa10vSk8a+BZf7V8G3Y81kjJd7XPX3KZ455U8HjGKcU1eP3Hr1sto4yi8Vl7vb4odY+a7o8NJ3Gv0A/Y88fv4r+FK2F1L5t5or/Z3JyT5ZGYyT3OMjj0r8/wflzXtn7NHxFm8Cp44CXHl79EmuYUb7rTxDK/jgtToz5Ja7HVwrmP9nY68naLTT+7T8Tlvj/46f4g/FbXdREvmWUMxtLTDEqIoztBAPTcQWP+9Xnp4GfSkLFlJJyT1Jra8HeDtW8e69baLotsbq9uDgDoqDqWY9lA5JP4ZOBUu8nfqz5+vKrmOLlKKvOUnp6mdp+n3erXsFnZW8t1dzsEiggUs7segCjkn6V7Xa/Brw/8LNKg1r4nXx+1yKJLbwzYPmebn/low+6vrg4xkZzxXXaxqvhj9lPSv7K0RbfX/iHcRf6TqEi5W1BHQDnHXhQcngnrXzdrmvaj4n1a51TVryW+v7lt8s8pyzcYH0AGAAOABgVTSp76s9ypRw2Sq1RKdbt9mPr3f4HVeOvi5qnjC3GmWcMOgeG4/wDU6Pp42xgYwDIcAyNjqTx7VwgyDyKXHPFJ35rNtt3Z8xiMVVxM3OpK7/rYSiiipOIXHFe1fsofDR/HfxQtL+eHzNK0Ui7nLdGk58tfruBb0wmD1GfK/C/hfUvGWv2mj6PbNdX1y+yONew7sT0AA5JPFfpL8FfhZZfCbwVBo1sBNdMBNeXXQzSngn2AAAA9AO+a6aNPmld7I/ROEsknj8UsRUX7uGvq+iPQYPlyO2cg/wA6mqNAQeRg47dAKkr1D+i0ZXin/kXtQ/64v/6Ca/IpOn5/zr9dfFP/ACL+of8AXF//AEE1+RSdPz/nXymc/FA/ffC/bE/L9R1DfdP0oob7p+lfOn7xL4T9NP2aP+SI+EP+vX/GvVK8r/Zo/wCSI+EP+vX/ABr1Sv0TC/wYeiP4izf/AJGFf/HL/wBKYUUUV0nkBRRRQAUUUUAFMmJC/pT6azhSMnHIA9yaAPyc/wCClmsf2/8AtFQ6dD9+w0mCzwDzvZmb88OK+9vCkMemeHNJtIwY0itY41GPRAa/On48aknxI/bl1EKgkt31+0tGQcjbCI0cf+OMTX6MRyJCUjR/lC7VX2Hp9AK/H+Pqt1Rper/I+kyqnzKUjRu7kR2krZ+6hP6V4JJ+8ldx/EST+JzXseu3fk6Pcvux+7IyfU//AK68m8rA546dK/MsIrJs/Q8ojyKcj3r4Fabs8CLKRnzrmV/ywv8A7LRXRfCjTlsPh/o8ePvRmX/vti//ALNRX9B4LCf7LT9F+R+XY6vzYqo7/af5nnnx207Zr+n3IHE8DR9P7jf/AGyvO7IeTdwODjawJ+ma9t+OGm/aNAs7oDJgnAJ9FYEfz214wtuMjjn2r8v4oo+xzKfaST/D/M/Qcire1wCi+l0dWZ1GGPcZ5PSuC+NOlR+JvhT4p05wW36fJIo/vMoLj9VFdSkpZBk9sc1A/lTqyPiSNgVYN0IIwRj0r5LCVPYYiFRfZaZ0VaCnCUe6Pmb/AIJaeKk034l+KvD07kHUtPSWFCeN8bEuSP8AdxX6cL90c596/HX9nLWJfgx+2PpltcSLCi6nNpc8jD5QkuVJ/AEYr9iuAPp71/UNGaqU4zWzSZ+SVI8knF9GPpCwBxnBpaqzH5iAM88g+46/TitjMn3DvS5HrXxj8cf2vda0rxZd6J4OFvaQWEhhkvpohK0rD7wVSMBQeM9Tg9K4PRP2zPiJpt7HLe3NjqsA+9DLbLEG/wCBIMiud4iCdj4XEcY5bhq7oSbbTs2lofoXuHrTd4bpz9DXgnwz/a88H+OWhtNQk/4R/U3IUQ3mPLY9tsnTnsDg17nazRzIZEcSKwyGVgR+FbRkpbM+pweYYbHQ58PNSRboopAc9Dn6VR6If41+c37ZH/JdNW/64Q/+gLX6M/41+c37ZH/JdNW/64Q/+gLXhZv/AAI+v6M/U/Dn/kc/9uP80eI0UU+2tpry5itreJp55WCJGgyzE8AAepNfHn9QylGC55H1P+wM2zxH4l5A/cRdfqa+3AcCvkz9kb4Wa/8AD3XtdOswQRC4gi2+VcLIVOeVYA8MM8g19ZD5h619vlsXHDpNWZ/IHGWKoYzOatbDzUou2q16IfSEY/Olor1j4ozr+yj1GOaC4gWa3lUo0bjcHUjBBHTHPf3r4++NH7GV1BcT6v4DxNA53Po8r7WT/rk7HBHsxGBwD2r7RBqCQFpCOxG05/mKznTjNWaPDzPJ8LmtLkxEdej6o/JLVdIv9Cv5LLUrOewvIzhoLmMo4+oIBx79DVL7pr9WPFfw+8O+OLBrfW9ItdSj5I+0RAlTjGQcZBx3HpXh3in9h7wlqxMmiX97op2nCb/OjJ/4Fzj6GuGWHktj8hx3AeLpSbws1KPbZ/5HwwTk0u2vo3xF+w5400zDaTqGn6uDnKnMBA/HINeb69+zv8RPDby/avC17LHGMmW1USpj1BUn+VYunOPRnxuIyDMsN/Eoysuyv+R5y2M8cfjXrPwF+ONz8KdYNlf/AOmeFb47by0b5hHngyIMHkDqOjD3wa8uvNPudOkCXdpNavkjE0TIc/iBUGcDnj+YqYtwd+pxYXEYjLa0asE4td+vke4/tHfA2DwNND4p8NN9p8IapiSPyjuFqzAEKDnlGByp7dDngnxO3upLXeY2Kb1ZG2nqrDBB9iK+mf2V/iHZ+KNL1D4WeJtt1p17C5sPOIwByXiGe/8AGuOmD6CvEPix8Ob34WeNr7Qrrc8UZD21wRgTRH7rD37H3HuK0mk1zrY9/NsJTr0oZng1aM/iS+zLqvR9DntC0W98SaxZ6Xp1u93fXcgihhXJLMf6Dkk9gCa+pfEN9pf7JPw8j0jS3ivPH+sRbprsgHyl5+bH91ckKD1bJNL+z74N0/4NfDXUvij4mh23s1uWsYZF+ZIj93A67pCR/wABx718x+MPFeoeOfEmoa3qkpkvbyUu2Twg7KPYDAH0+tP+FG/VnTCKyHBqq/49Raf3V39WZl5ez6jdz3dzLJcXEzmSSWRizOxOSST1JPNRAHtQoy2AMnOAB3NdDoPw58U+KXK6T4f1G+Ax/qrdsc+5AFY6s+QjRxGKleMXJvybOd+lFez+H/2RviRrSpLLpcOmRMcMby4COo9dozXqfhz9gh2YtrvigspHCafb7SD3BLE/yFaqlN9D3sNwvmmK+Gk0vPT8z5GJOa9I+F/wC8W/FWeNtO097TSyRv1O7BSEDnlM4Lng8LkZxkjOa+2PBf7MHgDwW6TwaIl/eJjE+osZjuH8ShshT9BXrFtAkMQWNFjUDAAAAx7AVvDDX1kz7vLOA2pKeOnp2X+Z5l8H/gTofwf0wR2MX2vU5lH2nUZhiSQ+ij+FeuFH4k16dApXccDnuev41P0oPI9a7oxUVZH63hsLRwdNUqMeWK7C0UgOfw60tM7DH8UFV8P6gW4PkP8A+gmvyOTgfn/Ov1z8Sx+foV7GuN7RMoB9cV+XXjX4XeIvAFtZ3OsWiJBd52SwTLKoYdUYrwrAEEj3r5fOItyi0tEfuHhpjMPRnWoVKiU5Wsm9Xa+xyVDfdP0oob7p+lfNH9CS+E/TT9mj/kiPhD/r1/xr1SvK/wBmj/kiPhD/AK9f8a9Ur9Ewv8GHoj+Is3/5GFf/ABy/9KYUUUm6uk8gQsBQXA7jjrXH+OPiX4c+Hlm15r2qw2MeDsjZsu5xnCoMkn8K+W/iJ+3Jf3cxt/B2lpaxDP8ApuoDc59CsfbI9eazlVjDdnz+YZ7gcsX7+oubstWfae4McZ57inA5r86bP9sD4lwXaTy6la3KKwJiezjAYZ5XIAIyOM5r7P8Agd8Wbf4weCYdZjhFrdqxhu7cNny5B1wfQ9RnsRShWjUdkcuVcR4LN5ulQbUl0Z6RWfrN4mnabdXjuEFvE8pZjgYCk8n8O9aFeK/tjeNU8B/s5eMtQ3lJ5rU2cDKcESykKp/M1qfVH5q/s0mX4j/tUjxBLF5qm6vdXmBGdoctg/g0g/Kv0XSYlvmzk8/TtXw//wAE+/DgOreKPEEgYGGKOziOOCGJZ+fbYn519rCbI61+CcZYj22Y+zW0El+p97k9Dlw/M+pX8T3O3SGTd/rGC/rmuHdcKcAl8cY7muq8RyCVYox0Bziq3hTS/wC0vE+lWxG7fcoWHqqnc36Ka+ZwFJ1KsKcd5NH1sJrD4WU35s+lNGshpmk2dqp4hhSP8lA/pRWgvyqB7UV/S0aUYxSPxmU7ttmB46006p4U1G3ALP5ZdVHdlO4fqBXz4se4c8cV9QzAOhVhkGvnXVdL/szVbqzwVEMrIM/3R938wRX5hxvhrOniV6P81+p9lw5iOXnov1MiT90QCMcd6iMw/WrOqwlbcSdl61jmbivy2K5tUfewSkrnw9+1npEng742W3iC1QxR3iRXqEcEyRkbz9SRX62fDnxjD4+8BeH/ABBGyNHqdjDct5fTeyjev4MSPwr85/2zPCh1fwFZa5Gg87S7gCRgOTHIQoA9geT9K+iP+CbfxH/4S34EyeH55v8ATPDl2YAOpWGTLoT7Z3j8K/ofh7ErE5fB31jp9x+T5xh3h8XNdHqfXiAhRnGe+BUDEEnt0yc/l17VLENqAYxx26U4jNfSvU8Q+avjr+yhp3jprjWPDYj0jXiC8sRBEFyT2IGdrHHUAg9CD1r4k8Q+HtR8J6vcaVrFnLYX9uxWSGYYOQSMjsQcHBBIPYmv1v2ivOfi78F/Dvxb0r7Lq0AhvI1Jgv4gBLCe/PcHjIPBxXLUoKWsdz824g4Ro49PEYX3anbo/wDJn5iNyMdV9D3r0P4cfHnxl8MZI00rU2uNOQgHTr3MkBHPABOU65+UgZ7Gm/Fr4KeIfhDqhh1KA3GmSHFtqUSHypfQHrtb2P4V5+B749q4Peg+zPxRvG5PXcbuEkfeXw0/bH8K+L2js9eLeGtRfCgzuXt3OccSADH0YAe5r3/TryG/hWe3mSeGRQ6PGwZWB7jHB+uTX5H+3Wu2+Hnxl8W/C+6VtE1WSO2Jy9nN88Dj/dPQ+hGDzXTDENfEfouU8czg1Tx8br+Zb/cfqPkDr1OK/Oj9sg5+OmqcYzBD/wCgLXvvw4/bR8PeJUis/E0R8OX5AH2gMXtmOectj5R7n14NeF/tc6Vd33xLm8QW1u91od5bwm31CFd0MgCLnDDjiuDNZKpQjyvr+h/VHhfnGBxma+0o1VrFrfW91pY8Jr0j4CqbbxLrGqQQC61HStIub2yiIyfOUABh7qCTXmwP/wBb3rc8HeK7zwR4kstZsNvnWzEmNxlJEIwysO4IyCK+VpyUZptaI/p3P8JWzHK6+Fw0rTnFpPzaDSPFes6Dqkmo6dqt3Z38rGSS4gnZWlYncS5B+bJ5IOQSTxXu3gT9tjxb4fMcHiG1tvEdsODJgQT8nrlQVOPTaPrXnnij4eWnijSZfF3gZGudKGW1DSIwTPpbEk4x1aI4O1hyAMGvNc+9fXU6jspQeh/k3mUM74Ux88PXcoSi3o72eu/Zn6NeBP2q/AXjkxxHU/7IvW6W2pDyvrh8lDz05z7V7Da3MdzCrxOrowBBVsg596/IYjd1Ga7LwT8YPF/w7nVtD125t4Q25raRvMhY9OUOR/Ku2OJ6SR9Hl3H0k1DGwuu6/wAj9UBRXxx4D/bpw8UHi3Ryg4BvLAnHuzRn8OFzX0X4K+MHhP4hwZ0PWra8kwGa3Y7JUz6ocEfjXTGpGWzP0rA59gMw/g1Vfs9H9x3lIRmmQsCn+JqStT6FPsJtpki4GR19+nSpKTg0Ba5jav4a0rX4fJ1HTrW/jGcJdQrIvPpkcV5H4v8A2Qfh74m3m3sZdEumJPm6dIVGe2VbcuB7AV7rjik2VEoRlujzcTl2Exa5a9OMvVHwd4p/ZN8cfDHV7fXfCt0niAWMouIvKBhuFKnPKZIIOCOGyRkYycV714x+F2nftDeHvBuuXdu9lLFLHPcRXEbRyeSf9dCR15ZQeeRjrzXu2wHtQEVV4AH0rNUoxulszx8Nw9g8Jzwpr3JWbi9Umux8p/tM+HPFXxR8RaV4G8K6Y/8AZlggnvLhv3dukh/1aliADtXnC5I3dOKh8B/sNaXZxpP4r1ibUZiATaWK+VEpHUFjlmB9QFr6wEagkhRknPTvTwq0/Yxb5pClw5g62JeKxC529k9kvQ4Lwz8E/BPg1ANL8N2URBDb5I/Mkz6hnyf1ruVhRVAVAoGOgqUiitEktj6GlhqNCPLSgoryQBcUbaWiqOoKKKz9S1S102N5ru4jt4lG5nkcKoA56mgiU401zSdkXyD61FIcY6d+vH614J47/bG8EeEzLBptxL4jvlO3y7EDywf+uh+XjuBzXzl48/bC8c+L/Mg02aPw5Zt/BZ8y/i5GR+GKwlWhD1PkMw4qyzAXTnzS7LX/AIB9weLPiN4e8CWxn13WLTTE2k4mlHmMPVUAJb8M18+eOf259KsBJb+FdKl1WQZAu7tvJiz2KqAWYexC18b32o3Or3b3N9cy3Vw5JaWdyzEn3PNVj16/pXJLESei0PzPMOOsXXvDDR5F33f+R6J49/aA8c/EIyLqOty21mc/6FYZgiAPUHB3EH0YnrUnwqlfVPB/j/RbkeZpI0v+0gGBKwXCSIqOOcBirspz1AHpXJ+EPBOsePNYj0vRLN7y5fliBhIl7s7dFA5JJ7Cup8YeINI8G+GLjwV4Zu11NriRX1nWY1wt0y52RR55ESkn6nmvLxVVRpvn3Z9v4W5JnfEHENHHQlLkpyUpSd7W7fPseZqMj8KVvun6UVJaWVxqNwlvawSXM7nCxxKWYk9OBXzB/pvUnCnTvN2S+R+mH7NA/wCLI+Ej/wBOv+NeobtoycCvnnwR8VPD3wS+Dfhmy8U3v2PVYrXnTQpe5zubgoOR16npmvEfid+2Z4l8UpJaeG4f+EcsWyDNnfcODj+LGFI55Getff0akadGCe9kf5+cT8SZfl2NrudRSk5Sslq92fXXj34ueFfhvbtPr2rQWz4Pl2ykvLIMdBGBnnHU8e4r5V+Jv7bOua15tn4QtRolqcj7dcYkuGHqFxtXvnO4/Svm29vrnVLuW6vLiW6uZWLPLMxZiTyck8moAfX+VZTryk7LRH4XmvGmNxt6eH9yPlv95c1fWL7X7+S/1O9nv7yT789xIXc+2Sc49ulUeMjj8jU1tbS3l1Hb28TzzSMFSKNSzMT0AA5J+lfXHwI/Y/VBba946h8xyBJDovZM9DLg8nodvQdD7ZRhKo9D5zLcqxud17U033k9l6nlHwP/AGatc+K8sGoXnmaT4a3DdeOv7y4HORED1z03ngZ4zgivvDwF4D0X4e6Emk6FYx2VpGQSF5eRj1ZmJJYn1P06V0FjZw2lskMMSRxINirGNqgDgAAdBirPOSOK9OnSVNaH9AZLkGHyaC5Feb3kRzcAZPHQ+2ehx9a+Ev8Agqd49/s/wb4W8IQyFZdRumvrhBwGji4U/XeM192XGQyYXcM9AepyOP5n8K/Ij9tLxe/xg/alu9IsXae00+WLR4FVtw3LjzGX2JyaqclCDk9kfWwi5SSW7Pdv2QfDf/CL/BnTpW4m1OSS8dSMEZO0DPphAfxr3Dz653w/p8Wh6RY6dCwMNnAlvGQMHCKFzj3xWmkuWHev5mzOv9axdSs+rZ+wYXDexoRh2Qt6xnnyegGMV2Hwc0o3fiw3JGVtIS+7HRm+UfpurkmjOTn2r174MaX9n0e7vWXBuJdqn1VMj/0It+Ve1wxhvrOYw00jr93/AATz86rqjgmlu9P8z0cZop1Ff0EflhGeeteT/EvSRa66t2B8l1HyfVlwP5bfyr1nOa5b4g6X9u0B3QAyW7CVcenRv0JP4V8pxLgvruXTilrHVfL/AIB6WXV/q+JjLo9GePXlp59pLGANxHH4Vw0khVsHggkEdwa9MWHPbpXnfiizOnavKBnbJh1J9+v8jX8+4eV24n6zgainJ0+5yXjfRofFfhXWNHmTMV3bNERjJBI4I96+fv8Agn38QZ/hj+0JN4W1KU21vraPp0ys2EW4jJZCQevR1A9X96+kWfBGO3I9q+Mf2h9GvPht8YbPxTpX+jm4lj1C2lUYC3EZUn2zkKT67q/VeEMZyVJYaT0eqPn+J8FenHERW2jP2jiOUGeDjpT64f4RfEO0+KPw18P+KrNyYdQtUkZd2SsmAHUj1BB4967SFi8SMepAJ/Gv1g/NCSkKBuoB+opaKAMTxH4b07xLpc2manZx3tlcKVlhmTcrD+mDyMdO2K+JPjr+yfqHgx7nWfCccup6Evzy2i5a4tR3wOsijrkfMB1BwTX3myBsZ7cj2qKSIYA4CYIIx/n3/OsqlNT3PnM3yPC5vS5aqtLpJbo/IVcZ56fnRktgV9z/AB5/ZN0/xqbrXPDHlaZrpG6S2+7Bcn0P91j6gcnrXxRr2haj4Z1W403VLOWwv7c7ZIJ1IZff6HqCODXmTpuG5/PecZDicnq8tRXj0l0M/tium8JfEfX/AAP5kel3xFnLnzrC4QTW0oPUNEwKnPqAD6EVzXA60g45rLyPGwuMxGCqKth5uMls07HpRvfh98QV/wBNgfwFrj9bm2DT6dK3P3oz88WTgZBYDPTFZWs/BDxfpqiez0ttf09xmK/0Y/aoZB7FckH1BAI9K4vCt2wfcZq9pWvanorA6fqF1ZFTuHkTMgB9eCBXDVwdOo7x0Z/RvDHjnnmTQVDHr28F30a+fU+m/wBhvSL3TPE/iiO9s7izlFvHujniZG6nPBA/ya9S+LX7I3hzx8ZtQ0UJ4e1diWLwpmCU/wC3HkYPupHvmvkvRf2iPiJoU4kg8TXcuAAVugsoIHIzkZOPc13uhftu+O9NYnUbXTtWj6bTGYTj6r/hXpYWMKVL2UjDiLj7JeLMRKvjaTjzW0te2nRrU8t+I/wh8UfCy88jXdOaK3Y4ivIjvgk+j8YJ9CAfauMOD0r63i/bh0rXtPls/E/gwzQyjY8cEqyRsD1yHArxb4jp8N9ejl1bwhd3WiXjNltDu7Z2i9/LlGQn0Jx2GKucYrWL0PxzM8uwCTrZdXUo/wAr0f47nmFSQzyW0ySxSNFLGwZZEYqykdCCOQfcUzOSfrSVgfIwm4O63PYfAn7Vfj/wQ0cT6kNcsl48jVAXPXnEgw+fckgelfRvgT9tjwj4hKQ69Bc+Hbhhgs/763GO+9QGGfdQPevhL6UuMf8A1q3jVlHS59fl/FWZYC0efmj2lr/wT9ZdF8Tad4ktlutL1C21C3bpLbSBxnrg4Jx/npWtGWySTkenpX5O+FvGOt+C9QW90LU7nTLlTndA5APsR0IPTBBr62+Cv7ZVvrU0OkeNBFp182Ei1OP5beQ/9NB/ASe/Q+3Arsp11J2loz9WyjjPCY+SpV1yTf3fefWI6UtVLWdZMYcyKRlWGCCPXP44/CrddR+iJqSugooooKCiiigApD1pC3NeffFT4xaF8JtJ+26zcgSOCLezi5muGHYDsORkngZ5NJtLVnNXxFLDU3VrS5YrqdzNJtOd3Bz36Y9q848c/tCeCfh8rpqeuQy3agkWtp++kbHVcLnB/wB4j618XfFT9p/xb8S5Z7aG4bQtGYkCztHIZh/tuACScZwMAe/WvH2JdiTySckkVxTxGtoo/KMz47hCThgY383t9x9TeO/259VvvNg8K6RHp0ZJAu78+bKfQhBhVI9yw9q+e/F3xC8R+PLkzeINau9UJO4RzP8AulPqIxhR+AFc78vrRx6VySqSluz8xx+e4/MH++qtrstF9wvegHB4ozg8frWjoFlYahqsEWqakNJ08n99dGFpigHPCKMsT0A6DqeKz3PEhFzkorr3KVraT6jdRW1tDJc3ErBY4YlLu5PQADJJ9hX0b8Jf2M9a8SmC/wDF07aDYHDLZRkNcyqQSMnlU7HueoIBqx4G+Ofws+DkJTw14b1DWL5lAfU7pESSQj/e5UZ5wAKtav8At465O0iab4as7Zekcs87Ow99oAGfxrqiqcdZu5+hZbg8kwdquPrc8v5Ve339T6e03wBonw98GX2naBp8NhbfZ3LeUpLSHafmZjksfrk/QcV+a2lfD3xRroB0/wAOapeI5IEkVo5Tr/exj9a9L1f9rf4laxC0Q1eGyVj960tlRgPTPJxXB6x8UPFviBAmoeJNSuEBJCGdlUfQKQK4cZRjipRs7JH7Tw/4v4HhSjUp4LDOXNa3RK1+xvw/CbTPCHlz/EHXF0djgjR9OAub9wMZDAELHkH+JsjPSmXHxiOhwNZeBtIg8J2h+VrxWE9/KMYJacj5c8nEYXGeprz2UmWQtIxdmOS7ckn3Pf603GD05rGlhqVLVK7Pz7ivxa4g4mcoe19nTf2Y6aeb3Y+4nku7iWeeR5p5GLPJIxZmY9ySck+5qOinDg/z9q6j8UnOdWV5biL1rpPAXw7174l64ml6BYteT4BkkztjhX+87dAOuB1OOAa7z4I/s4a58W7hL6436T4eU5a8dPmn9RED192PA98197eA/h7oXw60SLS9BsEs7dcFmXl5DjG5mPLE+prppUXPV6I/Q8g4Tr5i1WxPu0/xfoed/BH9m/RfhJBHeTBdT8ROoEl/KmFQHqIhztHOMnk49DivaoUxEFOHxwTin+WMDgeo4p+eK9KMVFaH7xg8FQwNJUaEeVIQDGenqcUtFRXBITqQp4JB5/CqO84r4z+PoPhZ8M/EHiydsDTLR5YwehlI2xgj0LlQfrX5N/sseH5/GvxYu/Ed2hmFgHu2LEgmaQnZg+oJJ+lfUv8AwVD+LKaf4b0H4f2lwTcajJ/aN8oONsKfLGD7MxY47GMHvXEfst+DR4S+GcFxPGVvdWY3Umf7vRB7fLjI9a+X4hxiwmBlZ+9LRf16H0OR4R4rFxutI6s9winyxIJ44JzxnpWnpmZp8dgOc1hJMD6DvxXU+HrQ/Y/NYYMhzz6V+AVdFc/WK9qcS00ZxjBOeAoGT+FfQPhrTBouiWdmMZjiAbHQt1Y/iSa8k8F6P/aviS0RlzHC3nSZ9F5H/j2PwzXuCgKBX6pwTg3GnPFSW+i/U/Ms/wARzzhRXTVj6KWiv1M+TCoJoVljZGAKsCpB6EHtU3SgjNROKmuV7BseN3emHTr+e2Yn9020E9x1H6EGuO+IulGbS1vFT54TzgfwkgH/ABr2DxtpY8+K7UYDDZIB7cg/0/KuVuNPS/tpLdxvRlKkHvmv5jzjBvK8xnTe17r0ex9/l+NdoVe258+NIDwPWvI/2ifBY8a/D68eCPff6aTdRHHOAPnAPoQCT3OBXrut6fNo+q3NlMCHiYr9R1B/EVjy7ZVIdA6kHcDz1GOnevVy/EPDVoV4dH+B+jYjDwx2GlDdSWhk/wDBML4ybrTWvhxfzZdM6jpaseSMkyxgY6j73J4HAr9CY+Y1Oc5HBxj9K/FHU7rU/wBm34+WGv6VlI7a6F7b5ziSIkb0PqMEgj3Ar9j/AAZ4usPHPhPSfEGkXAuNO1G2S4ikyCQGHIOONwPBHYgiv6Bw9aOIpxqx2kfgeJoyw9WVKa1TOjoqOB2eMMe/IGMYFSV0nMFNKBjyM+hp1FAEbQq2MjODkc15t8Xvgh4d+LWl+XqVuYtQiBEGoQDE0Wf/AEJc9VPHXGDXpm0UyRBIuOxpOKaszkxOGpYum6VaKlF9z8vvix8F/EXwh1QW+rwefYyNtt9RgB8mbHQZ/hbB+6ffBIBNcHken61+s/ifw7pfibRbjTtWsor6xmXbJDMu5W/z618DfGr9ngeEda1RvCV0NXtbICW60vduu7NGAZWxnMic/eAJGOa8utSVPW+jPxLPeC6+G5sRgIucFq0t1/mjw+imb93Q5HrT65z8qlGUdxSM/wD66AMf/rpKKCApTk9f50lFABRRRQAUUUUAFB6UUUFRdj6V/Zi/aUuPCF5beFfEt15uiysIrO8mbJtCeAjHqUJwB/dPtwPuOCUy7WB3IRweD+IPvX5EkA8HoeK+6/2P/jI/jPwzJ4b1SfzNZ0hB5ckh5mt84BJ7lehPuDXfQqfYZ+2cG8QzqyWAxMr/AMr/AE/yPpaioVkLPj068dR7VNXcfsQYopD0rK1PWYNH0261C8lS3tbdHmllboqKCST9AM/SlexE5RhHmk7JHCfG74zWHwf8KSX0+LjUrgmOysycGVx3J7KM5J/AV+dXjDxjrHjzxDc6zrd493e3B5LHCoB0VB0CjsB9Tkkk73xl+KF38WPHF5rE7OlkpMVjbt0ihzxx0y2Mn3PtXDY+UeteXVqOo7dD+b+J+IKmaYh06btTjol38xMf5zSUUVznwQUUUUAFFFFAC9aCM/8A1qSigAooooAdgk8nFHQ0nUH+dbng/wAF6r471M2WkwCVkXdPPIQsVug5LyOeFUAZyTz0FB3YbC1sXUVKhFyk9klcyba1mvbmO3t4nnnlYRxxRgszseAABkknsBkmvrH4Ffseqfs+t+Ok+YESQ6NnsO8xzzyR8o445Jzgejfs4/Azwt4M0S01+2mg8Q6rdJlNTwNi8kFYhzgZBy3U8V7+IVO4YzknrXfRoprmep+25DwYsLJV8wV5r7Pb18yK1soLSCOKGJIokUKsaKAqgdAAOBVnYCuOcdOtOAxxRXcfqcYqKtEQDApaKKCgqhql9DptjPd3UixW1vGZZJGwAqqMk5JwOh61Zlk8sgepAGBk+/0r5A/4KNfHA+AfhZH4SsbgLrPiXKP5ZOYrVSN5/wCBHgH1FAHw5468S3P7Un7St9qZDPp97dgRJk4jsosAAem5RnH95j619h2SJbRJFEAI0UKoXgADj+gr56/ZR8C/2RoF14ku4itzfYht9wwViUnJHqGJH/fNfQMTogwM4A4Gf89a/G+J8csTifYxfux/PqfsXDeXvD4b20lrP8uhrWUT3d1FAnWRgK9QhtVt4FjQcKAtch8PNINzcTXrDMcQ2ISOrHr+XT8a9Bt7GS6uYoIhmSRgi+xJ6/QdT7CvzmonWqqlDds2zLFRU+W+kTtvhhpP2exnvyMGdgq/7q5GfzJ/IV3YAJqpp9nHY2kNvFwkahB9MVc6Gv6TyrCLA4OnQXRa+vU/IMTWdetKo+o6iiivXOYKKKKAKGp2aX9pLA44cdfQ9j+grhfKEDsrrhgSCPcHFejYrkPFdj9nnFwo+WThv94Dg/l/Kvy3jbKniKEcZTWsNH6f8A9TA1eWTpt6M8R+M3hzKw6vCn3cRzADt2J+leS7CQDk5+tfTer2UWq6fcWc4DxzKVIbuK+ddW0iXRtTnspc74mIBIxuHb8xzX5bgq3NDke6P1/IsVz0vYTesdvQ8W/aF+Hp8ZeDpLi2j8zVNOJni2jLOg++vr0BIHc4r0H/AIJm/HzdBe/C7Vpz5ilr3Ri5OSDkyxDPHBw4HfLHtW99mD7gckMOeOo6Y/KvkH4paFqfwE+Ldh4n8PE2sYuBfWMoBCo4ILxH25IIH8LYr9e4WzJSTwlR67o+V4qy20ljKa02Z+1Nq4ki3AHBJOT396lrzT4EfGHTvjT8MdI8T6aTm4Tbcxk/NDODh1b6HnjjHTIFekRSBwcdjX6Mfmw+iiigAooooAjdPMjIPfFfnv8AtUa5qHhX9oe91DSryWxvYYoWSaE7SPkHHHUHuK/QkjP51+c/7ZHHx01X/rhCf/HFrw830oxa7/oz9M8PqUK+bSp1EmnCV01dboxX13wX8UCX1xD4O8TOcvqdlGXsrpiRlpYRgxng5MeASTkZrC8VfCvxD4Vtftxt49W0dsFdV0xvPt2GM8kcrgddwFcQQc+vf8a3PC3jfXfBV39o0bUprIk/NGDlH9mQ5BB9xXgUsdOOk1dHbxf4HZRnjlicufsaj1svhb9OhkK+8bup+tP5Y+gr6M+D/hDQP2mTrMGraTDoGt2qK41TRx5YmLNyXhPy547eprJ8ffsd+N/CYmn0uOLxJYLlgbX5JgvbMZ5J9lzXvUv30FUgtD+J+JPD/N+HMVPD1YqfL1jr+G54PTgp7VY1HTbvSLyW0vrWWzuY2KvDcIUdSOxBANV8kf8A1jQfms6cqb5Zqz8xtFFFBgFFFFABRRRQA4cAGur+Fvjmf4bePNJ8QQFtttKBOikDzIWyHXkf3ScehArlFGTQTzVJtO6O3DV5YWtGtB6xaZ+t+k30OpWUFzayLJbzIJFZTkFWGQR9cg/jWjivB/2PvHB8WfCW0sp3Ml5o0jWLliMso+aMj22FRn1Br3YklSR+Ga9iEuaKZ/WOXYuONwlOvH7ST+Y/tXy1+238SW0HwlaeFLN9tzqzeZc4PKwIQSP+BNge4BFfT7yFEZuMD3r8zP2h/G58f/FrW71HL2lvJ9itgRjCR5B4/wB7ec+hFY1p8sdN2fK8Y5i8FlzhB2lPT5dTzWiiivLP5rCiiigAoopaAEooooAdkg+tNpQQO/44rsvBXwf8YfEVh/YWh3FzCTg3Ug8uAeuZGwPwGT7VSTbsjtoYSviZclCDk/JHGMSOau6TpOoa/qEdjp1lPf3khASC2jLucnHQdB7nivq/wh+xLa6TZPqfjHVGvPJRpGsNOBjQ4BIDSHnr3ArwDV/jXrD2EumeHbS08IaPJkNbaUuHkB675CNzHjrkVz4issMlzrVn7pwZ4R5pxRUcqklThG176vXyRfT4W6X4OjFz4+1tdMkxldD0srPfSHuGIJSLHcksfasfxf8AE99V0ceH9AsF8OeGEJJsbdiz3Df3p5D80h46E4HYAVw7u8sjySOzyMcs7Eksfcnk/jTTwDXhVsVOsuXZH9u8IeFmR8JxVWEPaVf5nq/l2P0y/ZriD/A/wkMkZtMcHHdq9Xryv9mj/kiPhD/r1/8Aiq9U7ivtsL/Bh6I/B820zCv/AI5fmwooorqPJCiioJpjGBjbyQOTjPsPc9qAM7xFq1noGl3mo30y2tlawPPcTOcCONVJLHuQMdBX42/EfxjqX7Vn7QVzqJDx2dxMI4EZtwgtE4HOAMkAZIAyTmvrD/gpP+0SNM0mD4ZaLPsvb1VuNYkRuYocgpAcd2I3EZ6KB3ryL9mr4Z/8Ip4V/tm9j26nqahgpAzHFztHsSOT35xXh5xj44DCyn9p6L1PeybASx+KjC3urV+h6ppFjBpOn29lbII7eCMRoqjGABgfy5Pc5Nadssl1cRxRAtI7BVA65PSo/I25Ocg9iOld98KfC3269k1OZMRwHbHkdX9fw/nX4PXq6OpN3Z+3161PBYa+1lZHe+H9GXRdLgtuCUUEsO7Hqa7rwJpIlupb5xkRZRM927n8Acfiaw1tXuHWKNcyMQqjPc/5616ZpOnpptlFBHg7V5PqTyT+Jr2eD8teNxrxVRe7HX59PuPyDNcY+RxvrI0aWiiv3s+RCiiigAooooAYap6lZLf2ksDdGHX0PY/nirvFJXNWpRr03TmrpqzGm4u6PJboPbXEkMq7WjbaR/n8/wAa8++JXh77fANRgTM0Iw+ByU/xFezeONHJj/tCEcqAJAO47H/H/wCtXDzFJFKuAykEFT0Oexr+bM1y+plGNlTe3TzR+gZZi/hqw3W54THGFUA9Oma5H4q/Dm3+JHhS80uUIlxtMltO3WOUYwQfQ9D2wc9q9P8AEmhf2PqThQTbyEsh9M9qyha734AwBkZGeTwQfYit8LiZUKka1J6o/Qavs8ZQ5Wrxkj5h/Yv+Pd1+zt8WLjw34jZrbw7qc4tb1Jc7bWbkLMBjgcgE9SCe9frVb3CT26TRHzYnAKvHgqR2I/nX5U/tVfBd9VsH8XaVCXvbZP8AToogcyRADEg75XvgcjJ7V75/wT2/alHjXRIvhx4mvAdd02IjTLiXg3NuOkYPdlHGOpUDGcE1++5XmFPMcPGrHfr6n4hmGCngq7py26H3Ej7+R07HNPqKNs56A8cD/Pepa9g8wKKKKAE/xr85v2yP+S6at/1wh/8AQFr9Gf8AGvzm/bI/5Lpq3/XCH/0Ba8LN/wCBH1/Rn6n4c/8AI5/7cf5o8Rooor48/qI+q/2BOfEnib/rhEP1NfavlbuvPXt39c18VfsB/wDIx+Jf+uEX8zX24tfbZV/u6+Z/JXHf/I9q+i/JHMeK/h14d8cWv2bXtHtdSjClVM8QLpnqVfqpPqCDXzz47/YY0XUXkn8LarPo0mci0uQbiED0BJDjPqSfpX1ceai2HdkHA5yMV6cqcZ7o/JMbk2BzBWr0033tr95+Z3jX9nLx94G8x7rQ5L60TGbnTj56HPYKPmz68YHrXmzRtHI6OGRlOGVlIYH0IPIPsa/XoQLjBwfrXDeM/gp4O8fxsNZ0S1uJOds6J5cqZ6kMuDmuaWG/lZ+dY/gCnK8sHUt5P/P/AIB+Xe6jvxX2N40/YTspTJL4X16S1JA2W9+m9D/wNcHn6HpXy3478FX/AMOvFF5oGqGJr21I3NA25CCMgg4Hbselck6cofEj81zTIcblS5sRH3b2utjnKKKKyPmQozRRQB9G/sReMP7E+JV9okrqsOrW2VLH/lpGSVAHqQzZ/wB0V94b8nGMEdRnp6V+Unw78SyeDPHWha3G4iNndpIzkcBM4f8A8dLV+qVrcRXttbzoQ0cyq8bD+IEZz+telh5Xi12P6D4FxrrYGVBvWD/B/wDBOR+Mvi3/AIQf4aeIdYwGkt7ZhGpOMswCgA/Uivy8JZyxdi7sSSzHJJ7kn3NfaP7dXi8WXhXRfD0TLvv7j7VIuTuVI+n4FmP5V8WVz4h3lY+L46xvt8dHDp6QX4vUSiiiuU/MAooooAXnrSjJyfz5r3X4P/soaz8UdGs9cm1a20rR7kkqdpknIBI4XgDketfSPgz9jnwD4XKSX1rL4gulABe+f5MjnIRcAfjmt4UJy12R91l3CWY5hGNVJRg+r7em58JeHPBuu+MbpLfQ9Ju9UlZtoEERKg+7HCj8SK928D/sReKNb8qfxHqNvoVu2GaCIefPjup5CqendhzX29p2hWOkQrDY2sFpEP4LeMIvTHQCr/k4PGMYwAR0rqjhkvi1P0fAcC4OhaWJk5vtsv8AM8c8BfsqeAfBBjl/sv8Ati9Tn7TqbeceuR8nCDHYhQeK9dis0hiCKoRQAFCgDHp+VWEQr1Ofende1dSjGKskfoGFwWGwceShTUV5IxvFMYGgagR18h8kdelfkgpy2frX66eKf+Rfv/8Ari38q/IpOR+f86+Wzn4oH9GeF/w4n/t39R1DfdP0oob7p+lfOn7vL4T9NP2aP+SI+EP+vX/GvVK8r/Zo/wCSI+EP+vX/ABr1Sv0TC/wYeiP4izf/AJGFf/HL/wBKYUUUV0nkFcy4cgjaB/FnjB6f/qrzD9of436d8BvhxqPiS9xLcqpisbYsAZ5zjaB7DIJODwPevQNa1i20XT73UL24S0srON5p7qUgJEijJY/QA1+Qv7RPxk1j9rP4y29noyONEglNtpVoxwFjH3pmzwCcZJPris5zjSi5ydkjSnB1JKMVq9DC+FvhvVPjz8Ub/wAUeJZZLqLzzeX07DiSQ5KoCegGBwOygcV9gQxBI8IAEXgADHFYnw98B2XgHwna6RZBSIxullxgzSEfMSeuD0x2AroghXIbkZzn+n58CvxHPM0eYV3y/DHY/bMiy+OX4dc3xy3ZNpmlT6tqEFlbpmaVto44HqfpjNfQuh6LDomlw2cQASJQM+px1PqSa4z4Y+GP7Nt/7TuExcTDCq3VF68e54r0nTrc388cK8FuSR2HX/P4V8LVU8XWjh6Ku2/xPDzvH+1nyRfux/M2PCelBpjeMPlX5Y8jv3P9PzrrlxiorW3S3hSOMAKowAO1TDuK/o3JctjleDhQW+79T8yr1XWm5MdRRRXvmAUUUUAFFFFABRRRQBBNCs0TIyhlYYIPQivIfEukvoepPBhjEwLROe6+mfUHg/ge9exVh+J9ATX9OeEnbOvzRSY+63+B6Gvj+I8njmuG91e/HVP9Pmenl+L+rVdfhe/+Z4lrVhHq1o0TfeH3G9DXCvbNbuUYHep2n3969DuI5bSV4pkMUsbFWU9j/nv3BrA1iwE485R+8HBA7+9fgcVKjJ05q2p+qYOvyq19Hsc1JaLcIUfBRgQQRn26V8U/HP4W6p8BvHVl4v8AC0slnYm4FxaTxcm0nGCUPsSTjPBGQenP3NHH2x9ciqHinwrp/i/RLnSdVgW5sLmMrLG3GR6g9iDyD2I9M19RkubzyzEJv4HujmzXAwx1H+8tj0j9kv8AaX0/9ojwILiQpa+J9PCx6nZA/wAXQSqP7rY6djx6V7vFMsoO05xX4u3sHjD9jv4wW2raNO4gDF7eZgTDe25+9FIOh4OD3B5BBr9VPgD8cfD/AMd/A9v4g0WbZPgJe2DHMlrNg5VvqeQehBHfNfveHxFPE01VpO6Z+T1aUqUnCas0epUUxZVZsA8jt+X+NPrpMRO341+c37ZH/JdNW/64Q/8AoC1+jLHA/Gvzt/bB0+5n+NupyRW8ssbW8WGRCR9wdwK8PN/4K9f0Z+n+Hk40845pO3uv80eFUVa/su+/58p/+/Z/woGlXx/5c5/+/Z/wr4+zP6c+tUP5196PqH9gT/kZfEv/AFwi/ma+2xXxT+wdZz2XiHxK08EsQaGLG9CM8ngV9rK24cdq+1yv/d0fylxzKM87qyhqrL8kOooor1z4EKKKKAK847+nfHIz6V+ZP7Qd8b/40+L5WOQt60Yx0woA/pX6bzN8jgdSvHvX5VeM7TVdT8X63eSWF0XnvZnJMLZI3nHb0rjxN7I/LePeeeFpUoJu7vp5L/gnMUVc/sXUf+gfd/8Aflv8KP7F1H/oH3f/AH5b/CuDlZ+GfVq38j+4p0Vc/sXUf+gfd/8Aflv8KP7F1H/oH3f/AH5b/CjlYfVq38j+4qkDBz3r9Hv2ZPG3/CbfCDRriaRpby0U2dwzAAlkIAJ/4Dtr87hompOB/wAS+6z/ANcW/wAK9y/Zr+Kd98KLPxXa3thctBPaNdWsbQyfPcICAmQCBuB5J9K3oy5Ja7M+64TxdXLcY/aJqEk09H02ML9q/wAY/wDCX/GPVEjk8y10tVsYuOhUZkH/AH2W59q8d6L9K0byx1fULqe5uLO8luJnMkkjRMSzEkkk47kmof7F1H/oH3X/AH5b/CspXk2z5nMniMbi6ldxfvO+zKVFXP7F1H/oH3f/AH5b/Cj+xdR/6B93/wB+W/wqeVnl/Vq38j+4p0Vd/sXUf+gfd/8Aflv8KBouok/8g+6/78t/hRysf1Wt/I/uZ98fsX3qXHwQsIQ2Xt7u4R1POMyFh+hzXvSAbeDkdjXzB+woLq38F+ILe5glgEd+CgkUjIMYJxkDuDX1Ahzz26AV69L4Ez+o+H5OWW0bqzUUvu0H0UUVofQhRRRQBk+KWx4e1D/ri/8AI1+RadPz/nX66eKAT4f1AKP+WLgf98mvyVXSr7p9jnzz/wAsz6/Svls4V5Q+Z+8eGVSFNYnnaW279SvQ33T9Ktf2Xff8+U//AH7P+FB0m+x/x5T9P+eZ/wAK+csz9yli6HL8a+9H6Vfs0f8AJEfCP/Xr/jXqleWfs3Rtb/BPwosishS1+YMCCME9a9SHSv0PDfwYeiP4qzbXH12v55fmxaha7iUuC/3Blv8AZHvTvPjwTvGASDk9x1r4X/bu/bKi8IwXnw88E3YfX5VMWqalCeLJT1iU45cjgn+Hp1yB0nlHm37ff7Wf/Cd6nL8NPBty8ujwShNTuoOftkwIIhXHJVSAT6nHYHNf9nr4JH4e6H/aepwp/b98gLq3Jtk6hAckZOecdTx0rjf2ZPgI8Xk+MfEEDeYx3afayckZz+9fnOT2HXJyccZ+oREQmCBnrgDj8K/K+Jc8539Uw70W7/Q/R+H8p5LYmutei/UpLFgYI4HAA7Ct7wf4e/tq+EkoP2WEhmz0YjkCqVjp0mo3SQR9WPLf3RXpWk2kemW8cMI+VepH8R75r8tr1eVWW7PsMbifZU3CHxM34ZAqKBwMA8eleg+FtJNja+bMv7+UZII+6Ow/z/SuY8EaJ/aVx9slXNvE3yZHDsP6A/rj0NejKMCv0rg/InC2YYhavZP8z8nzPEqUvZR+ZJRRRX64eAFFFFABRRRQAUUUUAFFFFABSEZpaKAPP/iL4SbUIW1GzQm5iX95Go5lQenqwGcflXlJk465GOnXIr6S25BB6V5F8SfBR06eTVbJP9Eclp41H+rb+8P9knr6denT8q4p4f5r47DLX7S/U+vybMVFrD1np0f6HnksClsoOpoEBJB5A74xkf456U13OODnHX2qzZyiZsHr0Ar8mu0ffO6RyXxH+GGkfFHwxdaHq8GY5AWgmH34JOgkU9QR3HQjg8V8UeGfEfjn9ib4wC4QNLbtgSREkW+p23XAPYjrnqCMdM1+iPkbSODwM8D/AD+Vcn8T/hNonxd8MTaPrFrnILQXMfMtvJn76E45HcZwRkehH2PD3EE8tqeyra03+HmfJ5pgI4pc8NJL8T3P4KfGjw18cPB0HiPw7dCSJ8LPaPjzraTujjrweh6HtXoisrfdIP0r8Y9O1P4g/sS/Flbq1kYwMThhn7LqcGehHYgevKn1HX9Qv2e/2hPC/wC0H4Vj1XQ7hYdQiULfaVK2JrR+mCP4lOMhhwfY5A/dqNeniKaq0neLPgZwlCTjJWaPWZc7eBkjkCqjWETsC8KsenzqCeM45q6GBbGecZxmlrVpPcSk47Fb+zrb/nhH/wB8Cg6dbYP7iP8A74FWaKXIh+0n3KaWaRn5IVQkDJUAH/Iq2OlLRVJWE5N7hRRRTJCiiigCCWMsRj0xnHf1/Dn86bFaxgYMaj22irNFFiJQjJ6kP2aP/nkv/fIo+zR/88l/75FTUUrC9nDsQ/Zo/wDnkv8A3yKPs0f/ADyX/vkVNRRYPZw7EDWkWDhFz7qKatrGCMxrjPTaMCrNFFkL2cOxF9nj/wCeS/8AfIpPs0f/ADyX/vkVNRRYfs4diH7NH/zyX/vkUfZo/wDnkv8A3yKmoosHs4diH7PH/wA8l/75FL9mi/55L+QqWiiwezh2Kpt9rF4wFyBkAYqeJSqDPXqfr3p9FMtK2iCiiigYUUUUARTqXjIHcj24qpHp8ORut419tg/wrQpMCpaTepopyirIr/2db/8APCP/AL4FNOm2+D+5j6f3B/hVroKM8Z7etHKuwe0n3Kgg2IFC4x0GAAPUccVYEi8cjkAjHv6U4sMZyOmck9q+E/2xf26oPB0d74L+Hl4lxrzExX2sRENFZDpsiPIZyOCRwPrkASsS25Gv+2r+2pD8MrW88F+CruK48WToY7y+iYFdPQ8YB6GQg++3PrXyf+zp8AbnxpfJ4w8VRSSWJk821t7gktdyZJMj552g889TUv7Pv7Nt542u08WeMI5Rp7SedDaz5Mt45OdzknIXOCc8np6mvsNLVII0jjhWONVCIEGNoHYAcAdhjtX5zxDxCqSeFwrvLq+3/BPssmyh1Wq9dWitl3IViCIgUbQowqqMAD6dqRYmcogGWJ4Aq5sY++T16VfsLZYPmI3OentX5JUqX1e5+jc/JGyNTQ7CPT4d3WV+WNdV4a0SbxDqAgTIiUBppAPuLzjGe5wQPz7VgaLYXOsX8dnaJvnkP4KO7E9gB/QdSAfdPDug2+gadHaxfMeryMOXY9Sf5Y7DAr6Xh3I5ZpW9tWXuRevn5f5nw+cZgqCcIu83+BoWdnFY20cEK+XGihVUdhVkjig+9B6V+8whGnFRirJH583fVjqKKK1EFFFFABRRRQAUUUUAFFFFABRRRQAVBNEs8bIyhkYYKkZBHcGp6KmUVJWYbHgnxF8BP4YuPtlorNpUjdusLHop/wBnsD74POCeG84xnIfDDnj2r6ourSO9t5IJ0WWKRSrI4BUg9QRXgPxH+H0/hK4a7tN02lSNgNyWgPZWPUgngN+B5wT+P8RcOOhJ4rDL3Xuu3/AP0LJM3jVSw+IevR9/J+ZW0bVEvV8tyEnAHB71rNH90jI6gkDkdP8ADmvOBO8bB42ZHByCOgrtvDfiaK+It7ghLjoD2b6V+YVKTjqtj6HFYeUU5w1RQ+IHwt0L4q+GbnRfEFn9otpAWikB/eQP2ZG6g+3Q9D1NfAPjb4efEP8AY4+INvr+hXtwll5hFnrEC4imXgmKVeRnBAIIweor9Oo49/bgd6r6/wCGdO8VaLPpWrWMWo6dcDbLazqGVxz+RHUEcjtX0WScR18pqcs7ypvp29D4zG4aFZX2kcR+y1+2X4e+PVta6fqMsei+M0QrNp0jkJc8Z3wk4BzjODyMkdwB9NBgDzjr696/J79ob9i7XPhZez+Kvh/Ldaho1u4nNvASLuwwQdykHLKD0I5A6jAJr0n9mT/gok8bWXhz4qsHRSI4PEaLypP/AD3QDnHA3AAjPTvX75gMww+ZUlVw8k1+KPlalOVN2kj9G949aKxNK1y01+ytr/TriK5sLnDQXUMgkSQddwIOMHkZz14IzxW3XpmIUUUUAFFFFABRRRQAUUUUAFFFFABRRRQAUUUUAFFFFABRRRQAUUUUAFFFFABRRRQAUUUUAFFFMmYLGSTtGOSO1ACghh6j2NUNV1Wz0XTp7+/u47OzgUvLPM4VEUDkkngYrzj42ftA+DPgToRv/EmpiKdxm306Ah7i4YcjYgIwD03Egc81+Zvxh/aK+I/7XvilNC0i0nt9ELHyNCsWJXbkEyTvgBug5OFHHGeTnOpGlFzm7JdWVGDm7RV2eqftYft73njsXfgv4aSz22jzEw3WrR5E95nAMcfdVPcjkjjoSK5j9nr9k+SM2/ifxtZ75OJLXSJTk5JyHk/mAe/J7V6R8C/2VdM+FqQaxrfl6v4j2ht23MVqT2jB6sM43Hj06A179IuRnPXvX5Pn3FXPfDYLbrL/ACPtcsyhRtVrrXsZIhESgRjEe3CgDCqBxgCh02oSRj1APSrc+yJGZ+ABmsK61L7TIQnEYJHTrX5mpSqPmZ97Si2tFoWVlHme3atLTbafUb2K2tY2nllO1Y06k/XoMAZJPAGTWTpdlc6nexWdpC1xcTHCRjqT15PQY6knoASa+h/AHgK38H2O+QrPqUqgTTjOB32rnoo9ep6ntj6jJsjq5pVvLSmt3+i8zxs2zKngIcq1m9l+rLXgvwdD4VsMEiW8kA82YDr6AegFdUOgpoGKcBmv3XDYalhKUaNFWij8oq1J1pupUd2x1FFFdZmFFFFABRRRQAUUUUAFFFFABRRRQAUUUUAFFFFADcDpVe5tYrqF4ZkWWKRSrxuAVYEYIIPY1ZIxR1FTJKSswWmqPnn4lfC2bw0ZdR0xHm0oktIoJL2/17lOvPUd89a80aQ78oSCDkEHnPqK+zHQSKVYAg14j8S/gwwEupeHoh3aXT14B9TH6f7vQ9sHg/l2ecNWbxGDV+rj/l/kfoeS58lbD4t+jf6/5nL+EvHykx2eptz0Sf19m9/f/GvTrd0MIZSGU8rg9vUV83S5R2RwVKkqysCMEHkEEZBBHTsa6Lwt8QLzw66QzbrqzB+4T8yj29celflGJwb3W/VH0OOyn2q9rh/W3+R7bdbWQgjIPBr5V/aB/Yy8P/EwTax4aMPh/wASOS0ihcW10f8AaUH5SefmHXOTX0ppmvWeu2iz2kwkQ44P3gfQj1FPmYAEjnjoOtTl+YYrK6vPQk0+3T5nyU8NGacKi1PzN8BfGT4sfsbeKzpdxHOmn78y6Rfkvazj+9G3QZHQrz+dfod8BP2wfAfx2tIbSzvP7H8Q4DS6RqEm1ge+xzgSA9ePXFU/HXgPw/8AEfR5NL8R6ZDqloRhBICGQ92RxypPoDz718S/Fv8AYg13wlcvrfgO6l1OzhbzEs2YR3cBByNjZAbHrwcjgGv23J+LcPjUqWI92f4P5ng18tqU7yhqj9ZxnIwML6Hin1+UPwa/b/8AiF8I7tNA8b28/ifS4CI5Ib7MN9bgZyA5GWPOcMCTjqK+/fhB+094A+NdpH/wjmvIdTZRnSbsCG6U+gViA5GDkqSPpX3sZKavE8dpx3PYaKQfXPvS1QgooooAKKKKACiiigAooooAKKKKACiiigAooooAKKKKACiiigAoopGBOADjnmgBaaQDj2ORntVHU9Rg0uymurqeO0toxvlmnkCIi55YkkAAepIr5P8Ajd/wUS8DfDj7Tp3hUv4z1pCVEkDlLSJuQd0hX5gDjAUEEZ5HWgD6p1rW9P8AD+mT6hqV5FZWMKmR57mQIgA5JJPYV8N/tEf8FJLHSUvdD+Gcaanecxya5crmCNsgZiQj5sYOCeDnPWvmHXfGfxl/bJ8QmF3utQsVfi0th5Gn2wznBOcEjGRkk5HAr6N+DX7Efh7wFJBqHih08S60BuERUrawn/ZUn5yPVsDk8V85mefYPLI/vJ3l2W53YfB1cQ9FZdz52+HvwD+IP7SfiFvEvia9u7ewuZC0+r6gCzy98RqeccAZ6Djivtj4bfCbw38KtJGnaBYJATgTXDjdNOwGcuxye5IGcDOK79YRCqIgVY0O0CMYVRjAAHQAflQUEfGBx+lfi2bcSYrNHy/DDsv17n2eCwFLDe9vIpPGQfrWfql9Bp0BkmfH91R1NU/Evi+10gmKECa46bAeF9yf6VwN3qlxqNwZ55N5I4GeB9BXhUqEprmex9jhcHOtaclZGtqGsS6lJk/JEOAgP86s+HtIvvEWpx2OnQ+fctztBwqLxlmPYDI5PqAMkgGXwL4E1Tx1feXZJstY2Amu5B8kfGenG446KD3BJGa+nPB3gjTfBemi1sIvnbBmnc5klb1Y/ngDgZ4xX3eTcPVce1Op7sPz9Dzc3zqjl0fY0LSn+XqUfAXw9tfBln1E+oSgedcYxn/ZUdlH645zXZClIGKMYHWv2PD4enhaapUlaKPyWtWqV5upVd5MfRRRXWYhRRRQAUUUUAFFFFABRRRQAUUUUAFFFFABRRRQAUUUUAFFFFACUYpaKAPNviJ8IbHxoj3dtiw1cDicDKy4HAkHf03Dke4GD84eJfDmpeFdRax1S1a2n5Kk8o49VYfeHuOR0IB4r7VwSOtY3iPwvp3izT3stTtkuYG5w2QVPqpGCD7g18fm3D9DHXq0vdn+D9T6vKc/rZe1Tqe9T7dV6f5Hxrp+rXWj3P2izmMTjrg8EehHcV6P4c+Jdrqu23vttrcED5ifkY+x7H2NVfiH8C9X8LGS70nzNX0wHJVVzPEPdR94D1UZ9RgE15fGocZyDg8nIPP1r8kx+V1MNJ068bPufp0Hgc5pe0pNX/Fep9DNIjpnhgwB+U5GPY1WkxjOMZ4z6CvJdB8XX+jkIH+0W448uQ9B7E13ul+K7PWEAEnlyd434I+lfNVMPKk9Njx6uX1MO+6OS+J3wU8J/FOzKa7pUUtyBtS9iOyeP1w45IPoa+RPiH+xj4r8F3Lap4Mv31q3jYskaN5V3GAeMYOGI9vSvvVwOSOA3BPr+FVHUKeOuc7u9fR5dxDjcusoy5o9meVWyyhiVqrM+Jfhl+3l8W/g1dR6V4lEniSxgPlm11lSlwoHGBJjPHQDOOK+zPhN/wAFAvhf8SPKt7+/k8J6o3W31biP6CQAKT6DrXP+NfAPhzx7avba7o9vqUeCA0qYdR/suMEY9ARXzZ48/Yg0+6Etx4W1d7KXkizv1Lxk55w45AHbgmv1DL+LsJibRrrkl96Pm8RkVen71L3kfqFY6tb6parcWlxFdwOocSRMGXafcE8kHgVdhcvHk56nGRg4r8YbTQPjd+zxd+folxq+n2qNuB06Q3Fq2OctEcgjk8steu/Dz/gqD488O7LXxZolh4ljjyrSxE2twT6sQCvHoFFfaUcRRxC5qU1JeTPnqlCpSdppo/Ueivk7wH/wUl+E/ihYYtXuL/wtdMuZDfWxkhDegeMkn6lRXvPhT4z+CPHUUUmheLNJ1Ey42QxXiCY59UJDD8q6TA7iioTIwAGMnucH8Mcc0JKGcgHOBk89Pw6igCaiiigAooooAKKKKACiiq7zMrcD2Kk8j3wAaALFFUrzUYNOs3uru5jtrdAS0s7CNVHqSxAA+teWeNv2sPhR4Cib+1PHOledtJWO0c3TEjsRGCAfqRQB7BUUjkMQvXHQ9T9K+HPHv/BU3wppqyReEvDWoa3Ng4nv3FtGp7EABiw744PFfOPi39uX42/GW6fTtClbTI5F2m08PWZaXGc53kMwPupHSs5TjBXm7IpRb0R+onjj4qeFPhrYNeeJfEOn6RAOM3U6qzEDoBnOfwr5A+Ln/BUHQtIins/AWjTa3cDKrqWogw249SExuOD0J4OPevm3wn+xp8UvilqI1XxRdnSBMQ8l3q9wbi6YHkkKCST7My19RfC79hb4eeCZILvVYJvFd+mG8y+O2LI7iNTj6hiwPFfK5hxPl2BTTnzS7LU7aeCqz3VkfJWpeJvjl+17rPlNLqOq2jOCIIgbewgzwCeigY4J59694+E//BPvRtDEGoeOr8azcgBv7OtCUgU9cM2ctg8Hse1fZthplppllHZ2VvFZ2kYxHBbRiNFGc8BQAPwFNaJQ+SOe+T1xX5dmXGeLxl4Yf3I/j956tDBU46y1Zz+j+GtN8M2MVhpNlb2FlEAqQW6BVUAcAY6/U+tWmhBGMepxVm5khtYzI7JEg5yTgf8A164TxB8RYod0WnR+fIMjzW4QH+Zr4j97iJ80rtvqz6bC0KlVqNNHQanf2+mRNNcyLEmOC3BOPQd6848SeO577fDZZt4eQZMfO39QKw9S1K61aYzXUrTuex+6PoOlTeHvC2qeLb/7Jpdq9zIMb5OBHGDnlmPQcHrycEAE8V7OFwEqslGCcpH1tLCUMFD22JktPuMKYkgsT3ySx616v8NPgTf+JjFf64sun6YcMtv92ace/dAffnHQDg16X8O/gdpvhJor7UWTUtVXBDMv7uE9fkX1/wBo88ZG3JFepAYHHAr9XynhlU7VsZq/5f8AM+Ozfil1E6GB0X83X5GdpGj2mhWMVlY26W1tENqRxjAH+epPrWmKTFA4r9ChCMFyxVkj86bcnzSd2PooorQQUUUUAFFFFABRRRQAUUUUAFFFFABRRRQAUUUUAFFFFABRRRQAUUUUAFFFFABRRRQBEwB4IGK878d/BTRPGLSXcSf2bqjf8vUC8OfWROjfXg+9ejdqK5MRhaOKg4Vopo6MPia2FmqlGTi12Pjvxb8N9d8FSk39r5loDhbyDLRMPc4+XPT5h16E9axIwQQeRgZB/wAK+25YUmQq6hlIIIIyDmvMvFnwL0bW2afS/wDiTXRJYiJcxMfdMgD/AICR681+cZlwpNXng3dfyv8AzP0PAcVqSVPGR/7eX+R4bp3iO6tVCM/nR/3Sefzret9aiuwOTG3YMOKr+IPhvrvhVma8sjNbKf8Aj6tvnQD1IwCv4/maxowSBj64x1/GvzbFYGph58laDiz6qNTDYqPtKLT9Do5hwcdDzweKpyKg6dunpVWCRweHOPQ1aKlx6mvP5XHS4KHKU5wBkZPPXJzke9cX4s+GHhXxkrjVdBs7uQgKJPLCuo9iOQfeu3uIHXkqSPUVQlHJznn3wa76GJq0HzU5tejLdClWjaaTPnPxN+x54WvnkfSL+90h8fLEzeauTxzuOcfSvNNW/ZG8YaPN5mjanaXpGTujkNsw/EkZP0r7NnUe/HTn/Gqjpkn36gV9Vh+JMwoJJz5l5nmVeH8FX15eV+R8b6ddfHz4V+Z/ZWo+I7KJSAz2k5ljwOnJzkdeldRov7d3x58JxiC41MXqA5Lalpokk47byM19MuAOnAPaqd3bx3kZjnjWWMjlXAI/I19DR4wqL+JTv8zyp8IU5fw529UeU6J/wVN+IGmJs1Twzo2qE8bjI8BB+iiursf+CsOoPgXfgK19/s96x/mBVu88EeH7oN5uiafJk8k2sefzxmsaf4LeCLt8y+HrVifQsv6AgV6seLaD+ODRwT4OxC+Gaf3nXWn/AAVh0XZ/pPgPUN//AExuo8frVmX/AIKveGCv7vwJrAb/AGrmLH6GuDX9nz4fSH5/DcJPtPKM/k9Tx/s6fDjOf+EYi/8AAib/AOLq/wDW7BreL/D/ADOZ8J4xfaX4nQXv/BWC1wfsngKbPbz7tf6Vz11/wVj18f8AHr4B0w+nn30g/kDV63/Z4+HaNkeGIPTBnlP83roNN+C/gfTWzB4asM+ksXmD/wAezWM+McIl7sHf5E/6r4lO0pL8Tx/Wf+CmvxY1eVzpNjpGmBjwkdsbjb7ZYZNcffftT/tGfES5KWetawjyceVpFn5CnPoAMV9c6b4O0GwcG20XT7ZxyDDaRqR+IFdLCMAAdAMAY4ry63GyS/d0vvZrHhpx+Of4HwYnwS+OPxLuXn1X+097nMkmrXxiJyeTgkA/QV23hf8AYG1O4kik1/xNBZo5w8VlCWlH0LHaa+y4DtYf4VeiRQxIyCepB/zn8a+dxHGOYVbqnaK9DojkeHp/FeR4l4L/AGLfht4baOW9sp9fuEOC99KSj/WMHbXu/h7wto/hi0W20nTLbTYIzhFtowu3PXBAzUkC/OBk49M1eWVIlyzBR7mvj8VmmMxb/e1ZM3WEpUvgiaEKDPHXoff61fjYAgED0AJrl7nxRZ2gO1jK4/hUf1rFv/HF7KpW3UW6kcMRlvyPH6V5UaU57lLB1quy0PRLnVLewgL3EqxKB1kIH5CuJ1v4lQxl0sIjM3QSPwv4etcTe3E97IZJ5Xmc85ck4+men4VFaafc6rcC3s7ea6uW/wCWcSF2+vsPc4Fd1DA88kopts9SjllCgvaV5X/Ii1bWr3WZC93OZB/cHCj6CqFpY3GpXUdvawS3Vw5wkUS7mOOpAAzx69hXrXhf4B39/tm1y5FjH1+zwEPIfXLfdH4BuvWvX/Dfg/SPClsIdNs47cH7z8l3x/eY8nv1r9FyzhbE1rSr+7H8fuOXF8R4XBxdPCLmf4f16Hjng39n64vHjuPEcht4uD9ihcb2/wB5x0/4Dz7jpXtuiaBZeH7FLOwto7S3T7scaYGfU+p9T3rU24pW6V+oYHLMNgI8tKOvfqfnmNzLFY+XNWlp26DqKKK9c8wKKKKACiiigAooooAKKKKACiiigAooooAKKKKACiiigAooooAKKKKACiiigAooooAKKKKACiiigBKWiigAooooAjdQ4wRmuO8Q/CvQfEDPKbU2ly3PnWx2MT6kfdJ9yDXadqYeDXJXwtHEx5a0FJeZtSr1KEualJp+R4Xq/wAFNX05i9hLFqEI/g/1cn5ElT9cj6VydzpV3pUwhvbWa1c5wJUIz9D0P4E19QdagubOG6hZJoklRuCrruB/CviMdwfha95UJOD+9f5/ifS4fiLEw0qrmX3M+aIuoBYHJ6YzVg6fbz53xDHAyOK9o1D4X6JfEvHAbOQ/xW7bR/3zyv6Vzt78JrmEk2d5HKM5CTIVI/EZz+Qr4XF8J5jh7unHnXk/8z3KWfYepu3Fnlk/g23uBmKRoWz9eazp/AV7yYpY5c9ATg16dP4N1iybc1k7qP44mDj8BnP6VWaOS3fZNG8LdcSKV/mK+YrYfG4R2q02vVHpwzW+tOaZ5Hd+D9XtzzZO455Qhv5Vj3OnXlt/rbSaP2MZ/wAK97ixg9vfvV+GNCvQHPsP8K5VjJx3R2rO6lP4opnzLIrZIweDnkEGlTnn0r6b/sWxu+JbSGTnPzoCPyIqvceD9Gbrplp6/wCpUfrirWYx2aNFxHHZ0/xPnWI81bjOfz9a9wk8FaNn/kHwD/gNQyeENITpYxdOmKf16L6Gv9t0p/ZZ4/CWPbvWjHyOP0Ga9K/4RrTY8Ysofb5aDpNnGvyWsS/RB/hWbxUX0M3maltE4C2Vi3Qn6A1pQ28pHEbflXWtEiD5UA+gqGUAD0PsKh1eboYvF8/QxEtpFIJHSrIfywSACRUshx3zk9ByatW/h/U9QGINPuZAeAfLIH5nA/WtqWGrV3aEW/RMxlXpx1nJJeply30wGFO0ewqhNLJLy7se2GPFd1Y/CnW74gzCGzHcSPvYD6L/AI10mmfBaxgw19dTXbd1QCNT9QMn8jX02E4ZzHEW/d8q7vT/AIJ59TOMFR+1d+R4tIBvx3JGAB/IVuaR8Odf10KYNPaCFv8Altd/u1H4H5j9cYr3vSvCel6GP9CsYYWxjzAuXI92OSa2UTA4GBX2mD4LhG0sVO/kv8zxMRxLUemHhbzep5TofwJsoCJNYunvj1MUOY0+hIO4/UEfSvRtJ0Ow0a3ENhaRWkI52RIF59TjvWiee9GM9a+7wmWYTBK1GCXn1+8+XxGOxGKd6s2/y+4fRRRXqnEFFFFABRRRQAUUUUAFFFFABRRRQAUUUUAFFFFABRRRQAUUUUAFFFFABRRRQAUUUUAFFFFABRRRQAUUUUAFFFFABRRRQAUUUUAFFFFABRRRQAUn8VFFADNtMeNHADKCD1BFFFYVYxa1RSM+Xw9ps+S1nCCepVQD+lUpPCumhflhdPpI3+NFFfJZng8Nr+7j9yOqnUn/ADMrSaFbxfdeQfiP8KzbqxRejN+n+FFFfkWZUaUJPlil8j2KLd9zKnULjHrVWftRRXyHU9qmNS1WQclvwxV+y8PW90QGkmH0Yf4UUV7WDhFyV0TWbUXZm5D8PtK6ubiT6yY/kBWla+CNFjG77Crn/pozP/Mmiiv2DLMHhrr91H7kfM1q9X+d/ezQsNNtLUYgtYYP+uaAVoeWKKK+4oU4Qh7sUjzZtt6hT6KK7jMKKKKACiiigAooooAKKKKACiiigAooooAKKKKACiiigAooooAKKKKACiiigAooooA//9k="/>
  <p:tag name="VIDEO_FILES_RECORD" val="&lt;Videos&gt;&lt;Video Name=&quot;lan GT OK_291_1_61368.mp4&quot; Position=&quot;1&quot; SlideID=&quot;291&quot;/&gt;&lt;Video Name=&quot;ket thuc lan_326_1_63295.mp4&quot; Position=&quot;1&quot; SlideID=&quot;326&quot;/&gt;&lt;Video Name=&quot;CAI_461_1_10073.mp4&quot; Position=&quot;1&quot; SlideID=&quot;315&quot;/&gt;&lt;/Videos&gt;&#10;"/>
  <p:tag name="MMPROD_NEXTUNIQUEID" val="10075"/>
  <p:tag name="MMPROD_UIDATA" val="&lt;database version=&quot;10.0&quot;&gt;&lt;object type=&quot;1&quot; unique_id=&quot;10001&quot;&gt;&lt;property id=&quot;20141&quot; value=&quot;Làm quen với chữ cái e, ê&quot;/&gt;&lt;property id=&quot;20144&quot; value=&quot;1&quot;/&gt;&lt;property id=&quot;20146&quot; value=&quot;0&quot;/&gt;&lt;property id=&quot;20147&quot; value=&quot;0&quot;/&gt;&lt;property id=&quot;20148&quot; value=&quot;5&quot;/&gt;&lt;property id=&quot;20180&quot; value=&quot;1&quot;/&gt;&lt;property id=&quot;20181&quot; value=&quot;1&quot;/&gt;&lt;property id=&quot;20183&quot; value=&quot;1&quot;/&gt;&lt;property id=&quot;20184&quot; value=&quot;7&quot;/&gt;&lt;property id=&quot;20193&quot; value=&quot;-1&quot;/&gt;&lt;property id=&quot;20221&quot; value=&quot;D:\MN TD A\&quot;/&gt;&lt;property id=&quot;20224&quot; value=&quot;D:\MN TD A\BAIDUTHI&quot;/&gt;&lt;property id=&quot;20226&quot; value=&quot;F:\CHU CAI EE\CHU CAI E E.pptx&quot;/&gt;&lt;property id=&quot;20250&quot; value=&quot;0&quot;/&gt;&lt;property id=&quot;20251&quot; value=&quot;0&quot;/&gt;&lt;property id=&quot;20259&quot; value=&quot;0&quot;/&gt;&lt;property id=&quot;20263&quot; value=&quot;3&quot;/&gt;&lt;property id=&quot;20264&quot; value=&quot;1&quot;/&gt;&lt;property id=&quot;20600&quot; value=&quot;0&quot;/&gt;&lt;property id=&quot;20700&quot; value=&quot;0&quot;/&gt;&lt;object type=&quot;8&quot; unique_id=&quot;119946&quot;&gt;&lt;/object&gt;&lt;object type=&quot;2&quot; unique_id=&quot;119947&quot;&gt;&lt;object type=&quot;3&quot; unique_id=&quot;119950&quot;&gt;&lt;property id=&quot;20148&quot; value=&quot;5&quot;/&gt;&lt;property id=&quot;20300&quot; value=&quot;Slide 3&quot;/&gt;&lt;property id=&quot;20301&quot; value=&quot;Mục đích &quot;/&gt;&lt;property id=&quot;20302&quot; value=&quot;0&quot;/&gt;&lt;property id=&quot;20303&quot; value=&quot;Phùng Thị Lan&quot;/&gt;&lt;property id=&quot;20307&quot; value=&quot;273&quot;/&gt;&lt;property id=&quot;20309&quot; value=&quot;128654&quot;/&gt;&lt;property id=&quot;20312&quot; value=&quot;0&quot;/&gt;&lt;property id=&quot;20601&quot; value=&quot;0&quot;/&gt;&lt;/object&gt;&lt;object type=&quot;3&quot; unique_id=&quot;119955&quot;&gt;&lt;property id=&quot;20148&quot; value=&quot;5&quot;/&gt;&lt;property id=&quot;20300&quot; value=&quot;Slide 7&quot;/&gt;&lt;property id=&quot;20301&quot; value=&quot;Làm quen với chữ e&quot;/&gt;&lt;property id=&quot;20302&quot; value=&quot;0&quot;/&gt;&lt;property id=&quot;20303&quot; value=&quot;Phùng Thị Lan&quot;/&gt;&lt;property id=&quot;20307&quot; value=&quot;268&quot;/&gt;&lt;property id=&quot;20309&quot; value=&quot;128654&quot;/&gt;&lt;property id=&quot;20312&quot; value=&quot;0&quot;/&gt;&lt;property id=&quot;20601&quot; value=&quot;0&quot;/&gt;&lt;/object&gt;&lt;object type=&quot;3&quot; unique_id=&quot;119956&quot;&gt;&lt;property id=&quot;20148&quot; value=&quot;5&quot;/&gt;&lt;property id=&quot;20300&quot; value=&quot;Slide 8&quot;/&gt;&lt;property id=&quot;20301&quot; value=&quot;Làm quen với chữ e&quot;/&gt;&lt;property id=&quot;20302&quot; value=&quot;0&quot;/&gt;&lt;property id=&quot;20303&quot; value=&quot;Phùng Thị Lan&quot;/&gt;&lt;property id=&quot;20307&quot; value=&quot;267&quot;/&gt;&lt;property id=&quot;20309&quot; value=&quot;128654&quot;/&gt;&lt;property id=&quot;20312&quot; value=&quot;0&quot;/&gt;&lt;property id=&quot;20601&quot; value=&quot;0&quot;/&gt;&lt;/object&gt;&lt;object type=&quot;3&quot; unique_id=&quot;119960&quot;&gt;&lt;property id=&quot;20148&quot; value=&quot;5&quot;/&gt;&lt;property id=&quot;20300&quot; value=&quot;Slide 12&quot;/&gt;&lt;property id=&quot;20301&quot; value=&quot;Làm quen với chữ ê&quot;/&gt;&lt;property id=&quot;20302&quot; value=&quot;0&quot;/&gt;&lt;property id=&quot;20303&quot; value=&quot;Phùng Thị Lan&quot;/&gt;&lt;property id=&quot;20307&quot; value=&quot;263&quot;/&gt;&lt;property id=&quot;20309&quot; value=&quot;128654&quot;/&gt;&lt;property id=&quot;20312&quot; value=&quot;0&quot;/&gt;&lt;property id=&quot;20601&quot; value=&quot;0&quot;/&gt;&lt;/object&gt;&lt;object type=&quot;3&quot; unique_id=&quot;119961&quot;&gt;&lt;property id=&quot;20148&quot; value=&quot;5&quot;/&gt;&lt;property id=&quot;20300&quot; value=&quot;Slide 13&quot;/&gt;&lt;property id=&quot;20301&quot; value=&quot;Làm quen với chữ ê&quot;/&gt;&lt;property id=&quot;20302&quot; value=&quot;0&quot;/&gt;&lt;property id=&quot;20303&quot; value=&quot;Phùng Thị Lan&quot;/&gt;&lt;property id=&quot;20307&quot; value=&quot;262&quot;/&gt;&lt;property id=&quot;20309&quot; value=&quot;128654&quot;/&gt;&lt;property id=&quot;20312&quot; value=&quot;0&quot;/&gt;&lt;property id=&quot;20601&quot; value=&quot;0&quot;/&gt;&lt;/object&gt;&lt;object type=&quot;3&quot; unique_id=&quot;119962&quot;&gt;&lt;property id=&quot;20148&quot; value=&quot;5&quot;/&gt;&lt;property id=&quot;20300&quot; value=&quot;Slide 14&quot;/&gt;&lt;property id=&quot;20301&quot; value=&quot;Làm quen với chữ ê&quot;/&gt;&lt;property id=&quot;20302&quot; value=&quot;0&quot;/&gt;&lt;property id=&quot;20303&quot; value=&quot;Phùng Thị Lan&quot;/&gt;&lt;property id=&quot;20307&quot; value=&quot;261&quot;/&gt;&lt;property id=&quot;20309&quot; value=&quot;128654&quot;/&gt;&lt;property id=&quot;20312&quot; value=&quot;0&quot;/&gt;&lt;property id=&quot;20601&quot; value=&quot;0&quot;/&gt;&lt;/object&gt;&lt;object type=&quot;3&quot; unique_id=&quot;119963&quot;&gt;&lt;property id=&quot;20148&quot; value=&quot;5&quot;/&gt;&lt;property id=&quot;20300&quot; value=&quot;Slide 15&quot;/&gt;&lt;property id=&quot;20301&quot; value=&quot;So sánh chữ e, ê&quot;/&gt;&lt;property id=&quot;20302&quot; value=&quot;0&quot;/&gt;&lt;property id=&quot;20303&quot; value=&quot;Phùng Thị Lan&quot;/&gt;&lt;property id=&quot;20307&quot; value=&quot;260&quot;/&gt;&lt;property id=&quot;20309&quot; value=&quot;128654&quot;/&gt;&lt;property id=&quot;20312&quot; value=&quot;0&quot;/&gt;&lt;property id=&quot;20601&quot; value=&quot;0&quot;/&gt;&lt;/object&gt;&lt;object type=&quot;3&quot; unique_id=&quot;119964&quot;&gt;&lt;property id=&quot;20148&quot; value=&quot;5&quot;/&gt;&lt;property id=&quot;20300&quot; value=&quot;Slide 16&quot;/&gt;&lt;property id=&quot;20301&quot; value=&quot;Trò chơi luyện tập&quot;/&gt;&lt;property id=&quot;20302&quot; value=&quot;0&quot;/&gt;&lt;property id=&quot;20303&quot; value=&quot;Phùng Thị Lan&quot;/&gt;&lt;property id=&quot;20307&quot; value=&quot;259&quot;/&gt;&lt;property id=&quot;20309&quot; value=&quot;128654&quot;/&gt;&lt;property id=&quot;20312&quot; value=&quot;0&quot;/&gt;&lt;property id=&quot;20601&quot; value=&quot;0&quot;/&gt;&lt;/object&gt;&lt;object type=&quot;3&quot; unique_id=&quot;119974&quot;&gt;&lt;property id=&quot;20148&quot; value=&quot;5&quot;/&gt;&lt;property id=&quot;20300&quot; value=&quot;Slide 25&quot;/&gt;&lt;property id=&quot;20301&quot; value=&quot;Tài liệu tham khảo&quot;/&gt;&lt;property id=&quot;20302&quot; value=&quot;0&quot;/&gt;&lt;property id=&quot;20303&quot; value=&quot;Phùng Thị Lan&quot;/&gt;&lt;property id=&quot;20307&quot; value=&quot;286&quot;/&gt;&lt;property id=&quot;20309&quot; value=&quot;128654&quot;/&gt;&lt;property id=&quot;20312&quot; value=&quot;0&quot;/&gt;&lt;property id=&quot;20601&quot; value=&quot;0&quot;/&gt;&lt;/object&gt;&lt;object type=&quot;3&quot; unique_id=&quot;122780&quot;&gt;&lt;property id=&quot;20148&quot; value=&quot;5&quot;/&gt;&lt;property id=&quot;20300&quot; value=&quot;Slide 2&quot;/&gt;&lt;property id=&quot;20301&quot; value=&quot;Lời chào&quot;/&gt;&lt;property id=&quot;20302&quot; value=&quot;0&quot;/&gt;&lt;property id=&quot;20303&quot; value=&quot;Phùng Thị Lan&quot;/&gt;&lt;property id=&quot;20307&quot; value=&quot;291&quot;/&gt;&lt;property id=&quot;20309&quot; value=&quot;128654&quot;/&gt;&lt;property id=&quot;20312&quot; value=&quot;0&quot;/&gt;&lt;property id=&quot;20601&quot; value=&quot;0&quot;/&gt;&lt;/object&gt;&lt;object type=&quot;3&quot; unique_id=&quot;125799&quot;&gt;&lt;property id=&quot;20148&quot; value=&quot;5&quot;/&gt;&lt;property id=&quot;20300&quot; value=&quot;Slide 18 - &amp;quot;Ong tìm nhà&amp;quot;&quot;/&gt;&lt;property id=&quot;20301&quot; value=&quot;Trò chơi luyện tập&quot;/&gt;&lt;property id=&quot;20302&quot; value=&quot;0&quot;/&gt;&lt;property id=&quot;20303&quot; value=&quot;Phùng Thị Lan&quot;/&gt;&lt;property id=&quot;20307&quot; value=&quot;307&quot;/&gt;&lt;property id=&quot;20309&quot; value=&quot;128654&quot;/&gt;&lt;property id=&quot;20312&quot; value=&quot;0&quot;/&gt;&lt;property id=&quot;20601&quot; value=&quot;0&quot;/&gt;&lt;/object&gt;&lt;object type=&quot;3&quot; unique_id=&quot;125800&quot;&gt;&lt;property id=&quot;20148&quot; value=&quot;5&quot;/&gt;&lt;property id=&quot;20300&quot; value=&quot;Slide 20&quot;/&gt;&lt;property id=&quot;20301&quot; value=&quot;Trò chơi luyện tập&quot;/&gt;&lt;property id=&quot;20302&quot; value=&quot;0&quot;/&gt;&lt;property id=&quot;20303&quot; value=&quot;Phùng Thị Lan&quot;/&gt;&lt;property id=&quot;20307&quot; value=&quot;305&quot;/&gt;&lt;property id=&quot;20309&quot; value=&quot;128654&quot;/&gt;&lt;property id=&quot;20312&quot; value=&quot;0&quot;/&gt;&lt;property id=&quot;20601&quot; value=&quot;0&quot;/&gt;&lt;/object&gt;&lt;object type=&quot;3&quot; unique_id=&quot;125801&quot;&gt;&lt;property id=&quot;20148&quot; value=&quot;5&quot;/&gt;&lt;property id=&quot;20300&quot; value=&quot;Slide 21&quot;/&gt;&lt;property id=&quot;20301&quot; value=&quot;Trò chơi luyện tập&quot;/&gt;&lt;property id=&quot;20302&quot; value=&quot;0&quot;/&gt;&lt;property id=&quot;20303&quot; value=&quot;Phùng Thị Lan&quot;/&gt;&lt;property id=&quot;20307&quot; value=&quot;306&quot;/&gt;&lt;property id=&quot;20309&quot; value=&quot;128654&quot;/&gt;&lt;property id=&quot;20312&quot; value=&quot;0&quot;/&gt;&lt;property id=&quot;20601&quot; value=&quot;0&quot;/&gt;&lt;/object&gt;&lt;object type=&quot;3&quot; unique_id=&quot;126317&quot;&gt;&lt;property id=&quot;20148&quot; value=&quot;5&quot;/&gt;&lt;property id=&quot;20300&quot; value=&quot;Slide 4&quot;/&gt;&lt;property id=&quot;20301&quot; value=&quot;Gây hứng thú&quot;/&gt;&lt;property id=&quot;20302&quot; value=&quot;0&quot;/&gt;&lt;property id=&quot;20303&quot; value=&quot;Phùng Thị Lan&quot;/&gt;&lt;property id=&quot;20307&quot; value=&quot;312&quot;/&gt;&lt;property id=&quot;20309&quot; value=&quot;128654&quot;/&gt;&lt;property id=&quot;20312&quot; value=&quot;0&quot;/&gt;&lt;property id=&quot;20601&quot; value=&quot;0&quot;/&gt;&lt;/object&gt;&lt;object type=&quot;3&quot; unique_id=&quot;126319&quot;&gt;&lt;property id=&quot;20148&quot; value=&quot;5&quot;/&gt;&lt;property id=&quot;20300&quot; value=&quot;Slide 5&quot;/&gt;&lt;property id=&quot;20301&quot; value=&quot;Làm quen với chữ e&quot;/&gt;&lt;property id=&quot;20302&quot; value=&quot;0&quot;/&gt;&lt;property id=&quot;20303&quot; value=&quot;Phùng Thị Lan&quot;/&gt;&lt;property id=&quot;20307&quot; value=&quot;314&quot;/&gt;&lt;property id=&quot;20309&quot; value=&quot;128654&quot;/&gt;&lt;property id=&quot;20312&quot; value=&quot;0&quot;/&gt;&lt;property id=&quot;20601&quot; value=&quot;0&quot;/&gt;&lt;/object&gt;&lt;object type=&quot;3&quot; unique_id=&quot;126432&quot;&gt;&lt;property id=&quot;20148&quot; value=&quot;5&quot;/&gt;&lt;property id=&quot;20300&quot; value=&quot;Slide 24&quot;/&gt;&lt;property id=&quot;20301&quot; value=&quot;Kết thúc&quot;/&gt;&lt;property id=&quot;20302&quot; value=&quot;0&quot;/&gt;&lt;property id=&quot;20303&quot; value=&quot;Phùng Thị Lan&quot;/&gt;&lt;property id=&quot;20307&quot; value=&quot;315&quot;/&gt;&lt;property id=&quot;20309&quot; value=&quot;128654&quot;/&gt;&lt;property id=&quot;20312&quot; value=&quot;0&quot;/&gt;&lt;property id=&quot;20601&quot; value=&quot;0&quot;/&gt;&lt;/object&gt;&lt;object type=&quot;3&quot; unique_id=&quot;126679&quot;&gt;&lt;property id=&quot;20148&quot; value=&quot;5&quot;/&gt;&lt;property id=&quot;20300&quot; value=&quot;Slide 1&quot;/&gt;&lt;property id=&quot;20301&quot; value=&quot;Trang bìa&quot;/&gt;&lt;property id=&quot;20302&quot; value=&quot;0&quot;/&gt;&lt;property id=&quot;20303&quot; value=&quot;Phùng Thị Lan&quot;/&gt;&lt;property id=&quot;20307&quot; value=&quot;316&quot;/&gt;&lt;property id=&quot;20309&quot; value=&quot;128654&quot;/&gt;&lt;property id=&quot;20312&quot; value=&quot;0&quot;/&gt;&lt;property id=&quot;20601&quot; value=&quot;0&quot;/&gt;&lt;/object&gt;&lt;object type=&quot;3&quot; unique_id=&quot;126971&quot;&gt;&lt;property id=&quot;20148&quot; value=&quot;5&quot;/&gt;&lt;property id=&quot;20300&quot; value=&quot;Slide 6&quot;/&gt;&lt;property id=&quot;20301&quot; value=&quot;Làm quen với chữ e&quot;/&gt;&lt;property id=&quot;20302&quot; value=&quot;0&quot;/&gt;&lt;property id=&quot;20303&quot; value=&quot;Phùng Thị Lan&quot;/&gt;&lt;property id=&quot;20307&quot; value=&quot;317&quot;/&gt;&lt;property id=&quot;20309&quot; value=&quot;128654&quot;/&gt;&lt;property id=&quot;20312&quot; value=&quot;0&quot;/&gt;&lt;property id=&quot;20601&quot; value=&quot;0&quot;/&gt;&lt;/object&gt;&lt;object type=&quot;3&quot; unique_id=&quot;127184&quot;&gt;&lt;property id=&quot;20148&quot; value=&quot;5&quot;/&gt;&lt;property id=&quot;20300&quot; value=&quot;Slide 17&quot;/&gt;&lt;property id=&quot;20301&quot; value=&quot;Trò chơi luyện tập&quot;/&gt;&lt;property id=&quot;20302&quot; value=&quot;0&quot;/&gt;&lt;property id=&quot;20303&quot; value=&quot;Phùng Thị Lan&quot;/&gt;&lt;property id=&quot;20307&quot; value=&quot;318&quot;/&gt;&lt;property id=&quot;20309&quot; value=&quot;128654&quot;/&gt;&lt;property id=&quot;20312&quot; value=&quot;0&quot;/&gt;&lt;property id=&quot;20601&quot; value=&quot;0&quot;/&gt;&lt;/object&gt;&lt;object type=&quot;3&quot; unique_id=&quot;127712&quot;&gt;&lt;property id=&quot;20148&quot; value=&quot;5&quot;/&gt;&lt;property id=&quot;20300&quot; value=&quot;Slide 9&quot;/&gt;&lt;property id=&quot;20301&quot; value=&quot;Làm quen với chữ ê&quot;/&gt;&lt;property id=&quot;20302&quot; value=&quot;0&quot;/&gt;&lt;property id=&quot;20303&quot; value=&quot;Phùng Thị Lan&quot;/&gt;&lt;property id=&quot;20307&quot; value=&quot;325&quot;/&gt;&lt;property id=&quot;20309&quot; value=&quot;128654&quot;/&gt;&lt;property id=&quot;20312&quot; value=&quot;0&quot;/&gt;&lt;property id=&quot;20601&quot; value=&quot;0&quot;/&gt;&lt;/object&gt;&lt;object type=&quot;3&quot; unique_id=&quot;127713&quot;&gt;&lt;property id=&quot;20148&quot; value=&quot;5&quot;/&gt;&lt;property id=&quot;20300&quot; value=&quot;Slide 10&quot;/&gt;&lt;property id=&quot;20301&quot; value=&quot;Làm quen với chữ ê&quot;/&gt;&lt;property id=&quot;20302&quot; value=&quot;0&quot;/&gt;&lt;property id=&quot;20303&quot; value=&quot;Phùng Thị Lan&quot;/&gt;&lt;property id=&quot;20307&quot; value=&quot;322&quot;/&gt;&lt;property id=&quot;20309&quot; value=&quot;128654&quot;/&gt;&lt;property id=&quot;20312&quot; value=&quot;0&quot;/&gt;&lt;property id=&quot;20601&quot; value=&quot;0&quot;/&gt;&lt;/object&gt;&lt;object type=&quot;3&quot; unique_id=&quot;127714&quot;&gt;&lt;property id=&quot;20148&quot; value=&quot;5&quot;/&gt;&lt;property id=&quot;20300&quot; value=&quot;Slide 11&quot;/&gt;&lt;property id=&quot;20301&quot; value=&quot;Làm quen với chữ ê&quot;/&gt;&lt;property id=&quot;20302&quot; value=&quot;0&quot;/&gt;&lt;property id=&quot;20303&quot; value=&quot;Phùng Thị Lan&quot;/&gt;&lt;property id=&quot;20307&quot; value=&quot;323&quot;/&gt;&lt;property id=&quot;20309&quot; value=&quot;128654&quot;/&gt;&lt;property id=&quot;20312&quot; value=&quot;0&quot;/&gt;&lt;property id=&quot;20601&quot; value=&quot;0&quot;/&gt;&lt;/object&gt;&lt;object type=&quot;3&quot; unique_id=&quot;128154&quot;&gt;&lt;property id=&quot;20148&quot; value=&quot;5&quot;/&gt;&lt;property id=&quot;20300&quot; value=&quot;Slide 23&quot;/&gt;&lt;property id=&quot;20301&quot; value=&quot;Kết thúc - dặn dò&quot;/&gt;&lt;property id=&quot;20302&quot; value=&quot;0&quot;/&gt;&lt;property id=&quot;20303&quot; value=&quot;Phùng Thị Lan&quot;/&gt;&lt;property id=&quot;20307&quot; value=&quot;326&quot;/&gt;&lt;property id=&quot;20309&quot; value=&quot;128654&quot;/&gt;&lt;property id=&quot;20312&quot; value=&quot;0&quot;/&gt;&lt;property id=&quot;20601&quot; value=&quot;0&quot;/&gt;&lt;/object&gt;&lt;object type=&quot;3&quot; unique_id=&quot;151975&quot;&gt;&lt;property id=&quot;20148&quot; value=&quot;5&quot;/&gt;&lt;property id=&quot;20300&quot; value=&quot;Slide 19 - &amp;quot;Bé hãy nối chữ cái in thường ở cột 1với chữ cái  in hoa ở cột 2 sao cho đúng &amp;quot;&quot;/&gt;&lt;property id=&quot;20301&quot; value=&quot;Luyện tập&quot;/&gt;&lt;property id=&quot;20302&quot; value=&quot;0&quot;/&gt;&lt;property id=&quot;20303&quot; value=&quot;Phùng Thị Lan&quot;/&gt;&lt;property id=&quot;20307&quot; value=&quot;328&quot;/&gt;&lt;property id=&quot;20309&quot; value=&quot;128654&quot;/&gt;&lt;property id=&quot;20312&quot; value=&quot;0&quot;/&gt;&lt;property id=&quot;20601&quot; value=&quot;0&quot;/&gt;&lt;/object&gt;&lt;object type=&quot;3&quot; unique_id=&quot;152117&quot;&gt;&lt;property id=&quot;20148&quot; value=&quot;5&quot;/&gt;&lt;property id=&quot;20300&quot; value=&quot;Slide 22 - &amp;quot;KẾT QUẢ &amp;quot;&quot;/&gt;&lt;property id=&quot;20301&quot; value=&quot;Kết quả&quot;/&gt;&lt;property id=&quot;20302&quot; value=&quot;0&quot;/&gt;&lt;property id=&quot;20303&quot; value=&quot;Phùng Thị Lan&quot;/&gt;&lt;property id=&quot;20307&quot; value=&quot;329&quot;/&gt;&lt;property id=&quot;20309&quot; value=&quot;128654&quot;/&gt;&lt;property id=&quot;20312&quot; value=&quot;0&quot;/&gt;&lt;property id=&quot;20601&quot; value=&quot;0&quot;/&gt;&lt;/object&gt;&lt;/object&gt;&lt;object type=&quot;10&quot; unique_id=&quot;120294&quot;&gt;&lt;object type=&quot;11&quot; unique_id=&quot;120295&quot;&gt;&lt;property id=&quot;20180&quot; value=&quot;1&quot;/&gt;&lt;property id=&quot;20181&quot; value=&quot;1&quot;/&gt;&lt;property id=&quot;20183&quot; value=&quot;1&quot;/&gt;&lt;/object&gt;&lt;object type=&quot;12&quot; unique_id=&quot;121200&quot;&gt;&lt;/object&gt;&lt;/object&gt;&lt;object type=&quot;4&quot; unique_id=&quot;120296&quot;&gt;&lt;object type=&quot;5&quot; unique_id=&quot;121234&quot;&gt;&lt;property id=&quot;20149&quot; value=&quot;Nguyễn Thị Hải&quot;/&gt;&lt;property id=&quot;20150&quot; value=&quot;Giáo viên MN Tiến Thắng - Mê Linh - Hà Nội&quot;/&gt;&lt;property id=&quot;20151&quot; value=&quot;c hai.PNG&quot;/&gt;&lt;property id=&quot;20159&quot; value=&quot;logo-rgb-1.jpg&quot;/&gt;&lt;/object&gt;&lt;object type=&quot;5&quot; unique_id=&quot;122924&quot;&gt;&lt;property id=&quot;20149&quot; value=&quot;Lê Thị Sen&quot;/&gt;&lt;property id=&quot;20150&quot; value=&quot;Giáo viên&quot;/&gt;&lt;property id=&quot;20151&quot; value=&quot;IMG_20171227_155448.jpg&quot;/&gt;&lt;property id=&quot;20153&quot; value=&quot;lethisen.gvc0hoahong@vinhphuc.edu.vn&quot;/&gt;&lt;property id=&quot;20159&quot; value=&quot;IMG_20171227_155443.jpg&quot;/&gt;&lt;/object&gt;&lt;object type=&quot;5&quot; unique_id=&quot;124894&quot;&gt;&lt;property id=&quot;20149&quot; value=&quot;Nguyễn Thị Sinh&quot;/&gt;&lt;property id=&quot;20150&quot; value=&quot;Giáo viên&quot;/&gt;&lt;property id=&quot;20151&quot; value=&quot;Picture1.jpg&quot;/&gt;&lt;property id=&quot;20159&quot; value=&quot;HP.PNG&quot;/&gt;&lt;/object&gt;&lt;object type=&quot;5&quot; unique_id=&quot;128654&quot;&gt;&lt;property id=&quot;20149&quot; value=&quot;Phùng Thị Lan&quot;/&gt;&lt;property id=&quot;20150&quot; value=&quot;Giáo viên&quot;/&gt;&lt;property id=&quot;20151&quot; value=&quot;lan.PNG&quot;/&gt;&lt;property id=&quot;20159&quot; value=&quot;logo.jpg&quot;/&gt;&lt;/object&gt;&lt;/object&gt;&lt;/object&gt;&lt;/database&gt;"/>
  <p:tag name="MMPROD_DATA" val="&lt;object type=&quot;10002&quot; unique_id=&quot;901&quot;&gt;&lt;property id=&quot;10007&quot; value=&quot;Next&quot;/&gt;&lt;property id=&quot;10008&quot; value=&quot;Back&quot;/&gt;&lt;property id=&quot;10009&quot; value=&quot;Trả lời&quot;/&gt;&lt;property id=&quot;10012&quot; value=&quot;0&quot;/&gt;&lt;property id=&quot;10022&quot; value=&quot;Thử lại&quot;/&gt;&lt;property id=&quot;10068&quot; value=&quot;Đúng&quot;/&gt;&lt;property id=&quot;10069&quot; value=&quot;Sai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Tiếp tục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1&quot;/&gt;&lt;property id=&quot;10183&quot; value=&quot;Bạn phải trả lời câu hỏi trước&quot;/&gt;&lt;property id=&quot;10185&quot; value=&quot;1&quot;/&gt;&lt;property id=&quot;10188&quot; value=&quot;The time to answer this question has expired.&quot;/&gt;&lt;property id=&quot;10189&quot; value=&quot;1&quot;/&gt;&lt;property id=&quot;10192&quot; value=&quot;C:\Users\Admin\Music\ccai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0&quot; value=&quot;&amp;lt;Format Name=&amp;quot;Current Profile&amp;quot;&amp;gt;&amp;lt;Question FontName=&amp;quot;Arial&amp;quot; IsBold=&amp;quot;0&amp;quot; IsItalic=&amp;quot;0&amp;quot; IsUnderline=&amp;quot;0&amp;quot; FontSize=&amp;quot;44&amp;quot; UseDefFont=&amp;quot;0&amp;quot;/&amp;gt;&amp;lt;Answer FontName=&amp;quot;Arial&amp;quot; IsBold=&amp;quot;0&amp;quot; IsItalic=&amp;quot;0&amp;quot; IsUnderline=&amp;quot;0&amp;quot; FontSize=&amp;quot;28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&quot;/&gt;&lt;property id=&quot;10221&quot; value=&quot;&amp;lt;Format Name=&amp;quot;Presentation Default&amp;quot;&amp;gt;&amp;lt;Question FontName=&amp;quot;Calibri&amp;quot; IsBold=&amp;quot;0&amp;quot; IsItalic=&amp;quot;0&amp;quot; IsUnderline=&amp;quot;0&amp;quot; FontSize=&amp;quot;44&amp;quot;/&amp;gt;&amp;lt;Answer FontName=&amp;quot;Calibri&amp;quot; IsBold=&amp;quot;0&amp;quot; IsItalic=&amp;quot;0&amp;quot; IsUnderline=&amp;quot;0&amp;quot; FontSize=&amp;quot;28&amp;quot;/&amp;gt;&amp;lt;Button FontName=&amp;quot;Calibri&amp;quot; IsBold=&amp;quot;0&amp;quot; IsItalic=&amp;quot;0&amp;quot; IsUnderline=&amp;quot;0&amp;quot; FontSize=&amp;quot;14&amp;quot;/&amp;gt;&amp;lt;Message FontName=&amp;quot;Calibri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004&quot;&gt;&lt;property id=&quot;10002&quot; value=&quot;TRÒ CHƠI VỚI CHỮ CÁI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1&quot;/&gt;&lt;property id=&quot;10029&quot; value=&quot;2&quot;/&gt;&lt;property id=&quot;10072&quot; value=&quot;Quiz10004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Chúc mừng bạn&quot;/&gt;&lt;property id=&quot;10166&quot; value=&quot;Bạn đã vượt qua&quot;/&gt;&lt;property id=&quot;10167&quot; value=&quot;FFFFFFFF&quot;/&gt;&lt;property id=&quot;10169&quot; value=&quot;Question %d of %d&quot;/&gt;&lt;property id=&quot;10170&quot; value=&quot;Send E-mail&quot;/&gt;&lt;property id=&quot;10171&quot; value=&quot;Bạn làm bài rất tốt!&quot;/&gt;&lt;property id=&quot;10172&quot; value=&quot;Bạn không hoàn thành&quot;/&gt;&lt;property id=&quot;10173&quot; value=&quot;Câu trả lời của bạn là:&quot;/&gt;&lt;property id=&quot;10174&quot; value=&quot;Câu trả lời đúng là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20&quot;/&gt;&lt;object type=&quot;10062&quot; unique_id=&quot;10006&quot;&gt;&lt;object type=&quot;10050&quot; unique_id=&quot;10007&quot;&gt;&lt;property id=&quot;10020&quot; value=&quot;2&quot;/&gt;&lt;property id=&quot;10102&quot; value=&quot;1&quot;/&gt;&lt;property id=&quot;10191&quot; value=&quot;-1&quot;/&gt;&lt;/object&gt;&lt;object type=&quot;10051&quot; unique_id=&quot;10008&quot;&gt;&lt;property id=&quot;10020&quot; value=&quot;2&quot;/&gt;&lt;property id=&quot;10102&quot; value=&quot;1&quot;/&gt;&lt;property id=&quot;10191&quot; value=&quot;-1&quot;/&gt;&lt;/object&gt;&lt;/object&gt;&lt;object type=&quot;10061&quot; unique_id=&quot;20000&quot;&gt;&lt;object type=&quot;10058&quot; unique_id=&quot;10022&quot;&gt;&lt;property id=&quot;10201&quot; value=&quot;Question Group&quot;/&gt;&lt;property id=&quot;10202&quot; value=&quot;1&quot;/&gt;&lt;property id=&quot;10204&quot; value=&quot;-1&quot;/&gt;&lt;property id=&quot;10205&quot; value=&quot;10&quot;/&gt;&lt;object type=&quot;10064&quot; unique_id=&quot;10023&quot;&gt;&lt;object type=&quot;10059&quot; unique_id=&quot;10024&quot;&gt;&lt;object type=&quot;10060&quot; unique_id=&quot;10056&quot;&gt;&lt;property id=&quot;10020&quot; value=&quot;2&quot;/&gt;&lt;property id=&quot;10102&quot; value=&quot;0&quot;/&gt;&lt;property id=&quot;10191&quot; value=&quot;-1&quot;/&gt;&lt;property id=&quot;10210&quot; value=&quot;0&quot;/&gt;&lt;property id=&quot;10211&quot; value=&quot;49&quot;/&gt;&lt;/object&gt;&lt;object type=&quot;10060&quot; unique_id=&quot;10057&quot;&gt;&lt;property id=&quot;10020&quot; value=&quot;2&quot;/&gt;&lt;property id=&quot;10102&quot; value=&quot;0&quot;/&gt;&lt;property id=&quot;10191&quot; value=&quot;-1&quot;/&gt;&lt;property id=&quot;10210&quot; value=&quot;50&quot;/&gt;&lt;property id=&quot;10211&quot; value=&quot;100&quot;/&gt;&lt;/object&gt;&lt;/object&gt;&lt;/object&gt;&lt;/object&gt;&lt;/object&gt;&lt;/object&gt;&lt;/object&gt;&lt;/object&gt;&#10;"/>
  <p:tag name="MMPROD_THEME_BG_IMAGE" val=""/>
  <p:tag name="MMPROD_128654PHOTO" val="iVBORw0KGgoAAAANSUhEUgAAAVAAAAGGCAYAAAAtj9nrAAAAAXNSR0IArs4c6QAAAARnQU1BAACxjwv8YQUAAAAJcEhZcwAADsMAAA7DAcdvqGQAAP+lSURBVHhe7N11fFTX9jbw1EtxCpSWtlDcAgkECO4OxYqUFgqUAoXi7u7u7u4h7u4eCITgEIjiTux519pn9uRkciJQem/v7+WP53MmMxMhzHyz1t777GMUWsUOYVXt9Qmv5iByrrojzlMuGjsjqpYzouu44UpdD1xv4IU7Df0Q3yQICQ1C8LhlKBIb+SGqjwtwC0AMhY+3laReA14HvMYr/5dIdknDkz0PkbQ1Hk+WJOLZ6Bgk/XEZL/vdRlzXG7jZ/hJim13GHfOLuF0vErfqROB27VDcMgnBLdMgXDUJVmIaiGu16WM6XjdRwvdfNg3GldohuFQnCBfq+CGiljeCjV3hW9VWxLHqWfj9cAKhVSxxaeQdrDgDrDoLbDmRgg0nX4isPvNcZK0FfXz2ObacfZYpWy2f67Pd6oXIVutXSqzSsNEG2GxPX9cZGHAcaLXmDkqtuAmjlQkiH259gc+2vMLnW19TXqLAlpcotO01vtoLfH0QKH0EKHM4BWUOvdDlGX7QpeTu5yi86ykK7HiMQtvp9o5XIkV3puDLbakiJejrcYpvfoGym4DvtykpsvIFii1IQIkl91BzSSii5t1G4obnuDrhCtCf0jsSz1c8xRk34KwnYOkF2HgoOUMfn6aPlaTrc0YkVR9Ln3QRC990nPWjr0Ox8gWs/ZXwbRl5n00AYEexD9SOY2BarnEKStfHORi5xi1EiUdwOjzpmNd4q+ITmgqvMJlk1e1UeIen6eMRQd/nfXKMe3j6G8UtLC33hAIu9P/E0XoNaMWBXj/29HqyCUjNQ9IpQLaAchjQyBpOAtCo2q64bOaOq/XcEdPAF3cb+SOpcRgetQgRgPq0PoHgI1eQGqUD9LqSl5fS8NLvhci/CdCrY+IEoBwJ6Lrjz/R4cjZaEo4qMNVocnZYvxTZZpOsxDpdD+gaV2Ac5edDySi9OkYBdHkcjDY8wkfrn+KTjc8J0hcC0MLbk1FyD1DqQLoA9Dv6HAloheOvUenYa1Q+noxyx4BvKF8fVZ73zaGMlN5H99PXKL0rDd/sTEWp7a/xzZrX+HLVUxReTt9zTgK+mHELBefcQa/Tz/GSwH6+G7g7g/7iDbwB9I3CqzUvswX0jLcSLUAtvNNEDAG11CGpFX7xcWw10FRHjWNuMXxDZJe/C6gPvTnzAijf1gLjfTJHC8mcogmmYf4NgJ5TIRpZ01GHqCuuUK4zpPV8BaKJjUIR1ywUIV2skDgiHNGWCUBUusiL0OdI9lCSbpeOR7sfIGFLHB4vTsgCaEzHy4hvcQV3G0Qhpv4FxJide+eA+pc/hZDKZxE77YmoPiWgG0+9FGE41519ifWWr7DJ6mUmKDk7bV/rs8suWWSHXaou6dhlC+y2A3bR195Jx/1UmA9Yeh2m826h3uJYFFiRhE9WPMDHy+/j43VP8fnGp8hP1WKJXekoRQh+Sxh+e/gFHR+jzJGnBOgzVKKfi1Ph1Gt8d/KZyNdHn6P00Zf4hp77FX1OSfrc4gRo8V0pKLz1CQpufohiS57CiCpNo/kE+PhgmM6/hIH0c93yeQ2cSETq4bt4sOIW0sbdw9PhMXhJX+eED3CcsSQ01YBa0H0cRjPjqKApq0qtqlNCqRXGk+MQpMSRXsQy/LF8Ycs3Ql7Cb5zc4q6LV9ibxTskRcDpSzj6EJoZlWaK6rZBzqW/TzbxiqA/Mm8Qj3D6g5TXhBG2uv9ntxBCN5c4B6fRay71DcLY5gqoEwHqjAvVnHGpugMu13TGNRNH3DCxx01TB9yo44iYuv6IaxiC+03CcauVDxI6hSB+3CWAvjjoxQ96Qz23eSjy6tRzvNr2HE+oCnu28AkejrmH2KExePBrEhK73sadDlcR2yIzoDF1whRECdBrpiFKCM83A9RexLmqFfzLnaEK1AaXFr3CXitg28l0bD2dhg2nX4lIPDmbqS1X45kdoLtsU7HbPg07KXx7j0M6tp99jaP09S2cCNOxEdjeOQDH+0ej6eJHKDM/Cd/OTUC+5feQf9VDFFr7BCW3Uxt+APiKKssfjgIVj6RT5QkYHwdq0ZFT9fgLVGJQKVUOPofxASUFD6ej8L405N/1GoV2PsPnW+Kpwo3F5wuv45OZfvhwqjd6zHCB5/44xBFqcLmH+5Z3kHj6Jh4sozZhXBLS/ozBQ6p8jxB+hwwAlXiqAVWSGVAG08ovTUQCqq4w7eivtrzN4RchR6AZQu24LhJOflG7BSbDJeBVjuHncDxCkgVsvgRaXqIJnmZSCFD+2i/gE/4IvhGPlc9nVDmqr2X4pjdE430yYvi7yi2aUOYQ99A0ES0wtcKvtzeDND13QDmRVamNr2aP6BqOuFrLHldr2ghEr5na45aZH2IbKOOhN1t64W47f4T2cUHisbvU9yiAPrZIFHl69BFebHkqAH0y7+F/BdCAChYC0KtLU7DPWgF0y6lUPaAM5war19honfxWgPKRP95L1ecJqkYZ0P2TLmJlUyds6eCL5kufovLypyi/5BG+WPkAny1LEpAWorY+/46XKLI3TQBameCsdgowpZjoENUCtMa+ZyhwKE0AWmBPCr7Y+hifbYoTgH48J1rg+fnsQGx0BRIIrdvUmjOgT+0S8MDqLp6sugWMTUT6iDt4Rt8nN0A5llSlKlHwzKnazKlF1wLUOTRdX03yi9kjmN4MeYxnKFWIArq8JTOSOYWBZHRfKnhqACpbd8M3vRYc76PE8HeVW7SQzCn/IUAdCE5HfcIJTK3Idv5iTYK0lh2umDqKMKB3zQNxhyrR+AZ+VIkGI6atF66NpXfArmR6FwAvjz/A86P38OjgAwHoo3X3NQGN63wDcS2vIq7RJTEOeqdu5DsB1IuqZ0/6A+BVxRZ+lawQYeIK141p2EPt7PaTqUoFavFaCeG5WeCZjC021J7nAdA9tskEZgrh+Vpkj0My9jmmYZ99Oo4QXBuW3kBUbUf4lTsGy64XMG/SA8yf8gjlFsTj06VULS6Jg9EyyppEGK2/j8I7X6P43hSU3J+GyicVSDnfUr6nj787wa1+Or4/kIZv96XA6OALfLTnGYx2PEb+LUkotCIa+ZdchNkEX4ya7IHVW27jFYGV4v0cz10f4pnLA9yze4oEq4d4sewOUibQ4+Nu4Br9QTlJf/COefGYpjIWylHjKatNddWpxlJ9W2nPUwnLNFW0AXWm1pjjohu/EqEXtRe1Yt7hjFTO4ecxYlpQZpesUGYXBVCviNfwOvcc3udfEAAE5jn63iLJ9Bg/Ts8zQMKXnvc+OUf+fvMaZcw5t/Af1DQRrT+2WnELUeIcnJKHKJ3SGwGqxAZRxra4TBUo52YdX9ypF0DI+SLO3BeJjQJxu40n/H+h6nRiBF7vvY9HB+JEEvck4NnGx3pAH4xOQtywO/84oIynBNS/sjUu08/ptwvYxy38iRRstwA2WaZg49lkXeXJeKYKQNVgqtHk7LZnNFMEnhJQBc8UOnIVmoZD9Afk+N4XVFkHIKjiKexp5IkhfSMwYdhNVF3+EAVWP6BKNAlGy+NhtCJWCU82rYzDB6viUWrXS5Q7BJGvjqaLCSROqf0p+Hr3a/G40d6nMNr+EEZb7tHn38CnCyLw2cJz6LHuLvYcfQZHqjoferwWcKb6vMATp3tIsn2CeMsHeLZEwTN9yl3cpKqZAT3urbTpcjJJ4slVpyGeOQFqRy8w+Zeaw4DK8U71mKczYSnxVAOqjFPmDVAlafr2PC/JCmV20b1xcwFUuS8zoH7n3ye7aGGaXdSA5iVqQPMaCagLvxZzi6hYCVA1ntkBGlbdCSEEkBJriiXCja0RWcuaEPPAzbo+uGXigfj6VIVS4hpTVdrGCwnUsp7r64akzQTojnu4S63l0/VUia5OwMPZ9/QV6L3+sUjodht3CdD4VtfeOaB+9G/wpX+bZ2UbBBo7I65jNGyoJd5++iW2nXqB3VR5bbchTK2pnSc4t9qmifDEkERShmGUEVUmZT+BKbPP6TX2O1NF6kyfS3hyHKmNjx8fD6smVnCtYIFzNT1wvpYn9rYPRZc/o9Htr6sosSAG+RcqKT7vHvLPvYfPZsXj42kx+HD6LXw04zY+mHlT5OPZt/HZ/LsoMvcW8s+4hoITLqDIlEh8Oe0ius+Oxd6p93B2aSoe7qHveyYZCRYpiHVJwmP3JDzzpD9ejk/w4OwrxB57hKczr+Pe9CtIWZaIQDeCkmDkqKHUCsNpS9gqlaQSBjMj6SKOISlwpb/WMhJNBU56Eeoi8eTIwX9uv7Re6IZRqs903QSPNpaaiaA38RuE4fQkMEXOU4sY+UzE8zxVs/wm18WHcJDRgiO7+Efi/6to/Q5yihas2Yb/v3R/WOXrI7foW37+I55b6PXJw0wEqDPBmTnh1VyyJIQA4gQTooFVLRFc3RphNaxwycQFl2u74Rq1xbH1fBBj5kXweeJpkwC8ahmCOx188GjGLWDtCyStvoenKx/i0TLCc/aDTIDKCvSfAJTx5ARUtIFXbTvE97mKg1R9bj3+GDtPPxeA7rQhMK1T6ZiiD49nqsFUoyngdEoXOeiUqsQhA9L9BOhe53Tsc6HvQ9XbnXUpON7HAxcqnBaTcRz+w3Szpj9iTOjf0jQSp7tEiwwecoNgvYnOw2+gyeibqDX2BkzG3USlsZdQY1Q0qo6IQt2hF9H293C0G3IOM/ucg2P7SLh0voSkLnfxZMB9YDyAxU+BLQ+A/a/xwv4hbvs8wl3/p0i1T0XKCSCJqtZXM27iytJreLDjERxVLbo14ZgpumpTXXVylakGVB09lCEEJ30sogOUK05lnJPHO5WoX5zZA6pUFpmjfhPktVJRKkvfCBhEBabujehHt/0i+JiK8HMXRVXpc57elJH0s0RSRSqi3JcRCWgKvfGzRguT/x+jhWROyQRkblEBmtfwzD1H/VrMNvT65GgCqo4ElN/sHAkohyvRyBoOAtGrtVwIPG/cruMhAH3U0AfPmgUKQK8OD8GT2TGIWXQHSQvjcH9JAh7MvK8H9P6A+P8IoMFVHBDU0A1PBsfhiC2w6wxVnxYv9YAqSRGTQHJi6E0APURhPPn2AZc0PaAbqLJ7QtVgwJSbiCx3SkzI8e/rYm1P3KoVKBANr+OPAy1CcahVOPoPvCzwZESbjrmF2uNvoc7E26gy4TJheg21J9xA60l38dO46+g1/gZWDLsFV4LXvt153G59FbE9buHF70+A+Q+RviaW/nFP8dLhEW55P8Qdvyd4Zf0Kzw6+wvVVt/Fi6nXcXnMHLw68gpOuRRdIagAq0VTnXQHKbZF8cTKePP75poCq2+2c83aAnjt/SY+kIaC+BIJhGFD/yDSNZMUk4ELG8X81hv+mvEYLS61kAjK3iP9H/j/VxlIrElCttafqZAI0ooozcgtDGsJtvB5QaoVFLHGuhr1YI3qZQIgxc8dNUxfEEqB3zN2Q2MQbsa0I1T5BeDXqFl4vfEiVZzwezUnAs5n3kPTnbcQOuYb4freQ8OMNxHa6kqcxUIZTC9BoAvRyHQXQyNq+CK/phcDqjvCrYgvfyta4WNUOPt3p8wic43bUXls8xx7LF9hrTa05gynxVI1x8pimOjy+KcNVJkfg6ZxGgCZnYMofUw4ToHuohXezBI5sf4LwCsdwiX53N0yc6Wek31dNX1yv4Y3HVbkSDUFc3XNIqxmJh3Uv4VG9aMQ3vYkbra7gJsF4t/8DxP/2AImDHuHV78+BXx7hZTeq3jvdwPOml/G08SU8bnENCR2v4HmvOGDaPbxclwgcSEO67SuSK00k7cRLpG54grjZ16iFvwOvA/cQRb8PbskllHx2kGHk5E92aMrktqhdzrLrq0/d2JNsoWRyx1OJBDFjHFLjDaUV9ZtMjGUq45Yc+RyGU97mqpKx9CYssoshohloJuuSRtika4QR0rqfkxWr//VoQZpbtFDNKZn+IOYhWjP5OYVfo38b0LCqtgivbocoY14f6iwAvUuQ8hrR2IYeuN3cHVe6eSO+fwSSJt/Cs4X38XheIh5MjsW9ETG4M5jQ/PnmPwqoTyUrgSi3zQG9whA34T6O2hBshKcaUIGoWIqkHvPMG6CcI85K9SnxlIDud6VqxIGAOg5EG1sKQK/VdMJ5UzfcMPYReVjFjzANooo0GK+rheOe6QXcr0O/gwZXcLnZRdxqcw0x/ZIQS+05I/r6jxdA3wd43JF+dx2v42WzKwLQp62oiu9AmPa8i7QpiXpAQX8QBKAu6Xi2/z4eLY3F7emX8Hp+IoJOPMdlRwVJ/QSQAZiG0YJTJnswDZN3QLXglHlXgKrbcPkmDFBNBP2nAA28iP/JGCKZW7SQzCny/yHPof9TjiGU2UVr6ZRW9IhStUqAuhKSOSe8mhvCuI3nsVAdopyAKlYCUR4PPVfDFtE1HXDF1JkqUVfE1HZEvLk77jXyQkK7ANzvGIKH/S8hfc5zvJ7+CA/GJeDhyHjEDrqBe31jkESAxlHllPCGgMpw+x5VO5jwDCFEg3DR1BfnCNDgalSBVjpDP+tZ8TOd/CsCl7amYYc9VaBW1L5T9tvIapPbdIbyVbbhSSIZniziHKTK8xDheZTadg5DynAepRwjPA9RC3/aGThJiNp09cCNaja4XcMOV+q4I8bUT+QGtfF3agSJ3DMOQ0KtcCSaROCO2TlENwjD9aaR9AfmOu70jEF87zgkDXiApF53EdPlGhLbX8XT5lfwpNllPG5Cv0/C9kVXqkAnPETaqsf0DwVgQTlLoUr49ZI4PBtHyI6Nxu0N92DrmgxXat3VOOaGZHYRLXq2gKpadlXyDqjhUhVOBqASz7yG3zTyTabGUwFUGa9UA+pNb2IveuPL+BIaHD+DZIZRO1oA/a9HC8mcooVkTsmE4xtE84+nRrSw1Iq6CjU6V9UDuccN56q7iijjoDyZpLTGAdUsRXhCKbKmLS6YKGtEb5k4Ia6eB+6be+Fh0wA8aRGE+22C8HLwbWDsI2DySyQOuIM4at8Tu1OoDY1texkJBIHhQnp5KqfAkypNxvMK5bIKUK4+LxCgF81CEF2bPjb2RlQNL4RUtod/5dMINbbGw+7hOLr3GVypXV3DEz42r0QO2KuqS4JxjyNVprqowVSjyTngkiLCeB52VeA8qkOUc5IA5Rx1B05RG3+GblvueYVb3cPgW88az028cbmeUjHzvzHOOBjxNUMEnklUfXIe1r6IB2YXRB42jEZCk2t42DIGj7o+RFK3eyLPOsUguV0sXrSKwbOmt/Gk3U2k90gCRj9D8iz6XS+ganUr4bkeSJ3/CMnDruH+hKt0Owk+VHGforbdQqOy1I9jqpLd/TLOmSpMJXK8KLuo0ZTjUBz1+KYEVGs8U1YQjGLGBE7uYTj9CUtOdpVjID+uu+138aUCZlTmGCKqBaaMFjz/V6KFZM7R/h0ZRv7+tVA1jBageY16CIejhadh3gpQpQp1JDjtBJ5+Vc+KCaVzNaxx3thGLLRnQGPruglA7zWiFpUQTWoVgMTeF6j9vIOUcU+R0D8Gd6l9Z0DjqYq624aAIEC5+uTNRAzPhc8roFEm/npAeWlWcHVLhJvYAkPvwuYUvcmtgXWO1H4TngdtX4vZc31rLqCkqtSZq82XejjzAuhRHZzHXNNFGM/TVIEe4Q066MiAhlMlihmvcbGtDx4buwtAOTepdWdAOaL6rH1B5FGdKD2giXXpj0r9KMQ3piq9bSxiO8YirhNVkwRoSvs4vGpzB69axuFlpztArwdIHvEQTybF49WMB8DyZ3g5Kwmxf0ULQJ9Moz9kK54jiH6mM9SuM6ASx9yQzCn/K4Ayku8KUI4/H/kxAYk2BBwteGRye/zfHm0kc4r278gw8vevBaZhtGDMa94K0MgqHshLzldzF2FEw2s465c0BVA76leVWvlqFgipYUOVni09biuq0OtmLogz90aiuQ+SGvoiqWkgkjqex9MeV/BsQBzu/XIX8X2o+ux6G7GtqfJsdRlxTaOVnZjqnhO7MQk8KTdULTwDyngKQAlUOf4pAY009cfVGp64Ut0DfEpqaE0LRNaxwcU5CVjPZwYRaLsJUMbzEFWfhkhmQEkVqgpMjkSTc5DQ5Ijq0y09E54CUPo+nMNUgdoTnHZUhdp5AkmEuM2UK/CrbY0ntfzwvE4gLtT0FeOfPJF03SwMN+qGi9xucBHx9ZW8MIvG03qEX90ruGd+A/eb3sWTlol4QXCmtIlDatt4oNN9JHe/i7Sf6Paw50gb8xCY9BzpoxNxb9BV3Pk5EuljYhGyIQHX9r+GFW8eEkDVMuGXl+rS8GgYlzANIOk+kXDtZEKTPpbJPEvKbXpmPEXrlaUNzwAyt/AbTr6Z/Qwi37xBdFuGkfQnKGSyg9Q/it7sugTKCGAyUDDE5/9CMuOYl2T8PnLK/zlA5ZKmkOoOCKzObbyNAFSOhzKg8nTP23XcxKRSfH1vqpz8cKdVMBI7nEM8IZr4c0wWQGMbR2UCVFagDKjEMjtAGU8JKOPJiPK+phfq2uGSuSNiVr4QeEpAD1PlyTFEMiMKoFpoyhwiOBlPjhrP4zo8OUc9FDxtHKkidQAeWwHX9gBhjZzxgKrkp/TzMqA8iXTHNFQsxWJEb9an34H5BcTVu5AF0KT615DY8DYeNo/H01a38bzZLbxqdRf48TFSesQqgA6n1n38E5H4vpG43jMUd/vRK3fGU4FnHEGuBjQ3HNVhKA0/lskCpwxBmAXPiAwwDaMFqOG4lSGgWlBmF37DyTfz3wXU9yL9HAJPDlerqVkAzWuCLhmEvub/QrT+LTlFjWReYojlu44c/zaENKe8MaD6KlS3NlSZlVdaeRmuRCNq2uFcLXtcolb+Wh133KrnjbiG/khoGowHrSJwr8tl3O9B7Xu360jocFOs/7zb/DIhGyUmj0T1qQGorEBlO8+TR5xogocnkDiRJj4IMHVDYG36WWs5IraeA+43cYfLaWA/QbaPIOMxz4OOVIGKpUdZ8VTAfJ0JT0NAGU8JKI9zSjhlThCcHN5j8wy38JSz9L0tCVEnuv/YRPq31nPDNfo9xZp4IrpuoMgtqkp5fehdgvROvXNIJDyTzKmVN7+E+/WjkVSPj1fwqH4MnjdJwPOm9/CsyX06Uqve/hnQ5R7Qk+Ac8BL47THQ7x5SO1/Dg743gFHPkLiTgKPfgw/9DGLfzoBUWAWmw4ExJPgy1mmqky5QdAlNFnELS6G8prxUhT9+TTCmUjLWzcl9H90IOa3Ix2X0p0iqABVtuiGeBoBqIZldFCTzCigf0xEc9RrB9HEIvfk5gZeeKCEgNatOVYIuUdXJt1WAZIGSnqMdref++6L+t+UlahzzkoxK1DDaIL5p3grQqKpeyEsuEJwcNaTiDCWqQhlRHgdVhytRbucVRF2UGWdCNL5RMLXyoYhvGY57HXkGmdCk6jO+mVJ98vinmDzi8U/TcIEnjw/e0IEpEb1qEipymeDkMKBchXL4VMkAU2eRGALctZMj4ifdwVFqow86EH6Uww4KnnLih9twwxx0JVzFMSuaHG7NOQJPwkgLz5PUsnMs6DbnLD3G4fFQW28gYk8qjk25gHNmVnhk5oHHdT1x38wHscaeuFvDA0lUUSfWPU9oRhKkFMKTk0SAJprH4EHjWDxscg+Pmt7H42YPkNKK8GwXA3SmCrTDBTxuH4CnHel3PjkOUVteIe4Ivdjp5+VF82LhvFi6lC6WLjnqKkeJpT5igXuKgFFC6R6eTHllEL6PowAqQZSnP7rTi1Mr+tMjdcl4IRN29PlKsgIqWi96jnwDCBjpjZlb1HDmDdBUkdCLzxAa9QBhlx4iLOoVgqKfihhimVO0geQwQlr3czKQ+jdHC8l3lZwRzQzh2+atAL1UzRt5iSGgkdU9cb6GuwBUaeWtM1Wh6nb+orGjQPRmHQ/ENggQiMY2D0NCu2glba4KQO82IjzrX8ioPnWAcq7r8MwO0Mu1wwSeUSZB4jxzxjOwtivi67rBv5cXHs26h0NU/R1yTBeAHnFU8DQEVLbjHAmoFpp6PAlHxlMCKuFU42kIqCV9HgNqRR8n2AGXjwJXm7kisaaTgmiDQDysF4T4Wt64Y+yLO7VCEEv/Rl5kH183SgB6r8E1JDW8g/uN7uJBoyQB6JPmD/G6eSJSW94QQberQP/rwJC7SF+ajDsHgcdn6cVO39/ZV4khoOr2Wg2ogiJHDWVWQD0iUihpWfDkaOHJkY970W1OToAajlvlBVClrc5Ixpvy3QAqodMC0zCZYVSHEdK6n5OB1L85avD+icj/E8OoEfw7ka+7N4nR5aq+yEuiq/uI8Mz2RWMvPaBhhCeHx0L9qlvqw4hyJcrHsOrczvPZSm64U5/3DyVEm4QhqeVF3GsVhaQWl5HQJBp3G14Q7fvN2uEiOQGqh9MkHFdqRxCgEbr2PQBRNd1xrbojVa6ueNkiEDsWXYXToVTRvvPplkpyB/SQOz1PB6cWoIynBPQEHbPDk3Oa7uM9NhlPC10YUN4pyYtaZIu1t+HdLwjWHZxwv4E30s3DRR5RG3+/ThgemEXgHlWiD+n385iq9KcNovGk4TWRl02u43lzOhKaT9tcxoNO4Xjc9Twejb2Iu0tv4sH6BISefQ4Lz9fKUiV/qj6pdefYE6C80TFPIPH4pbr1zkBTHTWgCqIe514rEXhmAKrGk+NBL1IOoylvcySchoDK1lwfQzwNAFWDqI54A6oQC6aPOern5AwoH6mFv8ifm4KQqFSERCcRng9FQqL4MWrrCWcOo5czllpRPk87GUj9m2MIXm7R/rdmjfx/U6OZORn/j/K18DZRw5jXvDWgAlFjD0QY84SSA4Jq2GUCNFM7X9UGIdWoEq3hRFWol7gUyN2GIVR1nkdCiwt0vKSMfZorS5feFFCBaJ1zYiH9OWM/XKrlgRhTd/o8Kve6XoLlzqcIsFLGP48483pNTuY1m2o4ZQ57EKo6LA3RVMcQUD2ahKMM48lhNOU+m3zbyplAo9tX6GdL2wBE/XWNWnVPJNch0RpEIKXJJbxoHC3yrMkVOl7Bq2Y6NJveFHnV9AZetLiOlDYxSOt2F8l9qPIcFAssSsKrHU+Ag6m44ppxdpEjHZ0JUQ7DKWffcwOUYRRgEpK8G5HAUocn70jE94lQa6OGU8KoRlMd+TgvVOfoxykZTXV0aGq9+DnqN1KWN6zuTciRgKofFxNDGlWqfK6S94DmFPXvMy/R/rdqR/zf0efkBujfiXzdaUGZXYyuVfNDbrlS3S8ToPrU9ERkTTeqRF0QamxPVagSv2p28K1qpY+y4N4OvDXeZVMfXK8bgFvmoUhsekkkoclFxDekaqn+edwxIzhrh2Za/8mRp2tKQK+ZhomI6lNUoWH0tQMJaR4/dMXzWs54auyIpEkJ2El47CXEjjspcMrIqlOpPFN1YTyV2zy2KXPMI10zAk7KSW/GM10TT3V4X01bepx3eren8G2OBaHmSrGkn/Xo/Gvw6+kLy6ZnEdOA/i2N/JHcPBgv2oTjVdvzeN0+Ei/aXcDjzhF40uUcEnuex82+IYj7LRJ3Jt3Etfm3kbT2ETzsHsHV6xk8fV/CIfgVrIJfwDr0Fey42iRIGVDe5EN/xlAmQNV4KtVmRoWpA1TAqUNTFz7V0YtehBJFNY58v3zhSSBzgtDwPl6TyeHb+hZd91zD8JuNJ3w44g2rxzMbQDXw5MjnMowx568ghL6eyKVkwvOFCAMq8ZSAcpT7lagx0A4QqpGQ6P+dqH9veYn270E7EtDcovVayGskoNlFDadMjoBepcqTI27XoNucmj64rAq3y5EEqEC0hrNIEFWayiJ7hpQ38qD2vgrP1jshuCJv4OwsxlFv1wtDXKNIJDamKtT8HGLrhiG2TjjumAaLxFA7fpN3K6IwoAqcVI3WCcV1qlBlJKZXTQl7E1/cNHNBSBMH3OsfDTtbYDehtIeK0WNcaWq27IwlVaIGYRBlJIyGUeMor1ypXL0y630WPpk/tqbPt6EjhzcuFlfCpOfweKQ3gcYJocr0/BGCb+lFnB3iCIuhTrD9ywOuE/3gPD0AfgvPw333HTgdioHHiQT4eRNkIQpOjCRXl1x1qvfqZCwZTjc6iujGOuWyIiXchmeAaZgMMBUY1eFzwrXuU78Y+QUrYVTa5MyRcKkBkyDykhk9doSMvM1fS76R1MtrFNSUiDe7wX0ZyfrGVSPIlWfQJXUIUZGsn5c1yvdQA2sYiWb4pTR9QqMpuvsNwfq3Revf9C4j/whmie7//O9GQmoY9evWMH8bUG6XGdELtdwRZuwiEmzsnAlQxpMRDajsiKAKdgip5Ijwyi5iOdLdhueRRBVoQoPzekB5f0wOL+dRA8rVp8CTwmCq8RSpHSByt4Enrv1I5dz4B3B0APZSBcmAHnXKbszzPw8o35Z4cuTu71Z0m3d+d6KPHahCjaCfO8YOSHABiQukU9KsgGQL4Cnl2VngGiEbRc+Nps8PJRi9CEMOAypPz2SUeZkSR5wdpEPUnW+rAFVXoAylYeWpxvNtAJWVo/oFmldA9fBRGM4soeep4ZSRWOrf7Kr7Mifrm/ZdA6oFoXyOhDIiOl2f8MscQpUS+i+O+t/xn4/8//t7Ub8m1ZHj4oZ4ct4I0GvGdCQ0r9Wi2xSu9q7w+dy1vAhSL7F8iMNVKJ/qGVjVQbTvcjs5UYlWtBMJrOSEKGN/3G4QiYcteFH4RcTVI0S5Aq0VokQgyusiA3XLmJTK84oZLzZXTufk9aEcfu6d2r6INfPHnRYe2D/7IvwPpeGMI7DNI02E13XyDklHuBpVLXjPuvwoA84THqkEZRphqFwLXX3bMGosDSN3eufoL43BR13EBdp8UmHjmwZL31T91S15izleo8mxJvBsCDpbarWtCTs7qhQ5tkH0PN4Bnh6zCU0jJJUoV7hU4hSkXIZA2bxDScbGxUo8DFr4bAEVY5xKqy6x5KM6ajzli43HqwxhzC0SO466Egu4nKZPIL2JlNAbgWE0iMRSAUup6BjEzBjmJYZv3JwjgVRwUSL/DTkl4nKqPuEiCqSh/+Lw71X7d5ZTtH9v/51kgGmYXAG9Xt1fRI2nYdQVqCGgnGgKLx9iQLkKZUT5nHlZiTKiPpVs4FuBMKX4l7dHRBVPQjCEKtDoHAHlavQGt+66ll0Ceq1OMG7WVhJLLf/dOn4CUfS/Bu+9r3CRKjU1oLwsSeySRBVpVjTVUVeeaTmiqY4Wluqor5vOsVGFP2Ys1XtycniWXA2oRUCyEgLRKjgFlkGvBaDWOkQNAdWjSUDqK00dlloxBFSPpqrqlHhqwWmYdwGoITCGgAYxUJTcAFUQfXtA1SC+afICqKw0/1cBldH63WnHELH/ZpQORquVl4BqIWp0o0aAHtCsiBKWulyt4S3CVSiHt1+TiPLY42XKRRMvauUzI8rjof7VeUd4e3hVtoJHBSu4l7eEZzlrBFVyRaSJH27XO4f4hpdwt/4FAvQcYk2oja8ZSngGi4kkZSE9teiEK+eiWZDYsu6KWTDiCNJ4gjSxTiCuNaCflXJ9/Suc4MkfZ6rsHNNwiCtPykG3VzmgKZMVz7wgml21qY4WoBJNjty4WL0XJ7ffTnQU8X8tKkmOUlmqrxCoYMkfuwcpUarNrFvFqc89V6LDUzxOYOomjtTLk9R4vgmgHPliY0DlizS7qF/IAjzCT+BCkdAIkHQRgOrCVaiESgtQBTM1oJmrxHedTMjw99VFPcaZEcZTgfI9oP+NZLzu3ghQPv+a4ZSQMpwZmOYd0Cu1AxBl6i0SSZBGmLgjvJYbQmq6ZAtoQAVnhFf3EmObSY2vINb8ogCU8VQDKhDlyrO2gmhU3WCBpxrQBB7/JDwfdLyIhwcyqsuzDikCz8O8KJ4AlW27Np6ZxzfzgqcazjcFVI1nXgB1DkjRA6og+m4AleeeS0B5kwQJqHp5kn6GXRUtMA0jX2y5AarHj4GTCNHt/4uAqsc5lbwH9L+bjNfhGwEqkKIwpDIZVamvZjIjqkTZ1FipRBnR86aMqCdCa3mIK2Eyonx9dr60MF8d07MitfTlHOBfyQXhlTzEHqC8kTJvmnHHlCeSwnDTmKvPUBExSaSrQG9Tyy7hfG0SgGT63q/bn4P/8qe4fRA4RNXnCWrVOXvdX8Ha8RVsnF7jhOtrHDeYHFIqTcYz47ZE84QXHb3pPsopn6xQGsYQSsNYUmvOkdcZyglOLUDdAglCHY4cV8KSw7fV17f2IVx9qX1X2vWsaKo37ODozzmnylImA8y3Q1MdfqEpk0fZACrR4xAkMgpE8o2pDajEM/gKvQnoYzmhlBOgyoSQ8qZR7nvXUX7mTMjwx5RMaGaCUkFSiYTzfxPQvEfrd/fuog1ldlFeIxzD16dc5SGjBtWId//hlvlOrTBR9d0mtG7VCNIlQOQmYSrDgN5gPAWiVJ1SFXqd2nAOz4Dr23lTX7GpByMaIhB1hS+19YyoR1VbuFWi/GBHkDoisKIbrtePxN2mV5DYKFq3gD6MgA5BQo1QEf7ZeOH8dbMIMdaZaOYmcr+ePWJrnUXEyufYQhjtIHAOEpzHqH3nnBAhCF0ISK4+dYAaVphaOU05w1VmNpWmTG5wyhgCake3s8OT4eTwAnd9xLgmVZyhVH0aRH1ZYHlxNqU1zx5OGXGaJEVu0cXr2xg+NZhviifvm6m+zTF8Iaqjh49ezKKSpDeAPyEjgcwAVb45eExSuZ8TfEU55gSoAmZGBRpGEa1zLjlHny9ClWNkVEquCb+kC+GnR4a/L+VNAQ29ovoa/yPJjGROyfj//CeSFcncorxGDAE1jLo6NeJJGwZUIqoFqBpRWYWqAZWIymVEogqtrSDKlWioqYIoA+pr7JQJUI/yDtTKu4pz2RnQe02vCkAZT648E2uGifDPxtXnjbrnEFc3QGzULDZrNrNDertAPDgGAehmguyQqzagvLVcBp65Ayrx5MXvaiizS05oqsN4igu30e3s4PxvACrbd9Ge0AuF8XubipMj0VTfVmOpPqoTcCGVKlVlKzg/AktdXWZ+UyhtoMRWRuBJR15aYwiostzmPaD/dLJCmV2U/9N/KplxzEuU14kWmupkApS3SovXTdzEmZzDXWOCtEaYClEF0puEphJvffhiaIzoDQKUw4jeMA1QxkMJUA5f3C3C1IdaeS8E1HSFdw1HeFazh2sVOzhXYEjtRRV6nj+3SSTutbgqzkbiiaOYmsoYKJ+VlGAagofUqnOe1vNCfAt3JLX2wuaxvvDa9QzbGTkCkneA5zFOeTkNhvO0G1WTlFPujKeC4yn3VBGuMnmpkuFyJTm+KXH8bwLqTEcOXxZYjmkaRrbqHOUaQoxmBqCGaOq3jKPIylNWn6I9ITAMUcyaNFUyPybR5Mi1n/ziY8w4EjElqeBTJDmBka/gf+EVAi7y+kqlyuQ3JUPqTzgFRhOcdJuPHIaWwQxmMPlNo4tYn0jHEPo+ovWnj8OoShVvct19YfR9s07maEUB8dyll5TnuSY8+rWSy8nK91Ohkh2U/LF8rkBTHfVj/wPJADK30P/PPxhtJPOWvCzSF4DebxgtLhXBiOYE6K0afiJagEpEZSsvK1COuD67DtDAWu6ihdcCNLiqu5gcSmp2RYDJgPJSJgaUr4vEgD42C8ajOkFIbhKIWw0dgN+uIeDAa0RbU+vOY5RvACjDqQ9hqb9fB6eMFpTZJSc0ObzzkbL7UQagueGpBlRZv6mNpjr6y2DkgGbmZIx9yrEdhs8Qxax5e0AlohyGM+D8S6qCn8Mr5DHcgx+JeIQqt8Ux7Ck8wp/B+/wLEV9C1o+Q9b2QLPAMuZoZUQYznO6LuAZEXlduM6Dh9LH8voxjpoowuxBwnPeAvuso/0//VN4UUm18+bYu9JrlqBE1etzyOu43vIok82hqh6MIqvMC0ju1IghSwqt6ECVAn9vVfBFTwwe39Yh6iVyr6YWbJj4iYhyUoOOLu0VRuAo9T4hyGx9Q0xneVe3hXtkGzhVt4FjBGq7lreFDiAZVd8P1ulRpNrmEWLNQPKkdhPtm1K6L0Pds5CFycVA4gsnPEEdCjsDkLeJOu6XguPtrHHN7qey36ZpGR8KQ0DxDlSbHwiOjLZd4yo/1UeF5yoee40vPpTCQcvacF73LyPs4vH7TMBJLw/CZQYZo6lt1CWeIErmpsbLgXRvNTK06hSeFssNTfS6vOmKyh/HLtW0npCOp3Y98LW6rAVXDaRieRPI+l6wk4iXsveNh5R6DE/bR2LTfC8u3OGDOilOYtfykyMxlJzB1yVGRSYuPYcryM5i5xgoLNttj8XZnrNjtgc3Hg3HWMw5u4YQv/Uz84mcoOfJFzt/Xh35WrlZ5OCDjDWIAVW4hAN8o/Dk6LHIDNBMsht9X/dj/qWjD966SFcOcI5+f+XP4ti46QNWQGt1vd1Vs6BHf+ILY9Ty+9gXEEaIMqKxGGdKMEKhUiXIkonpIa9GRolShyiU3FESplSdYw028EVzTHX7VlHFQx4oWcKhwBk7lreBZ2Q4+dD8vkH/ePAoPGoTjdf1gpNT1xsvaHvBpaI3DI4PhuSQeFpZp2ElgcQ57JYucdX1NFegLkbNuqSKWBCajmZEUQpIwpZz25NsKmjzGKSPwJDgtCE155DCW+kXvutvyKKNekpTdDLv6Nu+K5ERwyshNPWQknOoF8NlFruWUbbsaz9wA1V/mlwFl7DQBzag2ffVJFjgpUT7XcEyTQZaz+S6hL2Dldx/HXe5gj000FhKC09eexaSlR/Hr2NXoMmgO2v86HW37TRVp3XcSmv80Hq36TESLPuPR4beZ6DVyKXqNXi7Sb/wajJy3Gyv2eWGfXTQsfePp50tGAL15eNcoe/9HOOuRgJPud3DE8QY9ngjvKKpaqXXnCSr/6FSxDCqQUGVYBa5UqaoTRtG/4elNpAmlRjJVlJzoFJFsK03Dj9VRf87/qWQG713n7wCa8Xl8zCb0+jZ62P467rW4LBDldj7B7KIANFbXzisJfSNAeVJJAsqVKAPKE0rcynMV6l/dWbTxakC5CmVEo2r64nWbKwLQ1IZhSK3nIxANaOqAK3uB+5YEj7PSsjOgR7xTBKCWboSo+ysRhlMmO0A5ajg5fIqlGlCOvi03wFKdLGhS5ZnTDLuM2FYuGzTVcKoBzQxl5mRBM4JCYPJtQzRlBJaEp1vIKz2gAlHKmwLKYOpnwekFyEcJKH+9M+7x2HQ0jCpIF0xZdRY9hi9H+wFz0KTbWDToMhJVGv+Mmi1/Q/Vm/UWqNf0V5ev3QtUmv6BCw16o3mIA6nQYilrthsCsywiYdx8lUB0+ey8WbHPCPuso+h6xOOUag91nLmLToRCs2OmN2etsRVbu8cZ+20uwD3ggEGU8GdEgauvFEEA2gMqI89EljgZYqvMe0LwmK3rvMpkhzD1qPDM+T4elVhjQ+z2u40HHG4hrxdvKXRE7nsfWuSAA5So0pmZmQJU23l8XX4Eo5xa38XJMtJY/ok389YDydc8vmvpntPE1XOBT3U4PqEP5sxQr0c77VXXBg4aheNgoDLbt3LF7kA9c5sTA8XQ6bD2oLab2/BSfiqlbjnTGPVnAaOlGcBKiHAnmWU8C0JOqUV3UeIoQlAqWBKg+Bq257px0eV46n6ueGdA02NP9vEmxGkx1JJjcpqsBVVeemXZH0oU3+uBIILO7MBsnYxelzIgKSFXVp7oCZTD56BGeLABlCNVQGoZbZIknP1e9MF6NJyeEWmgek2R8uQo8ZHsN205GYMY6GwyeuhM/Dl2CJj0nwaTtcFRpOgDlGvRGxUZ9UalxH1SmoxK6j+AsX78nvjXtII78cZVm/VCr7SDUbv876v/4J7r9uRiDp2/BtPUWBKkDJi4/hjHzD2EIfZ+BE7ai3a+z0WnQAvw8Zh1VrPux4VgIjrnFwIug86VKNJAADSIgOSHX6c3H46SqSEAzvflVsGXCk0OPhV0lXFVHGf44IxlfV7mtfkydjJ/h/1Lk7++fihw2edsoKz2yQpsRHgPtE4NnXe8KRJOaXROXi4jTVaEMKMcQUPV4qCGgPJnEgKorUAaUx0IZUF7SxGtCGVDnSgSnAaDu5WzxuEkEXraKgn/fCETvAOKOEShUefJemWd5YogQlQvfGc+3AdTCW8HzbQFVbivHvACqHuuUUbft/wSgWmiqbysf88TUK7gGv8wVUI7EkyPxzAlQrj4P2lzF6t2+mEZVZ7ehy9Gi93SYdhiByk1+o8ryF3xXpwe+Mf2Rjt1Qpl43lKv3ky7dBZoVzH9ChQY9xJEB5Wq0ctO+qNr8F6pIh6BhzzFo+9sMDJ2zG0Nn7qA2fzk69J+DZj2moOGP41Gz9VDU7TQKrfvNRM8/V2DSijNYtsdLQfRiMvzpzRzIY6YUBpQrz78LqBpL+bH6PiUZX1e5rX5MnYyf4f9S5O/vn4oWim8abThlCNCkgTfwsM9dJPW8iaS218QZQTH1LxCikfr1obG1wlSIqiaVdG28BJRn5W9SCy7PTOLt6nhMkxHlcBUq2vianuLMJLfKlnCuoFSh9hUI0YqWcChrgeCWgXj4x31Yn6BK00tZ17nHKYXA1M2wuxF8YnKIAVWwVEeZHMrA0nBpEscQTRlGU70bkgKmEoaSY0utvv42JQPL9EyRlSZjaThBJCaJKLw0SVmexJApyW5sU395YBkDOA2TF0Ddw17DJei5ODKCGe25drjqzPaUTB2eciacb7uEPhMTPiOoze40eA7qdxsBY6oeK1J1yRUmA1nGtAvK1uosUsG0MyrW7qKkTieRKvV+FKlm3kWkaoOuqNG0J6o36YFarfqhXsdBhPIo/DJ+BToNmUmt/Z+o3noAKjT5GVWa90eZhn1RrtlvqN5+OBr1nYpfJm/DX4uPYc52NxxxiYF1wCO4n09WACUwRetOkOqjiRpHgcAwEsqsYBpG+/Nye97/lWih9y6jBeKbRq43zhoJ6LgY3Bt4F4kDbiOp+y3caRKF242ohTdXTqnkxBGiDKjWjLwEVBkHVc5Q4lM8r+hP71SqUD5vPZpy0SxAzMpzK+9TzQHulajqrGxDgFrBthyDag1XU0dc73EFpw7yZshpYi/P/R4EoVsKoUkoEpxyFt1wWZJ+Np0ixzYlmoZwyvFNw0qTsWQYZSSQYtKHQBQbFVPFyYDKxySW9oEELUWPJCGoRlM+znEKSofEMzs01a24FpJaUVefaixluHWX7TvDyVfZ5EqR2+2Msc/MlaesOgWeco0cRS4JUo878QvLI/wFTjjexJKtDmjUZSQq1u+FH+pSlVm7A8qadUIFs86oYtZRpLJpe1Sl+6vV6Qhjsw6qtEOteh0yUr8dTMzbw6QBPVa/A2o3/hG1m3aDeds+aP7jb2jVcwh6Dp2B5j2GoXrzn/G9WVdR0TKkVdsOQbV2f8C443A07DMFzX6diTYDF+DXiVsxZY2lmNRyCX8On0v0xtHBydUnL3vSRo2TGYSMaD1XK3n9PMPn/d+IFnrvMlog/p1oAvpocjweDYnH/UGxeNDzDmKbXRaIyo091IBmV4HG1PDBLYohoCJcheo2/mBAo+oGirWhDKifsZM4N54BdahoDZsfLMSEklMte1zseB77tj3DXqo6GdCDXEHmAqgWntkBKvHMDVA1kPKcdAmoum3PqDb5Am3p2QIqH+f8U4DmBU8JqJdqpyW53EhBlCpOXUvPRy1A+UUkAWU41YAesbmCNbu9MWbePqoWf8V3NbuIccxvTdvhe4KyPFWWlQlNDuMpkx2gJuYdBZ51GnYiODsLPOs06Qqz5t3RqMMvaE14tv95BAZNXIbuQ6bCvPMfAs8fzHsKQBnP6u2HwoQwr//TRJj3moTGvaeh16h1+GPWPkxbbYlDDtfgEPJYTDBF3ICSt6hAtZ+rlbx+nuHz/m9EC713GS0E/040Ab0/Jxb3R95BwjBq4fvexN1WlxDTglr4RjwWSm28WGCvtPFagDKeakD1m40QnuIyHAQo79vJYUR5sfyFOoHUynsJQHlNKC9pcqlsDbsfTsPxB0sEUnt/tUkIHFY9wiEC9ACBeZhacbk8Sd26a1WeeQVUrtWUcOa0flMNKIc/ztqupxGMqSJqQGUyAFWewzsoaS2Kz7SmUwVoXqMFqBpONaB8lDPtWoDKZACaqsfTEFAeAnAPe0l/gJIwfYUF/pi8Az3+WIRqjfqgvBlhZtKF2vVOIj/wpJBpW1So3R6VTNtQFdqCAG2JamYtUL1uGxFjs1aoU6+NiFn9tqjXoBPqN+wM80Zd0KR5DzRr+ROatOmJFp1+RvseA9Gj/wiMnr4SvwybhtY9hlPVS9+zThcxllqj5W8waTcEJu2pCiVIOfW6j6MqdC56jFqFQdN2YtEON+y2vgTHsGcIv0X/Lh2gEdTaZyRNJDvYMj/X8PmGyfy571v4dxstBP9ONAF9tvg+Ho+JR9Kft/Hw1ztIbH9VIBrfOFoPaIJpRJ4AZTxvUvXJFSjjKQGVmx9LQHk/z3O1vcWiem7j+ewkBtS+3BkxBsqXAImq7wfLxQkC0P1uadkCmhOcakAlnOrqUw2mYdR4ykXv8owgBpTHNbOOdWbgaIinGlE+p10NaE54SgzfJrkBKiPx5NM3OQqiGXiqAVVXnxw+o0hsfEyAMp6nnGKwZq8Pug9egubdJ6N226GEWFeUrf2jGOP83qRDJkAFoiat8wSoxLNxs25o0aoXWrbpjebte6Ntt/74se9Q9B44GuNmrUH/P2egXa+RqN6ktwC0LLXyxq0GojbhadpxKCo2G4ByTX5BpeaDULfbWLT4ZSZ6jlyNv+YdxpKd7mJyKewm4XdbaeGzBzErCpmfa/h8wxh+vtZzOIbPe5+8RAtVjhaObx6l0zJ6tDoJiRNjcWfMTdwbHIu4ztdwq20U4ppGI76ussExn50k14SqZ+J5KZM8xZPDFagWoOoKlNt4npVnQANruegBdatkTe37WTgRoC7VbBFkTsBOjRGA7nNR1npmAKqcVaQASh/rYggnr+tUw5kdnoyk+mNx2iWBKMM7wTOiSgVJgFL4mFF1yrZchycB6RyarhllQxDlcZdQxjMlU3gzYxk+N907XJVMQPJZPTnnTfDMDKiCphz/VABVNvkwBJTjH5ksxgtPOd3Cqp0eVHluQ4Muo1Cr1WBUMu+NcoSnqD5rtkeZWm1FfqjVTsDJqVirBaqYNEdVQrRG7aaoVaeJiFmdFjCv2wIN67cSaWLeGm2ad0antj3Qvk13dKBj23Y98FPf39FvwHD8MXQips1eg6F/zULXvqNQp8XPqFy3i6hEa7UaIMJrScs37osy5r3wlUlX1OzwJxr+NEnk9xl7xHgoL8znNaJchWZeC6pgmDugGc/L/HzDGH6+1nM4hs97n7xEC091tGHMe/i1b/Rk+yPcm5uAO1Nv4d6IODzofQd3u1xBYqsriKtHgNaNVBbW18x6ZpJ6tyY1oCKqi8FdJzw5jCgDyuFxULmkyYMrUEKTZ+KtyhGgVI16GTvCach5cclgcVlhz2Td+Kc2oLwsSaKpBaeMIaDqSlNGjacNVZjigmx6MBlQCaZEUzfmqdstSdkxSQGTLxUsbxuGd0zKDlCvsFQ9nHK3JC0kM6KcTaQkZzzlQnnDcAvOkdWmOnLmnV806h2Q5DZytn4P0W/UejT/aSqqNR1AlWZnfGtM1Sah+W2N1vjOuA3KUH4wbiVSsQZVnDWaitQwJjCrNxSpU6M+GtdqgCamDdGMEO3epjN+at8Vv3bphYE9+uKPPr9iZP+BGDVoCMb8PhRjhv6FMSPGY9qEGVg0dyWmT12K4cOmoHffv1C/aW/UqtdFjLP+QFVvudqdqRLujO9qdxL52qQjQdoHFagardZyENoOmIMeI1bgt0lbsNvyItzOvdRPJimngKYYgJjxZtWqOtXJiiIn8+drP4eT8bz3yXu00FRHC8U3iQD0xe7neLTwHuJn3qFW/h4e96UqtOs1AWiCedQ/BijPxofV9hKTSYwlA8rLmGzKWwpA3ara4uRP3gLQY1SFHvV4rZ9EYjiVNZ7ctks80/R4Zgcowyk39sgOT47EU3leKt3HUGYg+iaA5pR/CtAc8aSKk5cXZbTqGZGAqhGVy5fkUiVRderglHEPe45dpy+gfscxKFunL76u0Rnf1CA4CdDvjNvlCGg142YCUJMajVC7VhOYmzRCa/MW6NC4Lbq26oKh/QZhxIChGDd4BKaOGIMZoyZg5ujxmD95msi8KbMxe9o8LJyzBCsWr8eUyYsxbOhkAWjD5n1hUr+rALRsLSU8fFDWrItYEVC2fneUrtMD39X7SQDa7re56DpsGfqMWi3OWjpBrTyfQ89VqAT03NV0kfBrHKXF55yj58hoAao83zCZP18bT05WHN4n92ih+SbRQlMdAejTQ0/waNk9xM69jUfjE/G4/13E9ryCpLYKoFyF8umdd3RnJXF4z1AZCSjvYp8XQPVrQlWA8j6hblV5HFSpQh0JUgbUoqMbbJwJLTcF0GOeqWKXePWkkcQzZ0BVp2TqAJU7I4kQimpA1ZNDDv6EI92nRpMvpyHbdRmJp4MqjoQgRwFTa99OQjPstQifDSTjHZ6ijy+BKKNGMqfkVn0yoAqSSmTLzvdJKOV6TxnZtnP1Kc8b53PIXcKf4oBdNMYsOoYK5v1QomonfFWV0KxKaFYjNKu1QvnqzQWYlao3Q7XqTVC1aiPUrGaO2tXqo071BmhgXB/NTRugnXlzdGvWBkO698Zf/QZg4uChmD9qDBaPn4iVk6Zi1bRpWDdzJtbPnomtC+dh87w5WDdnHtbOWYANC5Zgw5K1mD5+LkYPnYD+P49Ai5Y/wdy8E4xrt0cF47YoX4MA56EDs84iVXmM1LwnyjX4CVWa/Yp6XUagee8J+HnMGszeaIvtFudwyvWW/t/L2+hJQJVkhlNGqxrN/Hnany+f+x7QdxMtFN80WnDKCEBfHnuBZ6sfIWlhHJ5MogqUAI3vdU0T0NvGvGu97oJvNYLeClAeB2VAuYUPr+OtB9SjupNA1LGSlTgzybWKDY63dhCA8jXST3ilCDzfBFCJpjp5BVS263LDD170LgHlyR85linDSL4poOLKlyo4ObysyBBPv/NUDVJ88pysgHLlqT5fnY8SVAmoaMvpMS1E9eOeovpUQOFxwqNO1zFngw26DlmK70x74qvqXajy7CQALV2lVY6A1jVuiPq1GqNl3Wbo1fZHatH7YdSvgzHnr7FYPGEKVk6bRUguENm+YDG2LVqEXUuXYveyJfpsX7IMmxYtw5bFy7Fx6XrMmjQfY4dPwsBfR6FNmz5o1PhH1KzTIQugVRt0F4DyWU1ciZap2wM1Ww9Ck5/GofdfK+gPwhGx2cnuM+fEvqNvAmjmqJ9vmMzPfQ/ou40WiG8aLThlBKDJZ17j2fonSFoWj8dTEvDot7uI6014tuPLa/B60EgBKJ8bLytQeekPjryGkoz+2kq5AhqoB5Q3Wvap5gKvKk5UhVqKVp5beutmrnBwALy8QWjyKZsEpRj3VM+6qwHN2GZOXXW+CaByxl0PqG7BO6Mpq83MgHLLngGoOhJNsRmIqDiVmXb9bR2gjKYMV5CGcL5tMgFKIKoB5duMrXqck/GUgAZfTNNHwVN3CQ1CJOByioh75DMs3e1CLe9K1O00EqWqtRf5rhpVoFWao3SlZihfpZEAszq16zzGaVrVTIxzNqKqs33dxujWpDUGd+qG6QOHYP7wv7Bs7DhsnDkVOxbMwZ7Fi3Bo+RKRg8sW4tCKBTi6ajGOrV6Cw6uWihxYtYxQXSyyc9lqLJ4yB9P/moDhA0age6d+aNOsK+rVbYOqNRXAfzBugR9MWqEaVabmbX6Baat+qNywO76r1RE1W/ZH/U5DxU5QQ6ZuxZQVJ7DmgBe8L74Sfyy4+j5/GYikNyfnArXekVRl8m1DDDlKa65gGalKdoDyfQxoTq3+vzlaiP03owXi301mRAGjNOvXeL7pCe6vSsST6ffwaHAc7hKg8R0uI6FJNO42vCBm43lB/S2uPFXhi77doEqUc804QOQGg0q5bkJoimQGVM7CR5r6i0kk3t5OXC+puiu8qzrDteoZ2Fa1hn11Wzg3cIe1E+BKFeVpz9ewcU+BrUeqMvapO49djSZHLIpXxRBOdaXJs+syDCfHjipNuwCGkqtQBU0BZHBmHDNVmhSJZUbSM3ZRCs9YmpQpcrxTtSM8j2eKMU8VoP4E4NtGDWcGnlylMtiv9adnMpqMZ8Yu8RxCk8K7CPH4H69TVCpPBVAb/3hx3nnN1kOo8uyAEhWboXiFpihduQnKVKovUrFKfdSoqsSEbjczaYy29Vuhb5sfMXXgcCwePRlrJ03DLmrFDyxagiPLl+PoihUiJ9bMxpkN85RsnEOZhdMbZtDHi3B64yKcXL8QJ9YRrgTr/uXzsY8+d83MeaJ6nfTnWPTr0R8/tu2OJo07olotqoKrNULZas1QrmZLVK3bAdUbd0XDzr/DvOMgmLYZIE4vNWk3GGYdh6HtgFnoPWY1Ri87giNuN+EU+VwPKMN58bpylJGoqsMonqfncdTPlfed59uq6GG9lpo5enD/3ckK/7tN1sr83UYLzJzCiApAX259JgB9OuO+ADTu5+sCUN4dXg0oXynTEFCJ6JsAqszCB4ox0JwAdazvKlp4BvSMV/J/BFCOxPOfBlQN5z8BKF9yQAIqw4hqASqrz7wAGniVt4JLwQG7KLTrP5Pa359QuHwLlKzUXEQCWrayOSpVNdfPsNczboKuzbvgl859MfqXIVg7bS62zVuGnXMX4uDipTixag3OrF+PU2vW0O1VOLl2Diw3L8gE6NlNs2G5aQksNi/RIboUR9cqObx2LTbOW4RV02dj5tgp+K3PYHTv8BOaN+2MGqYtUcW4KbXyLVG+ViuRH0xbw7hZH9Ru/QvqtB8kxkN5NyheM9qgx1h0HrIAA2dswxaLCNiGPhSA8g71jKMaxOzytoCev55mEN3z/+XRQu9dxhC8dx0tJHOLUap9Ml7spBZ+XTyezEnCw9/vIv7X60jschVJLS4jtskFMQ56t3aEJqB88TfONWMF0ayAKngaAnpeByi38Iyob01eD2oHl+qnYVnNGlbVbeBex4sqUIKIADzjQ0i5pcLFndD0UhbHc7KDk8PXHpJwZgCark8mQIPSROyC5cy6nBzSASkAfa2PNqDK7LrEM/Opmf8dQDNHqTT9CE9vwpPjH8ltOrU7As8MQPl6QWFRySJ8eYpQCl+iIpgQ9b70nP7QxGHBNlvR9n5Ts4OoPEuVb4hvKjUmPBugQsW6IjWr1IVZtbowN26AFrWbYXjPfpgxdBRWjZuEAwsW4ujSpTi+eAGsqB3nWK9dDpt1q2C5egVsNyyE/Ra6j44cq02LRGy3LKfQ8/njzStwdssqWG1bA4ttm8QY6Zb587FwwnQM6z8Ufbr0RttWXWFGbbyJaXOqRFuiEiNavTm+r9GcEG2Lag27oV77wWK3J97chLfW471G2w+aha5/LsWqQ96w8I+jPz58baQ0gaBhBZpdJC5a9+Ud0P+NaKH3LqOF3ruMFpC5RQD6ctdT3FufgOfzH+DxH3FIHHATD7rfFIDGN1Ou1f53AOXF9GpAeWu7c7WVFj4nQF1N3XHWIQWuhCED6uSqIMqAyhn27OCU+buAOgQnawIqJ4iUSaKMqpPDaz8ZUPU57f8mQH3PJcMr7JWAlO/LK6AcBtTjwlNsPu6PIdO3CDwLV2iGUpVb4OsKjbIAWqtaPdSrYY5mZs3Rq20PzB81EetmLsCOOQtwePFiHF++AmdWKHhyzlJs168Rsd+0WABqu1l31MV++0rYbVsmbttsU/C027kBtnt24BBVoTuWLMHyaXMw5o8x6N/zV3Ru3wv1zduhjllr1DRrh6ombcSk1nfVm+HbGlSZmneBWduBAlA+a4m31eMNm3mLvM7DFmHOFlscdLkKn8iXogJVY5hb3gRQ/f0aOP0vRAu9dxkt9N5ltIDMLUbJDsl4RhVo/Lo4PJ57D/eH3kXsb1SBdr+BhJZUgTbPANSwjc8KKOPJHxsAakqPcwwA1VegtVzgZ+wg9gh1qWYBa2rhOS4mbrC0ozcsoSgBlRVodoCKBfJ/C1AVnhQJpjMnNFmfzIBmVJ36tv3vAEp4vntAdbPpugqUEeXqMwPOXAAlODm8+bBd6H1MW3MabX6dhi8rNUORco0FnN+Xry9SjuCsVsEElX+oCbPKpujcoBl+af8jxvT7DRunTcXuBQtwaMEcnFg0FxbLFsJm1ULYrVwIh9WLReypLVeyHA6bV2eK89a1cNy2FA5blxCqi2BDuDKi9jsY0U04uWE99i1dgg1z52PSn6Mx5OcB6PljbzRp3B6NGrZBXYJUtvNlazRFaUK0Ur0OqFCvE8rV64qS1VujdO0uqNaqP7Xxf6HNwJlig+b1R/1xxiMGvDSJL1LHkfBJGLVae4mi1n2Z8FTfr4HT/0K00HuX0ULvXUYLyNxilOKYgudUgSauj8fTBQ8EoPGDbuDeT7fFYnoJKJ/SKQFVIyoBlYjmBVDlVE5/MQsvJpIIUN8a9npAz1a21AN61jYFXgSfYQv/nwLUIfiVANRFhWdeAM2M578LUIZTDahMToDKMVAGdLf1efw2aaPYnKPwDw1RtHwTlCxnju/K1RUpW742qpSvhUpljVG7kgkGdOqB0b8Oxqzho7Bj7hzsW7QIRxbNx8nF83B2+WLYrSE0Vy3KAqjjxlU5AsqRVajI9vU4vWkjjq1dg10rVmHyiDH4s/9g9OvVH61a/ojmTTuiXoP2VIW2EZNK5Wo2x3c1W4ix0DK124qzk0rXao9StQjUJn1Qu9MfaNxnAkYvPChWG5xwvoELNwlBXSSiahzV4Rl3iaL6fj2UfFsdeb8GTv8L0ULvXUYLvXcZLSBzi74ClYA+HB4rAL3fK0YAGt8iGkmNogWgHENAb9bKQDRbQPl8eN058YynmIU3CxIVqJyJ5xbes5otnKuehX0lOzhWdYRrPXfYuRJIBONJv3Q4uqfCyUMBVK731KOZTdSTRkpyA1R7DJQB5fDidxcR1YJ4FZxqQL1UyQug+rOO/gOAchXKR1l5GgIaejFFDyhPInHrHhidDN/Lqfhz1i406zkBXxt3RJHv66FYWXOUKmOG78vUQpmyJqhYpqaAkxfId2/WCgtHjsbGGXOo8lyEo4sX4fjSxaLytF45H7arF8F+9QI4r9Vl/SI4bVgC543LsgXUedtiOG4nbLcSuluXiZae47B9Hex3badKdBtObdmC1bPnY+HEKRg3bDS6du6N9m26onmLrqjfqD1B2hbG9dugvGlzlK3VVED6jXFrlKyiVNSFyjemf19b/GDeS2wE/efcXViw2Vb8IQm6lIxzcqcmHXoSTImkGk/5uIz+fr6tjv752kD92yPHcP+pyHWy/1S0gMwpfAUCo3TdJFLiWmrh5yUSoHcI0GsE6C0ktKEWvkUUkppkAGo4FvqmgMoKVJlE8iE8PRFQ0xFexvZwr24Lm+o2cKvkKOJazxkOHhBjoCd8CTe3FNgTonkF1BBP/TIlmZCMOOiScUqmboF8sBz/VBDNCVA5acRR45l3QDOfefQuAWU4JaB8zA7QMFF9ZlSg4ZeUGXjeZJgvwMZnHv00fDlqtfxDnKpZ4vs6+OqHuvimjAnKfF8DZcsYo3KZamha0wy92nTCmL6/YNnokdg0fQr2zp2LowvniUmj00sXiNZdAXQeHNfqsp5a+Q2M5wo4bloMp83LRRw2E5AU562M6GqqQpUwoI7blos4EaCOOzbBeedmWG7bIhbZr5k1BzNHT0S/Hr+ge4fuaNuqC5o07YBGTdrDrHEbVKrdDOVqNcb31M5/XbUxilcwp6q6HgqUbYAvKzcXmzI36zkO/cetwbRVp+B9/pn4YxLJuzXR70SNqGHCr6Xqb78H9O9HC713GfVlpjNHwVIrRqm2r/B8+2MkrLkrAL0/LEYA+qD37UyAyq3tDKvQvwNoqLjMcVZAXSrw7kwKoHwWkgSU8XTwzKhAs8PTEE6ZtwGUd0zi8CQR4/m/DKgMw8nh29kByrPNakB5azc+ddPCKxZNuk1A2Tq98GXFFij2ranIV98a4/tvqwlAq5Stjg7mTfHHT/0wa+hwrJ4wFhunTRaAHqPWPTtAndbN1wOqZBGct6wQcdqySuRNAN29crUYC50/cTp+/3UIenftgw5tu6Fps46ZAC1v0kQAWrJyQ3xZvp4A9LNv6+LjUqb4slob1G47BF1/n4fR8/bR//NDBF2m3wdBlx2g/Gbn43tA32200HuX0caTkxVOGSNYvsLLrY9wf/VdPJmTkAVQvlrnvaaXkVg/EnF1s1ahDKhENKdZeAko48mTSLwONNTElwBV9gX1IEBdCVCr6o7wLOcI7woucK5vByd3woegPOqTKtaA2hOgdt4EIt3HySuenDwBqhvPzIicYc9o4ZWozigywJOTuYXPwFIunjdcQC9P4fwnAFXjKQHlCpRvK2s/M7fwfJtnmyPoxXOeXliiZaGW1ZdA3XEmAjWbD8RXVTqg+A8NULRUVRT5qgq++qYyyn5bCeXKVIVJher4pV0HTPxtMLXvw7Fh8hhsmzkJB+bNwYklC0VOL51HgHILvwAOawhOHaBOhKajaN8pXIHq4OQ4bFWSgSd/TJXqtpUiCqAbRGx3bBXrQncuWoyVM+di7JCRGNy7P7p16omWLTqiaZN2qNu4FarWaYwKNeujbI0GKFXZHMXL1UHhsnWQr7QJPilljILlzFG92S/oMGAa/py1Ay7B93Fe7BNKb2pVG6+OetxOovge0L8fLfTeZbTx5GRGUx2j1DPPBaBJq+7g0ex40cIn/n4jW0AZTwko520BFWciGQDqIpYvKYD6VHSFi7k9nKmF9/QDjvvxZY3/O4BylcmAZuD5nwNUC8Q3iSGeDKYaUD4djcFUA8rXP2dAGU8JKON51vMutbFnUK3RLyhRqR1KlGuUCdAfvq+MiuVqoIFxXfzZqw9mDhuB5eNGCzx3zZ2Gg/Pn4vTyxWLZ0tkVC2C3ZqGIBFQgSoA6bFiSLaAST0NAnbbzY2sFns67Noqx0OMbNuLAylXYuHAppowcjz/7DxEz8hLQ+k1aC0ArmjQQgH5VsT6K/VAbhcrUxhffmaJQ2brI931dfGvSGY27jUSfkVQV+ycgjODkSQctQNV4vgf03UYLvXcZbTw5CpZaMXp55BFebniIe0tj8GjGXTwdEYv7Q27hSb8YcaljRjSRAE0yv4D4euepAg0nQMNwxzSUAA0hPIP1kXjmBKhcxiTOhecWvoa7uLSHh7EzXKo6wLoq4VnOFb7l3eDVwgMuhKczQXmEcLTyTIc1te82GoBqgclhNNXJHVB+LBVO4fR9IwCXc6DbDCWjqVyATQ0ot/eG1zTKAJTglMkW0KznwKsBDeRWWxctIHOKIZ4cBpSPakAFovrrGdH3jOKxUeXFE3IpGQEXk+FHrfy6/T7o+OtMFC3bmKBpimLf10bRryuj2DdV8E3pSqj4fSWYVDFFh0bNMW/ESKyaPAWbpk/C/gUzcWDhLBxeOE9MHlmuXKK07muVCSNG03njQl0WCzwFoipAJZ5O29eIStNeYrljLbXsK5XQbZfdm0Qcdm+D9Y7tYlb+4PqNWDZjLqaNHIthvw1F+zZd0KJpWwK0JWrWa4KqtQnQ6vXwTaV69EfBFEW+N0H+0jXx6VfV8Pk3tfC1cWtxLacGnYZi95lw+mP6QAxrSEAz4FOdjkl5D+i7jRZ67zJZ4ZTJCqeM0etDj/F83T0B6OOZCXgyMg5JBOgjAvQeARpPgPIpnXJnpjtm4YipE4bbtUNxKxtAr9XKAPRqNoByBSoB9TV2g19VF/hUdiJA7al9t4VvZQd4tKMqlBB08AFOUfja7pa6XZfksiVx4TcCVJ3s8MwLoE4Enz19risd3Siu4enKOKdh9UlIcpRd5dV4KhuGiHFOAywzw5lReeYI6HkCTxctJHOKGk6OuPQGVZlyEonvY1BlBcrnyfPHSluvnMLJLyCuQJ2DHmD2KguYtxuKgt/UFSn0TQ0UL1VRVJ+lS1dAte8roompOX5p31lUnuunTcbO2dMJ0OkE6AwcXjSHKtD5sFi5CFbUvtuto/ZdVJzUthOWyqTRUjhsXg77TcvgtJVClWXWrIEDxXEnIUpx271OxGXnej2gznu2wnb3dkJ0K05v247NS1dg/sQpGPH7MPzYqTvatGyHxs1bo2b9RgRofZSrURelq9RFyfIm9AeiFr74pjo+o+r6k1LVqY2vh5LVm6Fm837YdioQzuH3xZIueTZSJEEq8TN808v73wP696OF3rtMVjhltPHkGL068AhP1iTmCOiDltcEoLweNI6qUIno3wH0vImfAJSvEa8G1KYaj3/aIrCaM3w6UgVKmNlTxcmAMp5W4tTNnAHVglMmN0BdCaoTzmmwpa9tT19LAso7J3EMAc3awuvwNABUnX8DoLwOlI8KlsrSJQmoqEijqXUnQAWi9OY+Zn8FQyduhWnz3wSeX5SqjQKlquHLr8oLQL//rhJMK9ZAx6ZtMKLPL1g1SdlVac/8WTi4aKbIkcVzqX1foAfUXkwYKXgynBznLYQmTxxtpYpyG08MKWg67+DqMwNQ513rMwHqvmc93HZtgOuezSIue7fBbs8OkbO7dmHv+s1YNWc+xo8cg5+690aHdp3RrHU71DLnCjQD0FIVTKm6NsHnX1cTgH7MVSi38+Xro0rDn7BijzP9cY7VBFTrTS9RfA/o348Weu8y2nhytPHkGL3c+5AAvYfExXfwYEYcHvwVh8ThMXg44C7udVY2FbnXire2i0Zcg6xVqBpQhlPmTQH1reIMr0qOsKxmD59KVgg2dsTZoSFwJvRsqG3nnedF9amrQOVCeUM8uXrUglOG13nqQ+BxFDzTRPg0TLsAPvtIN8OuFR2U6jCY6ttqQCWWhnjyonnDyL08Zf7uGCjHEFK+sqbf+dfiKPb41KHJgMrI7esCo1KohX+JwzYX0X3gPFSu1xP5S1KFVqIm8peohuJfVSZAq6IsxbyGOX5q/xPGDRiMNRMnY8vM2QToHMJznsiRxbMJUGrjCc+zq+fDdsNiUWlyHETlSYhS1Zkxs85jm9yyE5jUrnPrzkfRuu/crGTXRhEFTj4qMQT0yPYd2LpiBeZOnoafe/+MLh2pjW/VBiZmDVHDpB4q1aiHslXMULp8LZQsayL+OOT/qio+L1lZzMp/W7MVipZvhNnrz+Ck+3WxOuEyoXfpqgJodlWovO//B0DfNOrf0z8RLSTfJlpwyhg923UPD1ckIGFRjCagCR2vZAGU8ZT5O4CG1vLKVIEyoGer2MGvii095gyH0RfhQpWitWcGoFyBiuVL/xCgPHHEiCrXMuKKMzOeYszzbwKqBafMuwJUgTLjthagfDE4BlSOgfJmyWpAuXXnfRV54fi6vR5o13sKytfpKvD87Mvq+KJ4FT2g5b+rgVb1WmJgz98wffhf2Dh1OrbNmqMH9PDi+Ti6ZM47A1QuV5KAKq37Bn24hWc8uY1nQE/u3oPD27Zh3dLlGNh/IHp264m27TsKQI1Nqbo0rp8J0IJf07+P8GRAeUKpSLn6AtCpK49jx5kQscTrPaB/L+rf0z8RLQzfJlpwyhg93piER0vikTj/Nh5NT8T9kbFIGHYbD/rfwb2uNxFHgN5vfRVJja8gvqFyWucds3MiWoBKNGXEKZwqQHkz5WgC9KKpPyJqeSPMmACt7gp3atldKtnDqooNAoxtEFnfDdYzo+FOuNkSoNZeSvXJgPIpnHKLurwCKsdE8wKoOno86XkuIYQrRQKqh1IdHZrytsRTHS04ZdR4qjdE5qiBzFuoLVfjGcUVpbKTtu+5V/S4bpNknjxS48kf05EB5cf9L73GuPn7UbnBzyhcphE+LVaFAK2KgsWroVTJqviutDGMy5tgcPd+mD1qMtZMnYHts2dj57y52LdwvsDzyJIFAtBTK+fhNAF6ZvVCWK1fApuNy2C7aYWYTZeRs+oOO1ZRi75aHOWYpz3PvvNtPaSZw5ByNepMsd29FTa7tsB67y6cPbAfFvv34eCOHZg6YTx+H9Afndp3QD3zBqhtVg/VqAotV80M31eqhVLla6Lwt1WRr0Q5fFi0LD4qWQX5vq2JIpWboM+o5Vi62wkO3rEC0Kgr6WJRvTi1U9XKq4+c94BmjRq7fyJaGL5NtOCUMXq2NgmPFyfg3ry7eDg1Dg9H3kHi0Jt49Ntt3O92AwmdryBJBSiPhcbWZUDDs23h1YAKRLMBVF+BVncWC+jFIvpq1vCudRYRjV1weNk1cR12nnnnK27y8iW5hMkQTnXUaKrzVoDS44bJMtapzr8K0Aw8efxTvcu8ugKVaIpjVEbkFTd5Af3wKZtRwayHGP/k1j3fl5VRpFglfFuiMn4gQOtWqouxvwzG8kkzsXnGTOycPRO75szSjYHOIUTnipxYNo8QXaABqDLTzoDKsU7GU4bRlMkK5yYR+23r6XGqUqkideTs2wGn/btgv59a+UP74Xj0kEB07ZJFGDVkMHp2/RENCVDzevVQy6QuKlSrjTIVjfFNuRoo9l0VqrTL4uMi3+Hj4hXFpNKnpWuhaa+xGL/0AGw8bwsMea0sw3kxhsB8D+gbRY3dPxEtDN8mWnDKGPEE0sMF1LbPoapzciwejIhBwh/X9YDGdYzOAqicSFIDKiePJKBceRoCeoXCgEaZ+OcK6I2OQbDf+Qj2hKUVVaASUHsfBVCePNKaQOIYwinz/xug6upTC1COGlBOiApRBpSvSMmncf42ehW1792V2fevauCzIhVRtHhlfPdVFZQlXBpUa4BJA4dh5ZTZYuxz+yyqQim75s7QL2PicBXKiJ5YPkdUohJRxlNp1xU8edJIj6euArWj53AFar9tLWy3rBax2bwKFuuW4/TqpTqkZ+Posrk4snwejq1bAYut63Fy81oc27IRZ/fsFIDu3rQBc6dMxKD+v6JJw0ZoUL++ALRi9Tr4vkINfP1DdQFo/pI/4JOiZfBBsfJiQumDktVQr8twDJ62EScdLonz3XksVA2oupVX5z2gWaOF3ruMFoZvEy04ZYyerEzEIwL0/pyYTBXowwG3cL/7NapAL+F+uxvidE6+RlI8L6jXADSnClSGAWU8MwD1IEDd4V3DEWdrWMHK2BoB1SwRWNcC8T+F4sThpzhNWPIMPIfXf9rSkeGUKP4TgMpWnZN5hj0jyg5LnHcDqBrOdwWokoxNRPShNp6rT1GFcluvAlQsqKfnMKDicr6XAe8LyejUfwa+rt4B+b6qhSIEaD4CtHjxSvjhq4qoRO1uU+N6mDFkGFZNnibOe986Y7LI5injsGnyGHHcOnU8ds2YgD2zJ2HvnInYN3cygTpLQGq9YSm17so6T9nCyypUAspw2m1dA6uNK3GCqtjjK3hoYB52zZ4qvv7KUUOxZPggkaV/DsTKcSOwbfZkbJs3DVsXzsGhdStxfMcWHN21A+upCh03/A+0aNwEDczqwsSkDqrUqI1ylWqg9A9V8WXpivSHoiw+L1YWHxYph0+pCuV1oXXa/45Bk9bikGWE/k3Kxwu3swKqXiP6HtCsUWP3T8QQwreNFpwyRg+WxuLh/NhMgN4bdkupQFWAirORCNCEBsosfG6AqivQnAANNnbNBGhgdWsE1T+LBz9Hwup0ih5PjsDzLQGVbf3/T4BmQlMdFaB8mQp1C894Bus+l/FkRL0iX8O8wzAUq9ASHxerhgJfUntbtJIAtHypSqjyfQ20MWuCuX/+hWXjJ4lz39eMHyXCmM3q3wdzB/Uj1H7HgsH9sHjIr1j+5wAsG94fq0cNxqaJf+LAvClifPTsGt5haQVcdq4REXiqAOWKk/HcRQhvnjIa68aNFN9jzsCfMeGnHzGycxuRMd3aYWr/3lgy6g+smjQKK6aMx+Z5s7Bj5VKcObgfezasw7ypk9GhdRs0rt9AAFrVuA4qVq2Fb8tVE4AWKfUDviheTgD6EVWhDCjvwD948joct7so3lz6NyzBKVt4mbcFlBH+J6KF2H83Gf/mvESNY15iCOHbRgtOGaNHi2LxdG48Hs2OxSNq4SWgsgKN6xQlWngGNL7hRQEoTx69EaCmgSIMKI9/MqCRYhZeAdSnmgPsqjjCoaozrle0h0WjQ4gZHY1jBNthAvOIrgrl9v1NWniJ5rsENAPOvAGqheh/G1Bu2+VMPN+W1SdfLymIPo/bff58f7ovhN7YfvQiqtvudxQp1xQfFqyALwqXR4GiFfBlsXIo/1V51PzBGL1adsDCUSMxb+SfmDt0AIHWB7MG9CLUOuPPjq0wvENLDGvfDH+0boShbRpjWNtGIiM7NsO4rm2w8PefsXbMEOyYNka09XxWEa/v5GqUw60743l6zWLRpm+YOAqLhw3E7N/6YvovvTC+Z2f81aWd+F4cBnQmPbaIq9HRQ7F4zEisnDQOq2dOw17C8/C2Ldi0fCn69+6Lds1bwryuOWrUrI1KVWrgu/JVUfy7CgRoGd04aDlq5cvjkxJVxO9h5KytOO1yVf+mlhNIClLaeQ/omyTjd6GOIZC5RQvDt4kWnDJGT+Yn4fmce3gyi1r5CbF48mcMHvxxE49/vYl7nQlOyoM210QLz4ByC8+Acm6ZZly+mHOtlr+IAJSwlHBe1kXgSWE8z5v6UPvuQhWnI/yq2cGloh3cKzviViUbWP3ugYTtL7H3nIInh69/xNUnj4nmVoFKLLWSG6BqPDme9Jg6XvR8EcKTo4lnToCGU0tM/y4l/xygDKW4Cqdu1p3XcwZfVMKL5Pl+74iXouoMoEqTowCaKsKVqc8leh69sZ0inqK8WTd88a05jD4vgwKFf0BBQuVLam9rfF8RzUzM8WevXlj41xBMH/QzJvbpjHE92mFCrw6Y3OdHzPq1N+YO6It5v/1MFeivuvTD/EF9ReYN7EVVaT+sGjkIG8cPF209I5oxLqosY+KxTT6jiRflb5w0WrTsXNVyBbp8xBCsGTsC22dMxJ450yhTsHveVOyaOwU75lILP2c6tlCrv3HuTGxYMBcbF83D1pXLqQqdiiG//CIqUa5Cq1czRhkC9Muvy6JIye+R/8sy+LjQ9/iwwLcC0rqt+uOP8avEGChXnMqOS2m5Ivoe0DdJxu9CHS0kc4oWhm8TLThljB7NSVDwnBEnAH04lCrPIdfxsN91JHa6goSO0WIZE7fvcVR9/h1AxQSSbgZeC1C3Sva4XdkWvlMi8fIosCciA1ALwjOvgMrHJJrq2/9GQLXw5LxrQDOuspkBKFeehoDyJBPfz4D6XQFOe8dS+94cH5esDaMvyiJ/ISXFipaByQ9V0b5hC4zr3x+zqfKcNrAvZgzoSdVnT8z7vQ+WjxxMKP6FTRNGYfPE0dg2dbwuY7FlMt/3l0Bz86QRdN9o7Jw+FseXzoblOt4wWQGUx0YZUK4+jyzlGf3Z2DlrshhT5WybNgE7Zk7CvvkzcGw5j40uFOOjJ1YvEuFryfM15A+tXIx9q5Zh9+oV2Lp0EbavWYW1S5Zg4siR6NapM2qbmqFGjZoC0KJUfRYu8Z0e0A/yl8aHhcqgXusBGDFlPQ6eDRfjnu8KUHGZEN3n89d615FfW/n5tND6N0X3+zGIFpI5RQvDt4khmuoYPZ9NFei0e3g6OQHPxibg6R938WDgTTzocx0PeA1oh2g8bHUZiY0vEKDnEW/O6z9DqH0Pzh5QwtIQUP0MvA7QcBNPAtSJALWn2MKnkp04ffOSiT2Or72GKFdCMyhVP/4pL98hF9DnBqgE0zB5BVTOuL8xoBq3/1uAihCUHFF9Rr0Wm4Pw6Zl8hUmvc88FnLKFZ2h5I+VwgjOI3tSMJyNq6R9HgDaFUf4KBOj3+OjTEgTod/iy8Lcwq1QVXVu0xthf+2LOH79g5qA+WPTnL1g/YTg2TR6JXTMm4cCcmZmyb9Z07KH7d00fr8/emRnhClQZC81cgdpsXInTqxYRkvPEjD6DyTP86vBM/NFl8wWgZzYsg+32tbDdsQ4Oe7eLWO/dAYvdO8Ss/P6N67Bz3RosnjENv/bqg9pUgdagCvSH8pUFngW/LI18Rb/BRwW/E4B+VLgsGnX4XQC67YiXmHkPv5acBSktCN4D+ibR/X4MooVkTtHC8G2iBaeM0bOZiXg2JRFPJsXj6eh4PBlyB/d/u4H7val1J0CT2kXhQctoPaBx9SIEnm8CKOOZHaBBNRwEoIwnj4ler+cK6x1xAtAzgcn6WXgGVOKZG6BacMr8/wwo46kG1PfCKzHOqZ+F1wHKW9lJQH3p9lHX6+IyF0YFKgpAP/j4SwFokYJfo2GNWvi5U1dMHjwA84b1x9yhv2LFmEHYNWeCyF5qp/fPniHg5OOe6VOwc+okbJs0hjIKO6aMFYAemDtZH65AGVBeHyp2WNrJ57lvEojablLGQRlJxpLXmDKk3LZz+86VKM/K8wYmJ+l5lptWwpI3YN63A84Hd8Px8D44HDkIq327YbF/Nw5v3yrGQkcPG456deoJQMtXrJoJUG7fGVCj/N+hWv0e6D9iEXYc9RGAhl19nQUpLQhyAlRepI4/V43eu4z82TL/fP/WqH5HqmghmVO0MHybaMEpY/RqGlWgExPxdHw8no2Mw9OBd/Dglxt4/NN1POLTONvqAG0YKarP2Lp8DnzOgF430QaU9wLlbex4J6ZgU08E1nSEP1WgIdVsca66Ky6aeCGquTsO2b+CLeF43P9VJkDlheHU29f99wFVR4enBFSXTIBSJJxvA6ifLoZgyujhNARUVJ+vdHkBv4v8vZMFnspMPJ8TrwL0Kv17qTr1JkTXHPBAgTL18NnXJgQJwVKotEiR/F+iuUltDOreA3OGD8Gyv34nPP/A1mmjsW/uVLFcad+sqdg1bbLIjikTsWHMaKwfNQprRg7HulHDsHHsSGylNv7g7Ck4NGcqDs+fjhNL5+Ls6sUCS0bTZedGeOzdAu8DO8SRK9HjS+eLzUkYT4ZTzsbzmOjqMcPFsqZ9i2bg8LK5OLFuCSy3rIcjVaDuRw7A5dgROB89BCc6Wuw/gENbtmLxzNlo0bgZTOgPQsUK1fFl8e9QuOjXyFe4ND4mQD/6ggDNVxqlq7RCj4HTVRWospA+ipDizUXUuXAtBRdvpIlIvPh+eTu7aAH4d6P1fXKLNm7/iWTFk6OFZE7RwvBtogWnjNHLCYl4MYrxvIvnQ+7iUe/ruN/zMh52icYDwjOpZSTuNb2ABF37zoBqtfA3avrrbzOgEk8OV55X+Bz4usHiUh4Rpn4CUG+qQL2MHeFqYocEY3s8rusO2988sYcg2EYgHfZJ17fwDCnjaaWDU8aB7uOoAeX7tfDkZOzGpA2onIVnPMXRILnOyKvg1MJT3pcboIZ4ciSeWUJQyvA4powCaIoIn88eHPVCABpE4a/nEZ4MfwJU/3yCli/nEUHVKM++M572YamYsuIYvviuljil8aOCpVG40NcoWKAUCn9eCD82aoLxAwdjGUG4ZfoYbJ89HvvmTSQ8x2HzpOFYPXIQlvw+AHN+6Y1pvXpgXJeOGNu5A0Z3bI3xndthZu/uWDywL/ZMGy8APbpwJk4tW6BcH54Add+9GV77txOeuxBy4hD8D++Fw/YNYv0nt+w8Brrg9/5iCRPPwg9r1wK/t26Cwa0aY3T3jlg6cojYEX/nvOliLJQhdSVEOQ5H9sLu6H5YUHV6ZOd29PrxRzSoUxtVKlZC8ZLfoFCR4viiUHECtCQ+yl8CRp+WFBfRq9f6V4yauRWRBGjo9VT9+k9DeCIJzgu3UpXc5Nl63Yz9LV1Utw3B+yej/llzSmbU/vvRQjKnaGH4NtGCU8bo8ag7Ak+efX8yOAYPfrqCxG6XcK/TRdxrdUEAmtQkUgDK7bsaUAmmYQwr0JwA5XjWccSz+p5IbRaI0ClXBKBbCLW3BVQLTpm8AqqvRA3yrgDl/KcBlRUoA+pznv4tYa/hx8/TIcqAhl6kFwx9zIByBWoV+BIj5+wSgH5YonImQIvmK4y+bdtj5oi/sHbKeIHnTmrbGdBdM8dg7ZjBWDS4D8HZDZO6d8Ko9m0wsLG5yG+N6mJEq2Y6RLsKQI8QcscWzcbp5QthuXoZ7Devhue+rSK+1H6HnTqCwGNUQe7eIiaLuIXn6nPqzz0wplsHsVTql8Z10de8NnrXN8WQds0xsU83TPu1F+YM6Y81k0Zh/5L5cDiwB06H9sHx2D4BqM2hvbA4dAB/Dh6M1k0aZwGU8RSAfvYVCn5TG7Wa9MLwKRvFpT0Y0Ah6c6thynjTp/wrAc1L/o2QaiGZU7QwfJtowSlj9HR4DF4MvYOnv9/Gk/438LAbteudI3G/3UU8YECbnxOAcvWpBtSwfTfMDXpcVqIS0Av11IB6w8/YBQE1XXGujjviWvvhabfzOLs9EWfCIXag3+fHk0hphGc6ztDHakAllo46RNWA5lSByjCgtrooLX2qAFReTI4hNcRUgEpwyrjTz6lOXgB1D03R3/82gPoSipy8AMotudzrU8HzqQiPd7pfeA3HsGfKWk96LkcuoOfdmQIIUA8C9LDbAwyZvAYFvjPGR19WwCcFv0axgl+hKFVlxb4ohMHdumLxxAliiZAc9+Tqc+O4IVj8e29M7dVJVJtTev4oEP2lvhl+a1gfg5qY46+2LQSgk7q2F4CeIDy5fec9Q23W8b6g6+BJbTdXn1x5Rpw9gcDjB+G6ZyvOrF2GEysXi+VM0/r1FIiO/rE9fm1SD/2bEtLNGwo8Zwzog0l9u2NSvx6YN+w3bJo+AWfo64ox0aN7BKAix45SGz8TfagKrcaAFv8aRQorgH7yRQkRo3wl8UUpE1Sr3w2/j10l4OMWniOBzB5QFU4SUFXUj/8b8h7QjGjBKWP0ZBjBOfgWHg28jke/XMODrpeQ0Ok87rW9gHstIpHYLAKJjZXqUwKqNf4p0FS18W8C6HkzD1xv5Ir0X68j0JIqTsJJAsp4vgdUyd8BVGnfnyLiqrJ0iQF1PvdCVKBqQJVdmBRAneh7bre6jb4jFuLTryqLc8I/LfSNwLMIgfJlgSL4o2dPLJ3Mp0vOwN55k0V2zxqLlX/+ihl9OmFsl5bUsrfD7H69MLNvD/zejFrrjm3FfdN/6ioy5+fu2EuwnVoyl9r3eZkA9dq/E36H9ojK85zlSYScPiIAtdq4WixX4rWfi4b+JsY/+WwnrkQn9eqKKYTmitHDsGb8SLGYfv7wgcpZSfTx0bXLYbV9owDU+eQREafTJ7F3yxaMGDQQxlWqolgx+jeqAP0o35cCUD6VtbxJB/T9Y76Aj6vP94D+Z6KFZE7RwvBtogWnjNGzQTF4PoAQ7XcDT3j8s/NlJLRTWveEplR5Ep7q9v2OWagAlKtQNZ7ZhdeEXqkdgsumjGcwQusGIqi2H0JqeSGqmjOia7ghhiA9/ZMnLs1OErvP23kTbF5pOOSbDAvCk8Pb18nrH/E6UNm66wFlVHXJC6C2QWl5AtQwcq9QjiuhyXkzQJVNSJTZ+LxPIL0VoAJGBdDwi49w+ZKvyPVLd+ERQUAGpcPvKj3vSowIrxHlz+OW3ocQdQpPwdZTl9Bp8Bx8TNUnn9KYr8BXVHl+KVKqQFGM/bUfVkyZJBar8+mYhxbSce5EbBj7O1aN6I+FA3tjwW99sGSIsoCe2/lZP/fEXAJ1CYG3mmDbQtAdmTMVZwhQvlonA2q9dimct64XgHL1KQENPXMUbrxZ8tZ1sNywCnvnTheTRhx5Ljwvqufb22dNxuFl83GE2v0jKxfi4PL5OEBf33rHZrHNncOB7XA/fUzEzeIkju3ejRljxqCZeUN8WaQEihGgBQoWx4efFxMx+qIUPi9ZExVMO2LAyKWEJ1/eOAXnburGOw0A5fsibyS/B/QdRQvJnKKF4dtEC04Zo8cDbuDxz9fxsO81POp5BYntLyK+baQAlPGMa3ROP3nEeMrxz5zGQNXhUzqzA5TxvG7qhTtUhXoOv4BHmwkkwo1P15SAnqEW/n8ZUENE/1OAiqVJKkDDLjxEeIgzAnxtcPViDHzp81xC6GfgFv7qHYReuysA5c/jGXoPetz1fDrWHzmH9gNm4LMSlcT54J/nL4kv8xcXgH5LyMwcTlXdNOVsn8OLpiuZPxl7ZowR2TZpJDZPUMIL6nnmff3o4dg4ajg2j/0Tu6aM1eNpQbjx1ToZT9v1y/WAcgUacGSfHlDvg7vFRBJvX3d2/QqxkH49fW2uRvnIp3nyLPyBxXNwcs1SWG1eA8e9W/VxJZBd6Gva798GjzPH4Xn2BDzOnsbp/QewYs5c/NiuA4oUoj8SBGjBwiUEnh98VlQA+llxY5St2RZDxq0WS5gkoLICVeMjPn5fgb6zaCGZU7QwfJtowSlj9KD3TXHOe9KPV5DUIRqJraIR2/wCEpteUtZ9iurzPO4Sgpw7BKFs4bMbB+XWXUZp4UMQTZ/H6z95CRMn2tgb92p647FZIO4084WHBf3HUfXpQbEgALllP+NFFag3AarbSJnhlPmnAJXhyxsbJjtAMyBNpyjXThKY6iLwpMc5/xlA03TJWPsZHpWIuxGbcTNkHW75NIev/REEOh2Hy5kgWJ/aiCP7luB8WDiiqfI8dz4ZYdTCOwY9werdvmjSdRQ+KlhGLGHKR4CWoHa2VP4SqFm2AtZMo+pz4VzCaqZYv3lyBV+6eDYsdDm9bA6OL1HCE0THF8zBkXkzcWzedJxaOFvk7OK5sFkxHw6rF8Nx3XI4bVoNZ0LPdfsmeO/dDt/9uwSi4aeP4hxhF3rysIDVY882MaEkt7LjxfU8My+uAEof8/0nVy0RiPIlPnyO7YP/6cMIPntSxOfMQQTYnEag7Rn42VvC6cwpnD6wD5NGj0LJ4l9RFfolChOkovr8tAiMPi+Jj4tVQalKjdGl/xT4nn8iWniehY8iLDly2RJHAiqqUDVO7wF9q2ghmVO0MHybaMEpY/So+03c60iAduA1n1SBEpwJTS7qt64TMbicMSMaY5IzoPoZeN0YKEdsIlLbFxfq+CGsthfu1/HGk/r+8Bx4DkHuQARVnme80sU14I/5puG4T0YFKi8gx7H/LwHK4csdyzhTG8z5twEq14BGXEpARNQLET+CkZcs8ZhnpP9iRLp1QKhDK/itNYXHfBM4zayG864HEHMxDbcvpOL8Ffpd+iZh7hobNGw3GB8V/h4fFvoO+b+g6jNfYZQs8CWMv/seG2dPwa4l83Bo6RycIEBPL58rLhjHsV5D1SRn9SIRq1ULYUXt9OlFcwSa9qsWiTgRnC5UdfLRce0SuBCgblvWwp2qTC9C0mffTgRS1XiOAI2yOoUIi+OireeZeYbUYcs62G5aA2tq6S3XLhc5u2aZqE5t6H6uVj24kj26D4GnGNDjCLE8gWDr4wiys0Aw4elrdxbOhOqJvTuxYPpUfPtVKZQoUhRFi5bAx9zCf0KAflocH31ZBYW+N0Pr3mPhFky/X6pAeQxUrv1kRGU1yi38JcJRuU+FkwGe7wHNW7SQzClaGL5NtOCUMbrf5Rq17ZcR24bAbBEl8IxrFCnOe+fKU6QutfCZrgcf9LcBjTDzwUPKs4ZBiJxwB+FUeXIYyqM+qXpAZfv+LgC1CSAw5cf/QUBFG0+Pc9xClMdyA1SddwUo4+l5jlp2jzkIsW8J37ONEL6tEWKP9MYrh+FIvOgo8OSE0Ne1cLuDyYuOo7p5TwGoUcFvUbAgtfBfFEWpQiVQu1wFAejupfNxdOV8cb2js6sXwmbtQnFtd3l9d4cNfHuFiNP6lbBfu4zgXALXDStE3CgMKIcB5ec4E4auhChXoAyo34HdCKfK8zy13Axo0HGqHqmt58qUZ+rdd2+F264tcNm5WcRZd80krlDd99HXOLwnE6CcUBtClPBkRAMcrOFmbQGb44ewfvkSlP2WT1UtIiaTPvq0qB5QoyKVUOBbUzTvMVIAym08A8pQZmCZkfeAvrtoIZlTtDB8m2jBKWN0nyrPhJaXRNse35had92mIXzxuPi6dDSLNMCT23jlmB2i4rpIBoDyTkzRBGh4HV+qPn0Qa+KJi83ccKdLCI5vu6fHkXE7QXjKMJ65AcoxBFRGD6Zh8gioPWGnjgPBJ+NIeHIyIM0AlDFVAypv57UCNcwbAUrtO8/A84Xh+OJnHB4PDSRIPULvY5f9Lqw8FYo1Fudw4Nw9nLyZBrskApfa9sBLTxBy+TmCox7hhN01DJu4HeWM2+PjImVhlL80ClDrXiJfIZT5shTMq1QTuxztX74QJ1bOg826RSJ8qWK3rcvhvm0FZRXct66Bz66N8N5JleBmqiypKvSkeGxcqY/LusVw5W3s1i/Tx5XaeK9dm+FDCPoQgqEnDiDi1CERvh3MIB7eLVp8hparVVmxchhW/TIoat8DT+xHyOlDCLc6LsIVaLDDGYQ4nkWgkxU8bc7AgZDetnY1qvxQDiUKFRFt/CefFsbHnxSiFr44PihcEQW/MUH9doNg73MbQdEvCJk0XInJCmgUfZwzoFSl6qJ+/N+Q94BmRAtOGaOENpdwt1mkCAPKeMaac+t+UQAqEKUKlAHNaOGV5BVQgSflUi0/AWiEmR8SCNHr7fyQNjQW7meo2vEg8BhJwu0ktfA5AaqGMztAs4BpmP8goNzCZwconxNviKUhrG9cgRKgCqIZgIq1nRefwz3kHg66HcRay/NYZxWJ49FPcYbe/DYJCqDh11+JhEQ/xjGbKxgwYh1+qNFOAZQqUG7hi39eEGWLfy1O49y1cDYOrliE02sWwm4jVZubl8OV8JSAeu1YA9/dm+C3Z7M4+mzfKOLNazw3rRJhQBlPjtO6pXpAuZX33EmfYwBo+MmDCDm2Xw8oV6cMJiMqwx9zey/XkAadPCDwDLM4gnO2J0W4AmU8w5yoCnW2hpetBZxOH8XeLZtgUrU6ShUthuJFi+PTz4rgw48L4qP8X8GoUAV8UaomqjX8Cacco+B/4YkAVEJpWIFm3KfC6T2gbxUtJHOKFoZvEy04ZYzimxGQ1LLfbXheN+bJe34qeCZSEqgCja+jAKpVgWbAqVzGWOBpAOhVUz9cMfEV58nH1gpAYp1gxDfwgs/KODxxBCyDCc0g4DjBd8o/TQB6ipDkY3aAOuvyTwBqR8jJ2BJ26tgRlDIOhN/bAirvVxDVrkQZTXl8E0C5VZenaEYQnuEXXuPu+bt4cLkl7l1qRu+Q0vTO+JzeGZ8hIbImLvufxZUAS1w5F6eM49GbxodeOOsP+aFFryn4vJSJ2NKNdyUqSIAW/eQLAWhH84bYzZt5LFuAk6vni3bdiQHdvEyH5yoBKFefjKc/xXebgqcXVaIcrkS5hXcmPB3XLhLhySQxPkrtvMcO+ty9WxF4cJdAk/HkqCtQxtVrzxYRb3qujO/+HeLxQKo+Q88cVvCkyjPaxQqXXa1x2d0KYQ6nRUIIUW+bU/A4ewynCeQGJrXwfYkSKFn4S3xOgH5KVein+UuJzVQ+L1kN3xm3wQGLEPo/vI9L9AeIz4W/fFuHKOHIeJ67lizuV3DVhX63GVBlxlYN2H877wHNiBacMkaJDS8iyfyCSCLBmVTvooBT4ikBTTANQ5xJKAEYgljTYNwhPDm3CE4ZNaC8bInDeN4y8RK5W9MHr0388JKO9j+64YB7Oug1CGdC8RShdpLgOx6QJvDk8Ey8BFQuX+KoF80zhgymGlBOFjC1QnBzFEAz8iYVqMQzA1Dt5AZoTpBysgCqO2YkXUTgyVUoL2Oi+29G++LGJR+8uloeOFeQSswv8Dq0MBCcXyTdvwReBBvhoY8RHkeMx81zlxAXfQP+V4Gle71R78dxYgnTJwVL49NCSgVamAD9odS3BKg59i2ehwNLF4jrGnHr7rR5KVy3LIHnVgJ020qqNqkC3bEBfjs3inhtU9p4jy1UXVJr784bhlC1abeSKlhdeByUEeVqlNt+rl6DD+5A6NHdCD++TyToyC74HuCWfRM8d2+G+y7lmAnRAzvgf2S3aN9l9Rlpc1Lgec3dDlc9bRFBeIbbnxJVqK/1KXhZnsDpfTvQpLYJypcqiW+KEqCfFES+Twvhs895MT39HopVQMnKjbHrVAC8zz8Sm4ownPoqVAdo+GUClAC6RCBpA6o8L2sMn/Ofz3tAM6IFp4wRX6JDwTMyC6DqCjSxdrgAlCPx1AL0hu5SHmpAb9b0RIypN7XtAQLP9LrBuDDyKqzCCE1C0ImqS8ZTAnqGjiL0mARUVJUGeP4TgMrz4hlPPuYEKEc9ofQ2gMoYQqqFaV4A5cqT8eTwFTZvX/YTgD69+L3AE4Ef44nf50j2+RivvD/CK68ieBZgJPIgdAwu+AXjSvA5uIQ/x/T1tqjaYgjyfVVV4MmIMqBffPCJALRD/foCz4PLForLFEtA3bYuFXhKQH22rxeIcjy3roPbxtX6CSQOQ3l28WxYLp0D6+Xz9Hi6UWvP1WvA3i0IObQTYcf26uOzfwtcd6yF05ZVcN2+Ac5b14qjGlDfgzuzAHrB9hSuutmI3PJzxDlHCwVRZ6tMgLaqXxeVv/0G3xYrjgL5ighEP/m0KIw+/1pc3qPoD/Ww6ZAHPKgC5XWgElCBqA5Q34jHAs/3gL6baCGZU7QwfJtowSljdL9+FDgM533KA/44SxWaUYFytCrQO1SZ3qK2XrbywXUDRW7U9sODGm54VMsDj+t6w6eFG2J+uwaHs8BBwovD1aajD7XPXqk4SrCNOxqN2TaxOEhtvSO3yRQ7ui0rUA6j+aaxoq8tb1vT15NRo8objTgEEZQUR7rNcQ7l8DrQ1ExxCUvLEi08OVqAGi6yzwxpqghv+sGRbXx2gPpdTBXhbeku0fM4SZdn49W16nhxpSqeh3wGBFDFSXimun6INLeP9EnxNEKq1weAlxFe+ZZGevAPuBu1CpNXHUelxj+j6FdVCNCy+KRAGTGJVPSzQgTo92hr3ogAXUSALiZACT1q4V02LafqcjnhuVqXtSpAN4kJJNcNqwSOEk+uOhlPjtWyuXBYs1C09K4bllEFug5+ezeKClQNqO/ezXDduhq265fCZdsaASlvvOxFsHrspWp032Z4E7q+GoBec7URiXa2wXn7swi3pTbe1gL+lqfhe+aEuPxx99atYVq+Av07v0HxAiVQ+HNGtLDYUISHM4pVNMfynbZwi0hE8NUXmQBVI8RgqpMJKdUYaHbRBvZtk/n755T/BKDnrqW+WTSQzClaGL55qO7QgJPDV3bIAqjMuwSU8XxW2weP6njhUk8q1RZSm+kOHCC8OBJQDgO61PUh5tnFY5VVotiFieNAkKkvJichZPTk7dyiBpRv/y8AKhHNK6C8gD6KqlVO7MXpeBJVEY8vVsCzoE+Q4v0pXrp/iBQXI30Y09fuRiJwNcJTj5J47FYc531nYNDUTfi6VhcU/7qaAPTj/N/rAS1T4ttMgPJO8Qyo88ZlcN+8jBDlCjQzoFx9Mp5O65YLPLnSZDBPL5yhx9MQUGUSaoMANITadm7jOX77tsB9+1o4bF4JyzWLROzpNsPJYUQloByeRFIDepla9ihHK4TZnEKo9UkEW5/WA8o71vft1AmNjGuiSpkfULKwcvqqADTf12IsuHA5M8xdfwL2gTHwufBQDygf1fC8BzT7aCKZUzSQzCnaIL5pcgGUK04ZhvOe2QX9MaOFD0ciAcoRgNYKEhGIEpwyysQSQVorEDG1/OjxAFyp64U4c3fcNnPCjbaeuOBILyQXYC+hyZNGHE9vZQz0DGF1ktrhMXZJ6Lf/ItrtDcf8Azew1eEFPAgPBpTD46FqGPUo6qL1GMcQUBn1cxhRe10cCFc9ptTOOwenaMYxhI46ULmNl9GC1I2eowbUMBmYpqgATRHxvZBMWCqtum9Uqv42t/Zy7Wf4hRTcvzwaSVF/4VHYt3gVZITkkA+o8vwYyY5GeG5thDR7wtOeKk9KqiO1805K4ESguhRAinN+3HWuhh6//4Zi5cugWIlK+KxwWUL0e+SnaqzYF0XxbYnSaF67PvYtWoRDy5dTBbqUAF1GgK4gQFcIQD23rhLjnIyoHO9kNPmsI7vl83F89mTsnTASh6aOhTMByEuZnFYTnnRbfsxfy5eqUJ6ACty/DUEHtiPo8E4RHgtlTI8vmYWjC6fDYtV8uO/iNp4q3T0b4XFgC7wOboPPYWUZU/CpgzhndVSMg3IiqGVnPDlBVqfgd/aUAujO7WKXqc4NGsC8mjG+L14aXxWkVv6zomIoQ4wFl66J6cv3w9LzshgHZXSU1j0DHr6ssRolw2iBaRhtCN822j+HVt4DKpMHQB/VU/KwLrXwBKdMUp1IJNY+JwDNqD4zj4HK8+J5OVOsaSDiagfhAcEZZ0pwUl7WdkNYI2tEt3HBieU3cJSA3EdQ8W5Llj7pInyxOJ6FP0H3j6fHm7k+h5kVIWr9BJb0Ijx9mSpDAk1eF55n5OV58XIsVKCoixpEdd4OUCVciRruzCQjz5PnOIWn6aOuTBlOGa5C9ZVoHgDlyw9z+BIcstL0jlIw5UmjMFFxJonEXhuK9GuF8Crqc6QEfgR4U2Xp+yFVl58g1YYqzbNGSCdE+TbsCFb7j5FGiMIpnwA0zbWwyHVbMzTvSu172WooQoDmK1JGwMGba3yZvxi+LloKjWvWxr7FCwjQJQJQxlMCquC5Ct5b1ujDs+2OVKnaLpsHe8qxqeNwcPxInJg2Hp5rqV3fsBLuqxfBkYCVcVtLiK5bIpY6McKimiVMuSI9p5tQsqHnnFoyW4TPduIF+9zWiyr0wDb4HtyOgKO8ITM9/wwjelyJ5UmEWykJtTqNAItT8CdAbffswh/duuGn5s3Rpm49UW1/Q//e/J8XRr7C34nk/9oYQ6euxV56AXmG3RPoSEDlNeJzA1RsQqKBpjraEL5ttH8OrbwHVOYNAOWoAWU8E0wjCMUw0cLzDLyoNjUA5cTz8iTKQ4I0sY6vyAtTF1xp54bU4TfpxZvRth+jiHFNBowqUMZzp2My+tg8QT2bezC3e4DeFvexjcA8EEYVKrX8/DwGVF2BqieT/klAuQp1DuYqNGvUm4/8pwD1uZQi8JSAXjyXKHLn8hC8vPiZSLL/h0j3IhQ9ueJU8OSkWdHHFIGo46cZgFKFmupSSOSKlSnqtu6Kgt9WQuHiFbMA+k2xr8X1kPYumq8bA1UA5SqUW281oF68MTJVnwyo/cqFAlC7pXNxdMpYnJw+ARZzpsJu8RwRq3lTcXDSSByfMY6eM1sg6rB8rvg82ebbErJuW1YLSLmVZzRPLp6FE4tm4NiCaTi7goDeRJBTFcrtPI+L+h3egcBj1Mof3yvGQ3lZE+8vylUoJ8TyFALPKoha796Jod27o2+rVujcuAnKfvWdAJQnk76g3wOHAe06aCrWHXCCR2iSHh0+Sjz/1ytQLfTeZTSRzCkaSOYUbRDfNO+gAmVAZQXKLTqPgYpxUMrNOoEi1+v44149JY/NfPGqrgte1HGEq/kxnFl+BedPE1ZUOfLEEIdb8eM+qTjqmYzFvq/R2wZoue8JjNcmoPTqWJTf/AA/7EzAUOtXmEmYHQ5VPicvLbw6mR5XYZkdoBy7gHQNRBlQaCZjrPRdAirHQzMA9Y9MRsCFdBH/Sy8QGnVP5Ob5O0i80g/x0X3x+jIvVaLKk0N48rgmnHVgnvlYBJZUdVoSrtb0HIdPBaJw+oz+wdTuO32BF3af4twpc5g1746CX1dHwWIEaOHS+LzQNwJQbuFLFSmJ+pWrY8/8OTi4eKG4BAdvBMLhZUlykTzHhwGl6tJt7VJReTKetrzzPOF5dtYUWM6eiiMT/sL+0cOxfWh/rOzbFRt+642T08bCmkC0WThD4Hpw0mjsHPUHtv01BIdmjBeg8lrRUwQn5+SC6QJRCwLXhqpWrkLddq6H997Nogr1P8Lnw+8S46HczvPOTmGWJ0R4cxHGk2O1aweG9eiJAR06oEfLVihT8ht8XaQ4CtK/u0CRb1Gw6Pf0ezFGx58nYM0eBzgHxeurTr7UcQQBJKIBqLqy+29VoOqfIadoofcuo4lkTtFAMqdog/imyQOgDKeMxPO+Dk91BcpLmXhBfXydUJFY3t6ubrDIrXqBmoBGdHbGJSvgjithRfgdIKD2E4C8u9IpOjKgU+2TUGFBJEpPD0KRCcH4ZGoYCs+/jC9XX0G33bfxh+VLbOUKlD5fTiCJylWFHuefADQDUcJRFYkn31YD6hiWqk+mCSdV/i6g/pFpVHk+R9il+wLQW5F3kXD5Z9y92BsvowtQSfohUoMITDdq1x0IT1uC0TIzoLDRxZHgZDx1gL52zCcQvWDRCMYNOgpACxStkAXQkoX5XPhK2Dl7Jg4sWiCuY8TnuIvdlNYtVVpuHaDeG1fBYz1VpysXCUBtddWmzbzpsJ0/A1Zzp2HfqGHYMqQ/1vb/CUt+6oRVP3fHzuEDcXrWRKpQJ1NlOh1bhg/Cil9+wqK+3bD691+wfcwwHJo5QcBptZxgXqO08lyBWlNbzxNMjKjn7o2iCmVEvQ8RpMf26c5MOoJgi6Mi/qeOwvvEUXgdP4Kz27dh+E8/iTa+X8dO+L741wLQQvn5aqSlBaL5ildBi+4jsXybFSw9r+cZUHXeA6qBZE4xADK3aIP4pskF0Efml/Uz7xJQxpPDeHJiTcJx0yxM5Ea9UNysHyJyu34QXtTyx0vTAILTF0/reYk8rmcD216WcB/ghOO7bmInAcThWXbe59OBIOTlS2Ncn6Pr7gsotfomjMZEw2jEBXwwKBKfDYxE0RE3UGrmTXy76Saq7E1Cr5MPcZBwO0xfx5mrUDoaAimTHaDq5AxoBp5ZIc0cJ3FUI5oZTplsAZXJAdAAwpMTGPkCQReSRXjLuRsXruJm1DU8vdEaadeM8OIiVZuRHwKBnwDUtvOYZrr1B6JlTzv1EeUzEVhSu25NbbtdfvqH0dGBK9GPxHjoc2rlnzl8RtVZBxibdUKRr2pSy/oDvij4DfIV+Br5C3wproVUolBxGH9bFlumTcPeBQtwjFp5xlMgSlWh67plomXnMJ6ua5ZQO75QwMnVp83CWXBYNEfJglk4PmE0Dvw1DLsJTc6BUUOw96/fcXzyaKpUx4njrpFDsOWPAdg8bCB2jR6GPWP/xOFp45RKVHfmkgXdtl45X+z+xEucxDrRHWv1S5t4Usn/+G4EntgrIA04eQj+Jw7C+9hBeJ04BI+j+3FqywYM7dEVAzt3QK+2bcDn/fPm0YXzFRW/B0b082IV0KTTcExfchCnnK/o0eTrJElMGVCGSI2mGjE1blp4ctTP+TtRNnfOwDEv0ULvXUYTyZyigWRO0QbxTZNrBRqtn4HXz75T5SnDgIrTOM3CEVv3HOIJ0CSzAJHHZv6IM/cUp2W+auCJuKZOiGloh7NdT2Mz4Xg0AjgbDZwk8E5R5XiSgFlE4PxllY7Wm5Lw9dhzKPZnEAr8Fg6jrgEwau8Jo3YeMOrph09+O0/V6FUUWnQdJVbeRbnNN9H39D2M8gSOhZEBBJoIVbEcOakkEcwN0bcB1DASUFmRMqBqKLPLmwFKLbsuIefpRR2p5HZUBJ7cai+SerkIvWOpwgwmMBlOriQtqOo8RXCeUJJyjJA8QVhyLAlOgShVq7Z0tCVUKWl2X+CpU0E8tv8Cjnu7wNi4A0qUMEHBIuUIjlJiN/oCOkB5HLRSqdJYOZYvJjcXB+fPpSpwMaxXLIHdSmVbOrGzEq8PpcrTYfl8UXkynNZUddoRmk6EJ8dx/izYzp4sYjNzEiymjsVpatc5Z6aMEeH7rKjdt5kzDfYLZ8N1+UK40/dxJ6idGWcGdOVCsRCfx0kZUm7lLQlT3g2KEeUZemV9qFKJ8vImr8N74H1kL7wITk9C1P3IPhxbvxq/dWqPn9u0Qq9WLfFt0S9RMn9BFPy0AD7PR78DQvTTwuVQr+1AjJi+EXtOByL0mgKouFAcw0nhS/FqwZRduCI1rEq1MHybqAHVwuy/EU0kc4oGkjlFG8Q3TS6A3q97SY+nIaA8BsrhzUR4Wzs+Vz7JPIKqzUAB6NO6AUho6C3yrJ6bwPNpR3/cnnsDR8KVKnO3X4rAk3OYIO29Kx71Z/mjzBhffDHIC5/+6gajH91h1MpVwbOTLz76NQKFhl0RgBZYcBVFlt7CN6svof2uq/j17CPs8lLOUuKNl8/6pWUCVCL6dwGVkVhyW68FqwRUtvJay5wMw1vacTJBmkdAIy8ouXUxHM9ud8Djm23xKqogte1GeOVHcDors+wvCc9XBOfrIwTpUQNAzxCaElAbBU8J6BPHAnho+znObGqJatXa6AFlPHk3egaUW3gGtFzxr7Bs9FhsmTkb++ZQ67xsIcG1ADYrFulPy2TUGE8e97TS4cnh9t2RIOQ4zJuhB9RqBrXshCXnLFWXHMvp40UYTw7jy4B6rF4ixla52uUwpPw9GdAz1MpLQHmWntt5562r4bJzPdx1lSivE5WAehCcEtCj61Zh8I+dBaJ927YVgBb/PD/yf/QFPvu8hACUN5hmQIdMXI11e10QfCUdYQQmV53nCVORN0BUVKUqON8DqhENJHOKNohvmlwAVS+gv1f3PIHJcJ5T2vh6upifx4u6YXhZPxzJ5iFIqx8gkt7AF4/rO+G+mR28mlvgwLQg+O9+BEt6gx/3VsKXJD5AsGwn9IZYAV9NOY+PfndDvn4B+LSVN4wau8CoPqUZ3W7lR5iG4vNBl1Hkz9soMv4uSsyIQanZcSi18Aqqb7wMs10xGG75EMfpa/JM/hn/NBFxwTnCVAJqCCk/rkYyR0DpuTL29DFHC1UOb2TyTgDVIaoFqDwXPpIq+lvUtnMex9RF+u38eH3tM7wOIkC9C+CV80dUeX6I1JMfIeXEh0g5THgeUIKj1NZLQE9TLChnGdLPkG5FFal1QaTaGuGRQ0kkWBbGsY098EPZxihevBYKFC5DaJQUa0AZUN4PtAQBWqZoccwbOhybps/A3tmzcGbxQpxetABWS6mFpkqQw+s9bRjPxbP1cIqxz7nTBZwcxznTYTedAJ02kTIe1lPGivBtu+kTRZxmTYPb/NlwXzAHbgvnwIOw9l29FL7rV4pJKg6Pu3Irz4CeXjxLD6hs5xlRPluJAeV47N9OgO6CJ0HqdpCOBChf7oMr0GE9u4n079QR3xUuhq/yFUCBT/Lh08+KiV358xeriCrmPfDznwuwaIsVAhlQXfV5gfDk8JtYCw6OIWT88fsKNJcYAJlbtEF80+TWwpsrFaiygD4DTTEeWv+CkgaRAk8JKBoEId08EKn1vHCvji2eNHDG5T5+iDoFxDjQ+/NcZkC3Uds999gjNF9zA58O84JRfwdq2anyNLOBkakVHR0FoB+0pjaeAP3wl0iBaL6R11FgHGE6+TqKzorE90tCUG5FOHrsjMYBPmuJ8Drtl5oFUHX4fhk1knkFVB++X5ecANVq2Q0j4XwTQHmx/AX6vd6+eE3kwa3aeHX1UzyL/hDPfD/HS6cP8diGKs/TBObxD/DqGB0PZQY0TSLKgJ6hqpNDgDKenDS7D/DArjhiTubDkXXd8O239UUFyoAynhJQxpPzfZEvMbX/AAEoV6CMJ4d3m+dxSY7EU4Tg5Bl3njQSrTghymFAbaZOgOUkqjgnjobFhFGwnDxGIGozdZyIw8ypAlDXebMyAeqzbgV8t6wR4SVTPGzA31cCqkeUqlA73uB56yq47d0kAHXbuwUeB3dkApSvlXRozQpMGjQAEwb8it+6dEHpgkUEoEXzKefDS0DL1GwvZuKnrTiMIAbzTmZAlQpUGw/DvAc0D9FAMqdog/imya2Fb0zVZyPeUOQ8VZoReGx+TuRR/QgRvv2gYSheNwxGSuNQoHkAnjVxwyNCM6ixBQ4N9YD3ols4ffIprMhWHu887ZkGKw/CibKZkOl96iWabLiGr6ddwAeDQ2HUz5fadYLU1F4XArShFz5qEYgPO4bgo27h+KTHOXzQ7zwK/X4RJUZco2o0CsUWnkeJxRdQY8M5LLK+j+2E15EAPn8+TbTzVn4phGZqtoAaIqoVgSQ9L6+AyiiTStktdcq8blQuwHfnSyNTPMJ0F6SjiH1CKb50n0hEBqC3oxLw+E5HPIrpgORbnyE1shBeheXDa48CeG2TD88sPsHrE3T/kY8Jzw91gFI1evBj+kVRi36Uqs1jVHWeJDRPf6oAypUot/MUPkMpwbY0rh4rhB0rfkHp72vjq6+NUaCIMvvOE0gFCxZDyQJFRb4pVBRj+/TFuqnTsHfubJxcPA8nFlH1t2gOLBYRYBQBJ7XuHF7veYZadI7NzClwmD1N4Gk/Ywosx4/ByVF/4viIITgy4nccGDoQx/4ailNj/8SJMcNxZvxoWE0cK2IzeTw8l8yH38ol+io0aMtaBPGmItTGM9p8eiiPg/LsPAPKp3oyoHy6p8vuDXDdsxHOe6gSPbBdICoBdT64GwdXL8e8v0Zg1p/DxGWbvy5QECU/z4fCnxfAp58URf4vSoozs0pUbISGnQZi5KzN8L/0WoyB8naAOQGqAJb1MQU3Pr4HNNtoIJlTtEF80+QA6CXACM0ikdzsPF43jdAlDK+ahCK5CYHZNAipzYKR3NIPKc14dt0B3m3scWj6RbhveozDLvQeJDh4R6UTVGWe1FWch/2ALQTHKrrvj6OvUWVcOL4b6oOiA4JR9NdLKNg3EgW7X0ChjhEo2CEcBdqGwahtoMiHbQLxQbsgfNg+WFSjjOgnA6LwyR/nkW98KApOOY/Sc4LRfGUY+h6MwzKXV9hBCJ2gn0MiyZWouhpVj4fKqJHlpVGGH6uxVOOphMdDMy91kmFEZbgi5XB1KjHlK2Gqo18bSmjK0z0ZUD96zJ/+XYGUyIhriIq8iSd3fwPiiiM5pgjSo74BQssg2fcrpLlRZenEY5gf0T+Obp/+GOknP6AWnnLwQ6QTqAqeuuirUILzLB3PEqZWhKmdERJtCuP6sY+xYXEHArQmSn5dBYWLfIvChUoQnsVRhNDk68Fzvsr3BX7r0A4rJo7H/gWzcWz+LIEoXyhOAsq7LDGip+dNE4vmj08eK3KScmbyOBwY+Qe2/dYPW3/pjc0/98L6Xj9iVbeOImvp9uZffsLWAb2x87dfcHj4EBwc9rvIkVHDcWjEHzg6ZgTOTJsgKlqeVPLjC9KtWIgz86eL7y1CLT1XoLKNd9u1QcRl3xa47N+qC0F6ZB8cdm/D/uWLsXXBAiybOBE/tW5LeOZHsY8/F9v45fu0CArkK4bPCpRGwe/qoEyt1ug6ZBYcApMQSjjxWGYGkFmxyg5Q+Zh2dLD+jfA16g2/37uOJnrvMNrAZZ/wy6nvIEqlmSW821kUA9ryItJbXURqiwviiNZU6lDSW0QgrXmIQPR5E088qG0LtAlA4sgbuGYJXLcCjrlTZ0hoHvFSAJWIMqDLXIFxhxPRakkUSv7miuL9nfFFHx980SsCBXqfR7Fel1G8G1WVP0aiaKdIfNQhRKD5UVsFT/7YqCvB2idctPRGg8LwyeggfDo2GMWn+sBsrhdarzmHKcfvYh2hzTP8ElA1hhwGU8BKxzcFVDsKoOpoASojW3xNSKml1wKU8eQE0HMY0GuXY/E84Xekx36JVzcLIvl8SaQHlsZrn5IKoM4EIS+IZ0DPKIjiBH3MbbuAk7CUY6DUomsCaksVqHUhXDv6EZbPboGvv62OL0tWyhZQrsr6tWohAD1AbTUDyhWoFqAMGp+yeZRadIHohNHY1L8PVvfuhlU9uhCYnbGyaydKe6z7qYuAdFO/ngLQLb/2wo4B/QSg+4YMFNn9+wAIeCm7hw/Gnj8J1rEj4LJykYjFghlKFco/B1WihoDyWUoMqCtVoEp2wv3QXtjv2opDK5dh19KlWDx+PNrWMxd4cop8mj8ToHxtpK+rNkXTHiNh4xeHkOs85pkBJFdBhsgwiNkBKh/PmswYyigovkmyfr93GS303mW0kMwp2iC+aXIB9EVXerd2pnSkd2v7EKS39EVaCx88bOuFyA4uIq59nLF59RWcOvwUZ5zofeemxMI5FcfcXivxTMUhxpMw20zVYN+9T9B08SVUGUNVZjd35OvsAqM2nvi863kU+Imq0B5XUKD7ZXzR7RLy/3gBn1A1+mH7UBGjdoRphzB8+ON5fPTTeXzcK5Iq0XB88ed5kWJjglFxWiBqzI1Aj43RGG3xHHup3ZW72nM7rwaRW3N51APKaOoiz3DKSJpAVMIqWns6amOaEXUlmgEqV6AZYTzFZBP9upXTP1PFmUrywnQcL/q3BBOcnKjwWCTd+g2PY/8AkkyAmK+Bq8WQHFQc6V7fINWjFH0S4edIGDoQhjyjzms8GUQLCrXr6QzpqS+UMJ50TFcDygvrGV4C9O7Z4rhyND9WzemGb76pgeLFK6F40e/ENdL5WulFGc8vCokwoL2aNsGi0X9hL1WgRxbMwjEC9PjCmeLMIDEOSYBZL6GWnkA7Nn28OOOIAT0ybiQWdW6HOe1aYGHHNgJJrjS30XH3779izx/9cXT0MByh7PtzkKg2T477Cwf/JESHDca+4b9j28BfsP7X3tgy6BdsHtgPGyn7xo3AyVmTcXLOFJxaoFShDCjPxNvrABUbjfA46IEMQLmFdzu4B7Y7NgtA9yxfjkkDB4mTBYp8+AmKfvRpJkDzEaB8Oud31ZuhTpsBOOt5G0HX6E17LR1hhB6HbxsiwyDmBKh2tDBMIVSS3yjaX/vdRQu9dxktJHOKNoi5JzQ6RZXMcIZEpeqSjmCqN41edjsn8Extp7TqLxq64mUjNzzp4Iv7v0fh1ahbeLTsAUIJlgCqMG25ynRJFznjlIyj1EIzoEcoB6kSZUBXUGXabGk0qoz1xNcDPfBpBwcYtbSEUVMnQjQAH3UKxadUdX7W+YI4ft7pHFWcBKYBoEYdKd3D8UHPczDqG4qPBgfjw0FByDfMG9+OcUfZiT5oOMsTXddHYaNXmn53J0NA1dFXqW8AKOefBlR9nXkJaAgdY64+wbPE4Xh093cF0NulkH6lKF4FFBN4prh/lRlQe0LSNj/9I+jIY5uMpAXdPkP3yWgBKhA1QrxNKUQfzofFUzvgq1LVBKAlin2vCWjxTz9DhzqmmD3sDwHo4fkzcZQq0ROLqOJcokROJJ0lSA9PGauvQPeOGIKZrZpiavOGWNqlPU5NGAlrApZn3K2mjoPtzEnwpVbcY9l8sbzJae4MBK5ZARf6PrYzp8CZjlYzJguIuQLdOvhXrPq5J+b37IxNQwdg38S/BKAMOP8c2QHqdmiHiPvh3aICtdq2AcfWrcKOJUvwS7t2KFvkS30FWujjfOAt7QwBrdygJ444RMM36qUe0FA6iiVNBsi8B/Tto4VkTtHCMS95I0D9B/nCYZgfnP4MxMkxQdi98AIOLLuMw9vj4eBA700+BZNw2OGaLLLT9RX2ub4UOer6AsdcXuAE3T7skYZNBOh6qkyHnk5BjSmX8e2wIJTo5Y8vWrrj02ZUgTZ0F5NFRk188EFLwrANodg2TMSoQ7h2fiQ8u1+AUW9q438OE5XoZ4OCUXioN74aHYyqE7xhNiccE848xnbvNOwltHhrPMuAVBE1nhwJKCMrb8trLvHOUHxUA8pXAOVkB6h+4kmE2/kMPGUMAdVPJBGezqHJhGeKANSNUOX4EKzhwa8QEfIaT5PmA4lmSL5Ti/CsSCXp10iL+BIp3oSiWyH6Dyqo4MlwyvAZRhLQs3SkpFvoMKUIPLk65QhAPxR5bWmEGKuKCN1dBHMnd0Wpr6uiBLXwJb8snQnQYvkKihTPlw9NqlYWM9a7583GQQL08KI5OLl4jrIOk/BUA3pi5kSxgciRyWOwi1ruSc0aYNb/Y++u46NKt+zh043F3d2JO0kguEvj7tK4u7u7u7sTgiaQBAIJ7u7uDnFf797PqVNUQkHTd/rO3N+888f6nEqlYsg3ax95DjXQVZ1aI2b8cBynj7s4bwYuLpgpcnfdctxatwznF8/GpSXz8GrnVjzcsBpXlyzA/Y2rcXP1UpyeN1NcybR7aH8s7NgK/SqHYz59vm2jB4lLPLkFR0wfi6j5U6XbKi+VjsJzjm5Ykg/QoxvX4eDypYhcugQLx45FZV8/mBfTol8UmkpAtYrqQk/DQFyVxdfDmzmFwCW4LpbuPI/4GyniaLwMKG8LIvP/AqAyWOre97OoYvfviDokfxZ1OP4s+eH8HtBveKoA+mHyO7xcmIK3S9PxYG0WrhwCbhyhfwDUNI8fp/+jBOJO2q46li2yhpqmDOjWuNR8gM6m8X7k9s+oMe8hrLuchVGbeOjXOyEALV7hKAqXTUShUsclRMudoVZ6Ab9VprZJkBaqrkBU3sqpcxWF6hOeTa4LQEWaHodm+6Mw6n4aTr3iBKJtlt/HrEOfsYYAkwHdK47KE46Kg0oc+RYhMqDy2wynHHWAym9/w1KKOkA5qoDyqU6cb4h+Dyg3z4KA3rqWJwH6NgipTzyR9cBe4Jl6Vhvpx4ohL1YHOUcISG6eUYSjMgSoQFSHfiBdCU8FpDKiSjxVAM2iBvok0gmnl2phzMA6sLMnQCzc1QJqqKEDYw0NlHS0E+dLLhk2BBvHj/whoDzG750wQhxIYkTX9OyE8bWrYk6zhtg1qLdom5yri2bj1spFuLZsPiG5Eg+2rMbt9ctxZ+0KfD4YiY/7IvB820a83bsTryO24+HW9biyYhHOLJiFCBrdxzSoidX9uonRnfHkA0h8bTxfjRRLePK18XwEXpzKpDLCM6DRq1cgYsE8bJs7B2N69ECoszNMi0p48gjPgGoW0YFOcX1oaFsIQPWt/WDtVRVzNybg6LUkASjjKYf/46si858KaEGsCn7fvxJ1n+O/kqv3s/NFHXo/i3oQ/27U4akC6ObYbOyIyRTZFpuJdceyRNbGU5s7JmUDvc2j+tbYdOyi1+09LCX6cAa9Lw2bT2RiKWFUd/lLBI4+C8ceZ6Hf7BSN6kdQtOpxFK1yBkUqn8bvlc/T25dRrNoVFKn+Lb9TCtWgpimn9k38Xvc2fqt3B4Ua3cfvTR6iULMHlNtSmhKiTY7jt6YnYND2KKy7nUHQkNNoMPMsum98ii3U5vZS09tzjhuo1EIZz32nchB5Kk+EFzLh7CIUecX7SEUkQL+Fr9vn/AjQH0UVUNXwQaVvy9/x+E54XuVzQ4HES+k4eTkDNwjTd8/X4OOr9ch4UxV45IWs2y5IvaCLnNP6yErUQfrhwuKouzjyzq2TryhSht+miH2h1FA5MqAcuX0qkrO3sEjagUI4u8UVhxYYomvnP2BpQe3TxAkmhmYEqJE4gJQP0OJacNbXR8Ny5TClZzdsnTJOCaiAiyKWn+MFRCiHp9Lb44aLFZgiaVTfSWM77+Pc2K2DOHWJT1uK7NcD+2nM58QTyKfoc/I2fuxIJE4YiwRqusfo8QUa58/PmS5OZeLLQfkyTz5Nik+m5/NBecV7XvaOw6O7fCknj+680LI4mV4FUD6IdGjlMswe0BfNy5eDr6UVTAoVEoDqE5x8J1KpgWoToLriXFBd0xLQMaY/I5cyGLVgD01qr8Q6rXw0niMdVMqPzH8ioOrw4qh77c+i7nP8KykIpxx1SP4s6kH8u1GHpwqgG+PSsZmaJIcb5Z6YDBGGcjvv36TsjM0gXKlxxqRh92FqnATn7lhGFVhEWEyh5tn5IOA45ApMeyRCq0UiClencb0Kje3VqGnyGM6pQ01SJb/Vvq4Ijei1b0n54y41zkco3OgJijR7jt+av8LvLV5T86Q0fyal6X0UakzoNrqMIk1OQ7fNZdj3vojg0adRbe49zCU8dxOifLWSaJOKHEyksV6xiLN8qxA5MqD7TpI39H4Z0Gh6m/OzBiqn4PtUj85Hn8tVRiAq9oPyifUZOHY5U5xQf/JCFk5dzMajh/uQ87Er8KUncp4FA3fskH3VHNlnqVGepGZ5nE9Z4oM+BKAIPXeAwSyQ/T8AVG6ehGceJWtvUZFUGuFPbS2DvQvc0bZ9HViYO8DYyAbGBsYCT31dAwGovoaWCANqq62FcA8P9G3aCFsnTxDZOXUC4TmBGqh0XboMKF/Oydex85VIB8YMEfs89wzugy3dO2J5y8Yiq1o1wcZ2LbG5Q2vs7dkdMYMGIKp/Xxzs2wvRA/qJx/v58bBBODJyqLiCiU9h4ktC+fQlvnUIL7ocv2yuGNu5efLaoPKRd26eceu/RQnohhXYu3A+Rrdvi4ruJeCkpwfr4sUFoIynUTFtcRoTA6pdTAdamkZinVRjCw+Yu5ZCh+FLsPLAFcRdT8UFQvI8Afl3Ab35MFecR/qr4df/nRT8eurw+q9EHXo/y9/9+IJA/lXUg/j3oh5Pzg8AjTiSLqIOUI78PgZ0+1EJzz4b36L8nHuw7HMGWu0O0+h9UODJiBb54xKKNr0notH0IYrUv03t8iYK17uFonVvoXAdelyHWmVdhvMefmv4GEWbPEPxZi9RvMUrFGn1FsXbvEeRNu9QqNUrFGr5EoVbPaYmSiA3vITfGiTQa8/CqutpeAyIQ6nxFzAxnho1AfV3AJVH+X8a0G+Ifg+ouBXIxXQJ0Ys5AtBzV4HHj/cj73MPAWjGQz/k3rBE2kUjZJwk9BjPY0WRc6gIfdFiUtThyWFAeeEQRlMcMKItR7V97imGzMgiAtDkyEI4sTEMO2Y6ok1bbqDUPk1svwPUUIswUQBqUawYPMzM0KpyeWybOlGEAd0/Y6IIX85ZEFBewu7g2KEC0H00zkf074E17VpgJeG5okUjrG7RGBvatsCuzn8KOBnNQ/36KMOA8gn1DGjcuJFiH+iJWVNwZom0Yj3fMvnoktmIWTxLObbLgPL4/iNAt0yfgr4N6yPcyRFuhoaw0dAQgBoX18kHKDdQBlTP2AWmVl4C0CZ9ZmDhzjM4dOHTfzygBeH6p6IOvX8y6pD8WdSB+Hdy8U6WGjjl5OH8zTwa4QnQrXHJIttiUwlHBjJdMdbzlt7P7VMRxnPnYRqBCc6ViUCrHTkIm3oXjsNuQb/zJWqGvChINH5rdIkAvIGibR+haMfnKNKBUOzwkpokjeOEaaHGNJ43pibZiOBsSGlMzzd5RO97Ktrm763fonDbT/RxSfTxyfi9Y5IyRdp/pNcRog3p8zS6gcLN7kC3/XVY9joL16E30DkiCcsIPV7JnlGUAY3kET6RRnkCksf4gojuUSDKYzy/RnWcVz0QxWEw5a26q5VUAZWSowQ06kKOdOtkHuUvZhKgWUggPM9fPIdbd28h6d0I4HNd4H1t5NxyAq4YUvvUQt4JGtfjqHnG/E5fmI+cE4Kc/QwmtVOxOAjv+1SEn5f3eeYLfYwiDGj63mLIoM/zeXchRG+siOWTnVG/ZV1YW9jCzNhSACrgpPD5n/IIb1RME2ZFCsOR2tofwf5YP26UAJRPZeIFRQ4QoAwnrwGqupCyuCaeWiMfTedEDR2IbV06YD2f09myCVY1bYi1hOimVi0R2bkTDnTvJrK3W1fs79Ed+3v1wKFB/RE3cpi4Nv4kjfHnF8zGxeXS/ef5Hky8Yj3ftfOYYlFlsYiIAlBuod+a6FKR2LUrsHrsaHSqVgUlbazhamAAey0tWGpqiYVE+GfVLaYFzSJaAlA+Eq9jSA3dogRMHALRqMdUzNuSQP+u3uDcQ4jwPlBVIDn/k4CqQ++fjDr0/smoQ/JnUYfir0bg+QNAL9zKpuT+1wDdQ+M7LxBScd4zuA46JY6IF6obTaN5FDXJ4zDq9Ahm3Z7DsPtbaHd7C83Or6HZ6Q2KtX+BIm2f4Tdqkb+3eEIj+mP81ozgbPaE4CQ8mz8ndN+jePtP0PgzCcU7pUKzawY0KMW6pIto/PmFGim1UfqY35veFoAWb3kRRp1PwKbPedRaeBvTDnzGWmp5DCI3Tw4DKvAkRNUBypHGeAlPGVBupPy4IKJyRDOl7V8BKiNaEFAOA3r52mU8ePwA6Z/HAh/+AF5WRdYNB+CCLjJPU/M8TnAynkd+o2+MAOUT4BlQXhSEsRThsZ3CDVQ+jekXAf20qxAiVoRh8Tg71GpcE1bmNgJQU2NTGOkawkBbD0ZaegJPVUBttDSptdlj5fDBAlA+H5QB5UVF+AASwynwnCKtBcrXxB8YM0zgeZBG8MPDhyCyb3ds7dxejO6b27bExjYtsLFlC2xv2wa7OrQX2U2NlBPRrTOiCd0T40bj1PTJuLh4Lq4tX4Rra5bi7Nol4gZ0CSsXCDz5zp0MqGoDVQdozJrlmNW3N5qGhcDPzFSM8Lx/10ZHLx+gcgNVBdTIzh81243CxOWH6P/RY4EnN9D/A/SfjTokfxZ1MP5qfhlQRnFbLOMpASqP6ltj+aCS9Fi8fYTHeBrrY4ElhOfcQ0CDRa9h0vs8jHqeQeGmJ1GowRnodrgLo35voDfgPXT6vUWR3q9RuNcb/N7zNYr2fIfivT+jWK+PKNLjPX7vQs9TCnd6i0J/0ogu8gGFOhOQ3VPwe/c0FO6RiSI9syg5KNYjB8V75UKrRxahnI7inZOh1YHG+9Y01jd9QA32FIq1Og/P0dfRYvEDDD+QjR0EG4PI0EUQmvsI/f3UTveczBWXnXL2UJNmOHkrTnGix3IEnhw+is9vq6QgpD8H9BukvJo+3z6Z7wkVR485l64/w9vXy/Dl0xpkvqkHPC+F3PsByLtsApwuIu7bnhtXCPLix9hHTZSvY+dEMIrcNjnfcPwOTn6dMoQvZ68GMvfpiLzZ/TvWLiyNsQOtEV69AqxMrWFpYgUTQxMY6elL0Zbw5PDpPeZFi4r9oCX0dDGuQzssHjwIq0YMEvtADzCi06mNEp4cGVCxHuh4aqG8AhM3UEaUPiZqaH8cHNgH+/p0x97e1Dh79xD7QblxyuH9oEdHDMWpKRNwbuZUnJk9DecJUD4Sf4nCgHJOU44ToidWLZTCq9KvXSwOIqkCytfDxxC4DGj7qpUQbGkGb2MjwtNQxMHAEBY6+jDV0hHXwvP+T2mEN4CBmQtMLN2hZ+UL70rt0H7IIqzef0Pgyfm7pzGpQ+9nufEg529FHXr/ZNSh909GHZI/izoYfyVKPAsAKsEpRwHopiPp2HKEGmhMiiJpIptjMlQepyEiOguRh7Ox+hgwhNJ83We4jLwNna7XULT9eRqlz+G3jo+g2/c9dIclodgQGr8HEoYDCMf+b1Co32vafsBvAz+KFOr/iZ6jbZ/3KNSbXtdDDj3fO1lKr1TaZoj83icTRftkoVjfbGjS21o9k6DR7TN0OtO242cUaU5fhw8uNbkHi94PUHHKM7TdCGyiMX4nASWuUqKmGJmYLR2NpxbKYBYMN9b8gEpRbaU/AlTZRDk/wfTQ+VxqoEAsfV8n6X2naPvwfgTSPrRBxme+3r0qPeEN3HEHzuoDCRpiv2duDDVP+VQlcWBIj75pGtUj6LEcAaXKYznylUgR/HqK4vncfVpI26uPjP2GeBFZFMsXV8Po4Z4IqVKZALUlQG3EUXgTaqAccRJ9cT4CLzVQ86LFYaOpDYfiWuhZpx61uP5YPnSIuKRzH43WDKl8TTqfyiSvRs9renILFYskj5SWseOT6A8O6UfjeV9E0TZq8AAcGNxfLDTC4cfcVmPHj0bCjMnK1Zj4+vdzyxfg/MpFAs6z65aKm80xmnLE0XeKtAqTBKiE51IcXrUYexbNR52SQQJPDyNjGuElRBlQS219aTUmAlRPQ0/RQA1gZEqAmpeAnrk3XMIao3W/WVgVeQVn72WLpe0uPmAYVcGkUDvN/5yMZ/Z3QP5V1CH5s6hD76cpsDjHX0XduZj/ZNQh+bPIpyD93aiiyfs65TCaqhGAbjxMQB5OEoiKHE4VEbDStiCga48D7bdlIHTcZZj1PovCbc7QOH5KnJ/JeJoPS4HhqFRoDPuCooMJyMGE4sD3+G0Itc4hX1B48GeR3wfR+wd9VSQZhfsTmH2/UmjbJ4W2hGefdPzWN0ukSL9sFO+fC80BedCmx5rdvwpA9bulQbdLCoq1pCbagveh3od2h8vw7n8R1Wa+wmrCjPHczQeVCDjGUwaUgVTFUxVOOT8CtCCefxfQqAt5AlDG8wx9fy+eHRR4MqJ4VhG460Ezmos4YT4vvhhyjhbJD+hBwnM/4RqpQ6HHBQHl58RjbqgcBZwFAM2J1ETmASMB6PM9RQSgwwa5wq9sGVgYW4sYG5hKePI+UBVA+SASA2pVXBP2hGmjkDCMbtcRSwYNwJZxI8XCInumjlMCyifTqwLK+0EZUD6YJAMaPWwAYoYPQuyIwZShAkzeR8rhg0axvC7oJGm/pyqgZ5fOwxlClO/UKQPKN5Pj1slbXomew6cwqQIavXIh9i6ajVXjx4iDRx4G+vkAtdc3gIUWr8ZEY7wmn0SvJ8I3mGNAea0AXTMvOJasj2a9pmLh1tPiiqSrz/8P0H866pD8WdTh+LPkh/MXAV1PgK4/nKIMg8rh5xlRORtic7CZmucUGoH9Zr+Gbs+T+K39SRRtdxUaHa7T6H1PoKk3Jg2aY1JReMQn/D6cAB1KDZO3nJHULhX5bcQX/D4ySaTw8FT8NjQJhYYQoAMJ0AGEJ+W3AekoMiBDpPjALOgMyYXu0DwYDCNA+ySJ6PdIhy6N+kVbf0XhFvS5mxKkTd/ArutDQj4NE+OBLYTntkv5AeXwGF8w8nmiUr6BKfad0nPyQaYfQSo/lw9R+W3Fc3IDPU5wXrx8HZev3sTXD0OBdy2pfTYF7gcDt1zonTbIPq6FnDgNZMcWl24/HEVocg4a0BczlBJpiLw9uiIomN0ELGcPg6oKLSFK+ObtM0LqASukH7LB611FsXhebfTs6ogSoeVgZuoAE2N7GBoai32g4hQmwuTbaUw64kodji0BGmhmhcZhZTCqXVuxP3TtaL5LJgM6DrsnjkLk5LGihfLiIoyoOBqvOKWJWyhHLJ48agiOUjvltT9jx44Qa4FGjx6GOILz2NTxiFesRp+ouJc8n/d5ctk8cQT+JIF5ZsNynNq4XNxITgkngSk30G9j+1JELp6HNZPGYGi7VmLfpwyoPMLb6+rDin5mS2qgvC+Ur4cXuzA09WFo4kiIOkHPzAN2QX+g7p+jCNBEnOal7WRAGcyCUQsog5iliHoA/6tRNxb/OIwW/q1RXRrunw/Egh9/J+fv5KkJPw+cu/V9+AaPhdZGJWNt1Fesi04S2RCVKrIuWtoypgzoxrhcbKP2OTIaMBt0CUU6xuL3Dqeg2fEG9LrehUbv59AdnaoEtMhIGqspv4/6jKJjkkQKU4qMSxYpNpZa6vh0KWNoPB9FWI5Iw+/DMvDbYGqelMKDslCU4ORoDMqG3jDAcARgMhIwGJwJ3YHpMO6bA8PemdBoS5+31Wf81uwDfm/8EqbtbsBj4BsM2Z8nbqO8lcDK30CzBZgRiTkiBSEVoVYqTmtSAZSjCqi6MKD5TnkqACi3T1VAb9y6JwH6tjnyXjSm9hlI/8IckHPWHFnx1BIVgObwLYgPEYICUYLzoBF9QdoSgjzOFwQ0L0KBpwxoJKGrDD3HuwAOmCDtoDWyDtsLQOfNrIpuf9rBNZgaqLkTjAxtYUBtrCCgetQ6+dQekyLSqT521EZ9jcxQwcUdnatXx6IBfbCURvDNBGAEAbVrPK+ORHDK+0OpiXIL5Rwax0AOETmswFOcPD9xrAhDyuuGxk+bgMSZU5BIzZPxFKvRU3tkQE8xnr8AKB9EOrJ6EY3tC0X73DxzMqb17oYONavCy8gA7vp6fwkoR59aqIGxg4ihhRdsAmqiWsuBmL3+mACUR3hxEEkFzmsP5Kg0N0Xbk5D7P0D/uXwP5F/lXwJ0xaE0yFl+MBWrDqWoJAmrCdg1B1Mwl5rnhKgslJr7DIWaHMHvzeNQrNVZ6PR9DMNBL6BPrVJ3Qgp0xiej6Pgk/DaWGuh4AnQCje1TaERXpNj0NJGiU9NRbFqGIlkoPjUHxaZk4/dxhOeoNCnDM6mdZgpUiwzNgO6oTOiPzYHJ+ByYj80TsSBUzbiZdsmCVpt0FG1OUDdIhkbDB9Bt+gR1533C4tgscX8mcZRdsQ90H43wMVf5MlUCNCFPCSm3TsaToTxyhR7zaC9G+G8p2ELlyGP+d4DyEXgVRPkWIbzIyLmr7/DixSR8/DgbWe+a0eheGngYgryLJZB30hyZx40JTz0a3fWRc0SPYoDcaDMRHLaiT0SJsqAvZk5flJ7bb0qN0oS+YamVZkXqI5vgzKGtQJaf329MPwCN7/LR+kO6yIo2pnZrikc7NTF1Wi00b2EDB78ycLDxhCkfaaYRXl7CjldlZzwFoEV0YFaYzwXVoQaqTfgYiQRb22BU65aY3bsnlg3shw00jm+h0Xsbjeu7CUte2m6f4n7vnMMT+dYevEL9MBweMxTHJozCCQKWF01mNEWodZ6YKy2ezCM7r0AvbuVBzZNPnhcn0BOMp2hcVwVUjrzvk5snw8nZtWAGhrdthWZlSomT572NTej7N4Crnr4Y4Z30DASg1tQ4rYpri5hS6zYpqk3tWw/G+jZioRU+H9TCsxLC63TC+IV7kXAtWe0CyzfU4vn9FUPq8Psnoh7KH+V/D6C87NyvRImlImfouZ/l9C0CdPnBZIIzGSuiUkRW0uP8iKZgDUE6Lg5ot/IjbAbQuN4sAYVankah9pegNeQp9Ea+gt74jzCcniKiMz0ZmtNoxObMIMxmpogUnkVj9mxqoXOoLSpSdF4Kbal9KvL71DQUGpeCQuNpjCdMfx8tgcpjPjdb3fGZMJiQAYspebCcCliNo0Y6IlO0UK321GRb0ehfj1prvU8oUvcDAocno/+GFCw7Ry2UUNtzMlNk7wnpaPjueAWgijCgUdQOxX5RRQvl5yQ8pZPwVVuo/Jz8PIeBlUd6cZ7oua+0zZNCz8XQ+48SoPcf7kXK+1ZI/9SWRvf6wJMAap+eyDnjgNwT5siON0VmrDG1QzNkx1gg+4gVcmLsaWuH3Fgn5B1xFMFhO5HcaFvk0SiO/eYEqRlyCNPsvcYieQdMxdu8FQeg5PNGqc2mHzZGZowp7kfaYur0Fmjc1A12PuGwtnKDMQFhrGeixJNjQHhyGFBTwsScALUhZNz0CSADM3iZmKJZqVIY1LQp5vTqgbXDh2DT6JHYOmYEdowZIhBlQKMITg4DeoTGeQ5DeozGe15YhOGMU4zsvFhywoKZonEKPHlkV+Ap4CQYRQhQOSc3LBaRAeWV6KOXz8Oh5QtEVo8bjpbly6CalzvKuzjDy9BYAOpmQIhS+DQmPsfVTlMb1vTz8r5e/nlFihnAVNcKFvq2MDRygmWJcARXaopRM7ch7sJ7JF5PEkfhZTwlQBlOFUS/A1S1jf7zUQ/lj/L/X0DVYakahpNz6mYuCi07kPQdoKqRAR2yH6g28SYKtzyCQq3OoEj7iyjS9abA03jsexhNToLVglxYzqeGOD8bxhTDeVnQm0etcUG2iMa8VGgtIugU0V6cBZ2l2bTNg8bCHBSnj9Gck0vtlJroZGqfE7OUgPJ4z4Bqj02D/vg0WE0DbGcADlMkRM0HANodslG8NQFcN1PgWajWWzh1e45Wsx5h9tFvgEYkZmBPfBZ2HcsWtx/ZRVEF9PBlCU3RSuk5gagY579BqQonhzFVBVRuoqKNnv0Cvt0IA8rL5/FpS8eoET95ekjgyQeOcp7WIlG9kXvDFZmJNsg5TmgSoFlxJsiJtZQSYy0AzY2l8T5GwlMJ6BF7KdH0+KAlfWFqpgeplVIEmorHUngXAO8KoBw2VAJ6fZsJxk1oiD/q2glArSxdYWhg81NAjQtLqDCgLrpG8DA0h4+5OcJtbdGiTBmMbNEci6iJruRV66mJbh81SAC6d8KwfIDGThylDOMpA3pU0T5VAT3NcNK4fnbVInHivDpAeZRPXM+nLknXv8euXoCoZbMROX8adlGT3TxtPCZ2aSfwLOtkj3AHB3gYGP4UUItivLuCd1toKQE106M/H2NncTWSb5n66DtmJY5e/ICLD7LFCC/DKef/AP0W9fD9U1GPpLrwJZkceTT/GZqqUQBK7UyBqICUHjOcvOWsjuLxPhstV2fCrXsiCtUhQNteRtHOt/B7/wfQGfcahpM/wHjWF9gszRKxXJJNyYTF4gyYLkqH6VIpBktSYbBciuEq2q5Jg+Faen5NBvRXELbLJViLzyE4Z6Th9ykZKDSW2uiYZII0GcXHpYl9pjrjUmE5PRc2swjQ6QQpIWo5AtDvlgPNjgRog2z6PpNQqMZHGLR8gbKjH6HvHoiVmnYRipzdx7MEnsooAJXB5MhjvRjp+ag9RQZUXeTRXwaUx3hO9Jkv2HMmW4Qb6LlL13Dlxh2kvBsGvG0DvGpJozu1zxuBNL57Ieu4FXKPWUs5ao+8OGcRbp25sS6EJ719xJmqrItI7mHVNupAMEpNNDeaPp6SfcgCOVGWyFIE0TTORxsQuLQ9YoivR8yREmtF460dBgxogYoV3eHkGQILK0foE4imBKg4gZ4B1dJWjvAmReltApRHWh5vHXUIIGMLeJtbwtvQAOWcndCiVCjGtW6B+b27Y9WQ/mKZuR282PHYwTg4XkI0H6CTRuDYVMZznIDz2MzJIvGKWxjz2C4OGhGgjKcI4ajMOnqbcora5onV83F85VyxkMiBhdOwd+5k7Jo5AevGjcCs3l3QtXpFlHWwRWkbK5Sytqbv2RieBKiMKIdPqLfX0qVfEFqigfIuC/Mi1ECL6MNc1wIWepYwM3aEpXNJeJWsjra9JuHwube49DgXF+7zghwFxnblflDF8wo0VTFVh98/EfVQ/ij/uYCqO4L+XX7SPGUwC+ZHgKrDk5MPUDmqgC7b9xVrotMFoOXGP4R+g90oVPswfv/zOjS630XxwU8EnmbTv8J8bjLsV+TBcSVgR7FdkQvrZdmwWk6YrpRisjITpmuyYLY2G2YbsmG+OVcRwHQdjeJrCcEVgOb8XBSZlYEi0wnSCTzSp6LIWBrhJ2QKQHXpOQbUeqYEqB2N8jajAeuBgFlfoGgzUAtNRqHqH1Cs3l24dj6FFsuysJaanwxoxAkCjcFUAyg3UinUUAsAyhGjvQJL+bFqZECV19OrAHqIEL947SZu339MzZPUJzyznzVF3j1f4LIPMs+4CUDz4qmFxlkBJwjKBA+a+V2ptrpR3AWgMp4cxlQJqECUmihFBlRGlPHMPUIjPjVOJaCxJkg7ZiNyaLklevZsiHLlXOHgHgwzCzsYGFmoBVSX2hg3UAaU9wtaFNOCgzahY2iGEkamBJGeQLQM4dSjWmWMadkM83t2waYR/bFl1EDsHDUA+8YOEYiqjvAFAeX9niLzpuM4NdBExUGjE8tUEFUBlOE8SdsEgvPY8tkivAZoxOwJ2DljLLZOGYPlwwdiRKsmaFzSl+C0FICGWlkpAS2hp68ElFsoAypaKCHKeIpQA2VALfWtYW5CIzwB6uxdHnVaDsCe449x+k6aAFSC6Fv+D9BvUYfjr0QtmAXz3wXo0v1fwVHiuV/KlsgvWL6Xj8xnot8xwKX/DfxWdy8K/XEMv3e/h+J9n6DoiBcwmfEZloSn1eI0OK/Jhsu6HDgSkA4EJceOszZNxGr1V9hvSIHTlnQ4b09Hid1ZIs67c2G7NRM2WzJgso5G/cXpKLowBYVnE568T3RKCn6blAqNiWkoNiEVWuNTYTo1B+bcPik2NM7bTaDvcSzgSJBqtPuI3xp+JuzfoFDVN+LWIZXoNQsJsx2JediewGgSjsepZSoioym3TmX7TMgfVUBVo9pECx5kYkTl+9cfJkAfP5mJ9x+WIfdNW+BpReBRWeC6F/JOuyDjuB1yj1PrPOZK7ZOgPE3N9GQgIUrbeB+CtMQ3PA8TqtESoN9AdSIU6W0K7yvlkV/eb5px2BZZsYRrnCXyCE4OTlgglZBOPuaAbYud0a5jG4SEBcHN1RtOxvaw1bMmQPk2xryIMp8LqS3Gd30C1LCwtrKBWlADdaIR3tXARIRbHMfPyAi1PdzRrmwZDG/SEEv7dMWqQb2xeUhf7CZE94wZjKgJw5UN9AiN9rwPNF4cRBon1gg9M3sKTs3ho+9TcHr+dJxexOd+zsKZJbNxbvlcnKGcXTEfZ1bOJ1QZ19mIXzITcYtnIHbRdETNn4yd08ZgG+G8edJIrCRARxGgzUr6oZydjUC+pIU5vPUMRKQWqifiqq8rrom309QU4QNmVsV1CVA9WOqYwVrfAjYmjrB3CoKzWxgq1emEnXF3kHDzK849+DaWf0OU/qppvOQDSmKkF++TwZLwUoffP5FvOP5K/rMAVYvkz6ICqDos1aUgoOrQVE0+QAWi1DhXKLIlksb3A6nYcCQb7fYBRZqdQNHmCSjW/SEK938JjSHvUHz0K5jM5dE9A/Y84m/KhvuWPHhQqyyxmXDkEIreOzNFfHYmIXhPKkodyEL56BxUiclD1TigCqXUoTwE76PPsSsXRqszoLs8BZpLssSBpd9mpdJIn4FiUzNRdHIGtCdlwWBCFgwnUsOdnCcQdaQW6jSRICVEjfp+gV5HGv/rPEehKh+oiT6FSbtMTE0Adp4EAUpoMpYyoMrGmSuOyu+k8Z7b566ETGUjLQirnB9BKu0blQ4+7TmTjt2JEDl/NQWfX3VH0tueyHtaA3gQDtwJRfZpC6QfNUHGMTMgkaBMDCI4g+lvkXA9GUZ4BiM3zhs50Y7IPEggUnIOEZYxBGqsO4XaKQPKW0UYYRni3ONuyD7uIoLj1iJ58dRwEx3w5bgnPsa5Yd50d5SvUQcegaHwdguAq4kdHPStCFADmOownprSSkyEp16RYtD7XUu5VqY4F1SL9xkawZkBNaRxnsJNtJSVBaq4OKFlqZKY1KoZprdvjXl/tsHa3l2xvl93bB3YA/tGDMD+kYMo/REzZihixw5D3LihOD5hBE5QQ02YMlokcSrBShgmzByPk7MnImH2ZByfOwUn5k9FPOXogqmInjUBUZS9U0dh98Rh2Dp2EDYQ1lsJ522TRmHJwN4YVL8WGvt7oQIBGm5pgSBjE8JTDz7UOL0M9JWAuhvqizHeQVtHAMq7KviovAUhaqdrSn8+FnA2cYCzvT9cHALgE14PC7YcR9T5Vzj5IBOX7mfh8oNs0TgZDQlOCdHrhJQc1TaqDr9/Iuqh/FH+cwFVf8J7wUjLzf2d8GlJnB9hWTAnr2ej0OJ9XyBHFdDNe2h8P5gm0mQbtbrWp6DV5rQAlPHUGvYBmmPfwGJhKuxoTOfWyXh6bge86fXeO6T47MyD/55ckaC9GQg/lINyR4CqR4G6hEs9amd1KJXigfDD9Pr9NM6vzxGIai+TDiyJI/SzslB8WpZAVAaUYzI2E5aTcsXBJOfJNNKPBywGp8GsB/Bbk/cSoFUfQ7vJZ0ykr8mA7uD9mwpAd8fniSPxEpxyvgEqwyreVoThlLcFMVUHaMTpNCWgF6+nCTw5WQ+rCDxxIwgZiabfAD3jTyE0OQzoqVLUFEOQE+slAM04YIvcKBrVqX2KFioDWiA5cU5KRPNOlEDuCcKUggQ7+nw0yjOkJx3xOd4D7wjfGROdBaC+oeFwd/aBm6m9ANRM3zAfoHIDZUD1fi+eD1A7HQOBKOPJIzAD6qung5Kmxqjl7orhDf7A2GYNMaNNMyzv1gErunfEul5/ilXpI4f1w97hfXFwWH8cGNoPh4b3w1Ea848RpMcmjlAieoxa5NEpo2jUp6Y6YwJiZ0qJmTURUTN59fvRiJjEp00NEGFAN9Pn2UENdOe0cVjcvxf616mBet5uKGNliTAzEwQYGglAfQ0N4EutWZxQz5D+AFBLDT0loNzUHW19RUqUrIlxiyKx89h9HL+dIgDlyGjIgMoN9NvBpf8D9Gf5fwJQzvK9UjZFfMHKqBws3JOCUguSUKjVFfzW9gYKdX+JYiM/QnPMV+hM+QTLpamwX5UNpw3Z8NieB69dgD+1yICIHAQSmiUjs1CKmmVZgrPyoXTUP5KBRrHZ6EAA9TkPkZ401rakVsjPV4wiCLfQ2L8+lRDNphaagyLz+RSnTBSfni3OGdWanAvd8bnQGZcDfT43lGJDI7yrAlHbkZ9g0z8TOh3eEqAvUajSSxSp8xWjYoAthDVnH4G9h+Dk/BBQkV8DtGATZUB58RLOrtNZOEiQ7idAHz7Ziqy3DZH5pgFwl/d7OiPnjA2yjpkgPcYG2cdoxD5HYJ6l0f5MBdpWlx6fKE2juI8ANCvKQTG+E5QcAjSPGmTB5BwrQXEVQaIXck9KwSmCl+Dk8G6DtycC8SzGC+PGl0R4xTpw9QqFuwMD6gRHA1uYESTGBKihVn5A9WmEZ0D5hHoe4RlPe11DgoXwJED5SLabrg68dLVplDdAJQdbDK1XC6Mb18eUFo0xr20zLOjQEsupjW7r100gGjGoB/YO6I7I/t3ENmpIH8QM748jIwcidvRgkcOjByGacmTcEDHyR1HLPDRhKA5MHIp9lD3jBmHX2IHYOLwXNo/sQ4j2w65JwxA5Tbo/EgPat3ZV1PFwEe0zxMQY/vS9MqC8y8HP2Bg+9Jx8Yr0z/exO2ppwpFGeDyTx0XhG1EHbCE66JnA1soWTlQdcbX3g4FsJf45bgWWHLiPxFgNK/5nv8kIYfKljQUC/ISodYJKiDr9/Iuqh/FH+dwPKl2EWzI8AVYcn55cAnb39kxLQwh1uoVDP1wJPvYlpMJiZDOvl6XBalweXTdQ+d0IAGrA7DyE09oceAEofBMpF5aIitc7qh7PQ/ATQ9gzQ6yIwnH6QEbeBwTeADucAKrmoRa3Qew+N5JsyYLI2F1pLc1F0AY3uc7OgMTMnH6DaY7OgNzIDmkOSYTEmF06TJEQdxybBaSg10d4pKFTznQC0UI336EHtWAZ077G8XwZUfk5+Pv/7v6GqCijvK91NW1VAD9HXffZyp8Az7UUd5N72pr9Ne2qf5uK0pcxY22+AnqskAXquprQ9GioA5SPujKgA9DCN7xwFoGL/qJxj7siNp9DozslL8ETeKR8RAehpGv85Z93wLiEIj6LdMXp0IIJLV4NTiWDCwAvORtSsVAA10tZSAioQVQDKl3TylTqqgPLBF44rfZyPga4AtKK9NYbVry0a6KRmDTCjRUPMatUY81s1ETeW29jzT2zu2QE7enbETmqlnD19umAv4cqgyqjuoQhoh/QWjTVihJSdI/pg15j+IttG9cWmEb0FntvH9sceGucPzBonAJ3fuyv61KqCP9ydUdrCDCWNjagl6ykBDTQ3E5d1MqLcQhlQCVHe/ykByk3UToPato6xANTBvAQ8HP1h510BDfpOw8LIszhy4Z3A8/8AVZ+CSP4s/xVA1WGpLqqAqgNTNYynAHRJ5Gcs2iuFH8uArotIwgJCb9z2DHjOy0ChPx/h927PUKgfje/jv8JgajpM5ibBfnU6XDfmwFWxr9NnVxaCIjJQZj+N6gfzUI2aZ93oNNE8W8YkYdCZbIy6Asy5Caykf0CchfSHOfwy0J+gaUZNNGgfYbwjDVZbcqC9IhPFlqTi97npKEaA8pF5zal50CZANQlQreFpKDY4CUYj0+E4MQtu0wD3qclwG5MDuyEp+L0eAVqKvu/yb9B4KbCGINtIWMuARhzLFoDyaU0iCkwlOCU01UUtoNQw1YWvZDp66hniz77Ax7dNgee1qYpWo39BzgSYOfISjQg8K+Ryc6TWiHPl6fmqilADTSyLrCOBFF/kHaEx/DAfOCJAYzwIT08gjo/Sq+QYPUdbASgl74SHADTnlJ9I3mnC9gyN9dQ+sy9440lCeVyPCkSXHuXg7lVWHAxxseGDSLawN7QmQHVhrEtNU7sYAVocOhpSeIV23gfKgPJiG7zoBq9cZK1LkOpLcdTVRQk9vkpJB2GWJuhTozKGN6qL8U3rCzxnt26CeS0bYnHLBljerilWd2iKTZ1bimzp2kYZ8Vy3Ntjaox22E6xbe/+JHX27YMeAbtg2qDu2D+mBHUN7YPeoPiI7RhKehCg30d0Th+DAjLGInjNR3KdpZuf26F29EuoSoOFmxggx0ocfNWVv+l79CP1gMzMEWZjD39REjPO8VB83aVcdxdF4QpTPe7Xnfb46vKvCCg5mbnC384WTR3nUbD8MMzccwY6jD8TKTJxLhMBl+rfO+0JlPG/Sv3vGU94PKsMi9o/KUbzvVyODrPp55Ugo/p18j94/GXVQ/igCzzvyifHfFvj4Wf79gOblB5SzMvILVuz5jNU0uveNBZptTIHVsLdiPc/ifT9AY9gn6E9JgtlsGpuXpsFlQ7o4WOS+NR0+O1PhvzsdoRGpKH8gE5WpwdY9ko22sZloT1D1i0/BsivJWHcnG4ceZyHhNUQOvszB0kfArBtZ6EnNtDLhViaaPi+1WP116dBemYxii/n80FwUm50NrRmALrVN7fGA3uhcaAxNh96QVNiNo4+ZDvjMzIPvVMBzQi4MO3xC4WqvUaj0PZSlMX8BAb2avsau+DTs4n2icRCIysnfRtXjySmIp9RApaucpKQrE01f8/LluXhwfxUyXwWLcz7z7lAbPMf7II1pPDck9Gwo1EiPU0M8TYCeprGdQ6M7jgYih/Dk4Ai9Xw6N3Yilj4mjrQxnvCehSW3zuBehGYDcRH+RnDP0Oc7Q47P0tc/Qx5yj11MyLwfi1omaOHewDGrVrwgn11IizrbesDM1hQ21MxtDfZhpa8OURljV68FFC1UcRGJEec1MM21dEV6ImGOnowN3iiuN/9xEmwf7oke1ihjbuK4Y3zmL2zXGwlb1RJa0rINVbRpiddtGYrumXZN8Wdu+qcjGrm0J0w4C0q0DOmPHoK7YRSN7xGhqo4pEjh+IfZMGY//0UYiePxFHFkzCPmqh83t2wrCGtdDAi0Z4BaAB+rrwpHbNTZQBDbWxRrClJQKoiXoZGMJDV58Q1RMt1F5TE/b05+CkZSAuHnDVs4CLqQs8LN3hWiIcYX90xpAZG7El9i5OU5vjXLxL//n56DvBIZ/GxI8ZUhlLGZZ8gP4k6qCRPocEYMHViRhwOfLX4nz7uG9v/3dEtVX+ZRR4qh5d/6vIR9X/KjKc6pH8UfKQeI0AXbznI40bH78DdE1kKrofAmosegmzQS9RpPdbaA/6At3RyTCZlQ7rhXlwXJWtBNRjWyb8dqUhgNpnqT1pqHAwSwko49mJRvdBCRlYfjUF6+/mCEBPvqNp8j0Z8AFYS5AuoH8U/a8DVWmML3ckE54HAKMNWdBZlYLiS2iEn5unBFR/soSo/hhqoyMyoT80DTZj00QD9Z6RKwD1oXHetHMyNGq/F4D6DMzGpIPpWHEe1DYzBJ68QLQqoHx10o54HtP/PqB8hZMcVUAPUwO9eWMxnj5Zh/TngcA9P2Tf8BBH3pFA7ZMBjbeV8DxBSCaGi9aJhDLIjQ1GboyfMko8Y+l1jKeI1DgFoAynIkgMzAeowPMcff2z9PHn6bWU9Iv+uBFfHYl7QhFeMRAOzqFwdAmDo7WnAJRjS+O3BbWvnwEqFhah9zGiHMbTmiAViy0TvhxvPR2x37FjuVIY1fAPcR/3JZ3aYFnH5ljcpoES0OWt6ossa1FP+Xhl6wb5YN3QubUS0J2Du2H3sJ7YQ80zctwAkX0KPA9MGYqDM8cIPGVAF/ftivHUfhv7uuUD1Itw5BYaRD8zX5kUZmsjEOXzQwWiFGf6c+B9oY7UtmVA3fQt4WzipATUr3JrdB6xECv2XsKpe1k495AAoH/blwmnfxXQq3cJuQJRh5L0OdQDyi1YjrqPVc1/B6TfIfmz/KcCynjKgC7c+5UATSJAabsvC40IMP/5L1B88Ev81ve5OPJuMPEjzBZ8gu3yVDitSYb7pmR4bk2F345UBO3+ipA9yQjfl4LKh1JRjVpkg9hU/EnNsxu1snGnk7Dt6gfsu5+GM89ScetDNu58zMGFTwTZG2DV/SyMpB+cj85XjcuA14E8ASg3UAa02Lw8FJmTDc3puYoGmgu9MdIYbzCcvp8JmfCgBuo9LUcJqFXPZOjUIUDLPYBT51QM2vZV3El0B31PMqC7juUqAeWxnhEVic9UiydHFVAe98VJ+IlZCkil1Z4OJGbi4MksnD/3AZ8eN0Hyy1bAgzDgFo3QVx1pnDak8d1ERJwwfzxAkZIEoj81SwKTxvS8w9QoKVLrJABF6P0xjCc9JxqoItQ+GVGcoPedJDB5ZKdknSVEz1MLpeRdoM9/MVTk84UKOHWsA7ZvqIKA8BC4uFD7dOYRvgQcTI1F7I34nEctGtOLU3hkl24ox4DqFJXCt7sw1CBIacQVN5sjMDmWmlrKfYh8MKmGqz1ahQZicO1KWNSZAKXxfFX31ljRsTEWt2VAa2OZQLQuVrasixWEqJw1ramRKsIj/Y6e7bG7TyccGNEHh0b1w/4xfXBwwgCRQxMH4tDUoYieMRyH5o5B7KIpAtDIGaOwvH83TGnbBE39S6CMmSHCDHUQqKcNH8KeU5IArejsjLKEaClLKwQamSLA0AR+FC9qoiU0dUTcCVF+28PADG7GdvC2dIEX/fJxD66Fll1GYebGozhJkF14JrVPBpTH9iuEJkeGVIZTNeoAVYeQ+uSH81uk96sFqkB+9XX/lajfd/mj8FieH0h1kcd2jgyj6gGhn+VHcCZey1KTHIoKoJz51D5VAa0XCfjNew6NIa9QZMArGIxJgvmMFFgvSYb9ynQ4r00VgHptS/sO0CpRaagRk4nGRzPQNTEdfc7nYfLFDETeTcHhZ7m4/DYHD76SJxSa6rHjLbXQR3kYTaNOAwKuBrVAz/25+QAtPh8oOjdXAKozUdoPyis0MaD6Q1OUgHpNzRZ4cuz7ZsCkSQoKV3kGh47JGLiVmjZ9/u3HkgWefxfQHXzHT8XzqoAKRFUA3ZOQhf0nMkQu0m+IpBctkfqqNXCHRvjrzsi+YIPskwYSnidNqW3y+ZkKQOPpNQpA846UEHjmRrvTllA8Qu8XYVwLACp2AdBWDaDZ5wIUeAbR/2ZC/HIp+oMvjfdnyiDmQFOsXBQCV19PgSfH1c4DjmYm3wFqWlzjh4Dy24woN1GG1pzwZED5CLYMaDUnWzQN8kGfKuEC0BU9O2Bdr3ZY370VVnVuihVt61LDrI817alldmiCdTy6E5grW9JztOW319MIz/tFGc99A7sJPGPG8wn5AxE1aRCiJw/GkanDcGTWSMTNGYOYhRMRt3iaAHT3tBFYM7gXZnVqheaBHt8B6kvfZ6CRsRLQ0lbWKGlijiBjM/gbm8JHn5ootWsGlPHkE+/d9U2UgHpSg3fyrYI/mvfByEV7cPx2Bs7x6vT07/r/FUBltNS9T13+7uvlyB/3a/kPBXRBxAdwJECTsHRvipR92ai2Cygx6wmKDH+JYkNfwGjiZ9jM+wKHFV/gsjoZJdYnw3fLV/hvS0bJXckovScJZSKTUWH/V9Q4lII6MRlofjQV/U6lYujFHMy7nIqj95Nw+mUOHr7PwtvkPJEHBOhBAnTn4xxMpIre9DTwBzVQ7325MNmUI0b4oku/Aao1I48AzYHWOBrvR6YRoCkwHJEGR3rbjdD0nJwHb2qoDKjjoByYtUhH4eovYNUhCf22JGEhAbrpWAq2EZ5bYwjQOELzaKYSUVVAZTALpmADVQfowYSvIjdvnEbG69oiuF6ZAHNC3hkC9IQlco/biiDBXRrfOfHUMI/RNo4bp0oD5UQTrIcJUE4sISrCiFKO8sfSlvFM9CU4CU3Ffs9MBvRCGHIvEpyXyyL3anX6XmriQUJNbN3RFjNmV4SFs6dooK5upVHCzgUufHM1E2M4GhqJkdxKi1olwciIcviWHnrFtUV4kWHRPhUjvGifNO7yGM94uujqwFNfB1UdbcQJ7N0rhglAVxOCG3u3p1G8HTb3bIM1nRpjXccm2NipGTZ3aYHNNN5vbNcUG6gxMp4b6e0tnZtjV8+2ODCwC6KH9sTh0f0QRyN73OShiCU4j04fgdiZI3F07ljELxhP7XMSYpZMQzQBupNG+nXDemMhtdeOoX4oZ6yLcEMthOhqwl+zmEgAfa+VHOxRzdkJle2ohZqaIdTIBMEEa4CeIUGrB29NXcJWF366fPK9CTyNbOBv4QQvB394+FRGtdrt0XvqGkRd/oJTj+g/9w8A5S0/z/l3A6oOsYJRRUvd+wsm3+tVxuxfiXyw59eiHsmf5exNKafp8a/k1A0pPJ5LIzoj+aPkIeEKUGj+7vfgMKLzIr5g0W4py/ZlouKWDDhPv4/CI59BZ8xjWM78AJeln+G34auULZ8RuvMrwnYTnIRn5X1fUXV/EmodSEaDuHQ0IVz+PJGKYWdTMPZKtjiAdO5pKu58Bj6kAV/TgS+pwCt6fPg9sId+U0+hH6T5GQY0Cx4EqNHmPGitTssHqAYBqjkhG8XGpkN7RKqIyagM2NA470jN1HMyjfEEKMd1WB7M2qah8B8vYNLmE3psTMY8+vybjvH9niRA+Q6kfO97EYJ059F0ke3HvoXRVN0WbKaikaqceM8n6h9M+Czy7PFy4C3h+aoGci8TlOdohD/pKODMo9GdgwTCUQaU26dyhPdS30B5jI9lRClHGVxqrfE0mp+gLTVPTu7Zksg+H0xwlkTmpVLIulyO4KyArBuVkH6/KdLuNsHlxDZYubkPWnX2RQnf8vDxKgc3l1C42bjC1cQCzsbm4soiPj2JT5S3ITjkVeg5vO+Tw42Uj8TzvYM48gjPgPI+Q953yOdUlrc1R11vN/wZHowpzepg/p8tsI4wZEA5W3q1xtaerUR20PPburZShkHd0q0Vtvdog70DOiNqWE8cGdkH0eMHIHbSYMRNGy7BSa3z2PwxOL54oggDemTxJETNH49dBOz20QOwdkA39CobgsqGuiivp4nSOpooqV0cQRpFEKilgSrWlqjr5oLari4ob2GBsuZmIqUI0pLUOoPoF4o//WwcRtXL0BK+JjbwsvGCp2d5hITUQvXWAxB55jWO3krFOV6clxDl/Z6XHkqRIZUBVT3A8+8AVH7/X0EoMFTzGtUUfL2Uguj9PAVvkfHzqEeSc56QVJczhCFHhvGv8iM4E65mq0nujwFduOszlkZmCEBdZzxA8bEvYTTpJeznfYXHqmQEbklByW3p1DpTqXGmoty+DFTYl0qtk8Z2Cp+21JBGdxnQEedSMeFaLlbdyMCll5l4mEJ4ZgNJGVJkQCMeA9PpH5nUQL8BqrM2A8WXZSsBLU4jfEFATUdnwW5sNhwm5OYD1G04YNEhE0XrvIRxq4/otu6rElC5gW4/kiFu3/wzQAvmVwE9lPgVL5+tEoDmvaiGnEsl6G+V0Ex0QF6CvQJPGt8ZUD6IxGE8uYXyCK9on1K8KdQoo7l10ijOcKriKQN6ip47Te8/T43zUqhIztVw5F2vRP+DqQHfqSYA5SQeboRZS9qhTjMHeAdVgZ9PBQGou527ANTJyAxO+sbiHE8GlE8gVweouMWxGN2lqALKR65dqKnx6UClLYxQ29NFADquQXXMatMIq7u2xLa+7RVpi+2922BHn7bYRc10N433O7q3EY1za/fWAs+d9Nz+QV1xeERvAeiRiYNE+4yfIeF5fN44ap5jlYDGLZ6M6IUTcGDuGAHorrGDsXlYHwytUQFVjAh1BaDBmkUFoAEaxVDWhL5PJwfU9/BAZVsbJaLhJmY08hsjmMZ3P2raDKivjv53gAYF10BYnT+x9dgjRF/5jDO3c/9jAVWHYcHXqEbd66Woh/JHUQ/lj6IeT446PDn/LYDO2/UOHEZ0bsRHzNzzUmReZAqqbcqD1/Tn0J/wCaazXsN5RSqCN6ehwu40VIxIF43zD8KS0+BwKpoTQpzW1D47HuODR2nocyIZE89/xczrNPo+yMTdDzl4Qc0zmQBNyaJtJsTbh17nB7R2TLYSUO016QQowUmA8kEkBlRjPDXScRlihFdtoAyouxjjAQ9uoKMBq85ZKFpfBlRqoBuOZfwAUAlPCdDU7+DkcAuVI+Epn/YE7IwHdtGWr3SKO34fx089wce3zYGX1ZB9vwxy+fSh04TnSTsasykJ1EY5PHaL/Z9+yD7OIAYj7yi9fZiwjKZWKuKPHAI0mwGNY0AJzGMh9NpQKcfD6PPQ26fp48/S9mI4sql55lwujZzr5ZF7g8b2WzWRda8GPj3sgvf3OyFib2eMmDQAlf4oDZ/AavB2D4c7Aepl70Xt05LGd3M46pmIE8bttQxhU5xGeRrZObwCk1mRYiLSyeWaBKyWGPU50lF4CVBuoHwuZSlz6ZLOzqWDMbFhDcxq1RAr+IBQ304ijOjOvh2xu9+f2N2/AyJ4S28zphGUyL5/Ym+/Tsr2eXh0bxym7z9myiDEzhoumifjGbtQAvTEkslKQPfPGY3ISUOxf/RARI7sJ84/rWeij1r62qhKgJbWKIqw4kVQsngxhGproRq10Cae7qjr7IjqNlaobGGOCuYEqQm1UGrTgfQLIkhHBwH0y8VHzwL+RtbwtXCDv2c5hAZURVjVVlh36BYOX/6EUwQg3y+eoSwIqHyASQaUH6uO8xwBX4FcZMwo5+7m5Mv5O1nfhV/HgKuGW7FoxmrCuxz+zuv/lZyjXyq/Gml/5rex/Fciw5hIj/8qCTdoJKecuJ6jzHGC8sfJRfyVvB8DOmdPMiquzSKMnojFkq0XfITHumyEbc9CjYN5qHmIkDuSSU0zB43j89A8PgftEyDSMSEXXU7wwaMs9EtMw9RLqZhzk4B5mIVHX6lxEppfqHnKgD6nBrrvOY3S9/Mw7bY0wjOgnvvxS4BqDEsW+0CtRqXDfnyOANSLwoC6jMqDdRf6mIavxQjfdW0S5pzKDyiP8KqAbo9LE9l2NIXC229hQHmriqh82tOOY/S5KKqAnjj9FB/eNAOe0Nh8i5rgWWqgp6h5EqB5CTbUQPnadBVAKT8DNJfGd0Y0H54MJyehFH1uvgyUnj8v7evE1TJUYWh7m5rn7Voi2fdr4cODznh+vTXWb2qODr1awj/cAwEhNeFVojQ8XMMEoK4mVgJRZwNzccliQUA5fFdODgPKeP4IUA4DWtrChBqoG7qUKYnpzesKQPk0JsZzZ//O2NFPwnPPwM6IHMQHibqIRPanxzS2H6TmGTWkh8AzZnQ/xI7rhyOTByJ26hDEzR6hBPToonECTxlQHt8PUjPdO3mYAJSz/M9WaGZjLhCtYaCLcM3iIqFaNM5TylMLrU8jPCNaz8VJgFrF2hqVLC2phRoKQIN1dRFMDd3P0AqBxjYCUD+PsijpVwlBFZthya7z2Mdj/NU0nCYIGccLihQE9BuODKacb63x/B3GUYoAUfH43wGoyN99/d/MWTLh1/PrgMrNU26UMo5/lZ/BGX8lq0ByKATo3J1vBaCchTvfYdGeF5i/6ymN8+kotzYNblMfwWjqVzgv+YSATTmosDMdjQ5loNnhHLShMZ2h7HQ8Hd1PpKH/yUwMPJ2FgSfTMfhkKoacSsO4cylYdC0Ny+kvOpIAvfcpB09TgQ8E6CcC9CMByiM9fVlson8wE+kPoAlf0kk488IixlugMsLnimvi+XJOXhe06JgUap/J4m6gBsOTYU6Y2ozLhtuUPHhMBUpMzoXzmFxYdstCkcYvYdDqPbquphGePj+P8FvigM2E6La4LAqBSpGB5GxRbAumYAtlQEUUgHIL3Ufbk4kHcOF8DNJeVgUehCDnmjeyTlkjl0Z3Tt4JR0KPRncxvjOehCIli0dxAjKPW2Y0PR9FIznnSJB0XiiFL+3EcUKST7RPCJdykqA8W47+d9L2YjnkXauG3Jt1kXerPrLuNEH2vYYi6Q9a4Nn9kbh0pismzeqECnWawi0wHEGl6yHQqyy8XELgae2KEqbWcDWyFGt8Omsbw0nLCHz5ojWN7JxfBZTbJ4/wHjTClyFA63m5o0fZMMxv1QgLWjfGivbNxBH1yP5dEDGgE3YTnhGDumDP0C7YO7Q79gzpKt7eN6QLDg7vjkMjeiB6DDXPsX0RM76/wPPo9GE4Om+0gJMTu3gCji6dLHJiyVQcmzdBJGbKcEQPp7GfGujuHh3Ry8UB7agVN9HXRQ2N4iIVNTQIUk1U1NdHTStLtPH1Qiv6nus52KKWjbVIBVMa4zW1EEY/W6ieHoIM+JJQCwSZOyHIJQjh3vznWQdj50Vi08Fb2Hf6PeJvZuI8gXmOsORcZDypifJWFdDz96RmWTCqWPLbqmiqRh2gAtsCEP4liH/39Xfo9ZSC51n+KPJR8l+LeiR/lpPXpSTQ41/JiWuEKIXbpWokLAsmj0IjPAMqIyoDujDiOebsTEH1rXnwmU2j77QkeK5ORdhOoPo+apsxuWh1VGqafS9IC4L0O5uL4ZeAkZcpF4FRF3Iw+mIuppLejOca+oey73EO7rzPFC30dUqeAPQN4Xn7E7W2Z8BG+ksYTz9w45PfAM2/DzQXhWdLN6ErNjZV3BJZa3gSig/9DP1hSd8B6jYxWwBq0TUTRZtQA233Bd3XUANNpAYam4JN1D45W2MzBZ5bYyU8t8alimymFMSTI4/y3x7zgSWCtACgp09F4fLlY0h9UQW4G4TMK57IPGn1HaB8qaUS0GPBAlDGMyeGnvtVQBnPU4Tn+fL0P5FyuQJwswb94TYQybnfjNJIJONhKzy6PQSJcW3QtW91eIZWgKNviAA02Lf8d4Dy+p4/ApThlMMjvI3mNzzVAVrW0gwNvD3Qq3wpAejidk0FoHsHdBWnJEUynATmvmE9sHdEd+wf3lMgylHiOaqXEs+4SQMFnsdnjfglQOOmjaTxv7dAdGfX9hjq64nuDjZobUbNWEcLtbQ1UYXG9zJaWihH43lFapoMaMdAPzQt4YLadrYilcwJTPo5ZUAD9U2VgAY4+aOMTxn4UaP/c9AizF13HPvPfBSAnqWSwHgypAynHG6d8lj+nwAoj/AFXydH3es56pD8WdRD+aP8hwI6a/srzN7xRmT+9jeYt/MJ5u54jLnbvqDmtlwEzHspVpsP3JiGCnuBRlF56HoiCz0SczH4bBbGX83BNPqtM5f+wBdRFtLjZZQV9I+Er3Nf+wjYosj+p/SX/ioNl99n49r7HFz9SGXpTS5inudgAY3us+hzDaZvqt4JoEpUBrz28mlMedBdnQ4NApTb528z0wWgfJtkvmWy1ojPBOhH6Az9BNNRKbAanwnXqXkCUVdqoA6jc2BIDbQQAWrfNwf9NiVjXgJhfTgJmw7nimyOS1eJBKeUdIGqnG2KiBGfwJQaK+F5NEcRwpO31GgPULu9fmMCnj6bh+T7FQk0N2Sdc0RGYnFk8f2OEsylA0g8uivHd0UDPRqEvBiCksDEIQWeh+j9hxnQEBHEE5onaDxPYDh51SZC+hw13UvVaGwnOK/XRN7Npsi98yfy7nZC6t2uSLnbUeTtjY6IjxuMjeuaw790EBy8asAjuAH8w2ogyKsUfN2C4G3HgBKexubUQE3EFTd85Y29BsEoA1qU78iZH09VQKVLOfXENeR8GSRf6RNuoEPjsAMGhIdhecvG2NCxNXZ2a4sjQ3siZlgvcVoS799Ul0MjCE7F2H50wgDETxqEE1OG4MS0YUicOQIJc0bj5IJxIgkLJuD4wgk4sWgiziyYjHOzJ+DsrPG4OG0Mjvfrgf30dTfVro4lpUIxw8cbw5wc0Y4aZ0say+tT+6yhoYnqxTVQjSBtameNzj6e6BESiEZOtqhnayHaaDUzMwFsOUMjcWQ+xMAIYaa2CHPwRvkSQeKAXKlqndFz2FIs2nYOB8+8QyIheZL+b3BkSDk80jNyAko1gKri+Vf5EaBqMWRUeasmfOBL7ceoJN++yr8J45kbuX8j6pGUc/ra9+FTjTgyjH+Vn4F57HJ2geTiGBXGQjO3vgQjypmzjbY7n2PGjmdiFaY6m9IRPOuRWDQ5YHMqylMj5NG9z4l0GtezMfpMJmZcysJc+gGW0R/g6ts5Ihvo8Wb6B8HZSM1zE+HJ2U7hSzj5RPqY53k49IpQpebJ75tAn2MUfUPdqb3yikwVo3PgQWDLgIoT6edkoTADygsrKwBlPDm6wz4ToEmwmZgJ52k5cJ5C4zvFdhSg1ykdhRq/gvswYMSudCykhrs1+jPWH8kV2RyTQUnLFwZzU2z+574BSnAqIo3+vAsgS2DK55TujKWfkTB9cKclPrzpjvRbBOIFZ2Sdtkd2oo44/5PzHaB8NJ2SG0tgEqDcOHFIkYP03GFqpjGlRHCM8DzB18rzNfPVkHeO0Dxfi6Cuh5zrTaXc7EBw9kXWw0H4emcwPlHr/HhrEK6eHojIAzMwZ343uARUgFdQUwSWboPg0GoI8SgJPydf+Ng4EaCEp4mZAlADOGnriWvA+f5AHPlGawUBFSE4ZUDddbVEAqndVdLTQj1rc/T398aaRnWwvV0LHOjWHmeG9xM5Qe3w+JBeiB/cE8cH96ZtbxwdJL0dT+9LHNUfp0YNwNmxg3Bu3GBcmDAMl6eOwhWC8dys0bg0d5zIxfnjcXneRFwhPG/MnYi7M8bj9rSxeDBhJM7/2Q5HGtRFZMXy2F4yBGs9vTHTzgFDjEzQl+DvpKmDZkU1RBrRSN/M2AAdCVH+ntu7Oor9poxqAxrva9MoX5kQLU2/JMoQomWMzFHe2g2VHTzpz7I0gks1Qqt2wzF50X7sPf4YiQ9yxb5QEcaTALtA7VO18TGgBfMdlCqI5QNNbBnRgvkGoGokQKWotkMOA6ouBV8n50cruavDk6Meyh/lG5bqoh5QKSd+McevSpHaZf4IMAtGHaCMpyqg4Qtfwmx+EgK3pAlAW8TmoW9CJgadzsUYaqAzr2QrAV11Kxtr7+aJfZkyoBvoHwmHn99If/E7b3xGxK0kcUXSznsZ2HE3HStvZoixf/h5oPMZoAaNvzKgxhtzlQ1UFdDi41Lw24hPKDbkg4jeiK9KQJ2mZEktdBpgMzIP2h1TRAMNngRMPUwtmQDddvirEtBNRwjLI6kifwdQ8bYaQDkM6OP7rQWgKTcCkHveCRmn7ASguYk0xlN+CdAD9JjxVAEUsTS2qwP0Qm1qn/WRe6OZiAxo5oOB+Hx7IN7fHCgQvXiiD9ZtGoE+A2rAwTsc3sHNEFymHQJKVkEwNSc+gORp5SAAdTU2FYA66+grAWU45ciA8r5PGU8e22VA+b7q6gDt5uaM+dUqYm3jetjVvjlOD+sjIuN5dFAPxA/sJfCUAT0xoh9Ojh6AM6MHijCgFycOx6UpI0XOzqStCqBXF07BtUVTcXv+FNycMgrXJo7AzZGDcLx5E0TWqILdZcOxIyQUG3z9sMC1BMZY2WAY/cLob2aJDvqGaEs/cws9XTQ20JUQpdbZw88T7ahBt6DHjWxtUN/SAjWoiTKeZeljytIYX8bSGRXt3OnPMhSBIQ3wR/0e6D1qJTbsvYK4m2k4eSdXJIHQktERCMmoqQGUI9ql/JhfpybS8wXx5OSHU85/FdB8IP4PAFoQTdWoA1RG8mf5m4C+hjLbnmPqjvcis3YQoOs+I3TGXdiuyIDvllSUPUgNNJbG4MQcAhSigc6kBjrvOrD0Vg5ByA00j7CkEZ4Q5SyhBjqPIJ1Nz02nH3gqjeicSfRNTaJvdgI9HknfSO8LQE9eE/QsUInG3zJRuXCLJEDX50FvZYZYF7TY7ExxsznN6dnQJEALqwCqPzIJFmNTYD8lm/CkMX5aMtymp8B6RC4029MP2iQL7tPeYvyOZCw/AeyIShJ4rqVGvelIJrYcThfZeoTbqByGU/Vt3k9Ko7sC0oKg7jyWrGygsfS/4/mDILx/EY7U67zykROyGNCTZshNcBSRTmHyl8Lnb/JRdUoeA8pXGkXT8wcpPL4rRnjE0Gtiw5B7tDzSj1dFxolq9HlrIuN8bWRe+AOZVxsg7Xp7pBOeKXe64PP9wUh6NBQv747B/Zsrce3CAkTs2IDJ05ahYZNOcPSpiMDQP1CqXCMEBVRBkKu3GN+9LGzhQYDyDeLcfwCoKp4FDx5x8+TwcnYeOlriMs5QHQ00MNJDaxtLjCtRAmuCSmJb2XI4UqMmzrRohkvt2uBiR0rPLrjcpztO9euOxAG9RE4O6olzw/qJXKWmem1Ef9wkRO+MG4q744cp82jKaDyeOgZPZozDy9mTRF5PG4fHQ/vjdt/uuE3t81S1aogrWxaxhOexwFDE+ATiYAlfrDG3xyoTGyyxdsBUUwtMMDDGcH1j9KWfo5eWDnrp62KStxcmenpioKMTulpao5O5BdrSaxsamaEB/TnVpD+vqvR5alo5o5qDPyoF1kCt8Ppo1XUsZi2NRNSljzh54StOX07BRfr/cJH+U1+h7ZWb9PuPQBLnNRJsfJ6kuFqH/t8oQ89dVokMX8EocSwQVQRPE+AcsU9WfAyhUwC+UzRNqov8/oIgqn5swciXSeYL/dwcdTCqy+nr9LnUhf4M1SWRfOHw+Zo/Sn441YehVJc4Kn2FZmyh1kmRAZ2y/a0IA1p77SeUmn0fZgu/wntTCsIItKYx2TS+5wpARQPlEf5qLhZdy8DSqxlYcT2bmmguFtM/BM48+o3EcDKYY85lYMzpNIw8mYIhJ75g+KlMDDuZIXYHdKPP14U+bwtqhxVieCHmbLhE5MFoXS50VlADXZz9HaBFR30Vy+vxCG84KhlW49MFoG7TslFiRqoA1GIojf5t6QdtnIHSy7OwmJrhwlgJ0DXR2SIbownH6DQlotxI/w6gSkSPJgk8OUdP3sPLRyXx7nlpJF8tgZwzDgLQnFO8/qeTyC8DKiMqA0rJiSuHtPjKIpknayD9XE0BaMaV+gLPrNvSfk8G9OvDIXhxZ7TA82zCdKxaNg99+o9DSKkacParjJKl6wtAeZ9dgJMnvGxc4GluDXdj6Q6bDCiP8LwCEafg+C63T1VAuXlyVAEN09UUgLaxtcJoVxcsptF5pX8AdoSVwqFqVRD7Ry3ENayDEx1a41Sndkjo3RnH+nRVpDMS+ncXkF6kNnqJmirnyrC+Skw5t8YMkjJegvX22CG4M7w/je1tcLJNM5xqWA9Hy5XD4dKlBKBH/UsKQKM8/LHVwR1b7EtgrYsH5ts7YYaFNUabWGCgoTH66emjt4EeRjg6YoKHB0Z5eKKXvQO6UWv908oWLSxt0czcCnUp1SwcBKBV7f1Qwb8aqoX8geqNeqLn0HnilKYzV1IJwBwB6Hn6f8GIXr5ByBFCIoSd8nLH/4cBVYumaujn/3cBekqB578d0OmbX2LaphcC0SlbX2D8ts+YsP2LALX3IaDe0mcwXUxtblOmuMdRtT0p6J0A9D/FgAJTzmVj2sVcCm8zMfVCBiZdzMDQ84QsNdRe9Jp2J7LR6lgGGsWkotahL6gd9VWk/pEUsdhIs6PZ4lzSRsdyUYuAC40CAvbmwnk3YLAmG9rL01B8YRaKiVsdp0GXRnQ9PoVp5Fdx8Eh7yEcYj/gCy3Gf4TA1DU4z0gjQHAGpQb88FGr1GYXaJKHdfmB9dA6WRhB0B5OwMipPZHN0FoURzSBAM0UjZVSl0f77bDmcmi+bY1LEUXsGNIJw3k2/AC5eOI6kp+74/NgVyeftkHXSAdmn+RYaBOcpd0U86W+YUOTwCfB8TmdcSQKSAaXn+OAR4xnlJ4VR5dE+NgRZxyrj09G6Ikkn6tDX4NG9BXIetkfKw55IfdQbb++OxIMbE3D/+nhcu7oQ23YtwtRZg1CxegN4B9WAm08llC7dCDUqNESZoKoIcAlCkK0rfC0d4G1qBU8CVIoJXAkQPprOLVQGlPd7ymDyVuzzJDQ5MqB8PyFvgtOXRveyOkXRUl8HnSxNMcnWDhtc3bG5hBf2u3sTYv6I8wvEYf9AHAkrjbjwsjhauTKOVJFTEceqV8XxGtVwgsbvEzX5MW0pZ2pXV+ZsLSnna9fABcp5enyOcE4gMOPDQpEQXBLngkJELgeG4YZfKK75huBGQDiuB5XBea9gHHbxwS6HEiLr7V2wzNYBS23sscDGBvPsaOvgiHk08s9w98Q0N3eMcnBGD8K2GzXRdjT+NzWzRhMTK9S3cEYt91L4wzMcYcE1Ub1yc0xfeRAHjtzHiTNvcepKNuIvZCLhcg4S6XHC1UwaObMICyl8/iPDJwPKoF6mUiJHdZRWTb7dAvme/3uAJt7MEkm49S38tgxgwTH7R9eW/wjKHz2vGrVgFkw+OAluERUkL/84qiD+DMy4i3kFQv8NaWouxHhyGNLJW15i3JYvhOhXzN78AiOjgZZLn8CKGqjdOmp124GSO9PRnrDrdgaEJI3x53Kl0Cfjt4fQ477n8tCWgG0enyWOqHOjDD+UhcADmfDbmw6fPWnw50tAaYSufAyoGS+lOo3uFSgBBwHPiFw4ENjGawCdpZnQnM/rgFKbnJZBgGZAh8Z1TRVATeix1YQvcJyeDueZNK7PBAGaC42eKSjU/CE0un7ASPqFsDUqAxsPpGDbga+EZ5bI+kMZ2BCVTts0ASeH314XnYqNh+k5lagDdKti/yi30F30/e8kRO9cW4Tch77IuOuBtLPWyDlpjdxTtgLQPMKTg5OE4kmCM5HQ5JPg4ylxhCi3TCWgvrT1kUKNNPdIafqbK4O0Y7Xw6mgjkdeJTfD2Qmsk3eqC93e64fm9YXhxfzhuXVuCsxe24uTZTVi1cTWGjluMes17I6B0A/j714S3d1XUrdoajSs3Rjmfcghy8EKwlRP8TO3gbWQBH2NzEW8ClNfC5Pul8+lIvCq7HG6fvM+TI4/tMp4cXkjEV4cApVTSKYb2BGlXU0PMsLLCDkdX7HYugaOunjhDiJ718BW54B2Ey34huBoQRuEtY0dbaoyci6GhuExbzpWwMFwLlXKrVDhuly6De2XK5Qs/fz2YP08wbvqH4A597rv+obhPuetTEnfo6z0NKo2PFWvjcVBZXHD1wXF7N5EoO2fssXUU2WFrj60E6DZ7R2xwcsJGLy9s8fHBMnd3jLWwxAgTEwykP6ueBqYiXY1s0N7eF52cA1GjRGk0Ca6OIf2nY/ayQ9h56AYOXfiCfZdSRQ5eTkfMhWSReHosY8qQMYa8r7LgghoFgZTzPw3oKXlLAKqmII78HJ/orhbFn+TUNWrCqlGiqZr8gMYTggWjDsqC+R5OOX8B6LytrzBkfw46rHktALVekwnHjXkI2p6K1nHZ6Eoj95BzEqAjz2ZjJD0efDZHnEjf63Q2mh3LRL1DX8XpSCH7UhG4+ys8d32BGzVc162fUGLrB4FqRcKmqiJVCNpyFD9qiu67smG3FTBa/T2g2pPSlIAynjKg1hOT8gHqTE31t04fUajlY1gNy8M4+tybD6Vjw/5kbNn3GcsPpousO5gm8FSNALUAnnI2R6fkS0FAOfduLhGApt0qgdQzlvkAxRlqniLUKE8RmIyoKqBHqGXK534yoIe8FIj6ISc6DHkx4QLQl5fTFUoAAP/0SURBVHEN8SK2Ad6eao7X51vh49UOeHmtIx7eGCBy9tR0HDqyGFu2T0L/YQPQsHV/hFVsCs+gWvDzqyFSq2Iz1AytiQCHAPjbuCOQxk8fY2t4GRKcRmYSoiZ8fyBTes5Y3G3TSc8ADrw/lMd5QlQ+cCQDKiPqSK/jVZh8tDUEoBW1iyoBnWphQRA5KwE9TU2UIwPKueQTTJAyphQC9DK1xyslQ3C+ZElcpMeX6DGHUWVAbygQlXMzrJTI9ZL0/qCSAtHb1DrvE8wPgkrhUWApAeg9AvVteGV8qVJXAHrRzQ+Jjh5IoJH+sIMr9tL3ydlNYz3jyYiup1F+vbuHQHSllzemEaiT6fnRhOxQGweRgXbu6EytvotrMOp4lUOjgCpo06I/+o1chnkrohF56h12nfmCPeeTsO98Mg6d/iwSey4JRy+kCESVWBXAk1Pw3Eg5MoAFR+x/N6AM4r8T0O/glKMG0ESV5qkOT446MDnqwIy9kFsg1HOoMBaavJHg3PgcUwjRSdQ6x27+JABdTCP92N0pGM7YLU2DybJ0WKzOEfd5b0TYtaGG2VuBKGcwfbIe1Eq70vNtEmnUJ6zK7uWmmQ2nHdlw2JYB8y30ObZmwHJbJmy2pMF3HzXaw9ROjwBluKXSNpRar+cewHVnHmw358FsRR4MF2dCby6N8lMzoDk5DdoTUmiET4LWCMbzvYg4Aj8pWQmoK43wdhNTUejPJzDq+gg+EzKx6FAOthygFrkvWSC68mCqyFpqoGuj0vJlXTRBG5X6XdQByiP/1thsbIvLxa6j6SJP7g4CHrgj64YDUk8bII/X/DzNtyx2phCcZwnHMwSmuG1xGWqhtD2mAFQ+75PH9wPeEqKcA4FIj6qE7Jiq+HSsHu7HtcOdI21w7tgAnE6cQGBORuLp2TieuBoxx5Zi4+atmLdwE0aPW4DGTUegWpVeCAtti5CAeijJKwZ5VUDV4Kqo6BEGPzNX+Js5w9/EBn4EqLeBOXwJUH8TCwSaS/E3IVAJUjd9I7FPlA8sqbZRBpVh5TjyQScClC/f9CM4/XWKo4oWAUqQdjU2wFRTM+ygdhdBgCY4e1Lr88KlEr646u6D2x4BIvc8/fGIIOU8Jkwf+AbjoR81xoCSuOsbRPAF4xG10yfUKp8GhEoJChN5THkYTFgSvHL47QchpfAgNByPSpfF4/ByuBNCrylVBm8qVsWT0DK4RoBfd/XGFSdPXCJAzzp4iCYab+eKOFsXHLSyxwELO+y3cUQkje77nFwR4eqGTS5u1EpdsN6lBLbS987Z6BmEeTTCz3ELxTCv8hjlVxm9q7RCu+Z9MHzANGzaewlrD9/DtoTn2HX+I/Ynvse+hHc4eOojIZqCYxczBDByoxQ4KsIAyY3vPwVQ+fuRARWPFVByVDHk71++1FL1eY5aJH8UgWWumvwYUHVA/izf46kC6MQNLzBxw7N8gHIW0tujdyRh/J50BG0E9BZ8henyDLhu5BvE5aIVIckn0/PpTIPP5mHgWaBzAvDn8Tw0jcsR90QqvScF3jTyW29MgeX6rzBcJ8V0YyqsN6fCY3cW/PnOnYSonGAas0vspva4LQfWG3Loa+ZAf2E6dGbT2D6NmigBqjU+GbqjqX2O/KwE1Hx0Muwmp+QD1HrcV/zW+Rms+r5GpSUQgDKeG/cmfQfomoMpIn8FKGdTVFL+EKCbY/hUpm+APr0/RACacc02P6C8lB3jeY5G9LM0jp8pR88TnqqAyuM7I8qAKpMf0LuxbXHjUHPERP6Jg/v6I2JnD6xe1xXLVw/GkuUDMH7iZAwcMhVduo9AjZq9Ua7MnwgJboUg3zoI9ignUsq9NEJsveFj6kJt0x6+hlZSaIRnQANMLQWeQRZWYutL8PFBJVc9QwEoo6kKqIwoA8rhu3L6ahVRC+hOexfscfFAoosXtT5vAeiVEt5qAeUwoJwbPgEC0Pv+JQWoSjwpjwMViIaECxAflaSmqZKHhOfTshVEnperhBeVquJp+Up4Wrocbnr7i6/PgF6l74lzycUHp2h7kkA97uiOI3YuiLJxwkHCf6+jixLQ7R5e2OHpjZ0+/thfsiwOhJRDZGgFrC5ZTWRKqTqYFl4XPSu1QJO6ndC1w1CMnbUdo5ZGYcHui9h44gV2xj7Hnvg3AtLoU19x+EwSjfOZSogYR/nqGoZDRupXAT19iw8A5fzbABVI8veq+L5U8RTvKwDl/ypAuYWKJrrhpci0jW8wbnsaJu3KQqNtBOi8JBgvTof5uhxUopZY+wTQisDsSq2zOzXQLgRoi3igKbXTmvT+UGqXgbty4cBj+LpsGKyh0XtlKnRWpcFgfTYhmgmnXXlwp3E9kF4fRHAGR0GA6rYTcKKPs1sHmC7NheGCTOjPoRY6NVOM7wyo1ugvKD78AzSGvBMxHZMMG8LVaWYOvKbnwHkqYDYiGYW63oH32JtosQtYuZ9g3P8Va/d9wer9SQLPFfslNGVAVSFdrSZrCFbeN6qa9UcI0Vhqo3HJWHf8k0ja/WrAnRLAZVvC0YBGdGva0uOLBOOF8rStAJyvSv/iFUmsSICG098uIRqlGOEZ0P1eyN3vI4IoR6QfroqMI9XwOq4rzhwZhJjdXTFrxUKMnrcRg6YuR5/hCzBk4AL06zMLPVqPRe9GQ9GtTn/UD2uBGkH1UNW/NkqVIDhdQ0VC7fwQYumBABMX+BnawNfAUhFqoAamCCJAQ61sEKIIQyrvD+Wri3itT77Jml1xDeVRegaUceXwvZB4iTheKq6GZmF009VEXxMDzDEzQwSNxPud3QgoD1x28xR43XDzwC13X9zx8idAA/HQJ0gZxvM+bUW8AvCI3uZm+oxGcM5zAvSlfyhe02j+pmQZvCwZjtehZUWeh5UVqD4MK4OHZcvjeWX6JVS/IV5Ur4n75crjbkka/wnmG15+ooVedfcTuVLCH1dd6THlorM3zti747StGxLs3MSYzzlB7fmEh58iATjnWwoX/MNxMrA8jobVRHzp2ogq0xTRZZthY7mWmNewD5a1HIIZ3WfQ39UizJq+A0u2JGLdnmvYeeQRdia8xbYTb7D1+CtsI0x3nv6EvRdTEHM9G/HXc0R48QsZpl8F9JTAT4qM42lqtvLrC67ELgNXcHm3/CuzS+HXq65upAonRx2U6j/3j/PDZeXU5PjlPCWYx9Sg+CtRD2cuwZlDycNhBnTSumeYtO4JJq8nRCkMKo/1Uza9wZRtSSKDIwmzOe9hO/sd9JelwGNHlmiK1akxtqAxvjUB2pq2tXg/Jj1fai/gsZ0Q3JANk9U0ei/LguaSDBRbko7iS9MI0SxClcZ4gtmR2qYrjewlIqQwnvbrc2CzNgtWy7NhvjAbxvMyYDg7Uxw8kgBNRfFRX1Fk2EdxDiifxmQ6PgN2hKbDdMBlUjasRryBRvfbcJ78FN23fBUHxJZT85Rv27ySAF1xIH9WHkzGqkMpPw0jujYqOV/WRVOjjaFmGvsF2469xNajL5D9gJC85YK8iwRnguKeRyepfV4jLK/Wl3KpAUFaj37916FflZWBozTKxxGiDCiP7/v9kBPpAeyl9rnPB3kHAvDuQBl8jq6I8/u6Yevm9Vi8cC6GDViGcZ1WYHSHpRhbbyImVB+C8dUGY3i5nuhfqh16BrVAW5/aaOhVCXVKlEVFhwCUtfMWKWNdAqUsXBBi6ohAQ2v46xOeuoSnrgnFCKHmNqji7I5wW3uRcjSmBlnxPlJj6Ta/GsUI0OKwLVZculslhVF10dIR8dLQROliRVBWozgaEKL9dbUxwswYSy0scYgaaLSTG845e+ASfY2rrp4CUG6eUgLx1JcaJkW0UF8G1Z8gDRSPH/vRaE955k+IKvKcxnvOy6BQvAkpLfKaWufLMuXwmMZ33hea17kLMG48jVA9cD2AGm1gSdzxk3C+5x2AO5R79PXueAUS1PQ1aBSXc8fNj/5avXHL1Ze+V1/C3h83PPxx0ytYigd9Ll9COqgi7gdVxq3QmnhQth5uV24hcv2PLjhBgCY27oe9rUdjdYeJWPfnFCwcuBAThy/HpBErMG52BCavO44VB29iY+Ir7Dj7EREXv4qDTYeuZODIjWwcJ0BlrP5dgKpDTMo3OFUBlVc14u9Jxlc16j+XFPU4/jjHr+T8PCqA/gzDn0WC8vscOZdNyUU0uVdo4tqnAlA5UiNlRF9j4uYvAtAB1N4c53+Czay30F78BTarP8JtWzrK0njfkFsnjfPNqY1WJ6QqH4Q4X9R5Yw5sV6fDcEWGwLP4olQUWZgCjWXp4l7vBmvSBKAO9Ln5dCWnHYpQ8+QDVqbLkmFGH2cyPxNGc9OgPzM9H6Aao5NQdLh0Ij0DajI2TQDqNJNAnpwLg/6PUbzbLQQs/Iyh1GpHFgB0xb6vWKaIKqBy1OEpZ82hpHxRB2jOQ2qYBGjuBatvgJ6iRnqdmun1RlKuNCZECVJVQPkqI3HppgRo3l7PfIC+3ReOT1HlEb+1DRYtmIPxY0di+MDlmNx9LUa2X4LBVYdjSHhPDC7dAwPDOgs8O3k3REvP6qjnUR61XcJRwd5f4Blu44nSlq4IM3dGqJmTANRPzwLeOqYUYwFomIUtKjuVQGkbOxEGNNjaRhyZZyAZUBFqoDKgnIKAltfWRGPt4hior4NRFmZYQW2WAY2h9smAMp6c667uuEtNTgaUG6YcRpMjA8p5ooJnQUDlPA8OxZOw0ngYHIJbIWE0NnVDbqfOeFC5Cq76BQhEb/MuAUW75X2rD/1CRR5TnvlKeeodggcehKp7AH2PBC0BK6ClyIDe9goVgN71L4u7ARVxM6QGbpeqjatlG+F6+aa4VKMj4up0F4jubzsWaztOFoDO7TMXownRMYMWoc/I1eg7YwfGrojBooO3sD7+BbaeeicONomj9TcJHELqPxFQ+Xv6O3hy1CH5s6hFUzX/fYA+JzipeRKk4ykT+DEjuv4VJm16h8mb32PM1iRUWZ0B/+kvoTvrIwyXJMNidRa8tuai8hHp6HkF3n9JcHI8CUIbGr/NGMrlNHYThBoLCdD5NHoToHors8RIb01Y2lJTtedsoY/ZmAvrDXzgiNCkpmq8OBOG87KgNzsNujP4/E/CeGKKOIlee2wKio38jKLUQjVGfIYltU4Xap/uswCLCV+gM+AqCvc4i5ZbMzF7Xybm7M/CUgJ0KeHJkfH8EaA/inpAvyjG+C/YcfQedh1/AKogwA075JwnPBP0CEhXApQwvENw3v6TcO1IbbQNAdqMRnl67gQ1UxnQqADC0hs5+zyRvdeD4kWPvZF2gJCIaYXHh1tgyYIRGDV6CwYOXIWl7ecjsslkbP1jFLYFt8ZaQnO1fzNM8KuPfl410d2lEjq4lUZjZ3/UIzgrWjqhvI2LSGkrR5Q2t0cpMzsEE6ABuhbw1TaFl7aRsoEyoKWs7RFCmIY7OCkBlRuoHIfiUpyKacBdQ0skoGgxVC5aGNWopbbR0cBoAwNMtrDABktbxNq5IN7JA+cpV6iBXidAb5fwEnhKIzo1UG6ZPgzpNzQZUG6icvt86U9gUl4FhihT8O1nQSGiib6rWBnvq9fAg7BSuONPn8efmi0B+oLQfEaIPlV8Hbn5vvQNwzsayTlvfcLwxjsUr73o81OeE6gchvUhNVXG9aFnCB55hYs88ClDX6MiQVoZ1wKq4HpgVVwKq4erZVoSpq1xrVYvnKk7UCSu2SisazMWG9qNw9zO0zCyxxyM67sQU2fuwrTlR7B021lsOv4UW8++we7Ln2icT0c8tdET1wlBAir/aCwBeLpATt7IFPn3AMrtU8KTt/K+WnV4MoDy9u/k+JUslahBUyXxl3L/chT/UdShyZHglKMAdMLqZ5iwhpqnGkAnbnwrEB1NI3ATGrPLUPtkQPUWfBaI2q/6ilB6vjQfTaetF4HIcSUMLdfk5gO0+IIU0UK1l2fkA5RbqK0CT8t1WbBYS2M/IWu4JBWGC9KhP4ea56zU7wDlBspjvNaoJBhMyIADNU/G0422+sNfC0C1+l9BL2qecw9ki8iALon8LCIDqg5VjgyrahjR1Qe+5svaKF6YhFvoJ2yPu4OIEw8lQK9ZI/ucsQQoX3V02oueby4ByrneFrhMbxOgecerSON7AUAzI90FoJzkfQF4cLAJbkbUxeRx3QSe/fqvwKymU7GxxjCsrTwIWwJbYk1Ac6z0a4JxPnXQs0QVdHUqj9aOIWjg4Is6Nh4ob+6AcAspoQQnryAUYmwtAA0ysIKfjrkS0BBTK5Snpsj7Qjm8H1QGlPeBqgJqX6yoCANaopimADSIGmgVeq4GNdC2upoYb2yMaVZW2EQgM6BHHWiEd3TPByjjyWEkGVA5/LY8wsvjOz//V4Ayji9LlsKncpWQVLM27gSXxDVfP4JNwvMxjfDy5+DXMqDyPtXXfqXw3q+0CCMqb18TrIwr54VfGAFPcHrzroZQJaD3vcNx06c8bniXwyXv8rjsWwFnAmviXMlGOB/SGCfLtUNMxS44WqU79hOiSxsPEZnWdjyGd5uFsX3mY9Cw5eg5ajVGEKTzdl/Eytj7AlEGNIFGec5/AqD8PK9oJC8NJ6+EVPBjZQxVH6tLfizVpSCY2QXyc0DVAVkw+cH8lsNnM3H4TA6izuah0Lg1L/AtzwjR54ToSxFGlEf5KRveos+OPLRa9gGus17DgJqkCaHIONpvBlx20ojPbXITQ0gj+AZqn2tzYbSSGuSKLOgvIzSX0Oi+hBBcRuP4ygwYrsqEGb3Ogl5vya9fA3p9Hr0+BwZLMqG3OAP6CzOhS4BqE6Ba0wnR6RnQmkIIT0yCzlhqmRTDsV9hPjkd7nMJ0Nk5cJ6WjkLD7sBwyDm4zniEKdSQV+9JE1kS+VUlEqKqoMqQ5gc1WRxoyocoH4Da/0UJqNRCU7H2SAp2xl7FPl4l4jGN61cckX3agv5FGSAnkdrnORrLH3YD7g0G+DSnmz2Aq+2AC62QGc8NtCzyYssg56Cfsn1mUtIivZEc4YnHBOjRraMQubwPRg1YhCldFmFy54XYUW0QjoZ3xOGQNjjkUwNb/Wpgk1cVTC1RFr0cQ9HNNhAtqXnWs3FFbQtHlDezpsZpJRJiZoGSJoQjr2VpYEaxIEBNaIQ3FIDy+0It7eBnaCYSSB8TRO3R19QCbtQm7bU1YEft0lFLQ9lAXYsVgw8h6lucx/diaFBUE0219NCTwJ1DIC+2ccRuW1fE25VAoqMXLjp54YZiv+K9Er7U5vwIImqY1AYZMuV+UD5o5Ccdeectn77E7+cDR5xXAWH58prGdxnQD6Fl8Kl0OXwuW1GM+Py55fGf335NeMqRWq3igJQqoDTOv/enRkrb177UaBV5SZHHfDHq+4ZL8SkrWijnll85kRvURO/618a9gD9wN7gRboS0xK3QVrhWtgOOVuqM41W64XCt/ohoOhoH20zC+q6zMa3fQswbthIzZ0Vg1prjWL7zImKupiqh4yPRMlzc+mQwz17LH9WRWt5fyUfMVQ/0qKYgfn8V1aXhGE8+mCO/Tx2SBQ/8cArCqJqCQP480uj+bwd07Orn4KhCOn7tK5GxinAjncs3Y1ufhE5bc2A+7y1sl3zG7wRhoRVUYymaFENlCMHl0v5PwxVphGk2TNdkUdLpcSbMqWlyTFYTpsuSCMuv0FlASM5Lhgal2KwvKD7nK7TnpqLY1C8oOuUzik+mt6emQGdaKvSnpMB01jtYzv0Im3lJsJ2fAsdFgOk0aqej3kBz8AVUmvsQ3Q8BMw7mYfHeNCyKTKV8A3Thni/K++Ev3vMRiyI+iK2MKT/+hqj6NipHjPXR6VhzOAm7oy8jOvEech/bg2QgQG1pPDdE9slAArUswToSeDCWEB1NLZQgvdaZWmgH5J2sDcSXR25MOLL2hiIvsiRy9gQhI8IPL3eWx/u9VXF005+YOmMqhgwbjDkdJyO+Fo1+NfrhVKU+uBDWASf8miHaoy42e9fCBvdqmOxQCn3t/NHLygetrNwIT3uR8oRlKQKQU9KY0KS3A43MRQIYSj0TeOkawlvPSKDpT8/zEXl+29vQFIEWhKiVNfwtrcS17lK04ahBkFJKFC8Of8IzQEMbFYtqoL2OPjrpG2GaoRU2Wjtjm6MHohw8kGjviTPOPrjk7I2bJfzEARlx6pKiYXK7ZNzk/ZsM3rdI53/KgCrRDKR2yEfhg8MpvC0l8PwYVlY8ltupCMEqP5bxfBMgfb439LkK5p0CT84bRpSBVUArt9Fn1Ea/pTSeBoTT91ka9/2okVIe8EjvR4hSHgTVw/3QRnhYqgkelGqNu+HtRK6Gd8K5Cj1xvmIvXG84FrHNp+Boy2nY12clZg/fgHmjNmN1xFXEnP2MY5dSaJSnRkYAyjlLeHHOqYSbqSp2ciQsJXi/tca/DmNX8LmYs6kK7Oj7ISA5EowF4eT3EXKMooi04tFPVz8iEH/lhPdvAY5ckHJYHDH/60Sf47E8f6LOMpTqc+hM1jdA1UEqA8pj/aw1n0Q6b8uF9eKPIr+toLa3jAClFF8KGCzLFZEB5QZqsjoDFuvpY6idWm/KFVcXcXhslwHVWUhAEphFZ35C4VmfxJYR1ZpDIM5IhtbMFHEaEx+JN5qTDbPZ2bBdlAS7xclwXpopYjOHvvbEzyg85BksJz9As01JGBgPTN2XRVimCEAZzcWKqALKeC7c/V6JqBzVZipDqhpVQMVpTtFfsTPqIg6fvI/sR3bULLmB8j3fjZBzikb66xWApwTno/HURMdJgF7vQrB2zAdoZmSIwJOTusNbAPpxfw3sXdoMw0cNx6ChgzC11RjEVu+LI1V6C0DPhbZDvE8TAegmr5pY61YFE+3D0MfWDz0tvdHMzBk1zWxR1dgK5QjEUCO+17mZAFTGUwbUX4ElI8r3POcIPCmeFD6Z3t+cmqqFBUoYGcOVmigD6qSpIeKuoSHwDNTUQWUa4zsbmKAHYT3b1E4s2LGT2mY0Nc/TTt446+KLKy4+Ak8+91Pe9ynv3/wRoHzO57NAQitIAjM/nOHi8efwCkivXAOpFasKON+WLC0QVUVTHaAM8Y8AlRvorwD63D8cz4PKCURlQO/5lsNtHwlRBpTxfBLeXAB6p3RbkUulOuJ0ma44W74HrjUYg5hmkxDXYio2d5iDcb2XYHL/FZix8ig27L2FAyfeEDCZiCcIOf8KoAUh/JWoAzT6VPIPAc0/fsv3FPoe0O/glPOXYBbMfxOgo1a9gJzRq1/my5g1r0R4rJ9GuE5f8xLDN3xGnZVfUHnBa9jPfw/N+ZnUGtNRfH42jemAPkO6PBtGy1NhTO3TfFUSrNclw3ZDGhy2ZMN5G43826U4bc2Fzfp0mK5OorE9WTRR7flfaJsCo2X0/KJ02CwgHCkOiwH7BTmwo6/jQHFemi5iT6+zXkTNdMY76Iy5j8KDr6L6yreYcACYHAVxbydVQFXDkC6K+ISFuz5i/s53SkTlqGIqo1kQUx7v+XzS1VEZYpSPPHAB8ScfIuMhNdCzLsg95Ug4miPzLB+VrwM8nwM8mws8mY2sO9RGb/RC7pXuyD7VAFknyiMltjRSD3jS6O6DDBrdP21zwsM9f+De7lpYOaU3pvSeiml9p2NjncG4VLYrrpTrjnsVuuFmcAucLlEbR0tUx3bPKtjkUh7TrAMxyMoTfU1d0dLIDjUJyKrULktrGyKEUAyjNhlsRI1SjglhSvE3NqXGaUxwcgs1EHHX0VOGT2HyMzMXgPooEOVLNl21NEV8+Mh7cb4thg7qEqCDDcwxwtQGK80csJ/G9iga2Y9T6zxLkJ6n5nmFxvbbnn7iFCJl+yQ4Gc/nAdxCpTwNVISel09TehdWDu9DyhKOZQSc/Ji3jBr+aAA0ai4A5TGe8eSxviCaqmFA1eHJkfepyh+vLvw9q57Y/yyQW2gp0UI5D71L4Z4Xj/Xl8CSoGp6H1cOrMo3wOKQBnoY1w5PQpjTaN8PdkLZ4XOZPvKk5CK//GI03dcbgUq1R2Nt0GmLaLUDE2AjMXHUcayNv4tDFVAKMGyT9zr6SH9ALNN5zzqostFEQPo46ECX8fj1RJ5NodJZGbPk51RFcNQynvLp7HAH5o8ReylEkTwnir+ZnMP4sP8KyYA6ezkShkSufKwFVhyiH941OXSVl6NqPaLsbqLcmCU6LP6PIrBQUm5OKInPSoUXA6S7KI0ipKSoANVv5FZZrkwjKVNhvyhKnKTGiztvyRPg5m02EpNh3mkevzROPOfZr6XXLCVpquLx1IZydCWlnGtcdFqXCau5nGM18B8MZb1Fk/DOBp8bI22i9Jw/TjgCTDkqALohIFoguICzlMKCMJ2fejveYu/2NElGO6mPGlOFU3U/6DVM+Op9KLTRNCeiJ04/zAZqbaCYBeqce8HK+BOjjWUpA8671QM6ZhshJrITUuHCkHfRC1j5fAWjSbjcB6J2dNTB3ZEdM7jkFE7pPxLpaA3AhvLNA9HbZTrgW0BSnXGsh1rUatpaohPWOZTDDJgiDrb0EoM0NbFBd3xSVdYwQosG35NVHkI4B/HQpBKU/gakOUC9dfRGG05VA5C2fSM+A8gjvacYr1hsKQPmkeY6vprYS0IbaehhJzXestRPWWbvggL27APQEtc6L1Do51zxodCc8+RQi+eAQt0ypgX4D9HkwASUi41kG70uVpxG9nIiMJ+dTKfrzbtUeqF1fiaaMnwzhvwqo/HnUpSCgEp5h3wF637ssHgdWxbPQugJRBvRhcGNqpY1wK6AJ7pRsjSdlO+NV9QF4WWskXtUehWt1xuFgi1k41Go21vdfh1Gz92H6imOIPP2FwJPG8B8BelrG88r38P1T4QYqA6oOTdX8rwF0OAGqmhGEqJyRhCdnNLVPOcOphY7YmIRRm1LQeUUSPCe+hPfk17Cc9hm6c6lFzkuBNjVHw6VpokVarSA4V6fDYU0GHNdnwGlzNly35sFta5Y4l5TjsS0NntvzaJsL9y15cCdgXfngFI39Tuvy6GNz4LCaRv8VhOoqaWs0Kw26U5NgOPkN9Ca8gPbgM3AecBTl59zDhEPAzH2ZmB6ZToB+wbw9nzA/8ouAU0ZTbp4Snu/ElsNwylGFVG6l3/aPJokGy1sZUQZ0HwGaeIoAfeBI/5LtpQVEuIGeqw7cbUqA0m+BZ/Qb4PE8ZN+bANzsS4j2Qc6FllQRaiDjWEWkHSpBLdQbXyM98HxXOC7u6ouEDV0wbvBEbGg7CcubjsLJir1xj0a9+6X/xMOQZrjlVxfnnCsj3rUiIkqUx2b7UCyw8ccYaqDDzVzRTs8K9fTMUFvbmHDTESO2CCHKCdQzVLbRAEMTgaq3jj48tXRF3FXiQaD6EbLypZ3cSD31pXsecXh0L19MC1W09NBWxxBTze0wx84VO21LINbBC0edfHDBIwg3fEJwzUs6j5Lx5CuNlHgGSacecbhx8paPpL8iODnvS5XFh9LlBJScj2HlRQt94RciMM2rRe2T8OT9n3x6kjgSr0BOHaASnHL+dUA5fPReDjdQBvSRTxjhGYp7nsGUUAHps4CK9MugOl6UrEGY1sTDwDp4EPAHjfp18KRkE7wt2wYfq/XA1yr9kFS1Pz7WHIFndSbice3xONtqAaYMX4f5k3Zh0/77OHE+UyB5hQCVj8YLRK9C5NRlCuHJUYffzyLfK+hnUR3FeeRWHctVn1cdyb/h+Cv59wGqDkyOOjQ5DKfIqWwUGrbiGVSjDtNhq+n5VY8xYvUTQvQpJq18iQnLaKxf/g691qaj9dw3CBr/EBaTeP/jcxhMewe92V9gMC9JXElky+gxgOsIRAWgHjty4L09S8RvRyb8aKTn+BKenrT1oC1fBmq2KQfG67NgsjYXeivSobM0FdoLPsFsVjL0J3+AzYhbMBlwCbVm3MCQDc8xkVCbuisVs3d+xtzdXzF/92fKR6l1Ephy5u/8oIST32YM5aPzDCRjWRBReZ+oPPrLeCrH+IOfCdBLOHn6GdLu8zXvEqCczItNgAedgFf0m+El/YE8X4nsR9OB+6ORfWsYci53Bs7UI0CrIvNgKD4eqIg3EeFIWNkWm2fOxYLhozCx63TENRiOqNqD8CCsC56EtBG5H1gfN7yr4KJrWZx0LYNojzI46FYKW5xKYr6dD2aYu6G3vjVaEqDNdUxQjWAro6knIA0m7IIJRQ7fFC1Y3wD+2rrw1tIWJ8F7FteAe7HiyvM6Pej1XtQqVRtrsJkFQs3NEaBHsOrqibtVVqf2+Qeh3F3fBPOsHbHUyR0HqXnGK8b3q97BNK6Wk5aVIzzl0V0e30UITT7FiLec5wQohwFlPPmI+pcylQWg8hifU70uULcJ0ivXIjj5tCTpKLw6LNXjqR7Qt7x/VeU1qp9PNQUBfcSnN4mE4b5XCO7SL47bbnwifhBeBlfEs5BqeFqyKo3zNQjQ2iLPQxribXhLfK7YHp8q/4l3VbvhPUH6vlo/aqRD8LrGUFz/YwI2tpmO3V0XYM3ESKzedAUHYl8jhoDkfaK8/5HXxzzDR+V5vCdYpaXdGDN53+M39Arm+9f9/PWco4qoa5KqkUH8UY5czP0+AsS/Fz5Pk8NHy38lh84wmt+HoVSX/SezUGjI8qdQjTpMh656KgDljFr1BBNXvBCZuuwNBm7OQ/9Nuai3OlPgyYjqTnkDnZmfoDvrMwxpvDdfkgublTSWr6GxfUsu3BhIBaA+O7IFoP47vgHKeHITtafIgBpTCxV4LkmRdg9M/4Jio57DuP9F2I68g/6R2Zh2IBUTIj5j8vZkAeicXdQ+d9GIvoswJEQZTblpynAyhIygHHlEZyjl1sl4MqoyoAyt3D7FKU4KQFce+IT9B68g4eQTJaAyotlXmlPr7Aq83gK8od8kr1YrAc25PRy5V+l9BGjW8RrIjiqFL4eqCECj5jbEvCEjML5rT4z7czIO0ei+v1pf3AvtjMclW9HY15IQqoPrnpVxwbkMTpUoKwDl7HIPx1KXIMyz9cZAU0e0NbISiNagVliOWicjWpLg5MbIgPKdJUsSon6KK4gYTznyeZ3cRhlQbqg85geZmgtEGdAwaqNBhkbiVr81COGGJubobWKB+TZOWO7iiUMEJ+OZ6OYr9n3yupyPCb6XYTTOKpqnjKdonpRnNK5z1AEqN1BunLxNKV9NwJlcrqqyjXK4gcrAqSL44/x9QPmIvthSlO2TvjbjyZeDMp7cPlUBfR5UQQD6PLQGngbXxKOgP/A4uC5el2oq8Eyu+qcSUAnRfnhTc7gS0PWtpoisGLsLMxYcxZrNV3H4YjZiL6YLQHnFI74ySUZUXh/zV0D8VwBVh6W6/K8CdPCyxz8EVEaU95MOp9bJGbHqlUreKI/Yj96cjEYzH6Hq6CvwHHYVxpOfwXTaC3ESvMa8TLF/lK+J5zVF3bhlMpi7pfjukrY+OwlPvmyU3s9XJlkQoEabc6C/PlOc/mS59DOsln2B0/yXsBmQAOfh51BrwiW0W/ocS/YDS6h5zt38CbO2fcTcHTSey3gSnKp48mMGUD74w/svGUEG8RuS3wDlyLCK/Z57voqs4NGd8VRk2f6P2H/gGk4kPkXmPT5x3pbmJhtkn3FA5lVqmE8GE54HKBuR93ItMp7MRe6DSWKUz7g1kMb4Zkg9WR9ZsX64f7gyruwOw8KpczCu/0oM77EIe+rT6F62qwifP3g3uIHIdb/quOBeDqedS+GkW2kcK1EaxwnPOI+yiHALwxY7P0ynMb6/kT166liisZYRamgZoJqGLsoRnqUJzFK835LgC9GlNqqtDX9NTXgVLwbPYkVpqyHC+za5mXLTDKSmGsC38zU1RZCxicCznJUlws1MxW1+a+vooLGJKfoRsItsHbHSxR2HCNHjlEQ3bwLUWywewtegM5C8X1N1bBdv8/MKNFUjrigKKyPCeH4Or4TUCtUptfAqoLTyfExuoHJe+qqH8a/CcMpRfV4+Aq88Eq84H5QPXinPXaVfCnzuKp9ZII3uEqB3SvA19iF4VbIC/ZyVaYSvIkb5p8F/iLwt0xRpNTsjpVpHGt8plTvhS6U/kVy9Fz5XHyDyrOYonKo3HqfrT0BUv42YNmEPFs+NwZ6LGYi6mIy46zTS36bxXbFak7jFhQJRdfj9V8NjeX4g/yo/gPJH+ZuA/gqe6rBUjTo0OQynHAGoagpiqg7Qb5C+UZ7+xAeXuq1LJszeIXz6c+jRSG8y5Tl0ZqSg8MxUkUIzP8BgwUdxnTtfJ8+jOqPJgHrTY0+Ck3FlPHkpO26fBhuzoLM2TZzyZLLwHTSnPkLRQWfgM+E6qqx4h37bUzGS8Jy+NQmzN32Usp3hlDJ357fGySO7HG6bDCeH4eQ2KuGa/+CRHAZVHaByZEAj911G4qnnyH7gAZx3EIjmnHNE9vVuwNMhwNuDwDsa419vQNaz+dRKpyDn/kRk3SFcL7VExulGyD0WiOt7w3Fyow/GDhyBMX2XY2TPxdj5x3CcLt9DCeidoPq4FVgX13yrqgU01r2MAHSrfQBmWpTAIDMn9DGwQTM9UxqvjVGLmmgFapPh1BZFaPz+EaB8ZJ0B9SVkeUyXAQ00ohaqALSshYVIZXpc38AQTWgrA7rcuQSN8B4Cz1PufrjoLi1dx0vI8dVAcuv8FUC5gUoHkMqKfZ+ZVWojt2Z9aqA1xIIffGklXx30lFdq+i8AqornrwLKjVc+8Z8Bla+qkgGVwyM9A8p4cp4FVaMxvpbIu7LNqH12IDzbKwHlyIB+qtZfAMp4nmkwEds7Lsb4kdswe+p+bDv1VQnomTv0T1CBqBjj/wag+fZX/iAFX//vAvTw+RwK78v8BuOv5FehlKMOSzmqaMrZl5iJQoOWPMoHqGpUG2lBQOWMp7Gew0fqR69+jbFr32Hgus8oPe4awsZcgev4+zCd+AQmEx5DY+Jb/D7+s0jRKckwXASYrwDMVgGmqwET2vIK9KarcmG0LBN2i9PhNvcznAhelwkP4Nr3JJx6HUflIWcwYt0njN+aitm7U0Rmbn2LOdvei8wmIFVbpyqccngMlxrnVyWec7bx53hFj98KSFUPIC2N+IhlhCgvRCIDyouTqCK6aP8H7Ii8h6MJH5HztDRw2Z1+/Tsh84ITMm70BV6MITyPAe+pbr/ZjuwX9MM/noech3NojB9NY3x7pJ5tjhfxVXBkzxBsXtGB8FyKLZ03YFWrpThXYQjul+4s8iC4Ke4G1cadwFoEaEVc9gjHOdcQnHcLpZQSOekSSmNzMCJtfbHczA1TTF0w3sAevfSs0FbXBG10jNFAS1+M25zKhGO4jja1UU0EaRSDvzghvjh8NWhLzwVoaUnR1RHxo5Q0ppHdzASlzE1RnvDk1KAwnk3NzNHL2BQLbBwEoAccS+CkqzfOEKDcQHnxZF4+7r4PIxqIx4FByn2e8uj+LLQ0noZ8w/NlGC9RFy6Wq+Mj8CmVaiKnegOkVaxNbZRGYvlqIL5GXQEot0JGThXAX8m/Bij9MuD9uNw+6ZeD6spSvAAJ48ntkwF9GVyeEK0k8jywCv0SqU6Q1sCH0o2QXLE1/WxtKO2QWrmjSHrVrkip2lvkffWheFBrFB7+MRqHG07GnD6rsHrMLqyLeop956Rr5U/dJUApZwhQPkIv39a3IIRyCoIoR4bxr6I6hhfMdzDygR6VtyUkf5Z/H6DqwJSjDk45AtCBix+CEZXzY0hfiKjiWRDQUStfiQzfkoomKz+i5tyn8Jv5Sglo8Qmv8dvYTyKFxn5AoYlf8Nukryg05QN+m07PUwrN/IiiBObv095CZ8ILGI64B90ht6Hb8yS8h1xA1bkvMGhrJqbuzsaEbWlisZMpW7h1fpDw3PJWAKqudUoNUzp49O2g0Vflcwzo7K0v6fG3U5rk9sl4KkN4Lo2gNkpRB+iRY2+B52WAq3z5pjNyLrlKgL4cB3yIBz5GEKQ7kfuafmM8nY+8R3MFoLjVGZkXW+NpbEVERwzG0lmNaHxfjvUdVmNp0wU4VXYg7oV1Erkb2FgAyrnuVwlXPMsIPBnRi9RAOaqArrRwxwzLEgLRfoa26GhkiQ6GFmhuaIa6hsaoo28kAC1NQIZpaCBYk0JNNFBTQjOQHyuiCmiwkaHAs7SFGcrQ+F7B0lIJKKcHfe65FjZYYu+M/Q5uYvFkRvScm5dooLz25m1PH0LUl8AsiRcEJkMpI/oqnNfyDM8H6Btqn7yP8UvZKkCD5gLP14F8tD1Uap6E5xMvgpgAlfeDytCpIvhX+a8AKi+AwuuYSi2Ut0ECULmBvg6tKPAUB5MCKisBfRtWH1/KtcDXCi2VgKZX7ZQP0HdV6ZdpzZECUQZ0WvelWDFiGxZsv46IU28FoCepgTKefJkmt08GtCCOvxJ1WBaM3Cp/FFUsRf63ADpg0QMwouqiiuqQ5c8FoEMVcMr7QWVAOWNXPpHCpzyt/YBxGz5hyOYs9KbxvNP6dNRZlIQSo5/DZcRj2Ax/CsthBOug+zAe8AhGvZ+LmPV9Dvt+T+E88CVKjnyGxvPeo83yFAzeloOpkbkYvyOdxvUvmL7pLWZseYdZm98INBm/WRS+myi3SDmqcHIWUhZR42TwGEJ+PI/aq/w6xpPh5FGdrzDihZV56TveborJwvbjEB+3gF7Ln4sfy/tA5+9/hY0R17Av7ilyX7YhEP1pLHdH1lUfZN4eRoBOAT7FAV+jaXsQmW+2IePpMmQ+W4G8p3MJ0/FIvTMMhyLaYtrESRjcfwCWtJ+KmCpjcbjiKNwM64rnoa3xIqwN/ceshfu+VaixVcddv/K46RWOy64lccUtBNdcw3CdGuglGt+PEaiH7f2xxcoTKynLzUtgurEDRpk7YISpHfpa2KGjuRVaGRjTWK+PCjpaKKelIZpoaUqoliZCtbVQkp4P0dUWKalPzZMSYqCLkoa6CDU2QJiJIcqaGKE8tdGa5uZoaGyIxvR2N0NDzDS3wCIHR+x1dMNRaqLxLu446eyG8y5uBL07rru74ybljpc3XpUqI8JQ8vZN2Qp4SVsZVm6ofLAppUotpFX7A1/LVxX7PRlOBpTh5DFeFVBV+P5O/iuAylEuxScWGimpWA6P3udLnzOkIjXpSiIvCFBuoZx3IXXwIawevpRphK9lmyKlArVRSnql9vRzd0Ny5S74XJWPyA/C6xqDcZPG+BXtZmNLz2UYN203dsW/QOzlFCRS++TzLMVpRpcUGCpG6G/4QW0k+ORxWzXf41gwqjD+KPIpRlK+BzP6XHaB8OlGEoi/ml8BUjXqkOQwlOqyNyELhfovvA9GVI46QL8h+v2BplErHiszcvkjsWVEx696Cl7paTJfybTqJSavoxa4IxlD173HAGqp7WffR5tZ90RaT7+ONtNuiPw56zb6LnmMgSueY+z695i5M1lkxrbPmMFoUqZvfo3pG1/R49cijCiP8AypDOqsza9EGFYZxwXbP2Lxjk9YuusLVkZSe9xD7XLXWyzc9pIwpLF+N4/qvF6oYjQnFHkfKe8v5QVEVh9IFoCui84UeM7f9k4BKL+eMN77Bmt3PcGO6PdIezOUAA1C9mVv5FwtiRzex/lqIsEZS4BSPscg4+0eZL7aiOw3W5D5eiWSXq3D24dLMWfZCMzovwGTe63Gjuq9cDe8N26X7kWjbCe8CmmGN6Et8MK/Nh7T6P7ErzJty1KrCcUt10BcdwnALfcQ3PYIxRX3kjhBb8faemK3VQlspAa63twFi4ztMMXMFpNNbTDM1Ao9zSzRxdAUDfQNUE1XH1W0dVBOR0cAGkZ4ltLTQaieniISnAVTylAf5YwJYFND1CA4ZUC7UEOdbGGFOQ5O2EEj/BFnT8RQCz3h5IFT9PYZxVqgvArTDVd3PKSxPqVSdXGKEjfNd+VpxKUWyqP8E26mIeF4V7qCgPMDbd+ULEcjeikBqNw8/w6g4vr2AnkfUEoZVUBVX8OXcqom/8Ii8sErgpK+B84Tap+ch+4BIvz9vg8pj7fBFUReBZQnRCviZSCBGlwNH0rVJkDr4XN4Q4FoUrlmEqQVOyC5QnskVeyKj5V6EaR98LzeKOxrPRWH/5yDmaM2YOWWMzh69j2iCdDDlzJx5HIWjioW0BCLaYhzML/liJoc5rtOqsFRvJ7a43efo0CjlJD8HsZvUT1HsyCW6vL/CKCqUYeoDKm8HbHsgQjjKW/HKBDlTFhJEK58gYlr3mDS2rcCUF4eb8TWNIzckYExETkYF5GB8bukTNqdgWl7pEzfmYqJG9+LTN7wFtM2vJZCeDKgchhRVUA5Mza9FJktGqmE6MKdEp7LdydhDWG47mCSyJoDEoIcadFlKfIpSiIEJO//5Ba6KwGE7SfRXBlcVUDX7X6KLftfI/PdcOAuwXnFB3k3QpF7dwjwZjLwhRpoErfQWGS934u8D9tF0l4sR/Kb9Xh8Yw7GTO2BKb3XKAFlPAsC+iqwrsBTBvS+V5gSUMbzjmcpAehxZ38csfHAHsomK3dssHDFYhMHcXI7Izrc3FoJaEMDw38JUG6j/HwZQz2UNzFAdcJTBrSrsZES0O00wjOgHL6/UKKDK047uYvV6GVAb9BzDGhShSpi+bm35SqKfaD3/AKpiZbDl6q1kFq1ttgH+oov2Qzi05Wk9qkKKIcRk8d3dXhyVFGU868AKoe/lrzboCCgjz0lPH8V0M/hdQSgX8o0EUku35J+cbSTUqGLAPRTld4C0EPtZyCqw0xMH7EWE2ZFYHfUXUReTcfBc6mIupCBuHPSCkO/AijjGXVBAlPGUPmYofxRFK+Vox5OKfJJ7P/TgKoDU446NDl7EzIUIUD7LbgHRlROQUA5QwhPOTKiMqDDl94XcA5f8QjDlj8QGb38PsYuu49xKx6K80bHUMaufkqPn4mtnDFr6O11z8U6pOPWUGsVa5LycnrPpKx/hHHrXypCb/M6pRtfEqLyfZteiXs3yeM8hx9zQ1Vtp3MJ1nlbqYESeAu2vqD2+Qnroz4Thp+w7WgSth9Lxtb4VKw7/ImQ/CCglFetF0fdebvvE739EXtOgz4ugzB+g3nbXojt0t1vsJI/bt9rrNrzBqsj3+Ldu/XAk8pIvxpMgJYE7nUlQKmFfj1AiMZTAz2GjPf7CdFdIl9ebMDrJweQEDMPk0ZNxoo/l2J2sxk4XnEg3oV2wuugDngS0gpvQhrgXalGeBlQg/5jlsdj73I0IpYWDfQG4cm57VES9wjUG+7BOOnki6PWJbDf0g1bLZ2wycwBi02tMY3QnGpqgdG07WtGiBqZoZGuLmoRnNW1tFCJ4AzX0ZSiqyMQ5ZTU11OO8IxmqL6WMmUNdFDeSF8A2sjQAI2pfXIDnWRpgZkO9uKulftcXUWOODnhuIMDEml73tkZd9w9RbiB8gIh3DAzatTFq7KV8K5iVXypXlvAmVy5pjh4xPgxVq98CElFnnvTuExIyW1PBpQPIsmrNakuFPLOPwTvf5IPAaF4H/gt/Pq/AlSM8n7BIi98GNBAkSe8PJ+XH/18fgJ3bs0CUGrQHAlQKW+CKuNDSE18Cqst8qU0IUpJLtOcmnlLka/lO+BL+a4EaTd8qD0UN5pNwvWmE7Gr10p0nboBC/dfwpZLX7DvbBoOXcySlmIj5H6EphzGk7cRJ1KxOeqd9Fr+ODWR4cw/jqsfyb8PgXyWPp6TD1Mp6q4MUp9fg1MdkD/Kz9H8logTmb8G6GBFGFDVRsphQDlDVTJq2T2MWXpPIMqwyqP9yJWEpgJUDl/VxBm7mhqrItKapNLizuPXPRTAcmRAOVPXv1De/G6KaKQSosooRny5nc6izCZI5215LQDlxrkjPhN7TtIfzGn67Ub/SCLpL3JTLDdJ3j/KpyhJka95lwHdfiKHcP2EuVufiyzY8RpLdr3OB+iKiNd4/34D8LoW0q4EIudaEPLudvkG6NfjAtD0d3uR/WE3NdL9AtDHt3dh2/rBGNp3GJa0W4DJdScgocpgfAjrQmC2w+OSLfC6ZH28DW2IV0E1CYiKAlBee1IGlFsoA3qH3ubbS5wrEYQEB2/sNXfGFnNHkaXUPqebW+UDtJexeT5AK2op8KRwE2U8w3S1EUyvUe4D5f2hOhq01RRRBZTx5IgGamWJWY4O2Ogs4cmJITRlQC/R23c9vEQYUD4FiBvmhzKVkFm/MdC+M9ChC75UqAa+URyfZymj+e8ElCOhqZq/BpThlMNwymFA75fwxSOPwG8N9CeAfgytpUCURvlS9SlN8KlMCynhbfCxTGd8LtcF72oOwrUmE0R29lyB9uNWUvmIxarEV4g8nYID1EDF+pYMH/1b5zCUP8uh87mERJoSSFU4+W6UMqCqcMr4yUjK7VH18bfQ687Qx4mog/FX8z8MaJ/5d8GIylGH6SDK4MX3/zJDljzIl6FLH34XuaVyGFeO6n5Ujgwst1QGVQ63U84kXuyZ2yhHueizSja9EaiKELIzqMHO3PAKcze9wkICdD2N7REnsrEnMQ0HzmQh7hqNLJdysT3+M1btowa5/5MyjOayyHciK/a/F6vPz9v2hFB+LLJgx0uxH5X3p6488EbsL+WcvbUL+NQMKXcrIfeaJ3CzKfC4PbXPSAL0HAF6GmlvDiL7fTTSafv43i4cjInEmEnDMa3rFOysMwZrKvbH7TLdqYG2x3P/FtL10WH1qYE2oP90fKmiBOhz/wq4T+P6LWcG1J/w5BukheJBQGlc9w7FBXruiKUz9lg4IsLcAetpdF9qbkNNlFoowTnMxAxDjEzQnkb0Jjq6aESA1tTUQAXNYgRpcZTVllqoGOnp/aHUTjnB9HzJ/4+8vw6v8lrb9eF1fPu333e9y9pSnLi74+4OhZYqbaGKFNcCLQ7F3d2Ku7s7gRASSEhICK6lQEt19fruazxzzDkyeRJCl+y1j/3HeTzTM5PMeT7XPfTP/y1i/R9UeuHPqPbi31BdBNpQxPm6Awp0iKcHRgX4Y7aIcpmfv2KDlw92eXhLKe+veuM5lOliBPdCilI986cDQ3E0OBS3X3sdv7Vtj+/fa40LcZKquaByBGVZRsGtNa5I2W5hlcn/WoFa3JL3obkZlaDkyTZQS+RxiivhljSz5PchPDlcDIpU75HvzVoEhTOpqok0Kc7quBnHyzVxt3RtkWhdBw0VlkhflWMzfFP2ddwv/w6+FZF+W7M9Mhv2QHbj3jj08QT0GbwAvQfMxcgNKZi/5y7WnPrJEpZDdFtFkCZbRIQK+VhqtvK6SJTwOZSmQu7TPN3jbZbm7sL8Re7/yUAkK/LcdlSec9R+znnBsGRph7s87cRoh50s1x344SlW7/8Rf+gw7gIoUY27TLVAu0++6MROnib5idROoEyoOqWaAtUS1SLVAuU+Tuaq+cSSpyuV6sss83Up70qht5X0Jiv53cTiHQ+xbP8TVcZPXycJUqTJaZmEg+NnbX4g4uTK899g6pobGLUoAyMWZMgxS0r4G5gpz5mz8Z6aCz9ty0NM3fwt9p1JBe5/gkeZr+OnpCDgXEMg41UR6DKR5zGR61H8+GgvHn9zBN/eOYCDx3dg8vSt+PyL2Vj1zhAcr9kF+8q3wcXyrdQyZ1yp50bZprhVtqFItJEc6+NydBVkRVZCTmxlNcPlnH+kCDRKbXSWKV/mrNgyuCgCSZUv7GGvIGwv4Y0tIs/VkjgXFC2OeSLOSS8XwaAXX8KAv72ADn/9G97/81/Q8r//iFf/+N9oKAIltf4sMv3LnxQc5lT+f/5bUeZ//jfK/c//QoU//xeq/u1/UPulv6JOob+haaEX8fZLLyg+kzQ63MsTYwMDMDsgAIs9PLGopAfWSvLdV8obxwKCRaChSIuMVnCrjUNRUTgQLqk5LhLH3m6G5A/fxtFmDbA3OgYH4uNFtuygscZ7ugs0h3KiPAXKjInQvQ1Up0g7YbqTnzwpTkuevG4lUP5MijMnLFpxKYSp2sXFoHCVRtlbz/n7zlWk4gklaon0bmmm0FrqeLd0PcX9so2EJo40+ioeyOfiUcW3VK/87XpdcLdBN1x8dzRGd52ESZ/PxMCpOzBt82WsO/2zatNUMnSXprBJxKgxJaqhIFlqU5rm0SVP67oTp0Rd5E6NVnK0F2J+2AsyLwoiTjtZmtiJU1MggSqJTszIJdC8eJZILZm6Sn0tUS1QO5FqgZpplL37WqZapEOZRJ2lfW6BMoWSEfOvYdT8Kxgx7zKGzU7HkBkpihHzz4ss7+DrPd9h2tqbSqCE7aHTNtzD1PV31GXKddKqa1K6Z0sKvaLSJyU7d9N9zBe5UrIzt0kC3fpIztZJwN2P8eOVlvjxTCB+PVMPSHtFyvUVSp6U6G8/HHYKdNmaeRgwZBG69ZqKRc374lCVDgoKlGtEUqDXyzTBzTINlES1QC9FVBSJVlACTQmIFomGK8FkiSAo0EwRBiV6MiACe7wCsaOkryRRTywuYUl0qjC8SFEl0S6FXsbHLxVCK0mZb0jabCziJHX++ie1qybh8KZyfxRxChRo+T/9b7ntv1H9hT8pgdYr/CKaiTQpz3dEpFqgI6WEn+7tjXlFi2G2SHvFS4Vx0NsPJ4PDkBIemUugh6OjcbJ0aZxsWAc/fNUfP44YiCuffYyDCaVxuLT8TiLF/xSB6stmCc/0eZmpUyXOEEWG/J7WMUIJlHPmKU6NFujNOCnpE2o4xKklWjCB3qnfFSlvDMOoLhMxrsc0dB+5BuNWpymBUp6UqCrPDXnmJ9DNIjmiBeqOlifR5Xh+idIUqCVBY2WjgmAjyfxwF6idIO2wk+Xa/d8/xap9T/CHz8aeByWqsZOpJdJ0W7qKON3JT6TuAtXoHnxToHmlUVOmWqQs6zXOUt4BxarkOu+Kk8FzMzF0zkUMmnlejmlKkF/v+dFqz1wn6VOYseauCFXS6hqODb2OCatyMHntNUmltzBry13F7K2SPLfdVyzafh+zdz5RAt1y9AEe3/0CD2/3xeOkcPxyujxwvjrweIbViUR+3Ynr36Yi/fpx9B4xE190WoJ+HRdhT51uyKrwieJymTdxSZInuRJbFzdK11HyvFW2rgi0kpInd4LkVrvcr5wC5eBtvWeQEqmQHBSltg8+7BUgEvXG+lKeWCsSXVysOKYVL4bJhQtjSOEi6FO8OLoXKoQPRZpv/OWPCkq0liROwrbRKiLPyv/9v1BZBFpVSvjqUsLXfVHkKTSUEp4dSK1efBGt5XW6SBk/Qn7GqBIlMaNYCSx6uSgWFiqCdUVK4ERQKM5K6Z4aEYXzIk9yVuR5uHQcUmpVR2bHD+RbvUS+zUvx64ThksqrYk+50siOLW/NNHKU8Gz71PyrBeoS5tMCZXss3wMT6KWgCEV6YDDSAoKcIiUs67kkHlfI1ymU7aBaoHfLVFc98/fK1rBwJNH7ZSnRBnhQoRG+rdBU5NlCwWFND2pzSNNnyHmlHxZ+PBrL2k/El33nY8SiE1i8+zo2nvjJEqQIc6scNe4CJRtP/KbQAlUplMLU4nSg5WlK9HlKcjvp/R60KHPzq0jzFwV7y/Nj3YGf8mXtvh9tcQrUxE6mlkjTnNiJ1CSvRGrJ9KITU6QUqOZ50qgWqLU9s0uiGjOZOpOopNKh8y5h2NwMBUtxCnTxricizduYveGB1aYpEtXl/MxN9zBz8x3F11Luaxbv/Q4Ldz/Cgl0PsWTXt5i35yfM2fUD1u+/jbtXe+DRnX5KoD8nlgPOVgJujpUEuhe4tws/P9qArNunceL8DnzSczgGdF2q2F2rK7IrtlECzS4t5bvIM7N0E+TE1MH1hNpKojfL1EZ2VEW1riR3gqRAL0j5zs3ZKFC9Z5AWKNfcPB0cheN+ITjgF4ytvv7Y5OmDZaVKYZYws2RJjCrlgQFeXuhXqiTavvwi3vrbnxWvCHWYRAUKlG2jlGiVP/0XavzNSp4UaN0X/oIGL/0NzV98Ae+/8IJToEMk2X4lyXNq4aJYUqQ4VpT0xHZPXyRFiDBFoEygWqDJMTE4Wi4BWU0b4k6/zkqe2LUaWDgd5xo3wP6KZZ8SqBYm+VcLVJftTyPvxSFwJs/MwHCFKU6m0KwwK4GyhKdAuWoUJWoKVIvzfjkRp8hUybNcHRFpXadAH1VqZsmz0utKoPdrtlVkNOiJ2a2GYcFHo5RA+0zeiRkbM7Du6BOsOyJpjAlQJKlxl+ezBLr9mEOecjTluUWKKkue/48JtP2YCyLONCd2AjXTqDu6zDfRnU8a3ZtvDYky06irbbTHdBc9Z3CIVDZ6z7yseu41HAalcRcpy3pCkeYlU3cGq4H+V1Xb6My1D7Bk589YsOWxGobE3vQZq69gztorWLzlNlbv/laxZs9DrN8n7L/v4C5W7n2A5Xu+wdLdD7Fgzw+KNXvvIiVpJr77dgceJpfDD4lx+OlMaeDyIOD2Pvx2Yw++v7cDGdezsHHXFnzRZTw2fjgNq9+dgCO1OyOn0vu4XPE9XI6T5BlfD5zmdy2qJjhW8EZ8TWv2SnQFZEv6pEg4tjA9QJJcgJSKIktKhuJkRxLJiqmA1LB4nA2MRpI8llMqORZzo8hsRckSWCopdG6pYpjgURjjShTCwBIvoV2hP+LTF/4Lb7/4XyLR/w+N//L/E4mS/w+1/vS/5PhfqPfXP6LBC39GI6GJJNFmItE3X/wbWkmp/5EcuwtDRKjDRKQTJZUuK1ocazw8sdvLB6dDQpEs8kwNi3RK9HRsFPaVjsH5hnWR8/G7wOjBwIQRwPiRuN64MU5LCc8Tg06cN8MTcE1+L4UkP5MbciKh3JgQ3UVI7ITpjvtztDD52prrUrJTnnwPl0Nd6ZOY8mQb6GVJ2xzWxATKLUb0Cvqcikp53ojlAim1lEC/KV87l0y/KW8Nbfq2YmN8qwT6Kr6rIim0yjv4ptqHiuyaHbD59QHY+uYgTO4xF72GrsPCdRlYfYAjT76zRp0YQqQcLWm685uSrRIuHyu3KVm6iZNQngpn+6S9MN2xk6EdWoobeAJ4JvKeHawTeZK1Ikl32IP+LNjGaQfFSZbv/R5/aDf6PChRzbPSaH7kJVVTprnTqEum3ae5MGXae7qIVPjcTaZfzrqi0KtBmZgb41nklqyT2TmWROdkYeziHDWofpN8QFbskJS55aYI8x427Luv9nrZefwxdp347im2H3uk2mc45EONJ937k2KlpNIdB7YiJfMsvr3UHI9OB+Gb434i0A/xY/Zy/HR5BR7d24pde1IxYtQCjP1kFA417C/pszfSq7bF7fJv4nrp13Atpj6uRtfCFZHn5ZCKuBJZWb5oNVRHw/WoCiKRcpJ65IsbEidf2BhcFEFmR0lCi62opGmthi4pLdrau5xJlYtanA0RWUlCOuTjLzLzkrK+JFYVL4pFpSxmeBTDyBIvY3Chv6DLi3/Ex3/9L3z45/+Ft0Web4s0Ccv716WEf02S6Bt/+m+0/NMf8d5fRZx//jM6/+Uvii//9GeM/9uLmFakGBaJPJk8d/kG4DgHzYdG4EJ4lOp516SEhuFkaDDSy5bG7Ub1gW4dgS6fAR9/jPS4BKRERcvfQpKl/M7kZiiPMU7+FQLV0tTi5GtTmvqoLst7yQmJcQqU6TMjIFSV7yzjKc9sOUlciYpVW4zo/Zm0QDku9HoMjxUlYdZRwuRRX7YkyusNRKANJYFyqmcziypv4UGVVrhX6V3cqt4WRxv1wfEmX0gpPx5dO8/GqBGbsFQ+wxuO/IiN8lml7LT4NsvxaXlaaIHyMe7S1M/XbD7y96fE9yxyJ0Z7TDmuOyyJ0A6HKN3JT5Z2YnRHi9KdlSJOsmyPJNC2o1JBiWraj0l1kpdMTZ5HpESX9+4lfjfBlKgWqRaolqim30xJpIIWqbtM7QTK6aUaNUuK002FIbMvYfici2qM6P5UqEHHTJkbDnyLzQcfqL1etDDdRcrrPJtuOPSDOsNznOiS3T8ogW7ZvQGJqSfw/ZU38PBUIG4f8sSTlDfxXcbXiiuZSzF3/hZ07zlaCXRvnb7YVbMX0qq0wY0yLXA1vjmuxzaQ1FlbCfRSYDlcDq8oSdQxbjCyvFOgWcFSOgoUKLeOMAWaHS3XoywoUS1QbubGXvADfn7Y4+2NtaWK5xLoeO8SGFG8EHoW/qskUUui7/zlf6PlC39SsLx/869/UlCgrV/4K1r97S/4WMTZ7W9/Q08p4QeLPCe9VBhzPbywwtMbu/0CcUjEeTrUSp4kwzF8ice0yEicjgxXJCXEIq1GZVyoXgkXKlSw0mp0zFMCvRkep/h3CFQLUwv0ami09fMcAs0KjlYlvMZVtkcped6Qk4CVPDmQ3toEjzCBMn1SoDp9Pq5SXwmUly2h1lPyJI8rv+IU6DeV3sD9yu8pgd6s2gaHG/RWAp3/4Vh0+GwaBny5AvN23xEpPFYS1QIldgLdICFC4SZQ/TxTnJr/pwVq0m50ipPfK1MtUDuR2gmU8jQxJeoc/uQmUI17aW9Hro4oxxRTMtABE+iQGeeVRPkP4eILu0//jF3HH+Bw4n0cOf0NTp79FknnH+FM6kOcSn6IE2e+x7HExzh1VkqiIz9h0fprUu7fwMJt32LxDkmiu7+X9JqGA0m38M2VoXiSWgYPTkfj/qk6eHhpPL7NHIsNO+dj/LDd6NtlGVa9OQw5Nboio9JnyKnQShJmU5FnI9yOqScCqI1rEdWREyDleoikoAj5AkaXF0GISFjKypfYSj4iISnj2SbKLXWZOrU02WN9LVJul3KfafWiyDMtKBJnRaCJAQE44eeLvaVKYHPxIooNXqVEeKUkNRbGjCIvY6SU4kMlYfaVtNlDynPS9S9/QidJm6SLJM3ef/2bov9fXsTIFwpjXOESmFfEA6tLeGOjVyB2ewciUdLZOZEPd+HMEIleCpfE7MAacB4lt/H2SFyMEAHFxCouRstjuERcVBxuRcTjjoO74fG4JfK0iBaJRjm5FRmL2/L4O/K8uzEJNthL04QCdXUUWR1HOoUSl1ATnALl8CV2JLE3nsLU3IyXVF26nFOeXMvUGgvK9s/KSqCEHUiU5vfVGoks6yoskfLYQOTZREp3KeGrvKoE+qDia7hf8U01wP5exQ/kpNMJmXW6Sxk/BH3bT8LQnnMxdUsOVu75BhsOfy9VllWWmwLV0mQFpjFv4+P07b9XoBSiPrKN0hQlMYcXkadEaWIjTHfsBGonSnfspEm0OHMJ9NMRKQUSqIkpUxN3kdoJteukdCdapO69+KZMzfZSuzRqlvV5yfRZAmUCpUAHTU/F9FU5qm2Tq9gcSf4Rx5IeOgV69sJjRdL575ByEUi7BOw+cE/Nf580PwVTl2VjysprmLziCpbs/A5rdqVg+5FsPLg6DH/PrIyHSZJADlfFrZRhuH52CGYvGYnhX2xCv67LsfTVQciu1gmXKndAdrn3lDy5YIgp0Mv+pXE5SJJXuHwJHQJVM3Hky6o6L+TLmykJlCv9XJMvYn4CzRDpaoFyJhA55OONXd4e2O5RApt8vLDO3xfLPUpibskSmFyiGMa+/BKGFX4R/V4upOhTWNKppEzy+csvo3/hIhggpTqniU4oWgrTPf2wTKS52TcY2/zDsM8vFEnyc5PDueAJBS5lLiUqSc0l0SjkRMcquEZoZpy8VxEojxQoeZZAb8qR/CsFSmnqo0qjRgKlPAm3+LhXjh1F5RS8fLeMJU9udqfLd90LzzZQws4kLVCm0EeVmDwpz3r5CvRe+Tdwp/z7SK3aQUl0yxuDlUD7d56OQYsSsXT7bWw88kTK+F+c4jNFmZ9ATZ4Wp4W7EPNH0q2bMN2xFaew9uCPTjnmx7OkaSdJE3dhapbvlkpTYEhSAjVpO+qck/ajRKIOOog47ego4nSnkxKpyHN8xlN0mSCJ1AHHlxIzobp3PPWc6pqH32tathN3kZr0neEq8ZVUzWFRgiVQKfkdItVl/OCZmUqkoxakqxR5Igs4KZzKBk6ILI9l/oojF39G8nUg+RpwUMr9yUvkuY70ynbU8V+LTJdfleezjP8Wq/Y8xO3rq4Hr8uFPki/7gXCcP/4hUo62Ru9RszC67SKMarNQTdl8XKY1HpVuheulX8eNmPq4HiXyjKmJm9GVRX4VcTUgAVeCYkUS8kUOl9IyXFINO1GYdqQsvyxfXkJZcok3tb2EWtBCvuBMTYIa5C3yuhwcjuygMNVGdz4wAClSxid6eeOIp6din1zmVMs9Hp7YVsoD6zjsqaSH6kFfUNwD84uVwuwixTHt5aKKGcLcl4thgYhzRXGRbwkfbPEOwl7fEBzzD8eJwEickfSZGhxpyTOEHSwi0OAIVepy3CTJkZI+J5K/QyyuxMQpKNNr0a7fQcvTRawTLU9CeWqB3hdhumMnTDvuiDiJFqiWqD4S/v0Je//Z80+4d9JdJs7YBNyOE5mKPMndhAq4Ey8nOb6G/I/uxFudSNfi5H/GxVHk5HdXSvZHVaVcryyfm0p1RZB1cF8E+qgSe+AbuQm0uYiVM5Na4HbZt6SC+QDXKn2Mk016Y9zHIzH2oxHoNWEr5m+4LAn0sQj079gm8iNKlI5S3ZTlxiNy++Hf1HGzwVPX+RjF04nSDrMk173keZFXoiwo+QnUTpgmduIkWp5OgX7yVaqI87wDLVFJoiNdfDZCZDlKEuYz6Dha0qfQgcexaYpOIlLKVGPKVKfSLpMu5cLsdDJ78LtPvSyPl9JejqZM3ek9PccJZarRUiUU6MDZVxXsUGJv/LB510Wm2Rgx/4paqo6rO3Hw/YRl97Bo289qubuJK25jsJT8ZPgCeZ6gh0eNXnwd45Zcw6RlnPV0A+OX3lBL4B1J/hV48Ap+vlIL9xOr4OjhCdiwrh9GdF2ErS1HY+UrA5BY/gNcKt0EmQmN5IvaGHci6yi+iZDnhFfB3bDKSpzXQkQiwpWgaFyTNKfa/iKsdjiK0Rq+wy+mlPcCRWQJSR7jICc0TFJoqOJSQCAu+gcg3c8f57y9lURPijRPefkqTnj64LiHL45LmiQnvYNxQqRIjvoEqyXpCC+fkttIkk+IGk5FLgRasMngfGiEEiehODVmm+FlecyV8Ch5n3Ki4ApMFKfj8k2RIaEU70aKAB1oUd6QxGmibyf35ERiJ1E7+Fg7KFEtUFOmVkq1BtJzBSd9mY/hoiJ6WqdqEw0IlSqBw5z4u8ptAqedslK4GlPeCUV6r0JNEaiIk/IUvq3cQGiEh1WaiFybKYmyLfRB+SYi11cUt8u+ptaLvVHhfVys1Rnr3xiETW8NQf/ucyUYnMPyfQ+VBLccFoHKkWtAbDj+oxNObWZHkxKciDE/KM4Nh/7uwJKeTpZKlvklSkOM6+T5ZO3BX/OF06+fh9X7f1as2veTLSv3SMixYfnuJ7Ys2yVlu8GSnVLCF1SgefEsgZJ/lkC7TclW8iTuqdSUJvl8xhVFfgLVUKB6SNPQuTmqTZRpdOAsHi2GMp3O5rjRSyLLq060QK1FS0SiC3IUIxdcxciFOZiw/BZWbr2C77Oq4rcbdXHlQDw2b+yPyRPfw/DOC7D+9WFY1vgLnCrXWskzI76hCLGhlKO1FPfDayp53gmVZOKQ59Vg+UK6CZTtoEQLlF9cpk93gV6NlITnEGhWYJBToBd8/ZwCJad9AhSJ3n5yDEKiHwUZhNNSirP3nnBgPleWJ2zbPCui5IB9TidNk3JWbWEh4mRzAeHK8+lSshOW7RozgVKgV+X9UpruPEug+n5iCpQJlAK0k6Ud7uLU5CVQXtbS5HhQNqtY64Na8nRO63T0zlOeGXJy4TGd43ZD5D75v7GpRYuUafRO2WqSPrnuaW2VSLVALYm+ouTJ3nhToHfKva4W3b5e/j2k1+yINa/2x7oWA9G7wzT0mXAAC7beVvKjQAlXF9PyXH/sB4c85XoeAtWyIy55ugRqkVucmn9EoHaCfBb5CfQfEacmT4EqiQoUZPuvpIQX3MXpjilRCrTDaBGm0HHMRXw21kWHcZkKl0QzbQSa5YTSdJHjpOeUq4pe064pek6/jh4z5Da99UgugfIozLoq8rT4ctY1JwPm3HAycN4tgUeLwXNviGCvqbGl1qB8C44j1Zc520mvCKVXfuLCz6O+/kZuu4vJqx7g3PGx+PbGShw7UAuTZ8zEF4MGY1a7KThYvxt21fgMmfEtwIHyl6Nq42p4DZFjZVwNqYSbYRVwM7S8QpeJulSnMNn+RlwCtXp7tTjZpmj1AFsSzaFAw8JFWpI+g0OQEehKoGne/kiRxHnOw1tkKmW9pEpyXlLlOTmSC37h8vgwRZqQHhiqSnGKQY99zBYuS6nORHxV0uY1ESbJETnmxVWRq4YnBI2ZKE1BFoR/vkDjRZJ2PF3e6/ZR/T9T7aMOcWo4bpdw5ASHl3HLDy6UwmFnHD1xPUFOnJJCmUTvlq+uUqjVE19f9cRzPCgH1StEooQLzXAEx62yb+BG1Y+xq3FP7H3lcwz6eDy6jd6JmRuvYNVRziO3SvAV7Bxi8hQ2Hs1foKY87cgt0dyoAetyJCyvrePzSVILsaA8ryztJEmW7pRy3YbFO6SE/3j4OVCiFslOKFAtz/ywk2h7RZqig0i0/RgLU6QctK8FapKXSC0uO+kxOUehJdqDiECVRAV3gVKadgLtP/t6LoFaEnVBeWqBmgP0TZlqiRK98tMIEeqwhbcxcsl9ddu2Nd1wJW0ODu+phsHDR6D3F19i/HsjlDy3V23jFCi5ElpdyZNcCymHGwIFqgaLOzorrC+mJVDdI6zaQkWaFKdGdcqoy2xbdOAmUKdEJXGe93FI1CHQC36hilRJm0QL1BKA1Y7pLlDK0xSo7hU3JWnHNZbuwj9boERL0E6Y7pjSNKFA78RKye6OKuFdHU1ansQUaLakc33ysU5AEU44i4ypnXADOoo0h80B5aopeRImUasjyepMUgPqBaZQNTNJuFWmqRKoGgZXsTW2N+iuBDrgg7H4+MvVGLHwLFayJ/zQswXqFKONPLX0zNvsxEn0jB/3NsqCytNdiM/L7xWonTTJ1zseKxZt/w5/+GhYMihRO1xiNVNqbtqOvOCknQjTnTaj09BW5ElMgbqX9AURaJeJ2QpLoNlOekpJ32PaFXSffsUpUDssgV5XmAn0iznXlUhNmerrelypkqikUTJk/k0nQxfcwmAHalm9xXfU6vmEy+oNX3JbxJuBybM2Y83m0/h6Ux9077UY3XouwuSGPXC83Ls4Uf593Ih7BTdiaiquhlcTUVZUXA0tIxK10L27qiPIURbq9jUtTA7W1uQWqEuilyNYNrIDR0RIAoIVF/0ClUBTvX0tkfoFiTQleRowcV6Sx2YFhqhOqJygECdXgkMVlDMlrQiX2yLCngs2M5D/BIHq276JLY17wt04F3kJ1EyiPOFxiBNLepb4lGg6T0o+ISrZE56gmOZ1e/F5OQmly8mRU3K5/ultrhsqsIznYHprOJM5JrSJgpevx9VRQ+DInfLv4kjdTjjeoBsmtx2PNp8vxfBph7H6CNsoXQLdcFzSpkB5soeeJbYpUHdM8RF9m/vj9O15YSdLjZkkf69ACyJNUhBxammaKIF+OPQsKFF37CRqR14y1VCgWqK5U6ieOqrbR9lzfyHP4U+Ua9eJIlUH3SdlKXR5z3bRrtMsKFMtTS1Uq6y/Jmn0GvpME5nKUafRfrOtJGqHmUyJVeJb25NoBolIyRcLr+DLRSJkx3GAJFHSZ7Gk1HkXRL7n8fmY1RjSezl6tJ2BVbXa43yZNxU3Yxuo7Rw4VfNqeBURZzn58pWX5ML2TinJBbYPunqrLYEq3MRJOHhbX7ZK+Fhcj5XSMi5BjlaJ7yzvJfXxtSlFSpSl/AUvX1zwD1SzaC5wQQxJq4TTErMdUJo3ggIU10OCcDkkQMpxOYYFiQBDHYT/DiyBUpqmRO0kmR//CoHeiy+jyCVR9tS7SVSj5txLkvymdGU8KFNFbisrf+sYJdFz3kHOZhLChJ/iF4JkISUgTEmU01avxUkVklBRtYnmntqpRVpfLTjC2Wn8/PCzdDu+sTzubSRW/wRna7XF/A+Go0v3ueg/aBXWHpakyVS5/xesOgY1vVOzjlMgBS42vuaQSE54Hima2InRxE6SxE6GxF2IzyI/SWqeJUmyZPsjWxZue2QJ1I6CivRZAv10lAszmbqmjuaeg5+fQLtMcOGUqSOdUqJdplrojiYFU6lDqBQo5akFapb2ZklPzISqMSXKPZ40qtR3CNSkv5TuhAIdvjAdA2Ylo8vQJejXeT46fzwFK2u2Q3q5d3Ch7FtPCZTypEQp0JzAGFwOiEamCIulMjtdzBRqypKXCROmvkxJchiQHsx9I866TKFSpKrslxKaQ5uYLilQQnlSmFqehImVnVCEafNWaLDiZliIlN8WVyJC5DWfX6DXoiIcWB1eWpymQJ9HpP8sgVKe/6hA7ydUUlCg7OhjBxIFmuwZ6BQp25gpUMrzQjA72zh5oLS1Ar9IlBvoaYFas5XqOqFAuQwePz+34hrhbkITJdCTVT9UEp37/hB06jIbvfsuwdLdD5RA1x/4FSuOQi0yoll7+BfFmkM/5hKonRzdj/qyed0OO2ma2MmT2EkyP/4tAv1gcFKBBJoXecnUiSnQ0eaUUQo0VeSpB+K7J1JXef9UmS8CtSv3OztwdTpJuS+JlCLVEu09nW2mV9TR2U4qAlXlvSRRO3E6pSrlO9EpVNNfBDpgwU30WZiNPgty0HeRvKbQZ4G87kJ5rtzfc2YyOk48gb5frMfiD6ZjYtOh2F39I2SVfQ2ZpZuLQDnmsyquR1XClbDKVvoMLuvocY9VEqVAdY+1LuV5WU8X1AKlPPXCFRrKUmMKlGKlQJlC2Q5JgbItlDCRaq6IXAnbNNm2yfZW/nwer6v2Ple7pTt6quWz4AB5clvKX2InxfwwhemOar8U7AfU50Y/Vj9eiVOgMH+vQDV61XpOfEj1EnGKQAklqgXKEp6kyd+ZZTy3OOE++OyZ54wlvQ2I3pCOA+/1ZU7xVWV8Qj3cLP86zlV5T7HrtX7o234KBnebi9m7bosUKbufse0AlDCZOlcf/ruTNYdEZAfkePA3pxRN7MTojhaiedkdO1G6YyfEgmAnTGJK06Qg0ly89VsnC7Y+zFug5J8h0E9GuiRqCtQiRUnUwlzQxFwd6mmhdjZkaopUC1QnUlOgGraXaoE+NeTJSKLuUKBsK6VAzVJeC5R8Pj9LuGwgrykC/XLuNXSZfEr+BgfR6/PVmP/uJIxpOAB7anz8lEA5aF6X8AqHQMklEaVZwvNIoZrtmVqepkApViZNDUt4itO6LBLl7Y4OHLZrUqIs5XmZqZRQnE4kGRG+h7wEyqSoj3ayzAtTonaSzA87cWr+EYGSggjUDlOehELlIHtKlGW8luhZD38keQUiWUR61jdYlfHnpKS/GBYD7ivPFKrGhwqcJKFXb9IrOLkuc1+l2rgRXxe3Kr6B5MrvKoFubdrLKdDp22+IBK2OHC1QQnGuksRJtECJKc285EkZul93F6V5OT/MFGliJ8n8+FdI00QJ9P3BZ9BqSNJTtBaBkg9EovnxoUhU89GIVFsoUZKrvHdOHc0t1bxESjgon1Cg5owmxaQMdHJAiepynmiZaokyjVqJ1LXPvZlE+8687sTZTupoKzUlqqEgmUC7zbsoZKL7/EuKnvMlkS6+hp5zM9FrwnG0H7YbX3VciB2vDcHyGt1wptJ7uFqmOXISXpGySz7wMfJFiK4oAq0kgpIvjOpAssZ9EjVLx1G2q9LdMYbSFKiJLuvNJEppqlk9BmqQeoyIVATKIUUUJ1OnHl6kjoZAdY8/E6glT0ugutQ2BUqxaSnaCdPElOd/qkBNlDwFvWOnuYOn8zY3gRJrjGgZNZLhvLekTodAz3haJPLoLbeJSFUKDY91SpSb0WmJ2lNZEmgtSaB1cLvS68io8i4uVX0P+xp0xrBPx2Nc5xkYvyxFRPVERPcTtuyDkiUFquVJVh78BSv3y2WHQE05akG6H/PDTpTETpQmeQmxIDxLmO48S5gLtzzIxfzN3/57BEpUEs2VTl2D9k2R5idQc3ZT5/EuKFC2k5oC1dgJ1CnR6a7tmXUSzU+gusynRN0FSrRANT3mSiKVUr7HnAx8NnwPPhm4HYPazMaGRv2wrHpXJFZ4R8mT3IyVsksEyiXqroRVlDKZi4TkL1AOGaJAzTUn3QVqilPjLlDK012gTKG8rgWqx3IqHALle7ATKMktNkuIz4v5GgXBTpyaf7ZALXHq67kFei++vBM7gepB91z8hb3xdgJN8rGSKNtDOQkhS04slOhlbl0SVTYfiVoCvV26Hu5VeRNZ1d5XAt1dryOGfDQWYzpOw9DZx0VI34n4fsKmPb8pgRIlTRMRKDHFWRBZEi1I87I7dsJ05z9eoO8OOg1K1B13keZFXjK1K/NNcbpTkERqDdC/gM5jXGlUJ1K7kp50chzNst4lU2ufe51EXWnU6rG3sNKpFqiWqHtpz9u6zk1D5znyfoQu8zPVdUr1gwmJ6NJ/A9r2XIGJTQfjSPm2OFyuDVJLt5ASuoHiZlQN+VJVVFyXBKrbQNn2qdHjLM0xl8SUppYpMcv4pwWa4ETvY862TQ6CN+Ftqs1TvsTWmptW+6d7AtWDx/UQnlztgIKdIJ+NvQx/D79XoOZzdOJ0Jc/SuJ9QDt+UrpgLO4Hei+ftFXOJlL3xHA96TuSZWMIHiaV8LYlK+tRQomr8baD8n0Ni1ZbIWqLuIuVllvG3E2qp7T8eVn8bN2u0xtWq7+JorbYY9nZ/jGk9DMMm71cbKa46KAKVBMqjQuSoWX7gR6dA3eWopeh+zAs7KZqX8+NZQswPd0ESLUk78hKlZsHmb3Ixd9MD/KHlgFOgRN0pqEhNgZroTiizHdUSqWuwPslLpC6hOlaG4iB9h0A5u8mcKkqJ5u5scvXedxRci5W4xEqBWvPrrf3tzTTqKvGfbid1plSHSDW83nWuJGCRJ+k8LwMd5srvMCsZbw7djT6d5qne9+W1uyEj/h1FdmxjEUxtxZ2oargZWUFhCjQ7ME6RFRArUpRyXaRmTQe0BrATjs1kj7mGC4QQCpQplMOc7JKnJVRJuCJAolKlyJKD4PVsIt3eqaXJVMqjFqaJlqcWqG4H1Itx2EsyP+xl+Htwl2F+mPK0e47uVCIPRKDfijRN7ARK3CXKjqTcAvVWnPH2kwQaoFDjcH3ZNhqgpsVmykmMJX0OS3quixpTVv6X5RQUqNWhZC2+zPny96u+hTuV30ByjVaY3uJzzGs5AENGbFT7eq04/DPW7/1NJElZ5maFlPgr9v2isJNmXpiizAuXIH/Mk2W7fniKpTufPBdfb//eyZJt3z3F4q2U5tMs3PLwKRZI2nTnuQSaF3nJ1E6gFmcV/4hAO3CKqJtAc3Uy5SNQc9iTKVBTolqg5PcKlFCgH0w+ieb9typ5UqJLa3ZR8kyPe9sp0JtRtZwC5VqfWqDsROLydfkJNC2AA7GD1ZhNLU5eJgUVKOfOP49AdeokdvI0oUjt5VgQ7GX4vOQlwrww5en+PFOe7gJ9WKbSUwI1hclhTFqihMOZKFCW8BToqZJeToGeFWkSTmYglKidQIkWKNEC5bCmbys1VWU8BXqu5gdKoHPf6Y8vB6/GuBXZzyVQO1ma2ImSUJTux7wEaidNEztJ5sfzyrMg0iTzRZxkzsZv8Id3+iei5YAzTt4dmPQU7w86aytPYgrUFKl52a6012W9q7w3RDpSxOpAL63nFCmX0dNJVOSp20etcv6CIq80qjuaOk/JdB67TJVEaowdNeWpE6ku7TWfiyz7iDQ1n88SwQo9Z8nzZ2Yqus/KQueZItDRR9Ht8/VY0XYRpr8xEfsrdMDl2LeQHfMmcmIb4kZMbSmfa+F6ZHVc4xCmyIrIieDK86VVuaYXPiYUaO7UyS0jQuQLxqQSiPMiTx55negynhK1ZGkPhzHpoUxqQL08R8PrbHs1p1qamO2e7m2f/yh2Mvy9uEvxedDL2t1jihS+iauoeBAvwkyo7DxqHsRXUJiy1AI1Jco9ndiRRIGeKSni9LTQ/z/C/ynhGNzMMHYoceGRaGRHcpm/eIXVuVRGpVGW8pQoN6PjzKRbFV9VnJcyfk2TTtj6ei+MGLIc47Zcw7wjUtYelBJ9nwV3U9Blu5YnWbU3Nyv3iDTdLvOYlzjdYTluXX4+gXLxDsI56AWBM4U0HLPpDnvR7WDbpjtMmyaUp61ATX6vQN2xS6ZPi9RIpDYCzSVRRxo1BWol0acF6j4on4lUdzZpibKzKXfbqEOmOpHaiJQSdWEJtMcMef6MDEVXoeP0c3hvxEF07rkaiz6YjUmvjslXoJY8K4g8pXQPi1cCpTj1FD9z7rm7QE3O+forKFA9kN5OnITpVMuTWB1VT2MnT0qVnUe8bHYi2cnw92Anwt+LnRgLiilQLU+NKc78BEpMgfLI4UwcUE+BJpXyUfJM9vF1/h8pzoshYYqMUKk6RKAaCtQpUUcSJRSo1Q5aTVJoXVwv21ShBbq5RU8M7LcAQ1amY/ree1jEBOmQYX4CtQT5LOyFaWK2aT6PQJko/yMF+vaXp2BCoWpyydSmvM+L/CRrV9qbAnUv6/MTqLVoiYWZSlUbqYMuYy2parF2mCBim5ipROqSqXtpr2VqlPWGRN0TKcVJukyV158s70NoM/EMPh5zCG8O3Iru7edgdbMhWFj3cySVfh83okWcQg63KY6uIcmTs48qCRUUOaFlnAK15kaHIiWQA6xDcSE43DqKPHXa1MLkly/Jy/oiEt2JZM2Dt8p4Hjnuk8KzoBw5NOkf54a8NrkZHePkVowI1bj+PNiJ8PdiJ8aC8iyBPixTxVagljB5tGRqCpRTO+8JXAuUs5A4BjTJ20v+j77yf/VXi1ynBQeJOOVEGRaKi+EiUvkbuwtUS9RaujBepVCrM4njRKupHV2vJtTHpYpvYGedT7C7fhsM6jhJPtuHMXb9ZSze8zPW7P1JsUwJ8+8ORKhyG6EcKTgtSvOyeZs7diJ0x73sdsdsx9QyXFBA5oskyTyRosncLSJEgzmbRYg2cDtzd7jNuWbW+nv4w1tfnMxToKZETYGa2AnUHVOm5iB9U6K6bdRsH1UydUujWqDuaIEqiYo4OzvoMlbKdVXeW22kFKgl0dwCNdtHtUifahs1JGoKtJuU7KTTNPn5U04r2k04iA5DNuHDPlIufToZO2t3xeaqnyEz7i3ciaqvuBJVW1JnVYUp0CthZVUJT4mqrTdCJIGKOHMhAtUluxYoOe3BdjRPBdMnhWlKlDBxPo9A+Rj9OPOy+2O0QClNO+wkmR92Ivw92EnxeSiIQLVErctWWyglqQVKcVrXrePDslXxoFxVJTxWFux9p0CJKdCLISFKokQLVJfxWREcZK8FalUUHFVhpVBroP3VuDqKrLLNcaDG+zhe/xOM7TAeHw9ah6+WnMOS3ZIGKTynQC24syz3/Fm+lyW5vSBJfgIldtLUPEuY7rgLVAsyL/KT5vOI05SmZobI0ylQEzuZWhI95cROpCYFEejTEi2YQJVER6bmK1B2MmmBEi1QdjS1Hy9HJVEeRapKpJlKoAXuZDJEysss11XJPvU8PpucqPh0zD606b8G7/VYjNEfTsCmKu1tBZoTUeWpBKoFSthpoBchziVSEeiFwGAlUaZQnT61QJlAdfmuO5LsBOouQne0MPNCPyav9KnF+X9KoHZCfH5KOyRaLk+BPhIhaihQogVqDW+qrOCCIo/KVcN3FWvikXC7dCWpFKLl/+Yn/7dScvTIlUIpUC1RM4HaCdTqHHxaoFdiayOz9CvYK2W8FmjLPsvQf85JJdClIjN3gX6950e1ZYWSqI0YNe5StLvPFKT7bXaiNDE7fnTpbSdLOwqaON2FqclLnJqZ6+7gD2/2O5GnQJ+WqCONGh1MdrDNNC+J2gnUIslJbpkmOXGm0JG5ce7bZEi0I3vqHSLV5Xx+AnUfP2pJVG8l8rREtUBJ55mSYqdfRNtJp/HZ+P3oMPEA2g9YiT7dZ6NbhymY3bwfjpRujeNlP8KtqNfkC1lXcS2ilhKoTqBX2PPuEOgVkSe3K84Oi3V+abRAdQmvBWqW8BQooUzNgfQUp75cUIG6y9IOPs5OnprfI06NnRD/Eezl+GyelUAfixC/L1/DyaOylRWUZV4CfVK5Nh5X4oD3Sup/TIGeKlkSx4sXQ6KXJ5J8vJHs74e00BBVwltlfG6B5i7hcwvUorJzicTLZRrjROU3kVy7NWa0GYkPei3CwKn7MW/XYyze+wRL9onY3AVK0Ql2oswPU5h2UIz66C5JO3QvuW6jNJNlfhRUmHaiJKYsNdNFmpoZa27/PoGa2AlUkUci5dx7TW6Z/n6BuiTqSqNaoEQNexKBsrOJArUkmr9ALYm678lkL1LKs+O0dHw8/gTajtmDT0btxEefL0a/HnPRs/N0TG/cC0fLfJinQIlOoJTo7xGoLuVPlfRQUKZamO7oee8W9vLU2EnTRD/GFKhOnv8odhJ8XuyE+LwURKBPKtR0QnkWJIE+rFBDCZSdP5wDf7JEcRwtUgQnSpXEKU8PnJFy/nxQoFOg6aHhkkaflqhZwnMfLNfgepdAr5RtgsSq7yCpxnuY89lYtOoxH52GrMXcnY+waI+UxwLLdt3uaQrUTpIaitD9aKJlaV43sROmO/8nBPoseToF+nqf46BENXnJVIvUHTupuqOlqpOpTqNm55KJ2Wv/4VciWAcfjZCkKphS1WixapE6l84zZjNRoO3GaYnKbYIlUim/x3PIk2s2kyVU1y6hecm067QstJ92Hm2npqLlqIN4f8g6+busRPtu0zG51XDF+rqdkFi6peJKXDP5QNdXXIuSD7akT5VC1QLKXHXeJVDCTcfYDqqGM4W4JMotgSlQQlmybKc4T5YohWNFiyuh2smTFFSg7rJ8FqZA78TGPSXE50W/njt2ojQxtzO2BJj3GM+CkJdAOXxJl+8/VKyloEC/L19NpGqJ8lF5ORJedoiTPBZ5sg2UO3LejisPDlFj+jzw0os4JkdKlEn0bIBUFsFycgwJQqqU8vz/kwypHjRmArUEyuFM5ZRAuUQiyS7TEOnlX0dGxbew/N0BaNd9Djp9vhDTd9zH4l0iKIUIi6ITES7c6erNNgXojhakeTTFaF43b9doOeaHHpfp7BF3iPFZFFSYBZElmbb2dm5W33paoCamRO3k6Y6dPImZTM00qkWan1A/kESqccp0OOfdWzJ1SZXp1DGedOQZuXxW8cmYZLQZnYK2Y1MtRKSUaLtxIlanRPMWqCnRvATadsoFtJmcilaDNquV5tt3nIVR732FVfW6YFntjjhW5SOcj22B9IQ3cDWukcjTGrp0LaoKrgtMn9clfXK/92siz2thljy1QNkOarWFRrvaQiWBcmwgEyhLdi3Po0WKqSPvs5Mn+VcIlAmU0qM488JdkM96jJ08ibsw3Xn2fvDPJ1JToKZE8xLokwrVlUQpyieVa+KHKrXwc/X6ufipal0lUPbEU6IZcoI8WawYDr/0khLoMaZQbynlAy2BkvwEyiYaS6IJToFa7aA1FNml6yOjbDNkV3gNG5v3RPfPJismbr0l4vxWwfZQLdDFO3/MJVDKT0vTFKUd7pK0Iy9J2qEHsDuHEBlpMj8KKswCyVKYuuZWLiavvvlsgbon0YLI9PcKVFMQgTovCxSoVe47Op9GnHbhEKhTooZAXRKVUp5jRp+SqDmLyV6kHIjffloaPp6QjHe+WI+uPRai3Wcz0L95Pyys2gZzK3yIQxVaIyW6uRLolZiGDnnWdAr0WoQkhQIIlEubXdSlvFHCs8NIJ8/jxUqo9k+OG7STJ/lnC1TL826cyMZBXlLUmPebmI+xkydxF6Y7/y6BmhJl2+ePlWortECZMk2B/la7Mf5eqxF+rdlQXf+mbBXc5bAmkSgFeqp4cRwrXBjHpZQ/7lHKVqC6E5GfA3IpMuapNlBXApUyPqa64rIk0EvlX8Xliq8rgXZtO1ExZfsdS557HjoTKKW5cIdI1CFQO0lqKEP3ox1alOZlEztxav4TBOouz1wCNbETqJ1ENXYCdSeXTN3aRX+PQM02UhOXQE+gzYhjaDvyuCrtNSznKVBLorkFak4FdSIS5RAnjRZod0OinaZZPfCfjjuLzt1XYManMzCu5VisqNoRhxPew77ot5Cc8DoyYxvhUlxjNfaTve7W8CUp2wW2fVKe18PLKHlyHx1O8yN2CVS1gwaEqDJdC5QJlPLkkW2hFKjZcaQvu/fCmyI0pVlQiWqpUXj34kVOhkRNmZpiJLxN32c+znysKU0Td2G6868UqLs8Nbk7knjZSqDfV6qBn6rVVuJEvVeAOk3U5V9qNMglUPbEnylVCseLFMFJhzzP+Pk65ekuUN0Oyp74q7FStusFs6WEt+RpCZRjQcnVsvVwrXxz3KjYArsbd8aAduMwrPMUtTbo0t0PFYt3iTwleVKe87d9r1iw/YkaOkSR6qO+7I67NDV2wiR2stRoaZoUVKB24nSXpp043aWZnzjJpJU38IcWnx/LU6CmRO3k6Y6dPImdQN07l0xyy/SMEy1Ss8Pp6U4nl0BJruFPItA2WqKSRrVEmUjZPkqJarRATXQSpUC1TDtOuSgSTZekm6QEOv2T6Rj55kgl0KNlWuFQ/Ls4G99CyZNw22I99jM/gXKhCfIsgRI9cF73wPO2TMcYUFOcmrwE6k5BJOouRDvcxWg+ntLV6MfyforSfLzm/7RA3SWqRcrOJD2kiWNAVUeSlPaPK7DHvaYq2XXp/kOVOiLWWkqebP/UJXxiiZIqgWqBnvb1zjOBanmSa3Fl1A4DFnLZIVA9mF4NqC9TB1fLNcP1Cq9iV6OOGNh+PEb2mIlJGy9jCROoKuPzFmhecFiRPrrL0hSivm7ebidJO8y550QLMj/s5FkQYZL8pGlSIIGaEv3nyPQZ40lZ5rOzyYGdTD8U3CWaS6RfncSnw0+izVenRKhJ+HT0NnSYuEdJVJfz7u2iupPJlKg13Cm3SFUSnWiJlCV+u8mp6DVFXmP4UQxstwCb3xiDr+t9iVNl2qjpmhmRryEzpgmyYuopsiV9crqmhZTskeVxVY66ZNc97xr3Ep5fHPbEWguJWAuHaIGSc96+6naOAeWMI0JhuuO63V6M5B8VqCk+Ezt5aoES3q9Faoe7MN3RAjWFqRf/+FcIVEtUw+uU6YMy1ZREdQcSYVn/XYXaeFyeAq2iBHpLZMcl6w4XLYIDhV5ytn9SoOxESgkMUL3xF4JzC1T3wN+Ml5JdSdSCr3dTyvhbRgmvVqgv21hxqn5bjP9kBKZ3nIAZ69Iwd+cDLNjzGIt2/yQl/K9YvP0XLNz6E+ZtfawkOnu7a2ylHoupYa+4uuyQo4kWpTvuYiwI8zZY8iSmHPNjxvpvFNPXUZ4upq29m4upa+7YMnnVbVsmrbylmLhCSvhXPz8BkxZ9Tzp5vd8pJ2/2dfFWv0QXhlgLItjcMs3dPuqOu0AtiUoZr7BEaifTj4efccJEqgfifyoC1eQSqaOst0p7q6eeWMOdnpYoF3Dm/HpugvfpeEm4g/fizW5rMbX1dOyp3x+bqvZAUkIrpMW+igsxzaR8b4Cs2Doi0trIiqyCy+HlFRTnjUhXmydnHllTOCVZcLsOgV8UPfNEkyEplPOj2QbKtJns5aM4KwKlPPUceK40T9zlqdrLDPQcdp1I9bhOd1m6ox9H8kqM7mgx5iVRO5Fq9GvoUt4O873rx2vcX89Olu64C9iOb0RatpQW2QoPylRQw5eINQNJ5CrcTZASW+THKZgnPTyxt1AhxeGSxXHC00MJlGNBUwKDRKDBSqB6bvwlTo6Ilv9baZFmQnmnRClPivNmtIhZ7XBgwaFM3LiQG86lV2uFhW/3x4oPhmPk9D0YvuEGJu15hJlbJUFu+btiztafMWfbQ8VcQ6Am5pAh9o6bqZHYSdNEl+T5oaVpYidLd54lTntR3s3FpJV3bJm44rZiwvJb//cJlFhjSAsuUD3U6XkFqiVqipRwFXzKk5vhfTA6EZ8M3I23u69TAt1W83NsqNIdyaU/QHrca08J9FI45z9bAuVwJV22M3ly7vulkFjVHpafQAl72XUnkpYnjxQo1wSlQNUq8yJIdhoVVKCmFN2FaYf5eFNWWmjmbUSLkEctSlOk5m25ZOd4nsaUpsZ8L3xv5n3m85yvmY8w88NOoiZaoNZiy7kFqnATaI4kyRMlPXIJVCfQcyqBBikoULZtk6wI+Z/GyvstXxG35PVvOSTqLlC9z5YWKLc7vlj9A8xp0QdL3h2EIRO3YfCaHIzbIaXvtidYuPlXBQU6m0OBHBI1ZWmihwzZCZS4J0nzNjs55sVskaLGbMfMm3+TQJv3Pg6TPGXax4Up0+ct+d0Fmh9Kojbto2og/pDTTkyZugvV2S5KJIVqcsvUaht1to86aDPuoqLd+EyRaKZIUxLo+EvoNpbyTFG0+uoIOvZdj4+6LsWSN8bieJXOOFiunbVoctwruBhrle/ZMbVwScr3jIiKIk9O1bSSJ9s7CVcnzwoWOQZxl03urMm9jiKVRLNFmMROoCTZywvnPLyRKuV7ul8gMv2D1DYcXDWdYmRvO8Wp20DdBWqiZWrx/CnUHS0uU4TEFGVeuD9Hv5YWoTvme3nWezNfy8T9Z5oUVKCEAuXmc1qg98pUdPJNWSnzhTvxUoXIY9mOeaRYSewWee55uTAOlpIEKgI95RAo0ycFyuTJtm2dPq/Hy8+qUAm3y1bE7dIVLOLKC5WURG/HVhGqye9LkdbEnbj68n4a40qNVljWrCPWv90L40atQf8VWRi99S6mb3+CBZso0R8xY/P3mLHlgaTSb0WslkTdoWCd4y7dJGknTxOzJM8PLU1XsrSTJQWZu32TwpwiojSZTFk6mLRaSnEHE1bdshA5mowXSdoxTsRJxi67gT8063U0T4GaEjUFamInUHfyk6mdOE3M9lGnRAedySVQd4nmJdCPRshtwtMiTVW4C/TTsekuiY7lVFBLohRoh/HckjkFLQfvR7teq/Fp9xVY+NpIHK3U0SlQyjM9pnEugaaFlRcpJiiuhsYLsQrVYVQAgTKRsoTPnUC9kFzKSwn0osiT+xlRoPwC35JU9Y8IVMsoL0xJmddNWWkBuUvKFKUpTDuB6ufq1zR/rsb9vZmYjzPfm35djfkz3TFTaIGIE8HJ/4BJlGmTmCLlNipsx+SkiEOFi2Nv4SI4UKwYjniWUvI8HcDyne2frvKdAiXX4hIkeZYTeUrSFEFTnkyh7JC6E8+xpZWdAmUKvR1bSwn0QZkmuFqzNZa+0gFr3+yBsSNXo9/Sixi2/jpm7PhByZMSnb7pO6dACWXpziyj51sLlGJ0x5SmPs5d70qU+cEFOwilmLcs7TqECibPvASalzRNbAVqYkrUTp4W+XdAkfwEasezBOqOWd7nHgLlvuldXhK1BKolqrEEeknRbuwllT4p0M5j5P7xyWg34Rze+XIbunVZoFjV4EucK/MxkhM+Qk7M6yLOBsiMri+le025XAWZkZVwMSwBl0PiRJYizZAY52rvao93Lg5BUTrkSbQ8CQdN6174NEdbGBcSOevpiSQPL1XGZ4g8CRdCvpPANjERtUiDZXxBBKpxF6mdlOzIS1JaQgWVlTt8PF9Lv77dzy4o+jX0+yzoe7KVZD6YeyfdjiurYOrUsO2TJ0SuOL+/cDGnQI96eSDR39cpUJ4siRYoy/cr8QlOmERZvhP27Otl8+7HV8E3CdUVV+Jr4GaZBpJYm+BWzVbY3bQTDr7WHbMGL0e/2acxeeN1zN7+PRZs+RFzNnyHaVu+x+QtkuK2SuoTkc7a/NCWOZvkuFFKfZv0mB+Uo5kg8yM/UU7Jk6flmac4HfJ0l2Z+4iRjll7HH17peQQmFKrGFGmLPDAFmhcFkWleQrXttbdpK3X12ic7aT30nEg0RYnUNS1UUqqgRWrJNMWJJVJrH/uPR6Xjk9EXRaQZIlRJoaPYSy9l/FgR6ER5rTHynnuuxNDPZmFwuxnYXLUjMhPel9L9XVyJaS6pk8mzHjKiqyIzqoIiXdImh6wQpk1um0HUFsWOtKnbP90FSnFyHjxhSZcs8kz04iD64mr8J3vhmUidnUix1gBrDmPidb24CCVKqdqJ08SUqJ2IdC+9iftjTFm5o6XlLlt39H3m69r97Kth4QXCfI77ezTfCzHfh12baX4w/esdT2/GiOQMbsVyFfkEp0D3vVxUle+HSpTASZEnhy+dDbJ63/Vydplh7DwKR1akVCiR8j+Nks+KwLbQmyLR26XLqaYBtrOqHv/ytfBtudp4WKEObpcXKjfGN9Wb4/u6HyGpeRekvtETS3rORv8JBzB1eTqmbqbcHkmafIyZ26SMF3FOl9vIzE2SRB1M3yjJ1LhO2Oao02JBcW+jzIv80mRByCVNI2W6S3Pc8jtOxi67/RRjlt7MxeglkkD/UYFyGJQ7v1egmn+mQC30/PokfDBcyn2HRF0idUwHdYpU0qeNQD+TMp4plIszfzRW3sfwo2jZaxWGtJ+JLz6apARKeZKrsa8iJ7Y+sqLrSgKt7hToxTB2FDFlSjkeKCkzIBRZjj2OtDi1PE1Y1rvkGYIkH1+c8fZxCpQzkTgfnmU9F1KmMClPU6DmeNDnEWhe40VNEZm4P84UlDvuwtLScr+NjzV/pp0Yc0LDCoT5HPf3a/f+tEDdh0vlx7MESjjonc0y3O+ICXRf0aI4XLIUTjvGfmqB6oWV1ZJ2Ia6l7TLk/VKkWqCEAtXDpShQypPcr1Qfd6o0dQr0TLPOSHm9B77uNRdfjNuLCYvOYcqm+0qei0Sec3b+ooYv5SVQd55XoFwKzk6WdpgCfZYg88Ms03OLU6fL3yHQpj0OP1Og+WEvVWIv1H9MplZZ/15/keXAZFtaDTrn5IPBkj6FD4ekKj4ael7x8bA0i+Hn8clXFxxwHr21Z/0nI9IUnzoESpHqEp58MD4Vrccew5tD96JTt6VY1Ho8pr8+FIcrfoKc+NdxOa6FfKibIjuO8qytyvesyHKKTNXTnlughAKlJE20OHnkuE/K85x/sCTPICXOE55eOO7hicPFi+JIseI4LhJlMlWr9sgXjOVeNlOKiFO3nfEyRWrKlGjZugtUD7jXotECI1ci7MmhzARe5jhTfTQFpS+7i1JjPkZj/mxTgnaSfBbm883X5c/U6J9rvqfngduS6KFkeutoDQWqS3gKlAnUXaBEdSI5Fle+wLGgDqHq/zHh/1jPRGI7qx4uxfGmjyrWxeNK9fBt5QZ4UKUJvq3aFN/Vfh+XGrZT7OowFYNG7cTY6ccwYbNIatt3mLH7J8zc+aMIVGS5WYTHwelSphMlUGGaSJNogU7b8I0gshPsynB3rJL8aVnaQYFSlHkJdALl+BR3nYxfJcI0GLdSpGkwZsUtxWiRpB2jRJYmI7++oRixREp4CtTETqZ24tS8ZvCPCNSkIAI1eZZATYmaIv1oaIqSqIVrf6aPRKiEEqU8iU6ghAJtNeYoWgzcic86L8KcliMx8ZX+OFj+IyXP7NjXkBPdSA1dIpeiKzsFeskxPVNJVEr47CCRGuUpEtX7HBG99xHRIqU89W6Np0Sex0p54IiUfAeLFsHhosVwqEhRdTs7HZhO2GZm7aUjQuYXznGdpbxZzpvkJVAKxRQNoSQvi4xMtDzt0M8zJeWO+frEFF1eaCleDgktMM+SqfmetBDN256F9RzjhBTJqbkxavdTtQMqrxdAoKoTSaA4uciyXmjZGlTPxUXC1ElRnwTZNKA3sPu+Uh0lT/KwSkMlz4fVXxFaIq3Ox4pNH4/FF8O25BLotB0/qB75mVtFipvuOnrApWwXlCwdTFHStJgqopu6/o7CbLPMD4qxIKihRg5sk6UtTws0L3HaCdRdmqY4cwm0SfdDeQrUlKhJXgLNzREn+cn0eQSqeffLM3hfaCXydKf1ACndHXwwUCQqfDhIBEoKKtARFqZAmUZZyjORvjchFR98tR8t+m7GgLazsa7JF1hSsxuSElriSswripxojv2spbgcXQXZIk/iLlDKU5fw5kZxGi1RCpTJk3uFc9tbDrw+Kl+2w5I8DxSzOh/4BTzu5YMUSaoXRXpq5R55rgl78ClUDoXRR1OkZhLVnU8Km4T5PFCuFJQpLy0td4np+4m7+PIjOyikQJjPcf/ZprzdRVpQtHDNZhK9OR8lSihQ3Qaa5OX3TIGm+PkpuFo9jxeYSAUuuKyGNfFnSdKlQO/ElFMSfVK5Lr6vXF/xY/XG+KFqE8V3Vd5AVs0PFNveGYSB/VZi6oR9ItBbmLbloWLqZkmcm+5g5sZbqsdcC5SypDjdUQJ1YJci3aEYdVn+LMy0aSfM8VKaP03BUqcS5/IbimcJU0tT89Xia79PoCavGvyzBGpiJ1MtUM2zBKol+nQaPackqhjm2p/J6rF3JNGRaQpdzpOWY8+h5aBdcgJZjy8/nYGV9XtjYbVOSqBXY5vhelxzJdDsOCnfRaDZUZWdAs2K4Iwja4qmu0C1LE2BmlCglOcpD59cAt1b5GVnD+5ZEUSaCE/hEChXbuLceS1QPRhbY65cr2XqFKfAHn33pEnsRJkX6vF8niE7d5GZR427/PIjKzCoQPCx5s/gz9TYiVSL0bwtP7REtTwpUutvKCcgh0AJB9Dz/0GBmm2gJ/ysIUzkrJ+vkmYyV6gX9HYfdgIlTLfXI7gnP8egVsWDslY7KAX6Y7WmSqDfV31TyTO71ofY8vZAfNlnOSaO3YVxG28ocWqmr7uhmCPCYxsnyUugpvDcE2RemGLMD/fEaS9Md+zlaYrTlOfvFmijbgdBiWpMmeYlVRNToLk57CQ/mZolvR12Mm35xWm81y/JyftfSvnuoFV/Kd8dtB6QovhgoCRGwb2s/2BwspKoYqhrixFnr70kU13K89h6hEWToUfQstcavNbxa4xoMRw7KrXH1gptkR3/Nu7GNcOd2FdwPbYBckSgV+Lr4IqRQCnQy+EWnH2kB9CzF14L1D2F8voFP6vtkwk00ctXle8HSpbAXvnS7SpSBNteLozNLxXCEV/50rEsjIjB2cAw+ZJFSknP5e/0EnjsiLCGQLlDmereeh7NbY3zkmJByBJJEcpKCyw/TNldCggsMJn+AQXCfH1i/mxTrFquWqqmaAsChWnur29dtzoFVWeh/I84soL/zz2OBMpe+EMeJXHUs5RUEx5qZXq92ZwWqEqjTKZS1lu99GzmcSD/68vyeSKXgmJwMZBrKpRREtUyfVShKS5XexdZVVpia7PuGNh9LiYOXYvxG65i0gYRljDF0ZbJUnv2Wh6lfBemKlxpc7I8hkxa93wCNcvy/NDSzCttjlt508mYVQaUpYPRFKUwUiRpMmKZiNDgq6U3cjFcJOnOMJGmZuiiq5ZATfKSqZ08SfMeLn6PQM00agfFqY+mQFt+keTgtEqkJmYybT0gKVcizbuN1BKpM5E6ynvdyfTh8DS0+kqeJ9QdtBvtOi/Bh23nYnGdz5FYupXiatzruB/XFPdim+BGTF21mRfhup9XIsurxUMoTnPhEGswvSXSy/xSyZeLaVSj20YpUraVaYEyqewuWRw7ixXF1iKFsUFYW+glbBOxHvQPwnH5sp6S550LlOdxS+QASSsBAYqLwQHymv6Ki0FyO5OMYG5gZnJJEezAkqHmUrAkoALAx5qiyk+O5n12AjS5aOLnn/t2SXAKfd1BhvzexPx57jJ1lygxf++CcCk4zAklah1dAmUPfKoI9JRDoHuLFseBEqVwsFQpJVFCiSb6eCm4TxITqTU/3iVQdfKT1yYUaLZqWycxyAiKk5+VoGYn3Y21xoU+KNMImZVfR3r55tjasAOGfzYNM/svx6RVlzB+7S1MWHfb2RlEgc5UAtVYInVnytr7tqLMD1OUE9fmDcU5bo3IUy7zSPIu3/NKntclZV5TmJdHLbuqjhTqqKXXnYz8Wm4T8hIo5Tl00fX8Beou0mcJNLdIn1+gz5Ip5UmRvtMvscACbdX/jFOg5B8V6HvDk5VA23ZajA/azMGi2r1xKv59JdBrCW/gm/hXlETtBGpN4XQJlHA6J+fDW+t/SlkXJunBIVJCgeokSoGyhHcX6JbChbC+8MtY8+KLciyCXR7eOBocqgR6NiBYwUVHtEApzjQRC0kPdPXsaomqYTKGTLVAM0Ik7YgMM0W6hGLMkOcXBD7eFJWW17MwZWlHLjk+p0D1Y82fZ75Hd5G6nxSeRaY8312iWqCE7Z92AmVlwemcRAtULW2Xh0A5yN4UaFZgpFOgl0K4QE0ZXIssi1vRFXEvrqqU9g2RUfE1XCjXDBvrtsXQdpOfEuj0ja6B7gURKJMppeh6nD2mQM2yn6JkiiWmPPV1ytPEfIyGQp245p4cXZ1HzxKovq4FapXyuQVKYZry1AIdvNBRwudHQST6LMw2U7MDKvdUUZdMTUyB6lKeArUkyiTq4t0v2T6q20gTFe8NcLWRUqAFG+6Uv0Bf+3I7+rabi+4fTsO2ql1xPvYtpMW9javxzXEvoYmU8I2gVp2PrYmrMTVUCX8lupKU8BVwST7M/EATLiZyNaKMIieS0/oSpKyLV6WdHnbEdMGeVva4nvcNUKXcGS9PHC4lX7gShbG7WCGsLVoIy4sUwpKXXsCywi9hk4cH9ov0jgWFIknkSTjonp0RJLdA/UWgFucdXAjhsJncMLUqRISULtFCtiO3sCyJmrcVCC3AApAuYskLu8cT/Tcw/xYa5+8rqBNHHjjvVxKz4N/IwiU2p+BEorrtmUOQzkuyTfTxUYPo2Ryzv3hx7FMCtZKoKuMdC4uc8fMSgTowlrlTs5QcP4vS5kmX1QubhjjrjSdqbjTHqZ134qviTpmGyC7XApfKvIp9NT7GVx0nY8aXizFhbZakwVsitNuYK7LTC3Jw8zSO2yQU38y1D5zYydTELPdN+LqmQLU8TYGa1ylNip1McjBRZK8eK9LUTDbgeM9JIlKiZxyp5oBVNxRcz3PSqmuK8SuvK8atuIoJy+W49KpitEh0xJKrDqx2TzJsoSTQBQUQKPlPFejTIj31lEB5/XkFaiZR3Uv/wbDzSp6kWd8t6N1mNjq3moQtlTshPf4dJdBrCa/mEijlSXIiKyMnqqISaFZEWadAc0IFlvGGQC2JugRKKFAlUS5dJymEAj1Usgj2FH9ZCXRV4ReVOCnQxS/+VYRaDHskQVGgp6WcJxQoOx8IZXHBn+uGWuJIDfBVpAQy2fhZEnXDJZf8xamxFWIBSJcUSdR1eW8FxU6ceaGfo39/d9wlqkWZL05pBonItEhd2AmUQ824SPIpL28l0D1FimAfR1OIQJlCyREp4+0Eei4oQAmUaIESlXolhaokKgLl54vpk4srW3PjRaIi0KyyryGzdHPsqfqhJNDxmNxnnhIo5UmJzhbR6KRIgWqs6/cLJNBp8jgtyH9EoGQCj472WS3PCWtu5hLopHX3lTjZnKCx2mxdImcnWO7hVrcUegoof3eu9UmJjl8m6dSRRrVAKU5LnlcwZP4V/KFhlwN4FqZI88JdsPq6u3TdZUqJWjOdXKW9iZ1M3zJWgdJSJc/qZKJE8xs7qkVqdi5xuBOlyhlN7w47IwJNUtM3R7aegP6vD8PBMh8iJ6a54lpCM9yOb4ibsfWcAr3CBZQNgbIjiaU8BXo5RGQZHK9EqiTqgNvccl48YanHBZTVJnJcOMQxfZNDl3YUfRHbi7yAr1/+G+YU+itmvPAnTP7L/2DWn/+EpcWLYa+k0OMUqZSmSSKk3AL1Vihx+nsqkoWzgRYpgT5uOOQqX1j9Ou5cMHAXIzHvLxi+BYJSvODrgwt+nk7O+8l7NtAnCaKfx985NYB/Axfn5XfVXAiSxynkvdhwXv4e+rIrrVvNIHboNmVOySTcqpi7bTJl7ny5ELYL7BDcW6qEap7Z51FKLSxy0sdDccZfEHkqkToSqLtArc4qjpyIwvUoa31QLjCiFm8WeXKJO25qyC1m0qMa4EDlVhjy/lDM6TVHSt5MtdI6V2Cfv0ISp5S+mmmrJX0SkZ2Gpb1TpGsf5sZNoIQCM6/nvv22kpp5pCgn8/IGuV/QA/WVAB2rxPN98GfNWP8tZq9/qKai6umoc4S5m7+z2CK3CfO3cEGT21iw+Q6WbL4l3FAs3nRNMX9dDuauvooZK65h2vIrmLRUEuqyWxi35BpGLZJSXsRJhsy/jMHzcv75ArXjny3QNwso0JZ9RXiGQHUbaX6D8M3poJZEU5VUWw1PwfvDJO0OPo4OXZZidsuRmNB8AE4kvOvc7+h6bFO14s3tGAqU6bOaKt8vs3yPKq8G0psCZTrQsMzS5fy1yNIi0XioBUS48pII9LykSbV9h6Qzlnz7RKCbi0q5XuRFzBMmvfwSxr7wFwz/yx8x+i9/wtRihbFFvqwH5Au9X8q8kyKkcyIPYsmC8rDEedbPQ3HGv6SU+6UU5+QxuXE8V14nL0z56SRpwtvNx+uxje6wp1kN11Hv9dlQhhTmeSVOC+uEUMqJ/r14Wf/uvKxPGJpzQUx3FinB3orzwfL6gvtJhX8XfR+bPZ6C7cqhIbnQe7xfDJdEGhWBs6FBavGQLS++gM0v8YRYGDtKFMMuOQFSoIe8pIz39VAk+lvyJEn+fvL+LdSAeqZeSbXZ4RwhwfGmUSJPS6CE40K5xN31qHK4GVVDfnY9xfGK72H8u0PwdbeZmLbiIqauuo4Za2+qBDpj9S2FEpUcXThkqhCpCVNXS7LLBW+zFyZRaVCOum1UD64nOiESCpPtscRc0k4LlL35+j1Q5BQnWbDlCRZs/9HBEyzc+VixaPsDLNl+F1/vuIdlO+4It5ws3X4bS7bdwiKR6wL5uXNF4DPXyPuVk8nYRVcxcoGkTxEnGTwvG4PmXsYfGnTeh2dhStQOO5Ha3WYnU13Omx1NJvYytV9GTwtUlfUiz7wEmpdEtUC1RK0kag1/okDfHXISr/bZj3YdFzsFejy+pRIouRbTWMmTuAv0ckwFhRYooTjZRmUeLWKVPJk+tUA53IUCPS1i0QLdWrywkqgp0KF/+i+M+vMfMblIISXQgyHBSqIUaLK/j8IU6Dn5Yib5ilyE034llEQJ02huHM91k6DJP1Og1mVXgswPS565Bcrf66xfSUWSr+v34vVzQopDrPkJ1ClSQ5ju6PvY7GGiBUrYTqnbK/VtlCgFmhQSqFLm5r/9DZtEohQoR1Wwc5BJ9KBnSRzz4dhQz1wCZQLlNE/iLlDKk+NPTYHeii6rSnnVcRlR1SnQYxVaYuzbg7Cgw2RMWZomIrqBWetvY46IaSbbPgW1L9AqS6LWseAC1b3sdhI10+yzBDrT2O+I74ftlxNXXBduKsHp98EUSoHOl9S5cMdPWLzzZyzZ/ROW7v0By/b/hBX7nmD1/seKtfsfCg8Ua/Z9I3yLVXsfYMWuh1iy9VsRKZfj+1a9/ugFOfhqniXPoXOzn1+gBZXov0ug+rIpUJ1ErbbRM050j31eAnVfmKSVhkmU6VN4l0vnDZH302c3urWbjaVvDsasRr1wIv5NXIxtoLgR3VDKpDryYa0tpRI7kKqp8l0LlCn0SnQ5VaazN14LUy9vRzh2LyM4BmlBUroHR1kziAyBnhK5nPD2lhKvKDaVKI4N8kWbWbQwRhd5GcNe+Ct6/+mP6CcJdKh8CVdImbhbks4OkeiRQH/54vkqVBuaCEbL84xPcUWiQIkSnUo1v1eg5m3EfLy7OLU0z/mKtChHEfez0L+HSbIIR0lT/17exdTvpuF9FKmZuE/bcDZYREUCvZ0kyUmHmLdZSGoOEvkLSXL5rBxTOJPIAYWnpBcUoEiV0j01PBSnRaCU5MYX/oYNhV6UEyKHpBXCNjlB7nYI9Kh3SSVQlvGJDrRAKWYKVLer2gmU+yNxYP3ViAR1cuY22hlRdRSJFd7ClNf6YEXbcZi56CzGrb2KKZtuqfQ1db0Ik6y5IZJjuWyV907xPUOg+bWBElOmpkCJ6v3neqCODeL0mqNcCm8KO3+WX8XEpVcwftkVObLMvq5up+T5GO7TtGzPEywXcVKa6w7/gA1HfhSeYOORR9h89DG2HXmIrYcfKbYceqzYsO8B1u1+iBXbH2LZtgdYtOlbOWncFoFmiUCzlDzJoLlZGDg7+9kCLYg8yf8NAtWdTe4i1XPstUTtBPreEG6rfBItBx5C1zYzsaTFwFwCzYhvqARKed6MqvWUQF0lvCVP7n2kBarlmRkoJXtAFNIFDnynRNUsIinfCdf+TBQpnZQEmpdAe/7Pf6O3MOClF7BEEs9OKRsp0EMiJHZEkP8UgdoiJbkzXdoI0x0tTGJedhfoKQN9u/5dySkbtEi1NPNCC1SjBao6ekSePLLkNgWqJCoCPSVpdV/JYk6BbhJ5bpT/5/biRbGrZPFcJTwFetqXHUqOLY8dw5m0QNnhSIFy5hMXMLFWfSqr2kK1QDlc7mZ0NbXINzlV/k1MbdEXSz8ZhSnzTmHMqsuYtvWuKmGnbbAkquVpdbhQcFbZPUPKW3YokWlrvnWi20BVO+gGY668A33dFKhe31OLU8vTuWDzFmvNUY4EmCzJc/zXORi35DLGfH1ZjlccXFZipUT5uCU7v1MSXXv4F2xPhGLrqV+x/dSP2JH4E/ac+kHgkfwiQv1eSXTzgSdYs+d7rJKSf9n279WJggIdNveSlT7niDznXEL/WVn/vASq0dK0u81OplZ76PE80YIlur3UajO1cEk1dyeTRvfUq7Je5KnLfFXqO6aGaoFqibrK+VQRJ9PnObwz5Aze7r8bzXttRt+2U7G+eR8srdcZp+JfQ3ZMHeTE1lV7zrB9iSXS1XBr2JJCybOMgr3sFKh7AmXypEBJmj83jLOmXxIuX0fO+forgTKF7vf0wFYPL2wsXgJTC72MAcUKo2+hF/DhX/+IT/7832j34p8xXb6wW0LCsVW+WIf8AiXF+KpSXq127vgiMs2c8hZhCCd8Sjg7LFxfVCkZ/UW0Ik8LSwQarlupMW/X5aU7ZtulU5RuFCSB6hOAFqZGnRQksWlxanke9y6q4GXz9hM+9pz0ledLQiVOUbJ0tiFJ/a2skxP/tpyKyTU9uSjySR+vp3DeHxyAg/LcbcVexpqX/oZVwmr5H24sXgTbSxTDTo8SOCJ/h+Py9yB8LseEUp5qmqf8PSlojtCgQDml80pUtEjTWkKP8+21NK1Fu63r3OKDi9xkxtTGiYRmmF+7I9a93h9jxu3CV2tzMGnHPczbKOXwhruqnJ8p4py04RYmb7wtsEPHmr5JEc5a961i5obHmLXxO8WcTd+rDpxZGx/lWgZPr+hE2OmjRaqWwltnMXuDa68ktcr9Zmu7EEqR4lSpU+Q5cdlluX7F2bRAYc5eewtjF6Rh5NxUjFuUjplrrmLuhhtYuusbrD8kafP4D9h9+kccPPsDDp37EUeSn+DouR8c/IKjyVAcPPMb9p75uzz2V6w/+KP6eV/NTcfQOZkYNPuSov/sTHw589LzC1RfdscUpjv5CdTiWJ5YgnV1OmnyE6jqZHJgtwGenUS1SK0UmizytATacmgK3hGBvj3sFFp+uQ3Nuq7C0I/GYlfj7thQqx3Oxb+iBstfjaujto7lFrJXJHVyr3fn9E3KMyrBIkKEmYdAVfku6fMiBeoXrOBiu5zCSZhAdQm/r5Q3tpTyxabiXphYqDB6Fi2Cbi8Xwtsv/RVv/e3PeLfQ3zBaSv6NwVHYFBqNg/Kax+U1yAnH6zDJqi+0dykn/0yBMh1pcfKyBVOThe6Ycken3afbYV3kSsdaoJI62b7Jo5YkOeFlyZPwMrGT5zGDE/7yGoFMoEyYVrLkezKlmSjpkJySvxt70gnbMw97e+Cokp4Pjsn/ihz18lLHIz6eTg6LRHfI41myr5D/11L53y1/+QWsL1EEWyWV8j5WDnwt6/UcEpXnca1Q3TzApe10Ar0cEaHKdzUHP4JjQNlBGY/rahWoBIdAKyIruqbidExjLKvWDhsbdMfkMTswct1VTN55X/VWz3FIdIZIdOImC64ZqldiUvJzJFCmzhnrHyko05kbuFI9d+587GTBFquDR/WQy32UqEYLdI7IlcLU8uS2ybzMZKkS56Is1cm1ZPsDLN35SLFslyRFgW2XC7iy/poczJEkPWf1Jcxbe1lS5HUp0+9LyvwOB5MeiSS/xYnURziV8i3OpD128ARnLvysOHruJ+xL+lUk+osS6NjF2UqgQ2ZnKHkOnEV5ZuCLGRn4Q/1Oe5Ef7hLNCztxav4VAtWLluRV4v9egVoSTXZI1CXQN4ccl3J/O17rsQ6DPxiF7Q26OAWaE1NLcU1Eel3KIwr0Slj55xKos/3TTaB6+iaXsNMlvCnQzSW9MenlIkqgXQq9hHfki0iBviNfxq+8fbDGPxQbgiL/7QJ1CdMdl0DzwiVSe3kSV9OCXDcESpK8i+OUSJLyPOlR2Fag5m2aowZaoGeDJRE72jb5nihOzSnPkooTXtaUS8IedQqUgqQwTYkS3qfZ5+2pJMmSfaWI82upGpbJ/08LdBcfJ7I87i+vQwyBqpWaBLalUqB6zLBuA7WwUqdOoHpYE4cycY8uCvRUdCPMK9saq2p1xJRxOzFaBDRFEpsWKJm58S4mbb6rBGrNky9YAp239Qm4rzzRAmXnDqFAVUIV0RImTzJ3k2OLZBGnhmmUKXDU/Awl0VUHfsG6Q79gzYGfFKv2PVFsOPQT1u4XmbKHfdtdLFh/BV9vuYmVO29i88G72H3yMQ6dfYxEkWXSxR9xLuMHpGT+6OBnpF6CHH9DYjpw5DyURFfufoThc9IUFOgAESf5YkY6+k2/+GyBkoJKlGhp2t1mJ9OCCpTS5JGvx+OzBKrJlUYdAnUX6VsDRK4O3h5oCZQJlGn07UEWr3+xH617rcY7XZZi7NtDcLhOG+yr8SEyYurjsnwQKVDKUws0rwTqXsJTnkSX7+SCjwjUJ0SR4sP1P0VKAgXKWUWnfAOw19MPm70CsckzAGMKl0Cn4h5oW6gomhcuhGaFXlT08/DBYu9grAyKwn7/CJFCqAg0BCd8g+SL6KegjLkDpMW/R6DspXaXpglFZV2WMv4ZmEJVw5UoUIEJU6NledTTkqmdRE15kuNSwp8MkPLdrX1T/10IxWnJM7dAXSlTkqcIVMPrh729lDj3iwj3Sim+Ta6vL15MxPkivn7ZmhCxpnhROTGWwA65zxQoS382EZgJ9DyHRhkJVA9j0uNBddnORZz1nkwcE3o9obZ8ZmsgKaoB5ke/gY012mLWmK0Yu+Eqpu++L+K6j7kizTkb70gZfEutCzqFJfx6l0BZlutxl5Tm3M1PFPO2/KjkaeFKoPM3PzL4TiVRFxSliFMkyw4gDdMny3Mmz1Hz0rBg8zc4IHLbePhHkdu3kjofYNHmW1i46aa6vOHAI6zf9xCbDsn7WXNJUmgGlmzJFoHexu5TD3HozDdIOv8IKSLPtOwfkZr5nRyfKFIznyA5XZLphZ8kqQKb9suJYeVNDJuVgeFSsg+emYn+0zMUTJ/9pmcWTKBESzQvTGG6k59ALY7miU6plCaPfA0eOd/eXDbPFKhV2ttIVLeRukn0TQdaoi0HcCiTNaSpxZcn8WpfSb2f78FbnZYoRr0xAPtrfqQEyj3fKVDCOe8kJ6KSnO0rISfKSqH5JVAtUN0GqjqRfMOdAj3nzfQpUhLYC58cbM0u2l3KB1t9grHFO0gJtGOxUmjzUhE0eekFvPLiC0qgX3j6YqFnIJYHRDgFqiQqUjYFqr/8FIFOorq315JFKUukCqsnX4vUXaC6g8RdnHreNuWZF1qgzttsxl66o4cTUaLnAilTSaICO4bYKaYFyhKdonReL6BAzRJeC9RqN5ay3aOE4qgnscp4U6CmPDWHvDydAt0nf0MKdF2xok6BckruupLFpbooie2csusQ6Ak5qSQGWEvcEZ1AtUB1As0Ks1aBMgXKccWUJ1erp0Dvla6Km2Xq4UbpOjgX2xiL49/GpprtMH3UZozffB2z9n4r8vpGSXT+FraH3lECVWy0SnhiCtRMn5ZIJWlu+yFXAtXytMp0lzytVGrdt3Dr97kEyvTJNk6mz9Hz07HpmCTDFGDVHg41uqOgPJfv/Ealzy1HfsCOE7+o45LN17Bgw2XMX5+BTQduYfsxke+pe0iU0v3cxSe4cEkSaMZjXMj6XkGBkqSLv2LnsR/w9cYrGDc/E0NnXlSYAmX67Du1ACW8xk6a+ZGXQE1cErWXJ9EC1fA5TKav9jyu0EnUSqOuziWXRBNzydQpVEOmbyiO483+cpugJCqp8/2Bp9FiwAm80leScu+t+LT9ArT5bCHmvPI5kiq/j9MV38XV6HpqthFRAo1g+qwkH9qKIlLHoHlH55E1TdMlUPbEkyy1zUcsLopAVQ+8XyjOS0okyT4iK0kuhL3UpkDXeQVhvSTMISLQj4qWRCtJoHVffhm1ChVCbTl29fTHdI9gzPOPxB553RO+YYqTIlAuYEHUtiAOgTJNUQzkjJSPRJerrk4TEQnFaSNQs4f5aXFy0RL/XJhz7Yl1u69c5gwfPQvIIvfMIOu6Cce2pnDcpkiUMJFS/LqDLNGHv5vrqGEqtROobgc9GSCvE+Cj4DjMU35WUufYzCNeJVyIQIlais7bGrvJkpsddyzj2VzCk9URT28lULJTxLhRjiuKvoxFhV7A4iIv4+tiRbDOoxS2ymuZCdRdoEqe8jfl4HzVgRRioRcssWYjWSW86oWPL6u2Pr5bpiJul6kql+vhTtn6yCzdBKvKvomdUlHNGLkaE7ffxJxDIjNJdwt2PcS8HVJai6RmbbmLmZvvYI6kUj0e0+rsoURdMEkyRZJF3GfeYJ6U40T1rMvjckv0kfG875zy5PRRtn9+NS9VJeGDF4DtJyHC/FbkeU/4Bsu2P5Y0+gQrd3yLNSLWTYd+wMYjT7DugCTU3RwUnyWp9JZqB9118p6U549w8uIPOJ31M85kA8k5UrpfBc5eAc5cBg6mQs2y+mpuBgZOvYhBM7IV/adnqdRJKM/ect8f6nXcA3fs5Ol+W37kJ1MTLVFFN5GjYCdRjXt5T3L32J90YLWTPt1j/2yZvuUQ6dsDT+GT/qfx1tBEvDHohPz89fjyk7no/+k87K7bC5fKtURGmbfUqkscNE+ucNEQESdhCa8FynGfWqBaosQUKMd+aoGe95XS3Y+dRkFI8vIRkXkhUdIIv8AnRUonRKS7vPywTMr3r0v5YmBRD3xQzBPvvlQMNQoXQZVCL6GafBnfK+WN4SLRsQFh8mWNRpJnuOKUlP5c0YlwCxCuOXlSvrRWh4hLOBSQxkyglKfGTGc6QeZKkQ5ZugvzYoh/LjJy4YuLwT7yOHf8noKvyymVCmPGEBMpmx7M30HB4UkGemwoe91dHUrWiAQNpanREqUgCWVJTJla8pQ0KuI7JuIjR0WEh+QkuFf+3jvkxLdTTnyb/ALxtWdxzHjpz5hW+M/4uvDLWFZUBFqyJLZJAt3Fjic5SbFkJ/x7c+gSO+XUCYkD6HUPvFOg1ipenAvPMZ+cFnydQ5lKy2dSuF6uMm5VqI4bFSSBClnlmmBjhdext05rzB65FNN23cK8Q99i0cFHWLL/IRYzje68h8XCoh13RWz3lNx07zh76xVS0uvLC7c8wOId3yuW7Hwix8eKBTtEksK8rRyWZPWya/RwJbZ58rUW8PXX31czoaYuv44py7Kxat932C9y43jOlbu/w9JtD9SA96Xyflbs/F6O91UiXbPvkTXe89j3WLX/G8yXFDpn3WU1y4il/7GLwKks4PglIOmaCPQGcCgdqg12xLxM9JmQioEiS2JKs4+Dz6dZ8vyXCZT8XoHmJ1I7gZKnJWov0Bafn3KI1E2iDoFaErUE+taAk/iYpf1geczA4/Ie1ymBkp21uyOz7DtIT3gjl0DVnPcIirOC6kRyzjgqgEB1Ak2TUpsJVAuUWxUreQr84lKgx0ViFOgKEeHi4t4YUKSUU6DVXy6MqoULKYG2LOmFISLYUX4h2OEXla9ALdimx7LXldC0SJ9HoKY8f49AL4X6KYlmhPnhYqjIVHAXKJ9jXXa95oUQl0TJuSAfeV/WQHfXuE35XRyzkrQ88xPoSd+Sqk1Yy1Mn0ZMCB7dTlO4i1Qn0iPy98hLods9AJdCl8ngtUMpzebFiWF+qFLbLCW2PJFctUKZOLVAme2tGk6v9UwuUyVMnUNWB5BDo1YTyToHerljTKdDLFV7BpopvYF/dD5RAp+++jfmHRZyHHmPZwcf4+sAjfC0SXbr7gWKxlMoUo5bo/E1S5itcMjUFunTXD/I8ilRS5U5LovO3iRw5J90hYXeBUp5k4ZaH6nU5G2ri15ewcu9jlUA5i2jFrsdOgS6Wn0eJLpaUvHjLbVXea4GuOywJd302vpp1EuMWJmPMvGRV6hOKmFKevipHxCkl+YTTGDQ9VdLmJfSflqkE+qUcmTYpUIpT81wCtbvNDvfnmxK1Q0tU0fWwoqACzet2S6RP99oTl0jzaCMV2Fuve+fb9juD14ecxitfHkOTLqsxofUUjHt/Eo5UaYccjv+MbY5b0XWtgfPRtSV5Vi2QQDXcH0lzUc0+isaFwCgp1Tnv3RrCxOXrWFKrzgr5snJcINnq5Y2Fkk7nlPBALynh35IU+lqh4qhYuCgSihZF6eLF0EjK/F6l/PGFJNr1/rE44xEhAo2U13IJ9ISIU3eGnPQQaTgEqktdndzyEig7lvITKKc0OqWZB5lS8pOskGA5mcjlcAsKlPCyEqlIU8k2jPfJbep6oAgk2AmvE/XzHEcLq1mAZb7ZTmpiCvS4/B2I1SbMWUDs/fayBsjLeySn5fUoUgpWtx0fk+eS4yLeo34e6mRHuFPAQW8f7PD0xDqfQKzxCsAqEd0cuW9MoRcxuvBfsaBocSwp6YGNHt4qfbKNlALVZTs719iMo9ZvleRJ1PbGSqLW+qKcAszFmnnkYjSmQK8IFOhNEejNivWVQK9VegV7qrbAsXrvYebgOZi+8yoWHfkG645+p+Sz9tBDSXT3HFMdv1ElMeW1nEOIRGCLt9zHos2STgXKiyzdfhfLdkhpLVB6y4Wlux8qKOBF29m2ekst6KGZu1nEvUUubxUJbvtGDVMibH+ds/4mpiy/JLJ7hMOSHtcc+F69h2Xb5fU2P1SzhYj1Xu6o8n71gYfYePQHbDr+I77e8RBfTkjBgImp6D/5IvpNykCvsefRc5ww8QJ6TUpDnyki0BlZKmHqxKmhKCnNXg56ynXSY0o6/lC3w24QLT87WdrdZof78+2kaWInUC1RU5DPgyVSV8eTlmfuJJobd5mylDcF2qTfYdT/bLmS55h3J+Bw5ba4HPeqEujNqDpKoOR5BcotjtU2xw6BEneBcvk6dlpQcEw1TDFkiySZBfJFm1WsBHq+XAxvFC6JV18sqgRKeZYpUQL1S3iiuyTUvt5BWOsTjdOlwpVETYEel6SjO0O0QClPjbtArWXVTIk+n0BzraHp4FJwoJLn5dAQXA4LQlZkEC5FyO0CL+vrmeFBiksRwQahucgMZ5ugS6guqVqJ9TwXCOH8dkFP49Sp1E6gZg87RZkc7I/U8GBFYqCPSqFanu4CPe4vCTUfga6PiMO8QH+MfukFJdBFxUri61Ke2OTpg91Mq3yenCzZ804o0PNMnyJQJk8tUA6g5+r2FKhexYv7LREK9Fp0GVyJK/eUQG9VaoAblZvjQI23cKJha0wbMBNj1qVhybEH2HjiB2w99bOktO+wQRIpB6KTVXvvS8L7XpXQWqIaNXxIYG84h/+QNQd+wKqDnE4pj3eIdMkuDlO6jYUiSw3FSYGyiYAC1RJdIGKev+kupq7IUguAsAee0zL5HqwU+p1ToJQ420UtcT9QKZQCXb3/RwycfB5DpqVj6IzLGDjtMvpPZZvmZXw5U46z5LrQTy6TL0SkFCeTJ8Wq0yaFqcXZfXKa4g91P9sLUq/jPif1O+3PBe83RanRwrTDfJydPDXOcv5fJFD3NGp2OmncBfpO37No+cU5tQBJsyEn0GTAUbzV7mssenMU5rf4ConlWquFQ65GNcLNiNq4GVkTt0SgOYZA2QZqJ1CW7jp1Up4ZUroTU6DnRKB6/3cKi19MfpE5rY/JhF/C1ZJAJ3v6Y4wkz3Yvl0CjIt6o/5IH4op6IqxYKYQX90QNT198WtwXn3kFY7FvBI54hOKYlxy9Q0SU/orj8nqUg+pFFpnyZ+mhTLp0Zc+zK4E+jUuguTuOVJlpCNQSpnu5LsnTQY5I6WpkqBJmdlSwQsuTx6flaQk0KzLMiZaoOxSpM4mG+CiRkrOBbCu1SnqW8VYpn1uguoedKZTJMyUsUAk0Sd6/TqAaLdATfvIcQ6CH/PywT/5nmzxKYpFXiGJ5uRqYGB6FPi8XxZfFC2NqUW/MLOGH1d4B2O7jr+BzOH6UnVHm8DAlz4hIxaVIa38lSvRpgcar3T+ZQNkOeqNMJVXC36lQH/cqNsCdqq/heO23caZhKyyVBDpswRGsPnpPxPMIWxO/x4aj30qSu49Nh79RbDhwD2v3PsLq3d9iJUVlslPK5113sGbPfTWcSA0pOvidEy7UsXLPNyLeu5JSb6o2ycVbbzpZxGXleNu2O7lYIGl12spLkkRzsOXkL2o65ur932P5nkdqqqVLoN9I2X9fJU4m33VH5ARw/FdsPA4Mn31Fpc/+069g4Oyb6D/zhqLfzOuKvjOu4HOh9/QcSZuXXPKcnK7k2cuQpqbrpAv4Q63P9oDU7rDXSR2RqAnvdxfks8hPoObtWqANOvN4KJdE88JOnJq8EigxZarbR59uJ5VE2u803h5wTvXGN/piJ+r13oKPP52B1Q37YnndnjgV0wJXIhoobkkCpTzvsITn2p8FECh75bm53MXgOCnbYxUXAkWecjwvRwpUb8VBgVqD3T3VQrsbS5VSLCjlodo3B4hAW4hAKxbxQfnC3ggq7oPAUn4IloRTwScIb5UMwLveoZjiF4Wd3hHY5ROJvVLSH5Ev5yER7BGRMYfeHPOxylRTnLrdz06aGnN8qG6fM1E9xYZAKUxNFtOmwNSZEx7oREvTHVOgWZEhDlzyNHEXqSuJityd7aSS6thz70ijp0R6qs2T6dFNoBr+PS7GhCM7IQbpsRHITIhW13k7sRb9sP5fuhee7PVjx58PVpbywkTfcIyT/8m4yrXQv1xVfOoTjDYlvTCsSIBilkj066IlsbS4/K+Ll8DOYsWxu0RJ9b/iVE6KVLV9RsYosqPjkSNkO4RpQolSoNfjRaDCrdKVcEvEfadsXdwrXx+3K72GC7VbIb3uB1jZZSwGz9iJ1QevY3/yDziY8hN2n/4OexIfYe/Jx4ptRx9gy8HvsWm/yHHvt1i354GClzfsE9Ee+AZbOG3SsUjHjhNPsO2kiy3HvlOLeWyQx1G0FC7Fu0yEunTrDSVWwuXlVHOBsFzuX7QxR43p5NjO/SnAVhEjky7Ldt2MsHDTbUmrtyW53heBPpSkKu9TEuiuJGDMwisYMEVKeLZrzsyxmHFViZNQnL2mZSt6T81Er8lSrgs9pLzXibPrFBddRJ5dJqb+5wlUS9ROnBo7cWrySqCmPN2xE+ibXyaBS9i9PuwQ6vTajDbtZmFN435YVL0zTka9hpyw+gomUAr0bkydXALNq4TXCdRKnXG5JSqkBEQrgSb5BymsBCpfRpGcKdC58qUaWMwTfQsVgyrdRaDlXvZCcAnfXAJ92yMQLSXtTBR5bpcEusMrDLu9A3HQw0fBLyWH35gC1fLUuCdQa2wov8yuAfeqnJeyU0uU4iyoQJk88xKobg8luZOnlqi9PPVRY5b0aaH+ToGe5ZAnBxSoJi+B8u+TxpQcH60Eeql0jLrMtlHexw4k3WaqZg75S9K3ESiZWqshBleqic8CwvFxMQ8MLuSDIS/7YlphTywsVASLCxfDBvk/7xKJmgLl3/p8kJwQIqRsj4pzCpRQlgUVKLlV8VWk1GiJ1JrvYkn7r/DFpM1YtucyDqX+7GR/0hPsT7TYefwhth/9UeT4BJsPSHm/76GCQjXFuf3odwpToFzAg/DyZpHopkOPsZ7Lye37RhLtPUume+S4975qb3UtM/eNJVeBIt189HvVm24KlGiBLt4mZfzuB5JQv1HtoBTo+K+vS+l+Xgn0CynjtUD7iDiJlmfPqVmGPKVcF4E6E6chz84iz3+bQPMit0D1ZZdE80KJVPfeu+EanG9OFXXJ1E6gRN9Hmb79+Um80+cUXhtyEh8O2onXuq3EqE9mYk/tHlhfvi3ORjXD5dDaiqvRddQK37fi6qqZHZTn5fDy+Qo0S9Kn1e4p8hQozvTQeHU85x8pCSPcKVBOueQMloMeHtgtX761UravLumDCcW80UlKvvYvlUTtwiUQWcxX4VfSHz6eAfDzDkKCfzjq+USgvm8kOgVGY7Ivk2iYlIbBOCSSJSck+Zwq6YHEUvpL76FSlAl7nt3lqQXqkqi1mIZuG+VYUFVyBlub1hHd5sk2UGuHT3eJWrjSpYUpSy1ElzAjnGRHReZJrlJeBKrRPfUc8qTlqVOo6on3dsmT8DpleSFCXisuyhJoGfnfRYSpjh5uv6FHNagTkkOgLMV3y4nv61Le6BMSjpFlK6Bvs9fxWa3GeLd0FbxXIgjdX/JHz0IBGPmyD2a/XArzinhhTbGS2E6JlmQq5gnOmsp5LjAIF8IoUPlcRZfGFbZzupETZd1+NbasU6A3EiqKOGvgXhlJoMLt8s2QXvltXKzyDnZ8MARDp22VBJgu6ZMJ9AccOPcEB5Mf47BcJvuTvsPexJ+x++SPItPv3Xio2HXikdz/vWLnqe+x3cG2k9+5OPZI+M4hUo7dFBFLKl2//74TfX3tvntKsEysKySZrtx5V2T7ACu2s+PK0Ya6+Q7mbbyuyn2W/WwvZZm/7vBP2HICGL34KvqLQFXHkMizr0iU9JJyvfd0yvMSuk/LRLcpGSLLi+g+UVKnoAXKcp3SNOk4IaVgAiV2krSjIJ1SJjqVav7VAnXHlKgW6Fu9LYk2/uIwWvbdhBbdV2Noq8nYXr0L1pb5RAk0J1yEKVCgN2Pr4HZ8PVyOthJoQQWaERLvFKgu35lAk0RypkA5e4UC3SWiWyPSW1XCG2OLeKCjfMHavVgCtV4u5hSov0cAfL0CnxLoZ34RGO8ZiIk+Idgm92mBnpQvNOV52sP6YurhOSZmGf8sgRJ2MmkoUbVMHXuP5fVz7T0UxPGefopLwf6KTJFTdlSogtLUHUdW+e5KlC6JugR6KTw8T8wSnsOdNBQo4RCnvASqKwArWcrvLH8PtoVeiA5zpFCpJKLlxCcnDfX7c+SEQ6AcRE8Oyv9RC/SLsEiMrlAJ/Zq/gQ51mqJV+Rr4wCMMnf7sic5/8cJXL3phxgvFMaewB1YVKY6tRYoqiR6VBMr3wA4lbtFyjvv+i0Q5w42ypCivxZVzYl7X8iS3y1R3CvRa6cZIKd9Csa3VIAyZugWLN5/HiYzfcPzi33E07RccPf+D8LPikAh1PxfacEhUYy0JJ+W+Ey4VJ+kv8QdJnS60THeckIQq0qVEtxx9rKBETYFqKFDKU6fUFTvuSBoVSW6R0l7EqTui5m++KUd2Tt12CpSdWBsO/4YR87Px5dRUp0C1RClO0lPKdsqzq8iz6yRLnhYXlDyZNm0FWrP9bhAtUneZaqGaQnRHS9PEvN9OnJqnBWolUmfvvA124tTkJVB38hOp7lx6te9efNjha3zw2RJMaTEMR8t9gH2x7+BCeCNci6hjESvpM7427pauJ1/6Z/fCm22gOnWSlCCRp3BOBHraP0IIURzzZnrxxR4Pb2wsVgqLS/ljoZTpQwt74cMinnhPBFpRZBpcwl/h5RkET69QePmEIyIgDmX9o1FeXv+toGj08wlFf0m4KySJ7pHXIac8JDGKPJOlvORsIj00h50gGsokP4FacLiVfLkd8DpRqVQSNLFWmvfJhbUlh7U/E0kXMliiR4XgokiTpTZFx7SYHhaci4uSKNXWGBHc4dLaYygv9MrwHBmgpn06poCa40T1iAM7gbpwJVB2Ip2n7BMsgXJ9TzUTy9dfTYDgCApKlMJjjzrHds6VE2GX2AQMqFYTn77+Pt5t8j6aVmuGV0Iq4PUX/RTdJYF+JZXFyJc9MK9wcazlIssli+OAnEhZxludSpxQEYrEoAj5PMYhI7I0cuIr4HpCZdVZpLkh192hQO+W5ue2Jq7GNcCFhBZIjXsV+98bgBGT12LRmhNIvvQrzmb8gqSLP+N0+k9IEpFypaJTKU9w9OyvOHzmZxw89aOTQ6d/ktueODl4Rm4X9p35AXuF3aef5GIvj0yoxx9Lyf+tYsshKbkP3lews2qTwHZVsm7PXazf+40ceVlK+52SQLfdVSLl4Hk9hIryZArl9hycK88xoWsP/qzW8uw3+ZzqHKI4+0jqZOnOkp10m3JJ5Jkp5blIdGIGuk1Ic5BqK1DKs8P4cy6BmpgyJfU6H8hXlnbkJ1Dzdi1O87JTpF332mInVU1eMrWEymmgT4vUumyNIW3eOxGN+xxXvN9zG/p+MluxqGoXnAlvIenzTWfbJ7kWVVMNor8ZWytfgTIhUKCXwmOdCZTp83yIxbngWJwNicUZEd3pgEhJOZx2aXX2bJeynasuLZeyfUZxf0wr5ocvSwTijaK+eO1lTyQU94WvR5CiuFcYSnpHwMMvCv4BsYgSiZL6Iuf2XuHo6BeNuXLfVkmjLOWPeQci0Ztlt6RdkQsFShIDRRb+HI5j9UxruWhx6imfanyqGgZl9eKrnnyOLTVQkwDkeFrkoZeAI2cMznqWcELB6XnupkDTQgNtcO039Cy0RDkciPDn6FWdzFlLHL5lJ1AlQ0nkRN3OdM5ZT2ymkBI+LTIc2THRkvxiVepNC49Assj9bFgY9gWHyN/bFzPk/9m5RgP0btAcr7f8BLVe+QiV67+LepWbomVYZTT1ikGrF0qh558KYUBhT8wp4YVVxYtjvfz9dok898jfd6+k4QNe3jjkx4Wyg3FU/o+JfqFyIoiQkr4MLkWXRVZMOWTHlkeOg6vxlSy5CrdKVxOJikATakkybYQLpV9FWpnXsPvV7hg9djmWLD2ACxeBtEwgIwu4eMm6fEFS6bn0X5F0AThzHjh1zsWJ5N+EnxTHz/6IY0mSWkWkh04/xkEp+w+d/V4dDyaJXB0cOv0DDibKZUf7Kjupdh79Vnik2CZCZbvq5oMP1MIebGdle+t6dl7tfuiEIwJY0nM+/NJdd7FE5Pn1zjuql37tQQ5j+lnK9zT0nZiC3pMz0HtKFj6flq2gPHsY8lRMkBQ6/ryTzg46Tjgv0kw1EIFWb7cTJC+R6gRqJ8n8MAWaF/8JAnWhB+KfQqPPjyre7b4ZgzosQr9P5yqBUp7J0W8pgd4Ir+UU6LWo6kqipkDde+EpUKsD6WmBpoo8U+RoJ9DDXn7YKimR636aAv2ieIASaPNCHk8JtJRPJDwleQYGJSDWQb3AaCXQDnIfBUp57pAkyp9xxo9bTgQ/JVAupsE54aZAdeI0BWpJ1CVQLVF91G2CFKheAo6cNjAFqpep45ESdS0eYo0xVUOjnkOg7umUz+frmIuRmLOVdHuoXQlvXZffUX5nNS7Xo5hqG2V6p0Qp0OsJ8VI2xyE7Lh7n5fq5yAinQGfJ37pH3ab4oukbeOPdT1H/tTao0bg1Gtd4TQm0hX8ZfFrUD/1eLI4hxX0wn2seyN/RXaAcU3rQJ1AJ9LCXpFGO7RWJpgZH40KoVDVCGpMpm4oELmiTLWK9EldBCVR3It1IaKzkebHc69jetAuGDl+IBYv24Hy6Jc3MbEuiPFKkqZSoyJVokSamaH4VmUpKFShRcvgMpWkJlBxJ5kLGkljP/oAjST85OXT2JxwQoVqdVT+KTKXMP/IQ245w6w1ruw3dcUU2SXm+YR+34HishlVxDjzT5rLd95VEybJdIld53Nc7Hkv5fgH9JqU6BUp6Tb6k5Nld5KkF2nniRZFluhJnl3GSPg2B5pZnKj4bl+wSqJ1E/3MFur/gpT577bsdQrPuuWXqkqrIs0eii54n0KT3YUWHTksx64NJmPruOGwr+xEuhTRFdlgzXAupjeth1RQ5EVx9iXPgq8qHtAqywis6KI9LYSzVJQ1wL3hH2a7kKbcTq/0zGmkhUrqHRItAo0WgUr4Hhoq8QiQBBkv5HohNUmpvKOGDr4v5YpIkzwnF/NFFJNpQJFqvsA8iSgXC2ytCUconGqX84+ERkAD/kLKICLWoGhyPd30i0CogGhN8orDeOxRb/KNwzDHmlJx2lPDOBCoS4YBwpjEtTHcoGfZWm0drJpMlWR65KImZPAnv0wuWqEVLHJzxkgQqYiJnJAnqDe8IFzPR6ZECVDKVVKlFaU1vdF3XUKBWuR8CvaUw0W2iHCGgpUp0OrV+rqt9V3UKye+jBaqPlGtSoCTbEHkPYZJCo2ORI/LMiEvAOSnXz0TGYFdIFLbJSXGKpMT2jVqi22sfocl73VHn/b6o9lYPVG/QGk2jKqOB/M/e9w5Gz6Ie6FvSB7M9fLBadR6yCcBLSXS3lxf2SBm/3ztAQYEe97Qkymm6ST4hOCsnR5LsF6Ha1dlMxM/bJfkscn8utfhNbE3ciGuCdCnhM8q8gT2vdMWYgfMwf/IGnMr8EWczf0LaVeBSzm+CSPSyI41mWKSmuUgWmSbJ8YwcT6cK5/+uOJn6K06k/KyOp5Rsf1W3J6b+jMRzT3Aq+XucOPdYZPtEweR6jFJN/AEHTn6Hvce/w25Jo2TP0e+x+8h32HX4MbYfeqLYomRqDaliic+2UqLK930/qfTJxUo4+6ivyLGX6lnPdKLkKSU7xcnkaaXPdHQZK2W7Awq107gL6Dj2vPPYYUwq2o8xEug/W6AmdvLUUJya3yNQd/ISqOI5Bdr6g1kY3mQABtXvizURb+O8bz2k+TfA5cAayAmurLgsqYFQopfCK4sYKyiBXgorl0ugWp4FEWiiyJMCJWyn3FjS7ymBdhRxUqD1JYVGSvL08Y5UePrFKnl6BZZRAg0PKeMU6Ht+kfgwKE4JdKNPGLbKF+t4QFi+AtVtoKY0TVRKE3S7IZMbE5xuMyV6BXfXik65byfJPnJUEi2ZS6Am5vP1rCcOldLyZHnuLlFLnmwnDVXk6lwyOqQoV7arOkUazIkBUp47xriyQ0x1solAtUT1ZbZxng4IsCQaaC1wnBERiQtRMUiOicdZEeqe0Bgl0KlBkejY9H18/nY7NH63Gxp/MsiSaP1WSqANQ8spgfYp4Y1+UnlQoGs8vHMJVCVREeg+Lw6093cKlKh1DjwDcVI+N2e8gnHWJ1xJlKM7CGXKzsq0wLLICJZKKbqBU6AHX+uFkV/OxpwJa5F46SckX/oZ6deAKzeAbCVSS6JMpIQSZalPgaZIYj1rQJmSUxQpL8vjzsrjLcn+hhRJt2wOSFZtqz8KFOsvSrAnkn9RqGR62mLfie9FqJJSBYp017GfsPPIj9hx+Ac1LpVsPvgQGwUOi1p34HslT0qUu2pSnoQJ1BQo5UlpaoFSlqY8iZamia1A3dES/T08r0ApTXeJ5oedPIkpUEVXEaWSKMePFkSgR9Dk84NqCbs2DfpjVsy7mBndEnuCGuKUfzWRWw2kB9eSD181RXZoNRGolO7h1ZzizBRhWQItZyXRiPJSRpVxwvKdcP1PLiCiFhERkZ6TdELYecQS/qSUZPskXW4sEYT1Is25Is+vPEIxrGQwPijqj2qlglC1ZCACvULh4Ruj0mcJSZ8lg8qhVHB5BIVWQmhIBUSI4CuGlse7ct8HItXJAZHY5BuMrYHhOBHEQfss4QMLLFAtTUuc1iIcuvc6kW2JUgbrzhlVGjsG21NGplg1lkgdSVMEmigplOjN3zSqrdKRSnXvOVeKTxXp8agTJNHlPUt2djIpeTqGPl2WUtvC1YNPcg91MtpM2THkGJalRKqSqAuKVS/4wb/juZBwpIRGSAktAo2KRVJENHbK/3ezJMKpEWXw4auf4tM326Pee73QqP0Y1Gg9GOGNP0SVCg1RJq4mXg+MwudSupM5Is5VJTyVQLeKTHeJTHd7+WC/p49ToAeEoyLRIx6cXSbyFAGTEyLURDmekZ+bJBI96x8jxyh1TPEvLSdv+ZyG18S9iHp4ENMI5xp0xNQeM7HiqzU4mP4El+6LGEWcl29bEk3L/AWXs/+OHJEouZj5d1y49HekXPwFKZQjxSlwRffTIswzcttxSaNHz/2GQ0m/IDVbbheBJjKtXqREf8Z5eb0LIusLl35RJKdZHVanz/+EU+d+FJEykUrpf/qxpFI5CgdOPMaB499j/7HvsO/oY+w98SP2nfpJjQzYLGX+xoPfYcOhv2Ptwd/USk59JySj94R0fC6S7DmBHUQXFTpxUppKnFKyK5g6x0jZ7sCUpqb9qBS0G53ybIGaafR5+D0CLSh24rTDXaB5to3mIdDWNXtjavibmBb5FvaFNEZSUC2RTE0p+2ojM6S6QguUZIqkKM+MkNLqqLkYRhKUPNnzrqdvchFlLVBO4UwJinIKlG2TZG/JAGwoHoh1Rf2UQIeXCsFQEWpBBBocVkUJNDy0IipJMn5PkikFOlV+7maRMwV6MjgsX4HalfDuAiV6CJAWqBZciiQ5PdXTSnMunlegvF8LVLdX8nX0lhvmXHyrndQSqE6gFGh2VDhyHHADtpxoC0uirnGmfI5OsWoLYoFjWrVE9fx01bEkR6dEfQUOQQsIlv+n/C9DI5EYEoEd8v+lQKdHlXcKtO67PdGkwzjUbzNSCbRqxUYol1AbLeQE17uk91MC3VLKGzulnHcX6EEp4ylQQnGeks8NcclT/sccXyziVPIMjMP5gDJKoBflM3wnrA7uR9bH6VptMKHzFKwcuRYr92fhcMpjJdCsm5Y8U9J+wBVJoZpLTKFCauavajuMZEmVJFXuO38FOCEl+5od1zFv5Xks3ZjlFCglyzSqBZqW9bPAoyVkvbXG2fTfRKZWuW+V+Fa76tHT5GcnlDR/1uFzwM6Tv2J34m/YmwRMW3EDg6clo8+4s0qgpMd4q0QnujTXdB6T4kCEOTrViSnOpwRarc0O2JGXSAsCBVr7s125JGrH7xXo88AxpU04dlSJ1Crl2R5qcVRhidPRidR7P5p+vh3N+uxAt5qfY1Xk29gQ3wrnYl9DmnzI0qOk5ImoLV/I6oqLoZVFkhUVGSKndJGn5oLIMy2svDpeCOV1a+hSeijL9ihJoOFID5Qva1C42n3zXKB8WYPD1Yrxh3xCcEQ+/Ls8Q7CuZBhWFQvGzBIh6F8qHH3k8htFA1GuVCjKe4bBV0rykn5xqnT3k7LMK6QSvOV9BYTURJAkjJCIWigtKfTtgNJ4N7gcJvhHqAS6Tb7gx/0ClBAIy1Au2sutI04EeKnVhNSKQr6ustVq97PaOtnBxF569tZbiw+LbIWkIEugqSEis1B/dSQpwRy4bh0pVrPTRgtUy1MJ1EuSrafIWeB1/RiW/KptVQnYNeZUtadqwQqUKctyJc8Izq0PxZXoMFyL4sZrT3Ml2oJyZTpVCTUiSp4fKUJlooxQK8ATJVOO+5S/l4YCPePHnVPZocM9/INwWE6GRwJCsVlOkmu8QjA5uiJateiMj9/qgSafDEejTtMUUc07o3rlV1C+dD20kM8FS3jCXvjlxTyxorgXNpXyxbZSHtjhyWXxfFTyJIc8/dVoCkJxnvYJUlCcHBanhscFx+JCuHweI8qpz2GafA7I+YBKyPKviGuh1XGo3NuY/NE4rBuwEn0n7cboeccwYVEith26o8rrNEmdWUykFKiU9jdvAdfvSFkvsqQwz8ntiSJGpsC5a3IwcmYiBo4/gkETjmLI5OOYuSIba/d+i0MpQPp1SbDyGmnyvDR53kUmWoFNBBrdVMB21wsZPzs5d/5HJKX8gNNnv0di0neOdtMfVMrdJ+Lkz+c6ol9MTLHS5/hUdB+XrjDTpZYjZagYnWyhr9vQbuQ5J5+OTM5boOT3CpRQoM+S6L9LoI0dNOl6UOFsE9WlffeTkkT1dNC9avX55iLQPtV7YFNYC+yMbYn0mKbIiKqHzOj6yBSBZkXUUGRIyssIq6S4GF5BUmY5hRao5nxIgjrzq/GeAWEKbhrHVZcI5XkmKARJwaE46OEnpVogdnsGYZNHCFaUisDS4qGYKPLsUSoS3YqHo1mJMMR5RSk8fONQKqAsPALLwSe4EjxDq8I7rDp8I+rCJ7wW/CLrIDayBl4LLI83gitirF+0sw2U+yNx3CJhbzw3rVMb11GifpzPTYF6qameFqVw1Lu4Qq/abspTC5SC1ALVuETqq6BkVZkvkrZSqMjUS1KmkqdDoF5FLUSiusNJdUSJQC2s8abE6t23hEuYeJlEWZLrZHk5MkTJ8mpk+FMC1cnUTqCEAr3AXnwH5ySVcgiTXpGfEqVAOUbzuNoyJdAp0E0BUVjlEaQE+t4bXdH67R5o1GYEGneejiZdZiDmtR6oXfVVVCpTH6/7h6G3CJOdSLOKemBJoeJYWqQUNkoq1QJlAjUFetTLTwTqr34mxa2hRFnZsEc+M6ocsmIcn1GpSMi5oIq4GFBeKqkqOBjbHKOb9MeazvMxftZZjJyRiiGTkjBkRgYmLLuHOZt+wKaTIkkpz09JkqTw0qW0TxEBbpXbuQf73E33MXTWOfSfnozBs1LV+pqcg859hTgTaND0c5iy8gb2S1pMFnmmikhTRaTnRcwX5Mg21wy5fPHKb5JOf1SkZv2gttzgPkYk6fwTJEp5fyblZySm/IZj8lrkYDKwYudPmLr0OgZOzcydOsdliDzTpRRPQ4fRFxTtR503yC3HdiNTbWk7IsXJv0Wg7thJ1BTpPxvOsf89Am0mKXRgvX5Knrvj31MCVfJ0E2hWRDWoziPBFCjLdp0+UwITJAnEOtqgIpDsF6LghnHJUn6dkfKMYzFP+ovAAoKwRxLH9uJ+2FHCH+ukbF8mslxcNAjji4cogXYpGoLmJcOVPGM8IuDpF6/k6S5Qv8h6Sp4BMfURI2m5RVAFvCnpdIyv1YnEXnimXQ76JnwPnPlE/hkC1eQlUqJKfQ4jYppUnUgiSZHnaRHgaU9LntxZ05IiBemAaZg94Z7WWFNruJRLoEysFChTKBdz1u2b2eFc8Sk8X4Hq9lFu0Mal4uwEyhTqLlCFvyVPLVA91GiDbwRWyP9zUlQFvPt6ZyXQxu1G4pVuMxWxLXoqgVYu2xBvBFgJlJ1IFOjXL5fAMjlukDS6tQQXW/ZSu7LuFcHuk1R6QDginyEKVK+yRRLl57KEJxc5A07kSS5HVxKqKC7KiTUrpDIyAitiX2RTfFmtC+a0Go8Rk09g+JRkjJiuU9w5dB91Bv0mXcCYmRcwaV4m5n2dgamL5fL8FAyfeRYDpyWJIM/iy8mnMGhmCobMvqAE2n9yCj4fexo9xybi83En0HvscYxbkKLmtnP/9TSRcMZNC/b6X7j8q4OfJJ1K8iXZT5Ce/auCTQYXMkW22fJ4kTjL9wOJwPp9P2L49PP4clyilO2p6DU+TUGBUp6dx6QpgZq4ZOpKmG1HJCtB5iVO0uarZHzyVdL/GwJt1ElL9ICbRB1to91OWL31DoE27blFSfSrpv2xt+y72F36HZyPbIiMmLqKTPnQZUZWc6IFeimiosAOo3LqSKFSoucC4pVAFf7hAoeXSCnIhOATgFNqUQ/5Inj54qBIbLMIdHVxX6wt6Y9FxfwwrXgwphYLwrAS4fjMMxafFotA3ZKRCPeKRZhnjLPdk7B89wirqvCOagAfEb5fXCNERtXCa5IyyCjfGGyWsn+7vB/23HIaJzkhqYb79miBWvK0BOqSqLXmpRZoXiV8coivE3eBarREVY+3n4hUfgZ74y15OgTqEKK7QPX4U3eBmk0AFKge8qTHjXJKaFZYiEOSFlqcbB+1OpkseZoC1SW8K31SoHIiDA6WUj5ITnxs/mBJH+BMoDw5aYGulxOWEmhMRbzxVle8815P1G0/Uk7es/FKjzko+0Z3NKzSCLXL1UVLqU6+LOGDQfK/mV/Kz1nCmwLltN5dxT0Ve4t742BJkaiHlUDVMoWefnJClBMy20S9uH5oLC5FS9KMrYicuMq4Gl9NkR1XGzmR1ZEhJ96DoQ3wVdXOmPPaUIwefwzDJ6Vi5NQL6Dv5MnrOvIPu026h4+Sb6DIhS9FrdBI6ixhJhzFnREhyXWTbffJ5awHiKZxLbi3IwRk9PSacQ99pUkqPT0aXUcfRd1Iihs5Jw5ZTv+GIlOknmUjvSBp1cOGWHEWqJElSLvcuIucltaYJbDI4KSJdvvtnzFh1R1JuNnqPS1P0GJ+Jbg46j7+US5bu6ARqYidNLU5Lnsn4ePjZ/zsFaleq540lUEuiFlqium1UC9SSqEugo5oPVALdlfC2Emh6dB2kRdV+SqAc/0mBZkVWEqwUqo4iVAo0Nag0UoPjFecDo+QLzbF5YbkEelDKs70lrWSxUdLGqmI+WFnUG3MLeWJCIV8FBdquVHQugUZ6xymBstOIsO3TM7y6RWR9kaikUBFojIhfC3SkTzQ2eUc6BarnwmuBqg3Q3ARqJtCCCJT7qdsJ9EJ4wNOXmVI5vlN+Dkt4ypOdSWp/d0OgegypKuONEp5TR7VA2QZqClQlUCnjrU4la2FlvaiJFml2eKjCmlvP65Y8CyJQLdHTgawecguUiTA/gdb/bJRToOXelJK+ahOnQPuLOAeL+BaIFLn+AReQoUBZwmuB7paUSoHuE9lyXQN2Ip0NDFOoqcCqLTTESqBhcU6BXkmoghula+B6QnVcKVMPtxLqKYkeCm+IsbV7YlbzQRg17iiGivDI5xOznALtMvU2ekzOUXwxkaK8oOgx5QJ6TktT9JqergSq1tFUw4bS1JzyXpPOo/fkC4rukkZ7SRrtNuowvpqXhBnrLmHxzlvYl/oLTohMz0gSPcfyXtKpJo0JVTiTBexN/A1rdt7H/PW3MHiqpOSxp9B7zFn0GZ+uoEBZtpNOYzMNUdqTu3y3Sng7cWooz3+pQGvJ8zR2ItW4i7Qg2Ek1b6xFoZVIRai5JWoJtFG3PWjU9aQI9JQl0p5rRaDrMaXpF5I+38LW6FdxRkrhsyJLkh5RVb5UFpeiqqtFRCxYFlkSJVYirYiLjt55wuFLF4OjcCEwAlx5/oS3L456eCtxbhOJbilOeXphgQiUq/GMLuSF3kX8FO2lhH/LKw6vl4pBBUmiAX4JCo+wiigWWRUloqqhmJTqJUTwxEcSqJVCGyFKyvjmUtaTYb6RWO1plZVsO6M8WcLnJ1AzgdqV8KZAEwNLKYGSc6FSpjs475CmO+zo4WB2bgxHkeqdNlP8Pa2y3tcaK6raSHPJ0xKohvdpgfLIaae6p1/3/Kte+kD5uUEcQB8kQrUG11tDnSyscaJc5d3CFGiq3EdMgZ6RBKqhRI/6iswECpQD3SlR/q1XlgzEFEl/b7fsgfdb90G9diPQoP0kNOk0DRXe6IFXqzZG4/J18V5guKTPIBFoMGYX88bXckJdIZ+N9XKiozz3iJwPB4XgRFA4zoTF4FxEHC5ElUZ6jHzGYssgJ76cJEv5rEWXVrOPiJqRFMnbLIleLV0dN8rVwv0KTfCo4luK42XexqhqnTDrlf4YPuogBkuqHDhKyu6JF9F5ikXHqWki0UuKrpOz0HWaBVcy6j5Vjg44t5z0UKsbWQPWdRq1hJquBrX3lGPPianoPTHZQZKU+ifRffQxJdfOXx1Ex2H70Omrveg8bA+6DN+LnqOOoLc85vNxlCZFbDUx6HKddB6fgY5jLoo409FuVBrajhIh5sGnI1IsRiYrtDA/FUG6Q2l+NCzJyb9FoCb/pwRqSfTpIVDWeFEK9LhCDXPqtUYEuhbTGvXBPvlQ7YxtgUQR6BkRFEl39MAziV6WRMpZHVe5lF1MNeTEVjYkyqPgmJlEssPKqCFMHPfJFMpOHH7R9nj4YqOkjXWOAfNTmFbk+GVRP3xSIkTxulckavomKCJ8y8A7SBKnUFKkXlgSRJHoGigipbrGJ7KxU6ARsfXRILyqYnBgNFZym4+AcPVF5+pBXOzD2iueW0g8XcKbCbSgAmX61PsHWSu5S9kuwtRc4MB1ytMxXEgNgOfYSyU5a0iSFh+HQZ3hSAEOWldwhpA1S4jvnb+DFih74K3pmNa8dRNrZSnrtfRye2zPTFNDnVwS1e2eGRHRch87YeSkJ5gCPSvPI1qeTKGEIxv4dzVL+I3+kaoTaWp8FXz4Xm98+kE/1QvfvO0ENPxgJKq36Ia3qryCNyo1wYeBsRjuGYoR3hGYWyoYS+VzwQ0EN/sHYGdAIHZL4j0VZYkz1SHO7PgKyClTWW3bofY/iiuHyzHW9E3CqZzsRCKUaE5cVVwrUwM3yjbE/cpv42H193C4yvv4qn5XzHh7CAaN2StJjpI6IfK7iM8kTZL2kjA7TpOSmEzJEjIVFGq3KdkOckSul51HJVoyUWQ6SQQrdJ2YLcfLKslagnWsguRYe5NwrjmnS2o6jrXoNO6ckOqkAwe6T0i3EHF2GJeOz6Rkbz9GUqfQZvR5e2E6YDlukeTAlTBNTHF+OPSM4v85gdpJtGHX3XI8lkugTXqudgp0d8KbToGeltSZFl5NvliWQHNi6ih5clrclVgRaXw1+fBWdUi0kkqgpkCzQq29kCjRC8GRSAqOwEn5gnE832b5kmiBTi7upwTat7APPi4erKBAq/vEK9wFWjSmpkLLs1hsHfjHNIVvTGNFZFwDJc+G8r5NgZ7wD5RS1w/c7/2Ub8BTnUgW3s8UqCnP3AnUXqC87C5QJVGVDK0FmFl266FPWqB6vVEtVl7me7fgmFJrHj2HR9kJlDCtUrz69ThInhLVs5YsIizCLHnmJ9CkkOBcKVQLlCdHytNdoB+16oM2H36Bxh8PUwKt33oE6rzdG+/WeBWvV2yEj4Li8JVXuGKBV5j6X62RamW3vJ9DUVE4EhODpPjSSIsti/Miycz48ricUEkJVO28Kag9kAQuJKIlSnleDNcirSBJtDKula6He5UkgdZ4H8eqf4CxTXtjfutRTwm00/RMBQXaXlIlMQXaaRIX4pBkSkSOhPJUl/XtE0SSEyW5CpSnu0AJVz3SdJuartALGHNVJOfKSOM5rdIlUBcuebYTcRIK1F6YrrZMizMOcsvSXZomBRLo78FOnuQ/QaBPSdQhUCVRSaTN+qzBq/3WYWadbjgs8jwU/4ajhK+BMyKgtPAa8sWyJHoltq6S5/W4WiLPGkqgbFtiEs2OsqBEM9i5pDqWyuB8ZLwiRTgVEY/DUs7vFJmt8wvF8lL+mCF85RGMYVLydSwRiDckiZCaflGIDiytCAyuiBIOikXVQLG4uoqXY4ToOigaW0/E2RR+cU3gH98UoXH1UU9SaoPomvgiIBLLfUSgHAcaKMnJMYZRLZEmUiEnOTBcymgtUJ1CueK6FihnIFmD6EvI80WewumAUookzkASKD/OFCLcS8jkfKgF2xT1LpNEXReJ6cdxIzfCXm6OvbRmBlmD53mZJwALznbydApUTbNU798FEzUHv3NhEIpUC5RJlD+TPEugKaFhTnlqTotEEyU9s4Q/GRBkIeI87BemWC8CXSECnS4C7fBeN3Rp3QuvfTgIb7UZheath6D2K+3xduWmaCKfJSbQ/j6RGBQQg4VhpbFC3sPK8Ghsi4nGvugoHIyNwcm4eJyVcj1ZSvWLItCs0pVwuWwVXClbSUmUZXyOCJYCvcyVmaLKK2nyM5gWVhapoaVxLjgeOeUb4lKVN3C9zvvY26AtRr8/HPO7zULPcfvQdcIpdBGJKkHOykHHmdmSPCXlSSnfYXI6Okuq5H0dJmcogXYSSbpjCtRKnpZAc0lWyZeiZIrkMnFcMk6SrpT6uZh4UfGZlP4dJ4rMx6crKE0tTjN5aoGaqdO9LdMs1T8adtqBvSw/GHL6Kf7tAjX5PynQXCJ1CLRB56NKoM37rsWbAzdjeq3OOBjXIpdAT4s4L4RVz1OglKcWqCrpBSXR6IoKnv3ZXqUFejI8zlagw0sFYXBRX3QpFYI35cv0lm8UavlHOwUaImnSI6wySoVWQokYSZwOgRaJr6/kSfxiX1HyDCrdDMFyXQu0n3+EEug6ScAngoKdQ3A4jMoUqNowTa0NagmUeydZe55bG6e5y9NOoGqzOZGfSpKSQlPDrR0tiU6gpkDVbpMOkXHNTeISqYU1M8iSspohFChClXKcPe565SaOL6U8uZq+nl3F34UJWq+uxM4n1QTgkKgWd14CTQ2LVPI006cpUMIEekr+poRrGhyR/ytZ5xfhFOhnLbuic6ueSqBvfjISjVv2R9UGH+O96q+iRbkGKoEOC07AuJjK2FipLraVq4StZStKJRSv5Hk4Xk688QlKnqml5aRsCPR6+SpSmldylvJcxs5a0k6qoJhKSqIUaEpIghJoWkx1XCjXDDnV38aRZp0xvf0kLO+3WAmU8tQC7TBDZCkCbT9FUp7IMz+BUm4aU6BOeU7IROcJWS7YxirCJKpsH2tJtD1XPeISck7k5wrtxosgHfJsN86SpomWp1my67RpClPzyVAp24XnFWirQYn5C5TYybEg1Gy73YmdPDXuSbQg2Ek1b8zdRl1iNSVar8sOOR5WNBSBvtV7I1r134E5NTvjSOyrOBzTHGfCaws1FRfDaiEjrAY4jzgnup5ItDauxkkpn1AbOaXlNuFSfHVkJchj5JgmqTQ1oRrOyZfndFwFHJcP/jFJD8diy2FfTGlsD43C+pAYLAuOwRzPIIyVUr63fNl6lPDDh/LFaxgYg8Yh8SgTFo/gME7RLA+fiGpSutdQeIjES8bWV5SQpFkyvrHCP74ZAhJeUQINi22IehG1RaB10S8g1inQc5FRShSU1+lAfumt4TickWQKVEtUrUIk8iR622O1eIgDPbvINReeAhUBKvGxVGbiNOVpCZTiJEpakXIU0hwCJRSungXEx/N5vJ+ycy4kYpT/HLqkxajh9TNycjjj7WNgtf/yPsqYr29N/7QE6kyfIk/OcU8ODrXlbBB740PVRIgzQfxbhgrhOBooJbekz/XyP1zhFYppcmLt8ean6P1Oe7Ru2RPvvNsbzV/rhCZNW+KTmk3RukpD9CxXGZMrV8e8eo2w+/U3sP+1Ztj36is40KguDteuib3VKmNPubI4WrYcjleogOSyFZBJgZavqnbcvFexFm6WrepcQPmafOZu8IQu6Pb5FEm2ZyTpnggqixMJDXG2YnMce70HZnefheUDl4nk9omsTiraTzyvSvbPpmai3eRUZyKk+HInREuaHSZkOLEEKcKkTEWcSp7s4OHQInVkm6WrBKc8249JlaOkx3G5aS/i5LHtWN5vnzZNeerUWWCBDjnj5MPBpxXuwnTnD1U/3Y78eB6RmuItyPOc7aVu8+hNuBqUO9Y2zHayzJ/anfcbyGsJdbuIREWgjTpJ+hTqdt+Pj3qsR5vPN2NxlY44HtkMJ6ObS/qoKWfuWor08HpIjxCRRtbGlfh6Is66iutl6kkKqIVsEejFstWRLB/ksxVq4oh8IfZXqIaDlWpgX+Ua2Fu1OvZUqYadlSpja8Xq2CCJ4evoMlgsiWFeVAL6e/ujq6SWbpJMPwyNQ+OIBDQKj0dMTFkEx1W1iKop1EagSNxHynZfESTxFli2U5z+DnkGl3kVEaUboY6kjXpxNTDYj9MKg7A1KArZUuplRcWppJUSzDTKgeGBktwsgVolr6MUdkzl5Nx4a358CSVQLVEtz9wSZSqk0Kzk6BKglfZcic9as5NHZ0dOVAQyo3mU2xQRTi5FylF39nD1I4FLyWnJklRJinbw9+SqSUytulNKtYvK76wXR04VUsJDVcnOxMmhSnrMJ9HX3TkdIuIMiVCclBPjQTkpHpC/81qeIH1DMS6iLLq++j56vfURPn69LT554xN81EIuN30Lnes1Q78W72HBJ22wps2HWNfuE2zq8im29myDbb3bYm+vdjjU5SPs69AKu994BXvr18HO2jWwv3IVJFasiiSR7vXajXC/an3cqVTHWnleuBVfFXeEq3ICvxJXGVlxUgnxKCf1s1IhHYyshf3hNbCzVmss6DETm79ag27j9qLzuMOKjuNOq0TIBYXZUcM0qITpSIQa3ZGjS2otSHf0/RrKklCclGOb0SnqaF52F6VGp0x33MWpcbV35t0xlFfaNHl/4EnFv1ygxO6xmmdJ9N8h0Pqdt6NhxyNOgX7YfR0+7b1JCZTyPBXzKs6HizglwZGLkfWVPEmOpL8r8XUU10rXUQIlGeVqKHkmlqmG5Fr1cbpuI5yq0xCnGjTFqUZNcLxBQxytWx8H6zXGrup1sKlyLaytWgtLy1bCUEkvvUKj0SciHp9GlkYzEWdTEWx8XHmESpolIdG1nlugtaOrOQW62jMQmwMjlUAvRcbkEijHMqp2UUcbqO580cu3UZ52CZTSdE+i1tChggnUlKcS5DMEakk0Eplh8jiBAtWvTc5Lue2O9RiRokOgOpVSoFwUhALlyvKU59nQIFWym4Lk38dOoPq2JBF5UmikEuipsGglULI+NFYJdGx4GXRq1lIJlAuKUKBt326Dnq3bYdA7H2HEB+2xqks3rG//KTZ+1gY7enXA9s/bYWef9tjf5zMkfv4ZzvTrhHMdPkHKu+/gaLMmOFS1mhLo2ao1nAK9XbG2tfK8SPJmXBXcjq3iFOjlhCryGZXHVqyLC2XqKIHuCa6CdeXfkBJ+AtYOWobu4/eh49hDFiJQJkO1IrukRJbWqrxWl124kmRuQdqRu+ROFRmmKChMOyhFO2GaKTMvabqL05SmKc78hGlK06TAAv1XUBCB2kGB2pX2efEsgdZ1CJTU6r4X7bquQYce67CyknxYo5shSUr4CxH1cD6qLtKkZOec+DQOqieSPFNK11YkV6yD01Wk1K9aF0dr1sH+evVwoL5I8vXXcPS9d3Dig/dw7KPWOP7xhzjc+n0cbd0ah97/CHvfaYWNzd/EimavYnHDxhgcH48e8QmKT2PL47X4ikqi5eUYGV9dQYEGikAD5MPvE1Mb/jH1FQGxjSShNkVIvMgzoQmCSzdVRJZtiDqxVUWg1TCQAi3pj81+IqeY0kqe6fKl50ImFAtXZqJY2H6o9zvXw4b0WEyN1fPtGmvpPu6SnTvmuEv2tDNpEnNxY41eq1NtEidkRUXmT4Sk6HA5ikB12a3RzQIm+j5uC6w3uyMs4ylRtQmeyJMCTQ6TtCoC1YmVkjTX/TRFyvZPbt1xRl5bkxgeg/2SPA+IPDfIiXB5QIQSaO8Gr2Bwi3fwZav2+PK9DzGw9ScY8dHHmNrmU8zp1BGre3XDym4i0u4dsKF/V6wb0BkbBnbBlsFdsGtQd+wb1hunh/VFcr+uONzpY+x8vSn216mNvbVqILNBE9yp2QhXpPpRK8870uddEShFSm6Vq4VrFerhRqUGSK/QCEfiGmJXSDWsj2qG8W8OwIquM9F1zB50HnMInUYfVAKl5LQgdWK0cInwedCJ0iy5lRDzogCSJKYo3clLnKY87cRJ3MX53oATiv+nBFqr0z6FKVAlUUOgtXvsdwp0RYX2ToFyFSYKNF0klRXTABfj6inSS9dDqpzFydnytZVAk2s0wIVXX8e5t99B2vvvI619W1zs2hGXundBSueOTpLbS6Jo2xGn2nyGPe99hG3vt8bGt1tiYo0a+KJiJXxetrxToK/GVVACjUqoqQgVaQaJwClRXzVkifJs4BRoaIIkT4c8Q8q8kkug7N1dUdwHG31CkBYRKykuWuSSW6AUSZKU3xpKUQvURAtUC5Mlu76sBUpBaYlqef6zBJodFY3LIlHiGruZP1quFLoWKN8nBco0yg61C9ERqoxnCc/kyr8LxcmFVihRSlXL00qeIU6Bno2MQrK8r7NR8TgUFofD4fHYKv+/NaExGBNWGj3rNcGQ11viq7Y9MPTjdhj2SXtM7NAJC3t0x/J+fbH28x5Y/3kXbO7XQ6TZA5sGd8PmId2x46ueSp4HR/TFuVEDkDn8C6QP/hzJn32Mc2++jsMN6iGrYVPcrdUYVyvVViW8Fui9uKoqjbKkv1OhLm5WafiUQFeHN8bQxj0w+6PR6DJ6t5InJdp5QpJIzyqx3dGltCnEgqKfaybJT0bmwT8gShNTmqY47QTqLk1TnJr/4wI1Jfo8Mq0tYiwoWqJaoJZELXlqgbJ8b9LluBJo2y6rlURXV2qDs/EtcCa2ucizPlJi6inOxdVHooiTHClXB/sq18P+KvWxt46U481ewaG33kRix7Y43bMjzvTqjNN9uuPUFz0Vh3t3w6FeXRT7u3TCnk4WW9u0w6a2bbBRUsiMV1/B8AYN0F9E2jahIt6S0utNKb0qyxchLr6mIlLkHRRr4RNfW8p2TtmU6wmNRJ5NEVZaEmiZxorgsk1EoPWdAh0aEK22Rt7oE6QWmeA+TYTL7FGiKUGSwEQK7HihSClFJUlDmBpr6JA15zy3QK3xmhQTS2WW8Xr1eJIRmlugWQKnTuZwSww5qpWQ3ASaGe2Cew9pgTKFkouUYwGwpmSy3VRKfZF6ip81llSV8d7W5nGp8vNJiryXsyJb3cFmjVDwxwmmVvk91PCl0GAcDQvG8cgwHI0Ox7HYaMVRqSR2xsQp1saXwYroOIyOisXwhq9hylsfYOanXTDrE0mdbdtiTY/OWP55b6z+8gus7dsdm77sjs39e2DrkJ7YNrQHtg/rhd0je2PnyD7YNaovDoz5Ev9/7v4zLK4sS9dF+9+5z7ln99m9u3tXdVWlkUcCAcJ7L5DDChDCe++99yCBkPceSXjvPRIg75WSUukzK72tzKos011t9nfHmCtWsAgFkjKzqnfv++N9lolFEJh44xtzzjXnzYYy3Npdjvsk0QdpiZgNp5J+izvedqYKydEVH1o54TNKocyXJrxPqdTcDb919MGXdp743NYdT8xZoPR/u8oZg3reKHVJw17fMkqgc8jYc4sEegMZBx6JNk6pTVISnpCguG+c5CnfDqkS4osip06lQJ+VLhlZkJrSlNEUpsyzpKkUpzZpMkppMiFlNwV/NYG+6HMsJtFnIUl06oWRk6hLGkuUS/l5eWoK1DV3BgkZnYhP70CPTQruG2+XMNyM28YbBHOmmzBhvQlTtlsw6e6LkdAQXIqNJRGmYCY/A9fL8nGtsgBX6B/7cmUeZipyMVUmMVachfHCDImcVEzk8pZKtNQU9KckojshDheiwnE8NBT7/f1RQFKOst+EYEtnOBk7wNLIBebrnGFCEuexnTw8SRbocnpdq0zdscbMA7rmXtCxmEffygPups7wMHPBzhWG6P/VMowu5bZCA/WSy++tNaaEZiBKek5p0nAhnkhYGiIkrRUkyZLvEhK3Ra6kdKlifmymPNhdal+Uxmjy9fOTHHOnj9x2yXAJzny4hqRIJbkoy0mK71GaY94nUb5rYID3DEn2BK87JPOhCn78RXiHno/hpMsSFSLlMZyqqfw4Yd5dxXJcjXsk2ru0vU3HN+hD5bqKqyTOK/SzMHNU6k+uXolpPR2MGepi2MQAo2brMGZphgF7S4w626F/sxtGPDdjIDQQPVl56M8pQH9+MYboA5aZKEpFV1keeioKMFJTSORhdEcBSbMQF+skLjUUY5LEKdhbjuk9pYKbeyvwxq4KIdJ78dF43cMTNxyd8JadC35t6Sj41NIFn1q44UvbzfiXjYH4xskXX9lTMCCB3qIP28sUEMaNA1C6PhO17oVIqZ9C8q4rSKq/jGQq4RP3cmfOI9rODxOS2i21C/GFIFnKt01qk6ESTRlqE6OMNkHKKBOmNmGyHGVkSSoJLr2xgL+xix3Ds/ixEv1rCpTRJsrFkIdJOafOS1QpUlmg7uk3sLFgTgg0Lq0NvbapeGASKEGl8S0jNyHQy2abMWZFidPRC7eCo3CDEuTd7GzMZabjSlEOrpXmCYFerS4UXCrPwXR5Hi5W5GO8JFurQIczMjCYloyexHi0xEXhHAn5BJX/VV7bkLxxK6IdN8PNwgW25htgbeqqFiizjJLwMmMq4UmgOip56lv6YLWlt5Anb2WBepq7on6VMQZeWq4WKK8WKlYN1TchjAQsLe7g4U6fHypQTqHy0CFOsJxA5SQqC/RtHU6eTwv016t5JqSFAmV5ygJlNAX6ESU8Fqgs1+chP88HlGCVAhXiVElUFiiX5CxR5g5xi6R7k66/Tj/DZZVEWaATOiswRSmUBXrR1gJXXexxY6MrLntuwk0/T8wGbcOVkO24TH/jkaIywUBBCUYKMjFKFcql8iz015RgaEcZJupKiCJKmiVCmrPETH0RZveU4SLJkpnax9syIdDru8vwqLYYD+h/7Z2cDHywPVAI9G379aKUZz63dsMXVLJ/ZbcFf3Ddht84++Frx614x8YLdy19KS17YMo8GNWb89GwtRzJdZNCnol1c0jcfRvxux8KuD2S5ScJ89FCIf4AOGk+S6BKYWqKkkWoPFaiKUyZHyJOmf8jBMr8UIlqlvPPY32S1G76LIHKbaAs0MSsLsSmtqLVLg3XrIJx1TII06ab0W21nhLFRnRvcEe7hwf6/PwwnZSAS7nZmMnLxZXcXMwV5uJaSQHmKE3IAp2pLsCl6iJMVxVisjRHwCIdLEgTb6Axku4A/eP3ZaWhOy0JHWkkUXrexpgoNPhtR6nPNmRv8ECAlTM2k7jdzNbD1NgVq01JoISOCSdPqa1TSNPaB2tstmIVb628oGfrAxtzd4QYOiPMyBX7Vxlh5JWVYvA+C/RDSp+fGJipBfqBgbEQE5fK3JutTaCyROWZjuTbLsW1QqTz4y+VMn2DxMTIg+YZTqOyQGVkiTLcvsmluoycOFmcSj6h8viHwM0A3PPPUufXxHN5MnxDAS91cl9XH7fXGuAqyZZvn5w1MqRyXB8T9HsZNdDDgP4aQc862rcxxZCdOfpcbXApwh9XYoIwFxeKiymRuJQahemsBExlxmGOKpDZSpIiMU5pU2aKBMjinNpFkqQSncXJzOwuwszeEsGl/ZQ491PyJCb2l2F8X5FgooEqnVqJmyVZeIMqmauB20RH5vtOmwSfWm/Ed1ab8L3NFvzZ0R+/d9yG3zn443O77XjD3A+PjL3Q5RyJtOBy5MfUkSCpEmu4Jkiqu02i40k2tDEvwh8CS1Nm4WB27dJUok2QMpqiVPI8aWoTpoymOINKrgv+SwiUkSWqiTaBMtpEuRgsUEZToLJEtQk0OqUFLZRAWaDMFRsfDDu5Y8LNG1PbgjEWQmV7dDQuZ6QJgc7mU+osyMfVYirfSaCzJSRTKt1ZoHNUks3UFAuBchkvUigxXETps5iOiaHcTPRnp6M3MxWd6QlCoOdio7E/MBQ120NR6OGLcKfN8LDdgk0WG2BpvpGS5mYBC3SNuQ90LbYuEKgOwfKUBRq6zkUIdN/KdeK+exboEx19tUDlEl6SqCRQHjIkBr/zIHhKmXLqlOfXlJcLZpSD4+Xyf74ZQBpM/3gFr5opCVTechp9h4T1ns7iIhW97RoS/XidsUAW6KcGLyZRvo759TpD+lm5Y0lXvI75taFWiXWMWKA36HtfXisxtVZPCJRhgQ6vI5EaG2DawRo3fDbj7jYv3I7Yhocky9cy43E3KxHXc5NwqyAFN0hsN8uycYMqk+s7KwWXKG1erC0VzNSXSfLcXUnSLBVpk5nbR/sqZIFO7aOUSgId21MoGN+Vjys7+f8sH7dLs/Fxfg6eJCfghosb3nPcKATKHUayQP/Z3lcI9I/OgfjCPhBvW23DEzNfjLonozh+N2oyjywQaHL9HfU0b7I443c+UO1rl+KLoDmQndEmTEabJF9EmjJ/CWkqxfl/jECVaBPpiyCLVBYob5UydU0bWyBQLuFZoCfscjBsG4ZRh0iMbwlFP8lsKCQcQ3FxGEhNwHBmikiOg/QPO1yYj6niEkySPKfKCjFRRsckz4uULCZrigh6jBgrz8Uodw6oGOHOAnpz9eWnoyc3GZ305mvPiENrahzOJUTgWFgoDoZGYJc/D7R2R5DjFvhSEnYxd4al1RaBsakX1lr4wYDeCLrWfkKeskBNSKaMm+kWpKx1EpxcYoDRXy3H1Kt8C6UhPtI1xqf6ZlRKGxLcIWOoanuUBqvzdHOLIS8XzLy9dh55LOZjKm955nZ59nbuzWbEoPZV3MPNd0HpkUTpe63mkppkuZpeg4IPdKlsJ/h1Sa/NUKTkD9eZivXXZZHKYnwen/CWrv+A126nkv5tSpivk6Bvk9CZa6vX4BKV7jN0blxfH11r16BbXxcdRvposTRCq7Uxmm1NMeCxHhP+7rgY5oe5xDDczIjF1ew4zBalUNJMw1RpBibKM+mDMwcXd+Ti0s48zNaX4PLuKsEMyXJydwWV4SRNVWnOzO4rV0vz8kHaJyR5lgp5Tu4txcSeYoztLsBoQz7G6vMwsSNfcLEsE28U55C8kzG5cQMeu2wUfGi3Cb+h/5XvrN3xext//NY5DL9fH4FPHKNxzykG911i0RVShrycs6is6KDy/SrJ85ZAWidI6ihSyvKnCFSWpyxQ+Q4gpSiVaMpQeaxEFqUmoc8R54vIktledG0Bf2MbM4pnIUv0p6BNmJpoE+az0CbK5+GUMqWWpzaBchuo3InEJXy+RSxOOMeg1YvK64g09KSmYSg7Bz05meigxMi052cROegigY6WlmG4uEAwUVmC8SpJnFM76Z++RoLPjVIKkcjDCKVU7m3tLUwjiSaTRBNJoFFoTZNoSo5DY1wsjoeHoS5wOzI9/RC3fhO8rUmi1psFNuZbYWzpJ1irEqiurS/hAwtrb5hTGb/V2B3FaxxRouuMtleNMPsrHVx+mZIXpdH3V63Dr3WMKAXqC5FJMmNxrqa0uWIB0m2TUhLVLOHn70+ncp7v4tFbg4ckVvk+cZ61SEy4QfD6T6/prF3AQ5Ll62sMSLwGIhk/puM3dA3VPFm7TvCGPonPyEzw7joTNVLTw/Pha983MsWbJqaUvMzwyMQEd0ioPFEHM2VshCFLC4xYW2LQ1REzYdtwKyGSBBmPG5wmiatFabhcmo4rZRmCyyTKq5VZuFyTK4YZXakvxuVdUpKcE0Isx9z+CswcIEkeqMKlg9ViKyOdJ5lSwmRZanJxXwlJk9Mmpc76AsHoznwM1eagvzZbDHUSw51KUnGzMAvX6QN51MsT1102C96gyuVzK0/Bd/ZB+NYtCb/bmIL3XVMx6k3y9SvG/oIzyNg5jMy6EVG2p+y8L2Dhxex4hNidryN+x+tIVPNQkFD7mkCZJJ/H07dNUvokIonwyvtPEVZxT01o+Z0Fx0r4sXmeL0ptktSGpjgDCq8KXkigskTl/efxYwTKaBPlYmgT5LPgBKopUFmiskC5I2l9zkXRgcQCTVwTgIM2oej2z8NofC76MzIxmJUtBNqVny3oLKAtybOnuFAIdKSEt0VqgQpq6Z+/mlIDIZ9jgY5XkXRJoizQQUqhA4Wp6Kc3Z1dOLDopyXRkxqI5JR7n4uNwMjICDcFBKNwWgtQt3tjmuBmbHL3hauf+TIGyPDUF2rHEWMjz2qtr8WSZgVifnpdYfmu5Ht5YQal0pdRDLg85YnHKw5Ak5juP5NJeSFXVBsrwIPQnlNoeUXqTh/toCpTvGZfFKW9ZmixPWaBCqCRPHq8qC5R5y5AEaGBCCVISIm9ZjnIn2LOQv4YF+oY5T8hhituURHmSjutmprhibYXrWzbj3lYf3AkPwpOcFLxTmIknVC28Rn+vRzUFeMDtjVW5gls1ebhTVyi41VCCG3vKRc/49b1VQp4Ckicze5BKdw15KgXKaIpzem+RgBOnUpyDNdmCnsoMMdCeGSxOwZWcVJJ8JuaCA3Fj/RZcdqQkarUBH5tvwacW7kKgv3FNXCDQMZ8CHCo+j6z6USHRhB03kVh7V8ApkQUqJFpD6VEFSzOOZCijlOKLoL7fvJLKcZIko02ezLNFOU9I2W0FP02cmtJUinOBQG2iR7TKUwmLUd7+EDRlqg0nkqeMNrFqQ5tUnwVL1JFwYpEqcE69BLeUSWxImRPwnUmBqcPYnjIET1NfpDuEkbiK0JxRi3PZ5YLzuSVoyS8WdOYXoaugmARaSsmzhP6BizBUUoyR8kIMV+RjhEQ5Vl2M0Soq30mgvB2uLsFQJUmU9kcriqRry/IkiRZnoKdASqJdOfHoSEukFJpAKTQah0NDUBcUijJvP8S7uSNgvRe8bDfA2dQdZpaeAgNrT+jaeaixttwCGyt3hBptQsMqB+zWccLoKya48bIebr1KCW/pWry3jMpi4q3l+kKib6+USmlum2T4rh1uu5xHujVTE+48YnneX7Uct3RX4raeDm6QQG+s1ZPQ1cVVSqbMFSqRZ0nSc7r6uKxngCtUlvP2Gm1vUJnOXKVj5rr+OlwzNMINSonMTRLgHSrfmfuUQu8bmQge0Pn7BusU8PFCHpB479HXPDC1wB0zC9ywsBQTckxbmmPIzhJTlDgnfLaIDqBbabGU5tJwozwHt+nD7mp1PmZ3FIh0yT3jcmcPt1mK3nJKm1f3SaK8fKCSqCZhSswdqlFtq3DlYI2AH5fFynD6lFKoJE5mcneh6CTids6JujwxHnS0Wkqc/VXpgt7ydHSUpgl6ClMwlpWIqdwUzEaHY4oEyrcJ37LchHdMPPGuqRc+tgsjcabjky25uLE5DweCa3Eieg/SansQtPcyAnbPILb2DuTZiSJrKRnWPhZEVT8i+UmwTLWJ8UWQxClJU5s4X1SYzEJpSgSX3lpAUPHNp9hedGMRtMtSybaCy4IXFqiMNkk+C23C1ERToNqu0RSoJtqk+RQqiWqKlAXqljwr4FTqn9SPbcmDCHIMR4yJL0rck3E+tQpns8oE53KK0ZxXKATK8uwuKhEMFhYLgTLDZQUYLKd0SRId5cSpIVBmhCVKApUkSrJVlfN9Ranqcr4rIxnt6SmURBNxPCoCu8OisDOQUqi7D0I2+cHPyR3rzSV5crluaOMFPXtPNSxPW2sPhBlv1irQt5ZL8lQKlEt5qT1Sd4FA50X6tEC5tFcKlOV531AXtwwkeV7X0xVDf+boOmZmlQ4u0fMzLFEWKCOEqUviXKMvZMqwQK+SEFmiDAv0tkqi9wTGuEsJcqE8tQuUYYG+ZmaJ+xZWuGtrh3t29rjm5IBrXpvxWpA/HsRH4jUS0OtFmXhAf5M71QW4W1OI6zsK1eW5GFq0oLOnHFdIgizQKyxJWZSHd2hQg6u8VQmURSuSKX293EE0pRKnUp6jdbkY3ZEt5DlcSZUQ0VeZht6KFHSXpaKdSvc2Sp+d+UkYzYjHRHYSLkWGYnaTtxDoTYuNeIuqkPfMvPGhTQjeW58mBHrLvQBHI3ahJf0E0nf0wb/+IrbtuoTomtuIqrkriKi5TzxaVKByktSUpPIxbfz/hUBZnkq0SXMxtAlTG9qEqAlLUNv+TJu5AACsf0lEQVR5TdTSTBhTYx83uuBYxjFxfAEOin3nJE6lEgvGjKZMwzV1RuAWfQYum1Lg5JaEiow6HMjehX1Z9WjMqUd7Vjk6cyvRm0tJgMpuLr/7CkowUJRPAi3AQCltywtIoJQuq0moLMwaSqksz6oyCdoXKZRgmbJEOYlyCuU20e48ekNkJaE7Mx2dJFEu5Q/HxGA/lfNF/oGI9wpEsIsHPC02w8nGU2Bk74GVVN4z+o6e6nbSTMMNaFrqIJh82QS3XtLH7VcM8GQFlbQkUYZlyhJ9ZxUJVcdAJdG1eJNkNy/NVWq4JGd4PkzuJLpL4mSu6yzDbVMDvGZtgmt2Zph0tMSEAyU8KyN0W+ijx9IAPbamGHOzw8RGB0xtcMbUZjfB2Mb1GN3gguH1jhjb7IohNyc13B7J2xFi0s2Fvm49JlwcMb2efiYnO1x0tMO0g61gyt4GY7bWoh1ziBjhfRVjDnSdixPGXZ0w4b4BM1s9MB3qjysZsbiVlyx6zDltXqNSnXu3Z6g0Z2ZVYzFZnJO7i4XsWHoMl+YySmFePrpTRa1g7kgNZohLh6swfaQKU4crBZMHeGhSiWBSlOvzcLunXLaP1GZhqJpK9cp0DJdnUdWSLv2/FKXThzl/8KaiKy8KHTkRGI8PwXUvH4w7ueCGuSsem/sIXrOLxKhfNqYDC3E4YR+y8rqQXzxAZftVxDTcQ0TdbdFxE1ZLIiMkgb4miNICt1s+C005LgaLUt5qok2cMn9JeQYUXtfKtgKW5kL886/8NIEy2oSpiTYRviiLP8+oQJs4F2URgWre+skzPrFAvZJbsD2sEpu9s5ETU4rdabVCoGeydqIts1RIVBYo00uJtK+QBEgS7S+hrUqiQ1UkUlXqfBGB8m18skR5QgkWKNOamoITiQk4FB2NypAIpG2LQKzndmxz2Ao3B1+BiYMndJy2CFig6223CFigzcsc0bLcCVOvmAp53l2yDo+Xr8PbS0mWCoG+zW2iCoFyCpXbP7UJlOEe9jsrlwlurF6O99wc8KWvOz7Y5onHgd54kwR1d+sm3PDZiFt+m3EvxBdvxYfjveQovJ8YjXcTYwVvJcbgSVyU4K3keDxJiMajuEg8jIkQvB6veiwmUvAkPASvh2zHI0qOT7b74ZH/Vjz088GDrZ646eGOG+5bcM1jnhue7rjj64O7fltxk667GbxNPO+DjAQ8Ks/F6xV5eFBbhJs7Ja5S4hTiVCG3aYpB7Cp5ygLl8lyU6AqBzh2RJfq0QCcPVqhRjusUbZ0kzlEWp0qeIzvo/6lakiczUJGmkmcaVSzpVLqnUfpMESM5WJ5t2eFCoLd8/YVA59Y54J7hZiHQhw5RGPRKFxI9kXJYyDO3sA9xtZcRVX9HCJSHDrE8Q2tIatwLXk0iJJRilOUpC1D5mIz8mDa0iVJmMUlqE6bM86TJvKgwGW3SlGF5CoFaRQ0tEOiLSFR5rVJwL8pCET4bbV+vRJ1INZDLdt63I3kytvEk3fhhgWPiqMA5aQyuaVPYkDGPa9oEpdFRuKSPwS+zXRAU04DEyCpkJjagNm0fDqVW4kT2TrTnFaOTZ88hevJK6B85R6IkF11EbxnJtLIQA1TGD5IwGZbnSE25SKRyKhUClSGRyhLlFNqbmyHulRb3S+dk4XxqMg5Ex2JHdCIqw2KQ6REELue5TdTRwQ1mzm4wdXKFnf0m+NpsEFQYuGCISvhhHUfMLacSdrmp4PFyY7y5bJ2Al1zm9k/mPR1GV8B36oiZlIg3ViwmUKmD6A6l1CtrVuKtLa74OiwAHyVG4HEaiS89Eq/nxeKNkhS8VZaGJxXpeFwm8WZFDt6kEpl5g8rlJ1X5QmaifKbfw+3iLNyicvpWfjru0PZeSSYeFmcLHhdli1L7cWEG3izIoO+RjMe5SXicl0ZleLrgQX4GXivIVPOwMEtwW/V8d+n5r5dl40oV3/wgTdYxu4fKamZfJS6pmNtfpWrHrMHUQRLg/mpMHaB9gkWpZJaukeQpSVNmlsQp97azNIU4xbAkEmUDfYBSqT60M5ugD1JisJbFmSPgts6uchJkWRKV6wloK6At0U605sajOTsWzWlROJO6nT5o/dAS5ovBTe5oNLfG8DoXzJj547ptCMadE7HfIxsXwmpRlHkeURWziCyfQXDtLWyvfSAIo5KdE6eQJsnuRUttbfL7KWhKUts5pTiV8mRBLibPF5WlLEpt+OVRCf+/Q6DaeJY45e+rPKdEU5qacPJk7BJGKInOYx8/SNshrE8dh1v6pEqgF2mfE+hFSqKUTlNHRS+9Z0ovglPPIiS9EXHZx1CSsQ9VeYdxPK8eZ/MrBC15VNbn56OrsBCdxXkkUJ4cogA9FUXoqypFf3UZvSFKMUTSlJFEWq5OonIa5bbTgTISMEmhv4BTLgmayzMSQltmMo7HxWAvJdGG8Agxs0+Ghz/iXd3h67gem5xdKI06wd3WGVHmjoi2cMJBA0fM6joI7q6ywsOVkkQfUQLlnnjm8Up9vMkCVbSBSrBAddQsEKhqFnbmNgn0JqXUS6uW4ZajDV6n8vh2kBdmY/wxF7sNs6khmCuIwdXieFwtSSZSJUgMt2vz1XCvNnOtKpvIw1xZFqYo4U/kJQmmSJBz9OHCXCnKwrXiTAlKZPxcV0jQM+UZ4vZI5mJltmCmOk8gi3KO9nnwOcMlurpTaG+FEObMAWm4EcuQt9xuyfLkZDl7aCedqyUZ1gj4+PLRelw5tguzlDhnVCK9emSnuF6GBXyJ5MlwMwCLU+pdz8MIiZPhpClLs7+S/gfKs9FNv4Mu7igqShHSvFAQh+bcFDTlJAnOZ8SjMS0WZ5IicTwhAEdj/XHC3xun7d1Qr2eCRn1ndFgGYsglGqc3pCM3aAdKIvcgJq8HgVXXJXaQMGvfInm+gciK1wmSaPnDp8TJkvxrCvRZctR2jlGKUlOWSp4nTW2ilGFhblUgBKqUoRJZlJrClGHxMtqE9lNRClSWpxLltQxfL0tUm0jlBKoUKKdQlqdj4rAQqBqS5nybKCXRFH58FB7JPUKgoRnnEJt1FEVpu1GZewhHcnYKeZ4heV7IKaFESuIkgXYU5QiBMkqB8v3OnEJfVKBDpbkYLJIQpVp+JjqyUtFIKfRwYiL2xcRiV0gUirdHIMsrABEePvDZvAXurhvgZb9eyDPS1EEIdE7PEZd5XScd60UFyvIUqMaCygLlrSxQ+XZMbvuU5cnDkm5R+ryxfBkurliCS+ZGuGZniUsezpgI9RSMxWzFcHIAxtOCMJEVgemcWFzMjcN0frwYeM5Dgu7skIYHsUCvV+fiRk0BLpNAWJwDlK6GM2MxSszS7+IyJdGrJdmizVJQymMy09QCnanIxmxlDi5V5QhxyrLktk3Rvqm6/ZHL9CsNpeqOIGXSlFLkTkmGChHOHa4T0pRFyscsT1mgDH8dC3S+B55ETGLm+9cnGqhUry8QiZNhcQ7VZmGwJhN9FVR5UDJnuuhnkmF5thcmoyU/UQhUiDMrAWdInKdJnCcSwnE8JhgHo3xwINIbeze7Yu86S5S+sgqHl1ui0dALnVZBaPLMQ1H4bpTHHEB0breQZ1D1DbVAQ6ufLBBoRPnTklwMTQH+VDRFqe3cYvJkSb6oPLUJk2FJKlEK1DdnbnGByrCwNM/J8uR9TZn9pVGKU/N1yN9fU6CM8pw2gTrFz+OiJJZKdxWucRNYHz8Dt8Q5WKeMwTJxL1xyjsM+dw98MusRVHQIeYX7UFfcgJr8OhzLrcH5glJcKCxDS1GxmNuxo6SYBFqC7soy9FSXo6+GJCqSaLlKoKoSvqaYttzZVCS1maoEyj35LFGmr4RKeSpVO3JT0ZadjvOZaTidmoTTVM7vj4omkYYhb5sfoj02IWzjeoTZOSLFzAZJxpY4sdYa19dY46aeHSVHc7EeDvPaCl6fXk/wkBOojgTPDyrfq84D6nnLtzsy8tIYr9E5Fqcs0OsrVuLa8hWYWrkEQ/o6GDPSQ7+zOXp8XdDrtx6dwVvQEbsVPQnb0JMaiJ70MEFnWhi6MyIwVpxMssvCdIUiNZIEeaai/swYtCaFoCczGn1Uqo6TPC9SOuOZruRrWZQTVZmC0WpiB89oJDFRV6CGZzhieGo4ZpqSIPeCcypUD3Q/TNJjcR4jUaqEyDK8eqRewGmTpSmLVJbnHDHfcUSIoUpVJGaJi7tKML5Tmm1pkF4zj+MUYzorpUmTefJkTpqdxekkTE6caSTNdEEbpfCWfBZoMs7lxQl5ns2II3lGozE2AmeiQnEuLBwHQ7diX6AXKu2skbvSAEm/WIbC5eYoMvFBnVM4qsNqEB53ArEpjQgunEJI9W2E1d5FSO0jRFY9pmT5iGT4UE1EOZX0WkQpbzXRlOCPYTE5PkuY2kSpyfOkqSlMpTR9cucWkj37fIE+D6XgFkNTii+C5nMs9r34WpalNonKaBOoY9zwPDGURFVI4hwTbEiYxobky9iUcgV2VOLbph7A5uJGIVC/nD3YXrAfWTm7UJ23E2WZVZRGq9UCbS4sQltRoZAoC7RLJVFZoIwsUImFAuXxoyxRMRSqTKK/NAt9xdlCotzm2pybRSkkE+cTknA0IREHY+NQFRWB9O1+SPDxQLSLG1LNbZFgZIHjela4utoKN3RtcW+V2Q8SqBhQr5KnUqBy+tQU6DSV8D06S9G7ZjmazHRxxsVEcG6rM1oiPNAV54teSqH9lEK700LQkhiI0xE+JMggIdL+nDgM5yeRUFMxSluWZ3tiCC7EbRcCHchNwFQZCzOPEqZUlsvpcorKX2asJmuBNBmeR5ORS3UWJzOzt0wIlOUpetI5Kf4Agcqlu5Q+6byqfOfn4TbUi3vKhTiZiR2F9Pel8pw+JHpLpTGcTHdJIrqKkgRcorMkm/MSJdSlegJJk8UZh1OZUfThGY2TyZE4FhuOE+FBAhbo/iBv1HitR5aBHtJfXY3Yf3wFua+aIH+dJ3Y4hKIuql4INC71HMJKZxBcdROhNXcQXPPwKXlqClSbMDXRJsQXQZamEk1Zaju3mECVstTkedJU8pQ4Zf4rCVTb1z3r+eWvc4gZIwmOP4V93KTAIX5K4JhwUeCSeAnrk2bgkXkdXhnX4Z15A37ZtwTbcuifKP8+QZ/GBfTPUkR/2FLaJ/wLb2Nj7lW4ZV+Ga8EIvA4chv+xk7ClBLS5oB6u2TXITNuF+uxa7C/ajXP5+ejM54HNXH6VobO8VNBVUbYgjXKbqFTWcyeThCxRmXmZZgmJyiLliXd7CkmimUk4mRSLUyn0xspIwqGECOyJCsLBgAAc2bQFdbb2OG5oQUIzQb+eGWZ1jHBj5VrB/ZV6JNE1eLBcWk1SXmWSZ2Hn6ezkNYjktYQYvoed4buW3lihhyfLuZeeSvily3HjlSW4uORV9K6QaNR5BXt1X8Ux09U4tslSpM/h9FCMZkdhqjQZF8tSMVaagjZKoheSg3Aqxhf7/Deg3ssJ+zc74ZTvRpwNcMcZ4kK4L0ZJHnNlOWK6wOtVhYLLJE5msjaP0l2+lDp53GQD7TM8FGhvqYCHHnEPOsMdONp60UXJTuJkZo5TqjzRgMsnd+PaCYmrxxsELE5ZpHJb6PT+avB8nRMNJZRui+k1FQima0jgJHruNecbJbpyE9FBcmzNjRU0Z0ejKSsK5zLCcSY9gv6WESTISCHJUylROJEUgWOJ4TgcG4xDMfS3jQ7A3shA7OO/c3QwjoaH4UBwIHa7e6HG1AI5K1Yh6X++jIifLUPI37+C0CXGCHMLRlZgOkJi6rEhrQUe2Z3YVnEVgRUkvar7iCJRxpQ9RFTpa4gsuy8IL6H/f4XktAmSpaZ5/GPQFKM2OWo7p0yYSnEqJalEU5BcimuiFKV3zqx2smakTiRlSf5DUUpN2+OMpvS0ofk8ymMZa8JK9Zj6uaMoUZJEF4g0dnKehBmS5ixJk+80uoLNqbNwz7hCv+AbCCy8iuDi64iruYfUuteQtush0hteIx4JMurpeOfrgvjKNxBE/1C++TexqawLHqfyBUY7NsG6PBRWZSEIpBSalVaJsqI9OJhXhgu5BWgtKEFrSSU6SivQXlIutpJEK0igjCqVkkT7a4rQV12wQKYDKokOcklPqaWvPFPaUgLr4ZKeaMujso7SSSu9KVuz4nE+jcq5pFC0UVnXGbod5/28cN7BHp0mZmhdZ4xhvbViAPtFSpNXKTneZPmtXE0JUkfMRMSJ8uEaXpd9Dd4ieTLaBPqE5PuI5MuwhK8vW44rry7B2NJX0b7iFcFpvWU4ZLwK5x1NcdbbGeOZkaLdc4JK0MnCBFwkiU5T6TpanoaBokS0ZIRh//ZNqNpsg3IbY5SY66PO2Qon/DehOzkMI/RzzpBAL9cWqeFlLhieTEMpUHkwOk++IQ1Ql1AK9OIhSojEJU6eh6skVIlTm0BvnNwr5CmLVJTtKoFO7asS8mRx8nyenDbHq3IFE8RYebb6Bglxqy7RSuJkWjIi0ZQagQsp4TiZGEbCjMKxBEqXxJH4KMG+mGj6YAwT7I4MRUNYKHaTOI+EReKofwR2b/FHsYkT8pcaIO0XqxDz89Xw/7khAn5phDAbf/j4ZiE0rAxbU0/BLWsIm/PGsK38NraX3xUIccosIlBNWHzazv1QNMWpKUpZjs8SpqY4WY5KccrnFhPni0jTM3tGjVfmxR8nUFloyn2l1DSRH9cmThnl8yhRPs4CZZTn7aNHnxKoEyVOGReVODemXsOm9OuUPK9ia+5NJNS/hbS9byHn0AcoP/0Zqs5IVJ7+iPhEUHHiI5Qf/xRlxz5Bzt5PkLT31wivegzfumF4NxZhy8k8GNZuhEVJEOyrI4VAM1MrUJCzE3uzinEuK09ItKVYkqdMRxmX9FIS1RToYG2xVoEKiXKbGcECHajIoRIwSwi0uzidSr80QTu9OduoBG7NikVfWgLGKJkOxIRj1M8XlzZswrC9I0bWGgh5MpeXrcT1pStxY/kqKr9X4e7ylZJEdVYtEKi8DAYnU02BPlhG4iVuUPl+bclSIdDWZS8JgTYZr0GTszkGfVzRG7EVl/LiMVNAJTjJc7wgXkh0lMrWsYp0IdFeOm5KCcWJSF8c9FyPbP0VKLUwwMltm+naFEzTz8rTBCoFyrdXMlOKcp17tX+oQHmYEQ87kuWpFCijFKiMKNsP7RTynNhdgfFdxaJ9k+HlOHiwOzNSmolBHrOpEGhLBqVOFidxgX7mRvrQY04khOJofASlzVBKmyE4SCU6s4fvRGNxRoRgR3AAarcHYFdoCOq3bkO1iwcKLZ2RssIY2a/oIvNXq4VA/X6mj+2/MkamVyKCQoqFQP0zG7ExZwSeRVNCoIEV9wVKgbI4mbBiqsoUolNKUilLbQL8oSiFqSlKWY7Kc5qPyWiTpZKnxEmlOCNLUhtKcS4q0B8iUqXkGD6n7blk+HFZeko0n0eGH+N2Tb6HnQe1b0ifg1varGAjsYHP8d1CyZcoYU6TLCfUIuVjLtWZjWmXReL0zLoG/7xrInHy7DIVZz9GbdMngrrmD4kPsLPpfdReeB815z6SOPMhqkioTMmxz1B46hOx7nXg8Ras7wiG7Xlf/HLPcizfsQ7rDtlha2UhovOLBUXpNTiYsQtHsvfgREENLhRVC9qKqkQK7SyrUqRQKYmKUp5Kenm8KMMCVaMa2tLHCZSQemmpJCyhN6aKLr6PviARXZTwejPjMJQahZ74EAxTqTcVsg39Pu7otbdFv4kxuvTXYpiSpixTvr3y6koS6qpVuL16NR6tJUES0vpA+pRK9dQl/mvceURl/93llF6XrMRVEvHF5UsxvXQJ+pa9gtY1K8REwx0OZuj124TxMF+RPnl5XkZIszhZbAcL4tBH6XOgJEkIlF87050cgX3uzkKk7THBQpzMlVqlPIswvZNKZILFybc9yvAdPRJUUqvGXCoFOsbHqjuBmNljJE+GBXqCSnOCBTpD8rzEIiVZytJk1AI9WIvphlLROTTG8qzIVktzmD7UmEG+2SKXfr6cRHRnxaEzI2Z+xi1KnU3xYbhA0mROxUSKO84ORkViT2QM6qISUR+ThKrIBFRExKMsLBb5wTHI3p4gSNkYggQrL0Qab0TEGickLbdGwlJL+P/SAs6vOsJTzx0+npkw3FoCl7j92JLbD6+8i9haOEtVFTdR3Udo2WskywckzYeC0JI7aoIZlSi1oU2GP5R5cd4iKd5Uw5Wikvlz2qX5Q+Qpi3MxgWqTJuNB4mQWFSijFKKmMJXnZAnysfJrlMiPKZ9D+bXyvixNhocf8R1BHrk34FN4B77F97C16K7Ar5C2BXcEXvT4FkqVLFVZprzliUFYnpszrgl5+ubfRlzdm8g88B7Kzn6F+rbfoK7tc+xo/lRIs/bCu6g+9zaqzr6DyjPvS5z6ABUnf00p9AMh0JxjHyD7yPsIOtEKl/YgWJ/1EQJdsdNICDRqfx3iKW1G5BQiP6UC+1N3ShLNkYY58XCn5oIKtBSVoq24TJ1CpTbRUvRV8XAnTp1FYvD98wTaS+U8oxQoTybRS4JiifZlx2MwJRJ9SWGYSozElZgwXAoPwuWt3ph1dsKYtRUmDQ2FPHlij1mSplKgvMokw+U8y5N73R/p6Ap5Mpw6by9dJQR6ZekKtUAHuBfefJ2YaHjMw0XIczoqAJNUqsoCHSlMFAJlWKDd+bEkzRgqa6OIGHTmxKI/PRbdieGC4cx4sb6USJ81hUKeV3YUY25nsXrNIO5R1yZQlubzBMq3VfIdQtoEyvKUBSrLU8kcJVAu2eXUyXcICShxDlDiVEpTpo0+2FiezVy209+HBdoYG4azlDiPUcpkeTIN4VGojYjDjsh4tTxLgqORFxSFzG2xSPYOR5S9DyLWbcD21Q6I1KUUuspOCNTvn8yxZfUmhFgFYbt/ASyCarA+/gA8C4eEPP1LriCwlAV5T0iUBRpapNpqCFRTdsqtJvMy/GFIiVK7ODn8LDz3/DZOpSyVLJBm1owaTVEqkaWpxDNjWhbogAoN6UXSlrDlY9X+/LkROMQuxJFvrdSyLydDpTxlacpb+Z50vpWSB7NvzqIfsID+wBW3xC1l0fWPEV33UMXr4jYyHsgbRGXE9hL+hUu/UP6leKTRD0h4Zc6SOK+Ja6J2PBIJsrL5K9S2fYsdbd+QPD+nBPoZqhs/Ij5Vle8foeLUhxIqeZYefReFhz4W8mSCz5yGY7s3TE+74hd7l2PVvnUwO+uA0LOliNpdhuDafCRm1aMy4yjKUg5hV0696KHnYU7n8mrEgPtWEqlIouXlJNJK9JRTKV9OZTxJdaCcyvcKEighyvfKIoE0sDpbIJfxcikvw0Od5Gnx+nOS0ZcRLxhOi8dIciyGE2MwReXgRIA/Rny9Me7mimlra4yamaF/tQ7GSIyTVKbPrdbDTeLWmrW4q6svZmfnWdoZbi/ldlMu+2ep5J9ZtgITy5ZR8iRxrpKS56CrLaa8XDEa6InhaH+Mxm7HcFakECczxNuSZEEflfKyPFszI4go0SbYkx6FgaxYDFK5O0plrzwwnocrcck+R4mP7xpSCpQn35An4PghCVQS6I759s9FBHrtaJ3ojb/OPfKHd4jttYM1mKjOk9o6y7MxlEc/H8Gvuy8jln6OGHRRyuxMDlMRIWhPjEBHQpRoq26KjsD5yCic5V70iBhURyUJKiLTkR+ZhcLobGRE5CApPA9xwVkI9EuBt08mvLwzsNk5DhvMQ+BsFICNBn7w0XHH5iWusH1pIxyMYuDllIMtwQdhGHkcNqlNFEAm4VdEya30Or13qAwveSAIJXEGk0Al7qoJKqb3GCVDbfBjTz+uXZCLoz11sjSfhV/u1Wfim3NF4JN9eYE0lcwLdI6C1hyJkfyhBfcMCnNi/yLtTws86RwJlMXZB8vIXpVE57GJHBDydIjm4T6jVCZL5fGmlIvYks5tALPC9Cwv/iXOD33gYQ8P1D3YAUV34J19lb45Dwm6CFdKly70XDxsyCF6UIy/9M6hTw36pQVSScBLp6YdfA/5J36N4rOfCEoaPxOI/dMfC4pPfaQmn9JhzuF3kHnwLaTu4eVWeYbsB3T+Y1Rd+Bo1zb8hvkZ10xcoP/cpSs/+msr4D1F+hiR5Rmr3rDj18UJOvyO2pSc+RPFREujxdwSBzQWwabWH3jFDvLpnDUwOOmBLxzbkTJQhr2c/ks7XIrJuB2IK9yIybxdy8uuwI6cBdXm7cTx3By7klJNEK6ncLkdnUZG0lG0JCbK0UDBcVkLwLZ3ytHiFYnA9p9JeFf2V+aJjaZ5C9JVxT30BfW0BJaA89BanoodKZKY3LwG9uXHoyeZkF43xlAiM0Zt5Jj4UNyO2Y3a7N0bWO2LA3Axta3XRo7MaU2v1cVHfQJp2bhVJlZghpkiekyTP4WXL0b18CXpWLEUzpc5WYz2MuthgxGs9uv3d0BewCT0RWzGQFITRtHCMUrIczU8QiARKKZkZLkigVBaBtrRQtKVHivlQGX7NgwWUVku4pz4do2UZGK/MwkRVtuhxF73uouc9VyB6vcVEH9KqlbzwGjPB7ZMquK3y4t4qXNpXLd2iyXcGEWLIESEPQeJkySW6GNdJW4blycJkbhyswlX6sOQ7mC5R8uSxqsMsTkqXnPh7E0PRFx+E/oRgQW+cRF9sMFpVNMUQJE5ehfVMaBiOh4bjaHAoKil1ZkUmCyLC07EtmETplwRnjwTYeaXC1jOFSIOLTz6cvfPg6JULZ8LJIwf2m9Ng65YMG9dEWK9Pgu3mLKzfWgTPqINiboctCeexvXSW3rOXSVbcicoCZEnepffePWynLb9fGeV+QDFJTgsLxbkQpRSfxcJkOS/Op6V4fQG+OVRZEsp9JZI4JdgvMixKTRbK8dIzmCb3TRHsQFHCDwh5SvSr4fNCnpQgWXa8siWvrb4pfU7IcGseN97eEBMGJNS/gcRdbyNl769VvI+khncEfD6+4V1KgG8irPKRWqYsUhaofVQ/CXVMtMVE73wDSfveRdHZL1HeTCmx/TtUtXyNigtfCmSBsjCLTn74TAqO8zUfo7bld6hrl6hu+gqV5z9DWSMJ+MwHKnmySEmyqk6k6sbP1VSdfU/VsfQJSo9/ityT7yPnxLtCoBZNNtA9aoCXG1ZBf7cVNrb5IW+qApUTp5HfexBJB/YhqfyQkGgWSbM2e5eQ6NGsapzLKsH57FK055Wig2/7JImyQPtLqEwngfJ8oixQSaKSQJkfIlCmn6TTX5pKIqWUl5+IfhISM5AZg4nUSCHQOUpB92JDcCc6GLe2+2GOEumojRXG1hlhjCQ6qacneuxnlutgdsVqXKL0yfIcW7ocQ0uXCYF2LH0FTStexZCDBS57uuFigDsGArdgKMRDCLQ/IRAjqWFCoMN5lIYZkqYs0KH8eLVAeTb+gaJkAU8OzPKUBcqzrY9V8ED5bEzU5DwlUC6jlQKVJSrLk+9d52FGkjyr1bdqKiX6LIFeP14v5CmmouNp7OqLhNAH6HfblxEtUmY3iZPbnLtJlt2xAUKiEnQuNghdkdvQHLUdFyIDcD4qkFJnKBojQnAqOETI82BAIAr8AxHnH4EY31Bs9YnEJs8YOG8IhblTCCw3xasFyuJkHDxz1AJ18syCi4eEs3sWPZZHoi3EhuAGuCdegEdSE3wLpij4SBINKmTZkSxVolwgTQX+JDptsACVsvwpApXFqV2e8wLVJkvGh7yy8JiESXKU06U2lCnzJwvUIrxPDZ/nsts5YRJuSVNUEnPMvSJ+4dHVryGh7glSG95A4bEPBflH3iXeFuQdfgt5h95D9gFKbAdou/8DQcaed5Gy8wniKh8gtuI+tmfPwDdtEsGUYtMbXqeU9yFJ62M0tH0pqG/5BDXnSWJn3yGRvU0ltUTZ8bdQcuQNQenRNwV8jqk4+S5qG3+NHec+Qt2FT9DQ/AXqmz4X1J7/VKTOstMfELz9mAT6iUqYn6Lm3Gd0DV8nIXUmfSGobPwSxY1Uyp9+G4FNybA8Zwr9w6uhs3cNbA46YVtPCApma1A1dwhFEw3IbD+I7JNHELenHuH5NcjO3oe83ANoyGjAyfQqnMqsxpncSjHwvrmoHB0l5egpLiaRUhlfTGV8aTEGKYkOkkSlkp6OSZK9lXQNIdpIVfJkubI4ZWSB8lAnlqhoG+UkSrLizhlOoYOU9AbSIjBKSXSGEhMzGx0qlt6d9vcR6+kMURrtWWeIXirpe1YsR+eypSTMZWhbTolzyas4T8nzjM4ynF29HKeMdNDj6YyRgM3oC9qCnkhv9Eb5oDPaF91JgfS9JIGOULJkhnIJEifTnxerWsYkXGzlpMk983LvPDNUliIYrcwQdxrxYHkxYJ7kOVXHdxvNC3SC4LQpeseFPGvVTO3lMZs7XkigQpzHJG4eqcNdkqeYcX5ngbj9dIRe71B8MIZJjMxkOBHmKxHsg7FAd8F0EP1OA70x6usuOvL6vOn35OON/q0B6PLwxXlXLxz0C8RuT1/EbdoK903+2OjqA0eSp5VXEow3RsNwSwbWeRfC1L8UpgGVsN5eLbDcXqvGIqAG5tuqBSa+lQTv18I+4ijWp3TDLbUHW3Im4cVDdfIvkwRvC4QoaSvLVIk2ccpoE6I2ZElqQ5s05fJ7IQuFKcPiZNhP8r7y3LPKc5aivNWUo3amsJmctTltWvA3UuIkeUb0CHGah/XCNKQbZqE9sI4YFMOCWKDb8m+JuxRSd7+HklNfoezsN6g48xUJ6QsBy6jo+PsoOPqOEGjmPhV7qaze+56QJ5O1m7YNbwsSqh8gppzXXnlMKe8z1DX9Bns7vsPu9q9QJzp3PqQy+i2UnnxCcnydIGEee6KWplKc5Seo3CZ5Vp1+Xwh05/mPSZqfquUpC7Sykcp1Ae9TyiQ51p7/Ughz54UvFtL0CW2/EtSc/xrlFz5Aybn3sP18EiwaTWBwRBdrDxpg/enNCB+NRdHlHaicPSioGDuP+v5ulDQ1CoFmZu5GVtYe7Eqvx/HUCpxIq8Sp7DI05hYJicoCZfqKSimNciKVyvq+MokBkiPfVy/ura8gWcrpUyFPTYEOlGUKiXIKlTuXuJQfzoymcpNkRQKdSw4XAp2LCcMNSkTXwoNxc5s/bm7ZjEk7WwzqrRXybHvlFbS+/BLOvfRLwVlKnu3G+uizMkWPsyXJwBXD/pvUAmW6YvzQkxwkBMrfbygrmhIwpcxsvqMoFv05MejJiUYHnWd5cunO8lQKVJYoy3OYZaoS6EiVtB2vzX5KoFL6XFyg07T9sQK91lCKK5SCh1IjcD7EE2d8XNGydYOgw8sNPT4SXe7OaNtki/bNduj1cEEfjyZwtcd5Z1s0OlrjrJMjzji44qStEw5bOqNq/SaUOboi1GkzNrttxYb13nDyioXN1hRYeibCwpcqn4AK2IXugG14PZwjGgSOEXvUOITvhn1Yg8A6aCdJdSdtd8El9iRckruwIa1XCNQzZ1ZIVBaokOgiaBMnN7cx2oSoDVmS2lCKU1OeyjJcU5jaBKqJV8Zl0dSoKU4ZZbqU5PlsgUryXCBQqXSX5Wke1i2Eahvdiw28rEX2JIJKLiL70GMqe99DbdNH2Nn6CXa0fEx8iOpmKoPPv0uPvYWCY6+TPB8h++DryNr/poBTaO7+95B34H01hYd/jaIjH9H+u/TYOyg//jEOdv0Bh7r/iP2dvxWy23HuE5IhldcnVZwg6R3/UE3ViV8Lao7Pw8fVVL7XnvkYdVTu158jcSrYKVLlZ4Iq3pI4mVoq7Z+Sp4ZAa0mglc0fCYkGNkfA/Owa6B9ZgnXHDbClyQsxUwkk0MMonTuIsiuHsPPGYeycOY3aiycQe6QScTU1CKVSPSOnElUZNajOrMXe7J2ic+l4Xi2aiuvRXlIt6Cjega7ickFvWSn6KI0yvWW0LS8RiFSqIUxGKVIW6HznUhqJWZIol5zcwcGw1Ma5fZJK7JGEMIzHU1Kkkn4qOgQXg7dhaKsHet0ccdZoLY7prsTxNStwhBIn7x9Zq4P2DXbo93JFr58b2gM2ojNoM9rC3NEa6YX2aEqg8QHoTw7GYEoIESYmBGG4HZY7iJj+nDjxmrh5YagwWX0/uwwLdKRUkucI75M4hyul7TgJdGoHJVBmZ5EYTiSglDi5p1ItUaVAWZ4S9PjBKlw8VC24dHingMd1zpAsGRbpjaN1gvuH6/BkXw0e1JfhQUkmJUxftLiREM2N0GFhIug2MUIvHfdZGKPfyAAj5uswSvvj9CHDDBgbYkDfAP1r16JP3xi9+pbo0jNHt6ErKm22CMKdfeC8MRDrNwWRPJNg5pcHq+2FsAzfA/PIg7CIOkwchXX0MdjEHCdOCqyjTsAq8jgsI46pMQs/Sl9zDHbxF+CY1I31aX3YnD3xwgLl4PRj8c8j2WoRpibPE+c8C9OlxPzjWuWpQpswNVlMoLIsJeYFuil1Cn8jSnZOn4RlZDccYvvglDAAz8xhJO+6gcLjT1Df+mscHfgcJ4a/wnHa7m55H/Xn30YDibPurMSOU++i4tg7KDtKJfbRd1F27CMBd74wsjR5n9sTmbKTJMkzLKtvsJ8Eurfjd1S2fyXaHCW4/fFLQc1pkthZkp2KHY3yMSVLDWroOeVrZAHWNX2tgpsGvsKu1m+wq+Xbefj4KT4VW76+vvk78WFRQx8a25uCYXpuOYxOvwrrZjP49/ghZjoa+ZQ8i0miZVePovL6HlTd2C0onmlA0dhhJLfVIqg0G/H55YICKuNr0utQm1GPgzn7cDynDidz63E+f6cY7sRjRlmi3dzRRHBbaRclVIbT6ZDocJLaSmW45JfhadD4fmvusecUOlCcIkEiZVEJkVICHMiMEPCY0X5Ko1IHSAj6YgMFA1Hb0B3oiQ7/Lejw2YBmdxe0e7uhe5s7ekOpVCc6Qj3RQuJkmqO8cCFmK5rj/NCeQCVqQhC6E4PF84o2Qu5kSY0U8hzK5Q6lZIyXpGOK0jJPCjJdnYVLNdmYqc0VywGzRIdLkgVCpipYqAw/Pk3X8y2T8j3nU7zdK3UYMbI0lQlUFui8RGvV8ByfLNNrR3fhztF63KL9e/UVeEiJ/2p2Ei4GkTwN1+LC2jXoMzBA9/IV6F2pg2FuI16li4mVa0R78dyaNbhKCf6Kvr5gWncNLuvoivbkmVX6mFpljIs6JpjSc8IOGx/stN2KYOftcHCPhbN3AqxDqFwPq4FlVB1Mog/DKOoYjKOPEydhHn3mKcyiTsMk4qTANPKUgM/ZJrTBOXkA61OHsDnrIjyyqazNoVSXf1PgV3BLoF2CPw6pzXJhutSGNmnKbZeLI4tyTiRMhnvFfTJm4Z1+SeBD4vROp59TyHGhFLWhmS41YWFuSp1QwfsqgXLqZIFaRfXAMb4fmzImEFJ+GeUsx7ZPcaj/KyFP5mjvp2qB1p19GztOS9SefIfS3wckOpLMqY9QdYpSHlFx6nMhy5Jjnwh5skRZpvkHP6D9D+jxT1FNsmO5iVKZkqHcI85yrTrzFT3+NQmRmReoLElNee5oJCGfo+eSUcizvvk3CwX5AwVa2/qRIOBCECybVsHs/ArYt1shcCAQKVdTUHKNxHnzJGrvnMGuB0ex+5FE1fWDqLt2AWWTx5FzbA+yKusRm1OC3PRKVKZS2U/sSW/AofQqHM6oxtnsGlzIKxMS7SgsFXOMMnKHk+h0KiwQM9+zRBleRkRA4pR783kOSb71k2GBDpamahXoUBbJTEOg/QmhGEwIxkB8EAajAzAQ6ov+kK0YCt6KgUAvQX+wD/rCfIRAO8O80RbuoRZoUywJJt4fXUkk4RQSMiELtI++R19alEjA3HPNk4bI8uSJQVieskBZjJw+e/NixXAn3pfbQmWBjlNJzxKd2lEoUqgsUF5vXciTtpoClSRaScfzEmVpagqUJw65TUn05sEduLOzVEy+zAm9xclayLPZQA+9lCZZnszoqjW4uHotpnT0fpBALxq4oN7BD3V2vghyChACdaX06RxTC9u4PQLjqIMqeR6HScwpIUzLmLMLYFkqxcnwddoE6pVL4lIJVJaoNhFqQ+7QeT6LC1ObODXlKctReU5Cu0BleUrQdQQPadQmzKdZ2L65UJwyGgK1CidxhnfBhuTpHNsN/+wRxNZcR8nRRzjW9xlOD3+Ns2Nf4+TQFzjW/wmO9HyGAx0fYV/br0mkRNNvJM59g4bG3wjqzn5LMvtUwL3YZSckSk9+huITnyr4mM59gjKSKHfmyHCvuBha1Ehfz6X2BUqVVGpzeyUjd+xoIrVlypBwCW5XZViATwn0ebT8ln7GbwW7WinRdjwRhHVsgX2HAWxa18KlexPCx4OQeSsFtQ9OkDAvCPY+OY39b53G4XfPYcfDg6i6vR8501XI7dmJ9GM7Eb4zH5FZVUjO2IWs/AMoStuPXckNaEjZjSPp1TiTWSpWAG3LKUZLbqGgLZ/vrS9CC21lifYVFxL56C3KE734LFC5zXS4JAtjJdkSxekYL0wRjBVQ4iPG8pJEx85YVhRGMyNFWc1i60kJl1IipcYeSo+9cYHoivQTcK96T7iPoEvgRfL0EPJsDvek0t0HzURLjC/ahEDpOZIozbJESZws0H5On5ncI8+98FL6lKejEwKlLTNNcNtnT24MOnjqu5xIMeh+uCRRLU+G20S5lOexmCzRaZVEpxsqJEigl/bVCliiskC5h15ToEqJMtcP1eHu/hrBm7WleJgcg0l/TyrRzUTn2rCBISbWrBWJk5PnpZW6uEL7zPVVfGOCDngs7Z21Britp4/ra/RwhcfZrtLBLIn00pp1mNE1wvQ6R5y19cMZG1/E2geSQJPh4p1BJfgO2ETshn3UXgo4R0mInDxPwZITZ+z5Z2IRd0GNbVIXnFKG4Zw6io3Zs9hCAnXPJWEpBKrJD5flQqQ2yoWy1MazxKmJ8hoZFqeMF8lSKVE+fpZAF8pyYXmunXmBbkielARqGdYJ+5g+bEoZQkrDPZLXr6mk/gKN49+q+AaHuj/Egc73VeJ8X8W8QPc1/xb7mr4X7G3+AxqaKbVRuczJr/bcbwRVJFmGO5/KqSxncbJAGU2Bygh5KgQq2ixVPEui3CzA/DUEGt7pDscuIyHRDf0eiJuJRM69dNQ9PI09j5sE+948Q5zC3jdOouhqLUquNggqJw5jR18jCs4fEAJNTK1DUlo9ClP3CYEyvFzIqbRiIdHW7CI05xSgKTuftnlozsvHhdw8tBfkoys/Fz20ZXkyLFKWaG8pt39KAh2hxMSMFlFSUwhUyDOXBJYTKwQ6wtPIqQTK5TVLro/ExxLlYTjdUf6C3ihfcU87I2Sq6ixqj/QS8myJ8BYCbY7eitZYki4JlHv7+1PDpORJiImRKX3y65gkeU6WZqgFKsPHPHSpOTUE5xIC0JQYiO7sCErNsWqByqU8y1NQxW2hlEJVSVQW6OTuCkqiJEZZnAqBTqgQIlUJVCnRawd34s6+atzeU4UnNcWYC/FH/+b1GLSywICunuhgY4GyPDl5zq02wFXaZ1igN3TWCHHe0zcUKAXKK5DO6hmrBdpotw3n7AMQbcslfDLcfLNgFFwJs6AdsA5vEAJleSoFqpSkEsv4JoF1YovAPqVHq0C9866LIYma8uRz2qQoI3fgPJ9nS1NTnIxSmAvkqOWcEhalpjw1BbpQmPNoylEbLMwNKeMSvC8JtAtWYe1wiR+gX8wUSk+8I3rBTw9/h+ap73Fh/DucG6UEOvAxjvd+SCL9WM2Rrk+JrwVHu79Vc6jrO+zv/Ab7Or7GnlZKpW2SvFhiLDMWG6dDFp48zpKHETE8jElOnlXnP0HVBdoXUIneRIIktHX4SNKcb+/c0Uzlewt/T5ImC1BGmygFXz4NXb+n7WsSKA+rIhF3PhGEd3vApc8Yzr1G2DC0CTEXA5F1Jx57nhzD/tcv4OCbLTj8dgsOvH1OiLT6bj2q7uxAxa0alF/eiZrJQygf3oPIPbsQWVGP4KJqJOTUoSB9t6CepHo4rQrHMmpwLmuHGDcqUYAz2XkClmhLbr6gLT+Hynsq86mE56VEukmmPSRTXmeeJcpoCpTn2eT2Rx5ONJwdJUp4HsvIAmVYctzpIzp+EnkMYwC6YrahJ9qPROor4CFKHVHegjainY5Zok0k1uZI2o8m6ZKAubeaEVKm5x1StX1y6c7ylCdQluU5Ref4NXakhmOXt7PgeJg3+rKjpQH4VMZzWyiX7SJ58lAmhu8Gqi0Q8ExIk/XcoTSfQpnFBMo99UqByrPN3ziwE6/tqsT9unK8XZSD2Q2uGLaxwoypKaZInIy4FZZKci7Nr1HpfoO4TgK9QSU838V1j0T5UN9YcHu1Pm6tosdXrBF3el1fbYQba0iiax3RZEu/OyLaNgg2mzLh5l8Kk5BdMA/dB8vwA7CIOq4WqGjvJFFKND+FeXwLLBJaBVZJbSTQPjimjcMlY1IIlOXpkUclsEqgz8KHRLgY2qUpodnJsxjPE6eMUo6ayKJUJtAXFei8JJ8WqCxKNU8JlNKnS3wfwqpuI/vQ2zgx8mdcuARcmAFJkhMYJbqzn4u7cVh4ezr/gJNjQONFoGkOaL5C19L2/KV/wbnJ3wvOTnyH02O/w4khEurAtzjY9RshVJYR97DXXfgMO89/KoYayew49wFtPxTUnP9ADGESNEkTfvAtlzv567RQ17xwCBJ3FO1oJqFy26WKZ4pyUaTrG4REv0VdOwmUCOvaDJcBQ4H7xAbEzfoj+14Upc3D2P/4DA49acSx91pw6qNWHH//AiXSQ8QB7HtyEPseHcX+B+ex914j9t1qQ8NMD8oHz4mB92k1u5FYXoeMbEqsaXWCupR67E2twIH0KhxKL8Hh9FzBycw8nM3IQWNmLi5k5aAlOxttubloJ5nKC9sNFGaK9DlclIGRglQpearkOU8CRnKjJYmS2OQUKgmUkiinRi7BeTZ47gyKpbI8hpIlIYRJpbqElDovRPkQdBy7De0JgVL5rkqeomkgPQaD2Yn0fVMwWZyJS+WUNst41nkSIsHnz0ZuQ4OXC8qczZFlqYtCByMcCtgkJlkWEy2TQLndU7R9kjhlifJEHnwv+ghJeJi2ozt4gpEijJNIOYUyE7tJlCqBsjjH95YLWKDjeyvFdmw/dzpJg+6v763C2yTP18rycC8iFNMmZpgyNsGNdcbz69fz7a0k0Tsk03uUQmVeo8cerzXGE0MzvK5nhMdUrr+mY4C7K/UE99cY4jalT+aagT1arTxwwWwTEq22w5YFurWISvjdsAg9CKuII5Q6pXZNqb2TynSSpESbViwS2mGV2CFwSO3HepLnhiwSRs4cJdArAs+c68RVeOU+LUcZvvFFRvOxhbJ8mvm2ysWRe8o9ucNHBY8710QWolKcDN9NJYvSI3VafR3jm0UfFLTVLsyFaMpRE7ekCWJUsJH2mb+xoQS6KXUEKfvfQuX5L3CexHh28j+wt/NrxJTNwZc+uTZGdsAx+AJstp2FQ0gLwkquIWXXY5Se+jUaL/0HOm8B3UTntf9Ax9V/R/sVkvD0P5NM/4gz43/EicE/4Gj/9zjc+z2J9Fvsbf9GiHl3K4/P5LGan5JUeeC7BItzJw+XIpQCZVEuimgumIcFysgCnZeoNlEuxvz1e1q/w8621wUhnZvUAt0y7obYGT9k3Y1YINDj77fi5IfNQqAH3zqOA28ewX56/OCT4zj0uEVw5H4Pjt4ew4Frgyi+cA6F+44jq+4A0rNq1ALdkbQTe1LKhUT3pxbiYGq2EOiJjFycSc8SEj2fmY2mjEwh0dYcaYVQhgU6WJCGgbxUEk+KECYLVJlCxa2VebECpUAHaSt3KIkyXiXQvvjt6I0LECLtIIkqBcrtngwLtI2u6UgMEgLldk+mK4lIoYSbQQk0J0kIkyUqi7M/Mw7NscHY5eGMUiczZJvrIc1sFcpdLXAi1EudWCfKqWxXCVQu32WBDvNMSARP+ydLdKyu5CmBTu6pVstzbA9PtlyJ0d1ltF+BEYKHQDFX6Wtery7CtRz6vW3ZKOQ5YWSMa4ZGQqAMC5TlyfCcATIs0EckToblyTxcTaX8KkqlhFKgV9faCYGeM9kgBGrtlg5nz/ynBMrJ0yr2HHGBJPm0QFmaSnFaJ3UJZIG6ZU6pSvgrcCdxygJlZEl6ktRklPJUPi7va5OmjDZZKtEmTk15uqdeEigFqklA3jWxdSd5skBl5BTKAtUmTBm1JLUIVJKmknmBbkgcw99YhnWLCUQLTn+Fvf3/ht39/4HcE58hoPgGLLbTH4SwCqY/BiVVy5AO2IT3wCK4DbYR3VifMEjXPsZ+KvfPXf4zOm6puPk9uq7+Ce1zv0f7pd+jaeL3OD/2WzQOf49TA9/hRO83ON71FY51fokj7Z/jcNsX2NfyKfZc+Fiw+/xHgnpKo7sufCLg1MptqjKyKJXnlChlqj6vkGl9yxcax0+jFCgn0PrWt1HX8iYiOrZQ6a4Ht0FdeExuRMxsANLvRKLhjb048MYpHHr7DIlTkuex9yhtvkGpk9j3+hHBobfO4ei7/BiV+e90YPeTFuy8dg5VY2eQ1lQP//JsBOWUISS/EinZXNrXoTCjHuXpO7EjrRw70ymR0vZ4ahlOpJfjdAaV9+lFOJ9RjI7MQrRTic/05qWhPzcNvTmpGGKJ5nECTVWX8rJAh0meDI/H5OUzuJRnkXJbKE9i3E0CZXg4Uk/CvEDlFCojy7Qlyg8ddI08fEmIk0nkCTUi0J3KY0DjMZqbjBESKTNMqbQ9PhTHtm1Bib0JckieqYYrkG+ph30+LmJJD24v5clEeALmKSrfJ2krl/HMSFUWBsszMFCWDl5baLAykySajRGSKM/TyYw1lIl5O8XcnSRPHnDPdy2xLOXzLFG55L++qxyPC7NwKSYUI1bWuGpogssGxlSaGy6YYOXBal0Spp405Z8MleuyOJVwCmUe6q7DAxW39awwYOqOLgM3pJn7w9o5Eeu3ZME0rAFmYYfFmE6Wp1KgliRPQVybGiuWJ2HN8iS484hhgcorz26mVMawRD2yrqlRivNF0SZGGVmQz0ObOGWUAlWmS6Uo3ZOnpK3inHwsoynLp+TJKAQqJ0wZlqW8FfAdmvGj+BuL0C4El99BTfsfcXIaSNj9FlwTR2AS0CTEaRPaDduwHthF9sA+qlfcv87yZLjt1DXhAoJKx1B27g0MPgL6HhD3/wU91/8F3df+GV2X/xkdM39G6/QfSaT/jPOjlEqHfoezA7/F6b5vcaLna5zo/g0OtX8pOEgylSX6X1GgO5vfQFyvNzaOrBUC5RI+6pI/0m5FYM9bB4Q8j757boFA9715TIhTKuUP0T5JliTKKfX4R/048fEAjjzuxcEbPagcOY2EgzsQX9mA0IIqJKTXIi91h5BoaWotapJLBPtTyoRAGe5wOptWKCTallGA1swcIdCu7BQhT2YgN0WkPpaopkBH83k4kSRQHlokJEoplJF65EOEDDvjA9EdPy/PxQTKbZ98LcNf15FAX08C5fk9OYGyQDmFDmTQ90rniZ9jKLGG4EywD3ZvcUKBlYEQaJbJatS6WeF0qLdIxyxPXmTuIomRBcqwQLkXnjuTZHmK+//LUtUCHaql0n5noWCkvkRIlIX5LIFyWpUFej2FXmuANwYtLDGnbyQEemeNgRCoXK6zQBkW52PdtT9KoP0mW9Cp7yoEauWUAOfNmaIN1CL8qDQwXjVUiQVqHcedRJJAZWkqUcpTFqhrGglAIVDmxwqUJwZitAnxRXkRcf4UgfKQKT63OeXptPkXFWj4jofYMwRUd/4J1hG9VDJQ7I/oh0VIHyzD+C6lAViF94lz4nHVwHvuwWeRcjJ1iunAsdHvRTk/+hAYuvvv6Lv1Lxi49gf0XvkTeub+iO7Zf0H79J/QOvkHtI59j3MD3+B07xc42fUFjnd8gSOtn+Jg6yfY2/yJkGgDlfa7zn8mkAQq3ZKpVY4C6XHeV7aFyijbRF9coCpIoDtb30dt8zuIa68S8uQUunF0E0KmQpF4Mwm736mjRHkCh987LcR59INzOPJ+oxDonicHsevxfmIvdj8+KYY5HXirG3vf7MH+t3px+J1OHHu7D4efdKFw8BBymg4j7sgO+OblIpjK9+3JZYhJ4hnva5GbUUdptBa70ysFZ1Iq0JRUguaUUjSnF6M5s0jQlplBEs1AT04mSTSdUqjEWAHDbaJSu6gk0iRxJxDfJ9+VGY3udJInwRNk9KRQelQJVEgxlsrzmG1PC5TEKSNfK64X8qQkSwghE6KdlUTNKbc1djsOeLtgj4cjdpAwq5xMUe1sjtr1ljgT4iWu59noZyoyBSxQHmzPAuXOJHlc6BAnz5IUQQ+hFCinUGa4TplC+X55kiVJ9OLeCmnsaEMpRimpXqsvFbxVUYybXl6YcHTEnLklbugZCkTn0BpdNZw+5QSqFqhKos+Cy3yGy3lZoJkmXrBzjIHbplRYBu+CScRxmEaegHnsQoFyClWLVJFCGc0E6pQyKHrgXdLHsCnzErZwAmWBclto5lVJopxIlfB5gufTlZHPaeKZTmJVCVHmKWFq6RhiRNulAmVylFnsMZajNrQ9vonFqQVNWcqoZamApSnjGjciCZTn3Yzf+zYCym4JeXJZz8JkeVqRPBcTKF/HbaiCsCaEFI+iru1j9N76d0w+BsZJpJMP/gOjd/4Xhm/+O8n030mi/4rOi5RKJymRjlDpTxJt7P+NEOjRts//YgKVH/8pAmWUAt3R8p4QaEJHtUigAhJo8GQIEm4kCIHuf+s4Dr17koTYiOMfXsDpT1vFOVmg9Y/2YNejE0Ki+550CoEefn+IkmsHTr47INh9vQ11Y+3Ibz2KlL17kFi8F2GZ1UgkcWakVAvK0mrQkFaBPRlVOJ1UjguJJE4S6IXUQpxPK0BTRqEQaEdGqoAFOkDlPDOaz3AClVPovED5PvnurBi1QLvTIoVAu6kUVwpU8AyBcgkvl/FKgSolyvsXIv1x2G+DkGXdBmvUb7ShFOoghHps2ybRlMBjVmcofc5Sic6IpY9VAuVxojyTPcM3CigFyssED9G1LFBZokM7ikQKHd0lTTgiT2PHU9uxQHlKvLGGEsxUF2C6PAc3M5KFPIdtbDBrZrFAoPd19dQCVSbQBWiRphJZoJxCe9dtXCBQ140psAiqgzElUJaoWczCEl7mxwh0c8YcZImyQAXysQptolwMbQJ9iheQpzZJMsrzSinKYtQ8p0SbLDWPtfFCAjWh8lzPvwUGge0wCu6EcUg3TMN7YRbRJzCP7F+AfJ6vkcQqYU/HNoFn4RhGJX1OLwZu/guuvAPMPgFmHv8LLr72J0w/+CNGrv8OQ1e/xcDMd+gc/wbtI1+hbfg7NPZ+izPdVM53fo2DLV9if9NnJNFP0XCO20Vpq5bjQpSdSEpZauOnCnQn34nU/Gtkdh+Fz4QpPIYN4TLoDP8RD0TMbkfN2zUkxIPY//ZhIdFD7x6nFHqaSvtD2P36HpJnA+oe7kLdowPY9foh4jjq3zyLXW9RSn23EUfea8Ghd5qw6+EZ7LhxBuWzJND2OiSd2ov447sQte8wwovr4ZtRhu1xJYiPLUJSQilqEsuxP7YEhxIqcCqxDI1U4jPnUzLRmpyMlqQkdKRQukxLQH8GyTI3VbQ/MjweVO6dHyygx3nCEZVEeQlhWaQsPBZhF5Xj3XFUyjMk0c4oSpsq2kmcbdz+Sem0PXabkC2Ll3vgeQhTbyrfCx8hxoR2xgfjsI8r9my2R8MGG7Hd7+EkYHmeCvIU34/leak0E1erczFHaVJQmyvaP3kWJx4n2pQWIiZk5mVBugrj0VucKBigVMr3zA9VZ4j119XsyKEkmo+x+gLM7C7H3N5KXKaynWe5n6spFNzISsJQqD/6bW1wUX8dZgyNcWWtEW5QurypJ8mTE6csThmetf8pib4gE2tdBfkmnnB2iMJG13hYbauBYdgxGEWchFl0Iwm0USXOZjUWsa2CZwnUMXlACJSRBSokSvJbTKC8FM6LsiWNnit9ZgHu9Pwy0jkeSiTdb84D1t1TfxjahKiJsiTflDwu2Cg6fUZJgCMC+Vh57nmyVEpTxiV2WBKoNhYTqFKi5qK8HxLYRI7CNozS6nYq/7c3Yce59zB4F7jzGUn0jX/BzOv/jGtv/BGz936DqZtfYuzKVxi8+C16Jr5Ex+h3aOr/Fud7qaTv/IZK+a9wiOTIEt19/hNBwzkpjUoinU+dctL8qwi0+Tei7ZNpaP6OnuNT1FAyzu7oQcDEBmwdcoLzoDm8h62wfdoJZW8XkhB3Ye97+3DgvaM49AGV878+iT1v78buJztR/7iG5FmNHUT96ztQ/loZyuhcBT1W/cYhVFNKrXi4DyX361FwqxbpcyUI789FYHMRtp7JxvbTdQg5sBe+dbXwLqhEQF45tlKpHpaUjxwSZ2FaNfYkV+NkcrngXGI22hMS0Rofj+6EOPQnxWE4LRGjGYmYyE4SjOfSMQ+oJ5HyHJ08gbGcRLmUZ1ikcmIUvemxQSTJ7UKYsjw7IjmNShJ9SqCUYFmaw+mR0njQ5FC0RvqSNG3RsNFKsHuTtTje524vFpBjwfK0d1NFnD4zcG1HPq5Qirxck4vLO/KE7Bvj/HEoZItYyZOXBGGB9hTRBwXRx4m0Ik3AEh1U0U+plct6Xr1zpr4IV+t4baUCXKvKw/1yiUfl+bix3Q/D6x1x2YLX0l9H0mR5zrd7PlDwmo52tCXOxeDrZ3VdMLPGGTtMPLDJORIbHSPovVQLfRKoYeRJmEc1C6xIloxldBtt20meEpZxHWqsE+l9SNgm9QhYoPJAek2BbiYBMrJI5ePn8ZRAXwSVXDen0mtQIbdHSshjMTVhcU4LNiZOgWeIezaUIFVtmm7Jw3BNHHom8yKVcEsYXoBrHF23AA2BcvKUeVYC1RSoedigwDJ0UAjUJqQf9sGt2JbZg4qTb6Dv1p/w9m+BByTS62/+CZfufC0EOnXzOwxRCu2f+gbd49+jZeA7IdAzXVTOt0sSPUDJkuXJCXTPhc+FPP+zBdqgZl6gud19CJzcCL+R9WqBBkw5ouhJrhDorrcacPD9Y2qB7n1nrxAoy7P2fgVqH1ah6l45Su8XI+9OCfLvlqLofgOK7+1C7o0aZF+rQNaVcqTOkBz7shHSWoLtTYXwPVaFoH27sa2hDmE79iG2Zg9CS2qFQLMpifI6TLuTqnAiqUzQmJCFltg4QUdsFJXcEehNiMZIegIRh7GsxAUC5bk55VmRGFHKE72cRlVlN9/iqRRoe4SvkKdSoAKFQFmePP+omDuTBMrl/5mAzahxMkaVg5Gg0n4dap1NhEQ55U7Q67lYkoZLZbwKZ6YQqAwL9EJCAA5s34ADgRvBS4HwYnRKgXIC7S9NFimUtz2lSegrT0F3mdTBxL30I/S8PIifmaWUe6c0GzcK0jGbEiPk2WFtjkvGZkKeskDlTqN7ouf9LytQlidTZ+6FLeuj4WYfKiVQkidjFknlegyV64QsUOZFBSonULFkjkqg2sT4omgVpAKtYtWQ519ToPKQI1mSPGqIUYpTPqcpTO3SlHCJHRTydI4Z+mkCNQ2fT6DWEcOwDZfgct4ysJEibw9Sd13BrU+Ah98QnwI33vwDrjz6Labvf4eBq79D58Wv0Dr5Pc6N/B6nB3+LU/2/x5Hub3GQ72Rq/VK0g0r8JwqUhCnT0PQ7SqDfiy3f3cRT3+W13UDYaCCChrbBdcgS7qMG8JkyQcbjOFS+WSlK+f3vHiCJHiGJHiWB1qPuzTJUPypCxYMclD/MFuQ+iEPGnXRB8q1CJF/PQ9zlLMTOZSB6Lg0Rl5LhPxSPrZ0J8GiJxpbGTHgfK4b7oXwEHN+J6LO7EXGyDt6VlE6zM+GbloqUpFJUxxQKmiNSMRgRLRgODcdwSDDGw8MxkxyP6dQ4zFASncxOoCSagMmcRNVEx3x3EiXR7DhpXGgmyZNKeO7sUQq0PTpAiFKWp1KgXMbzUCaWKAuUpcnpkwXKY0nPBXvgoIcDSq31UGazFmVWeqiwXos6ZzMc9nIiqceT0NKFPLnTiMt2Tp8szxv1heJ++b1+bqina4+Fe6rlKcPHLFBOobxloXZSad/FcmWR0ocELxfCow5mi9JxuSQT94uy8EZWKu7ER2PKewumzC0wYWaOWwZGJDhD0XsuOo5InIymLLWhTZSLwdffWO2A6zr22GfqAR+XSLjbh8CaBRpxWmAW2SKQxEmiXFSgJM+EXoFtUp/AMXloQQm/KXNOIMuQV5pQylE+9zyUcpTP8QKPjHJfG5tTJTalzIgVKp7HBpIno12Yi8NLCDHrE8YXJ54e18AlbkIrzrHjJNBxOEeP/eUEyiW8XYSEY1Q/7EKbYBFwltLoYdSdv4OeG9/jzq+BxyTT+x/8G26+/W8k0X/D4LXv0Xnpj2J4k5DowB9wrPd3aonubflc8F9BoHxrKAs0u+WaEGjIcADcKH1uHl4Lj7F1SL4fgfIn5VJb6Dv7hUAZFmj9W5Q8Hxej/L4kTybnfqyQZ8qNFMReyRbijLpE4pxOQeh0IgJGo+HdGwXvjnh4tsbC80I2/E5VwOd4CcIa9yLhwn7ENFIK3VeJ2MpyIdGI8EwUbE9FXkAKjvlGoiMgCL3BYRgIDkF/QICQ6CUq5adSYoVEJzIJlURlgcryZHhMqNwGKsp4VQkvSXShQFmcXJorBcqdSPKtnHxbKD9+0n8D9m60FgmUqab0WcN3G3k64kKoF6YKknCpOEVKoFS+y22fXL7zlhdsK1tvjtottjgV46tVoCxPFmdbThTac6PRlh+jligLlBmgn5UFOpWbhHuFmbgZE47JbT7ocbZTC/TOOlOSmwFJzlAMlOfEKdLnqudLVJsoF4OvVwrU2ylCCNQmoFbI0yD81FMCNY+SUqgs0HmJaheoXMJzAmV5bsigNKgQpVKcfwmBPgteklwS5wxJ8ZJajs9CU4gviixJF17TjZcnUohTPsdifJ48WZwyfyGB9hLdtC/PJyqtp8S99VahvWqsQ7rEmFLrwFZsThrEttxLiKm6hYy9rwvSGx4hvvo2/DLGsCmmC0WH36aS+Stxx5J8L/qz7jrSlCffL688lvmxApX4Ix3/DjWN36Ci8QMkDEQjti8Cm4at4TRiiPVjxgie9Ub2/UyUvlWEXe/swoH3DpJAD2H/e1TWv1OOHU+KUHI/Dbn3U5BzLxlJ12IRcyUeUXOxCJqKhv94FHxGwuA5EIhNvQFwafeBU6sv3Jq3C9zPpyDgPJXzF0oR3LwD8Z0NgtAzlUg4UoegnUVCoA3eiahyC8d+a3c0Wzuj03EjOq2d0OvkgilPb1wO3I7p0ABcjQ3HNRLpxXSJ0aw4MckHIydPhnvieThTR1Io2uOD0c7lO8Gi5BJepiV8qxAkw/LkXnhOnCxOvpNJLt2P+7riqLeLECbDafR8oLvolOKUygK9WJSMaZIol++XK7OEOHn2plMhXqhytRTpsy0tHCOUVDuphOep7liePfKWRHk81ldwnjuZWJ7cwURy5TuaxPyjBSm4kZeKS6kxuBIejClXV4w6OOCihSWuGRnjsgG3fSrHei4U5PMkqk2Ui8HXX9exERwz24IQ52hssw2Dc0CNkCdjHNECU8I8ikSpEqggpgOmKsxiOwXm8V0Ci4RugW3iAOyTR+CgEijLk1HKUBNN6Wk790NgaWqDlyF/IZ4jUBcN1iddFPBCmAwvT8TIx8pzDC+aqQkvpqmJvNqwfcyPaANdKE9JoBL0h4voEvA+zzEqQc8V2qNm3fZ2GAa0wWBbO9ZubYaeTxPW+dEnaiBJeDv9wel88YnPsafzz9jf9Se1yDRluZgkGXnSEc3zP64N9DsJkmhd0/eoPfedmAg6rbMWKR018BiyheOYORxGzeB7cTMSbkYg/8107HivBvve34v9H+yTBPpuFWrfKEX+vUxk3k1D+u0UxF2JRdjlaITMRsB3MhBe44HYPOQH1x5fOHb6w67NB7bNvnA+HyLYeCEOPufysfV8IW1L4HemFD6niuB9pAjb91fCk0pcfxLoDvdElK6PRKPpZgwbOWDc1BkT6yhVmdpijoQ6ZUdlspsrrvn64HZMKK4lxwhmMrhdNA6jmbxmUjTkgfS8FC/LUxZoK5XvjCjZlQIN80GbSqIsV+5M4t76wWRphcr2sK1o9N+I01tdcdJ7PY57OglOeLmgk76e5x8dI2FPUXl9qTBZSJQ7kK5UUQIlkZ6la3hgfaG1Po6HeIo5RO8f3iEG0/dz6iR5ymmU20WPRHjiePRW0UvPYuXHeB7UycI0TFHyvJ6figcZSZiLChG/DxYnc93YFHf0DYU85dSpra2TBfosiWoT5WLw9VdXWwjOmmxCokMoYmy2Y6NfJQxCj2Jd+AmVQJvU4jSLbhdIAqX3HWEWS4GGMI/rEVjE9wlkgTqlTywQKItNU5wymgJ8FtrE+CyUYpRF9zy0SW8xlJLU/DrNY6f4CRXPlqd6mfYXEagSTXkulOi8QJUoBcrIS4YYBXUIjINJqMF0ngfrE05Ro0KgdiG92Nn8exwegBCoPBmypkAZWZQy8tR38j5v/1ICrb/wW/re31MC/RYlxz5CUmsVktur4TViLwRqP2IC91EXhM0EIPNhImrfrcbe9/YIiYoS/p1KIdDcO5I8k68nIGo2EsEz4Qi6FAbv0W1Cnhv6fODc6QP79q2wafGC9XkfODQGClwbY+BxOhueZ3Kw5WQePI7mYdOhLLjvz4X/njJsoqTmG5KO6s3xaoEOrbMXjBvYYsTAXNBnbIZuayuMrHfGxQAfzMVREiWBTlMSG8mQ4MlEZIHK6bOVBLeYQFmcMnIKFQmVruH5RLnEbwn2VAuUpXnMwxFH3R2ERFmuLNBRSruTOfFCoFzGi3ZQkuhkYRKq1lsgx3wNyhyMhUC5c+vWvkq8feEAru0tFWNCeTgTC/NYlI+gMSkQzemhCwQ6TuJkrual4HZyLCaD/aXfh+E6jFPyvGpohNtrDZ4pUFmemiivYbTJUht87fU1JG+CBZrkGIY4u2C4epdCN/CQGMr0lxAowwJ1S6eyWSVQRhbm88QpC3Cx85os9thfW6CMfP2zvmZenvMC1RSnNnm+sEA1pankRQXKZb1NNLeV9pE4KalSEuUxpDxQnyVqE8bjSAeFQB3o3N6uf8eJERJo77+jrvV7EurvUHvhGzEX6DNRCFTmpwh0QbOBqumAZ8yvOPY+0k+PIuPMOLYNboDjuDEcxtbBadQC3lOuiL6/HRXvl2DnO9Woe7cGu96uRc1bFah8vRRZt1OReCsBsddiEDYbhu0XgxEwHQSPYR9s6PeCSzdP1uwJqxYfmDd5weKcH2zPhgicGuOx6Uw2Np/NgcfJHGw+moMNJNAN++m4Lg/OpcnwD07EfrdY1NmHotNoMy7q2uCSnh2u6lpidrWx4NJaYyGKKTNzXHJxwlV/X9wJCcK1uEjMJEYJJpOjMJIcieGkcPCkItz2yUOLOuKkHngBdxxpESiX8vI+J8ueCD90kiDbgjzR5LcR57a64azXepxyd8SxjXY4vtlePNYfE0DfLxTTLFAq12eLUnCVPhRmStLExCTZZitJoDrY7WGPplh/AS9K93nPaXzQfFhIlOV5IGQL6v1ccDYxQByzQHnMKMM3DMzkpOBidjJupydj1ncr+p2dMWpO6VPPEDP6RmKgPItTlqemFJnFxKnc1ybKxeDrb5A8ma51rsi0D0G6bRDcvAuxJvQQ9MKPwDCyCcZRbTBRidM4qoP2OwXaBcryHBDYJQ2TPEkQ6VQGp08LgTKaIlSiTXw/BSHMFPreMv9JApWPZVFqHs/ztEC1iVNGq0DlY4YFKW8X59kCFWsuEbxMMm/lFT/FGFJKnoxVaL8QKJfx9qF92Nf9Hzg1DhwZBBra/6AWKHfgMFrlyWgRqKZI5wX5wwUqzTv6OSqPf4C0UyOCwJFNcJowERJ1GbeiFOqE0JtbUfpuEXa8XSWoe7Ma1W+WqwUafz0W0VeiEDoTKgTqN74N7kPecOv1hFPnJkqeW4Q8zc57wuzsVlifCoLNmWDYn47FhpMZ2HgqC1uOZWLTkWy4HcyEy55MbKjKgC2lr4DQFOxdH4WdlF461m0SAmWurLFYIFBOW0y/mQn6HO0xusEVUyHbMB0XhksJkZhIkuTJ8IxMPLSIYYFKPfABWgXK+6INVD4fSmU9yVGmZdsWtURPe1AJT/JkWgM90BXuK9ZgGs+IxmR2rCjl58oyxKTPxwM2CoHWulngdJinWNWzMyUEbcnBuH2gAk9ONQiBHg73QLWnHXb4OKAtK1LA40QH8qXlk7mTbDorCeOpsZiOJLGSPJstzDFgZIJpXQMhUZ5h6UUEqu28Em2iXAy+nuV5XcfiKYHqhh3G2oijaoEyP1SgtolDQqCMUqCy3JTS/DEClWX4XBQCZSnyOU1RLsZPEejTspTgVYfnebHUKWMbNYS/USZPbQJ9PrJA51lYug8IWUrMt4eK20RJnIxlSI9IoRacRkO7cYzSZ+tV4MwUsLv9t+IuIC6n5QmTF6zdrpKmEKfqnHJuUE2BqpsCVInymQhxfirY2SStM8/rze86/p5Yzym17hFiehKwYdoUzuOGlEKN4ThkjI1T1kh+LRYlT3JR+kY+qh8XoPJJMUof5iP5ZgIiroRQ+gyC39Q2bJ3YSvJ0h2vvRti1b4BlkzNMz66H0ZlNAuPTXrA6GSiwOREOx8OxApeD8UQKHPbEw6IiBnYkBnMqf0P8k3Gc3nwHLPypXN+Iq6utBDdWmeL6SiPB1VWGmNWRmNRdJ2ZVZzpM1qHVxhz9bo4Y9NmM8TB/wUCEP/qitwl4Vnp5eQ+GS2+mNcRrgUR7SIaCEB/0BHiIBegYXpSuxWM9zm60xy6Ltdhna4RTG+zQHuAuQZIVIqXvNZIaIdpQd2+wQonFGhzydhKTNfMs9/0ZPDlzBPozo0QKZVpIpkWO61DuaoYjwVvU6z7xjQBy5xiPfb2Vm44rGSTRrd7oMjZGm4EhxvX596GLudU8IfKa+XvcSWyPFChTp4xSmkqUX/d8DHB7lQXurLbE8LoNyHcMQaZ1gBCoQehBkiUPpp8XKEvTLErCPLoLFiRNJZZaBGqXNCoE6prGKfQSXFMlgWkT4mIskOGPgcWZPCVwSSYpMirRaSJLUClFbRJcDG1fs1CYmryYOLUKdDFpahfp09KUmL9GuktJSp2yTJUCNaOkKd1vT5KlYysSp0VwByyDmtF4Cei+DTTPAvs6vsSets9ET/wCMSokKvGpen/BdYoUWt38GUn0c4FSoJJcpVnsmfnz9JxNn6ng+Uk/oef/WAh096GvUX/gS+ScuonknhDkjsdj/YgBHIbXwW7IELEPQ5H9egpynqSi9FEmih5mofC1TKTcjkH45QAEX/KF9+RWbBkjeQ64wbF7Pazb3GDW5ASjs7YwOOMkMD27EVantgqsj4fA+WiCYMPRZCIdTvsTYVMVh/X5lEDTExDtm4pmmxA0mm2j0n0jJRorwe2Vpri1wkhwc7k+rq7QE1xZqYeLJAFmnOTBIuV1fkbNzXHRbT2uebpjMnArpiIDMBbqh5FwfwyTMGWGKGEy/cFUgod4CwYIPsfbAUqWAyTGXr9N6KKyvdHRHMetDLHPZDXKVv0S9carcMrNCm1+GwSt/htIonQ9ibIvLgBntrlhh4Mhyi10xRrs3KPPQ6L4llAenM9rzPOMUjyz/plwLxTZrhUlfmO0ryjXOXHypCXcOcbMpsfhzbxsvFdUgPeSEjFkZIQePT1MkSyvrlqNa6vX4Pbq1ZQ8dQQP6ZwsuYf0O1qMhTKUrn191dofgDHurjLDPR1zTOo7o9Z2G6qt/eC5KQVGYftgGnUQ66IviNTJLCZPFqeMLFCrhEEhT0cu4VMmhDg3sDzlNKiSmyxITWkqUYtQC9pS4wKENOcRx6oec+ckCcdEEpkWFspQGnb0QxBDj1RbJY4xVLKrGdGKQ/SwVuwXE6i8r0QpR+3yZBYKVJk6NQXKj7E8GbPgbiFQy5AuIdATY/+OnjuUQi8D+zu/UguUpbZQmkokgXIbpfK8Op3+CIHKEzlrCnTPqQ+w//hvsffot8g+eQNRLX5IG4iA89BatUD9L3uKHvmM1xJQcDcZeXdTBbJAgy5uhceop0qezrBtdxDyNDnnAIPT1tA/7SgEanx6gyTP035CoJw+7Q/FYP3hRDgfSBIJ1LKcEmhGIswToxDjl4Ym62Ah0Iu6G7QK9NYKKlNXrn1KoGOUwPpJJD06q9Gpp4t2I0N0m5ugZb0dhrZ7YTTEl6Tpp5amEpalUqB9QZw6N1PidEWbB5XJm0hqLpbYbbAcdWteRcWKXyDn5f+ByjWv4JiTmSRPXzch0Nbtm9FFsmwP98bu9WYot1yNWrt1olNqlNIkD3ViecoCHc6LR1dqKOq32KLAShdHt29EO5X36jGtJFAeWcDwkKXXs9LxTkEu3k8mwZJAu3V11QJlbunokMhW/SCBakO7KBdjoUBrbPyFQLe4JmJtIM/IdOApgbI8X1SgtokkAxIos56kqU2gjDZpMi8kyOehEqcsS7U8E54WphKHhDG1QHnejb+2QLXJUoalqUTdBqqUpPKc5mM/BuXXzwtUSp4sUNMgnqyZ5ElYhLRgb8/X6CaBdlz/XzjY/Sn2tP8ae1s+RUPzF2JWpjpOlyRHJSxL3u5o/Ex9LAuU11OqVgl0XoiMKpkKvhLI7axMdfMn6vO8z19Tw7eVnv0Ie099jT0nv0LpycfIbq5AcXcdfLss4DKsL0TqMmIBn2k3hN/2Q8qtQDFfKBN/IxShV/wRcNEL6/tdYdtlB+t2G5i12MLoPCXPs1bQO2VD8nQRGJ3ZALPT3rA4wwk0SAjU6UgcpVCSJ6VP692xMC+NpDdINr2pUpDunY9ei0B0mvjjsq4dbuuYSaw0JtYJed5ZsZa2aymJSmvzXFm+WjCzXAcTK1difMUKDK9cgf6VyzCosxJda3UwYmeO2Q1OmPF0xZz/Flyhspy5TMxSaT5DKfMiMb1tCyYDtqB7kx1anM3R7GCKs+ZrcXzdKhxZtxI7l/0cta/+I2pe+QeU/OJvsXP5P+GsvTEGSZ59PuvRt3UDuimt9tFzsFQrjVeg1HAp9tivE51M0+nRmMyIxkR6lICHPfFdTo2UWostdVFhZ4jzYV5CrixbZiItBnNpsZhJjsathGi8FR+LN2Ki8WSbP8b0DOhnXCPWNeJF4JhbK0meLFDi4SpmtQLtstTGE/pwemHog+3BSjPB1FoH7LL0RoOVD7auj4GJfw1sQnfDJOoCTCI7BM8SqLxlgcoSZYE6JEoplAWqlucLClSrEBdBsxSfRxLnvEBfpD1zXAiTB7fzsW3UyDMFKotS85ymNOWtjEM0le6LSFLmmQJVyk4b8uM/BuXzyAJllAIV5TtLNLQVVec/QOs1oOsmcKT/C+zr/Aj7278QApX4SroLiUQqIwtUKVROo2Jxur+wQPc2fqwWaPW5t4U8S3rqsa3PRpTxToN6sOrWh1u/DXwvbkD0rBdi57Yj4WoQQql0Z3n6T3qI5GnVZg3LVisYN1lh3TkSp0qg+qec1QI1PeUlJGp5LFCkTxao3YFYWNRFwnxnBAxyA2ERnUopJUkItMcsAB3GfriiZ487q81JCKZqgTKaAr26UoIFyvIcW74MQyuWoXfFUgysWoH2NSvQaqBDz2uAfgdzDG+0x6Tnekx5uWKCGPNwwdAWJ/RutBO0rbfEcbM12K+/FAf0lqCB0mb90p8LebI4Zcp+9XeoWfoznLBci/6truj1dkG3tys6t7oJiTbRcc6qfxKwQLk3fzQpFONpkZiiVMmwQHmA/r5NtsgzWYH9Hg5iAP8QpVROqgwL9FJSFKYSwnElMgQ3SZyXvb0w5+yE4TV6AqVAb6+i8l0l0NfoA+U/W6DT+o6ot/DEHputQqBGftVqgRpHtP8ogVonkBxIoMyzBPo8ni9J7cgyVCZLPqdsq5SPlXCbJAtTCE/RVqkUohJZjtrOPwsWKAvRLnJgUTTlyeeEQJ8lPG2P/xA0n0sJC5TLdxaoeVC7JFESaNaB+zh78d/Qdf1fcXKIl1T+FAc7v5BK+dZPxVpK8zKV4JJ8wTR3JFi5DVQS5Beq1T0lWIRyaS/KfFVPvlKiVU0fPyVQZu9ZkvS5rwWVZ79DReM7KD/7NtIHo+E1ZAmPQQtYdhuSRG3gOOSMbdObhTSDZnzgNbIBW4Zc4UFbmw5HSp7WMG22JHlakDA5edqQQK1gcMoehqcdYESYnNxMEt0C82O+sD4ULrDaT/LcHQmT+nAsz94Gk/AsGIdlomBLAQZNfdFn5I0buvYkAXPcXWGK+yvW4e5KAyHPeyt0aauL28vXkETX4BqlT+bqMh3MLFuBS0uXYZoYXbIEE8uWYZIYXbZUiHVk9SoM6etgyswQ41bGGLIywqClIXrN9dFCKbNJfwXO6i7BEZLmIRIms/+lv8e+X/0P7Pnl39H2H+j4HwW7f/n32PPSP+DY6leFlMe3OGNkswsGtrhg0GM92uhc+cpfokb3VRynNNsb7ImRKEqNccGYTo7AbDoP/o/BhW2bsdPGEOUk0NbALRiM246x5BBcTInETFo0riVH4WpYgDTm1WMzZp0ccdHODrNmlPZInJMkxrkVq3CD0iZzh9L3fRKn9gSqnddWSuW+kicrX5yHKw3xeIWZYI4++A6aueOwhRfCXaJhtbUMTkE7SaDnFiTQxdpA5X1NgdolSCmUBSp35AhUUtQmTE1+qECVclxMoM9CKVC1DJ8jUG2wIBc7L2NP6fZZPC1R1XygLyI85TUvgrbnkJHbXFmgcgpleUoptAPe6b3gDhxenI7XpT8x+AWO9HwhJCrxLQ50fC3Y3/aV2O6lhMopldnXSpJr51tBvxIraspIy3Nw+ycvZEdb0RzAK3tKHU4s3XrVwH3R60/Pw/e/C1o/UbOXBdtK4m2h52gF9rQDu9uA6v6TSJyOQvhQIFz77GHbbw2bPitsHLLC5kEHwXqSqnO3PaVTJ5g12VHZbk3ytIJhoyX0z1iSPC2w5oQp9I6bSxwzg+FhR8Ha/Rug3+ADvXov6O3cilXVvlhR6Y2XcrfT77FQUOaagyETT/QbuePGamvcW2UieLCSEs4qQxKDAW4vpTJ1mcTNpStxfamO4NqSFbiydAUuL1mG2VeWYvqVJZh6+VXMvvQqLtL+NO3z8dCrLwv6l76MjqUvCVqX/BJNS34hOPfqP+HcUtoSTUt/ifOqc2de+TnxCzVnX/0lTv7qZzj6i38gARtiyMYU4842uLjZGf12ZjhrvBoHKcGeMNZBq4sF+ij1Dni7YXDbFkxE+uNSXJBofz1gq4+dVOrvtlgt2l5HI/0wGRWAazFBuBEXgtskz35LU7QZ6qJPbw1GdHUxtlbqOLqsQ/KkxHmFkvf1lcsFt1csFwK9u3y5QJLoQjiZSun06cdknqx8cR4LgZoI5tbYoNFoI86bbkaGUzRsPArh4l9JAj1L8mxTsbhEZcxie7UKVHTiqNofJbTLTxsLhfh8FgqRhJUwz8LHJJS94g4sOFUv+ALp8TneakMhRCWaMlSifNwugpKlJooUahvRr0adQGWeJT5NQT4LbV8vI3daMXL6VAqUF6xzCD2D5F23cIbk2Tb7J5wZ+QYnBn6Do71fC450/1ZMNKKEO5sOKtgvzn2DfV3fYm/HbwS7eTVQkipLlDulOLnKaVU0AZBElQKta2NBfivR9qmaA7zefMc3gj3doOeW2DnSiNS5eMRPRcKx00oI1KrHAi59pnDtsYZbny1cuqzh1EXbHu40slPL0+CshZCn7kkzrD5ugjVHTaFL8tQ9YgqDQw6C1btdsKbOE6tqNmN5+Wa8UrwZvyrciJ9lbIVJUC5Mg/O0CvTOci4PjYQ87y1f+0ICZVigzNzLS4RAhUQJlufw0leEQDuXSRJtW/YSmkmWDAvz/DLaErJAhURJqOfp+nNLfyXg/VMv/RzHSaIt+qtEM0GnqT66LdehxWgNjlAy3afzMo4ZrsQZawO0udmifYOd6M0f4VEAJM9zW+zRYK6DPZZrsN96Ldp93cSIAH78SuR2wbT3JnruNbiguwq9uqupZF8jmFy9RshzlgSmKVBZnowsygd0jSxOTTTlyWgT5WIsJtB0xyhYuRfA0bdcCJTHf2oTqLZyngUqS9QqnkRAAmX+GgLVJsOnr5OSJyMLVClMJWohvoBA7VmAKjTFKaMUpibKx7UJVClMpUCZp9pAlYJjNB9/UeSv00T53PMCpT94KP1DhLSJTiTzgONwT+1F5bm30Xf739E8+zucm/harOYpVvTs+S2Odn8jON7zpUTv54Kj3Z8RnFi/EhwiDnZ/LdjX9ZVgdweV/R1fSYIkRNJUIZ8TtJNMVbAsGzq+xe7O77Cni8X5meBA70c40Pee4MzwR9g5fQzFAw3Y3uUADxLnxs51sOtdB9tuM9j1mMO2ywK2JFPGrNkUxueNqGzXh97ptdA9pY/VJ/Sgc4QkeshcsOYAJdK9tli9xwbLdhKVzlhS7oiXi53wywIX/FMe7SdvgbNfBjYE5qLOIQOXDDdieq0bbupYUNnObZ6GQpxcurM8by9dpebWkpVqrpNAry9ZimuvLhHMvPyK4OIrr2D6VYlJYoQEyrBIB5dI9L36EropUTIdlC47aSuj7Xzbq7+QkuvL/4TGX/1PtKx4Fc3LXkHzyiVo1lkqOLfyZRxfTkl1zatoNdbDkIMFRpysMbrBXrS9jro7o9nWGEcNVoiOqnPWhuhxtRHtsRc9XXHHlz5EPOl3YWMuOsOGVq/C2KqVmCFpMleo7L5CpTtzbfkK3CRxMixQGRboPYLlycj7LE1Nof4UgT5Zoa8W6NU1duhYt0GQ7hAGi83ZcNhaTAI9jXVRbQLNoUxKgcr7CwVKb/54KYU6cmeSAhYbs1Cq2sUqy1BTltpYKE8JWaCcRvmaRcUpi1E15lKIUPGYEm0CVQpSgmSoSJIyWs+zOBXH88Ls1YAEqhTls8T3U5CfX/5eMpoCFZBALbafgFNkE2Kqp9F/5z/Qe+tf0Xnlj2JZZIanvDvV/zsJSqbMib4vFHyFY33fCI4Qh3t/IzjQ842AJcoClZGFqTxX307lvCplMrs6KcGSPJl9vd8SXwgODXxC/FrQPEWpdu40Sof2Im3OH/5jdvDsN4dVhx6s2o1g3WEiBGrXawPrbiu1QPVJnmtO6kLnuC5WHV2NlQdNoHPADKv2m2LFbmMsrzcneZrhpUpzvFJij18WWpM4bfGzbHvBrxI3wck3XQh0p306LupveEqgd5fpEWsESoEqJfqiAh1dIsEpVBYop9GeJS8JlPJkZIEqz8kCbafS//zLP6eESomU4GTayCl1+StCoKdWviQk2qi3An22phh2tMSImx16nC3RZmeCkyarRUJttNDHeZt1aHcyRy8lVZbs9Ho7MXqgj9InC3RYV0cI9BIJ6+KKlZhdvvKFBCrLUylOzXN/KYE+Wm4sBNpu6KYWqPmmLNj7FME48hQMI1sELFDNziRNfqhAn+ZpAWpKUhtKIWo+Nl++/zCBcvJUinJRnhKnhFKIi6EWZfjg/P4CtAiU10GS10JiyWkmSVmqmvJ7Hs8Sp4xpSIcaXszOjLacQs2DL8AqrAUbE9rQPPdn9N0Fhm5DrObZNPpbnOfF6Ia/EVwY/krQPPwFLgx8quILNPZLnO77Eif7vxEcI7Ee7v1SsL/rMxLpZ9jb+Skl0o/R0P6R2Mrw+T3dX6nhoVV7e34j5Hmgl9Jt/2eC0yOfoHHkM5wb+1ysQnpq8jsUnbyPuku9yL0cidhBH7i1mcKhxUBg3y5J1KaTxNpkDONGfRicXEPlug5WHVmJFYeWY9keXawgVu7Vw5J6PbyywxAv1+rjl+VEsRn+qcgU/5hrhH/IssQ/ZlvhV/Eb4e6VCd9tBThoG4fL+g6iI4J74LndU6RPEue9ZTq4qyHP28tWqPdvLiWBELJAr7z0imBOJVJtMpUZJ6FyKh1+5aWnGHj5l0/R98ov0aOiU5VMOaHKzQHcptpK26alv8TZl3+Gxld+jp61lCIpiY7yaAAjXXSSVFtWL0PrmhXoWaeHftO1omPrkoMlZkmcl0wMMK6/mqS5HNPLl5I0lwtpylwmOV5dRj8vyfPaimW4sXyZVolye6iSeyRNRnlO7rVX8pgk+sKs1BfyFAJdaYEefTf0Gm5Atm0wzDamw9YrD0ZRp7A2shn6US2UQqXxoJpjQpWYxvT8xQQqC1BTeM9C/holSoE+q+NHnSS1ID+mvmaBLOUOHk2U1zyNslR/mnlp2oT3qOHjvzHk2ZFIoCw6TYHK52S0SfAnEdyugiQeRGUJ7ZtybzyX8UHNsAg4h+D8adE22TbzH7j8BjD3BLj42r+ia/oT9Fz6DL3Tnwv6Jj9Dz8Tngu6JL9E5+TW6pn6DjqnvSLy/FTSNfUOy+wqnhyilDn6GY/2fCA5RGc4c7PlQlOSH+z7GURLxcZKuzMnh79Q0jpHEx78StE1/gY65rzBw63v0Xft3VB7/F/gl38bmpG5ktNWhdvoMIgdD4dFhD/d2W9id14P1BT3YtujD/LQOrEigJid0sHr/q1ix91Us2/0yXq1biZd3LBe8VL0Sv6xYg38qXYX/Ubga/yN3reBvMw3x9xk2gqUxlHbd8xHqV44DVlG4pmdLKcYat3W43VNP8NoKFii9+QmW5t2lT3Nr6ZIF3CBZMtdIkFdUXCZRzlLyZC5S8pyk0l0boyRJZpgEKTNE5fqAFvpf+rkQaj99HTcFyElWCSfYtl/+DK2/+J9o/9XP0UuJt49Kfob3JX6FoRVLMLj8VYwtX4LJZUuEOC/Rz8KynFu6VGxlWJ5KgTLcBipLVBYpD6pn7lJ65R56JXyOka9RoplIn4UkUAPB9ZUmGF7jgBFdJ1RZ+cPRJRHObikwCjmIteFNMIhohlGkNJxJ2RYqi1TeskBliVqSRG3iSBIkUZamA4lURkqD2nhagLIclUnxh2AXS7LS0q6plKYmsuR4DCijFN+LomzTVCLSpipx2oTR74hRSFKGb/SRVyC2CuuUoHNPCZTRJlCtAvwRyGlXbBUClfdlgTK2Ic1wDruAyNLL2HXh17j6NnDvI+DGO8DA5a8weOVrDMxKDF6i40vfCPovfYuei98Jui7+Du0XvxcIiU5+i/Ms0vFvcGb0K5wkmR4hibI0ecslOW+PDVG6JFnKnBn/Xk3T1B/QOk1iJnouf4vx1/6Mmx8Cpyj5xpa8C4+YK/Taz8K1JBRJ56uRNpOEgOGN2NrrDFcu40meFudWkzhXCnkaHl6GVXtfxpKGl/Bq/a8kcdYuw69qluCfypbg5yUr8T+LV+Dv8nXwdzl6Ak2BbvMoQIhvGfZbRgqBMkqBPli+mqBkRCwm0NvLlgmU8nyWQC8R0yQwZopkysgCHXv1V4IRQinQQRKhjCxQ3md5Pkugi7FQor8S8mRGl70qBMrMLFsozmcJlFEKVClJTXkqH/trCbTaehucXJMFhkH7FwhUOSZUU6DMYgJVyvNFBfpTxSmjTaDapKlElqA2gbIE5e2zYEkudp5Ry1OLQFmUAlmc2gTKUlMK8y8pUH5+pTjVxyqkfVmg0qB6xiaoG3ahnbCl/YCsMXRd+VdcfR948Ckwfe8PmLj9W0ze/B3Grn+HkctfqhmbIy5/LuDj4dlvBP0k1+7pb0U6bSeRto5/jfNDn+PU4CcikR6n1MkSPDXwNc4M/UYsMXJu9DsS7m/RPEUSnv6DWH6kZ+Z7giRNTD74N9wmeTL5h96BW/QAHELoNfPvMLQRLim9KJsZQN61SkQNpMKvaxMlUUu4NBrC9pQuLI6ugsnBpViz6xdYXv9Pgpeql6iS5zIhzn8s1BH897xV+H9z1+Bvs1fjv2Xp4+9TrQU60REI96hGtPdOHDMPx21On8RdLQLlBHp36TINZIFSClXBpbzcHspbmWvE5SWU6AhZogynUbVAqfwee/UXghFimMpvhgWqmUg1z2kKVrnPj7OQx0mcsqB5X4a/P7+OGZLnLL2+mVelLSOnz6sk1HnmJcrH6hRK+8oEqkQWp7z/LIFqLdUXg/5Gj0meDI+amF1lhTkdaxw18YS3U4zAZHsd9MLOkUTPw5AkygLVJlEZk+jueYHGkiTUAh2DfRyJSQWPq9TOfDn+PIFqK7W1YcuTcHCn0CICVcpRG9ok+FxeoH1zgUCJ+RU1VPIkbMhFPNmRDEv0P1WgmjxPoNaBkjzN/C7A2v8kig7exLmJ73D5TeDJ5yStd4HLlP5mH/wLZu58j0u3fyeYvv4t8Y1g8gZJ7vr3gtGr32Pw8h/QP/M79M7+Hp3TvxUivTDxtTqRnhslcaqk2TTxz2ie/APaLv4JHTN/Qs/cnzFAZfrAlX/G4LU/YPTmP+O1z4BHXwL91/8NvumjMPc9B3t6zQ4RfbCMon9ySqKBJxuQf70KOVfKsa3HHV7dttjSZgGnc4awP0Ol/JEVQqDLdv4cS3f8DL+sfEXIUxboPxRQ+Z63An+bs5zEuUrwf6fr4u9SrPDfky2xKjIcUV61iPGpW1SgyhKepcm9yYwsULm0lwWqlKi8lQV6hWTEyAJlackCZSZekeT5PIEyLypQhuXJKMU5QclThr+3LHRZnDLzqfPZAuXtYm2hSmSRPkuiWkW5GPQ3erLCUAj07krjpwTq4xwL08B66NKHsjaBaivntQmU+UsKVJskn4U2gSolqk2aMlrl+CL8ZwpU3ioFqpThi6KWpGJfE1mgLE3jYPo+KuTeebPADrGWkllAKywCLsA9oQPx1VdwsPMzPPwEePsb4M2vSGCUSK+/9Vtcff1rXH70BWbufobp21+QPD/FxPXPiK8Eo9e+xvDVP0hc/zP6rvwbmse/w5GuT0XnVPv0n0R53jTxezUieVLq7J79I0n3O8HQ1W9w6cHv8YBSJwv0wsw/I333FZE8nXkygogB+sONwjpmEuYRY1gX2wfvA6eRMTCFjEt1CB3wxPaezfBqDsGGs3ZwOm6BdbuXYM3OZVhWQSV8+c/xq1KSaMnL+FnecvyPnGWCv81ahv9vpo7gb9N08Q9J5gLdyGAkeO1EvEctTphvxz1dc9xfy5PzmuL2Kp4mje9AWo17K6Ty/RaX6Sq4l1mU9MtJoASLk7fMAoGSZBiWzRwlPOYyCWxmya8EF0l+F2k7RfJkgcqMkjhlRl7+2YLjxc7J8GOyfPlY+byccplpEit/30tLX1I3LSiTsVqoy0mkxOUFLGwXVcqUJSojy5R/X4uJVJYoI3ciaSvVtSF68ekDTk6gfNfY9BpLwSGTLdjmFI1AlzhYbdsBveBT0A87C6PwZhiGtwpEOa/oVDKJ7BKYRfGQph5YxPTCmgRqHTtMAiUZkQh/DHaxP02eSpRf/yx5aopQok+NdUTvgmMb1Tm5l/yHoBYol+4kSF62WClMTaxDOiSBKiUqI8vzRQWqlqJi/3loE6hpSK84ZswJFqhlYDuV8y2wCzwJZ/rnCcruwZn+DzF173/htY+B974F3iXe+vJ/4dHHf8bdt7/HzSe/x43Xv8etN/5E+/8quPMOpVbi5ltA39wfcbz7ExTuuYLQ7G7UHH+Itqk/ovPyv1Ha/DNJ85/VybPr8p8xSAmTE+elh1L6ff87+p6/AY51v4m46klsjj8Lu6A2uMTSJ3ck/8ElgTokzmAVvfblMWmwLatDzuUGpF2JQMy4P/w7ouDe5CQkanZgJQx260Cndgl+VfYzIdCfF/4C/5i7DP89a4ngv2Uuxf+dsQr/n9QV+G+pa/D3iWb4u3hTIdBE7zok+9QLgbI8meurTX6SQOUUytsby1eoBSpLSilQhmUmC3T85Z8LNIWoPF7snJIXEags0ecJlEt7bQKVJcqpWhYol/FKgfJWKVB5/68t0MOm7kKejIV/LdaGnoFBeCPWhTX9Hy1QJUp5LhCmJosIVNlLzsfaBKpMl4uhTJ3ahdmlgYZAhdQUUlQKVIhNhSw65fbHIp4ziPdloWp5XNAtxosyNqHtsPI7BtvtJ+GVdB6B2V2ob3mMc5MfYvDu97hHqfA1khxzhwR7laQ59fBPONH3JiqO30dKzSTWh52Elf8RWG87CrvgRlgHnYVtyDmk77mHva0f4vzkHzHzGLhGsr39PkTifUzPdfdd4Fz/R6g8/BriiihtBp4WowW4w4v/aFaRoxK8hAn9kzFmMRMwSWiDYWwzlkUUwrIkDn7HqaSfi0LqpUiE9vnAr30T1jfqweboUqxr0MfaOjOsrjHGz7P08A9pBvj7FH38bdJS/D/xKwX/V9Qq/G24Ef5b2DroRYUhxbMCcRuLcMzUDw/1HAS3dc1wj4cxEXeX6whZaoeH4uiQaCV4NiJ5/+YKSqIqWKJyAp159WXMUimtlufLvxDyZMZf/p9qRl+Z39fG6Ev/qPW8jPLxiVd/toDJJf+kgsS9lNKvqglB7tSSO7gYligLlFFLlUp7WaCM3DRxZemrQqBKhEh5dILiw0dGM43KQ5u0yVIb8wLldlCepNkQc2ssBGeM3ZDgGoNop3BYeZdibfAJrAs/QwKVyniGBSqjTaCMVUy/+J9kibIIfyzaBCh37ogOHo1jTZTpUolWYSpQlt7PEqg2NDuFlChLdHmCd23yZDQFahXcwgLtIoFKLEiHCoHy5MeyyDQF99dG+X15y6+F5xJdt71TYBJIr5EwDxuETdQYXFPnEFj5EBF1byBy15sIJ0JqH8G/7A6c4kdgtp3+sQheCdRkG997z588g7QdEFgQ/IfmxbUS93yA3BNfoLjxWxQc+wbFx75H1t4v4JF4Fc4RU7AJHKZ0zIvi8R9C+kNZRgzCKmqI/mmH6B92TMCLfnE7FN+TbBA1gNXhF7Amogm+u8eR0H0IeZPnETcYiaBud3ifd4LtflNY7TODxR4TrCpai5ez9fBKzlr8LHUJpc5XKXW+hP8WtRT/b5ieYG1kBDI985DomoZTxt54uNoBj3QdcXeNGV7TWSfekDzOUylNbWMZ7+qsfgqWqVKgnEJZMLPPECjLTS3A/w0CVYpUlqcSZVJdTKDXtEj0rynQ+yvX4BFJlOFbbnkJljkdczQar0f8+khEOYbA1qsABiHHSaCnSKAtCxLoDxWobQy3R44+JUhtyNcyi4nzRdEmT2ZRaSpRCJRLdblcX4zFBLpQmkrkFTKkhS4lNyw8VsL9NAsEqkyizIsI1Ciw66lzf23k1yIIotdGGAbQ6yf0/Tug59dEnBfo+qu2vudg4H9BSJMFyr8YcxYvYbadnjOA0i1LlGTKidiEfi5ugzULbIPp9laY0/Na+NIv2b8X9kH0z6DCJoSEqYr+skAZFqhl1KhAKVCL5EmYJPUKia6O3AOzoki4789H7EA4Yka3IXLIF97NG+Fywh4OR2xgtMMCa6usBcuL9PFKri4JdQ1eylyHl1Nt8KskS+hFhCN9SzYS1qfg5DovEqYdidMet3VMxJuRkRMoD1NaTKDyMhb3dfUESonK8mR4KBMz88ovhTxF+yfxny1QRhao4FWpJ15Toj9WoJoSZYHKvIhAtd2dpA1tAmV5MudMXCmBRgmB2nkXwpAqJxaoEYnTQCXRHyJQRlOKPwiSnRKbyCGB5vnF0CZPRqswNVEJlKWoFKUVS1ELzxcmv+eleYglnpakpkB52aH5fS0CVSIL9Fny/M8WqPq1BA0IjAIHBQbbKd0Fcvtrn/QBENJKr70DvMAdb8V+CMmQkjUvqyxWBY0YFsnVPGwYpiqMQodgosI4pJ/opefj792u+vo2ccsp/8L5D8DRnnvjpEG28wIV4oyg9MmIf2T6hdM/sUkUfR/6JzaLGaHyqxc69FpXBrZjffE4fPY1IfRkLyJbSxHYFI2tp0PgdtgZdntNYLnLAEbVZtCvMIZeqSH0S8xhULQeevlO9JoTULgxBdnOcWgy2IL7yy3xYCXPQr+O3oxSL7zUzrl4+hTtdnprF8AylSWqFCinz5lXXhIJVJbn/w6BKhPoYgLlc9oEKpogaPs8gSpF+tcVqI5CoHq4omMqaDFxQ4ZrJBLtg+DsWQj9sGMwCKcyPrTtv4RAZZQilfe1oZkyZbQKUwGvmSa3VcrJktEmTpkfLVCuSBVwVSpjFsyLYcr7Yhzo0wI1oDc0b+WeeG3ylPnfIVGBSqDGQUMwDR4m4Y0QJFQSqGjDpX+wpwhuJTrFZM5cZtvGjIv2StPgQfoaCZOIkXnxRZJgI0mwhGUkJciILoGlahAt/9JlgUoS7VGtAzUgfa1CoGZRvUKixvRPZBJFKZf+kY2i+0VJbxg9iJWhJ7Amvhhm2Tvh2hCFLUf84dcYBr8L3nA/6wy347awarCDeb0NTGotYFZjD6taL5hWbBYTKWsKlHmeQGWJvsZLV6xZg9fW6i9AKVFRuvMtnkt4HChJSFXC/1cTqDaJ8hArpUBlef4QgTKLCVRTourf619AoE3Grsh0i0KyQ7AQqF7IkZ8sUK1ifAFsorVLU8lfQ6CSPP/yAl0oz3mBKoWphOWphDu6/8YgsFMtTiUsIRaHaThdTCW8VokRfymBys/zQ5/LkMptiS76p+oVGIbQYyx9woReu4y80B3LU0qflAZJnkbBJDEVBvSJI2NI1+hTmmQMqXQwoj+YjDF9uBhx84ZYI59+uYS8hDMjnaOkyYST3OlYgl5LJCV7hvcpkbJUjaMnYRw7IjCMmYZ+bDv0olqwJnY3dBPKYZBSBYOcGBjmRqqIxrqsNBhmpsI6LA/FrsnIsY9Bq8EG3F9hLuAJlLk0vLeCUuRSepPzG131ZtcmUGXZroQ7k4Q4X3lVIMnzv65AZYnK41OVSOLkIU8vqYdjacICVSIL9PqSZ0uU+SkC5Y4kMV53hS6u6awTDKzjBeaCUGUZAFf3HOgGHqD/zcP0v9oEw9BzAuOw82pMwi9Q6GkWmEa0wCyyjT7A2wn6kI8iAdGHtjwWk2Ep/iA0hGhN7w2G9/l99Tw0v15Gfh5e82gxeNpLXohSFqOQIyF3LmvybFkuRBp7ztNqEgvESe9lOifDzXvz++3PFihLgMXDCVQpNnlfKT0Z5eM/BM3nWQxxrQI5PfNj82vOU9rjOUbply0tZKdqw1UNj5Kg78vtp/RJwqW6EX3CMZxiZeRjfpyfQ17HXhN+THwP/rAR4pRRCZSYF6gSTqNjKoZhpMIkZgJmcZNiaxg9Bv3IfujRz6EXPoe10VMCg7iLWBczCcOoCawP3Ikql2QUWkeiV28DJU9zAbel8RuS70KS7zSShyvJaUkecsPIPfBypxHvy8eyPP8rCZRZTKCa4pQ7u5h5gb6slWcJVEabSOUUyvL8MQLlDzvmLiXQW6sMBJf0rXHc3BdHTbzhuSUZugF10A9uoP/JCyTRRhiF/HiB2lAa1SrJZ/EM+ckdqOpmLC3I12qiTZgyvAS6RK9ggUBZjlrkqYQnKloMaQIjFSoxWlBpvhg8tFLGLLBFu0C5DZGTlZziZMEtJju5R1zz/F8DWaBCmqp99Wvk106IBKgQqZw8efZ7lie3XYhPEI7hKoEaUum/LlTal1Ees4DVv2BZnPwcJGLx2I8UqHEEpVMNgRrRsXH0uBDouphxYkiU+vpRV9QCFRKNJLlGjMItqA7V61OQbxmOPv2NiwqU5akUqPLNzqlJ2dvOyMei4+g5Av3f3Qv/ogKV5fksif5XE+gx061CoO6bkqDjv0Os0mka2iTk+SIClSQqCVSSKIuTEyGVxdokuQiaCVJTgizIv6RA58X5tEAXpEst0mS0CZNZIE0l8vtbQ5oySnkqBCq1d2oK1JxSjyyp/wyByknyRZHlKbV5suQk2csSE223VGYzfF76OSh5ctME/yHo55Nh2c6LkWP7kBozFSxaM0qjSoR8KcXy9+ekaho2qBam1BbKW4mFYpWQJWoWSakzanCe6FaiXUU3jKLp9ROcRg0pQTAGUfSzR9LfLrwVHtv3YodzKgpMwzGst5FSIy8kpylQSpgyskQJueTktlGlQOUOI1mmXMLLZfwPSaDP48cKdF6e/3kJlCdV0SZQWaJ/KYHeWqmLG8StVXq4stYMZ008cMbYHX4b46DnVwmD7bWwDCdhsjx/gkAlif4wFpMno02Ymmj7OmZxac4jL/+jlCejnkv4GfA0mc9Drk6fJU4emfOUQGX+TxHovDyZeYGK16qSqBj8r+oE43PcFLFue7uQKCdUFukC1G0bJMpgEiEhC5TbSeW0qoQlqhSoUqJ/LYEa0BtAglK4aiiL+7Y9qHWiBGoShsE1brixwmyBQDXnAeU7i5g7VJ5rE6imPOXj/5MEOq0h0b90Al1Mogz/Ppm/hEDndE2EQE+v2wIf12jo+lYIgVpH8jwL//kCXUx8vK9NmJpofr3M8wTK4UZOoC8qUG2S1MQ0uHUekiKjFOYLC1QpT4bFoxaWQnAsKXmf4SYAqRlg/txfC/l7z8tTEug83AvPbZbcoy6V3kKwQZwWtUvw/9feff/HcV73Huc/cXNtRiLqAlvQARY1giIpUc0kQPTGJsc3vi+/bnLjWO6yLNuRLMnqlFVIiqR6tSXLsS1RhU29usR55Z85Od/n2TNz5tkzs7MLkCId/fB57e7sLACCs288UzcK8KaEPxpyK/ej51SyswqAe0DjLEAREF23j9HVub32En/dKqyD+16OwiFQI7txqNZTND77C7pl9Gv03cFZ+vfSFfQ+A+pW4QuDDGgPA+oRjQGNEUWyav+O+3ykLjrV2uH2uJ9saa/ej8OHzcWAMk4tDBWXWIVf8yV1/+/49n9HaRzrhdfq9Nd5vfXLKjml08MZ4qkBDRHNA6hcyi8EVKchlWNt9dXq6wVAsbMP4bTb97uw865Mp0qDdGjwGjo4cDVNXbGbyju+T30TP6IN+57k5faIKwGow9MvF2v3PMPLE0PC4UgQARSr7hJQs6DUpQEo6EnhMm8VvkZKQzMRj0CRxtPvBPIfRhmGz1dDmWjqGEU/AgWSz1TzaFqtnXsiPowpRBBQyMgSCbB6HlQPz+WMNKUYS4877ruRH8J9/dglhzhVR4j6fnX++GuGyfewiufTcEoAFdtCsc0VewtlG6xsSkB+rz2QxX2PqBwqFQPKzylA113Po11uGHjyGwDhSIB1eJPsepKmZm6nOy77Kt04ME2/L22hDzvX0UduT3wSUH8wfbEKKI8+8UatIopz3t1570CAQZCr0kuneeSJq9PjNt4Wik/r9Fep94jijCSr1S4ZncoINbwNA8SSxhlfS49809Jo6gRPnMuPTrWviW79fQazime0+s5ZcOrCkehHne0MIkakHfRJN6/aSw7MZB91F/n/o9eFz+yXbaCvl9fSvWuvoXtGrqbpy/dS6bobqH/nD2ho31EaWKy26zF3bjzCAfZDe3ggxA3vfc6FQ5rW7+NlEZusGE3cSnpTlqsKpVUeDC0IG6kGzWpYO8QZf1YCq7ldk8PecqsRnCRjTI/x5D9API9VefsBty02AagO2KUBqtHU962yAAVE+tZ6Tu77YsgiLDGdv2702JUEdGge2ypXFlApBFQQxaqGBWgyhrGKqIxGXe4wJ38sX3S4Eze09yU38sTxowP8nwdA0fTsHXT7pdcnAEUA9I9dffRpZ8UE9AO+j+2g+qpLwBPJ5eskwCkJoPIRH80AmlY9QNFyAUUO0dYLIkSTeUBxCzjzjEAljegHHW0OUQ2pLz7YHuGx25yiAH23y3esNOLwFECL136L+sa/7y4o0gygYXkADeGULACXm4UnSgMUq9h+pzCXE04EPLMA1VjiTERJpsk8NYD2zT3rGpiNw7ZDJHu55bG8RgJkwNZjycDUKQIPEKnwekDkYAyeQzh1M3ot576WMZ9/vfw8/r57HP0xSM8GtDa3rVUl/5kWoHrHlk5GpXGMoyoG9Fc0sO8FHoHyHxd+g6zbdZg27D5CCzO30d0bFumW/gk6VtzIeI7wCHQtvzmxDTR9BOoRxVWX/IUy0Du8uuvzcMjo62QLj8yq4SwkSVbhswH1NQroHy7gaQGeAmgjiMptWDqgqMUleOYFFMnv8r2OFnq/k1fpC+2uD7twnKg/VrS2bv/ZVZxAio53j9DDg9tcu0cXqOeqf6Gh7d+m8p6D1L901AVAJZwjj4Ps0dBuXub3vuDyyxKvFTGSIaBy7LJPAZkCKNawUCMAppX2Gr8/IqxxKMMEznoNM5ZW8jz28uPUcAcowBQEBdD+mWcUovwfUkVTp/FEesQ6OMdvdFWIp0NPEDTwQ1mA6te7+zxdoEwEDPX9agKl3v6rs7C0SgMUuce8agE4JUEzDVMfv5arB+japUddc5O30l3rF+jWgUl6vTTq8EwDNN4G6vOr7tU3fPVNL4Dq0VcWoBaWVo0CauGJBNBGIbUAFURrMW0e0Lg17vcpAVMX/8HSeGLPfR5Ad22co96rv0mDX7khN6CCaDOA6gRNXYhnGoZZpb3m8wTUgjNM5lul8UQCKOAEoh7S5gEdnk1mASoXBAnDVZas6eh8BTQtG1JeaKp4ujOfEoA+RRctPkIbFh6iveM30/7hKbqnb8xdxfyTwjB92uUvJPJZnRFoFqARHgAFwFQLAQ0RPXYhjgvVeHrosPPHQjMMeGLve15AkYVmWBqgYRrSMwGoHO6kEcUJCzgDCWlATzKgj/dtcX3j0mm66Kp/po3X/SsN73qkIUD9H2S9luNL4onOLqBhNpz8XsDx1tWdPM2gKIUQLrdVPdP8RXl1GXuPMRrtZTBROAK1Emw1umFD3DCDKre4yhECaIAWt4KfjDDxPH5h/rYWT8CqIfZVkQwDhvp+NYEyDVBkgZlWCKngiVsLTMyvH1t4SsDTA8p/gLBKtu9F90a5dPYB2rjwoLsO6C/7drjeLW2kP3WvpT8X17nL2OG86ujz4DECrRYD6tF08X2PpwcUuQ+UAyQKUXcVpmqCk8bs2IV+R0/YmQTUSuOpqwcoAp7ulpN/fxLHPMnv0qdHoIKoQOoArY5AdfiAuecql7u+ddEkbb7i/9EVjOjahfvPGqAhnHLmnQWgzoIwLGs+j6bu3AJ0aPZJD6jsDJHV+RDD/pmnopoBVKcB1QmmSH5hAqgeicr1P881QJEcqB8mWOpbqRFAB/Y87wKiA0tPOEBHFx+mf9j2XXqgd7sD9L3yqMPzL6X19MfSEH1W7Hejmg/aS3UBTb7pPZ4WoIDlTAEqq+8rAaik8UR5AJU0oPpA+nzFeEZ/pDiNZzOAbrnyn2hk7r4VA1S21ftiKENABc4sQC0ImykJp1hwdgAFjHmrARSjz1oMn04gKsloVY9a+/jr6dHrEL8WDfMqv8+PQkPk9OjU/7L8Ly3Ow+nxjPfWW/DlLQtPyYIyK41jnrIAlekWoENLj9HozP20dfEh+voV/0oPl6+lA5Xr6MPKRvpraS39Z3k9fVoZps/KuCJ9H6MZj0AFz3qAorMNKBJAcaun4/WNljxe1PdW2+pqtWCGaUAdou1raorBDKvF08W/8xBRvwrvD8D34XE3nS700W9Ll7huXH8djW67njZd/VXqWrqFeuYfdfUuHInqX3yce9I1sMTLNze4C5dz5PeQsZwl8UwCqgvxXFlAGXfZ7BUhGTcyj4FX9uFIebPADLOgTGtVZYpHlQyRBlQwjEuOPKV8I1APqCAqINYDtLbPB1DJwtIKKMptIwmkYXkA/cet34wA/bhn1OH5X5UNKwqo4IkEzzM9Aj1TgL7BnU1AQ0SxCh+uxuMMMLncINKAvtJ9cQJQVFj8t785QNPgjGseRclCcDm5ESh2AGEUitt6gCZ3Itn1zdViq1+nV6ElWYXXaMrqtjX/SoSf1ZpuFUJpJYdJyao8YHTTFZRphXBKGlCsjgmiuBLPlpm76eqlB+ifN36DDndvo8dK19AnDOhfKuvpP3o28O0IIzpIH5f6UwHVb3S/iipv+ngV/u3WszcCzQJUCpHMKg1Q6Xjr6mq1eKKVADSBZ3UbqA2oP2YUj3GSA3qnc4BeK1zsumfoGtqxZS+Nbd1H3fM/OWuAWni6TAzjwtVwKz9fEk7pvAAUI1ANKFbBw2SVPUQRUKYVzosEXUGpfx7f23/deBVfHW+K5xb4ta5a1DTajWCoa+Z1IZySBhRZ84TVAxThuqO+56l/Ny6ky7/LhQN01dSdNL7rAfrmJf9IT3ReSc+UrqVPSpfRn8trHaJ/5BHoxz2D9GG5n1cRKw7MMHel9eqbW7/pcV8DerrlAteZHoGiswnoWy3ZiJ6JEShG/SGiSUBxzCiuU8D/PzwCfbPzYtcjvVfTrk17aM/le2lw9qcNATrsEK1dttyFdBLVQikniIRhh6+FYuPZaGoTkIUnsqBMy0IwbHDmidw5QLH6HQLag+kRovwfUkVU1zubHp4P8RRABS0BFNP1L0pGqQBU5tHQydfQ05qtma9hQYjqAWq9tlFAcfwnGlo8RNfM3EU7FvfTv1z8NXqysM0B+nHxkgSgH1UG6INSH73HI9AsQAXN+E2fBFQQtQCtgXIFRqCSNU+IZL3qASqdLUDrj0C5Tn+1rLc7eiNAD/RdQ0ujux2g/dM3U3n24BkFVEOZlg1iY2k0ddoEX/MoShaCyykCFNsTzySgSMPnw/fmfxTArP4D8QsBnJIGNC2NWzhNzxcmz8u8y01GzlEBlm6eYJokC7TGVO4nAfUBUFyFaefS/XTD+r30TGELvVDcRh91b+BV9kH6pDxEn3EYfYaA6oPp3Wiond/YVTTlDR/jmQ6ojD7rjUBl77n+XPfUGMgIT84CsZGy8DybgKLmAd3gOtR3Fe0eXaI9m3ZR7+QPHaCVuUMJRJsFFJucagGtHkXCy2e99ChSZ8GYp1o8zx6g/XmafYxdPFILKLZ5hoCGcEoazB5GVj8O8QwBxWp+s4AKWOFja5o8ttKvW4lCQBPP8UKWlSzQeQEdXnrUXQd0ctd++ta6PfRc11Z6sXSVuwrTR8UBhyg+Dx54CqCy/bMZQK1VeAtPB+YKArrSiGYBin9TPUCtkr8rXx5ANaKNAlqZ+AGVZg5EgMar8481DKhA6dOr6Y0DamHYSDacPvEhTOzIkwVmmAlmmAYUO430CBR4hiNQK6Cp04DqkttH+bVR8bQB/sdJGlCZ1wJwpRLk9H15nJY+bjWKX5MGKLLglOeAZVryWU+4349zcLnhpSM0PncnTS7dS9/fsIdeLGyil4qb6f3CCH3QzaNOxHB+VGRAu3v4zVjmN2fyTKT32rsYT1xIxI+YLAiQnMJ5Yk1w9hHDio4xrL4YS6tXeZ76rWY8v+RLORdeo6jv6xGxwB5Oy0r+MCDAaWUBmlVipMp4Ir0NVCMaHWjfuYbe7exwvd1ZiQB9tP9qh+f1m/c4QLum9lNx+peM6MPUs/CIq3cxORrF8cLIfagiVscTQNZLAGXA6uYhDd8D9cLgSQofawe0D3kDdNa0hmIoBcswTI8AdaPP6gi0WUDTEM0C1M/jf9jwH4s8nskRqITXW9N1+ntbzyONnM6aV/KnqyYLFw79tQTLEFBJsLTuh4DiSkwAdGz2Fw7QG4YX6IXO0VRAHaIKUMAp5QEUpzEKoolrgFYBjRENoUtmgxmWDai/7mc8otRZKDZSCOiJNbWQWkhmdbYAlZoF1G3PDB7HKD6do+SynzcNZvg4L6A16FVrZF5d3zTAlGrh1CUAxar8cgHVpSPq088DUWDp/pEs+8Dc4+6xTMf8IWLWNJ3+XlnzJqBTI0prXqkRQAGhvi+P5X69+pZedGGVS1bncSHdsdnbaWLxTvrO8Az9unApvVzcyIAOuRGnh9MfA4o+dOdZ+wv2pgHq3vCMoaQhEECAiwY0Hn1qQMPVaAG0fhGenzOgwDMtDaoUTte/O6QRBaAa0bqAFta5Hh3YxoAu0t7Ll6i887sRoOXZh6J65v2OpXh1HttE8flJvKrLKLqTZnIWL8sWmM2nYQyB1I/D5y3s6pXEMF89U0dVh7lDqa0qTT7B2DFmDCcAxS1QrUzw9CqkPVOMGYPYKKCoPMO3jBcSSJNwxoDGPeYKAdUQ6sd5CxHUaTgRQLTmk0I8kSAZZqGIrHms+YFnvxuBYiSK0zifo5GFQxGg3xuaoZcZ0N8WRx2gMurEdtBPS/2uNED99T5jQNMSJDygvhDPCEK1xxwJfhpKHbCU23MZUP18WLjtFOnf30oCev1mbAP9HhUm73eIlmYejACtzB04JwHVGOoETgEz67EFZL0sIOvVMKAAUyO60oBWGEhkwyl9voBaIFrzSdb8GkSrEEZrHqvexedd7lCzRX7M3z8E9KWOS5oGNFpVV2/4sOUACgSRQCnVgBl2HgGKQkDDkaggGgIqyU6m9zouZGjbXKfby/RG54jrUN+V7pqgQBQjUACKESgAlQAodiwhACqIno+A6iwc82QBWa+GAC1OPE4aUazK476bxogKpI0CWmF0UWn6KUb0aZdDWqEpsHpcawHV00II9ePlJF8Lp52GIGoww8J5kYVfWDOA9i8wnJwAitH82vkDNDN9O83P30k/GZihV9ovoT90j9IHXcPRnveVBhQBCgEHmGncauCUGEEBtKHOM0DRF4AmC8GULCSzsnC00hCGj/PWMKDIjTo5AAroZBQaI/q4qxlABVF8XT0PRqeSxjIEdKVGoFnJufsaxBBNnZ5PsvBDGk2dNa8V8MTn1uNICYw+BdDZmTtoYeEuurlv2gH6anGTG4Hi2E/kjwX120HxWeP4xMcQUP+ZR/UB1YgIOBo2ZOLJuedCHPP0BaDLArRn/miE6AAOa3LXjogvG5lWtCmLl73zAVALQZT1XFYNA4rRpkAabgcNAdUJklnJvA5c9bg0/Th1V8N9gbRnhv8Bqsr0UZeGF2EEG06rl4x8QzwxDTvP/MVP4rAn0MITWYDK/A5kwY8fawybSQDt2fUilXc9R8XFZ6h37mGanL6NZnkE+qOhWXqx4yL6TWmU3u0ach+JqwFFGIV+Vux1iCYAzdgGKqNOpBEBNvr4TilG83+pmgf0dxfimNDkaj8+vtjCE2kMl1OIYiNpQB2i+D1Wkw+tcx9QVwUykRwz2n6Bm8d9IkBbiV5vH3Yd7N3qrkoPREvj3462gWpEy7OPcAddAFQQ1YDqbf1ZWXvDVyILyHqtDIb5qkweUT3KHUwtAlQQlb3xbhSqAK1MMmZBpYzSAJXpGlBB1HfUDAC6r1fFUN/PWxqgOMh/cJoXFG4lAEUJADOmhdOtZBW+tPQ8de96lgr8l71v5iGam/45Lc7fQT8bWaBftV9Kv+ka5RFLH73dWXKfKa5X4TEK/ZSnuc8drx4HitIA9XCurpYENDxA3gGJvgDUdbYA7dx5XwSotFKAyvK8UoBaIIaF8+jwvAVkvSwg63VOAirJ9GYAXW4CaBgA1XCuBKCSBaJkzRe+xj0fANrJC6QAurTwC7pl3RK91HGZ62RrD79JcREKhtJ9LAQ+IgIXEvHbP5EGFJ//LqvwesRZD1CcbfQFoOmdC4BW5nj1swpo/zwD9TmOQEMMrcJ5wseNovg3B6hME0DtbEAt+HQWmMj9DNX71usQTktdmREotpv63x9uZV4Nok5/vax6+WshAFpcfIq6+M3QP/cgLU3fSnvnb6fb1y7Qbzs2ugTQ0x1FerejwqvpOHC+SG+3FOi91gK934YdR4WoPICeaPly6ghU45YEVO5z1VMy5RTNvDUMaKPxv8UqxLCZzjSgxbEbHKB6NR6VZh4+pwDVAOoEQ104j36dns9Cz6qReXV/M4CWZ/hrVW+zALSwlPvy/WS69XpsXuif8qvxywEU21DxuwsB1S0H0OIi8oAOzD/kAN01+3MH6O+7NrlOtfU6QN0otL1M77TybTUA+m5LB2PpO72m/awAioPpvwA0RrRZQA/0bKGlS2cdolmA4hx5f5784QjReoBay3MIqGDYTBrGEEQpfD58bGGnS8J3xJwnT8mvkwNQQVQDGu5EahRQjaIghvR0u+TIE3gijWBa+vtYWa9BQNRfONone+Sxah9uL5XieQCtX+BwXwD1iCYhbDYNaNcSA8oNzvoRKAC9c90ivV7aTG+Ut7jrR75TKLreb/OjT4TR5nut7QwowIwRPdnSSqer4b6cshliqgEFMgKorhbSGM//aYBKAqnGFKfGCpCJorPA/t79YUPHW8v0atuIa3/PVpq+bI5mNs5Taex7VBi/m7on7qXi1H1UnGREOQ2oHoX2zeG97ZenJJLxsiu3cX7/QA2I/LVqMpBMS6OZNws6XRI8yU9LPp+v8sQhFf8uU1rVvfMIdU0edRWn+AdlHBDAAYTFCUZsJz/Ht5IgifmlCM5ger3nJODpbnke+d4avzw18xqkMZVDtNyoNLjilA7PxQuYT+MJZDWCVjgkKU89C77y4jNUWHzSAdo3u5/mpn9K87P/RnetnXd4IuyFP91VdmEbJ1bl0an2gtthhDflyTaGk0ej6C1G9XhLtdZWlT/vXYo/xjiJjYxGk6B6OHXNAIo0xui1ti/XFAHatjoq/tyj2tIQteCzIKyXvMZ9zeoH2EnH25OjUQmvA5zSyTbg2UrHWiv0u7a1rp/3baNrNu6ir2zaS+XxH1Jx5z1UYkDLk/u5B12VacZz+pCrPMuIzPF7ep6X8XkcCijVDgikcJlGcvU1OxtJKQ+G1jySns+CThdil8Q0WRJIqySUpZ2PRLc6B2ihiigAA54OMwVmCKik4RUgkaAoZT0XpudFgpy+n5U1X73Xnm+Aop6Z+2l68maHqAD6ZmWrA/RUZ8mFw5RCQNFKAarxzAK02RGoFCIaQpoYhQLIAMzsFG4KQOt+IwmgkvV9wvICeu3onlRAS1P8xlaAlmcYF4eo4Ilq4ZT08pyEMq1sLK00io1koakL4WsMzGQhlGmtAp7tOw9T58QRtzccgALFzvHDqWgC3RBejV8aiHq6LpxHPxbk0h7r8POF02ReeZ31OC0Nq04AlWJAG8uN9OfzBUBx/GcH44lK0/fT+ORPaHL6Z3T3yAIDegUDeiV90LXWnT+N3A4jrL5jJxKvwqNTWG0HnkCUi/DMAPQtTi4golGw8UwCuhw4dVmAakg1oMfbGb865YHNCiNIfWulf1dIf68wzP82/xtcDKj8n7zaVqHftK13/bj/Kto8upu2Xr6PKjtvYkB/wYDeyXDeV0WUV+GnHopW4f1qPAPitoXqM/vsQQHSy7WkBxUWiI1m4ZiVhaWVxy8GtF4WiI1UHH/IA9o2/qgDFG9UHMyOaUigRMBJ0JRpAqgkaGXhaBXOox+jELa0aYJ8+Fp9K/eXExDVo9RoQQuArFcjgCIA2r7whAvbvQDoxNRPHaDAUwB9t6uX3in0uAsnh4AiDWgC0RRAYzxjQOWNnwXockeeYfUQFTyRheWJjgtcyek8slaIhcnqdiPJa/E1NaBh8n3le59u+VI1/vkVoC+3rnPd1LvNAbqFV+GzAC1O85ubWylA0UoBagFZLwtLqzMNKMAMW1Vg+NaMHaQ2HoWW+E2K1XeMPgVJyQIUhXgiIIhpIZDyOCx8rX4sAS5rumThifTrBEDreXkuTwJouJDJQmhhadUMoBh9AlC8aSYmGFDunqF4FR6ncsaAliJA3+HVeazG+7CX3hiFKkDfWtPCt37VPQloXNYIdKXxRCGgGtFj7TGeb3YkwcwKgIZZKKaF7ZfW9DyAIo1oM4B6RO/l7vcZgMq2UAFUr03psiDNA6iFX5gGz3reSr8mq88N0OLcU277GgCVEWgXI4o0lmGYT49CBSUgKIDKNJluFc4T3U8BUdLTBdCs14TT5Tm5baR4gYoh1Qug1UoAiu2fnQwo3jTj4z92gN45MEPHipvoRB+PQIsj3IDro44ywylhWyi2iQJSD6hG1EEaACrZePrRJw6Qr80GcLk1Aqggik52MmrcqcIalzz2tZjpHTyNJHg2CijgPsX/Dh//3CmAXr5xlwmoNQL1x4PGgEanSPMya6WXVY0nWilAcW65bJe0n68tRtK/Li0P48OqWjR1FpJZpQKK0Wc7VuGXnm0YUMHTgVkFTE/TWIVwStHz1dfK10H69WnJvPiZrNcJevqxnt5MOK61UUDDGgW0e+Fph2cHvxnwphkbu8kBekfvFL1a2OhGoB+W1nKDLgEUB9RnASpvVgvPNECRjDzPN0CTtZmdZkSRhaSVnreZEWizgGIVvlFAzeWZl2NdLZzZgGrsNH61NQ+o7OBJy0P3YJSFpi4Esl4moNj2ecF2fpJHob2Lz1IXg4adSrWAPhpVmIgDeAKpBWsCSIWmzj1Xha8ZQMPSXhsuNNa0vMnJAXrhkoXPwjJOtkM9QRWuNGf1lBlGrXgN6pm4j7YzoGMTN9NN/ZPuivS/69lCf6pcRP9ZHqH/KA7Rx4UKvdfZ48L58SGg0ciz+mYN4ZQsPNG5NgJFrzOcSBB1kBYYNO5E1xqXBvSdYged7mp3txIeA9ETHTGO9Xqb50eCaF5AEebD9zre/mW+9dtvX2/vcP22vULPdfS5vte/hS7buI82jn6VymO3UPf4HTWr8MXJByNA3Y4k2SOPvfHTjBFSy7FOA4oSyzaed9nIoXik6KudB1c2igHNm4WllYcuBrRexfFfNlT32AM1rQKWF+7gXzSPcPqWnnOAYqdSYQfjWEXUdyjKAhRZgCI9XSfPazAxHfOmIWgl88lrGnm9tSDlKV6gYkTDBRCdSUC/suNGtyPpR30T9EL7Bvr3ymb6S98lDtC/lobrAhqOQC08kY3nubUKHyIKON/qZMQ4AVTSgL5b6nRpQBEAxaq8hWW9GlmFR267K7/uZAHbbVe7bbNpgALPyzd/jYrbf0adO35OhbHbGNF7+A1+n6t74gF+Tz3scpBOHawiynhljEBRuOwuF1BBNL7fOJ7IwtLqcwcUH1iGEWHHWIinBvQAA3XQhcfRqLQKnwVl2nRJnpd5cCsA5kFQkvn16635wqyFqV55AdWtNKDX7Pg+bZ+4iX7Qt4OeY0Bf6dlMf2ZA/1oZob+Uh901QLFDyR/WVOJwYH0WoG01eHpAaxEFoPbqOy4EYgO43LIAFTwtQENI9Ug0C1CEUaXAKKvn9RJALSwljasAepwBfatztftZX+vocP2mo0LP8B9A9O3BGFAZgfpRaD5Amx2BhlCmpeG0S6KoH2cVQpnW5wIosGzZfsAdZzhy/UsO0PYdB90INDkKjUegYR7RAEIZpeppKSVeV73NAlCmyzxh1uv1/TxhgZJbKw2oFD2nFsKaeATQPKC8QM8x2Fzv1L0O0OvGb+RV+J3ueqAYgX7Wc5EDFOEydtiZ9H53P+HqTNFB9W0lhygOZxI88wLqR54+C09k4bcSZQEaIqpX4RHABEy4D0QFVIESq+2S7EhqZo981ggUjxG+bthbvAqPEShW4/EzpgE6evk/0OYt/ycVUKzCa0BlFb45QGu3b2YXY5cHP5mnXvFr4m2X5YnDfPtoNcAp2VhaWUhmZQIKLAEodlK4s11mnowAtUegFp7LB1TACx83k369gJh235pmLVxhWYAm5gsWyuUCGl2tvwrotWM/cIBiFR4XVP60st6NPgEoLqQsgPpVeA/oyVbEo88GANVwnquAakT1ziR9H4WACpg6gS1EUnDMk8ZTAHVYGoi+yfntnx7QV9vbXQLos4Ve+s7Q1kxAZRuoBWiebaA6t6w2NLqsv5NnueHiHfHOH8EzCagGz0JTp+fNkwlo5/aDDkzsEXbbI6ur8CGg8WPAGaOaBqg1XXC0EvDCx82kX28Bqe+nTbMWKl1eQHUhoLhISpExrO1JM/86D2jf9P0OT/TDgZ30PI9AXypupI+L6+nPRV6FL62lT4uDDk+/Gl8L6PGWTgYSaOpqAX19zZoaPI9dyG/yswSnZAGKQkQR0NRnJsl9QRSAIg0mduTI42i0WMUQeOL0zDfX8NfICPNI9QAFmm/wfQnwy06wV9s6XS919NJTnX30dFc/fWfwSrp009do05av8xv6NiqOMZ5ouYDK9CANaB5ILfRWLr33HADGaMZ4Ys+4jV9aFoqN5ADFgfP4YDfgCeTwuHYEGqOp758pQPMkr8lKo4isaVY1C1lQM4C6sGAynGg5gPbP7HfbPwHojUMTDtBfdV/mzkT6U/ewQ/Tjbj/6BKCCJ8IqfF5A37wQeNYCis4HQAVO3OIAf40pbmUEKKgBUSSACoZA1AIzLAtQJN8PWYBKFqDfHrgiAWj3jiqi5wigenU7XP0u7TyYyJqW1TkNKDDCDgrgAjgFT7mfxDQN0PRkdd56Ls5Gsl5pUKJwer3Hy85dji9/Np7IBhTXAS3MHaGO2cPuakwTEz+msbEb6db+cfp14WJ6qfsSOl5aTycqQ3SyZ5g+cHgOuDAClR1H8fbPJKBp2zp9DE7QmdrbnpaFZ5gACiwFULmPW8khyqAJlOH9MOvfn1b0mlY7gfNY+wX8s/69C4/dz+0AvYD+0Nrh+nV7iY7y/x/6/0Pb6KJN/5c2XvFP1LnjFn5f3sVv4rsZgvuoa+d+V/cEAzqFK9Xfx4AyEDMPu/whTby8A0dGMwmjP7woLRvLsOztnWEexloE0/J4+gPkPX76eMxaGK0sAOtV2LE/s1WdO1huhgSAAiSNpQYU0Lr7Ywfi6Xzfg5oV5vEVdWP+eQvPGOj0ZF787HnS0IWP603PG0bwYRacUvcMj7it8FwQAMUB9G3zR1zFqXtojEeg6LahaXq54xJ6pfNSerUwQq8V+1y4Nuhp7mRHD51gNI9jj7vLX4UJvdECOH3HeKSZ/Kz3avj4DqOzDWgYwJTbMI1lWhZ+WYUjbusohPh0Vn6uTr9r+RL9vnW1C48FUyD7GuOJXuG1haNdfS4Aum7T1+miLd+g1p238nvwLt/4vdz9Pga0MMmP0dR+6px5yNWtAMWyquELLxIcJztyNJRYVT9sZEOJwtGklBfArG2WFnoSgLOmrVz76b8BUzdAKKZzlOoAAAAASUVORK5CYII="/>
  <p:tag name="MMPROD_128654LOGO" val="/9j/4AAQSkZJRgABAQAAAQABAAD/2wBDAAMCAgMCAgMDAwMEAwMEBQgFBQQEBQoHBwYIDAoMDAsKCwsNDhIQDQ4RDgsLEBYQERMUFRUVDA8XGBYUGBIUFRT/2wBDAQMEBAUEBQkFBQkUDQsNFBQUFBQUFBQUFBQUFBQUFBQUFBQUFBQUFBQUFBQUFBQUFBQUFBQUFBQUFBQUFBQUFBT/wAARCAH0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ZvxnjvQA1+lAwV9axtZ8WaVoSZvLyKFiMhC2Xb6KOTXEan8aIFBTTbGSY9BLOfLX645P4HBrxcVm+DwaftKiT7dfuO2hgcRiP4cG/wAj08EKOoFV7rULa1j3zzxwp6yMFH614bffEHXtUOHvfIjP8FsoX/x7lqz/ADHncySu0kh6u7EsfqTz3r4nF8aUYXWHi5eb0Pdp5DWavVkl+J7Jd+P9JtyQtwZ2HaJC369KzpviQpP7izZh6yvt/QA15vESDj9KurMgXcfl9STXyWJ4vzCrpTaivJf5ncsmo097s61/HOozFtiwxjtgEkfiTj9KVPEOoz9boj2VVH9K5D+1bOAEyTxr7ZzSN400226ys5/2UJr52tnOZYh+9N/fY0/s2C+CH4HZx39xIfmmlP8AwM/40k88rDmWRvYsa4R/ibZQn5LeWTH0H86rT/FaNgdunvwM8uK8uUsTVd5yb+ZpHK6zelP8jt3LEcknnuTmqsucHBx+ea4GT4pPj5LIAZ7tVZ/ijNnH2IfXdSWHrPVnowy3EL7J37SyLwJHHuGIqI39yn3LmZf92Rv8a8+/4WgwJ3WPTrh//rU//hacDcPYyL2yHFbwhiKesXb5m39l1usL/cd9H4h1S2I2Xso/3mDfzBqxH491m26zpP8A9dIh/NcV50nxK05m/eRzRfRd2PyqePxrpF0MLchOf4wVr06WYZhQ+Cbt6szllKfx0vwPSrf4rXcRAuLOGbH8SSFP0wa2LT4sadLj7TBcW2eCxTev6HP6V5QmpWt3zFPG4I4wwok4XIGc9+te1Q4nzGhpKXMvNHHUyTDz+y4s9107xjo2pMFtr+JnPSNm2t+TYNbYdWXhg1fMsuCMHkY6E1NY69qekn/RL+e2AGQiMSv/AHycqfxFfU4XjTVKvT+af6Hl1eHZPWlP7z6XbGKUDArw/TvjHqtiQt5DDfIOCynyn+p4IP0wK7XRvi9oWqYSWdrCY8bLobR/30Mr+ufavssJxBgcXZRnZ9noeFiMqxeH1lC67rU76kwKqxXSTKrRsHVgCGUggg+lWQfavoYVFNXieU01uOooorQQUUUUAFFFFABRRRQAUUUUAFFFFABRRRQAUUUUAFFFFABRRRQAUUUUAFFFFABRRRQAUUUUAFFFFABRRRQAUUUUAFFFMaRY1yxAFS2kA1j0pkkqRAszBQOpNeZ+MvjpougSSW1i41O+XgpE2IlP+1Jgj1yFyRjnFeLeJviFrvjB2W+vCLUni2gBSLHuMkt/wIn2xXyuYcQYbBXjF80uy/Vn0WAyLFYy0muWPd/oj3bxN8aNF0TzIrWT+1LpMgpbnKL/ALz9B+GT7V5hrnxX1/X3KRzDTrdukVt978XPzf8AfOK89ibgAHgdMVr6fYXF4QYImcE4DYwPzr81zDiPF4q65uSPZf57n3WHyHB4NXn7z7v/ACJo5Czly5Z2OWYk5J7kk5J+uauQnnA57etaFp4VIAM8mD/dT/GtSKxhtl/doAQOSR1r4yrXdR3ep2yqU4aUzLgjZsHHGKstKYxx+dTsRlgCSQelVpMEY/n2+tc+71J5lLchkvpiMB8D2qlNK7Dl2Jx3bNWJMFjg8+vvWbfanZ6eHNzdQ2+wZbzXCkD6E11U6FSo7RV/RFKpCCvKyGyjqTyePaq7Ensce1cRr/x68AaCG+0+KLFnQkNDE+98j2HNcBrf7YPgCyUfYnvtTcE5VbVk5+rDGPpXuUcoxla1qbt6ESzLC0t5o9sdsE96rTOq9SBj1IFfN+pftuaPtIs/DN87+s8yBf05rnbn9ty9bIi8M2oHbzLhv6V6tPhrHyXwW+aM3n+DhpzX+TPqpmHQdPXNVy2ckjH9a+TpP22NZc8eG9NHpm6fj9KiH7aGt7snw/pxHp9ofj9K6Vwzj/5V95S4iwS+0/uPq5nGCf8A6386hkbjvjHYZr5YH7ZmqOcv4dsf+A3T/wCFXrT9sQOw+1+HMqOogmB/nTfDmPivgv8ANHRDiPAvRzt8mfSTyDPHOewPWmrhjyvvXhNn+1p4cuGxPpWoWwPUsyvj/vnNdVpX7RvgPUGRTq7QMcD9/A0YH1JAH41yVMlxlJa03+f5Hp0s7wNT4Zr56fmer2/ynIwD6jg/pWrbahdQEeXO49iciuQ0Hxx4e10407W7K8IGT5UwI/OulglRwpU5B4BHIJ+teNWwlWnpUg18jq9tQrK8JKR0FvrtwRiTD984wTV2PUUkHIKnr61hWxX1HpV6KQDtkDvjgV5soLojlnCHRWNEuGORyMVXd+vP4CrFuFKDuD6VY+xRzDupPQisuZRZhzJaFfSvEmqeHJQ+nX0tpk5KKcqT7qcr+OM16H4c+PToVg1y0DDp9otf6of5g/QV5zdaLcAF4x5qdsdayJlMRKupQ91Iwa+gwOdYvCtclTTs9UebXyvCYxe9FX7rRn1foPirTPE1qZdNu4rhBjcFb5lPoynlT7EVt5J7V8YwXk9ldx3NpcS288Z+WaJijD6Ec4PcHg16V4S+PV7ppWDXIft8IOPtUICyKP8AaXgN+GOnQmv0nLuKaNe0K65X36HxeO4ar0LzovmXbqfQuM0VgeHvFum+KbUT6fdJOnfbwyn0ZTyp9iM1vCvt6c41I80HdPqfHzhKnLlmrMkoopMityRaKKKACiiigAooooAKKKKACiiigAooooAKKKKACiiigAooooAKKKKACiiigAooooAKKKKAIxyKOCKgnuY7eJ5ZHVI0G5mJwAPU14V8Qvj20YlsfDTeY2Sr37LuUH/pmv8AF/vHjjgEHjy8bmFDBQ56kvl1Z6GCwGIx1T2dGN+76L1PTPG3xL0XwHbB7+48y5cZitYvmlf3x2HucCvnPxr8Xtc8bF4Gk/s3Tnz/AKJA/wB8ejvwW+gwOnB61x17cXF9dS3N1M9xcSnc8srFmY+pJ5PQfTAqXSdJvdZu1trK3aeU9do4A9Sewr8szTiGtirxg+WH4/M/Vss4fwmAj7XENSkur2Xp/mMjcADOBj+EDGPat3Q/D97rjf6PCTH3lbhQPr/hXb+GfhNFp+2fVCJ5BgiJc7Af5mu8WCC2h2RqscSjAC/0r8/r4xX93U1xWbU4vkw6v5nD6R8P4LMB7xvtL9hjCj/GuiSGOFAkaqi44UDFX5HQ4wRyM8HtWD4m8T6T4S02TUNZ1K20yyjGWnuZAoGTgDnr+FckI1cTLlim2+iPAqYmc3zVZFl5FXOD7cVA7qQcHOeeBXyz8T/28/DejNLaeENMfX7lcgXc5MMAPQkcZbnkEcGvB38a/G/9pq/ew0qHU9Qt2wTa6TCYbdRxgsRgYHqT619tl/CWLxNp1fdj57/cebVzajR0jqz7N8e/H7wH4B3jU/Edo1xg4tbU+fISOCCFyFPbBIr5/wDGf7elpBvi8MeHXnOBi61GQIM9xsXJI/4EK2/hr/wS+8U6w6XXjjxBDoUTEF7axxcTn6uSV9M5r6n+HP7CXwk+HqROfDy69eqMNdas5nGR/EEJwp+nSv0LB8J4LDpOpeT8/wDI8WtnFappDRH53S/HL40/F24lg0BL+VHJzb6Dp5YIPZwGYD33Cul0b9hv49fEyWCbWbKSyimGRc6/qIfAPOSoLMPoQDX6yaZotlo9sILCxgsY1UKq28SpgDgDgCr8YIyWHJxmvq6OBw2HXLTppeiPJqYmrUfvybPzm8K/8Eo9Vmh3+IfHNtZSD/ljp1iZwfX52dMflXqugf8ABL34ZWEEZ1TVde1S4A+ZhNHEh9goUkfma+y6K7OVHNdnzvo37BPwS0iEIfBaX7jky3l5OXP4K4H6V1mn/sm/CHS8G28BaSPaWNpf/Qia9coqxHBW/wADPh3ZoEi8B+GwgPQ6XAxP4lCf1qw3wY8AYP8AxQnhk+mNHtx/7JXa0UAebah+zn8MtSH7/wABaBnPIjsUT/0ECuav/wBjD4L6lnz/AIf6eSe6STIPxCyCvbqKAPl7Xf8AgnL8F9bJMGkajowPbT75sD/v4GNeaeJP+CVPhe8lZ9C8aanpiYOEvbdbkg9uQU/lX3ZRQM/LbxX/AMEuPiDpbyTaFruj63HHkxrKWtpn9MAhlB+rfjXmOrfBL9ob4OshOieIIoVBZfsDC9iwOp2RlwB9QK/ZeqzqxJXGV9c+3AxXPPD0qitOKaN4YirTd4SafqfjVoX7W/jTwzcG11yyt9QKNiRJ4zBOPUdMA/8AAa9i8IftgeDNZMSatHd6BMxw3mJ5sKemHXBP/fP41+gvjL4P+DPiFb/Z/EfhfTNViUHaZ7ZSwz1II5B96+ZfiT/wTK+H3iJZJvC2oX/ha7KlhHuNxCWz0IY5A9l5rwcVw/gcUm3DlfloetQzrF0NOe689S94X8WaN4rtPtGj6pbajERuJglDFB/tDqM+4FdHE6gjJ6jI718WePf2FfjL8ILl9R0CN9ftoW3Ld6HKRNxzkxZzgepFYXhD9r3x74BvVsPFNmdYiiYh0vozDdKQeTuxliO2eK+Cx3BtWF5YeXMuz0Z79DP4VNKqsz9A7UqRlecDJI/xqa40u31BCs0YbPQgc/ga8a+Fv7UfgL4iNFbpqH9kapJgGx1E7TnOAEc4Vs9eOnevcbZldQVYNGfukHIP0r89xmBxOBny1IOLPWhioVVz05HG6p4EniBks5N467Hxu/CuTu4JbObypozHKPvIwxXuEIUqOe3X2qPUPD1jrkHl3MKydgcYI9wetctPFuLtPY7aOayptKoro8S07Vr7RbxbuwupbK6TpJC2D+PZh7EEeor2jwN+0BFPJHZ+I0S2c4Avo/8AVMf9sdU+vI6k7a8/8SfDC/01GnsQbu1XJ2Y+cD+tcLJlSVIwwOCDwQa+wyvO6+Fd6crx/lex24jA4DOKd9Obut16n3Db3UV3CksMiyxsAyupyGB5GD3qcYx718e+B/ifrPgWZVtZPtNgWJksZmPlnJySpwSh5JyARk8jpj6T8D/EfSPHlq0unzEXCAeday4EsRPqOhHowyD68Gv1zLc7w+PSivdn2f6H5nmeS4jLpXkuaHSS/XsdtRTVbdTq+jPngooooAKKKKACiiigAooooAKKKKACiiigAooooAKKKKACiiigAooooAKKKKAIyfSsPxJ4osPCunPe6hOIoV4A6s59FA6njp9ay/G/juz8FW3m3DGa6kBEFqp5c+55wo7nH5nAr5w8T+JNR8Vai15qUxkcZEcXRIQT0UdhwOTycck8V8jm+fUsBF06fvTfTt6n0WVZNVzCalP3YLr39DT+IHxN1PxvJJbrutNJz8tqrcv6NIR19cDgH1xmuFYYbpjHatCC1kup0jhQySNwABzXf+F/A8GnslxeBZZxyqHlUP8AU1+N43MKlebqVZXbP1SKw2VUFCkreXV+pzXhf4dXWtyLLd5tLTrg/fkH9Pqa9e0DQLLQLYQ20SxKAMt3PuTRBIBkDA/z+lXBIFjZyQFAySxwBjuT2r5qrWqVnaP3I+Rx2NrYh++7R7FifYykkgjnPPp1rnPFHibS/BulSaprmo2+l2EYw89y21c9cAdz7DJPpXgPx7/bk8MfDUXOkeGkj8TeIQDG7xvi2tmHGWfBDHk8DPIwetfKugeCvjH+2j4pe6xcXlirkSXk58mwtFPOEHAOB0AyTX3GS8JYjGWq4j3Yfj9x85VxsaK5Y6s9e+Mn7f8AaWzT2Hw+sBcOMqdZv12oOvMcf45BYj3FeUeDfgF8af2r9XTV71bt9Pdi39rayxhtoweT5ceBx6BFx9K+4PgT+wH4D+Ev2fUdcjXxh4kjxIJ7mM/Z4WByCkecZ9Cea+n4baO3hSJIwkSqFEcYAUDthR0H0r9iwGTYTL48tKCv36/eeLVxNWs/eeh8nfCD/gnJ8PvAiwXfilpvGOqoAzCfMNsh6jaiHJwe7EgjGQOlfU2k6DY+H7BLPSrG20+zRQEtrSBYo1x3CAAA/WtlM4GeDjkDoDTq905BkOBGMZ79frT6KKACiiigAooooAKKKKACignFNLqP4h+dADqKKKACiiigAooooAKKKKAKsyPIQCgK8ZyB6/j+WPxrhviV8D/BPxds3tvFXhqz1R36XLpsnXAwAJUwwx6ZI46GvQ6KAPzj+M//AATBubdZb/4daz9pBy40jVsBhgZwkw4JPQAqPc968A0b4sfF/wDZd11dF1+2u4beM4Gma0heJwMj91Jk8DJxtYjPUGv2TlbaACNw5yB1OB2HeuX8cfD7w/8AEXRn0rxJo1rrFhKpXy7mIEr6EHqpHqOh5rixGEo4uPLWipJm0KsqTvB2PlH4MftgeCPie0Fnd3H/AAjWssoBs76QbHbqdkhABH1wewBr6JhTJUZGcZz7etfHHx6/4JoXVn9o1j4X3puUDFv7DvZAHTBBAjkJ5xycHB9K8Z+Fn7VHxE/Z01o+GvFen3Oo6dasY5NL1MFLi3GeSjkZ45ODwc5zX5dnHBiknVwT1/lf6M9ijmLa5ai+Z+nTsnl8EDjrn1rifF3w/sfEKvLGBb3f/PVB1/3h0NZfwl+N/hP40aQl54e1NZLiMAzWEzbbiDnoynBI9xwe1d5M/XOBX5VUw9fA1XTqpxaPawtaUJKpRkfOXiHw7feH7toLyLGThZAcqw9j0B9qradeXWlXsF5ZXL2t1CcxzRHDKe49wehBBBHBBr33VLCDVLZ7e6iSWJv4SP1B7V5b4l8BTaMWntQ09mM8fxJ9fUe9ethsa4tWdpLqfeYbH08XD2OISu/uZ7D8M/jXF4hVNO1ox2mqMQqS9Ipj2x/dY8fKTz2PYevIQVyORXw+kYIH8XtivY/hn8ZJtOeDS9emaW2yFivX5aP0Eh7jtu7d/UfquTcRqbVDFPXZP/M+Jznh/wBlfEYVadV29D6BFBGahimWVAysGUjIIOR+dTE1+ixlzq6PgXpuLRRRVgFFFFABRRRQAUUUUAFFFFABRRRQAUUUUAFFFFABRRRQBC/3hXE+PfH1v4Qs/Lj2z6jKP3dvngDpubvgfr0HqJfHfjmDwnZCOIedqE6nyYc/mzegH69B7fP9/NcX91NczSNPPKxZpG6sen4ADgAYAAAHFfCZ7n0cEnRpO83+H/BPp8oyl4ySqVdIL8Srqmo3Wr3013eTNPcynLO3X2AA4AHQDpioLbTpdQkEcQ5OCWzwB6n/AAq3b2RuZNo4U9Sa6PT7dLJNijoOT71+M18RKpJzk7t63P0xuOHgoU1a2yJ9A0i30lAAMysPmkPf6en0re8z5PTBzWPK/wAqkcYIOSePy7/415h8bf2itB+C+hgzSG/1udd1rpkbAs4H8TkfdX3PXkDODjHD4Ovj6qp0o3bPncXVUE6lRno3jr4g6D8NtAm1jxDqMenWUQOAxy8rD+FBjLE5A44Geor4U+MH7VnjL476ynhPwXZ3mn6VdSeVFZWWTd33PG8ryAe6jAA6kgVheGPCHxP/AG2PiG84LSW0TgTXcwK2OnRnoAeBnAOAOTX6U/s+fsteEP2e9HUaXbLqGuygfatYuUBlc8/c67F5OAPX3xX7TknC9HApVayUp+ey9D4bF4+VZuMNInzH+zj/AME4Ybf7LrnxT/fz4EkXh23kIUEH/ltIp59cKQPcjIr7t0PQbLw7ZW+m6XYw6dYwAJHb2kISJBk5KqDgA9+5Jyc10O0enbFAGK+9S5djxwooopgFFFFABRRRQAUUUUAFFFFABRRUcrYXJx1HWgN2RzNGsLGToOtfEf7TH7SWo/8ACZ22keFb9reDSZxLcTQtxNKMHYexUdwc5PbivUf2q/jmvgDQjoOlTn+3L5NuVb/j3i7sT6nnH/6q+CWcyMxJJJO4knJJ78/jXzWYY1xfsqb9WftXBHCkcYvr2MheG0U+vn/kfp38FvinZfFTwjbarbttuB8lxBnmKQYyp/nnuK9LB3DkV+YvwI+L138I/GUd2Xd9IuiI72BTwV7MB6j+VfpDoOsW+u6ZbahaTLLbXKrKkgOQVOMD9a9DA4tV4cr+JHx3FWQTybGPlX7uWsX+nyNyikHSlr1T4YKKKKACiiigAooooAKKKKAK1wzCI4BbOAQDg4Pp7/lXl/xl/Z/8H/G/RDaeKtJjubmNSsGoQL5dzb+hRgckDurZB5OK9ZpNo9KAPyE+NX7KHxF/Zc10eKPDd7dahoUDF4db04FJoF7iZASQCCQTypAOcdK9g+AP7cdj4vNtoXj0xaZqvEcWqKMQXJ/2wP8AVtkdRwcngCv0Ru7aK5t3imiSWF1KtHIgZWB7EHr9K+FP2oP+Celj4lju/EvwxiWy1PJafQycQ3DAZJiJOFbg8dCR614GZZPhcyp8tSOvR9UdVDEzoSvFn0L5qSokkcgkDAESqQQQeQQRwR70sxDod3I6HPevzu+Bv7UviP4Kat/winjOC7utFt38hobgEXNgQcEAEZZc5yp+o6AV92aF4r03xjo1vq2kXkWoafcrujnjYYPbHsR6Hmvw3N8hxGWVO8Hs/wCup9pg8VCutNGZfiLwgshe5s12ucloieD9PSuWigIbBGCDgqR3r1Fm2r1z7msDWNHjuyZYgFl/nXj0qzXus+vw2JklyT1RsfDb4ly+FnTTtQkaXSc4VjktbfTuV9u3b0r321uI7mKOWJ1eJxuV1OVIPQg+9fJqxMjYKYIP3fpXf/Dnx7J4YmFpduz6W7cZBJgJOSR6rk8j8RzkH9NyDiB0msPiJXj0fb18j5TOsmUr4jDrXdrv5+p9AAUEZqtbzJcxK6EMjAFWU5BHYg1ZJxX6xCamuZH57a2gtFFFaAFFFFABRRRQAUUUUAFFFFABRRRQAUUUUAMrmPGPiWDwxp5nYB7l8rDDnlz6+wHBJ/ritPW9Xg0HT5bq5fCIOndj0AHua8J17VrnxDqUl5dHBbhEBJEa9lH9T3zXxfEGdxy6l7Km7zlt5eZ7eWZe8XU5p6QW/n5GNqF3capdzXVzKZJpiCzkY6dAB2AHAHaqbpnr1zVq8ZIY8uccdPWs9bgscn8B7V+HVas60nUm22z9UoUowioxVkti9b4QYAx64qy0/ATeULHG7+n49PxrMeZo1GzkZyR39v8ACvAP2jf2k0+HtrL4e0GVJ/EbriWYYIswQMMR03EcgHp16EZ7sBl1bMaypU16s4sbiKeGg6lR+iN/9or9p60+FtpLomjGO98VyqAQeY7Mf3nBzlsHhfbJ9D41+zb+yh4p/ag8SS+K/Fd3dWfhh5TJPqMxxNfsOqQ5zgDjLYwBwBnp0H7In7Gt/wDGnUf+E48eeenhoyGWOGdiJtTbJyxPUID1PfoPb9PdG0my0ayt9PsbWOys7eMRw28KgKiDgADsOOg/Gv3bKMmoZZS5Yq8urPzDG42piZty26Ix/AHgXQvhv4dtPD/hzTotM0m2z5cUSDknqzHqWPckknOOOAOwChRwAPpQqBcYABxgY7Clr6E8wKKKKACiiigAooooAKKKKACiiigAooqKZyoyDjnrjPFA0rsZNIRlVIBJABJrzr4xfFaw+EvhOXVLxi9w2Ut7Qn5pZD0A649fQCum8WeLbLwfod5qepXCQW9spd3c8ewHqe2PcV+bnxm+LOofFvxbLqVwxjsoWKWVuDxEnqfVjjJ/KvIx+MWHhyx+J7H3nCnDs86xXNNWpx+J9/Jepy/inxPf+MdfvtY1SY3F9dyF3YnhR2UegAwAOwFZNB6+9eyfBT9nXUPivo+papI7WdlFG0drIy8SS4/9BHHSvkYQnWlaKu2f03iMZg8jwqdRqEI2S/4CPGz0r6Z/ZK+Pj+GNSj8I63cEaXcv/okrniGQ5yh9Ax6e/wBa+c9b0a98O6reabqFu9te2shilifqCDj/ACe9UgSrAqSrAghgcHPanRqzoTTW6OXNctw3EGBcHZqSun2fRo/XyGcShWDEg/kfcVZHXrXy7+yp+0F/wl9hH4X1y4A1m3U+RO5/4+Y+f/HlHB/A+1fUCD5Me2BmvusNXjiKanE/kfNctr5XiZYesrNfiu6JaKKK6jyQooooAKKKKACiiigAooooAKZsUAcDgYHHSn0UAfNv7Tn7Ifhz4+aM13Gkej+L4FPkarCuQ/okw6uCOAeSD044r87/AAr4w8e/sf8AxEutD1uxlS1Lg3elynMU684kibBwSDwR16Gv2eMaHquf85ryP4//ALPXhr9oTwi+la3AsF/AC2n6mi/vbdiB0I5KnAyDXHicNSxdN0asbxZrTqSpSUoOzR5R4C+JWj/E/wANxa3oV551tIu1oiPnhfujjsevPcdO9dGJt6KxOTjOf881+d11Z+Pf2NPivNp99E3lkjdGGP2bUYM8Mp6A4PBHINfbXgD4laX8TfDUGt6Pdl4JBtkjY4a3k7xuOoI7HuMHoa/D894fnl0/aUtYP8PJn6DlmYQxEeWWkjqby3SUlxgMDk8VGseDg+xpTKSoJznHNEUiK+H4BPGa+Q1SPqldI734deN20aRNOvZP9Ac4jkc8QtnoT/dJP4fQ8eyq4ZQRzXzjFb5XkAqf5V6T4B8Us0cek3jfOoxbyMeSB/AT6gdD6e45/UeGc/1jhK79G/yPz7OMuSbr0V6r9T0uik6ilr9aPkAooooAKKKKACiiigAooooAKKKKAIyeKilkWCMsxCqASSTwBUrECvPPiL4gyG02BiuRmdh2HULn9T7cd68XNcwp5bh5VZ/Jd2dOHoSxFRQj1OX8ZeIn8SX4aMn7LCSIkH8Z/vkfyz0/GuWupEt4nkfhQN3P+etajrj8M/hXBeJ9b+23X2eM5hQ8nPU/5zX88YnE1swryrVHdtn6pl+FUYqlBaIS7vzey7uiZyo9qiaY7wASCec8frWYLgo23vgEe/tXn3xn+Mtn8MPDL3AKXGr3IaOytgerDgue+1cn6nj1I7cLg6mKqxpU1ds9rE1KeEpOc3ZIyv2h/wBoVPhtpcujaVLHc+JbmMBWUZW1Q9XcYwWI6DseTkcHmP2NP2Q7v4ya4njzx3FNJ4ZSYyxR3DYfUpskkuTz5YIJJ6scDpnPO/snfsy6t+0345u/FPid5T4XtZ/MvLlyVN7L1ESHsOOTyABjrgH9W9H0iy0rT4NP06BLaytUEMUMKhVRRwAB6DGPz71+6ZTlVLLaKjFe892fj+Y4+eMq8z2WyJ9OsLeygSG3gWC3jUJFFGoVY1HAAA6Y9B7VoCBAchFB55xzz1pUiEXCjA9KfX0B5AUUUUAFFFFABRRRQAUUUUAFFFFABRRRQAzHycjBrN1S9g0uzlubmRIoI1LOznAUAc5P0qze3K2kJlkICAEkk4AA55NfC37Uv7RsnjS7n8M+H7nbo0Tbbq4jJHnsOqj/AGR+tcGKxUcNC736I+kyLJMRnWKVGjpH7T6Jf59jlf2kPjvcfFPXDp2nylfD9pIQgXI+0v0MhHpnoDXi3Q/rSYyBW14R8J6j4216z0bSoDcX104VQOijuxPYAZJJ4r4mc5158z1bP6xweDwmQYFQVoxgrt/m2dN8GPhRffFrxbFp0CFbKHEl3cfwxp6Z7k4wB9a/Sfwx4Zs/CegWml2ECwW1vEI1RRjAH+TXL/Bj4Tad8KPCcOl20SmdgHubgj55ZO5J/wA8V6IiDHXd6+9fX4DB/V4c0viZ/MvFXEU86xXLB2pRfurv5nzF+1h8BR4u0x/FOiW+dYtUJniQYNzEP03AdO9fDRBXqCOSCCMHP0r9fZraOWJlcbgc/e7j0r4X/as+AP8AwiuoT+KtDtz/AGVcNuvIIx/qXJGHH+ySefTPvx5uZYJ39tTXqj7fgXilUmsuxctPst9PL/I+ddJ1W80PUrbULC4e1vbZxJHNGcFWHev0P/Z5+PFr8XPDXkzskGv2ahbi3/v+jr7H9DX5y4OO/wBa2vCHi/VPA/iG01jSbhra7t2yMH5XHdWHcHoQf515eExUsLUv0fQ/R+KeGqWe4bnhZVI/C/0fkz9al6D1xS52ZAHSvMPgj8aNP+MHhxbq3Ihv4lC3Nqx+aJ/6g9Qa9NjbcobrnvjtX29KrGrFTg7pn8oYvC1sFVlQrR5ZReqJaKKK1OUKKKKACiiigAooooAKKKKACoRAijGD0AJycn6mpqKAPJvj18B/Dfx78FT6Jrdv5c4G6z1BBmS1kzgMozyOxHcV+WDJ43/Y1+LtzpWqQnarATRA5gv4D0kQ+uDkEYIPBr9ozCu09e/Pv614r+0j+zrov7Q3g240y9H2TV7bdJp2pKoLQyehPdTwCOg69c1z18PTxNN0qqvFm1KpOlJTg7NHj/g3xxp3jrw5aa3pE4lsp1yMj5lI6hh6g8Y+nrW1HKXhBc5JGc45x2r4M+HXjfxH+zH8TNQ8M+J7Z4rBZxDqVi+cKeQJo+vYg5HBBx1wR9wWGr2+q2EF5aTR3NtMoljkjOVdSMgg9+K/C89yaeXV/d+CWz/Q/U8pzCOMp2fxLc6rRtTDyC3kPUfKT/KuhiTlWBMbAghlODkcjB9e+a84SQ7lYPgjkMP0ru/DGqrq1vsYgzoMMo7+4r5CXNSfPHQ68ZRsue2h7H4Q8QjWbPy5cC5iwHGMbh2YfWulBzxXkOlXMum3sdxD95eo7MvcH6/zAPavU9Pvo7+2jnjOUkGR6/jX7hwznizGh7Go/fj+K7n5fmGF9hU5o/Cy/RRRX3Z5YUUUUAFFFFABRRRQAUh6UtMZ8ColJRV2Bja9qy6Tp8kvDSMNqL6sf6d68pnDySvK7GSR2LO57k8k10PijVjq2pNsOYIsomOnUZP5j9K5XXdSh0WwmuZGwkYP4mv5+4lzaWY4r2VJ+5B2Xm+rPs8rwrpxWnvSOU8ceIRpkC2cL5mmzkj+FfevP1fJz0zzUWo6jJqd9Ncy8vKSTz27fTFVzcFAxI4AyWJ4A9/1/KvLo0do9T9Uw2HjhqSvv1ZT8ZeK9P8ABmh3er6nKY7S2jyQCMuTwFA6knp+NfK/w08BeJv2xvjasBZ4LNmEl3coMpZWo4Cr/tEDAz1JJOcGo/jd491D4x+O7Pwn4cje8s4rgW9tDACTdTsQNxHUgHgDp1Poa/Tj9lz9nqw+APw3ttJjxJrl2RcatdrjMs2OFBGRtUEgevXjOK/ZuH8oWEoqtUXvy/BH5Tn+afWqzpU37sfxPRvAfgHRfh34U0/w5oVqLPS7GMRRRr1OByxPUknnPrXSrEEyRkknJyfbH4U5E2D1Pckcmn19kfHBRRRQAUUUUAFFFFABRRRQAUUUUAFFFFACVXuLlLaNpJCAoGck4/Oo7u7S1XdJ8q4yWPQDv/8Arr4y/aZ/agbU5Lnwt4UudsQzHdX8R+90BRDj6gsPoK4sTiYYaHNJ6nvZNk2JznEqhQWnV9EhP2ov2mv7WFz4R8LXIFsMx319D/Ge8aH0HOT+HrXyiMmgHOQDz60+CKSeVIo1MkjkKqKMliTgADuTXxNetPETcm9T+r8nybC5BhFCGnVt7t92T6fpt1q1/b2VlDJc3c8gjihQZZmPAwK/QX9m/wCAtt8L9AW7v40l8QXgDXEyAHyh1Ean0HfHU1y/7Lv7O48FWieIdfgVtduEzFE3P2ZD/wCzHv8Al2NfS0cHlDGSQBjB/mfWvoMuwHIlVqLV7H4jxnxW8fN4LCy/dp6tfaf+SJ0txGcjPHapaKK+jPyDcQjNZep6Na6xZXFpdRLNBMpSSJ1BDKRggjvkVqZzTR8vU0mlJWexUZOL5ouzR+bf7RPwKuPhP4ie6sY3l8PXjnyJBz5DHny2P48HuK8czxxya/WXxd4L0zxlol3pWqwJcWtwu1kcdPQg9jnnPrX5wfGz4Oaj8IfFMlpMHn0qYlrO9xw6/wB1j0DDp78HvXx2YYF0pc8Ph/I/pTgviyOOprA4yX7yK0b6r/Mw/h18QtW+GniS31fSJSsiHEsJOEmTnKt9ecHsa/R34TfFrSfip4Yg1LT5AZ8bbi3JzJE+OVI/r0r8uh94fSuu+GvxM1n4X+JItW0ubAyFuLZj8lwn91h6jOQRyD7ZFY4LGSw0rPWJ6fFvClPOKPt6KUakdn/N5P8AQ/VRJQ4B9eR9KkX7ted/Cb4waN8V/D8N9pjbJgAs1q5AkifuCP6jiu/im3k/Ujj2r7OnUjUipQd0z+XsRhquFqypVouMo7pk9FFFanOFFFFABRRRQAUUUUAFFFFABUTwK7biTkHIwe/0qWigD5S/bd/Zcj+OHhU65odtEvjTR4meFsYa9hGMwse57qT0OQMZNfE37Lvxjk8MaqfBXiB3itHkK2jTcG3mycxnPIBPT0Oe2K/X1osyb8nkDgHHTPX86/Nz/goh+zL/AMIzqz/E/wAL2xisLmQDV4YRjyJieJgOwY8nHQ88AivLx+Bp46hKlNb7eTO/BYueErRnHp+J7Csh2nPT/IqbTdXl0m+S5i4KnDD1HcV4d+zp8Yf+Fg+GBp1+5Ot6aoWUlh+9j52yfyB9yPWvWxLuwQpAPJBr8Ex2CnhK0qFRbH7RhK1PHYdTWqktj3TSbuLU7OK6jO5JACBnJHqD9K6/wvqZs7n7O/EMp+XP8Lf/AF68M+HHiX+ztSFjJJ+4nPy56Buf55/QV7EjgJlRjHpXlYLGVcqxUasOj+9dj4XNMI6cnSlqnsekqc80pIxWNoOp/brT5jmVOGHr6Gtev6TwWKhjKEa8HpJXPhZxcJOL3RJRRRXokBRRRQAUUUUARkdMVg+Kb82tgYoyRLLlQR2Hc/59a3Hbau49q4TVbg6hdySdYwcL9B0/qfxr4birNfqGEcIP356L06s7sHS9pUTeyMR4PQceo9O1eN/E/wAQG/1AafA37m3OXweGf/63SvU/Gmt/8I7oc1wP9bjZGCerdB+FfP8AMTNIzuSXdtzM3Uk9a/DcLT526kj9TyPD+0k609lt6lHziGI25IOOv5fnXjn7RnxP/wCET8NDSLCXZqupKQSrYaKLGGP45wPbNera/qFtoemXmoXkoitLeNpJXboAASeevbHFfMHwe+H+p/tY/tA29nOJE0yWT7ResDkW1khGFBx1I2oD1yxOODX6bw7lqxVX2017sfzNeI80+rYf2MH78vyPpr/gnB+zmba1PxQ120zczbotFjlXO1eQ8xB9eQD+I5FfoJaj5M5zk5B9jzWZouiW2gaVZ6dp8UcVlaxLDDCgwqqBgAY9AP5+tasa7VxnPvjH6V+vbH41uSUUUUCCiiigAooooAKKKKACiiigAooqMzKCR3HXPFADDIA3TjpnPU+mKrX2pRadA01wwihRSzO5wqgdyayfEvinTfDOlXWp6jeJaWluu55JDgKB29eeOBzz7ivhT4+/tNal8TZZdJ0dpNO8OKxDAHEl0PVu4X279/SvNxWMhhlru+h9ZkXDuKzutyUlaC+KT2X+bOk/aR/akk8VS3Ph3wpO8WmDMdzfRnDTjptU9l6gnvmvmMjNKMnp2HSnJG80ixxoXkYhVUDliegA718bVrTrybk7n9S5TlGEyHCqFKNkt2935sBG0jBEBd2ICqBknPHAHP4V9ofswfsyf2ELfxR4ot1/tI/PZ2cgyLcdQ7c/fOfw+tH7Mn7MH9jrB4p8VW4Op4D2lhIMi3B6Ow/vHg47fXp9WQwiFcAZXtXvZdl9rVay9EfjfGXGP1lywOBl7u0pLr5Ly7sdFD5TEjoccY/WrFFFfTbH4m23uFFFFAgooooAiPykiuM+I3w50r4l+GrjSdUhEkUoyjkfOj9mUnoR/jmu1C4ApdtROEakXGSuma0a1TD1FVpStJO6Z+WPxc+EmrfCPxK+m36GWzkJa0vFXCTL/QjoQelcPnH+Br9VPiP8NNI+Jvh+40nWLcSwyAlJAPnjbsynsRX5y/Fz4Qax8IvET6ffo01k7H7LfKuEmX69mHcGvjcbgZYeXNHWL/A/p3hLi6nmlNYXFO1RL7/NefdGX4B+IWs/DbxBFq2j3LRSrgSRH7ky91YenX6V+hHwW+OWj/FnRVntisWoQqPPtGb5oz7Z6g84I+lfmhnnGK1/C/irVPBmt2+q6NePZX0JyroeGHdWHQg9waxwmMnhpW3R38T8J0M6pe1pWjVS0ffyZ+tqSBxnGOnWnOcjpXg3wD/aW0z4n2yafqDJp3iGNcPbs2FlwPvIT16cjqPcc17obhWGMEjOOlfZ0a0K8FOLP5ex2AxGX1pUK8HGS/rQsUU1XDE47dadXQeeFFFFABRRRQAUUUUAFFFFABWD4m8PWPirRr/SdVt47vTr6JoJoJRlXUjBBByPccdQO9b1V3jdpCQQoxjPXjrnHrmgD8Zfiv4B1n9kT4+vaxB59NR/PsZW4W7s3OCpPOSASpzyCAeMivq3w94isvEOhWeq2UontLqMSq69cEdx2PYjqK9i/bX+AKfHD4UXMljCjeJtDR7vT3AO6RcAyRZ9GUZA55A96+Bf2WfiO+malP4P1B2RJGaSzD8FZOd8fPTJ5A9SfSvieI8sWJo+3gvej+KPteHcy+r1vYVH7svzPqdLo5OMxsp4IPII7j9DXt/gXxQNf0eMyMPtMQ2SgHv6/jXgqyBuR+R/r+FdF4G8SNoGuRljiCchJPT2P4V+L4mgnB9z9FzLBLFUHOK96J9E6Rqv9m30cjH922Fk9MHv+BwfpmvQ0fcM9q8f8wyoD1HT8K77wdqv2/TzA5zLbnYc91/hP+fSvvOC80cZSwVV6PWP6o/JMyw3JaovmdRRRRX7EeAFFFFABRRTWNJuwGB4q1L7DZFFI8yY7B7Dv/n3rkY7noO/Ip3inVPt2rSKrfJAfLXB7/xfrx+Fc7rusjSdKuLjqVXC+5PQfnX85cTY95hj5Ri/djov1/E+twOEahFW1ked/EzW/wC1tYW1jfNvbgjg8Mx/w6Vw8jcHIz3OOTWjOzSzNI5yzsWJJrG8QatbeHtHvtSu2229nEZZCxxwMnAPqTwPciubC03NxpRWuh+p0YwweHXRRWp84/tY/EDyobXwpZyczYuLvbn7oIKLj3PJ+mO9fa37BHwJPwm+D8Os38AXxB4k23k+4fNHCM+SmfQqS3b7+D0r4T/Zq+HN1+01+0fFPqiNJpcU51LUWwdoiU5SPI6biABx1r9iLSMQ26RrGsaqNoVOFAHAAA6fTtX9A5Zg44PDRgt936n4tmeNljMRKctr6ehZiXamMAc8AdPwp9FFeseQFFFFABRRRQAUUUUAFFFDHAz/AEoAKKjWRXGQenUf/WpktwsMZLNtGMknii6Czk7CPcLGwB785xXn3xT+MGhfCrSDd6tcqZXJ8i0RsyynuAP8jFeW/G39rTSfBSXOk+HfK1bXVJDOpzBbHpkkfePsD1zkivinxP4q1bxlrE2pa1fS6heydZJDwoJ6KOgHsK8HGZjGneFPV/kfqnDfBOIzNxr4pOFL8X6dl5nWfF342a78XdWaS9ka205HJt7GNvkQdif7zY9fX6V53jGf1o6fWtfwv4X1TxjrcOlaPZy3l7KcCONeAO5Y9AB1JOMV8vKU60rt3bP6JoUMFkuFtFKEIr+rlCwsLnU76G0s4JLm6mYJFDGCWZj0AHrX21+zh+y2nhF4PEHieJZ9WwGgtyMpBnnPoX9+1dT8A/2adM+GFrHqWoKuoeIXTDTsPkhz1EYPTjgnv7dK92hQqpznnpzmvpcDl3JarUWvY/AuLONKmYc2EwTtT2b6v08h8CNGDuxjtz2qWiivoT8fCiiigAooooAKKKKACiiigBjNxx1rkviD8PNJ+JGhTaZqtuk0MgIGR8yN0DKexFdYPm/xpcc+9RKEaicZao1o1qlCaqUnaS1TR+Y/xt+BOsfB/VT54e70aZj5F8F4x2V8cBv0NeYgY4Pbk1+tHinwvZeLNJudN1O3ivbG4TY8cq5BPY//AKsV8GfH39mPU/hfO+qaQsmoeHnJJwN0lt7MB1HowHse2fksbl8qb56esT+jOEuNKeLUcJj2oz2T6P8AyZ4fZ3lxp91Fc20z29xEwaOWNirKRyCCOlfYfwC/a3jvza6D4xlWK8wEh1InCS+gkHQE9M9CT618bg5oIByDyCK86hiJ4eXNB+q7n3WdcP4PPKPLVj73SS3X/A8j9dra/ikTekitE2NhXocjPb+dXRKrdPSvzp+Cn7Tet/DOWHT9TL6voGcGGQ5lgHfYx6j/AGT9ARX3L8P/AIj6F8RNJS/0a/jnix8yqSHjJ/hZTyD9R9K+uwuNp4iy2fY/mXPuGsZktR+0jzQ6SWz/AMmdvRTQ4PcH6U6vTPjgooooAKKKKACiiigAooooAqyxFj90E8Ec459/XrX5Nft1fBS4+CHxpi8UaLAbbRNcmN5amMALDcAgyR8dBkkgehr9b68N/a4+Dcfxs+Dmr6OkStq1vGbrTpWH3Zk+bbk8AMBg+uMc1E4KpHlexpTk4SUkfLPw68WxePPCVlrMJH75B5qr1SQcOCO3Izj0IrqFT5sDjGDk/mK+Vf2VfGsmjeJbvwvfM0Ed4S0cchI2TJncuOxIByOOVA619XwocYPUcj/Gvw7OcD9TxMo/ZeqP3PJscsbhI3eq0fqet+BdaOp6KgkP7+HKMc9ux/Lj8K7Xw5q39k6xA7NiGQ+VIO2D0P54P0z614p4M1NtK1ZVz+6uPkce/OD/AEr0wvvUlj2wf8/SvkKFWeDxcK0HZxdz57MsEueUOkj3lG3inDoa53wbrB1fR42c5mT5JMnncO/4jB/Gt9ea/pXB4hYqhCtF6SVz8sqU3Sm4S3RLRRRXcQRqKzPEGorpWk3NwcfIvyg92PAH5kVpnjmuA+J+pmKO0tFb/WMZHHso4H5nP/Aa8HOsWsHgqlTqlZer2OrCUXWrRh3ZyK3JyS5JJyST3J71yHjrUTc+XaL90Dewz7YAP6n8q6LzsBiemM1wWpzm8vZpichiQufQdK/m+Hvz52fqmCoLn5mtjHZAR14PPWvnH9sHxsuk+HbLw3by4uNRYzzhTgiFcYBHoTk/8Br6TlcRgmQgBQSWIzj1FfEWo2N1+0f+05aaHbF5LS71BbGMK2fLtoyTIyngYIV2H1xX6HwxgvrOK9pJaR1+fQzz/GujhvZResj7t/4J1fBwfD/4NDxJe25/tbxMwugSvzLbrkRjPoR82PWvrO2G1V+9k8nd15559PpVbRdJt9E0my060jWG2tIlhjRFAAVRgYHbpWjX7WfkoUUUUAFFFFABRRRQAUUhOBk8Adz2pplA4yOuMZ7+lAClR+FRPKp/iHIrM1/xHpnh7TpL3Ub2C0t4hlpJnCqPzr5V+LP7asFt52neC4RcSjKm/uVIjXn+BOCfYnH41x1sTSoK8nqe9lmSYzNqnJhqbfd7JerPovx/8T9B+G+lNfa5fwwAAlI85dz2Cr1J/wDr18S/GX9qrXviJJNY6Q0mjaMcqwRv30y/7TdQPYfjXj/iPxTq/i7UpNQ1jUJtSvJCSZJmzgHsB0A9gAKyq+WxWYVa3ux0j+J/QPD3AuGy61fF2nNfcvRfqJ1JLZJJySeuaWnRRvPIkcaGR2ICooJLE9AB619L/BP9j7UfEpt9X8XI9hppAkSwHEsg7bz/AAjGDgc84OK4KVGpXlywR9rmudYLJKHNVml2XV+SR5J8KPgv4h+LWqCLTovs9ghHn38i/u4x6D+8e2K+/fhT8FNE+FWipa6dAHuWA8+6kH72Ru5J/l6V13h3w1ZeF9NgsdMtUtLWFdqxxLtAH9f881sxx4Xdzz/e619Zg8vhQ96Wsu5/M/EXFeLzqbgvdpraK6+osC7UwQAc9hxUtFFextofB7hRRRQAUhOOtAYEcEHntUE85RDghT7nH9DQJyS3Jtx9KC4FeYeLf2g/AXg2Uw6j4ktftAJBhtyZnBHUHywcHtg4rg7n9tr4fxzMix6rOqniSK2wD74LA/mKzdSKdmzxq2c4KhLlnVin6n0XvAGSRSFxxz16e9eFaT+2F8N9UG2XUrjTnJA23ttIMn6qCB+JAr1fw74s0jxXafaNM1K1v4eMvayq6/QgE4PtTjOMtmb4fMcJidKVSMn5M6GimhxyMjjrzTqs9MKKKKACs++sUvU8uRBJGwIYNyCD7HrWhRSaUlZlxk4PmR8a/Hz9kE4ute8GxAOcyTaUOA3cmMnoep2/gK+Rrq0lsbqW3nhkgniO1opFKsp9CDX663EZlIGTt5yMZ/I9j9a8Y+Nf7NGifFSF72JE03WsYS9hXIbHQSDjd0x2I9a+cxmWqTc6St5H7Dwxx1UwSjhse+aHSXVevdH52Yz7DtjvW94O8c614C1aLUtEv5LG4Q8qpyjjuGU9c+hrQ+Inww8RfC/VmsddsmiXJEV0gJhlHUbW6Zxzg4I9K5GvnGpUpa3TR+9xlg84w94tThJeqZ93fBj9rnRPGK2+neItmjaqflV2P7qU+xPTPoa+kYbmKaESo6ujDIIOQePWvx/GO/P4V698K/2lvFPw0aC0ac6vpCEA2t253IOnyPgkduDkcYAFe9hc1cUoVVfzPxriDw91eIy126uL/Rn6UCRWOM8+lKTXkfwv/aE8KfE9Y47K9+yah/FZXR2Sg+2Thvwzx6V6ujx7flYHj1r6KlWhVXNB3PxHF4Ovg6jp14OMl0aJ6KQuB1wOcDJ60tbnGFFFFABRRRQAVWlzu6cY5/PoR7+tWajkJJwBn1GOo+tAH5Eftt/DW4+CH7RD69pUfkWGrSDVrQgfKkwIMsfvhjk+zivobwjrcPinw/p+r2xLwXkCygnGQSBkH6V6N/wUP+E//CwvgZNrdtbmTVfDcgvY2CksYGIWVRjtgqxJ6BPrXyb+xz4x/tLw7qfh6WTMlhIJ4Qx/5ZuST+Oc/QCvhuKcF7agq8VrH8j7XhrGewrOjJ6S/M+hlRgwYZBByD716ZpWofbtOglPUqAR7156kPvn6V0nhe68pJLcnI6rk9fXFfitePNG5+jY2CqQT6o9W+Ger/Z9WlsXPy3K70z/AHl5OPwJ/KvVv4hXzxp2pvpV9a3cf3oJA/HUgHkfiMj8a9+tblZ4UdcMrAMCO+eRX6/wdjfbYWWHk9YPT0Z+S51h/ZV1NLSX5l2iiiv0Q+eIiQAT2rxHxpq/9oeJ7zDZjiIhj5/ujDf+PE17Dqt6mn6bdXEn3IY2kP0AzXzqbkzyPI7bpHJZj6knJP5mvy/jXFONGFCPV3fyPqcgw/PUlUfRfmWb+72Wkm08kYH171zDwAYrXvJDKAvb0FUzFnv/APWr8kg7I/SKKUF6nl3xz8VDwR8MNd1RH23HlfZ4mzz5jHaB+ZrjP+CXnwyGq+L/ABJ44uo8xaZAtjaswJzLLkuwPqqgA+z1xv7c/ivyrXw74cjON5e8uMHPAwqg/jgivtv9hz4fn4b/ALN/hyKaExXmqK+q3Eb4yWkPyfh5axn8a/duFsL7DBqo95an5rn2J9tiORbRPoUfcH0p1Ihyv4Clr7U+YCiiigAoJxRVW4lSPBZ1GATyeKNikrku445470u/1ryzxx+0F4M8AiQXutwvcJn/AEW3PmyH2woOD9ePpXzl8Qf24NU1IyW/hXTUsIjkC6uTvkPuEHCn8WHNefWxlGje7u+yPp8v4azHMmvY0movq9F+P6H2R4g8UaZ4ZsJbrUr+3sIUGWkmcKF7d6+Y/ib+2xpmmNJa+ErY6pcDK/bJQUiU+oB5b2PT86+SfFXjXXfG9411ruq3Ooy5JAmc7VJ67VHA/ACsXpXz+IzSpU0prlR+yZN4d4ehapj580v5Vov82dT44+Jvib4i3xude1SW75JWAHbEgP8AdUVyv8VLWx4X8Iaz411FbHRNNn1K6JAKwrkLnuzdAPckV47cqj1u2z9VhDB5VRtFRpxivJIx67X4cfCHxJ8T9QEGj2LG2UgS3so2wxj13HqfYc19G/CX9i+1tzFqPjOf7RKMMNPgJEYPo7jBP04H1FfVWiaHYeH9Phs9PtIrSCMYSOJAqr7ccV7WGyydS0qui7dT8nz7xApUU6GXrmltzPZenc8h+Df7Mfh/4ZRx3swGqa0B815MuQhxjCL0A5Puehr3S3iWKJQOMAChF3KPoOKlAwK+mo0IUY8sFY/Bcbj8RmFV1cRNyk+4tFFFdB54UUUUAN2+9RSHC9MrkcGpxxXKfEXxtp3w+8L3+u6pIY7S1TcVHJdjwqgdySQAPU0m7K7MKtSNGDqTdktWZHxR+Lug/CjQ/wC0NYuP3z5WC1jH724cdlHb3J4FfCvxV/aL8V/E+eWJrp9G0ck7NPtJCoIyD87DBY8Z9Bk1yXxF+IWrfE7xTda7qkhZ5DthgB+SCMdEX6Dqe5ya5gDPJrzalVzdloj8A4g4pxGMqOlh3ywXbd+ozJJJzyTknNB5OaKK5T88lVnPVj8YboM/StPQPEmq+Fb6O+0fUbjTLqPlZbdyp9Oex+hzWXnLZNHy+9BvSxNShJSpyaa6o+zPgd+19Hr09tofjRo7O+dtkWpxjbDMT0Ei4+QnpnofY19XxsrqCCCpAxg5FfkJsz9PevsL9kX47S6mY/BGv3JluY0/4l1zKSWdBndET6gZIJPTjsAfQo1bvlkfsfDHFM8RNYXFu8ntL9GfX9FIhIUZ647ClrtP18KKKKACmSLkU+igFocz4s8H6V4y0qaw1azhvraUbXjlAOT257Y9etfG/wAZP2OdS8ONNqPhEvf6fy5snP72Meik8sBnp14r7sxkc1XnBZPnG4f59xXDiMHSxC95an02T8Q47JqnNh5+71i9n8j8hbq2nsp3guIXgnjJDRyqVYEdiDzUdfpR8Uv2ffC3xRt3kvbP7JqQGI762G2QHjluAGHHQ546Yr40+KH7Mni74cyS3EVsdY0gZIurZTuUf7SdRgdxke9fKYjA1aGqV0f0NkfG2CzRKlXfJPs9m/JnktvPLbTpLBK0MqnKyISCp9iK91+Gn7XXinwV5Vpq/wDxPtMTgb2xMg9m74968G9vfke9GBiuOnVnSlzQbR9Xj8owOb07VoKS6d/kz9Kvhx+0P4P+JSpFZailtqDDDWtyTHL3zjON2MdRxXrKyqRkNuXrxX4/qzo4dCQ4IIYHBB9c16x4B/ad8ceA2jhGotrNgp5t9QO849n+9n6kgele/h81e1VfM/Gs48OKtNupl8rr+V7/ACf+Z+lfmBumKXIr5q8Bftp+EvECRwa5HN4euTwWkBliz7MBn8wK9y0HxXpHiW187Tb+3v4s43QyhwD15xnn2r3KeKpVl+7kmfkuNyfG5dJxxFKUfVaffsdLRTIhhBxin11HjhRRRQBma9o9v4h0i80y8TzbK8gktpoum5HUqw/Imvxp8HQXHwG/aXutCvz5UVrfy6bOzfdEbEhTjvgEYPqa/aKbAK5OOeCB3r8tf+ClvgA+FPjXpHiu0QImt2okcouFWeEgHnuTjNceLorEUZ05bSTR14Wq6NWM49GfQsUAQ8/eGRj685P45H4Vf0+X7PcoR0yR+dcv8MvEA8ZeBdE1gOzm6tUaQsf4xlXP/fQb8q6pLfkc45zmv5xxdN0asqUt02j9ro1Y1qSkuqOgeXnk++RXtnwz1RdS8KW6lsvb5gb229P/AB3bXgofcgJb616T8FdV2Xt/YM2fMVZ0X6fK36ba+l4UxP1fHKm3pJW+e58jn2G5sNzreLPY6Kbn3or91Pzc4b4raiNO8I3ChsNcOkI+mcn8wDXh4kA5zXpHx21IqNJtF6M0k7D0xhR+e5vyryiOTewHqcV+F8WVnWxzj0ikv1P03h+hyYTne8m/8jZCb0B9eaZ9nP8AhV0QkInqFqhq96mi6Te6hMCYrSF535/hVSx/lXxlCPtKqiuuh7FSqopvoj4C+M3n/Fv9qNdCtE80tfwaVHGpyG2kByPqAa/ZDSNKtdD0qy06zjEVpZwpbwp12oihVH4AAV+Sn7C+gn4gftX2Oq3O+WOxNzqjSAZw4BKZPbJ4/Cv13yQoz1xzX9MYGj9Xw1OmuiSPyTE1HVqym+rHEioXfYSWbIx09a8z+P3jzU/hz8ONR1rS/Ke7g8sRiZcoNzYPQjn8cV8N6/8AtLfEXxFG0c3iGa3iP8NtEkWPowAb9axxOPp4aXI02z6vI+FMbnkHVw7SinZtn6Pahr+n6bEz3N7BAiDLMZABj8+1eXeKv2q/h/4YDo+trfS84SyVpiCO3yg4/Gvzv1XXdT1yXzNS1G7v34+a6maQ/mSao4FeTUzeb0hGx+n4Lw1pQs8XVcvKKt+Op9aeMf27Li6DR+HNEMfUCa8kwR6EKAc/jXhvjD48+OfHBddQ12dIW/5d7XESe3A/xrz6kBzXlVcXWqfHJ2P0HAcJ5VgLOFJXXV6v8RzEyOXdi7k8sSSSfcnrSU6JHmkSKJGklcgKiAlifQADJr1PwP8Asz+O/HZjeDSDptox/wCPi/PlDHfC8sfyA96xhTlUdoJs9bFZjgMsp3q1Iwj5/wCR5VW74T8Da743v1tdD0u4v5TjJiTKr7k4wPqa+x/h7+xN4c0Fo7nxHdTa7cg58kAww591BJOOepwfSsL41/tBH4Na1J4S8J6BZ2LwIjm5K4Qblzwigc89Sa7/AKk6UfaYh8qv03Pg6nGjzGv9Uyanzzt8T0S8+7Of8Cfse2umRLqXj7U47WCMb3tIpdoUDJO6TP48fjXUa/8AtI/D34RWR0nwNYQ6pNFlVNquyAN6mTHzd+ma+V/GfxM8TePrkz67rFzegnIh3bYV+iDC/jjNcxUvFRpq1CNvN7m1PhfFZlNVs4rOf92Okf8ANn3D+y/8ZPEvxZ8WeI5NanX7PHHGYLWFQI4sk+nJPQZ9q+olwO2K+JP2CsL4l8Rd/wB3H1+pr7cxkZ719Nl8pToKUndn4ZxdhqOCzWpQoR5YpKyXoiSiiivTPjQooooAKKKKAIJeo69DyP8APWvib9tv4hSah4i07wjbSN9mskF3dKP45G+6D9F3Eg+oNfbFxJ5aMcZ4r8tvi9rv/CT/ABP8T6mpOyS+k2A+g+UD8hXNiJNRsup+d8a42WGwKpxdnN2+Rxo6/wD16KKK8s/nRhRRRQIKKKKAJFb5cVd0rVLnQdRtNQspWgvLSVJ4ZF6q6kEfqPxFZ5GKSg7KFV0pKcXZp3P1V+HPjC38c+CdI16DiO9t0lKA5KMR8yk+oOR+FdWpDivmr9iPXW1L4W3OnyYKafevGvrh8P8AoWOK+k4/lXGMYzxXs025RTZ/VmUYp4vBU6r3aX39SWiiitD2AooooAKMZH+IoooAxvEk72ejXlxGzJJHGzAr14BPFfE3w6/bO1jT1Sx8X2o1m0Hym6hwJQPUjGGr7X8X4Hh++z18pv5GvyQTkfn/ADr57NK9ShODg7H67wLk2FzinXp4mN7Ws+q9Gfa+q+BPhT+0TA9/od9Dp+sMNzvbARzA9D5kZxn0BP4V4R8Rf2YfGPgEyzx2/wDbOmDOLmyG5lH+0nUcd+leS2tzPY3EdxbTSW86EMkkTFWUjoQRggj2r2TwL+1Z4y8IxpBfSJ4gsEwPLvTiQAdcOBnJ9W3YwK8h1aFZ/vY8r7r/ACP0T+yc6yP38vq+0pr7Mt7eTPGJEMUjRuCrjghgQQfcGkr9Brf4WeDP2g/A2m+IbvRItMur2Ey+dbtslRiSDlgAG6dWH4c14j8Qf2JNf0XzLjw1fxapbgErbXIEcwHoGHDH64p1MBWjFSh70WrnRgOO8DXm6OMvTqJ2aequtNz5n49K09D8U6x4aukn0nUrnTplOQ0EhXn6dP0qx4n8Fa94NuDFrWk3enOCV3TRnYSPRxlT+BNYRYjp0PQ15vvU35o+6TwWY0tGpxfo0e/+Df2zPG/hry4tTWDXbdRj9+PLkx6lgDk17f4S/bg8JasyprMN3o7kAEshkjz3GV6fU18J0V30sfiKW0ro+Qx/A+UYy8lDkb6x0/Db8D9T/DHxd8JeLsjS9ctLtiN22OYbl+ozxXXWtzFKuVkWQH+JWzmvyBHykEcEcgjg11/h/wCLXjLws6NpviPULcJgLG05kQD2Vsrj2xXp0s4t8cfuPz/GeGlTV4Wr8mv1X+R+qy9818i/8FLvA48S/ASDWky1xoN/HOqgZ+WQhHOfQA5/CsH9nr9pLxr4v+Iuk+HtavIL+0u94klaEK42ozcbcDkgDkGvpn43eE/+E8+EnizQDtZr/Tpol3jo20kH6jFe3h8TDFRcoo/KM2yfEZLiPq+ItzWvptY+Cv2KPEX9sfDi+0p3Lz6ZdEAHoscg3KB/wIOa+ifK45FfEv7D+vPp3xD1XRpJDEl/ZF/LJxukjbgfUBnP4V9wpGWcAgnbnHv2r8O4mw/1fHyttLU+4ybEe1wsU946EDkRnH5V0Xw51T7B4005idscpaFvoynA/wC+gtc/qMRjiVvfFU7O/Nlf210pO63lWXjr8pB/pXjZbV9hiac10kmepi6P1jDTj3TPreNztHFFR20oeBGBzkdaK/ohVrpM/GWkmeAfGzUPO8ZCHPENsi49CSzH8xj8q4vTUNxfwp1BYZHqAM1d+Jl99q8fay+cqsqxj2Coqn9Qfzqn4ST7RrEZ67VJP5Ef1FfgedVPaYupPzZ+y4Cl7DL6f+G/3nYNHj8B19K8x/aO1x/DHwS8WX8ZAl+yCBTnkiV1jIHvhz+VetiMk5r5r/bw1D+zvgxBbo5zd6nFERnqu12P5FRXDkkPrGPpw80eLja3LQm12Kf/AASn8JGXUPHfiF41KJFBYIxHIOS5wfcHBr9GV+ZVPtXx1/wTE8NtpfwCudW6f2tq0rD1IiJj5/Kvsb+Gv6Vjsfme54h+1+P+LIa0SuDuiP8A4+K/Occ1+oXxr+H8vxP8CahoEV4LA3JQmZo94UKQTkZGenrXiGh/sH6Hbqj6v4ivLzpxbRrEv5Hcf1r53H4StiK3NBaWP2fg7ibA5JgZ08TJ8zbaSV+iPivIAq9pWhalrlwsGnWFzfTN92OCIsSfbAr9FvDP7LHw78PFJE0KO7kXgtdM0u4+pViR+lem6Z4Y0zRrZYLCwgtIlOQkUYVR+AxWNPJ5yXvyt6Hr4zxLpxusLSbfdu34an54eE/2UfiF4nKNLpo0m3brJetsYD/czmva/BX7C2lQNHN4l1me+fBL29spiQ/8C+96V9arCo6qOaf5QUdPyr1KWWUaesvefmfA47jnNsanFT5E/wCVW/E4LwV8GfB3gZdmkaPbROFAaTaGkP1J6/Wu5hhjiHyIFUelSKAB0p3zetelCnCmrRSR8NXxVbEyc603Jvq3cbsA7dxX5zftgf8AJb9V9oYv/QFr9HP8a/OL9sH/AJLfqv8A1wj/APQFryc1/gx9f0P0bw7/AORx/wBuv80eK0UUV8af1MfU/wCwT/yMviH/AK5RfzNfb696+IP2Cf8AkZfEP/XKL+Zr7fXvX2uWf7uvVn8j8cf8jup6L8kOoqtJP5Sks4XAJ59uen096RZyVzuwcAnPPH0Fevc+Bui1RTIydoycnvT6YwooooArXfMMn+7X5NeKEMXijWUcEOL2YHPXO81+s0y7sjtj9a/ND9ovww3hX4yeIbUx+XDPN9rhUHPyOAc/nmuXE/CmflXHtCU8LCqtovX5nmdFFFeYfggUUUUAFFFFABRRRQXBXZ9r/sFoT4O8SE52tqQA+oiTOK+qo/uivBP2PfCreH/g/YXM0Rin1KSS8YE8spP7s/ioBr3pDgcZ6d69ikrQVz+qeHqMqGW0ozWtvz1H0UUVqfSBRRUUzlcAEAk4yRx9KAJaKqxy5coXBbGQOM4z1/yKsjpQJO5jeL/+Rdv/APrk/wDI1+R6dPz/AJ1+uHi//kXb/wD65P8AyNfkenT8/wCdfK5zvA/evDD/AJf/ACHUh6UtDfdP0r5w/eKn8M/TD9mhQfgn4VHrbc/mcV6t5YK15X+zN/yRPwn/ANe39TXqwr9Dwv8ABh6I/iTNW/r9b/HL82ZGq+HtO1q3aG+tIbqNgVKyoGBB4I5FeMeNf2PfAfitpJbS1OjTnPz2bEJn1KdCa99PSmGIPnIyD2p1cPSq/HG5ODzPGYGXNQqyj6PT7tj4Q8X/ALD/AIk00vJoGqQaxF/DDMvlSEfXOBXjXiX4ReMfB7P/AGtoN5BEnDSiPdH+DDg/hX6peQnpg9SRTHtIZQA0SNjpx/SvLqZVSlrTdj9AwPiHmWGSjWSqLz0f3rT8D8gGVozhwUPowwfyNA6/54r9T/E3wc8H+K2kOp+H7GeST70piCyH/gQGf1ryjxH+xL4G1Ri1ibzSCRkCCYuM+p37v0xXm1MprR+Fpn3eD8ScHVssTTlB+Wq/r5HzF+ymnmfHbw4p/wCm3/op6/SCaGOaB43OY5FKN9Dwf5181/DL9kR/hp8RdM8RW/iH7bbWzP8A6NJbbXIZGUfNu7E+lfSYJw2Tk4BC9M4/XrXsZbRqUKbjUVnc/L+Ms0w+bY6OIw0uaPKltbW/mfjj4XhT4Y/tiz2AQx28Gu3NpGmMfu5C6xg/QMv5V+gKIFPHqc4HSvh/9tSA+Cv2zdS1SNBDGbqx1CPHQ7Y4sn8WRs++a+5rFjcW0E7ZzLEjbT6EA/1r8242pWq06y6pr7jDIatoSgUtXh/0CUgdBkD3yK5ln3L9eK7e/g3Wcwx/AfzxXnvmlQOeffv61+d4Z6qx97QftItH1d4Fum1Lwfo85fLNaxhjnuFAP60VzHwfvmfwDYKX5jeWP8BI2P0xRX7xh8YvZQ9EfjWJwiVaa82eAeJbv7R4l1WX+9dzn8PMYD9AK2vh7H5upTOeixYH4n/61cffXO+/upTzvmds/wDAif613HwoXzX1F8ZxsH/oVfiePlzOc+7Z+z4iH1fBcvZJHdCHg4618af8FF7p7XSPBlnk7J5rmXb2ygjGf/HzX2sEPoK+DP8Ago7qJk8VeELAnIgtZ5ce7lB/7JXbwnDnzKHlf8j8/wAwqfuJLufaX7C+iN4e/Zf8FI4x9pR7sfSVywP45zX0IDkCvLf2ZrT7F+z58OYOmzRbYbccE+WOtepL90Z64Ff0WfEDTErDBHWkECA56nnnPSpKKVh3YgGKWiimIKKKKACiiigBp/rX5y/thf8AJb9V/wCuMX/oC1+jR/rX5y/thf8AJb9V/wCuMX/oC14ma/wY+v6M/UPDz/kcf9uv80eJ0UUV8af1KfVH7BH/ACMviL/rjF/M19vrXxB+wR/yMviL/rjF/M19vDkV9tln+7L1P5G44/5HdX0X5I5P4lObbwF4kmUlDHp1wykevlsc/UYr5A+Af7WNx4Pjt/D/AItea90dcJBqIy8tuPRx1ZR68ke45r68+LBK/DfxR/2DLo/+Qmr8sF6j/PeuytJwkmj+cOLM0xGWYmlUoyto7ro9tz9YtD8T2XiHT4b3TbyG+s5huilgYMjjJ5BH0x9a2Y2YoCep+nHtX5WeBviZ4l+G18bjQNUmswxBktzhoZP95CCpPJ5xkZ4Ir6k+H/7cunXaR2/i3TJNOl6G7ssyxMc9Sn3lAGM9e9VCvGW+53ZVxhhMWlCu+SX4fefWY57U08delcl4U+JnhvxtbLNomr2l/G2eIpBu4/2TgjFdSsoYcMCT0FdCaauj72nXp14qVOSa8mOmXOD6HP49P618rftp/CyXWvD9t4wsYC9zpg8u6AXJaAn75x12nv2BJr6nRxMW/wBngEA1T1SygvLKW3njWWGVSjxuMhgeo5659O9TOKnGzPPzXAQzHCzoT6rT16H5JgmmEYr2/wDaI/Z9ufhbqcmr6PG9z4YumLIwBJtCT9xz/d5+Vj9DyMnxEcNxXlSi4uzP5fzDL62X15Uqqs1+I2iiisjxwooooAkz8tdT8NPAl38TPGOmaBaK6id91xKv/LKFeXY+4AIA9SB3rD0HQ9Q8S6tbaZplpJe39ywSKGIZLH19gO5PAr9BP2dvgVbfCHw48t2Y59fvgpuroDhB2iX2B6njJ57DHTRp878j7rhvIqmZ4mLkrU4u7f6HrOiaPb6HpdpY2kQitraNYo41GAqqMAAfStQDAxUZwqg/w4pDKQ3T8+K9PRH9IxiqcVFKyWiJNvvTqz7nUoLOJ5riWOCJOTI7bQPqTivIfHX7VvgbwYJIV1H+2L1SV+z6cN+GAzhn4UA+ufzpSnGK1Zy4nHYbBw5q1RRXmz2d5NrAdBjOP/r14/8AGb9o/wAO/Cu2e2adNS14j91p0DcqSODIRnYvIPPJHQGvl34k/tgeL/GqS2mkbfDmntlf9GbfcMp9ZCOPqoB968Lkle4leSRmkkclmdySWJ6kk9z61x1MR0gfmGc8awjF0sCrv+Z/oj68/ZN+IuufEr4seKdT1q6aeWWxTZCCRFEokGFVegHPXqe9fXpY496+Hf2D3P8AwsLX/fT1/wDRi19yY+bPeumi24Js+u4Xr1MTl0atV3k2739TH8X/APIu3/8A1yf+Rr8j06fn/Ov1w8X/APIu3/8A1yf+Rr8j06fn/Ovms5+KB/VPhjvX+X6jqG+6fpRQ33T9K+cP3ip/DP0y/Zn/AOSK+FP+vb/GvVh0ryn9mf8A5Ir4U/69v8a9WHSv0TDfwY+iP4lzf/f63+KX5hRRRXSeQFFFFADCgbrz7UCICn0UDuMMYbjnH1601kUc8555z0qWmPnbxjnjn9KVgufll/wVM0z7P8bdEvETH2jQkVmA6sssoz9cEfpX1d8PtROveC9C1E/8vNlG+RxnKj/CvAP+Cr2mBNe+H+ojGLiC8t8j0QxH+bmvav2d3+2/A/wNLnJfSoiT+Br8x44h/s8J9n+h9Lk1TlqyXRo7SaAGIjB5B615VKQlw4/uuf617JJCfLPf2rxrVgIdUu064lb+f/16/JsI+a5+k5bPmlJHsXwY1byfCc0W7hLtwPoVQ/1orjvh7rS6do9xHn71wW/8cQf0or7+likoRVz5zEZY51pytu2ebNJucknJ3En869P+DaeZFqh6ZdP0zXlRU56+pzivW/gdHm31XuQ6H8Dkf0r4zFaU3c+zzlqOEk/T80eieV7D86/Or/gowx/4WzokZ7aSjfiZHH9BX6SeWB6/nX5vf8FIEK/GPSO3/EmjIH/bST/CvX4L1zJejPyfHz5qVj9LvglbfZ/g/wCC4y23y9LgUcf7ArvBzXE/CQ+Z8KfCeBx/Ztvg/wDABXaqcgH15xX9CnzAtFFFABRRRQAUUUUAFFFFADT/AFr85f2wv+S36r/1xi/9AWv0aP8AWvzl/bC/5Lfqv/XGL/0Ba8TNf4MfX9GfqHh5/wAjj/t1/mjxOiiivjT+pT6n/YJ/5GXxD/1yi/ma+4Fr4f8A2Cf+Rl8Q/wDXKL+Zr7gWvtcs/wB3XqfyPxx/yOqvovyRy3xGge88CeIYVGd9hcID3J8thX5Ude2McGv1x1K2S6sLmKQbkZWBHsQQf5mvyVv4DbajcwkYMcrqR7gkH9a7MT0bP5d8QKb/AHU/X9CuRn/9dLtptFecfipPaXdxY3AntJ5baYcCWByjD6EEEfhXq/g/9qT4geEGjiOqrrFouB5GooJMAdgwwcn1JNeTZZe9Rk5rRTcdmethczxeElelUcfRn2v4G/bl0HUZUi8S6TcaLKflNxbsbiED3wA2fop+te+eGPiJ4e8dWYudC1i11CIYLCGQF0z0DKeVPsQCK/K5snjNWNN1G90a+ivdPu57G7iOUnt5CjqfYgjFbRxEluffZfxziqNo4mKmu+zP1i1DT7TWbOS1u4EngkUrJDKoZWB6gggg18sfFb9imK+uZ9Q8FXS2TNljpd0T5RPJxG/JXPTBBHuBXF/Cz9srXfDskNp4th/t3TxhReRgLcxjgZOAA+BnPAJ9a+w/BfjzRPH2ix6noV7He2jcbkPzI3dWB5BHOc/rXUnCsrM++hXyrialyys5Lps0fm34p+EfjHwS8g1jw5fW0SdZ1jMkRPtIuV7+tcgUZWwykY4wQa/XF4EnOPfkkAjP0P8ASkk0a0mx5lvFIR/ejB/pWLw13oz5+vwDSlJujUaXmr/qfk/pWjX+tXAt9PsLm/uG6RW8LO35AGvYfh9+yP438YTxT6jbDw7pzHLS3uDKRnnEQOc+zY+tfoINPhjXCRquBwAMfyppZcZB475GOPY1SwyT953OnB8D4TDy5683Ly2X6nnXwm+Bnhr4TWOzTbc3OoSKPO1CcBppfX/dXk8D9a9Bku4raN3kkWNFJLM5xgDk89se9eFfGP8Aav8AD3w9km03R0/t3XlBVo43xBA3pI46n/ZGfwr4++IHxn8XfEyZv7a1aU2ZOUsYP3dugzkfKMbiPVsn3q5VY01aOp6GN4iy7JIeww8VKS6R2Xqz7c8c/tWeA/BPmRDVF1i8TpbaYPOyfTePkBHoSDXz/wCNP24fEeq+ZF4e0q30mLccT3JM0hHY44Cn86+agvFIq54Ncsq85eR+bY/jHH4u6py5I+W/3nTeKfiP4o8bymTXdevdQyNux5NsePTYuF/MVzOMdv1p2S3agEg4rnbbd2fF1cXWrtyqycn5u4yiig9KRwn0/wDsHxbvG/iOTstlGufrJ/8AWr7jHIr49/YF0xTH4r1E/f3wwj6YZj+pr7CXpXrUNII/pzhKm4ZVTv1uY3i//kXb/wD65P8AyNfkenT8/wCdfrh4v/5F2/8A+uT/AMjX5Hp0/P8AnXzmc/FA/qvww3r/AC/UdQ33T9KKG+6fpXzh+81P4Z+mX7M//JFfCn/Xt/jXqw6V5T+zP/yRXwp/17f416sOlfomG/gx9EfxLm/+/wBb/HL8wooorpPICiiigAooooAKZIvckjHpT6jlfap4+v0oA/Pv/grDEDpvw0cDAEuoAD6iAn+Qr0T9k6Z7r9n7wYX522nljjoATgVwP/BWE40j4cDGB599j8BDXf8A7H8BP7PfhIn/AJ4Ejjtk1+ccb2+pRfn+h7eVvlqv0PXCowcV4Z4kIXXdQXpiY/0r35ocLXz94sjz4k1Ln/lse3TpX4zgNW0fpmSyUqsl5FjQ5NttJ8p5kJ/QUVT02AtCx3fxf0FFfQan1PIu5UuoPLuZUxyjlfyJFenfBNxENVU+sX/s1cJrVn5WtX6HPyXMy/k5/wAK7P4UOIJ79O7BTj6ZFcOOXLGUH00PGzGXt8E2utmet/aVHpX50f8ABSOMt8U9Anx9/Sgu7HXEjf4iv0HM34+vNfCX/BSWyX+0/A96BzLFdxMfZTER/wChGvT4PlyZlFd0z8yx9K1Fs/QX4DXX2v4K+CbkHIfR7cjPrsFeh15B+ypqKan+zj8OpkbONGgWQAdwoBH5ivXx+Vf0QfKhRRRQAUUUUAFFFFABRRRQA0/1r85f2wv+S36r/wBcYv8A0Ba/Ro/1r85f2wv+S36r/wBcYv8A0Ba8TNf4MfX9GfqHh5/yOP8At1/mjxOiiivjT+pT6o/YJ/5GbxD/ANcov5mvt9a+IP2Cf+Rm8Q/9cov5mvt9a+1yz/d16s/kfjj/AJHdX0X5IjZPMjIPevy5+NuhN4c+LHiix8kwIl87xJ/sMSy4+oIP41+o7kDIr4T/AG3vBr6T4+0/xBGjGDVLcRSSH7olj4AHuVxXfiFeF+x/PnG+FdfAqrFawd/k9D5sopehpK8s/nUKKKuWP2TzsXiy+Vj78JG5T0BIIIIHccE9iKC4q7Ku7Ao/irr/APhWuo3+ly6n4emi8R2EalpfsQP2iAdP3kJ+YZ5xgsO/FcnJuVirrsZSQQRggjqD7inax2Tw9SEU3HR9Q4/4DXU/Dz4la58Ltfi1TQ7nYQQJ7ZifKuEGflYd+pwRyK5GnbaE2ndBhsVUwdRVaUmpI/Tr4QfFjTfix4Xh1WwJSVT5dzascvbyd1PTjuCOoIr0AOPQgdjjNfmV8DPirdfCXx1bX6yN/ZVyyw6hADw8ZOA31UnIPXGR3r9KNOvYtSsoriOUNFMgdHToykAj9CK9WlU515o/o/hvOlm2G9/447/5/MtmdQhPPQnp6V8a/tL/ALUFzNfXnhLwle+XDHmK+1KFsszfxRxntjoWHPUDkZHon7XHxffwJ4TTQ9KnMWs6qGXehw0MPRm9ieVB+tfBvU88+9Y16rXuo+V4u4ilQvgsPK0vtNfl/mITuOepPJOeppKKK88/EW5VXcXj8aOcYxxW34b8Haz4xung0jTprkoCZJFAWOMDGSzkhVAznk59qm1rRNN8PAwSapFquoKSrx6dzBERjGZSPnzkghQMEdTTsdH1aooczVl5/oc7RS9ScDA9KSkcIUUVJDHJcTJFEhllchUReSxJwAB6kkCg6KMHUqKKPvP9iPQ10r4UyagUKy6jdyOxPdU+Vf0FfRYORXG/CvwuvgvwDomjId4tLWONmxglsZJx7k12K9DXs01yxSP6wymh9VwVKm+kV/wTH8X/APIu3/8A1yf+Rr8j06fn/Ov1x8Xf8i7ff9cn/wDQTX5HJ0/P+dfM5z8UD+kPDDev8v1HUN90/Sihvun6V84fvNT+Gfpl+zP/AMkV8Kf9e3+NerDpXlP7M/8AyRXwp/17f416sOlfomG/gx9EfxLm/wDv9b/HL8wooorpPICiiigAooooAKjkAxk9BnIqSmS5KEAZz60Afnr/AMFZZgLf4ZW+RvL6i5Uen+j4/r+Vey/sp2H2X9nrwIDj97piSH6kk185/wDBVbVTN8Q/B2n54t9NlnA/33xn/wAcx+FfVP7PdoNN+B/ge2f5Wi0uJTnscH/GvzDjqbjhIRXV/oetl91N2O8eL5DXzt4mG7xDqLjvM36V9GyOphb5gRXznqrGfU7t+u6Vz+pr8fwHxNn6RkLftZt9jU8K2TT2Erbf+Wp/9BWiuu+Fmh/2joV3JtPF2V/8hxn+tFfZxw7aTszpq5pCFSUb7M5fxvZm08ZazEeP9Kkf/vo7h/MVb+Hsvkaw6no8R5z3BH/161vi/pxt/H+pMBxOsUw/74C/+yVi+GB9n1mA54bKn8uP1rzM3p+zxNSm+7/M1w81Xy6H+Ffkem/aNq9K+Pv+CimnG68HeFdSA+S2vJICcdDIoOPx8v8ASvrFpwOcV8+fts6O+sfAi/nHP9nXcN1g9xu2f+1BWXDdT2OZU5Pvb79D5PH0ebDyPZf+CfWrf2t+y14bLuCYJ7m145KhZWAH6CvpcdK+IP8Agll4gF98JfE+kPJ/yD9UDrGTkhZE3EgemSa+36/pQ/PwooooAKKKKACiiigAooooAaf61+cv7YX/ACW/Vf8ArjF/6Atfo0f61+cv7YX/ACW/Vf8ArjF/6AteJmv8GPr+jP1Dw8/5HH/br/NHidFFFfGn9Sn1R+wT/wAjL4i/65RfzNfb46mviD9gn/kZfEX/AFyi/ma+31719tln+7r1Z/I/HH/I7q+i/JCOM145+0z8Mm+Jfw4vbe2iV9Ssv9JtCSMl1+8vOANwGM5r2RulVZ4yWOAW4+72/wA9a9WSUk0z80xmGhjKE6M9pKx+RLAhsEEEcEEYOR1yKG619IftXfAS48Jaxc+LtEtmfRrxy99Ai/8AHrKSMtx/AxOfY9eCMfOA+WvJlFxdmfy7m2W1ctxMqU1tt5ruMooorI+fL2kazf8Ah3Uob7TLyaxvYTlJ4HKsv+I9jwe4Nes6Z448JfFpUsfHlvHoett8kfiawTaJD2E8YGDnPLfT7orxxivrzTc4HSrTa0PZwmPnh/da5oPdPZnd/Ef4Oa78NHW4uUXUNEmINvqlod0EgIyMn+EkHoeD2JrhOhx+Yr1r4P8Ax1ufAqf2HrsH9ueDrnMc9jcDeYFJJLRg57kkr0POMGtX4y/Au10zTE8Z+B5f7T8H3Y81kjJd7XPX3KZ455U8HjGNHFNXj9x69bLaOMpPEYF3t8Ueq813R4gTuNffn7IHxBfxT8KRYXUvm3mit9ncnJPlkZjJPc4yOPSvgMN8ua9p/Zt+Idx4HTxqEuPLD6NNcxo33WniGV/HBanRnyS12OnhnMf7OxjcnaLTT+7T8Tlvj544f4gfFTXdREvmWUMxtLTDEqIoztBAPTcQWP8AvVwJ4GfSmklkJJyT1Jra8IeENW8d67baLo1sbq9uDgDoqDqWY9lA5JP4ZOBUu8nfqzw67q5ji5SirylJ6epm2Njd6teQWlnby3V3OwSKCBSzux6AKOSfpXs9r8H9B+GGlwaz8S74/a5FElt4bsHzPNz/AMtGH3V9cHGMjOeK63WNT8M/staX/ZWjLb678QLiL/Sb+RcrbAjoBzjrwoOTwT1r5z1rXNQ8S6tc6nqt3LfX9y2+WeU5ZuMD6ADAAHAAwKppU99WezUpYbJ42mlOr26L17s6jxx8WNS8XQjTrOGHQvDsf+p0nTxtjAxgGQ4BkbHUnj2rhhkHkU/ZzxTO/NYttu7PmMRiqmIm5Td/66CUUUVJwDscV7T+yl8NH8d/E60v5ofM0rRSLuct0aTny1+u4FvTCYPUZ8r8L+F9S8Y69aaPo9s11fXL7I417DuxPQADkk8V+kfwV+Ftl8J/BUGjWwEt0wE15ddDNKeCfYAAAD0A75rqo0+aV3sj9H4TySeNxKxFRe5HX1fRHocA8vI7ZyD/ADqao0BB5GDjt0AqSvTP6HjojG8Xf8i9ff8AXJv5GvyOTp+f86/XHxb/AMi/ff8AXNv5GvyOTp+f86+VzneB+9+GO9f5fqOob7p+lFDfdP0r5w/eKn8M/TL9mf8A5Ir4U/69v8a9WHSvKf2Z/wDkivhT/r2/xr1YdK/RMN/Bj6I/iXN/9/rf45fmFFFFdJ5AUUUUAFFFFABTJiQv6U+mNIFIyccgD3JoA/J3/gpVrH9v/tEw6dD9+w0mCzwDzvZmb88OK+9vCkMemeHNJtIwY0itY41GPRAa/On48aknxI/bl1EKgkt31+0tGQcjbCI0cf8AjjE1+jEciQlI0f5Qu1V9h6fQCvx/jyrdU6Xq/wAj6TKqfMpSL97ciOzlbP3UJ/SvBpP3kruP4iSfxOa9i1278nR7l92P3ZGT6n/9deT+Vgc8dOlfmmCVj9ByqPIpyPcfglpJ/wCEHSX/AJ7XEj/lhf8A2Wiul+FWmLZeAdJj/vRmX/vti/8A7NRX7dh8L+6h6I/NcXiG8RN36s4D46ads8Q2NyBxPA0fT+43/wBsrz2yHk3cDg42sCfpmva/jhpv2jQrO6AyYJwCfRWBH89teNLbjI459q+C4oo+xzCXaST/AA/zPusire1wSi+l0dWZ1GGPcZ5PSuC+NOlR+JvhT4p05wW36fJIo/vMoLj9VFdSkpZBk9sc1A/lTqyPiSNgVYN0IIwRj0r5XBVPY4iE19lpnRWoKcJR7o+Zv+CW3ipNN+Jfirw9O5B1LT0lhQnjfGxLkj/dxX6br90HOfevx2/Zy1iX4Mftj6ZbXEiwoupzaXPIw+UJLlSfwBGK/YrgD6e9f05QmqlOM1s0mflFaPJNxfRj6QsAcZwaWqkx+YgDPPIPuOv04roMSwrDvS5GetfGHxx/a71rTPFl3ong8W9pBYSGGS+miErSsPvBVIwFB4z1OD0rg9E/bI+Iem30c17c2eqwj70MtusQb/gSDIrB14J2Ph8Rxdl+GruhJttOzaWh+hm4Uzfu6c/Q14H8Nf2u/CPjh4LTUJP7B1JyFEN5jy2PbbJ057A4Ne52txHOhkRxIrDIZWBH4VrGSlsz6XB5hhsdDnozUkXaKKQHPQ5+lUemIf61+cv7YX/Jb9V/64xf+gLX6NH+tfnL+2F/yXDVv+uMX/oC14ma/wAGPr+jP1Dw8/5HH/br/NHidFFPtraa8uYra3iaeeVgiRoMsxPAAHqTXxp/UdSpGlHnmfUv7BLbPEfiPoP3MXX6mvt0HaK+S/2SPhZr/wAPte1w6zBBELiGLb5VwshU55VgDwwzyDX1n98etfc5bFxoJNWZ/H3F+KoYzN6tWhNSi7arXoSUhGPzpaK9Q+NMzUbGPUo5oLiBZoJVKNG43B1IwQR0xz396+PvjP8AsaXVtcT6t4FxNA53PpMr7WT/AK5OxwR7MRgcA9q+0gT+NQyAtIR2I2nP8xWc6cZqzR4eZ5Phczp8leOvR9Ufknquk3+hX8llqVnPYXkZw0FzGUcfUEA49+hql91q/VXxX8PPDvjawa31vSLXUo+SPtEQJU4xkHGQcdx6V4f4p/Yg8J6sTJol/e6Mdpwm/wA6Mn/gXOPoa4ZYeS2PyPHcC4mnJvDyUo9tn/kfDTHJp20V9E+Iv2H/ABnpeG0nUNP1YHOVOYCB+OQa85139nn4heHHl+1eF72WOMZMtqolTHqCpP8AKsXTnHoz47EZBmGH/iUpWXZX/I86fGeOPxr1b4FfG25+FmsGyvj9s8L3x23lo3zCPPBkQYPIHUdGHvg15ld2FxpsoS7s5rV8kYmiZDn8QKrZwOeP5iiLcHfqcmGrYjLasaiTi136+R7f+0R8EIfBMkXijw432nwlqeJI/KO4WrMAQoOeUYHKnt0OeCfF7e5ktVcxsULqyNtPVWGCD7EV9Kfst/EKz8T6XqHwu8TbbrTr2FzYecRgDkvEM9/41x0wfQV4n8Vvh3e/C7xpfaHdbnijIe2uCMCaI/dYe/Y+49xWk0mudbHuZphIV6UMwwqtGfxJdJdV6Poc9omi3viPWLPS9Ot3u727kEUMK5JZj/QcknsATX1Br99pn7KHw+j0nS3ivPHmsR7pbogHy15+bH91ckKD1bJNL8AvB1h8HfhvqXxO8SRbb2a3LWcMi/MkR+7gdd0hI/4Dj3r5o8XeKdQ8b+ItQ1rUpTJeXcpdsnhB2UewGAPp9ar+FG/VnTGEckwiqP8AizWn91d/VmdeXs+o3c93cyyXFxM5kklkYszsTkkk9STzUIB7UijLYAyc4AHc10Oh/DrxT4ocrpPh/Ub4DH+qt2xz7kAVhqz5ONDE4qXNGLk35NnP9uKT5a9l8P8A7JPxG1pUll0uHTImOGN5cBHUeu0Zr1Lw5+wa7sW1zxOWUjhNPt9pB7glif5CrVKb6Ht4bhfMsT8NNpeen5nyQSc16R8MfgL4t+Kc8badp72mlkjfqd2CkIHPKZwXPB4XIzjJGc19q+C/2X/Afgx0ng0aO+vExifUGMx3D+JQ2Qp+gr1m0to7eILEixqBgAAAY9gK6IYa+smfd5ZwK4yU8ZPTsv8AM8x+D/wH0P4Q6aEsk+16lMo+038wxJIfRR/CvXCj8Sa9QhUruOBz3PX8asdBSOAR612xioqyP1jDYWjg6apUY8sV2HUUgOfw60tM7TC8WMieH74tw3lP/wCgmvyTTgfn/Ov1w8URfadDvI1YbzGwAPrivy98a/DDxF4AtrO51i0RILvOyWCZZVDDqjFeFYAgke9fM5xFtxaWiP2vw2x2Ho1KtGpUSnK1k3q7X2OSob7p+lFDfdP0r5g/oap/DP0y/Zm/5Ir4U/69f8a9Wryn9mb/AJIr4U/69f8AGvVq/RML/Bh6I/iTNv8AkYVv8cvzYUUUm6uk8kTcBTWYDuOOtcf43+Jvhz4e2bXmuarDZR4OyNmy7nGcKgySfwr5c+In7cN/eTm38H6YlrEM/wCm6gNzn0Kx9sj15rOVSMN2fP4/PMFly/e1Fzdlqz7UyGOM89xTgc1+c9n+158SYLtJ5dStblFYExPZxgMM8rkAEZHGc19n/BD4s2/xf8FQ6zHCLW7VjDd24bPlyDrg+h6jPYilCtGo7I5sr4hwmazdOi2pLoz0qs3V7xNM026vHcILeJ5SzHAwFJ5P4d60q8V/bF8ap4D/AGc/GWobyk81qbOBlOCJZSFU/ma1PqT81f2aTL8R/wBqkeIJYvNU3V7q8wIztDlsH8GkH5V+i6TEt82cnn6dq+H/APgn34cB1bxR4gkDAwxR2cRxwQxLPz7bE/OvtYTZHWvwTjDEe2x/s1tFJfqfe5RQ5aPM+pX8T3G3SGTd/rGC/rmuHdcKcAl8cY7muq8RyCVYox0BziqvhbS/7S8S6VbEbt9yhYeqqdzfopr5zLqTqV4QjvJo+qUlh8LKb82fSOi2Y0zSbO2U8RQon5KB/SitOMBI1HtRX9ExwqSR+PSndtnPePNOOp+Fb+AAu/ll1Ud2U7h+oFfP6x7hzxxX0/OoeNkYZBr531TS/wCzNVurTBUQysgz/dH3fzBFfnfGuGs4Yhej/NH1/D2I5eek/UyJP3RAIxx3qIzD9as6rCVtxJ2XrWOZuK/LoLm1R99BKSufD37WekSeDvjZbeILVDFHeJFeoRwTJGRvP1JFfrX8OPGMPj3wF4f8QRsjR6nYw3LeX03so3r+DEj8K/Oj9szwodX8BWWuRoPO0u4AkYDkxyEKAPYHk/Svoj/gm58R/wDhLfgTJ4fnm/0zw5dmADqVhky6E+2d4/Cv6F4exKxOBg76x0+4/J84w7oYqS6PU+vEBCjOM98Cq7EHPbpk5/Lr2qaIbUAxjjt0pxGa+lep4h80fHT9lKw8btcax4dEela6QXliIIguSexAztY46gEHoQetfE3iHw9qPhPV7jStYs5bC/t2KyQzDByCRkdiDg4IJB7E1+t+0f5Neb/F34L+Hvi3pf2XVIPJvI1JgvogBLCe/PcHjIPBxXLUoKWsdz82z/hOjjk8Rhvdn26P/gn5jNyMdV9D3r0P4c/Hfxj8M5I00rU2uNOQgHTr3MkBHPABOU65+UgZ7Gm/Fj4LeIPhFqhh1KA3GmSHFtqUSHypfQHrtb2P4V5+B749q4veg+zPxpvG5PXcbuEkfeHw1/bG8L+Lmjs9eLeG798KDO5e3c5xxIAMfRgB7mvf9NvodRiWe2mSeGRQ6PGwZWB7jHB+uTX5I+3Wu2+Hnxj8W/DG6VtE1WSO2Jy9nN88Dj/dPQ+hGDzXRDENfEfoOU8bzg1Txsbr+Zb/AHH6jFgvXqcV+c37YLbvjjqnG3MMX/oC1798N/2z/D/iRYrPxNGfDl8QB9oDF7ZjnnLY+Ue59eDXhv7W+k3d58SZvEFtbvdaHeW8Jt9QhXdDIAi5ww44rhzOSqUI8r6/of1D4Z5xgcVmftKdVaxa31vdaWPCa9I+Aqm28S6xqkEAutR0rSLm9soiMnzlAAYe6gk15sD/APW963PB3iu88EeJLLWbDb51sxJjcZSRCMMrDuCMgivlaclGabWiP6e4gw1XMcrrYfDStOUWk/NoNI8V6zoOqSajp2q3dnfysZJLiCdlaVidxLkH5snkg5BJPFe6eBf21PFnh944PENtb+IrYcGTiCfk9cqCpx6bR9a8+8UfDy08UaTL4u8DI1zpQy2oaRGCZ9LYknGOrRHB2sOQBg15rn3r6ynUdlKD0P8AKfNVnPDGPnRruSlFvR3s9d+zP0X8CftV+BfHBjiOpDSL1ulvqQ8r64fJQ89Oc+1exWt5FdQq0Tq6MAQVbIOfevyJK56jNdj4L+Lvi34ezq2ia7c28Ibc1tI3mQsenKHI/lXdHE9JI93LuPJJqGLhdd1/kfqcp9aXNfG/gP8AblIeKDxbpJQcA3liTj3Zoz+HC5r6L8F/GHwp8QYM6JrFteSYDNAx2Spn1Q4I/GuiNSMtmfpGBz7A47+FUV+z0f3HfUhGaZC6lP8AE1JWp9CmnsJtqOROMjr79OlS0nBoFZMxNX8LaVr8Pk6jp1rexjOEuYVkXn0yOK8j8Xfsg/D7xJvNvZy6LdMSfN06QqM9sq25cD2Ar3fHFN2VEoRlujzMRl2FxS5atOMvVHwb4n/ZQ8cfDLV7fXfC10mvixlFxF5QMNwpU55TJBBwRw2SMjGTivefF3wt079oPw94O1q7t3spYpY57iK4jaOTyT/roSOvLKDzyMdea938oY6ZpQiqvAA+lSqUY3S2Z5eGyDC4XnhTXuSs3F6pNdj5R/aW8NeKvid4i0zwR4W01zplignvLhv3dukh/wBWpYgA7V5wuSN3Tio/Af7DmmWiJP4r1ebUJiATaWK+VEpHUFjlmB9QFr6vEag5CDJOenepQq0vZRb5pES4ewlau8RWXM3snsl6HAeGPgl4J8HqBpfh2yjIIbfJH5kmfUM+T+tdysEaKAsYUDHQVORRWiSWx79LCUKEeWlBRXkgC4o20tFUdYUUVm6nq1rpsTzXVxHBEo3M8jhVAHPU0Gc6kaa5pOyNAgnoahkOMdO/Xj9a8E8d/tieC/CjywabcSeIr1Tt8uxA8sH/AK6H5eO4HNfOfjz9r/xx4v8AMh02aPw7aN/BZ8y/i5GR+GKxlWhD1PksfxRl2CunPml2Wv8AwD7e8V/Enw94GtjPrmsWmmR7ScTSjzGHqqAEt+Ga+fvHP7culWAkt/Culy6q4yBd3beTFnsVUAsw9iFr45vtRudXu3ub65lurhyS0s7lmJPuearHr1/SuOWIk9FofmuYccYmveGGjyLvuz0Px58ffHHxAaUajrcttaHP+hWGYIgD1BwdxB9GJ61J8KpX1Twf4/0W5HmaSNL/ALSAYErBcJIio45wGKuynPUAelcn4R8Fav471iPS9FtHvLl+WIGEiXuzt0UDkknsK6nxh4g0jwb4YuPBXhm7XU2uJFfWdZjXC3TLnZFHnkRKSfqea8vFVVGm+fdn3fhfk+dZ5ntLGRlLkhJOUne1u3z7HmajI/Clb7p+lFSWllcajcJb2sElzO5wscSlmJPTgV8wf6V1qsKNC9V2S+R+lv7MygfBTwq3/Tr/AI16j5nljccKK+ePBHxR8P8AwQ+Dvhuz8U3v2PVYrXnTQpe5zubgoOR16npmvEvid+2R4l8UpJaeHIf+EdsmyDNnfcODj+LGFI55GetfoFGpGFGCe9kfwFxLxHgMBjK7dRSk5Sslq92fXPj34v8Ahf4cW7T67qsFu+D5dspLyyDHQRgZ5x1PHuK+VviZ+2rrmtebZ+EbUaLanI+3XGJLhh6hcbV75zuP0r5vvb651S7lury4lurmVizyzMWYk8nJPJqEH1/lWU68pOy0R+G5rxli8XenQ9yPlv8AeXNX1i+1+/kv9TvZ7+8k+/PcSF3PtknOPbpVDjI4/I1PbW0t5dR29vE880jBUijUszE9AAOSfpX1v8Cv2QQotte8cQ+Y5Akh0XsmehlweT0O3oOh9s4wlUeh89l+WY3Oq/upvvJ7L1PKPgh+zbrnxVlgv7zzNJ8Obhuu3X95cDnIiB656bzwM8ZwRX3b4C8A6P8AD3Q00nRLGOytIyCQvLyMerMxJLE+p+nSugsbGGztUhhiSOJBsVYxtUAcAADoMVaAOSMivRp0lTWh++ZNkVDKILlV5veQybgDJ46H2z0OPrXwl/wVM8e/2f4N8LeEIZCsuo3TX1wg4DRxcKfrvGa+67gkMmF3DPQHqcjj+Z/CvyK/bR8Xv8YP2pLvSLF2ntNPli0eBVbcNy48xl9icmirNQg5PZH11OLnJRW7Pdv2QfDf/CL/AAZ06VuJtTkkvHUjBGTtAz6YQH8a9w8+ud8P6fFoekWOnQsDDZwJbxkDBwihc498VppLlh3r+a8zr/WcXUqPq2fruEw3sqEYdkLesZ58noBjFdd8HtKN34rNwRlbSIvux0ZvlH6bq5Rozk59q9c+DOl/Z9Ku71lwbiXap9VTI/8AQi35V7PDOG+sY+Gmkdfu/wCCefnVdUcG0t3p/mekjNFOor+gD8uIjyMGvJviTpAtNdF2B8l1HyfVlwP5bfyr1rIPNcr8QdL+26C7oAZLdhKuPTo36En8K+U4jwX1vATSWsdV8j0sur/V8RGXR6M8gvLTz7SSMAbiOPwrhpJCrYPBBII7g16YIc9uled+J7Q6dq8oGdsmHUn36/yNfz/QlZuJ+r4GopycO5yXjfRofFfhXWNHmTMV3bNERjJBI4I96+fv+CfvxBn+GP7Qk/hbUpTbW+to+nTKzYRbiMlkJB69HUD1f3r6RZ8EY7cj2r4x/aH0a8+G3xhs/FOlf6ObiWPULaVRgLcRlSfbOQpPrur9T4SxnJUlh5PR6o8HiXBXpxrRW2jP2jiOUGeDjpT64b4R/EO0+KPw18P+KrNyYdQtUkZd2SsmAHUj1BB4967WFi8SMepAJ/Gv1g/NCSkKBuoB+opaKAMDxD4W07xLpc2malaJe2dwpWWKZdysP6YPIx07Yr4m+On7KeoeC3udZ8KxS6noS/PLaLlri1HfA6yKOuR8wHUHBNferoGx7cj2qCSIYA4CYIIx/n3/ADrOpTU9z5vN8kwua0uWqrS6SW6PyHXGeen50uS5Ar7k+PP7J+n+M2utc8MeVpmtkbpLf7sFyfQ/3WPqByetfFWvaHqPhrVbjTdUs5bC/tztkgnUhl9/oeoI4NebOm4bn8/5xkOJymryzV49JdDP7Yrp/CXxH1/wP5kel3xFnLnzrC4QTW0oPUNEwKnPqAD6EVzIwvWheOaw8jx8HjsTgKirYebjJbNOx6Sb34ffEFf9NgfwFrj9bm2DT6dK3P3oz88WTgZBYDPTFZWs/BDxfpqiez0ttf09xmK/0Y/aoZB7FckH1BAI9K43Ct2wfcZq5pWvanorA6fqF1ZFTuHkTMgB9eCBXDVwdOo7x0Z/RPDPjfnGUQVHGr2sF33Xz6n03+w7o97p3ifxPHe2dxZyi3j3RzxMjdTnggf5Nen/ABb/AGSfDvjx5tQ0UJ4e1diWLwpmCU/7ceRg+6ke+a+TtF/aI+ImhTiSDxNdy4ABW6CyggcjORk49zXeaF+214701idRtdO1aPptMZhOPqv+FephYwpU+SRzcQcdZPxRXlWxdNx5raWvbTo1qeXfEX4R+KPhdeeRrunNFbscRXkR3wSfR+ME+hAPtXGnHavrKP8Abb0rXtPls/Evg4yxSjY8cMqyRsD1yHArxn4hp8Odcjl1bwld3WjXjNltFu7Z2i9/LlGQn0Jx2GKqcYrWL0PyDM8BgknWwFVSj/K9H+O55jUsM8ltMksUjRSxsGWRGKspHQgjkH3FR5yT9aOlc58jTqzpO8dz2DwL+1T4/wDBTRxPqQ1yyXjyNUBc9ecSDD59ySB6V9F+BP21vCfiApDr0Fz4fuGGCz/vrcY771AYZ91A96+FW6/LS4x7fSumNWUdLn1+X8VZhgbR5+aPZ6/8E/WHRfFOneI7dbjTL+21CBukttIHGeuDgnH+elbMe7JJOR6elfk74W8Ya34N1Bb3QtTudMuVOd0DkA+xHQg9MEGvrT4K/tkW+s3EOk+MxFp182Ei1KP5beQ/9NB/ASe/Q+3Arqp11J2loz9UyjjHC46SpVlyzf3fefWY6UtUrW4WbGHMikZVhggj1z+OPwq7XUfoiamroKKKKCgooooAKY/UUE5PWvO/ip8YtC+E+k/bdZuAJHBFvaRczXDDsB2HIyTwM8mk2lqzlr4mlhqbqVpcsV1O8mm2HO7AOe/THtXm3jj9oTwV8PldNT1uKW6UEi1tP30jY6rhc4P+8R9a+Mfil+054t+JMs9tDcNoWjMSBZ2rkMw/23ABJOM4GAPfrXj7EuxJ5JOSSK4p4jW0UflOZ8cwhJwwcb+b2+4+pPHf7cmq33mweFtJj06MkgXd+fNlPoQgwqke5Ye1fPvi74heI/HlyZvEGtXeqEncI5n/AHSn1EYwo/ACue+X1pV2elc0qkpbs/NMfn2Oxz/eVG12Wi+4KQHB4pxODx+tX9Cs7HUNTgi1TURpWnk/vrowtMUA54RRliegHQdTxWO54cE6klHv3KdraT6jdRW1tDJc3ErBY4YlLu5PQADJJ9hX0V8Jf2Nta8TmC/8AFs7aDYHDLZRkNcyqQSMnlU7HueoIBqbwR8cPhh8H4tnhvw7f6tesoD6jcoiSSEf73KjPOABVvV/27NbuHkTTfDlrbJ0jlnnZ2HvtAAz+NdkVTjrN3P0HLcJk2DtVxtTml/Kr2+/qfT2m/D/Rvh74MvtP0DT4bC2+zuW8pSWkO0/MzHJY/XJ+g4r82dK+HvijXQDp/hzVLxHJAkitHKdf72MfrXpWr/tafEjWIWiGrw2SsfvWtsqMB6Z5OK4XWPif4t8QIE1DxJqVwgJIQzsqj6BSBXn4yjHFSjZ2SP2bIPFnA8LUqlPB0HLmtbolb0N6H4TaZ4Q8uf4g64ujscEaPpwFzfuBjIYAhY8g/wATZGelMuPjEdDgay8DaRB4TtD8rXisJ7+UYwS05Hy55OIwuM9TXn0mZZC0jF2Y5LtySfc9/rTfu8Y5rGlhqVLVK7PhOKfFjPeInKCqclN/Zjpp5vdj7ieS7uJZ55HmnkYs8kjFmZj3JJyT7moqKcvB/n7V1H4pUqVa87y3EXrXSeA/h5r3xJ1xNL0Cxa8nwDJJnbHCv9526AdcDqccA13nwS/Zz1v4t3SXlxv0nQFOWvHT5p/URA9fdjwPfNfengL4eaF8O9Fi03QrBLOBcFmXl5DjG5mPLE+prppUXPV6I/Qsg4Ur49qtiPdh+L9Dzn4I/s36P8J4Y7yYLqPiF1Akv5UwqA9REOdo5xk8nHocV7dCmIgpw+OCcU/YCBwPUcU/PFelGKitD91weCoYGkqVCPKkIBjPT1OKWiorgkJ1IU8Eg8/hVHecR8Z/H0Hws+GviDxZO2Bplo8sYPQykbYwR6FyoP1r8nf2WPD8/jX4sXfiO7QzCwD3bFiQTNITswfUEk/SvqX/AIKhfFhNP8OaF8P7S4JuNRk/tG+UHG2FPljB9mYscdjGD3riP2W/Bo8JfDOC4njK3urMbqTP93og9vlxketfL8QYxYXBSs/eloj6LI8I8Vio3WkdWe4RT5YkE8cE54z0rT0zM0+OwHOawkmB9B34rqfD1ofsfmsMGQ559K/Aauiufq9e1OJaaM4xgnPAUDJ/CvfvDGmjR9Es7QYzHEA2Ohbqx/Ek15N4N0f+1fEVojLmOFvOkz6LyP8Ax7H4Zr29AFAFfqnBeDcac8TJb6L9T8wz7Ec840l01ZNRRRX6kfKjQOKguIFlRkYAqwKkHoQe1WBwKG6VlUgqkeV7DWh41d6adOv5rZif3TbQT3HUfoQa434i6UZNMW8VfnhPOB/CSAf8a9g8aaWPtEd2owGGyQD25B/p+Vctdael/bSW7jejKVIPfNfzTnGDeW4+cXte69Hsfe5fjXaFTtufPrSA8D1ryP8AaJ8Fjxr8Prx4I99/ppN1Ecc4A+cA+hAJPc4Feu63p82j6rc2UwIeJiv1HUH8RWPLtlUh0DqQdwPPUY6d69PLsQ8NWhVj0f4H6LiMPDHYaUd1JaGT/wAExPjJutNZ+HN/Nl0zqOlqx5IyTLGBjqPvcngcCv0HiOY1Oc5HBxj9K/FPU7rU/wBm34+WGv6VlI7a6F7b5ziSIkb0PqMEgj3Ar9jvBni6w8c+E9J8QaRcC407UbZLiKTIJAYcg443A8EdiCK/fsPWjiKcasdmfg+Koyw9WVKS1TOkoqOB2eMMe/IGMYFSV1HIFNKBjyM+hp1FAEbQq2Nwzg5HNeY/Fz4IeHfixpmzUYTFqEQKwX8AxNFn/wBCXPVTx1xg16jsFMkjDrjsaTimrM4sThqWLpulWipRfc/L74rfBrxD8I9SFvq0Hn2MjbbfUYAfJmx0Gf4Wwfun3wSATXCZGOnP1r9ZPE/hzS/FGi3GnatZRXljMu2SGZdyt/n1r4I+NH7PI8I61qjeEroava2QEt1pe7dd2aMAytjOZE5+8ASMc15dakqet9Gfi+ecG1qHNXwUXKC1aW6/4B4fRTN+7ocj1p9c5+Vzpyp6SFIz/wDroAx/+ukooMApTk9f50lFAwooooEFFFFABQelFFBpCXI7o+k/2ZP2krjwheW3hXxJdebosrCKzvJmybQngIx6lCcAf3T7cD7jt5fPCuDuQjg8H8QfevyMIHQ9DxX3P+yD8ZH8Y+G5PDeqT+Zq+lIPLkkPM1vnAJPcr0J9wa9ChU+wz9s4P4gnVksFiZX/AJX+h9M0VCshZ8enXjqPapq7T9gDFN5pT0rI1TW4NF0261C8lS3tbdHmllboqKCST9AM/SlexnUlGEeaTskcH8bvjLYfCDwtJezYuNSuCY7OzJwZXHcnsozkn8BX52+L/F+seOvENzrOt3j3d7cHkscKgHRUHQKOwH1OSSTvfGP4nXfxW8b3msTs6WSkxWNu3SKHPHHTLYyfc+1cPghR615tWo5u3Q/nTibiCpmOIdOm7U46Jd/Mbj/OaSiiuU/PgooooAKKKKAF60EZ/wDrUlFAwooooEPwWPJxSdDSdQf51ueD/Beq+O9TNlpMAlZF3TzyELFboOS8jnhVAGck89BQelhMHWxlRUqEXKT2SVzJtrWa9uY7e3ieeeVhHHFGCzOx4AAGSSewGSa+sPgV+x+rm31vxynzAiSHR89h3mOeeSPlHHHJOcD0X9nL4GeFvBujWuv200HiHVLpMpqeBsXkgrEOcDIOW6nivfxEnzLjqT1r0KNFNcz1P2rIuDlhZKvjlea+z29fMis7CCzgjihiSKJFCrGigKoHQADgVb2ArjnHTrTgMcUV2n6lCKgrREAwKWiigoKztUvodNsZ7u6kWK2t4zLJI2AFVRknJOB0PWrUsnlkD1IAwMn3+lfIP/BRr43HwD8LYvCVjcBdZ8SZR/LJzFaqRvP/AAI8A+ooA+HPHXiW5/ak/aVvtTIZ9PvbsCJMnEdlFgAD03KM4/vMfWvsOyRLaJIogBGihVC8AAcf0FfPX7KPgX+yNAuvEl3EVub7ENvuGCsSk5I9QxI/75r6BidEGBnAHAz/AJ61+N8S45YnEexi/dj+fU/YuHcvdCh7aS1l+XQ1rKJ7u6igTrIwFeoQWq28CxoOFAWuQ+H2kG5uJrxhmOIbEJHVj1/Lp+NegW9jJc3EUEQzJIwRfYk9foOp9hX53KLr1VShu2aZlioqdr6RO1+GWl+RZz3xGDOwVf8AdXIz+ZP5Cu9ABNUtOso7G0ht4hhI1CD6Yq8ODX9IZVhVg8HTorotfXqfkWJrOvWlUfUdRRRXsHMFFFFAGdqdkl/aSwMOHHX0PY/oK4fyhA7K64YEgj3BxXouOMVx/iqx+zzidR8snDf7wHB/L+VflvGeVPEUY4qmtY6P0/4B6mBq8snTb0Z4n8ZvDmVh1eFPu4jmAHbsT9K8l2EgHJz9a+mtYsotV064s5wHjmUqQ3cV87atpEujanPZS53xMQCRjcO35jmvy/BVrw5Huj9dyLFc9L2E3rHb0PFv2hfh6fGXg6S4to/M1TTiZ4toyzoPvr69ASB3OK9B/wCCZ/x83QXvwu1ac+Ypa90YuTkg5MsQzxwcOB3yx7VvfZg+4HJDDnjqOmPyr5B+KWhan8BPi3YeJ/DxNrGLgX1jKAQqOCC8R9uSCB/C2K/XOGMyUk8NUeu6Pl+KMttJYqmtNmftTauJItwBwSTk9/epa8z+BXxh0740fDHSPE+mls3CbbmMn5oZwcOrfQ88cY6ZAr0mKQODjsa/Rj82H0UUUAFFFFAELJ5kZB74r89/2o9c1Hwp+0Je6hpd7LY3sMULJNCdpHyDjjqD3FfoTs3j8a/Ob9sIbfjjqvf9zEf/ABxa8XNdKMWu/wCjP0fgKhDE5o6VVJpxd01dboyH13wX8UCX1xD4O8TOcvqdlGXsrpiRlpYRgxng5MeASTkZrC8VfCzxD4Vtftxt49W0dsFdV0xvPt2GM8kcrgddwFcQQc+vf8a3PC3jfXfBV39o0bUprIk/NGDlH9mQ5BB9xXz1LHTjpNXR6PFvglledOWIwD9nN62Wzfp0MhX3jd1P1qXlj6Cvor4Q+EdA/aYOswatpMOga3aorjVNHHliYs3JeE/Lnjt6msjx9+x9438JiabS44vEdguWBtfkmC9sxnkn2XNe/S/fQVSC0P4q4j4BzTh/FTw84qfL1Wv4HhNKFParOo6bd6ReS2l9ay2dzGxV4bhCjqR2IIBqtkj/AOsaR+b1KM6L5Zqz8xtFFFByBRRRQAUUUUAPHABrqvhd44n+G/jzSfEEBbbbSgTopA8yFsh15H90nHoQK5RF3GlJ5q02ndHoYSvLC1o1oPWLTP1s0e+h1OxgurWRZLeZBIrKcgqwyCPrkH8a0QmPwrwb9kDxwfFfwotLKdzJe6RI1i5YjLKPmjI9thUZ9Qa95JJUkfhmvXhLmimf1bl2KjjMLTrx+0k/mP618s/ts/El9B8KWnhSzfbc6s3mXODysCEEj/gTYHuARX1BLMYonbjA96/Mz9oXxsfH/wAWNbvUcva28n2K2BGMJHkHj/e3nPoRWNafLHTdny3F+YvB4Bwg7Snp8up5rRRRXln82BRRRQIKKKKACiiigB+SD602gEDv+OK7LwX8IPGHxEYf2Fodxcwk4N1IPLgHrmRsD8Bk+1Uk27I9Chgq+Jly0YOT8kccxI5q3pOk6hr+oR2OnWU9/eSEBILaMu5ycdB0HueK+rfCH7E9tpNo+p+MdTa8WFGkaw04GNDgEgNIeevcCvAtX+NesPYS6Z4dtLTwho8mQ1tpS4eQHrvkI3MeOuRXPiKywyXOtWfufBvhPmPElRyqSUIRte+r18i+nwt0vwdGLnx9ra6ZJjK6HpZWe+kPcMQSkWO5JY+1Y/i/4nvqujjw/oFgvhzwwhJNjbsWe4b+9PIfmkPHQnA7ACuHd3lkeSR2eRjlnYklj7k8n8aaeAa8Otip1ly7I/tfhTwuybhemqqhz1P5nq/l2P0w/ZpjD/BDwqMkZtscHHdq9Y6gV5T+zN/yRTwn/wBe/wD8VXqy/wANfa4X+DD0R+FZqrY+t/il+bFooorqPKCiiq00xjAwV5IHJxn2Hue1AGf4i1az0DS7zUb2ZbWytYHnuJnOBHGqklj3IGOgr8bviP4x1L9qz9oK51Eh47O4mEcCM24QWicDnAGSAMkAZJzX1h/wUn/aJGmaTB8MtFn2Xt6q3GsSI3MUOQUgOO7EbiM9FA715F+zV8M/+EU8K/2zex7dT1NQwUgZji52j2JHJ784rws4x8cFhpS+09F6nv5NgJY7Exjb3Vq/Q9U0ixg0nT7eytkEdvBGI0VRjAAwP5cnucmtO2WS6uI4ogWkdgqgdcnpUfkbcnOQexHSu8+Ffhb+0L2TUpkxHAdseR1f1/D+dfhWJq71Ju7P2yvWp4LDX2srI73w7oy6LpkNvwSiglh3Y9TXdeBdKEt5LeuMiLKJnu3c/gDj8TWIto87rFGuZGIVRnuf89a9L0jT002yihjwSq8n1J5J/E17PCOWvG4t4iovdjr8+n3H5DmuMfK431kaYpaKK/eT5IKKKKACiiigBhqjqlmt9aPC3Vh19D2P54q/xTQMVyVqUa9N05q6asxpuLujya7D21xJDKu1o22kf5/P8a89+JPh77bANRgTM0Iw+ByU/wARXsvjbRy0f9oQjlQBIB3HY/4//WribjZKhVwGUggqehz2NfzlmuAqZVjJRe3TzR99lmL+GpDdbnhMcYVQD06Zrkfir8Obf4keFLzS5QiXG0yW07dY5RjBB9D0PbBz2r0/xJoX9j6k4UE28hLIfTPasoWu9+AMAZGRnk8EH2IrXCYqVCpGtTeqP0Gr7PGUOVq6kj5h/Yw+PN1+zx8WLjw34jZrbw7qc4tb1Jc7bWbkLMBjgcgE9SCe9frRb3CT26TRHzYnAKvHgqR2I/nX5V/tVfBd9VsH8XaVCXvbZP8AToogcyRADEg75XvgcjJ7V73/AME+P2ox410SL4c+JrwHXdNiI0y4l4NzbjpGD3ZRxjqVAxnBNfvOV5hTx+HjOO/X1PxPMMFPB13GW3Q+40ffyOnY5p9RRtnPQHjgf571LXtHlhRRRQA0/wBa/OX9sL/kuGrf9cYv/QFr9Gj/AFr85f2wv+S36r/1xi/9AWvEzX+DH1/Rn6h4ef8AI4/7df5o8Tooor40/qU+qP2CefEniP8A65RD9TX2t5W7rz17d/XNfFP7BP8AyMXiH/rlF/M19vDrX2+Wf7uvmfyPxx/yO6vovyRy3iv4c+HfG1r9m17R7XUYwpVTPEC6Z6lX6qT6gg189eOf2G9F1F5J/C+qT6NJnItLkG4hA9ASQ4z6kn6V9XkZqLYd2QcDnIxXpSpxnuj8mxmTYLHq1Wmm+9tfvPzP8Z/s6+PvBHmPc6HJfWiYzc6cfPQ57BR82fXjA9a84ZGjkdHDIynDKykMD6EHkH2NfrubZGGCA31rhfGfwT8HePo2Gr6Ja3EnO2dE8uVM9SGXBzXNLDfys/PcfwHTleWFnbyf+Z+X26jvxX2H40/YXspXkk8L67JakgbLe/Teh/4GuDz9D0r5e8deDL/4d+JrzQNUMTXtqRuaBtyEEZBBwO3Y9K5J05Q+JH5rmmQ4vLFzVo+7e11sc3RRRWR8uFFFFAH0X+xN4w/sP4k32iSsqw6rbZUsf+WkZJUAepDNn/dFfeIfJAxgjqM9PSvyl+HniSTwb440LWo3ERs7tJGcjgJnD/8Ajpav1Qs7mK9tLedCGjmVXjYfxAjOf1r08PK8Wux/QfA+NdbBSot6wf4M5H4z+LR4I+G3iHWMBpLe2YRqTjLMAoAP1Ir8viWcsXYu7EksxySe5J9zX2f+3R4vFl4Y0bw9Ey7724+1SLk7lSPp+BZj+VfFtc2Id5WPjeOMb7fGRoJ6QX4vUKKKK5T8uCiiigB3zdacMnLfnzXuXwg/ZT1n4o6RZ61Nq1tpekXJJU7TJOQCRwvAHI9a+kPBn7HXgPwuUkv7WXxBcqAC98/yZHOQi4A/HNbwoTlrsj7zLuFMfmEY1UlGD6vt6bnwp4c8G674xukt9D0m71SVm2gQREqD7scKPxIr3TwP+xL4o1vyp/EOo2+h27YZoIh58+O6nkKp6d2HNfb2m6DY6RCsNjaQ2kQ/ggjCL0x0ArQMODxjGMAEdK6o4ZL4tT9GwHA+EoWliJOb7bL/ADPG/An7KvgPwUY5f7M/ta9Tn7TqbeceuR8nCDHYhQeK9disooYgiqEUABQoAx6flVpEK9Tn3oYZ6iupRjFWSPvsLgsNg48tGmoryRi+LowPD98R18p8kdelfkmpy2frX64eLv8AkX77/rk38q/I5OR+f86+Xzn4oH9FeGP/AC/+Q6hvun6UUN90/SvnD94qfAfpl+zP/wAkV8Kf9e3+NerDpXlP7M//ACRXwp/17f416sOlfomG/gx9EfxJm/8Av9b/ABS/NhRRRXSeQVTJ85BG0D+LPGD0/wD1V5h+0N8b9O+A/wAOtR8SXpEtyqmKxtiwBnnONoHsMgk4PA969C1rWLbRdPvdQvbhLSys43mnupSAkSKMlj9ADX5C/tE/GTWP2s/jLb2ejI40SCU22lWjHAWMfembPAJxkk+uKznONKLnJ2SNacHVkoxWr0ML4W+G9U+PPxRv/FHiWWS6i883l9Ow4kkOSqAnoBgcDsoHFfYEMQSPCABF4AAxxWJ8PfAdl4B8J2ukWQUiMbpZcYM0hHzEnrg9MdgK6IIVyG5Gc5/p+fAr8TzzNHjq7UfhjsftOR4COAw65viluybTNKn1bUILK3TM0rbRxwPU/TGa+g9D0WHRNLhs4gAkSgZ9TjqfUk1xnwz8L/2fB/adwmJ5RhVbqi9ePc8V6Xp1ub+eOFeC3JI7Dr/n8K+Gmp4utHD0ldt/ieHneP8Aaz5Iv3Y/ma3hTSg8xu2Hyr8seR37n+n512AAzUNpbpbQokYAVRgAdqnHcV/RGS5bHLcJCkt936n5pXqutNyY6iiivoTAKKKKACiiigAoopKAK88K3EbIyhlYYIPQivIfEelvomovBhjGwLROe6+mfUHg/ge9exnpWD4n0BNd094c7Z1+aKTH3W/wPQ18fxFlEczw/ur346p/p8z08vxX1arr8L3/AMzxXWtPj1a0aNvvD7jehrhXtmt3KMDvU7T7+9eh3EctpK8UyGKWNirKex/z37g1gavp4mHnKP3g4IHf3r8F5ZUJOnNW1P1LB1+VWvo9jmpLRbhCj4KMCCCM+3Svin45/C3VPgN46svF/haWSzsTcC4tJ4uTaTjBKH2JJxngjIPTn7mjj7Y+uRVDxT4V0/xdolzpOqwLc2FzGVljbjI9QexB5B7Eema+oyXN55dXTfwPdHPmuBhjaP8AeWx6P+yZ+0vp/wC0P4EFxIUtfE+nhY9Tsgf4uglUf3Wx07Hj0r3iKZZQdpzivxdvYPGH7HfxgttW0adxAGL28zAmG9tz96KQdDwcHuDyCDX6pfAH446D8d/A9v4g0WbZPgJe2DHMlrNg5VvqeQehBHfNfu+GxFPE01VpO6Z+U1aUqUnCas0eqUUxZVZsA8jt+X+NPrrMBD938a/OP9sL/kt+qf8AXGP/ANAWv0bc/L9TX52fteabcyfGrU2it5ZY2t4sMiEj7g7gV4ua/wAJev6H6XwBVjRzbmm7e6/zR4ZRVr+y77/nyn/79n/CgaVfH/lzn/79n/CvkOWZ/Tn17Dfzr70fT37BX/Iy+IP+uUX8zX28OtfE37CdjPaeIfEbTwSxAxxY3oRnk8CvthW3DA7V9plv8FH8pcazjUzmrKGqsvyQ+iiivVPhQooooAq3A4J44745GfSvzL/aBvjf/GfxbKxyFvWjGOmFAH9K/TW4OY5AOpXj3r8rfGdpqup+L9bvJLC6Lz3szkmFskbzjt6VyYm9kfl/HMZ1MNClBN3d9PJHL0Vc/sXUf+gfd/8Aflv8KP7F1H/oH3f/AH5b/CvP5Wfh31PEfyP7inRVz+xdR/6B93/35b/Cj+xdR/6B93/35b/CjlYfU8R/I/uKxAwc96/Rr9mbxx/wmnwh0i4mkaW8tFNpcMwAJZCACf8AgO2vzyGiak4H/Evus/8AXFv8K9v/AGb/AIn33wrtPFNre2Fy0E9o11axtDJ89wgICZAIG4Hkn0rpoy5Ja7M+54WxNfLsS/aJqMk09H02MP8Aas8X/wDCX/GHVEjk8y10xVsYuOhUZkH/AH2W59q8gxhPpV+8sdX1C6nubizvJbiZzJJI0TEsxJJJOO5JqH+xdR/6B91/35b/AArKV5Ns+czSGJxuLqVXF+877MpUVc/sXUf+gfd/9+W/wo/sXUf+gfd/9+W/wrPlZ5P1PEfyP7inRV7+xtR/6B93/wB+W/wpBouok/8AIPuv+/Lf4VXKylg8R/I/uZ97fsY3iXHwRsIQ2Xt7u4R1POMyFh+hzXviAY4OR2NfL37Cwurfwbr1vcwSwCO/BQSKRkGME4yB3Br6hjOST26AV6tL4Ez+nshk3l9K6s0kvu0JKKKK0PoQooooAxPFj48PX3f9238jX5IJ0/P+dfrh4qDN4fvgq/8ALJwP++TX5MrpV90+xz55/wCWZ9fpXzGbK7h8z9z8Na1Oj7f2jS23ZXob7p+lWv7Lvv8Anyn/AO/Z/wAKDpN9j/jyn6f88z/hXzvLM/camPw3s/jX3o/Sf9mU/wDFl/Cv/Xr/AI16vXlP7NsTW/wX8LrIrIUtvmDAgjBPWvVV6Cv0HD/wYeiP4wzXXHVmv5pfmxaha7iUuC/3Blv9ke9O8+PBO8YBIOT3HWvhf9uz9smLwjBefDzwTdh9flUxapqUJ4slPWJTjlyOCf4enXIG70PKWp5t+33+1n/wnepy/DTwbcvLo8EoTU7qDn7ZMCCIVxyVUgE+px2BzX/Z6+CR+Huh/wBp6nCn9v3yAurcm2TqEByRk55x1PHSuN/Zk+AjxeT4x8QQN5jHdp9rJyRnP71+c5PYdcnJxxn6hERCYIGeuAOPwr8t4jzznf1ag9Fu/wBD9HyHKeS1estei/UpLFgYI4HAA7Ct3wj4e/tq+EkgP2aEhmz0YjkCqdjp0mo3SQR9WPLf3RXpOj2kel28cMI+VepH8R75r8ur1bKy3Z9djcT7Km4Q+Jm/buEjUDgYB49K9A8L6UbO282Zf38oyQR90dh/n+lcv4L0b+0rj7XIubeJvkyOHYf0B/XHoa9IVQBX6TwjkThbHVlq9k/zPyjMcSpS9nH5ktFFFfrZ4IUUUUAFFFFABRRRQAUUUUAFIRmlooA88+InhNr6F9Rs0JuYh+8jUcyoPT1YDOPyrywycdcjHTrkV9IkZUg9K8h+I/gs6dPJqtmn+huS08aj/Vt/eH+yT19OvTp+V8T5BzXxmHWvVfqfW5NmKi1QqvTo/wBDz6WBS2UHU0CAkg8gd8YyP8c9Ka7nHBzjr7VZs5RM2D16AV+T3cdz9Ad0jkviP8MNI+KPhi60PV4MxyAtBMPvwSdBIp6gjuOhHB4r4o8M+I/HP7E3xgFwgaW3bAkiJIt9TtuuAexHXPUEY6Zr9EfI2kcHgZ4H+fyrk/if8JtE+LvhibR9Ytc5BaC5j5lt5M/fQnHI7jOCMj0I+x4f4gnl9T2VbWD/AA8z5LNMDHErnhpJfie5fBb4z+Gvjh4Pg8R+HboSRPhZ7R8edbSd0cdeD0PQ9q9FVlboQfpX4x6dqfxB/Yl+LK3VrIxgYnDDP2XU4M9COxA9eVPqOv6g/s9/tCeF/wBoPwpHquh3Cw6hEoW+0qZsTWj9MEfxKcZDDg+xyB+5UK9PE01VpO6Z8FOEoScZKzR61LnbwMkcgVSfTopGBeFWPT51BPGcc1fDgtjPOM4zS1u0nuClKPwlH+yLT/nhH/3wKP7JtMH9xH/3wKvUUuRFe1q9yjFYxwn5IVQkDJUAH/Iq6OlLRVJWIlJy3CiiimSFFFFAFaWMsRj0xnHf1/Dn86alnHjBjUe20VboosZypxm9Sr9ij/55j8hR9ij/AOeY/IVaopWJ9hS/lKv2KP8A55j8hR9ij/55j8hVqiiwewpfylY2UWOEXP0FN+xxjGY1xnptGBVuiiyF7Gl2K32OP/nkPyFJ9ij/AOeY/IVaoosP2FLsVfsUf/PMfkKPsUf/ADzH5CrVFFg9hS/lK32KL/nkPyFH2OL/AJ5r+QqzRRYPY0uxUFvsJeMBcgZAGKsRKVQZ69T9e9PopmqXLogooooGFFFFAEE6F4yB3I9uKpLpUBI3W8a+2wf4VqUmBUtJvU0jOUFZFL+ybb/nhH/3wKQ6Ra4P7iPp/cH+FXugozxnt60csew/bVO5SWDYgULjHQYAA9RxxVkSLgcjkAjHv6U8sMZyOmck9q+E/wBsX9uiDwfHe+C/h7eJca8xMV9rERDRWQ6bIjyGcjgkcD65AEuUhtyNb9tX9tOH4Z2t54L8FXcVx4rnQx3l9EwK6eh4wD0MhB99ufWvlD9nT4A3PjS+Txh4qikksTJ5trb3BJa7kySZHzztB556mpf2ff2bbzxtdp4s8YRyjT2k86G1nyZbxyc7nJOQucE55PT1NfYaWqQRpHHCscaqEQIMbQOwA4A7DHavznP8/VJPD4d3l1fY+yybKXVarVlaK2XchWIIiBRtCjCqowAPp2pFiZyiAZYngCrmxj75PXpV+wtlg+Yjc56e1fk1Spz6vc/RefkjZGpodhHp8O7rK/LGup8NaLN4g1AQJkIoDTSAfcXnGM9zggfn2rA0WwudYv47S0TfPIfwUd2J7AD+g6kA+4+HdBt9C06O1j+Y9XkYcux6k/yx2GBX0vD2SSzKt7aqvci9fPyPhs4zBUk4Rd5P8DTsrOKxto4IV8uNFCqo7CrRFJ9aU9BX7rTpxpRUYqyR8A3fVjqKKK3EFFFFABRRRQAUUUUAFFFFABRRRQAlV5oluI2RlDIwwVIyCO4NWAeKKzlFTVmNPlPA/iH4Dfwxcfa7RWbSpG7dYWPRT/s9gffB5wTxHnGM5D4Yc8e1fUt1aR3tvJBOiywupVkcAqQeoIrwL4jeAJ/Cdy13abptKkbAbktAeysepBPAb8Dzgn8j4g4ddKTxGHXuvddv+Aff5Nm8ZpYfEPXo+/kyDRtUS9Xy3IScAcHvWsY/ukZA5BIHI6f4c15wJ3jYPGzI4OQR0Fdp4b8TRXhFvcEJP0B7N9K/MKlJx1Wx9HisPKKc4aopfED4XaF8VPDNzoviCz+0W0gLRSA/vIH7MjdQfboeh6mvgHxt8PPiH+xx8QbfX9CvbhLLzCLPWIFxFMvBMUq8jOCAQRg9RX6cxoJR04HeoNf8M6d4q0WfStWsYtR064G2W1nUMrjn8iOoI5Havosl4jrZXU5Z3lTfTt6HxmNw0KyvtI4b9lz9srw98eLa10/UZU0XxmiFZtOkchLnjO+EnAOcZweRkjuAPptWAPOOvr3r8n/2hv2Ltc+Fl7P4q+H8t1qGjW7ic28BIu7DBB3KQcsoPQjkDqMAmvSf2ZP+CiDo1l4c+KrB0UiODxGi8qT/AM90A5xwNwAIz071+8YDMKOY0lVoyTX4o+VqU5U3aSP0b3j1orC0rXbTX7G2v9OniubC5w0F1DIJEkHXcCDjB5Gc9eCM8Vu16piFFFFABRRRQAUUUUAFFFFABRRRQAUUUUAFFFFABRRRQAUUUUAFFFFABRRRQAUUUUAFFFFABRRTJmCxkk7RjkjtQAoIYeo9jWdquqWei6dPfX11HZ2cCl5Z5nCoigckk8DFedfGz9oHwZ8CdCN/4k1MRTuM2+nQEPcXDDkbEBGAem4kDnmvzN+MP7RXxH/a98UpoWkWk9vohY+RoVixK7cgmSd8AN0HJwo44zycZ1I0ouc3ZLqy4wc3aKuz1T9rD9ve88di78F/DSWe20eYmG61aPInvM4Bjj7qp7kckcdCRXMfs9fsnyRm38T+NrPfJxJa6RKcnJOQ8n8wD35PavSPgX+yrpnwtSDWNb8vV/Ee0Nu25itSe0YPVhnG48enQGvfpFyM5696/Kc+4o574fCbdZf5H2mWZUo2q1Vr2MkQiJQIxiPbhQBhVA4wBQ6bUJIx6gHpVufZEjM/AAzWFdal9pkITiMEjp1r8155VXzM+8pRaWi0LKyjzPbtWlp8E9/eRW9rG08kp2rGnUn69BgDJJ4AyaydMtLnUbyKztIWuLiY4SMdSevJ6DHUk9ACTX0J4A8CW/g+y82QrPqMqgTTjOB32rnoo9ep6ntj6nJsjq5lVvLSC3f6LzPEzbMqeChyrWb2X6st+C/B0XhWxwSJbuQDzZgOvoB6AV1Y6UgGKcBmv3HDYWlhKUaVJWSPyurUnWm6lR3bHUUUV2GYUUUUAFFFFABRRRQAUUUUAFFFFABRRRQAUUUUANwOlVLu0iu4XhmRZYpFKvG4BVgRggg9jVwjFA5FRKKmrMFpqj53+JPwvm8NGXUdMR5tKJLSKCS9v9e5Trz1HfPWvNmkO/KEgg5BB5z6ivsqSNZFZWAINeH/ABJ+DTIJdS0CId2lsF4B9TH6f7vQ9sHg/mOd8N2br4VX6tf5f5H6BkueJWw+Kfo3+v8Amc34S8eKTHZ6m3PRJ/X2b39/8a9Nt5EeAMpDKeVwe3qK+b5co7I4KlSVZWBGCDyCCMggjp2NdF4X8fXnh10hm3XVmD9wn5lHt649K/KMTg2tVv1R9FjcrVaPtcP62/yPbbrayEEZB4NfKv7QH7Gfh/4mCbWPDRh8P+JHJaRQuLa6P+0oPyk8/MOucmvpLS9etNdtFntpRIhxwfvA+hHqKlmYKCRzx0HWpy/MMVllW9KTT7dPmfKTw0ZpwqLU/M3wF8ZPix+xv4rOl3Ec6afvzLpF+S9rOP70bdBkdCvP51+hvwD/AGv/AAH8dbSG0s73+x/EOA0ukahJtYHvsc4EgPXj1xVTx14D8P8AxH0eTS/EemQ6paEYQSAhkPdkccqT6A8+9fEvxb/Yg13wlcvrfgO6l1OzhbzEs2YR3cBByNjZAbHrwcjgGv2vKOK6OLSpYj3Z/g/meDXy2pTvKGqP1nGcjAwvoeKfX5Q/Br9v/wCIXwju00Dxvbz+J9LgIjkhvsw31uBnIDkZY85wwJOOor77+EH7T3gL412cf/COa+h1NlGdJuwIbpT6BWIDkYOSpI+lfdwqKavE8hpx3PY6KQfXPvS1oSFFFFABRRRQAUUUUAFFFFABRRRQAUUUUAFFFFABRRRQAUUUUAFFFIwJwAcc80ALTSAcexyM9qz9U1GDS7Ka6upY7W3jG+WaeQIiLnliSQAB6kivk/42/wDBRDwN8OftOneFS/jPWkJUSQOUtIm5B3SFfmAOMBQQRnkdaAPqvWtb0/w/pk+oaleRWVjCpkee5kCIAOSST2FfDX7Q3/BSOx0lL3Q/hpGmp3nMcmuXK5gjbIGYkI+bGDgng5z1r5i13xn8Zf2yfEJhd7rULFX4tLYeRp9sM5wTnBIxkZJORwK+jfg1+xH4e8BSQah4odPEutAbhEVK2sJ/2VJ+cj1bA5PFfNZnn2Ey6PvTvLstzuw+Dq4h6Ky7nzt8PfgH8Qf2k/ELeJfE17d29hcyFp9X1AFnl74jU844Az0HHFfbHw2+E3hv4VaSNO0CwSAnAmuHG6adgM5djk9yQM4GcV36wiFERAqxodoEYwqjGAAOgA/KgoIuMDj9K/Gs24jxOZPlXuw7L9T7LBYClh/e3kUnjIP1rP1S+g06AyTPj+6o6mqXiXxfa6STFCBNcdNgPC+5P9K4K71S41G4M88m8kcDPA+grwqVCU1zPY+wwuEnVtOSsjW1DWJdSkyfkiHAQH+dWNA0q+8QanHY6dD59y3O0HCovGWY9gMjk+oAySAZPA/gbVPHN75dimLaNgJruQfJHxnpxuOOig9wSRmvprwd4I03wbpotrKL942DNO5zJK3qx/PAHAzxivu8m4eq41qdT3Yfn6HmZvnVHAR9jQtKf5epQ8BfDy38H2vJE2oSgedNjGf9lR2UfrjnNdutBFB4HJr9hw+Hp4WmqVJWij8orVqlebqVHeTJKKKK6zEKKKKACiiigAooooAKKKKACiiigAooooAKKKKACiiigAooooAKTA9KWigDzL4hfCKz8ZI93a4sNWA4mAysuBwJB39Nw5HuBg/OniPw9qXhfUWsdUtWtp+SpPKOPVWH3h7jkdCAeK+0yCR1rF8R+FtO8W2L2ep2yXEDc4bIKn1UjBB9wa+PzXIKOMvUpe7P8H6n1OVZ7WwDUKnvQ7dV6Hxxp+rXWkXP2izmMTjrg8EehHcV6L4c+Jdvqm23vtttcED5ifkY+x7H2NVfiH8DdX8LGS70rzNW0wHJVVzPEPdR94D1UZ9RgE15jGocZyDg8nIPP1r8mx+V1MNJwqxs+5+mU3gc3pe0pNX/ABXqfQxlSVM8MGAPynIx7Gq0mMZxjPGfQV5JoXiy+0ghA/2iAceXIeg9ia73S/Flpq6ACTZJ3jfgj6V81OjKk7rY8qrl9Sg+6OT+J3wU8J/FOzKa7pUUtyBtS9iOyeP1w45IPoa+RPiH+xj4r8F3Lap4Mv31q3jYskaN5V3GAeMYOGI9vSvvV8HJHAbgn1/CqjqFPHXOd3evo8u4hxmAslLmj2Z5VbLKOIWqsz4l+GX7ePxb+DV1HpXiUSeJLGA+WbXWVKXCgcYEmM8dAM44r7L+E/8AwUB+F/xI8q3v7+TwnqjdbfVuI/oJAApPoOtYHjXwD4c8e2r22u6Pb6lHggNKmHUf7LjBGPQEV82ePP2INPuhLceFtXeyl5Is79S8ZOecOOQB24Jr9Oy/izDYm0ay5Jfej5zEZJWp+9S95H6gWWr2+q2qz2lxFdwOocSRMGXafcE8kHgVdicuuTnqcZGDivxjtNA+N37PF35+iXGr6fao24HTpDcWrY5y0RyCOTyy1678PP8Agp/478O7LXxZolh4ljjyrSxE2twT6sQCvHoFFfZUcVRxC5qU1JeTPAqYapSdppo/Ueivk7wH/wAFI/hP4oWGLV7i/wDC10y5kN9bGSEN6B4ySfqVFe8+FPjP4I8dRRSaF4s0nUTLjZDFeIJjn1QkMPyrrOY7iioDIwAGMnucH8Mcc0JKGcgHOBk89Pw6igCeiiigAooooAKKKKACiiq7zMvQexUnke+ADQBYoqheajBp1m91d3MdtboCWlnYRqo9SWIAH1ry7xt+1h8KPAUTf2p450rztpKx2jm6YkdiIwQD9SKAPYKikchiF646HqfpXw549/4Kl+FNOWSLwl4a1DW5sHE9+4to1PYgAMWHfHB4r5x8W/ty/G34y3T6doUraZHIu02nh6zLS4znO8hmB91I6VjOrGmrzdkWot6I/UTxv8VPCnw1sGvPEviHT9IgHGbqdVZiB0AznP4V8gfFv/gp/oWkRz2fgLRptbuBlV1LUQYbcepCY3HB6E8HHvXzb4T/AGNPil8UtRGq+KLs6QJiHku9XuDcXTA8khQSSfZmWvqL4XfsL/DzwTJBd6rBN4rv0w3mXx2xZHcRqcfUMWB4r5fH8TYDBJrn5pdlqdlPBVZ7qyPkrUvE3xy/a91nyml1HVbRnBEEQNvYQZ4BPRQMcE8+9e8fCf8A4J96NoYg1Dx1fjWbkAN/Z1oSkCnrhmzlsHg9j2r7NsNMtNMso7Oyt4rO0jGI4LaMRoozngKAB+AprRKHyRz3yeuK/MMy4xxOLvCh7sfx+89WhgqcdZas5/R/DWm+GbGKw0myt7CyiAVILdAqqAOAMdfqfWrTQgjGPU4qzdTQ2sZkdkiQc5JwP/r1wfiD4iRw7otOj8+QZHmtwgP8zXxDdXET5pXbfVn0mFoVKrUaaN/U9Qg0yNprmRYkxwW4Jx6DvXnXiTxzPfF4bLNvDyDJj52/qBWHqWpXWrTGa6ladz2P3R9B0qbQPDGp+LL/AOyaXavcyDG+TgRxg55Zj0HB68nBABPFezhMvlVkowTlI+spYWhgoe2xMlp9xhTEkFie+SWPWvVfhp8Db/xOY77Wll0/TOGW3+7NOPfugPvzjoBwa9J+HfwO0/wq0V9qTJqGqLghmX93CevyL6/7R54yNuSK9VAwPl4Ffq+U8NqnatitX/L/AJnx+b8TuonQwei/m6/Iy9H0a00Czis7K3S2tohtSOMYA/z1J9a1QMUtA4r7+EIwXLFWSPzxtyfNJ3Y+iiitRBRRRQAUUUUAFFFFABRRRQAUUUUAFFFFABRRRQAUUUUAFFFFABRRRQAUUUUAFFFFAEDIrDBAxXnPjn4KaJ4ueS7iX+zdSb/l4gXhz6yJ0b68H3r0rGKa3NceIwtHFQcK0U0dGHxNXDTVSlJxa7Hx54s+HWueC5Sb+18y1Bwt3BlomHucfLnp8w69CetYsYIIPIwMg/4V9sS26TIVdQykEEEZBzXmXiz4G6RrZafS/wDiT3RJYiJcxMfdMgD/AICR681+c5lwtNXnhXdfyv8AzP0HAcUqSVPFx/7eX+R4hp/iK6tVCM/mx/3Sefzret9aiuwOTG3YMOKreIPhzrvhVma8sjLbqf8Aj6tvnQD1IwCv4/max4wSBj64x1/GvzjFYGph58tWDiz6qNbDYqPPRafodHMODjoeeDxVORUHTt09KqwSODw5x6GrRUuPU15/K46XKUOUpzgDIyeeuTnI964vxZ8MPCvjJXGq6DZ3chAUSeWFdR7Ecg+9dvcQOvJUkeoqhKOTnPPvg130MVVoO9ObXoxvDUq0bTSZ85+Jv2PPC188j6Rf3ukPj5YmbzVyeOdxzj6V5pq37I3jDR5vM0bU7S9Iyd0chtmH4kjJ+lfZs6j346c/41UdMk+/UCvqMPxHjqCSc+ZeZ51XIMJX15eV+R8b6ddfHz4V+Z/ZWo+I7KJSAz2k5ljwOnJzkdeldRov7dnx48JxiC41MXqA5Lalpokk47byM19MuAOnAPaqd3bx3kZjnjWWMjlXAI/I19DR4uqL+JC/zPKnwlTl/Dnb1R5Ton/BU34gaYmzVPDOjaoTxuMjwEH6KK6ux/4Kwag+Bd+BLX3+z3rH+YFW7zwR4fug3m6Jp8mTyTax5/PGaxp/gt4Iu3zL4etWJ9Cy/oCBXqx4roP44NHDPhCuvhmn9511p/wVf0XZ/pPgPUN//TG6jx+tWZf+Crvhgr+78CawG/2rmLH6GuDX9nz4fSH5/DcJPtPKM/k9Tx/s6fDjOf8AhGIv/Aib/wCLq/8AWzCreL/A5Xwpil9pfidBe/8ABWC1wfsngKbPbz7tf6Vz11/wVj18f8evgLTD6effSD+QNXrf9nj4do2R4Yg9MGeU/wA3roNN+C/gfTWzB4asM+ksXmD/AMezWM+L8Kl7sHf5E/6s107SkvxPH9Z/4KZ/FjV5nOk2OkaYGPCR2xuNvtlhk1x99+1P+0Z8RLkpZ61rCPJx5WkWfkKc+gAxX1zpvg7QbBwbbRdPtnHIMNpGpH4gV0sIwAB0AwBjivLrcaJL93D72ax4ccfjl+B8GJ8Evjj8S7l59V/tPe5zJJq18Yicnk4JAP0Fdt4X/YG1O4kik1/xNBZo5w8VlCWlH0LHaa+y4DtYf4VeiRQxIyCepB/zn8a+dxHF+Oq3VO0V6HRHJcPT+K8jxLwX+xb8NvDbRy3tlPr9whwXvpSUf6xg7a938PeFtH8MWi22k6ZbabBGcIttGF2564IGakgX5wMnHpmryzJEuSwUe5r5HE5pjMU/fqSZssJSpfBE0IUGeOvQ+/1q/GwBAIHoATXL3Pii1tAdrGVx/Co/rWHf+Nr2ZStuot1I4YjLfkeP0rylTnPctYOrV2Wh6Lc6rb2EJe4lWJQOshA/IVxOt/EqNC6WEZmboJH4X8PWuKvbie9kMk8rzOecuScfTPT8KhtbC51OcW9pBNc3Lf8ALOJC7fX2HucCu6hgHUklFNtnpUcuoYde0ryv+RHqus3uryF7ucyD+4OFH0FZ9pY3Go3UdvawS3Vw5wkUS7mOOpAAzx69hXrPhf4DX+obZtauBYx9fs8JDyH1y33R+Abr1r17w14O0jwrbCLTrOO3B+8/Jd8f3mPJ79a/Rcs4Yr1rSr+7H8fuOPF8Q4XBxdPCLmf4f16Hjng34A3N88c/iGQ28XB+yQuN7f7zjp/wHn3HSva9C8PWXh+wW0sLaO1hT7qRpgZ9T6n1PetnG2lY8V+nYLLMNgY8tOOvfqfn+NzHE42XNVlp26DqKKK9c80KKKKACiiigAooooAKKKKACiiigAooooAKKKKACiiigAooooAKKKKACiiigAooooAKKKKACiiigApKWigAooooAikjEi4YZrjNf+Feh6+zym3Npctz51sdjE+pH3Sfcg1238NRkYrjr4WjiY8tWCkvM2pV6lCXNTk0/I8L1b4LavpzF7F4tQhH8H+rk/IkqfrkfSuVudLu9LmEN7azWrnOBKhGfoeh/Amvp9eRVe5s4bqJlmiSVW4Kuu4H8K+Jx3COGr3lRk4P71/mfR4fiDEw0qrmX3M+aouoBYHJ6YzVg6fbz53xDHAyOK9m1D4X6LfZeKA2ch/it22j/vnlf0rnb34UXUJJtLuOUZyEmQqR+Izn8hXw+L4Vx+Hu6cedeT/zPdpZ9QqbtxZ5ZP4NhuBmKRoWz9eaz5/Ad7yYpY5c9ATg16fP4O1iybc1k7qP44mDj8BnP6VWaOS3fZNG8LdcSKV/mK+arYXG4Z2nTa9UelDNb605pnkV34R1a3PNk7jnlCG/lWRc6deW3+ttJo/Yxn/Cve4sYPb371digRl6A59h/hXGsVOO6O1Z3Up/FFM+Z5FbJGDwc8gg0qc8+lfTP9h2N3xLaQyc5+dAR+RFV5/BujN10y09f9So/XFWswjs0ariOOzh+J87xHmrcZz+frXt8ngrRs/8eMA/4DUEnhDSE6WcXTpij67F9DX+26c/ss8hhLHt3rRj5HH6DNelf8I1pseMWUPt8tB0mzjX5LWJfog/wqHiovoZvM1LaJwFsrFuhP0BrSht5SOI2/KusaBFHyoB9BUUqgD0PsKhz5uhk8Xz9DES2kBBI6VZD+WCQASKlkOO+cnoOTVq30DU9Q4g0+5kB4B8sgfmcD9a3pYStWdoRb9EznliacdZySXqZct9MBhTtHsKoTSyS8u7HthjxXcWPwr1u9IMwhsx3Ej72A+i/wCNdFpvwYs4AGvrqW7buqARqfqBk/ka+lwnDOPxFvc5V3en/BPPqZxg6PW78jxqQDfjuSMAD+Qra0j4d69roUwae0ELf8trv92o/A/MfrjFe9aV4R0vQx/odlDE2MeYFy5HuxyTW1GmBgAAV9ng+DYRtLETv5L/ADPExHEdR6UI283qeU6J8CrSAiTV7p7w9TFDmNPoSDuP1BH0r0TSdBsNItxFYWkVpEOdkSBefU471qHkdaMZHNfdYXLMNg1anBLz6/efM4jHYjEu9Wbf5fcSUUUV6pxBRRRQAUUUUAFFFFABRRRQAUUUUAFFFFABRRRQAUUUUAFFFFABRRRQAUUUUAFFFFABRRRQAUUUUAFFFFABRRRQAUUUUAFFFFABRRRQAUUUUAFN/ioooAjqOSNW4Kgg+1FFebiYprVFIzZvD+nTfetIsnqVUA/pVCfw3p8YwsLL9JG/xoor4rMqFHX3F9yO+nJ33IX0aGNfleQfiP8ACqFzZIp4Zv0/woor8uxdKHM/dX3HpUW7mXOoXGPWqs3aiivl+p7dMjWBXHJP6VcttDhnIDSS/gw/woor0sKveQqrfKzdh8BaZkFzPJ9ZMfyArQtPBmjJz9iVz/00Zn/mTRRX6vllCjp7i+5HzFWtU/mf3mhp+n2lsMQ2sMP/AFzQCtQIB2oor7zA04KOyPPqNvcdT6KK9sxCiiigAooooAKKKKACiiigAooooAKKKKACiiigAooooAKKKKACiiigAooooAKKKKAP/9k="/>
  <p:tag name="MMPROD_TAG_VCONFIG" val="PD94bWwgdmVyc2lvbj0iMS4wIj8+DQo8Y29uZmlndXJhdGlvbj4NCgk8YnJhbmRpbmc+DQoJCTx1aWZvbnQgbmFtZT0iRk9OVF9OT1RFU19URVhUIiB2YWx1ZT0iVmVyZGFuYSw5LGZhbHNlLGZhbHNlLGZhbHNlIi8+DQoJPC9icmFuZGluZz4NCgk8Y29sb3JzPg0KCQk8dWljb2xvciBuYW1lPSJwcmltYXJ5IiB2YWx1ZT0iMHhGRkZGMDAiLz4NCgkJPHVpY29sb3IgbmFtZT0iZ2xvdyIgdmFsdWU9IjB4RkZGRkZGIi8+DQoJCTx1aWNvbG9yIG5hbWU9InRleHQiIHZhbHVlPSIweDAwMDBGRiIvPg0KCQk8dWljb2xvciBuYW1lPSJsaWdodCIgdmFsdWU9IjB4NEU1RDYwIi8+DQoJCTx1aWNvbG9yIG5hbWU9InNoYWRvdyIgdmFsdWU9IjB4MDAwMDAwIi8+DQoJCTx1aWNvbG9yIG5hbWU9ImJhY2tncm91bmQiIHZhbHVlPSIweEZGMDBGRiIvPg0KCTwvY29sb3JzPg0KCTxsYXlvdXQ+DQoJCTx1aXNob3cgbmFtZT0icHJlc2VudGF0aW9udGl0bGUiIHZhbHVlPSJ0cnVlIi8+PHVpc2hvdyBuYW1lPSJwcmVzZW50ZXJwaG90byIgdmFsdWU9InRydWUiLz48dWlzaG93IG5hbWU9InByZXNlbnRlcm5hbWUiIHZhbHVlPSJ0cnVlIi8+PHVpc2hvdyBuYW1lPSJwcmVzZW50ZXJ0aXRsZSIgdmFsdWU9InRydWUiLz48dWlzaG93IG5hbWU9InByZXNlbnRlcmVtYWlsIiB2YWx1ZT0idHJ1ZSIvPjx1aXNob3cgbmFtZT0icHJlc2VudGVyYmlvIiB2YWx1ZT0idHJ1ZSIvPjx1aXNob3cgbmFtZT0iY29tcGFueWxvZ28iIHZhbHVlPSJ0cnVlIi8+PHVpc2hvdyBuYW1lPSJzaWRlYmFyIiB2YWx1ZT0idHJ1ZSIvPjx1aXNob3cgbmFtZT0ib3V0bGluZSIgdmFsdWU9InRydWUiLz48dWlzaG93IG5hbWU9InRodW1ibmFpbCIgdmFsdWU9InRydWUiLz4NCgkJPHVpc2hvdyBuYW1lPSJub3RlcyIgdmFsdWU9InRydWUiLz48dWlzaG93IG5hbWU9InNlYXJjaCIgdmFsdWU9InRydWUiLz48dWlzaG93IG5hbWU9InF1aXoiIHZhbHVlPSJ0cnVlIi8+PHVpc2hvdyBuYW1lPSJhdHRhY2htZW50cyIgdmFsdWU9InRydWUiLz48dWlzaG93IG5hbWU9InV0aWxzIiB2YWx1ZT0idHJ1ZSIvPjx1aXNob3cgbmFtZT0idm9sdW1lIiB2YWx1ZT0idHJ1ZSIvPjx1aXNob3cgbmFtZT0icGxheWJhciIgdmFsdWU9InRydWUiLz48dWlzaG93IG5hbWU9InRhbGtpbmdoZWFkIiB2YWx1ZT0idHJ1ZSIvPjx1aXNob3cgbmFtZT0ic2lkZWJhcm9ucmlnaHQiIHZhbHVlPSJ0cnV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vdXRsaW5lIi8+PHVpc2hvdyBuYW1lPSJjY3RleHRoaWdobGlnaHRpbmciIHZhbHVlPSJ0cnVlIi8+DQoJPC9sYXlvdXQ+DQoJPHByZWxvYWRlcj48c2V0Qm9vbCBuYW1lPSJkaXNhYmxlQXNzZXRQcmVsb2FkZXIiIHZhbHVlPSJ0cnVlIi8+PC9wcmVsb2FkZXI+PGxhbmd1YWdlIGlkPSJlb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TdG9wcGVkIi8+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+DQoJCTx1aXRleHQgbmFtZT0iU0NSVUJCQVJTVEFUVVNfQlVGRkVSSU5HIiB2YWx1ZT0iQnVmZmVyaW5nIi8+DQoJCTx1aXRleHQgbmFtZT0iU0NSVUJCQVJTVEFUVVNfUVVFU1RJT04iIHZhbHVlPSJUcuG6oyBs4budaSBjw6J1IGjhu49pIi8+DQoJCTx1aXRleHQgbmFtZT0iU0NSVUJCQVJTVEFUVVNfUkVWSUVXUVVJWiIgdmFsdWU9IlJldmlld2luZyBRdWl6Ii8+DQoJCTwhLS0gc3Vic3RpdHV0aW9uOiAlbSA9PSBtaW51dGVzIHJlbWFpbmluZyAtLT4NCgkJPCEtLSBzdWJzdGl0dXRpb246ICVzID09IHNlY29uZHMgcmVtYWluaW5nIC0tPg0KCQk8dWl0ZXh0IG5hbWU9IkVMQVBTRUQiIHZhbHVlPSIlbSBwaMO6dCAlcyBnacOieSBSZW1haW5pbmciLz4NCgkJPHVpdGV4dCBuYW1lPSJOT1RGT1VORCIgdmFsdWU9Ik5vdGhpbmcgRm91bmQiLz4NCgkJPHVpdGV4dCBuYW1lPSJBVFRBQ0hNRU5UUyIgdmFsdWU9IsSQw61uaCBrw6htIi8+DQoJCTwhLS0gc3Vic3RpdHV0aW9uOiAlcCA9PSBjdXJyZW50IHNwZWFrZXIncyB0aXRsZSAtLT4NCgkJPHVpdGV4dCBuYW1lPSJCSU9XSU5fVElUTEUiIHZhbHVlPSJUacOqdSDEkeG7gSBj4butYSBz4buVIi8+DQoJCTx1aXRleHQgbmFtZT0iQklPQlROX1RJVExFIiB2YWx1ZT0iVGnhu4N1IHPhu60iLz4NCgkJPHVpdGV4dCBuYW1lPSJESVZJREVSQlROX1RJVExFIiB2YWx1ZT0ifCIvPg0KCQk8dWl0ZXh0IG5hbWU9IkNPTlRBQ1RCVE5fVElUTEUiIHZhbHVlPSJUacOqdSDEkeG7gSBuw7p0Ii8+DQoJCTx1aXRleHQgbmFtZT0iVEFCX1FVSVoiIHZhbHVlPSJDw6J1IGjhu49pIi8+DQoJCTx1aXRleHQgbmFtZT0iVEFCX09VVExJTkUiIHZhbHVlPSJUacOqdSDEkeG7gSIvPg0KCQk8dWl0ZXh0IG5hbWU9IlRBQl9USFVNQiIgdmFsdWU9IkjDrG5oIG5o4buPIi8+DQoJCTx1aXRleHQgbmFtZT0iVEFCX05PVEVTIiB2YWx1ZT0iQ2jDuiB0aMOtY2giLz4NCgkJPHVpdGV4dCBuYW1lPSJUQUJfU0VBUkNIIiB2YWx1ZT0iVMOsbSBraeG6v20iLz4NCgkJPHVpdGV4dCBuYW1lPSJTTElERV9IRUFESU5HIiB2YWx1ZT0iVGnDqnUgxJHhu4Egc2lsZGUiLz4NCgkJPHVpdGV4dCBuYW1lPSJEVVJBVElPTl9IRUFESU5HIiB2YWx1ZT0iVGnDqnUgxJHhu4EgdGjhu51pIGdpYW4iLz4NCgkJPHVpdGV4dCBuYW1lPSJTRUFSQ0hfSEVBRElORyIgdmFsdWU9Ik5o4bqtcCB04burIGPhuqduIHTDrG0ga2nhur9tIi8+DQoJCTx1aXRleHQgbmFtZT0iVEhVTUJfSEVBRElORyIgdmFsdWU9IlNsaWRlIi8+DQoJCTx1aXRleHQgbmFtZT0iVEhVTUJfSU5GTyIgdmFsdWU9IlRpw6p1IMSR4buBIHNpbGRlLyBUaOG7nWkgZ2lhbiIvPg0KCQk8dWl0ZXh0IG5hbWU9IkFUVEFDSE5BTUVfSEVBRElORyIgdmFsdWU9IlTDqm4gdOG7h3AgdGluIi8+DQoJCTx1aXRleHQgbmFtZT0iQVRUQUNIU0laRV9IRUFESU5HIiB2YWx1ZT0iQ+G7oSB04buHcCB0aW4iLz4NCgkJPHVpdGV4dCBuYW1lPSJTTElERV9OT1RFUyIgdmFsdWU9IkNow7ogdGjDrWNoIHNpbGRlIi8+DQoJCTx1aXRleHQgbmFtZT0iQ09VUlNFX1NUQVRVUyIgdmFsdWU9IlRy4bqhbmcgdGjDoWkgYsOgaSBo4buNYyIvPg0KCQk8dWl0ZXh0IG5hbWU9IlBBU1NFRF9TVFJJTkciIHZhbHVlPSLEkMO6bmciLz4NCgkJPHVpdGV4dCBuYW1lPSJGQUlMRURfU1RSSU5HIiB2YWx1ZT0iU2FpIHLhu5Np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xJBp4buDbS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S2jhuqNvIHPDoXQiLz4NCgkJPHVpdGV4dCBuYW1lPSJRVUlaUE9EX1FVSVpBVE1QVF9JTkYiIHZhbHVlPSJJbmZpbml0ZSIvPg0KCQk8dWl0ZXh0IG5hbWU9IlFVSVpQT0RfUVVFU0FUTVBUX0lORiIgdmFsdWU9IkluZmluaXRlIi8+DQoJCTx1aXRleHQgbmFtZT0iV0FSTklOR01TR19ZRVNTVFJJTkciIHZhbHVlPSJZZXMiLz4NCgkJPHVpdGV4dCBuYW1lPSJXQVJOSU5HTVNHX05PU1RSSU5HIiB2YWx1ZT0iS2jDtG5nIi8+DQoJCTx1aXRleHQgbmFtZT0iV0FSTklOR01TR19USVRMRVNUUklORyIgdmFsdWU9IlF1aXogTmF2aWdhdGlvbiBXYXJuaW5nIi8+DQoJCTx1aXRleHQgbmFtZT0iV0FSTklOR01TR19NU0dTVFJJTkciIHZhbHVlPSJUaGVyZSBhcmUgdW4tYXR0ZW1wdGVkIHF1ZXN0aW9ucyBpbiB0aGlzIFF1aXouJiN4QTsmI3hBO0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VMOqbiBCb29rbWFyayIvPg0KCQk8IS0tIHN1YnN0aXR1dGlvbjogJXAgPT0gcHJlc2VudGF0aW9uIHRpdGxlIC0tPg0KCQk8IS0tIHN1YnN0aXR1dGlvbjogJXMgPT0gc2xpZGUgdGl0bGUgLS0+DQoJCTwhLS0gc3Vic3RpdHV0aW9uOiAlbiA9PSBzbGlkZSBudW1iZXIgLS0+DQoJCTx1aXRleHQgbmFtZT0iQk9PS01BUktTTElERSIgdmFsdWU9IlTDqm4gc2lsZGUiLz4NCgkJPHVpdGV4dCBuYW1lPSJTSE9XU0lERUJBUiIgdmFsdWU9Ikhp4buHbiBj4butYSBz4buVIG5o4buPIi8+DQoJCTx1aXRleHQgbmFtZT0iTVVURSIgdmFsdWU9Ik5o4buPIi8+DQoJCTx1aXRleHQgbmFtZT0iRE9DV1JBUF9USVRMRSIgdmFsdWU9IlRow7RuZyB0aW4gZmlsZSDEkcOtbmgga8OobSIvPg0KCQk8dWl0ZXh0IG5hbWU9IkRPQ1dSQVBfTVNHIiB2YWx1ZT0iVOG6o2kgdOG7h3AgxJHDrW5oIGvDqG0iLz4NCgkJPHVpdGV4dCBuYW1lPSJET0NXUkFQX1BST01QVCIgdmFsdWU9Ik5o4bqlcCB2w6BvIMSR4buDIHThuqNp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dWl0ZXh0IG5hbWU9IkNPVVJTRV9TVEFUVVMiIHZhbHVlPSJNb2R1bHN0YXR1cyIvPg0KCQk8dWl0ZXh0IG5hbWU9IlBBU1NFRF9TVFJJTkciIHZhbHVlPSJFcmZvbGdyZWljaCIvPg0KCQk8dWl0ZXh0IG5hbWU9IkZBSUxFRF9TVFJJTkciIHZhbHVlPSJGZWhsZ2VzY2hsYWd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BdXMiLz4NCgkJPHVpdGV4dCBuYW1lPSJET0NXUkFQX1RJVExFIiB2YWx1ZT0iUHJlc2VudGVyLUFuaGFuZyIvPg0KCQk8dWl0ZXh0IG5hbWU9IkRPQ1dSQVBfTVNHIiB2YWx1ZT0iQXVmIG1laW5lbSBBcmJlaXRzcGxhdHogc3BlaWNoZXJuIi8+DQoJCTx1aXRleHQgbmFtZT0iRE9DV1JBUF9QUk9NUFQiIHZhbHVlPSJadW0gSGVydW50ZXJsYWRlbiBrbGlja2VuIi8+DQoJPC9sYW5ndWFnZT4NCgk8bGFuZ3VhZ2UgaWQ9ImZy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+DQoJCTwhLS0gc3Vic3RpdHV0aW9uOiAlbiA9PSBzbGlkZSBudW1iZXIgLS0+DQoJCTwhLS0gc3Vic3RpdHV0aW9uOiAldCA9PSB0b3RhbCBzbGlkZSBjb3VudCAtLT4NCgkJPHVpdGV4dCBuYW1lPSJTQ1JVQkJBUlNUQVRVU19TTElERUlORk8iIHZhbHVlPSJEaWFwb3NpdGl2ZSAlbiAvICV0IHwgIi8+DQoJCTx1aXRleHQgbmFtZT0iU0NSVUJCQVJTVEFUVVNfU1RPUFBFRCIgdmFsdWU9IkFycsOqdMOpZSIvPg0KCQk8dWl0ZXh0IG5hbWU9IlNDUlVCQkFSU1RBVFVTX1BMQVlJTkciIHZhbHVlPSJMZWN0dXJlIi8+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+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+DQoJCTwhLS0gc3Vic3RpdHV0aW9uOiAlcCA9PSBjdXJyZW50IHNwZWFrZXIncyB0aXRsZSAtLT4NCgkJPHVpdGV4dCBuYW1lPSJCSU9XSU5fVElUTEUiIHZhbHVlPSJCaW8gOiAlcCIvPg0KCQk8dWl0ZXh0IG5hbWU9IkJJT0JUTl9USVRMRSIgdmFsdWU9IkJpbyA6Ii8+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+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+DQoJCTx1aXRleHQgbmFtZT0iVEhVTUJfSEVBRElORyIgdmFsdWU9IkRpYXBvc2l0aXZlIi8+DQoJCTx1aXRleHQgbmFtZT0iVEhVTUJfSU5GTyIgdmFsdWU9IlRpdHJlL2R1csOpZSIvPg0KCQk8dWl0ZXh0IG5hbWU9IkFUVEFDSE5BTUVfSEVBRElORyIgdmFsdWU9Ik5vbSBkZSBmaWNoaWVyIi8+DQoJCTx1aXRleHQgbmFtZT0iQVRUQUNIU0laRV9IRUFESU5HIiB2YWx1ZT0iVGFpbGxlIi8+DQoJCTx1aXRleHQgbmFtZT0iU0xJREVfTk9URVMiIHZhbHVlPSJDb21tZW50YWlyZXMgZGVzIGRpYXBvc2l0aXZlcyIvPg0KCQk8dWl0ZXh0IG5hbWU9IkNPVVJTRV9TVEFUVVMiIHZhbHVlPSJTdGF0dXQgZHUgbW9kdWxlIi8+DQoJCTx1aXRleHQgbmFtZT0iUEFTU0VEX1NUUklORyIgdmFsdWU9IlLDqXVzc2kiLz4NCgkJPHVpdGV4dCBuYW1lPSJGQUlMRURfU1RSSU5HIiB2YWx1ZT0iRWNob3XDqSIvPg0KCQk8IS0tcXVpeiBwb2QgYW5kIG1lc3NhZ2UgYm94IHRleHRzLS0+DQoJCTx1aXRleHQgbmFtZT0iUVVJWlBPRF9RVUlaX0FUVEVNUFQiIHZhbHVlPSJUZW50YXRpdmUgZGUgcXVlc3Rpb25uYWlyZSA6Ii8+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+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+DQoJCTx1aXRleHQgbmFtZT0iRE9DV1JBUF9QUk9NUFQiIHZhbHVlPSJDbGlxdWVyIHBvdXIgdMOpbMOpY2hhcmdlciIvPg0KCTwvbGFuZ3VhZ2U+DQoJPGxhbmd1YWdlIGlkPSJqYS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w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+DQoJCTx1aXRleHQgbmFtZT0iU0NSVUJCQVJTVEFUVVNfUExBWUlORyIgdmFsdWU9IuWGjeeUn+S4rSIvPg0KCQk8dWl0ZXh0IG5hbWU9IlNDUlVCQkFSU1RBVFVTX05PQVVESU8iIHZhbHVlPSLpn7Plo7DjgarjgZciLz4NCgkJPHVpdGV4dCBuYW1lPSJTQ1JVQkJBUlNUQVRVU19WSURQTEFZSU5HIiB2YWx1ZT0i44OT44OH44Kq5YaN55Sf5LitIi8+DQoJCTx1aXRleHQgbmFtZT0iU0NSVUJCQVJTVEFUVVNfTE9BRElORyIgdmFsdWU9IuODreODvOODieS4rSIvPg0KCQk8dWl0ZXh0IG5hbWU9IlNDUlVCQkFSU1RBVFVTX0JVRkZFUklORyIgdmFsdWU9IuODkOODg+ODleOCoeS4rSIvPg0KCQk8dWl0ZXh0IG5hbWU9IlNDUlVCQkFSU1RBVFVTX1FVRVNUSU9OIiB2YWx1ZT0i6LOq5ZWP44Gr562U44GI44Gm5LiL44GV44GEIi8+DQoJCTx1aXRleHQgbmFtZT0iU0NSVUJCQVJTVEFUVVNfUkVWSUVXUVVJWiIgdmFsdWU9IuOCr+OCpOOCuuOCkuODrOODk+ODpeODvOOBl+OBpuOBhOOBvuOBmSIvPg0KCQk8IS0tIHN1YnN0aXR1dGlvbjogJW0gPT0gbWludXRlcyByZW1haW5pbmcgLS0+DQoJCTwhLS0gc3Vic3RpdHV0aW9uOiAlcyA9PSBzZWNvbmRzIHJlbWFpbmluZyAtLT4NCgkJPHVpdGV4dCBuYW1lPSJFTEFQU0VEIiB2YWx1ZT0i5q6L44KKIDogJW0g5YiGICVzIOenkiIvPg0KCQk8dWl0ZXh0IG5hbWU9Ik5PVEZPVU5EIiB2YWx1ZT0i5L2V44KC6KaL44Gk44GL44KK44G+44Gb44KTIi8+DQoJCTx1aXRleHQgbmFtZT0iQVRUQUNITUVOVFMiIHZhbHVlPSLmt7vku5giLz4NCgkJPCEtLSBzdWJzdGl0dXRpb246ICVwID09IGN1cnJlbnQgc3BlYWtlcidzIHRpdGxlIC0tPg0KCQk8dWl0ZXh0IG5hbWU9IkJJT1dJTl9USVRMRSIgdmFsdWU9Iue1jOattCA6ICVwIi8+DQoJCTx1aXRleHQgbmFtZT0iQklPQlROX1RJVExFIiB2YWx1ZT0i57WM5q20Ii8+DQoJCTx1aXRleHQgbmFtZT0iRElWSURFUkJUTl9USVRMRSIgdmFsdWU9InwiLz4NCgkJPHVpdGV4dCBuYW1lPSJDT05UQUNUQlROX1RJVExFIiB2YWx1ZT0i44GK5ZWP44GE5ZCI44KP44GbIi8+DQoJCTx1aXRleHQgbmFtZT0iVEFCX1FVSVoiIHZhbHVlPSLjgq/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/44Kk44OI44OrIi8+DQoJCTx1aXRleHQgbmFtZT0iRFVSQVRJT05fSEVBRElORyIgdmFsdWU9IumVt+OBlSIvPg0KCQk8dWl0ZXh0IG5hbWU9IlNFQVJDSF9IRUFESU5HIiB2YWx1ZT0i5qSc57Si44GZ44KL44OG44Kt44K544OIIDogIi8+DQoJCTx1aXRleHQgbmFtZT0iVEhVTUJfSEVBRElORyIgdmFsdWU9IuOCueODqeOCpOODiSIvPg0KCQk8dWl0ZXh0IG5hbWU9IlRIVU1CX0lORk8iIHZhbHVlPSLjgrnjg6njgqTjg4njgr/jgqTjg4jjg6sgLyDplbfjgZUiLz4NCgkJPHVpdGV4dCBuYW1lPSJBVFRBQ0hOQU1FX0hFQURJTkciIHZhbHVlPSLjg5XjgqHjgqTjg6vlkI0iLz4NCgkJPHVpdGV4dCBuYW1lPSJBVFRBQ0hTSVpFX0hFQURJTkciIHZhbHVlPSLjgrXjgqTjgroiLz4NCgkJPHVpdGV4dCBuYW1lPSJTTElERV9OT1RFUyIgdmFsdWU9IuOCueODqeOCpOODieODjuODvOODiCIvPg0KCQk8dWl0ZXh0IG5hbWU9IkNPVVJTRV9TVEFUVVMiIHZhbHVlPSLjg6Ljgrjjg6Xjg7zjg6vjgrnjg4bjg7zjgr/jgrkiLz4NCgkJPHVpdGV4dCBuYW1lPSJQQVNTRURfU1RSSU5HIiB2YWx1ZT0i5ZCI5qC8Ii8+DQoJCTx1aXRleHQgbmFtZT0iRkFJTEVEX1NUUklORyIgdmFsdWU9IuS4jeWQiOagvCIvPg0KCQk8IS0tcXVpeiBwb2QgYW5kIG1lc3NhZ2UgYm94IHRleHRzLS0+DQoJCTx1aXRleHQgbmFtZT0iUVVJWlBPRF9RVUlaX0FUVEVNUFQiIHZhbHVlPSLjgq/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+DQoJCTx1aXRleHQgbmFtZT0iUVVJWlBPRF9RVUVTVFlQRV9TVFIiIHZhbHVlPSLjgr/jgqTjg5cgOiAlcyIvPg0KCQk8dWl0ZXh0IG5hbWU9IlFVSVpQT0RfUVVFU1RZUEVfR1JEIiB2YWx1ZT0i6KmV5L6hIi8+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+OBhCIvPg0KCQk8dWl0ZXh0IG5hbWU9IldBUk5JTkdNU0dfTk9TVFJJTkciIHZhbHVlPSLjgYTjgYTjgYgiLz4NCgkJPHVpdGV4dCBuYW1lPSJXQVJOSU5HTVNHX1RJVExFU1RSSU5HIiB2YWx1ZT0i44Kv44Kk44K644Gu44OK44OT44Ky44O844K344On44Oz44Gr6Zai44GZ44KL6K2m5ZGKIi8+DQoJCTx1aXRleHQgbmFtZT0iV0FSTklOR01TR19NU0dTVFJJTkciIHZhbHVlPSLjgZPjga7jgq/jgqTjgrrjgavjga/jgIHjgb7jgaDop6PnrZTjgZfjgabjgYTjgarjgYTos6rllY/jgYzjgYLjgorjgb7jgZnjgIImI3hBOyYjeEE7IOOCr+OCpOOCuuOCkue1guS6huOBmeOCi+OBq+OBr+OAgeOAjOOBr+OBhOOAjeOCkuOCr+ODquODg+OCr+OBl+OBvuOBmeOAguOCr+OCpOOCuuOCkue2muihjOOBmeOCi+OBq+OBr+OAgeOAjOOBhOOBhOOBiOOAjeOCkuOCr+ODquODg+OCr+OBl+OBvuOBmeOAgiIvPg0KCQk8dWl0ZXh0IG5hbWU9IklORk9STUFUSU9OX0gyNjRfRkxBU0hQTEFZRVIiIHZhbHVlPSLjgYrkvb/jgYTjga7jgrPjg7Pjg5Tjg6Xjg7zjgr/jgavnj77lnKjjgqTjg7Pjgrnjg4jjg7zjg6vjgZXjgozjgabjgYTjgosgRmxhc2ggUGxheWVyIOOBruODkOODvOOCuOODp+ODs+OBr+OAgeOBk+OBruODk+ODh+OCquOCkuOCteODneODvOODiOOBl+OBpuOBhOOBvuOBm+OCk+OAguacgOaWsOOBriBGbGFzaCBQbGF5ZXIg44KS44OA44Km44Oz44Ot44O844OJ44GZ44KL44Gr44Gv44CB44OT44OH44Kq6aCY5Z+f44KS44Kv44Oq44OD44Kv44GX44Gm44GP44Gg44GV44GE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+imi+OBm+OCiyIvPg0KCQk8dWl0ZXh0IG5hbWU9Ik1VVEUiIHZhbHVlPSLjg5/jg6Xjg7zjg4giLz4NCgkJPHVpdGV4dCBuYW1lPSJET0NXUkFQX1RJVExFIiB2YWx1ZT0iUHJlc2VudGVyIOa3u+S7mOODleOCoeOCpOODqyIvPg0KCQk8dWl0ZXh0IG5hbWU9IkRPQ1dSQVBfTVNHIiB2YWx1ZT0i44Oe44Kk44Kz44Oz44OU44Ol44O844K/44Gr5L+d5a2YIi8+DQoJCTx1aXRleHQgbmFtZT0iRE9DV1JBUF9QUk9NUFQiIHZhbHVlPSLjgq/jg6rjg4Pjgq/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S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+DQoJCTx1aXRleHQgbmFtZT0iU0NSVUJCQVJTVEFUVVNfU0xJREVJTkZPIiB2YWx1ZT0i7Iqs65287J2065OcICVuIC8gJXQgfCAiLz4NCgkJPHVpdGV4dCBuYW1lPSJTQ1JVQkJBUlNUQVRVU19TVE9QUEVEIiB2YWx1ZT0i7KSR7KeA65CoIi8+DQoJCTx1aXRleHQgbmFtZT0iU0NSVUJCQVJTVEFUVVNfUExBWUlORyIgdmFsdWU9IuyerOyDnSIvPg0KCQk8dWl0ZXh0IG5hbWU9IlNDUlVCQkFSU1RBVFVTX05PQVVESU8iIHZhbHVlPSLsmKTrlJTsmKQg7JeG7J2MIi8+DQoJCTx1aXRleHQgbmFtZT0iU0NSVUJCQVJTVEFUVVNfVklEUExBWUlORyIgdmFsdWU9Iuu5hOuUlOyYpCDsnqzsg50g7KSRIi8+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+DQoJCTwhLS0gc3Vic3RpdHV0aW9uOiAlbSA9PSBtaW51dGVzIHJlbWFpbmluZyAtLT4NCgkJPCEtLSBzdWJzdGl0dXRpb246ICVzID09IHNlY29uZHMgcmVtYWluaW5nIC0tPg0KCQk8dWl0ZXh0IG5hbWU9IkVMQVBTRUQiIHZhbHVlPSIlbeu2hCAlc+y0iCDrgqjsnYwiLz4NCgkJPHVpdGV4dCBuYW1lPSJOT1RGT1VORCIgdmFsdWU9IuyXhuydjCIvPg0KCQk8dWl0ZXh0IG5hbWU9IkFUVEFDSE1FTlRTIiB2YWx1ZT0i7LKo67aAIO2MjOydvCIvPg0KCQk8IS0tIHN1YnN0aXR1dGlvbjogJXAgPT0gY3VycmVudCBzcGVha2VyJ3MgdGl0bGUgLS0+DQoJCTx1aXRleHQgbmFtZT0iQklPV0lOX1RJVExFIiB2YWx1ZT0i6rK966ClIOyGjOqwnDogJXAiLz4NCgkJPHVpdGV4dCBuYW1lPSJCSU9CVE5fVElUTEUiIHZhbHVlPSLqsr3roKUg7IaM6rCcIi8+DQoJCTx1aXRleHQgbmFtZT0iRElWSURFUkJUTl9USVRMRSIgdmFsdWU9InwiLz4NCgkJPHVpdGV4dCBuYW1lPSJDT05UQUNUQlROX1RJVExFIiB2YWx1ZT0i7Jew65297LKYIi8+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+DQoJCTx1aXRleHQgbmFtZT0iVEhVTUJfSEVBRElORyIgdmFsdWU9IuyKrOudvOydtOuTnCIvPg0KCQk8dWl0ZXh0IG5hbWU9IlRIVU1CX0lORk8iIHZhbHVlPSLsoJzrqqkv7J6s7IOd7Iuc6rCEIi8+DQoJCTx1aXRleHQgbmFtZT0iQVRUQUNITkFNRV9IRUFESU5HIiB2YWx1ZT0i7YyM7J28IOydtOumhCIvPg0KCQk8dWl0ZXh0IG5hbWU9IkFUVEFDSFNJWkVfSEVBRElORyIgdmFsdWU9Iu2BrOq4sCIvPg0KCQk8dWl0ZXh0IG5hbWU9IlNMSURFX05PVEVTIiB2YWx1ZT0i7Iqs65287J2065OcIOuFuO2KuCIvPg0KCQk8dWl0ZXh0IG5hbWU9IkNPVVJTRV9TVEFUVVMiIHZhbHVlPSLrqqjrk4gg7IOB7YOcIi8+DQoJCTx1aXRleHQgbmFtZT0iUEFTU0VEX1NUUklORyIgdmFsdWU9Iu2VqeqyqSIvPg0KCQk8dWl0ZXh0IG5hbWU9IkZBSUxFRF9TVFJJTkciIHZhbHVlPSLrtojtlanqsqk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+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dWl0ZXh0IG5hbWU9IkNPVVJTRV9TVEFUVVMiIHZhbHVlPSJFc3RhZG8gZGUgbW9kdWxvIi8+DQoJCTx1aXRleHQgbmFtZT0iUEFTU0VEX1NUUklORyIgdmFsdWU9IkFwcm9iYWRvIi8+DQoJCTx1aXRleHQgbmFtZT0iRkFJTEVEX1NUUklORyIgdmFsdWU9IlN1c3BlbnNvIi8+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+DQoJCTx1aXRleHQgbmFtZT0iUVVJWlBPRF9RVUVTQVRNUFRfU1RSIiB2YWx1ZT0iSW50ZW50b3M6ICVuIGRlICV0Ii8+DQoJCTx1aXRleHQgbmFtZT0iUVVJWlBPRF9RVUVTVFlQRV9TVFIiIHZhbHVlPSJUaXBvOiAlcyIvPg0KCQk8dWl0ZXh0IG5hbWU9IlFVSVpQT0RfUVVFU1RZUEVfR1JEIiB2YWx1ZT0iQ29uIHB1bnR1YWNpw7NuIi8+DQoJCTx1aXRleHQgbmFtZT0iUVVJWlBPRF9RVUVTVFlQRV9TVlkiIHZhbHVlPSJFbmN1ZXN0YSIvPg0KCQk8dWl0ZXh0IG5hbWU9IlFVSVpQT0RfUVVJWkFUTVBUX0lORiIgdmFsdWU9IkluZmluaXRvIi8+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6ICVwIi8+DQoJCTwhLS0gc3Vic3RpdHV0aW9uOiAlcCA9PSBwcmVzZW50YXRpb24gdGl0bGUgLS0+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TXVkby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dWl0ZXh0IG5hbWU9IkNPVVJTRV9TVEFUVVMiIHZhbHVlPSJTdGF0dXMgZG8gbcOzZHVsbyIvPg0KCQk8dWl0ZXh0IG5hbWU9IlBBU1NFRF9TVFJJTkciIHZhbHVlPSJBcHJvdmFkbyIvPg0KCQk8dWl0ZXh0IG5hbWU9IkZBSUxFRF9TVFJJTkciIHZhbHVlPSJSZXByb3ZhZG8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UZW50YXRpdm8gcXVpejoiLz4NCgkJPHVpdGV4dCBuYW1lPSJRVUlaUE9EX1FVSVpfQVRURU1QVF9WQUxVRSIgdmFsdWU9IiVuIGRpICV0Ii8+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+DQoJCTx1aXRleHQgbmFtZT0iUVVJWlBPRF9RVUVTVFlQRV9HUkQiIHZhbHVlPSJDb24gdmFsdXRhemlvbmUiLz4NCgkJPHVpdGV4dCBuYW1lPSJRVUlaUE9EX1FVRVNUWVBFX1NWWSIgdmFsdWU9IkluZGFnaW5lIi8+DQoJCTx1aXRleHQgbmFtZT0iUVVJWlBPRF9RVUlaQVRNUFRfSU5GIiB2YWx1ZT0iSW5maW5pdGkiLz4NCgkJPHVpdGV4dCBuYW1lPSJRVUlaUE9EX1FVRVNBVE1QVF9JTkYiIHZhbHVlPSJJbmZpbml0aSIvPg0KCQk8dWl0ZXh0IG5hbWU9IldBUk5JTkdNU0dfWUVTU1RSSU5HIiB2YWx1ZT0iU8OsIi8+DQoJCTx1aXRleHQgbmFtZT0iV0FSTklOR01TR19OT1NUUklORyIgdmFsdWU9Ik5vIi8+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+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ICVuIi8+DQoJCTwhLS0gc3Vic3RpdHV0aW9uOiAlbiA9PSBzbGlkZSBudW1iZXIgLS0+DQoJCTwhLS0gc3Vic3RpdHV0aW9uOiAldCA9PSB0b3RhbCBzbGlkZSBjb3VudCAtLT4NCgkJPHVpdGV4dCBuYW1lPSJTQ1JVQkJBUlNUQVRVU19TTElERUlORk8iIHZhbHVlPSJEaWEgJW4gLyAldCB8ICIvPg0KCQk8dWl0ZXh0IG5hbWU9IlNDUlVCQkFSU1RBVFVTX1NUT1BQRUQiIHZhbHVlPSJHZXN0b3B0Ii8+DQoJCTx1aXRleHQgbmFtZT0iU0NSVUJCQVJTVEFUVVNfUExBWUlORyIgdmFsdWU9IkFmc3BlbGVuIi8+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+DQoJCTx1aXRleHQgbmFtZT0iU0NSVUJCQVJTVEFUVVNfUkVWSUVXUVVJWiIgdmFsdWU9IlF1aXogY29udHJvbGVyZW4iLz4NCgkJPCEtLSBzdWJzdGl0dXRpb246ICVtID09IG1pbnV0ZXMgcmVtYWluaW5nIC0tPg0KCQk8IS0tIHN1YnN0aXR1dGlvbjogJXMgPT0gc2Vjb25kcyByZW1haW5pbmcgLS0+DQoJCTx1aXRleHQgbmFtZT0iRUxBUFNFRCIgdmFsdWU9IkVyIHJlc3RlcmVuICVtIG1pbnV0ZW4gJXMgc2Vjb25kZW4iLz4NCgkJPHVpdGV4dCBuYW1lPSJOT1RGT1VORCIgdmFsdWU9Ik5pZXRzIGdldm9uZGVuIi8+DQoJCTx1aXRleHQgbmFtZT0iQVRUQUNITUVOVFMiIHZhbHVlPSJCaWpsYWdlbiIvPg0KCQk8IS0tIHN1YnN0aXR1dGlvbjogJXAgPT0gY3VycmVudCBzcGVha2VyJ3MgdGl0bGUgLS0+DQoJCTx1aXRleHQgbmFtZT0iQklPV0lOX1RJVExFIiB2YWx1ZT0iQmlvZ3JhZmllOiAlcCIvPg0KCQk8dWl0ZXh0IG5hbWU9IkJJT0JUTl9USVRMRSIgdmFsdWU9IkJpb2dyYWZpZSIvPg0KCQk8dWl0ZXh0IG5hbWU9IkRJVklERVJCVE5fVElUTEUiIHZhbHVlPSJ8Ii8+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+DQoJCTx1aXRleHQgbmFtZT0iVEFCX1NFQVJDSCIgdmFsdWU9IlpvZWtlbiIvPg0KCQk8dWl0ZXh0IG5hbWU9IlNMSURFX0hFQURJTkciIHZhbHVlPSJUaXRlbCB2YW4gZGlhIi8+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+DQoJCTx1aXRleHQgbmFtZT0iQVRUQUNITkFNRV9IRUFESU5HIiB2YWx1ZT0iQmVzdGFuZHNuYWFtIi8+DQoJCTx1aXRleHQgbmFtZT0iQVRUQUNIU0laRV9IRUFESU5HIiB2YWx1ZT0iR3Jvb3R0ZSIvPg0KCQk8dWl0ZXh0IG5hbWU9IlNMSURFX05PVEVTIiB2YWx1ZT0iRGlhbm90aXRpZX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x1aXRleHQgbmFtZT0iQ09VUlNFX1NUQVRVUyIgdmFsdWU9Ik1vZHVsZSBTdGF0dXMiLz4NCgkJPHVpdGV4dCBuYW1lPSJQQVNTRURfU1RSSU5HIiB2YWx1ZT0iUGFzc2VkIi8+DQoJCTx1aXRleHQgbmFtZT0iRkFJTEVEX1NUUklORyIgdmFsdWU9IkZhaWxlZCIvPg0KCQk8IS0tcXVpeiBwb2QgYW5kIG1lc3NhZ2UgYm94IHRleHRzLS0+DQoJCTx1aXRleHQgbmFtZT0iUVVJWlBPRF9RVUlaX0FUVEVNUFQiIHZhbHVlPSJTxLFuYXYgRGVuZW1lc2k6Ii8+DQoJCTx1aXRleHQgbmFtZT0iUVVJWlBPRF9RVUlaX0FUVEVNUFRfVkFMVUUiIHZhbHVlPSIlbi8ldCIvPg0KCQk8dWl0ZXh0IG5hbWU9IlFVSVpQT0RfUVVJWl9TQ09SRSIgdmFsdWU9IlB1YW46Ii8+DQoJCTx1aXRleHQgbmFtZT0iUVVJWlBPRF9RVUlaX1BBU1NTQ09SRSIgdmFsdWU9Ikdlw6dtZSBQdWFuxLE6Ii8+DQoJCTx1aXRleHQgbmFtZT0iUVVJWlBPRF9RVUlaX01BWFNDT1JFIiB2YWx1ZT0iTWFrc2ltdW0gUHVhbjoiLz4NCgkJPHVpdGV4dCBuYW1lPSJRVUlaUE9EX1FVRVNBVE1QVF9TVFIiIHZhbHVlPSJEZW5lbWU6ICVuLyV0Ii8+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+DQoJCTx1aXRleHQgbmFtZT0iV0FSTklOR01TR19ZRVNTVFJJTkciIHZhbHVlPSJFdmV0Ii8+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+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+DQoJCTx1aXRleHQgbmFtZT0iU0NSVUJCQVJTVEFUVVNfU0xJREVJTkZPIiB2YWx1ZT0i0KHQu9Cw0LnQtCAlbiAvICV0IHwgIi8+DQoJCTx1aXRleHQgbmFtZT0iU0NSVUJCQVJTVEFUVVNfU1RPUFBFRCIgdmFsdWU9ItCe0YHRgtCw0L3QvtCy0LvQtdC90L4iLz4NCgkJPHVpdGV4dCBuYW1lPSJTQ1JVQkJBUlNUQVRVU19QTEFZSU5HIiB2YWx1ZT0i0JLQvtGB0L/RgNC+0LjQt9Cy0LXQtNC10L3QuNC1Ii8+DQoJCTx1aXRleHQgbmFtZT0iU0NSVUJCQVJTVEFUVVNfTk9BVURJTyIgdmFsdWU9ItCd0LXRgiDQsNGD0LTQuNC+Ii8+DQoJCTx1aXRleHQgbmFtZT0iU0NSVUJCQVJTVEFUVVNfVklEUExBWUlORyIgdmFsdWU9ItCS0L7RgdC/0YDQvtC40LfQstC10LTQtdC90LjQtSDQstC40LTQtdC+Ii8+DQoJCTx1aXRleHQgbmFtZT0iU0NSVUJCQVJTVEFUVVNfTE9BRElORyIgdmFsdWU9ItCX0LDQs9GA0YPQt9C60LAiLz4NCgkJPHVpdGV4dCBuYW1lPSJTQ1JVQkJBUlNUQVRVU19CVUZGRVJJTkciIHZhbHVlPSLQkdGD0YTQtdGA0LjQt9Cw0YbQuNGPIi8+DQoJCTx1aXRleHQgbmFtZT0iU0NSVUJCQVJTVEFUVVNfUVVFU1RJT04iIHZhbHVlPSLQntGC0LLQtdGCINC90LAg0LLQvtC/0YDQvtGBIi8+DQoJCTx1aXRleHQgbmFtZT0iU0NSVUJCQVJTVEFUVVNfUkVWSUVXUVVJWiIgdmFsdWU9ItCe0LHQt9C+0YAg0L7Qv9GA0L7RgdCwIi8+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+Ii8+DQoJCTx1aXRleHQgbmFtZT0iQVRUQUNITUVOVFMiIHZhbHVlPSLQktC70L7QttC10L3QuNGPIi8+DQoJCTwhLS0gc3Vic3RpdHV0aW9uOiAlcCA9PSBjdXJyZW50IHNwZWFrZXIncyB0aXRsZSAtLT4NCgkJPHVpdGV4dCBuYW1lPSJCSU9XSU5fVElUTEUiIHZhbHVlPSLQkdC40L7Qs9GA0LDRhNC40Y86ICVwIi8+DQoJCTx1aXRleHQgbmFtZT0iQklPQlROX1RJVExFIiB2YWx1ZT0i0JHQuNC+0LPRgNCw0YTQuNGPIi8+DQoJCTx1aXRleHQgbmFtZT0iRElWSURFUkJUTl9USVRMRSIgdmFsdWU9InwiLz4NCgkJPHVpdGV4dCBuYW1lPSJDT05UQUNUQlROX1RJVExFIiB2YWx1ZT0i0JrQvtC90YLQsNC60YIiLz4NCgkJPHVpdGV4dCBuYW1lPSJUQUJfUVVJWiIgdmFsdWU9ItCe0L/RgNC+0YEiLz4NCgkJPHVpdGV4dCBuYW1lPSJUQUJfT1VUTElORSIgdmFsdWU9ItCh0YXQtdC80LAiLz4NCgkJPHVpdGV4dCBuYW1lPSJUQUJfVEhVTUIiIHZhbHVlPSLQkdC10LPRg9C90L7QuiIvPg0KCQk8dWl0ZXh0IG5hbWU9IlRBQl9OT1RFUyIgdmFsdWU9ItCX0LDQvNC10YLQutC4Ii8+DQoJCTx1aXRleHQgbmFtZT0iVEFCX1NFQVJDSCIgdmFsdWU9ItCf0L7QuNGB0LoiLz4NCgkJPHVpdGV4dCBuYW1lPSJTTElERV9IRUFESU5HIiB2YWx1ZT0i0JfQsNCz0L7Qu9C+0LLQvtC6INGB0LvQsNC50LTQsCIvPg0KCQk8dWl0ZXh0IG5hbWU9IkRVUkFUSU9OX0hFQURJTkciIHZhbHVlPSLQlNC70LjRgi3RgdGC0YwiLz4NCgkJPHVpdGV4dCBuYW1lPSJTRUFSQ0hfSEVBRElORyIgdmFsdWU9ItCf0L7QuNGB0Log0YLQtdC60YHRgtCwOiIvPg0KCQk8dWl0ZXh0IG5hbWU9IlRIVU1CX0hFQURJTkciIHZhbHVlPSLQodC70LDQudC0Ii8+DQoJCTx1aXRleHQgbmFtZT0iVEhVTUJfSU5GTyIgdmFsdWU9ItCd0LDQt9Cy0LDQvdC40LUv0LTQu9C40YIt0L3QvtGB0YLRjCIvPg0KCQk8dWl0ZXh0IG5hbWU9IkFUVEFDSE5BTUVfSEVBRElORyIgdmFsdWU9ItCY0LzRjyDRhNCw0LnQu9CwIi8+DQoJCTx1aXRleHQgbmFtZT0iQVRUQUNIU0laRV9IRUFESU5HIiB2YWx1ZT0i0KDQsNC30LzQtdGAIi8+DQoJCTx1aXRleHQgbmFtZT0iU0xJREVfTk9URVMiIHZhbHVlPSLQl9Cw0LzQtdGC0LrQuCDQuiDRgdC70LDQudC00YMiLz4NCgkJPHVpdGV4dCBuYW1lPSJDT1VSU0VfU1RBVFVTIiB2YWx1ZT0iTW9kdWxlIFN0YXR1cyIvPg0KCQk8dWl0ZXh0IG5hbWU9IlBBU1NFRF9TVFJJTkciIHZhbHVlPSJQYXNzZWQiLz4NCgkJPHVpdGV4dCBuYW1lPSJGQUlMRURfU1RSSU5HIiB2YWx1ZT0iRmFpbGVkIi8+DQoJCTwhLS1xdWl6IHBvZCBhbmQgbWVzc2FnZSBib3ggdGV4dHMtLT4NCgkJPHVpdGV4dCBuYW1lPSJRVUlaUE9EX1FVSVpfQVRURU1QVCIgdmFsdWU9ItCf0L7Qv9GL0YLQutCwINC/0YDQvtC50YLQuCDQvtC/0YDQvtGBOiIvPg0KCQk8dWl0ZXh0IG5hbWU9IlFVSVpQT0RfUVVJWl9BVFRFTVBUX1ZBTFVFIiB2YWx1ZT0iJW4g0LjQtyAldCIvPg0KCQk8dWl0ZXh0IG5hbWU9IlFVSVpQT0RfUVVJWl9TQ09SRSIgdmFsdWU9ItCd0LDQsdGA0LDQvdC+INCx0LDQu9C70L7QsjoiLz4NCgkJPHVpdGV4dCBuYW1lPSJRVUlaUE9EX1FVSVpfUEFTU1NDT1JFIiB2YWx1ZT0i0J/RgNC+0YXQvtC00L3QvtC5INGA0LXQt9GD0LvRjNGC0LDRgjoiLz4NCgkJPHVpdGV4dCBuYW1lPSJRVUlaUE9EX1FVSVpfTUFYU0NPUkUiIHZhbHVlPSLQnNCw0LrRgdC40LzQsNC70YzQvdGL0Lkg0YDQtdC30YPQu9GM0YLQsNGCOiIvPg0KCQk8dWl0ZXh0IG5hbWU9IlFVSVpQT0RfUVVFU0FUTVBUX1NUUiIgdmFsdWU9ItCf0L7Qv9GL0YLQutCwOiAlbiDQuNC3ICV0Ii8+DQoJCTx1aXRleHQgbmFtZT0iUVVJWlBPRF9RVUVTVFlQRV9TVFIiIHZhbHVlPSLQotC40L86ICVzIi8+DQoJCTx1aXRleHQgbmFtZT0iUVVJWlBPRF9RVUVTVFlQRV9HUkQiIHZhbHVlPSLQoSDQvtGG0LXQvdC60L7QuSIvPg0KCQk8dWl0ZXh0IG5hbWU9IlFVSVpQT0RfUVVFU1RZUEVfU1ZZIiB2YWx1ZT0i0J7QsdC30L7RgCIvPg0KCQk8dWl0ZXh0IG5hbWU9IlFVSVpQT0RfUVVJWkFUTVBUX0lORiIgdmFsdWU9ItCR0L7Qu9GM0YjQvtC1INGH0LjRgdC70L4iLz4NCgkJPHVpdGV4dCBuYW1lPSJRVUlaUE9EX1FVRVNBVE1QVF9JTkYiIHZhbHVlPSLQkdC+0LvRjNGI0L7QtSDRh9C40YHQu9C+Ii8+DQoJCTx1aXRleHQgbmFtZT0iV0FSTklOR01TR19ZRVNTVFJJTkciIHZhbHVlPSLQlNCwIi8+DQoJCTx1aXRleHQgbmFtZT0iV0FSTklOR01TR19OT1NUUklORyIgdmFsdWU9ItCd0LXRgiIvPg0KCQk8dWl0ZXh0IG5hbWU9IldBUk5JTkdNU0dfVElUTEVTVFJJTkciIHZhbHVlPSLQn9GA0LXQtNGD0L/RgNC10LbQtNC10L3QuNC1INC+INC90LDQstC40LPQsNGG0LjQuCDQsiDQvtC/0YDQvtGB0LUiLz4NCgkJPHVpdGV4dCBuYW1lPSJXQVJOSU5HTVNHX01TR1NUUklORyIgdmFsdWU9ItCSINC+0L/RgNC+0YHQtSDQvtGB0YLQsNC70LjRgdGMINC90LXQvtGC0LLQtdGH0LXQvdC90YvQtSDQstC+0L/RgNC+0YHRiy7QndCw0LbQsNGC0LjQtSDQutC90L7Qv9C60LggJnF1b3Q70JTQsCZxdW90OyDQv9GA0LjQstC10LTQtdGCINC6INC30LDQutGA0YvRgtC40Y4g0L7Qv9GA0L7RgdCwLiDQndCw0LbQsNGC0LjQtSDQutC90L7Qv9C60LggJnF1b3Q70J3QtdGCJnF1b3Q7INC/0YDQvtC00L7Qu9C20LjRgiDQvtC/0YDQvtGBLiIvPg0KCQk8dWl0ZXh0IG5hbWU9IklORk9STUFUSU9OX0gyNjRfRkxBU0hQTEFZRVIiIHZhbHVlPSLQotC10LrRg9GJ0LDRjyDQstC10YDRgdC40Y8g0L/RgNC+0LjQs9GA0YvQstCw0YLQtdC70Y8gRmxhc2ggUGxheWVyLCDRg9GB0YLQsNC90L7QstC70LXQvdC90LDRjyDQvdCwINGN0YLQvtC8INC60L7QvNC/0YzRjtGC0LXRgNC1LCDQvdC1INC/0L7QtNC00LXRgNC20LjQstCw0LXRgiDRjdGC0L4g0LLQuNC00LXQvi4g0KnQtdC70LrQvdC40YLQtSDQsiDQvtCx0LvQsNGB0YLQuCDQstC40LTQtdC+LCDRh9GC0L7QsdGLINC30LDQs9GA0YPQt9C40YLRjCDQv9C+0YHQu9C10LTQvdGO0Y4g0LLQtdGA0YHQuNGOINC/0YDQvtC40LPRgNGL0LLQsNGC0LXQu9G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0J/QvtC60LDQt9GL0LLQsNGC0Ywg0LLRgNC10LfQutGDINGD0YfQsNGB0YLQvdC40LrQsNC8Ii8+DQoJCTx1aXRleHQgbmFtZT0iTVVURSIgdmFsdWU9ItCe0YLQutC70Y7Rh9C40YLRjCDQt9Cy0YPQuiIvPg0KCQk8dWl0ZXh0IG5hbWU9IkRPQ1dSQVBfVElUTEUiIHZhbHVlPSLQktC70L7QttC10L3QuNC1INCyINGE0LDQudC7IEFkb2JlIFByZXNlbnRlciIvPg0KCQk8dWl0ZXh0IG5hbWU9IkRPQ1dSQVBfTVNHIiB2YWx1ZT0i0KHQvtGF0YDQsNC90LjRgtGMINCyINC/0LDQv9C60YMgJnF1b3Q70JzQvtC5INC60L7QvNC/0YzRjtGC0LXRgCZxdW90OyIvPg0KCQk8dWl0ZXh0IG5hbWU9IkRPQ1dSQVBfUFJPTVBUIiB2YWx1ZT0i0KnQtdC70LrQvdGD0YLRjCDQtNC70Y8g0LfQsNCz0YDRg9C30LrQuCIvPg0KCTwvbGFuZ3VhZ2U+DQo8L2NvbmZpZ3VyYXRpb24+DQo="/>
  <p:tag name="SECTOMILLISECCONVERTED" val="1"/>
  <p:tag name="ISPRING_PROJECT_FOLDER_UPDATED" val="1"/>
  <p:tag name="ISPRING_CURRENT_PLAYER_ID" val="universal"/>
  <p:tag name="ISPRING_FIRST_PUBLISH" val="1"/>
  <p:tag name="ISPRING_LMS_API_VERSION" val="SCORM 1.2"/>
  <p:tag name="ISPRING_ULTRA_SCORM_COURSE_ID" val="7142AED8-5B2C-485D-A16A-5E4011FA311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PRESENTER_PHOTO_0" val="png|iVBORw0KGgoAAAANSUhEUgAAAUEAAAFACAYAAAAiUs6UAAAAAXNSR0IArs4c6QAAAARnQU1BAACx&#10;jwv8YQUAAAAJcEhZcwAAFiUAABYlAUlSJPAAAP+lSURBVHhevP1lfxzJtvWL9se45zzPprVW25bM&#10;zMzMzMzMzMzMzMxMsiXZkizLJAssWYymXnvf+37cMWZkVpVk9epe+9nnvBi/zMrKyqrKjPjnmBEz&#10;In9Jv7MDJbU9qNvb8ZlKv7UNaTe3BpR+cws+39hMbUI6pXUt029sDJG2u/c+3wzR3V3IenwCOVFX&#10;kf/qIQrfRqLoYxy+przF9/SP+J6Zgh/ZaabfctLxW3YG1z/je246fuR+9pRFZeO3vByT1p20PbOU&#10;+PnA535PmSHH0mfc9t9yuJ3f/VtWKn7wd/2WmYzfMpJ+0o+MZHv/nxY/p89/T/+Ab2nv8O3TW6fU&#10;1/j66TW+UN8+vaHecZ9E/Pj88R9+13e+J/3hNv6f71mfSuhHpq/gfn+oLB2rbAX2+az/l8j/8xZf&#10;UuLx5WMsviRGo/iD9ALFibEoSnrF995wn/c8D/yf9nt1zkv+vtDf+3v6xs/5srLkyT8PZUq/kdJ3&#10;f/30AV9S36E4+TUK+VsL+BsL3j5DYcJjFMazvL56QN1FYdwdFL68gcLoqyiMuoCCqHPIjzyLguen&#10;UfjslKko8gyKos6j6MUFFL+8iOLYyyiOu07dwZdXd/A1/i6+8ljFOh5fF8beQv7La8iNvoLsyIvI&#10;ijiLjKenqZPIfHICmaw3WVxmPzmJHG6TciNOI/fZaeQ9P+XpDPJN/C38TQX8/sLoiyh8cQVFMfy9&#10;cbdR9Poevrx+iK9vHuPru6dUBL69f05F4uuHKHxNjML3D3r9rITcfqHbIrlfFL7xen5NfPGTvn18&#10;ia8h+pYUg6/JsazrcTzHvOYq46lvqLeufEh6ncxywjJRzPP/NZGf5bG+8HuK+Z3F/J1BRaD4zVPq&#10;Mf/TfRS+vouieJ7HV7dNBXG3TEVx+t83A68LXlGvud+bh7y2T0EICnihENxpy8+mnYTgDmTc3mkK&#10;rmsZVCb3y+Qyi8CUsvlZbcsS8O7uRva9PVxKe5H18CByIs4gTwUo/hGK3vHP8Q9/ZcFzEGTh9wFo&#10;EBSMSkPrfx6CwWNo3W3/LSeD38/f4FVqQfDvmR74CKT/YwhS7liJJSH4KQFf05yCEHTf94O/oazj&#10;/DMqE4KSD8FQiP2BygKg5L+v3/wTBA2ADoJFpSD4/f8Qgr4cBIPn6ifwlZbB+iOvwwf+DkIwJYG/&#10;Kw6FrIQF7yJR8CYC+QlPTQUstwWv7qEw5ibhcg0F0ZcJm0soiDxPnUWhRAAVRZ9H8YuL+PLyMr7G&#10;XsEXVsavrJwCoFRMIElFhF9BzHXk81i5PE7us3OE3SlkPDqOzw8OI/3+IaTfO4D0u/uoPTQSe00Z&#10;VOY91inpvrQPWQ/2IfvhAWQ/Oojsx0eQ8+QY8iJOelAkrAnDgtgb/P383njCMOEhvgRg6MD2TWAT&#10;BMsAYai+f4jED+77/aMDnkHPg1/gdYgcBGV4QiDI8q2y4cuHoJggCH7hsb94EPzC3/OF3ykVc90g&#10;SIgJgsUJDwhC3kwSCDcBTjCMFwwJwVe8TpQAWCgJktrXh2AmT5zTAWQ+OMCTeNDp4SGeTF8EF5c5&#10;D0L08LAp13TIlnm+HklHkPf4KMWL8OS4KVfinStfhYZ3Q6M4C9mXZFX2D841lIagVAJYvhwIS8Ir&#10;VH8GfpL2C/2c267v1HebK/UrNPX3n9zg/xmUDGwEqkDhQCjo6Xw4fWfB+M7tAuX/xPc58RyHAKM0&#10;bByAyvpc2SoNv4AD02+1/0awpLGwE4Iq2A6AToKgCnzACepGaP+xJAT/WQXcoOfi7XcJdiHnL3Td&#10;fqtBUMB+Twi+RRErY+HHGBTyd+bzZp3HqEXKT3hGENIVEmCFAspLRjUv6AijL5krLKKKX1zGl5ir&#10;BN81D363KLo/uj4tv8ihEHyFdH6CaH7kBeQY/E4i4+ERg96n23uQenM7kq9tQdKVjfh4aT21Fh8v&#10;ruFyDZIurUbSxVVcrkIy15Mvr0bKlTVIvboOn65tQNoNRmiM4jJoRKxuC4p0j3mR55DH31dAZ1gU&#10;68PwEZ3hEw+EPuSeO6dnLvFnAH6nY/z2MZoqCb7S8PP1Jcm5wG+6GXqRztefIJjAssDyoDIhJxiA&#10;oINfqAyChHcxf3cxf3/xa4Hwvqd7DoohzjAgwZHvByCYG3GKYAoRrXVQdGxc5pdYBtelAl+605ho&#10;wZ/TgvOiFtLSm6KcCrhNF1y2v5B2vJh3HfujpH/AAajQhgDw7z6QPAXh9f8SBFmh/Iry/wQE/eMJ&#10;gt/T5YQEPYFQ50QiALk9AMH/AScYBIxzhP8MBHUOJLtW9t+dtC3UAZr4ewXBb2nvHQQV5vwhBHke&#10;7Lj/ZxAM6vf/SwnpOz0IfuHvUEhclPyGEHyFgsQY5H94ibz3L5D77oWBsCDhCSsUK1LszSDM6LIK&#10;CZeil5dQbAAU/BT2Cn5OX+T+VP5fXre6kEf3KGOQ/fg44UfXR7cn8CVd3YjEi2vx7uxyJJxahPjj&#10;C/DqyBzEHZ6J2EMzqOmIPTiVS19TbPnq8HTEH52JhONz8O70fCSeW2qwTOXxPt3cRge5B5n8nuyn&#10;J5DLuponQ8LfXyRHGn+fQHmEL+8EQxciC4ICngOhXrsQ2MQwOAjB33eATn4orKjPAfCLIh6D4DtP&#10;iha4PfnPQpDhMX9nsQ9ButoiE2GopUFRMLzD/6b/57lDLUMhaPbYLp5Tge5ooeJdrog2vYjrQfE1&#10;L3oRL2RxiNTm4HSTF1q6FSIWFm+bftyXtxEW7+sPKwT8rvYuFsbfWHBDAVhavw8wrZdW6f3LUigA&#10;Jbdd3+Ug6CqRHwqXhKAqaxkV6p+QjuFDULAT9ErLQVDhsNvXfoPgo+83CTZOOo92LgPL4HsOWqV/&#10;g4NNSZUNDjm84H8vKf2m0H3932q/gxAU1C3MYWVwAFQo7IfDDI9Y+C0c/h9ygqH6fahrOx0jr7Fd&#10;S373V+qL3y5IN1iYlID8j3HI5+/M/yAJhlEWHhfRDRYporFyLRjKWV03+MnpfWNl+xZ/1+QDsCjm&#10;GusVnR9NgQxFNqOjDEZSCnNTb2xF0uX1eH+O4Du5EHFHZuPF/il4tmssnm4ficdbhuHhxkF4sGEA&#10;7q/rh3tr+1K9cW8NtbYXt/XGg/V98WjjADzdOgSRO0bgxb6JBsyE43MJ1KV0kOuQcn0L0m7vRoYi&#10;vicOhhad6fcL0qqf5gpDQRhtyx8EXxB+pRWEYJkw5HX+muy1d6dp6TtA3iRN73jey4ag2ip/D4Rf&#10;FBK/fYQiQs1X8VtKS4OhB8KA9FoQfIRC/sdfing3M/FCqYG2yBpq3TYtne7iSwnRPr+6jy+8cwTF&#10;E8eTVyyHp3YGktnpcXBdJ1ev3z7jn9JJozWm/VUl+a4KwwL5G8PP0uALVUk3GKo/C8DS+/nw81+7&#10;7/i7gZhhue8kWElU0UMhWBIqrkL9LP/9shUKi5IQlCP0QmHfCXpwc/vKOX7g++pMUBjNz1DfUtWx&#10;Eir3nvaxDhh9zo4RGhoGf68Dx8+/2xyg91sDvzdE7nzoPR4z5D+5MJ8FnG5fTlDhsOBnIORNMOgE&#10;5Qr0Gx0E1SxiAGN58Je/Jx92v6sS/4/S0ju+FOhE4Y3iK51gsSDISlmcIjcoEL6mGxQIHQxdZ8lz&#10;uglWPNUXgYMS5KzDgzL4saL5ABQkXeh7CXmMmBSWZj46TGe2m/Dbgo+X1+L9mWV0fHPx8sBURBJ8&#10;j7cMxV2C7saKbri6pBMuLmiL83Na4vTMZjgxrTGOT2mIY5Mb4OgkanJ9e32S20/PbIoL81ri8uK2&#10;uLGqC+4TjE+3DUPUnvGIPUKXeGohPlxg+HxtE0PuXYThIcLYg6HMkICu301IfGW4qXZCwc8H4Pef&#10;4PezEywt5wTpAj0IfjUXWBYEE1AcgCChqc8KgvzesiD4hZD+IjdI91r89rE5WSete68DjlBSqCyn&#10;+MCDIJ2gHJnTU9Kf8pe80zk9xVdu+6qlvy4XJ5CVEO3yu0ieNFln6p3aEoL6qtfvnrulAZAnh5Xi&#10;m0JhVWarkCzsv+MAQ/Uz2P6sQuEn/ewAJR+CP7LpSks4QVXuEHmAcNJ+wYr3jxxVqHyoGkx+giDP&#10;jcJiE1+bBDvBjYVI7kkhphUauqkkNSTHlBS3FSfzPduP+ws2POcOjDzvBkUBLBToPysUgj74XAiv&#10;tlyv55rS+z/tUwqChawwxSrUhKB6h0MhGGgTFKz8c1kG+Hz5+/yh7HqUsd3TN/1PQVBO0ANhcaoD&#10;odxgAcPifAuN4wjBl6w8kXQcCsMeMNylKRA0uPzGSiZ9T9DyXggAr9D9nXfu7/FRZNzbb+Fp0uV1&#10;5tBeHZ2DF3sn0/GNwL31/XFjeTdcmN8OJ2Y0x6FJDbFvbF3sGl4T24dUx6YBVbCuXyWs7VMJa3pX&#10;xOpeFW0pre1TEev53uZBVbBjRHXsH18Hx6c3xvkFbXBzZXc8oJN8tnMsYg7OMLf54TxhKGd4ZzfD&#10;5COuzV5NV3S0xXKvdFMOhM/xQ27wJwBK/xiAUgCCKrNygWoeKQuChGOx1yZovcP67O9C0HWWFH8g&#10;pwRCsStExW95fQjCLwIhjVmozDESmkWCoPsC/gmJd7jfF/+sKbj+nevfWZCDfzbmd6U/8437KgS2&#10;fVlpv/GEqFKbq/EK/p+BoOQ7wrLeCwVa2QoFoNaD7+nzfjguCPo9pYKgKreDdUlAGPC8yhRaMUv0&#10;uP6O/DDboGHOTgB04BPovhFcdrNgAZIspLDCQcDx/Be/j+KFZFjAG0wRb0ZFCtNMTz1xXdvVC//e&#10;uS8LSQVNHtvBh1A1IHoAKvN3CoJBwFn7JWUuVE5ev53X0YdfAICUOr0EQRcO0wmy0hSyUBcl8nfw&#10;bm93fkGSFSHgBD0IloaeKUvNFLo+7rV/vv9pZfKzEtfNDep7QyBY5EGwKDmBIHxFeBOAhHYhf3cR&#10;z6Uimi+sSF8FCuobK9x3VrjvBON3AyCjptgb1syUr7a/pyes0zGd7ivl6gYCaDmd3zyGrITf1uG4&#10;s6YP3VsHnJrZHAcm1CfEamHL4BrY2K8q1vauTNhVwsrulbC8W2Us61oJS7pUwqLOFbGwc3hAizwt&#10;7hKGpV3DsaJ7RazrWxnbhlXD/gl1cWpWc1xZ2omgZci8YyxeHpQzXIzES2uRqjbDeweQTZear57k&#10;l9etI+HLG4KeULHQmNctFICq/653WK+9uh3yfnAb674PwRAXaFFCKQhaFoFBMNQJBtsFvyZKSuXR&#10;NgfHEmkzJkKQS0FO18gcIUPmgFNkRFpESBZxv18MRtR3T9/oHNSVLXB95/I7X/tL915Qbn+KTuM7&#10;/+B3VdYkTyEVV++7z3gVWOv8o+YCDYKsND4Es/88BM2xlaEfllMoBeFWUqUhGAShHSPHgfBHdtDJ&#10;GQS89Z/ESmQqo1L+kSP04eogKCdIt2fw43lTIbALzQtOdy2X/YWOu1hgU8N8/EMUvHqA/Lh7yI+5&#10;g7yYW8h7eRO5L2+YlIak13l8T/sUvOL+rx+jMOEpCnmcIgLUeud5XcwlKnxm5TcQyR2W/q0BABJs&#10;AQAG5YPQh2FpCDonGEf40UlRfxqCWTqvuh6esnitJHv9z4BQ+wUlkH7PpLj+TS7Rg6AfEpt8CPJ3&#10;Km+wSJJ7VcW0axKBb6xM3wmJ71qygskJOgDesjZ0pc7kqO3v3j6kqd2PwHnLkDTm4DQ82z6SIW9v&#10;XFzUHsemNcLe0XWwbXB1gq8a1vWuijU9q2B1j6pY0a0KlnetjMWdqxB2lTG/YyXMbV8Rc9qHY3a7&#10;cMyS2npLana7MMzpUBHzqEWdwgnMcCwnQDcMqIY9o2vj+IymuMQQ++6GgXi2W2HyHDrSFUi+uglp&#10;SmVTVoc6OdUnIBDK8eq/Ejhyg75+lICglv66L39bCASV/hVwgeoQCQUhb5ZlQtDBTvCz+sDXPhz9&#10;OuJSaJRLyJuTrQuKXH/HbXKGcu6h4rYigvIXuTFTwHHoNSugdWWHyH8vsE+IUiVWXBbkoPTa3+bt&#10;x8+qIrjP8D2ehB+sPBZOEQaCxe91iPwz+pHHAi5pPSCBTj3KofrZDerzvxGg5gYF5VIgKFOsYH5l&#10;DJVVPHOT/wCCWYSggCMAKuzludFNwi4s3Z0uVtFrWvf4+9YbWRB3l8Aj6F5cR27UZWQ/v4AspVY8&#10;PY3MJ6csoTZDPY1caj3zyUm+d4b7nOe+lyxJPfcF4SgwEqAFrwlTAZF3VLk0uTXB0NppDUj8bbpB&#10;eS7Qga1Ucrcvfka9qz78SkKQBZ7HdhB0IDGYGARZ6PW+B+AfGepp9gEo6JUWr5WJ638ahHxfwPPk&#10;H+u7ZNvS8I3f6/cQu3ZBQVCpMq+t88Z+qyeF8tauLXfEivSdgBAEfxAW3xRG0gEWqQOEIFGunnL6&#10;Uq9tRuL5FXh9bA6i94xnaDoAV5d0xInpTbBrVC1sGkTw9aHr60X49aqGVT2q0fVVxZKuVQmyKgRa&#10;ZUKvEma0rYhpbSpiSutwTG4Vjkktw6gKmBgibZvSOgzT24RjZpswzCYw5xKICzvTSRKG6/pXxS4C&#10;9+Sslri2ogcebh2B6P3TzBV+vLweaXSrWUpzU8ZHAIQuNLYOEoLNiQapFPgcoAiqkG0BCKrjIwSC&#10;rswoN9NB0CVMq+mGZUU35yQfgq5jpDT8fDlH6ACp9a+MkvxtxeYU1ZMcGio7AMo9BiEYgFaCcyL8&#10;sd9LyG13Itis4Lu2qpIVwXcG+nMU/5htD4GjToTLh3OVzVyQ5wT/RyBYphMU6JRKE5JcnZeN7wEg&#10;uv30eQPgPwNBuT2vIpYtVcKfjxVwgXJVDAPsJiFnRoch+BXGE3p0Ey6J9gpyIy+6XDJrVD+O9PuH&#10;edfe5/LJbuxAyvVtSL6+lXfzLU7XuK5tN3cg9fZu7rvfPqMk3EyB8TmPF33dAVF5b3KYcocGQzlD&#10;XiNzeMEw14GNEAy95qHi9SwBQBZwH4LqAfYh4gNQidLF3K7eWAOovkMwIrhKAu/3xH1CznXZAJQE&#10;us/4xqX0nfD8JgfoSfsYBHlDCqbJKBx+Y5DWqCaDn4mRDCv1d1Y+lzD8HD8IwR9ygfEuBC5SCCwA&#10;0lFlqOf32ia8P7sUcYdnmPu7s6onzs1thf3j6lnIu65vNYa8dH096fro/JZ2rc6QthoWCH4dqxB+&#10;VTCjTSVMaVWRkAvH+BZhGNOcalYBo5pWwMim5T2VM41qVt7eG9dcUAwjLMMwldCc3a4SYVrJwbBn&#10;ZWzidx+c2BjnFnTE7fUD8Xz3RIboCy0fMe3WDmQqB/iZA6FCY4WS3+isFBb/4P8XCH0IWnuhcgd5&#10;PpRwXTJ0ZkjsQdDPDXSc0A3VyYHQ7yGWG9S5JgTNDXpgDYGggdVb92XpNKVlEPTCZbUdEobBsFkQ&#10;VNjFLzR5QPRh94M/trRc7prgpbYrSSGc7uDBUKhEJZDsTzoYuhPgA9CFUP/zECxLPgRDRpoERpuU&#10;hKDkIMiKWApccqwWNun3BrYFIajPhVbKoFwnSyhYAwDUjUFNBWrj4x2qMJ4OTaFt9GUHPbk75ZDd&#10;O2ihSiqhJsglXlqPd+dX4t3pZUg4uQivT8xH/LF5eHVsLuKOzsGro3P5ej63L8Sb00ss3PlwcS0+&#10;MuRJJjQ/EYqfHx41IGZHXkYuv1PhtYOhnCELocBsN71S11oF2AOfhbq2j4Ogrnfg+vuF2yCYEIBg&#10;QCrs1i6pzwm2dJs8N4LSP4KgRhI5AAbPd0nolZRzfYSg4Gci/EKkfaxd0IOg/5sN0F4jfXGSOptc&#10;e6wqoELBH6yYP1iRfvC6qR1Q6THmAHndAgC8uhHvzyxBLMPfJ1uG4vqyTtaLu2tELWxkeCr3t5rO&#10;bwWd39Ju1bCoq+BXzeA3S/BrWwXTWlcmzCpifPNwwi0cI5tUwAhqeOPyGCY1qoChpvKeKti24Y0F&#10;yAoGxAkE52QCVDCdTUc5vyPD6y6VsaZPNewcVQ+n5rTBzdV98XTneCtDiRfX4NOt7ZZXmEtHqCF9&#10;6jW2dlDeqB0IPfhRWrdOUbqu7zwncoxBCBJaGi0iwBkHgmXFlw1Z5HY/TaaYEVEQgoJcEIIGVU9/&#10;DEHfJXqOMABAKRK/uB31Req84MW1tjuKP0KhmQ9DAx8rrCqtNeB7hdw5BIVJblmW7O7Ofb96IHRy&#10;bjFwDIXDfxKCoXD7o/eD8iDowy9UBsJgSGztjYKggcsDFvV3U0gvsX4zt5WGoC9/W+C9EAjq8wYT&#10;wUOhFh2Y2vkU7ua9uGrwy3x01IZHfbpBN0dwJV5eZ715b08vZUg1z3r4ovdOwvOdY6xX8fGWIXi4&#10;aSDuK49sQ38Ltx5uGoRHrHgRdB+Ru8ZZ3lnM4Zl4TWi+PbeKoc9GpNzcibR7hxg6n2bITBi+JAyV&#10;A2dhMsGs8Nxg6JowrIf6n4Kg7wQJQa+tx8LLJIY8dJw2VEr7KBSlGxOMSgPwW47Ooa5JcJvpT0LQ&#10;tQO6Y5r74/6h+srvLAnBd/Z/AzlrGvIVUvHkfn6jBMHvdEY/1Dny6haKX16xQQO5BGCmB8B3ZxYj&#10;5sAUPNo4EFcWtcPhiQ2wbUhNbOivdr9qdH8Me7vT+Rn8qhJ+VRm6VsPMdlUwtU0VurhKdH6VMJYA&#10;HN00jPAL/wl6Qxo6uW0VvHUfhmEGw9GE4VgCdGKLcHOUM9tW5veojbEKlveqgi1D6+DY9Ja4vqIX&#10;Hm8fiziWsQ8XVyNVjlChceQF5CuX8PV9CykDeYMlIFhyVElJCLIcmRNUOSnpAl05CXGCGl1UwgkG&#10;QVcagGKY7eOpBAB9eRB0bYZBF6jOwl+K33AjpQb3L2p4t53dQb/J9vsw9EDoQ9APjyQbdyngyR0F&#10;RDj463rP2lr0Z1VJ3AnwK4q9L5gEIJhRSh6YPIXCzd/2Pw1ByxMUBAUsUzBPMABCk/vdAdB58CsL&#10;hAZB7c9zIgCql+yL0lcEwNcPWcBuMeS9ZIPl0+/tQ4ryxy6tNheRcEIjBmYRYpPxbMcoPCbc7q7p&#10;jZvLu1rFuji3Nc7NaoHTM5ri1PQmdBpOp6Y3xZlZzXB+bktcXtgG15d3wZ11vQnGYXi+Z7wBMeHk&#10;Yhb2deYO0+4fQoacYdRV5MXeQ+HrJ673WWG6bpKKGAyGDnqCm7/u39hCr60r3BILtyDIzxfpLm9S&#10;YVfziJyBIEgA+TDygPVdk2dIPJcKYTWZhk2qEQBh8PyWDT9fep9S259BkM6Pn/lK2ZL7lISgcyRq&#10;xzL3l+QqneBnHQKUIGgVnUBQekyxRo5EXkTuk5PI5PX7pBCY1+4lAfiQNyTl+e0fXw9bB9fExv7V&#10;GQJXx4qe1bG0ezUsZOg7n+5vbsfqdGnV6f6qMXytikktK9PBVQwAcJQcYGMHNXOAJq2Xo371luUw&#10;lNt9QAqYw7gczuVIHkNOcnzziphEuE4jCOcQhAsIQv2OjYNr4cjU5ri6ogee7BhLRzjfhca3dzIi&#10;OY68qEso1FC7hIeWlmKJ1B7obBhdCAQtLNY2e5/nLwSCKg+OB6Uh6DvB0uHwzwD0FQrAUPkAdJ8N&#10;thnK/TkAqr2QEMyPvYOC2LsMg+7z7s9QSAmgdCSWc8MdFaI5GMaGwJBOwBvGpQZzPzz0Q0Qtv2Wo&#10;MOuu7rkmgTIAwmAlMQjqOAYTOSoBKNMTAahJDKiSQPtZfw6CZQFQCobDvgxich50gj/Bj783+NpB&#10;0gd4aYVC0HeA6lm1NAHZfV4QDSHM4x025/k5GzCvO2/i5bV0fIvx6vAsur0JBN9IGwlwe2U3XGFl&#10;OjurOU5ObYyjdBWHx9XDwTH1cGB0XewbWRt7R9TGnuG1sXtYTewaVgM7Pe0aXgP7RtfCoUl1cWJm&#10;E1xe1Ba31vTE423DzSHGM2x+z3A5mc4w/cERZEacs06Ugrj7DJFVHtQwrdxDdZapHdlr2/HkQlr/&#10;+sr9u04GK+Cp/M/Wvva6hDRcztoDCcFvApBAJGftQc5CV55Hc2x0gwJiEILB8yvQBZb6fIhKwtBJ&#10;8NTyGyUASmqL9MuoNdvwP36lC3Thr+oBoccK5QPQnI/G2moggAbmKxH66Wlk3T9A974FiWeXI44h&#10;8CPesC4tbGftf5uV8tJfbYDVsbIX3V+36gQQ4depOmFUzQGwnQPg5FZV6NoqYQKB5SDo3Jza/kY0&#10;KYcRTX81jWxWDqOal8PI5r9y+StGt1CbYDkMb/KrJ64TisMFQguPCcKmAqE6VQhCus3ZDLvnd6rC&#10;31MNGwYJhE1xbXlvC401ZC/xynprisl+egp50Vds3LRrHxTofgeCBkJB0IOXIgolSluOoOsV9suL&#10;A2BIx4giBtUP7+ajFL7SICwLfGUp6AYFQl8EIZcGwexnF12vodqENL2VCr3ahjRVEKFoCaG80Pqg&#10;KsA3/rhvvHvLzSm/L+DiAlIhdgVZnQECoWXje43OJeBnTlIgdfBUwbSZWwgs3+FpvTSgHND87W49&#10;uH/pfX1xv7w/5wSlAMjKhOBH/D0jkeshw8XkBv3PlJLLN+T7/J/mABVm8cZS5APw5XVkPztLAB6k&#10;+9uK9+dXIF49iHvH48kWOb4euLaog4Hv+OSGODy+Pg6OrYv9Br16VF2Crw6hVwc7GdLsGFIL2+g2&#10;tgyqic0DlVxbnRWvqtOAKnxdmW6kCnYMr4p942vh5OymuLq8Mx5uGYwoOk2FyokMk1Pv7MPnxyes&#10;fOTFaMylcq0YMahAqUDLFZZwgaE3uFIQVCFX2GtuMBSCPBfmJgVB3iBUbujW/HDYOjAEQAHOc4I+&#10;IEMBWAJwLH9lyR8l4pxmyc/YtgAE3W8118v/ae5PYR8l+Pn6Tifhu0ANI7V2QM36cnM7Ei+sQvyR&#10;mXi6dSguL+6IA7xmWxkCbxxQA2s9B7hE4S8BOM9zfzPbyQFWx/Q21RiuVjEXGApB6whpXh6jCThJ&#10;4BtD4I1rVQ4T2pTD+Na/2nJim/K21HuCoUkdJk3KYyRhqPbEUU0EwooY17yyhdpTWlXGLIbfCsPV&#10;JrmOv/MwHeGNVb3xbNdElonF1pacfl+zQPntg/dc/qDcoM6PgGfwC065FWwXJLxUZuQEA4nSfuTg&#10;AGjRAsuTD0ErY4RYAHohAPzvQFC9+eKYD78ABNPuHkDavYP8c0eQ8fC4pVRoqiv1ROZF88LGauoZ&#10;XuSEx6wAETyIur5jeJdUBVDnBgu8DzETC1Wpu68rYCyInhsMVVkQDIVR2fJTW0JV1n6h0nHp+MqE&#10;oFQKgpIgRnj9BMHPH5wEw1AIskKWBqBUAoCq9ASgYCLnrVSXLJ7vNLqH5Gub8e7sMutBfL5jBO6u&#10;7YkrDGHPMsQ9PrEhDo2l26Pj2z/KgW/P8HoGvl1Da2P7kNrYOrA2tgyoRdjVNKexpk9VrOpVhapM&#10;1yFV4nolrO5NabRB30pY268i7/yVsHNUdRyf0Ygw7IRHW0fg5aFZ1maYdGO7uUKl4ZgrfKUbo8oB&#10;C5TCRDlCgTCkjeefgyArhSCozxoEdeMk2CyNRU7QAdAgWKKdUEAsWc58Oej55VEKlk/bR+VRCvmM&#10;vtddIwdB+09qCkqKMcdnbV8s+1qaC+T/txFQrx/YePiCqIvIUWoSw0blAb4+Ntfc+41lXXCQbn0L&#10;AbhpoAPgcgJwUdfqFv7K/c2k85vWpiqlpecCCUAHwYoGwXEtwjC2RQWqvGlcS4HvV0xq9ysmty+H&#10;qR3KYRo1vSOX1NT2v2Ji218xnoAcRxiOITANnAShQmpBcFSTcKoiRjephPHNKht4p7dWT3RVLOhS&#10;Fev5e4/PaIlbawcict9UvKGzVXnQLDe5miAl9qalzeg8WFj8pyBIwIUkS/uOMAhB3RQ9J6jyRYj5&#10;APxnnaCBz1uaVGY9lYDg+/NrrT1Id/6kq1vpRHbi0509RvyMRydsYke1UynxVo32Fi6/fcYPyw2o&#10;t0cVgIVGgPMLWUAqzCzAhKKFxipkHggNflrX0vucCnZw7kBBKRRM/mvpvwNBKSvYKxwi21biuzwI&#10;0nn8vTQE5QApQfDvEkNj6yDhfgHohcDQ2qxU4QgG3wEaAF/dRy5vMsrvU5jx8eoGy9FSWPp482Dc&#10;XNqJzq8Zjk3ynV99Oj8Hv10E3w46vu2D6xj4Ngt8/WphbZ+ahBzDLFay5d2rYmm3KqxslbCoS0UW&#10;6opYSC3qGs6QJxxLuodjaY9wLOsZjuW9wrGCWtu/osHw1JzmuL2uL57vmYT4U0sYCm3BJ94s1XFi&#10;k+HG6aaoNAOBkGXAQOgg6Lt8H4I+CK3AlwFBlx7DECikTVBlJghBLyQWBOUEAyBUb29oWZNKw+/3&#10;Vbqsuhu1IChoKzxXypIGECgPjhC0Sv6cEBQIWREFQI1NfcWI6cUV5EWcRua9/dYR8ubUQkTuHodb&#10;q3rg+NTG2DaUDpBAWdOnOpb1cO1/cztWwyzCZnrbqoReFQPf1NZygK4d0HeAE1qEY0LLMEKPIgSV&#10;AzihNd1eWwe+mZ2ozuUwq8uvmN21PGZ30bq2lccMwbBdOUzm/uNbOng6J6mw2oNg44pcVqJTpNts&#10;WgkTm/O3tKqE2e0qs8xUxibeYE/PbYd7G4fj5eG5eHdpPfmwz8LifOUPWm+xN5pE7aMe/MqC4Fd1&#10;LqXElYJgiKwcsI54ydKhTtAB0PUO/wxB16kbVOh7QQgKeGVCUAmSLw5M551/JuKUTnFyCd6eXYH3&#10;/LNJ17fi0+3d+Hz/sKsAzy+ac1ElKFS7oRoWzQ14KQ6CGguiX7DUc6e0BMHQQOiFxD78TCp4ViAV&#10;2sh9lQbdPwJfqIIACwVZyW2aQdqlyJQAoTnBkscIOsFS4bAHQF+CoLY7J6j/7EI0a0/UuhwG/6cu&#10;si5qEStPfvx95Ly4xnN6igVqr/X6Kr0lcs943F/XB5cXtMXJqU1wZEIDA+B+ur+9hN/uYXWxg+Db&#10;MqgWQ9ra2NC/Fh1fbazpXQuretbCsu41rE1nIe/i8zvzjt6RhblDRczsEI5Z1GxqbscwzOsUjnmd&#10;wzG/SxgWdq2ARd3CsLh7BSzpEUYwVsDaARVxcHI9XGaI/Hj7aMQenY8PlzYg9fZ+ZDw+heyoK4wQ&#10;VAYiXMFigfXdXNkQlBP0GrwJPc3TZz3Dktyg4CgnoH15vvyQ2JKYVX5YLoIA5Dk1AMoZBiHmyl1J&#10;CJaMUH6WlTvBj5/3naDrwPMgyAr7nZVKbYCC4A9W8h8s8z/eqzMkgmHwfRTH3EB+5Dlk0x2l0SUl&#10;su7E8EZ2f11/G6K2Y7jSYGrQfVfDUt6Y1Ps7p4MPP7X7CXpV6PyoFlwnhCY0dwAc34wAZAgsCI6n&#10;JrYKw6TW5THZA+Aswm9u118xj5rfrRwWdJfKYz6X2jZXQOxUHtPoFicpVCYIx8tJCoQGwTCGx+FU&#10;xcBSrnBcs0r8LZUZmldm+aiMHbz5XljcDU92TMDr08uRfH0H3eBR5GqKvLhbNjY3dB7CEuI5E7wC&#10;TpDn1A2bY0hcYvywkysjAqA6RTygGQBdnqAdh9v+OxAsywlq+y/XV3Zn3N+DlrcPaT8Yj7eNwPPd&#10;4/Hi4Cy8Or7QgJjICiCHmHb3ECvBSWQLhi9v0s1oevznrufQ2oc0+oMFXwXLgODu2gE3qM4ShTyE&#10;gi/rRLHC6PX+GQRLA+7PKBR2DmLqJPkZhDp+WSD8nXZBViwfgOoQ+c1mc/Eh+L5ESPybhtl5IAwF&#10;oBLGlWqhRGSFwDm8kWja9FQC8MOldTZzyPNdo3F7dU/r5RUAj05sxPC3AfaxAO4eXtfa+rYOqo1N&#10;BN96ur41fWoxvK2FFQa/mljctRYWdq6B+R1VyVx+2fR2FTGtbTgVxopQgaI7aF+eUCyPWR0rEJIV&#10;MJeOYW4XqnMFgrEC7/5hpqU9K2DbqBo4u6gt7m8Zjpgjc/CeEUPKrX34/OgkciLlCDU7bwQ0DE5w&#10;U0QQCj8nPxxWAffDHC9HUNIdX50jOkdyjLxROjcYBGHQ+ZUGX4g8sJWW3WQ9+a9LvC/5n+e1EgRd&#10;+o8g+Ao/6F78ThAHQJcSYy5Q7eZ0gblPT1o+YBKNQzzP05Mtw6wneO/ouhYCKxFarnw+Aah2N3VE&#10;TG5RBZOoiRLBJ/hJExmWjieExjdzEBwvCDIUVsLzpNYVMLkNw126O7m/OYJf91+xqEc5LO5V3pPW&#10;qZ7lCUQCkg5RjnCKgZAOkm5yHCFoCdYE34iG4RjeiNKSGtGoIkY0pjNkmCwQT29TiTfGqjg4pRlu&#10;rR+CF3SD7xk1pmmMsZKoeROwSSTeyQ2WAUHpYxBeNrO0dY7Q8dlsMkEQ2s1QZSRZyfpBqNnnzAVK&#10;oQAMBV+o/PcdAANLQk9A9SHow/GXfaxo+8c1wEFWuqNTm+HU7Na4sKgDrq/shbsbhyJiF4F4aBbi&#10;6RDfX1yPZIXLXk6ZQiNLo2BopHwyS6xVWCS42R1Wd23nBFXQ7C4v6BkAFR6rwPuFnoW9TAgKTqUV&#10;+r6vILz+WNq/VGgcGEmi73cwLBuCvgMUDN+7kNiDoKBnaTD2GecsBAaFgDo/mohTN4/MiLOWqJx4&#10;eQNvNPPwbNco3FnVDRdmt8CpqU0ZAjfGIV6T/aPqYycBuG1wbWxh2LueAFzDkNfA16M2lnSrRfjV&#10;ZLhbi86vlpdeUQ0zDYBKf6iIqYTg1DYEYNvy3EYIEoAzOhKEnSpgNiE429YpLgVGt80BUjDcOLQq&#10;Ts9rhXubhzIcmoN3SqW5vddzhIwKdCNUCo3CYmsa8XuGfUcoCPrtgT9D0PIFFRKrPUiwtCm+5AZd&#10;+XHtgL8PQLvReLmcpaWeeF+BducyZMBVlKJ9foJgrAdB5wSVBKzOkG8ayhhLIxB5wXOBW/H+9FJE&#10;0UDcWNGV9UkdITWwngBc3r0KHaBzVlNbVSb8GO42r4wJBjwfehTDUYWkYy00rYgxdGvjlOTsj/og&#10;BKcQgjPb0wESgnJ/i3o66C3tQ/Uth2VcLuNSrxf3+tVAqH1n0DkKoHKDBkGl2hB+wxqEYagp3Ikg&#10;HNawoi3lDCcQxjPahGPTkFq4sKQHnu6ZhDfnVtkIJI1cciHxPYbET8oGoMLkgIMjoARBu94OhD4E&#10;LQyWfAhaXqYHNAHsT0MwCEBfPuzccYIQ9PXLZrUpDaoTFMOtbWpspwM5OLkxzsxrjWsre+AB3UDU&#10;vqmE4SJrF0i+uRvpD44h69kFVuzbdDiP3ZArhUYKjVWYAgXZFdgSEBQAvcLuQ7BsJ1gagFLo+2VB&#10;7s8qxBGWOLYPQep3IOhASAgKhgEIsuIJglryfwoAairQrC1KMVEPq8bwqiPq45VNNpJDE2beohu/&#10;oHnipqv3twkOj2tIB9gAO4fVY+hbBxv7M+Sl81vBsHc5AbikmwPfwi41CSoCsFMtzOtYkw7Q62XU&#10;KAONMW0fTvCFcRlG91fBQDebrm9OVzo/ap4cIEMmbRMIBcjpalynW5xO5zi9PWFIWG4cUhWn5rUh&#10;CIfj5ZF5BOEGJN/Zj89PziL7BUHwWtc+eBP04acx4Q6Cavx2EAzA72OskyCoXDyG0zZ2OE1lw4eg&#10;yo3KT9kAlAyCPsx0zj0JaKEQtO3efj/LOw73KQHB1JIQ/J5IAKpis8J/fcWb/8trNjWW2gJTLq+3&#10;PM6HGwfi1Mxm2D6sJh17dbp0l4M3sy1DzJbO4Y1Tr6wHurEMP8eoXc7TSHNiApBGhYQThBXoBssT&#10;XhXMCQqCs3id5hFsCz0HuKR3eQKwPOFXHiv6VqDKY7mBsDwh6a6z3L8+O1Ftgx4EhzcKw5AGFTC4&#10;vhRmGlIvHEPqV6QcGEdwn7FNw7GI/+PYrNZ4uHWUGaJkhv6ZyhvUTPGaLMIg6J2f34GgQUq5groZ&#10;EoJlSu8RlBqdE4BaCQh6jtLk7xOqIPx8hUKwdDhsEFzbrzbW9qW07FfHrfel4+hbg6+rY/2A6tg+&#10;sjaOTGuCy0s74v7mwYg6MM3aBhKvbqWjOYjMp2cZ4t1APkFYKBBaZQgFoQdASuGOL3+bFfifIKjc&#10;vVDwhcoHoIPVf186RnAYndoLS0BQUmjLilISgoRf+ju6QEodJXrPA6HblxWLALCGXlZyaweMu4fs&#10;yEvW05p0bYt1gkTSNdxe3YsAbIMzM1rg+JSmODy+MfaMaoAdw+raTWk9r4na/OT+lnSvhUV0fgsI&#10;Pzk/X/MEwU41zQmqt1Hh8OwOag8Mp6MLw1yCbB7D3vkE38IerBjUYoa7CplUSbRtXlfCkPvMVO8i&#10;w60pbVRpytNJVqBDDMPaQQTh/Da8/qMQc3QBb4QbkXqXEUHERRt7bDMtJ7r2YTe0LsQJEoxyguYA&#10;Pr4i/HhTYKUoZKF0w9HizC2rzFi2Ad1gYARHKegFFYSfZOktHuz8yR5CJcD9EQTt8wZB9Q7/7ATt&#10;mRsMhb8nPLJJVAteXEbukxP4fGsXEs+tsJSma8s6Yd+YOtikdsCeVXizqsQQuCImt3LgE/DGUqN9&#10;0Al6CkM9DacrG2ZuTGGq2uzCMLoZ3VuL8pjUiteFIe1M3qR081Ib4BJBkLBb2qeCabkB0IcgnaKu&#10;LSE4g+5R11Ntgjqe8gYFwEH1KmBgXaqOlmGmQSa+x+Xgevw9/E0z2lfE/omNcWf9YF7/+fh4bTM+&#10;q5dYD5jSZLJvHhN4mnq/ZOeIdYxQfoeGAGdj5NX2VxYESzlBFwqHQjAktA6obPhJZQHwJwguZ1i1&#10;rIfCK181sbRHDU/VWfGqUpWxvFclcwSHpjXEFdr9xztGW0eKOlBSbu+jKziD7OgbyNOTuN7x4Ek+&#10;CD3X5xVqqUwIKuQhBL9b77APwd/T/ywEfblOEx0/CEFr32NFCbhBaxP0ICh5EHQg9EIwtYvSTdj4&#10;x/fRdMmPrCNEM7uk3NyBt2eX2xxy99b1waX57XB2RkucnNoMhyc0xl46wB1D62PzQAGwtrX76brI&#10;/S2k61vQuaZBb36n2ga+oGpQ6nWsQlUm9Cpa58c8hrTzCD81mCtsWs6KIafgS6+X0kmoMi1geDVH&#10;IKRrmErXMFmN8NQUhtMz6SbXMbw7s7ATHm4bi9jjS3gT3EaoH2dYfI1h8SOLBPxOkhIQ9MJhcwAe&#10;BG1q/Q9uen1BUCGxNaUYBFlmeC7Lhp8nlpkSIPsd+Pmy90P3D5EfDv8EQVbInyEYgW+amFMTWxAA&#10;2Y+O2rDGt6cWIWL7cJyZ0xzbhlTHuj7VsKSrm/VF43WVnDyK4edoQm80AScACnICjIWkcl50ZEMI&#10;JYFHGkpIDWuoESLqzaUbNBCWx7S2vGHR1c/njSvQHig3SC0jECW5Q11vgXJ2J7p79RITonKVyhcc&#10;yuMKgAMIun61K6BvrQpclrelW3fb+xGOAyh1zqiD5PqavtY89oHOV3mtSpURBDV5qYMgz5M5Qtdb&#10;rNeaGl89xAYmXmt/Jqkvn8pwhJ4T/P1wuCwIli0fgCUh6I0aCYXgws61IS0wqZLVoLuobhVqXqcq&#10;XK9smeRazu1UkbY4HJuGV8XJeS1wb9MgvDg8E28urEHSzT34rHYigjA//gkdIQt4kv4YC5QV6pIA&#10;/NkJerlgAQj+Gf3POkEfhP5xrWNF7YKsKD7oAm2BBOB/UuYMWckCIMzwwildzMSX1nHgwuBzdM37&#10;bFB6LM/Zo01DcGVhB5yb1YoAbI4jvMsqBJYD3DSwtvX6ruhVE4u71eD1ofMT6Dqq3Y+Or4NcX8iy&#10;Yw1KAKxKVSH8eM26VGQlCcdCwY9uQJBb0a8cVg8oT1XAmoFOer2ynwul5A61v0Co0FjOQe1Qk1pp&#10;WibXw7xlVC1cWNoDT3ZPQ/yZVbzue/GZkUAu3WChhmDKDWpYXagbNKgEw2FBUPPx+Y/cLBOCglJZ&#10;8JP88NWHmG48Pux4A/KX/rq9/kcQtGOWdIJuUltBMI4Q1EQJdDKCoLUHPrD2QD0hTk9lTLm6Ca+P&#10;z7Vx20emNsLGgVWxsqfm/KuMaXSAY5uGGfCCbs9vi2PoyfBTwJPrEmyk/oTPgDpyZQ5UQwhHjfYY&#10;3bSchbITBcJ25QnCcubwF3TTTY7hsXetJa3L+etaqnnDXCA/K5hq1Mig+uUJOAe93jXD0KtGBfSs&#10;4ZaStvWp5dSrZgVLsN48og4NUC9EH5hhaXV6Il7O8/MGwSJC8Kugx/NkIAyRDy6Dk3qIDYJyg69+&#10;gqDe+9kJup7hoJyrLA290jL4+csABCPdLE2hEJzVoRZmtae4nNm+pg3Z0bjFGe2q2gBuNebObFeJ&#10;71Wkwk1qQF/WNxwHp9fDzXW9Eal5yM6tQvKtPUiXI3zBAvL6qYGwOFlhjhq8VbCTrXCX7QRZsNUI&#10;HsgT/Ef6nwWg2gSDIAwe28LhHDeJQkkIfnAQVO+w5PUQ/6YZojUrjC4mL3bxu0hLLlYH0mc6hiSG&#10;EAknFtjY35vL1BHSBqentcDRiU3MAW4fqjDKdX7IiS/soptRDYa3VPsamN2uekBz2kt6TyFwMAye&#10;20kusBIhWAkLlRPYg9dKACTkBLy1g8pj3eDyWD+Ezm5wBXstGBoI5Qi9NiR1jqhdcCohOLFFmOul&#10;pOZ2CsfuCY3oCAYj6pB6Crcg7cFR5wbVLmwdZC5vMOgEP/D1W0LwtYMgwacJVQOTqiocJjgtHBaE&#10;CK1/5AT94XABkHkQ9MEXqgAEeX1CwVdSPK4PQX7GQfCtQfA7XclvrIy/WeX2O0WUIM0y/vycPao2&#10;+cp6vDo6i86+ryVGr+vLMJhOfEYb9fAypG1ICAp+XKoTYojgZ+1vPvzC0JfOqy/h18egFJTc2IC6&#10;5TGY0BraUMPlXK6f2vam0qWrs0tNGHJ71tNPzenk5DdtyD0qnB5FAGoMsQDYnwDsze8S8HpUr4Du&#10;1aQwdK8eZq+lnh4YtU2h8/ohtXFxaXfrG3hP4yMIZhOCGlAhCAowGits0AsBYAloCW7WOaKONEGw&#10;lBs0J1g2BJVu41JugrmCfwTDn52g7waDYfEv09rWpL12mtqmOu/4VakqdACVefeojMltKmESL+bk&#10;tmGY6jWWT2dopDvRAlaYPZPqsEL0xPP9U5Fwfi2Sbu9H+tPzyH55B3kJESj4wIKerBQIJcN+JPyS&#10;y4SgxnAaBJUr+N8C3D/7mUx+TxCCwc6RUhDMLglBPxyWC3QQdD3Fyhe0yWHpAjXLtk66RtloZucs&#10;OiUloL8/vxIv903C/TW9cXleO5yZ2RLHJjXB/jEKgetiIwG4olcNhr4aTVAdcwm6WbwpzeRNSZpV&#10;SrP5nq9ZvGkJgsoNnEvHLie4qJsHwd4VsKqfgFfBwLdhaAVspLTcMERQdI5QoFxKYC6kq5jDcGsG&#10;r7Wl1/D6T9VcdiwT03lTXNW/Fk7M64JHO6cg/uwaJPOaZ0acR57yR9VTnKSmkGBIbCky6vhQJxHD&#10;ZQdB3iQEQErNBhYuByDopU2Vgp+v/xYEDYSh4AuVjlUags4JBiDIcM4gqFSQEAjqWSF6TogehXmH&#10;1/XAhAZY3VuTEoRjEm8eI72QV219Cm8FEwHQuT/XFtefYajgJwWg5KmnYFhLro371nMwFMg08mNs&#10;M7Xx8SZFyPlNF5Pb0LlTE7k+0UaLuGFy+sxghsADeIw+/L4e/K4uPH5nwq9T1TBKS77mehfCsAu3&#10;S10JwK58PZCOdFX/mriwpBue752Md+dX2/yU2YxwQiGoiVQNUh4If3ZuMQY59+jN34Ng6Y4RD4LK&#10;z/wnIOgD8GcIBuUg2KYWC3kt3lVqsJATgq2qGQAnt2ahNwhWxBRWhCkEoJOG5LgexKnUPFrxnRNq&#10;49qaXojU8wourkfSnUNIf3YJObEPkf820qYm1zTlNlsvHaEPwa8sgEEQugJuozSy3aQJDoaClZtI&#10;4WeQBWUTLfzTIAwJhanvBsFgOFyWEzToUf+pThGC0I0aEQQ1sw5DQFae7x95J3unUSH3bDJUzdmn&#10;+f9eH5+HJ1uH4vrizjg/qzVOTGmKA2NdCKzEZ40nVaLz3A5V6SKqYpqNJGBI1cbllmlI00yJ7/2k&#10;tlUIwsrQDMLzOhKCdGwLu4ZZiLucEFxtEJQDrIBNQ8OweRjDm2FhXCcQCcF1BKTc4NLe5QycC7pV&#10;oCOsSEdRiZFCJZvPzmYzaappmMKxbXRD3Fo/DDHHFyPx+g58fnwaOZqCS+lSSqAvAUGNGHlnbk+A&#10;DAWgSQVfzku9w4Sgnz1gwFO+padQEDoFQRaAXSkIlgBhAHplSxDU/j87QW+ssJyI2gRfP0RxzE2b&#10;ft5BcC1iD8+wZ4TICS7vWYk3i3CMowscTvAIgNbhQQAaCAnBQYSgQl+1wxn8GH4Ket2orgJQAEgC&#10;EaFlMKyAvoImXZwBsYGbJUadHDYumE4vdIJVbdf7g/idA/idfQndnnSWXenuBL8OPH57fk/7KhXQ&#10;LkTtq4Shg2RwDDdI9uH3LutbA2cXdkHEnkl4e261Ne8IgnmCYMITQoXnh/Cx0Nfg9wcQVLtgaAeJ&#10;nyitbAGFzQEIuuNZm6NA+CchKIVCsDQIA+HwlLa1CLlahF51TGpdjapqEBQAp/Dub8m27cLMAc7o&#10;QCmvjKHSrE56rbaJCpjbrRz2TK6DWxv6I0rPKmCIlPrgBDKjbiA3/gnyrX2QFSBVCbF0g+r9892g&#10;7r5cujYeV+gtNYWO0IFNMBIECUO9Nhj+DDt7/5+GYLCzxdoCDYghHSNqDwxxggp7fQgGOkbUPuiF&#10;yD/SWHFYoTXjRTELhe6Q2coJNBe4Ci/oAu+s7mUu8NT05jg8viH2DK9rw94EQLW9agJNDWa3XDJK&#10;aRV6rXGdyjHzNY2arm18X8OcZvCaKQ1Dz5eQC9GoEINgDxfmruxXjmGvg6BcoOBnIgw3cdv6wWF8&#10;P4x3+wp0g+FYwM/O5DVXyDWJbkO5auM0ysB6NCtgSa+qLjQ6oEbyzUjn9VaGgHIhlTytkSDO2fnh&#10;sCD4JgBBpcZI1nkkCPI9aw8krFzyvGsikX4fhK5d0KY080AXqlAA2usQ4JUp+wx/g9y8bmYBCL70&#10;IMiKqERpPa2MTjCPoWAGw2E9K1jtvHfWunB4WQ9es5bhPFcOfD4EBUBpsPXIujC4D6GksFMAFPw6&#10;e46so8GoPGEkWHGbwChIEobdKYOiOjIItn5Ufx7TpFDXW9d7vQgvga87AdqV39OZxxD42vK4bajW&#10;lcqjVSUuKzu18qT1NgRhuyrhFAHNzy9hlHJmQWc83T3RcgUNgppMgeciEA7zXP0RBAMPYbfRQkEI&#10;2vOIPSdoITH3tc/5TlAhtgdBAe3PQDCgUhD0p9EyCE5uRwAyFJ7EUHhSm2qYqGx2wm8qw55p7Spa&#10;SKQcM0FP+WXz5BCouZRea7vaHRb0LIfDMxvhLp1O7MmlSLy1F2lPLyA7hm7oDV1RIu/4yW/NDdrw&#10;KCVLUxaC6A7sF0QV7ByBkAAKyEHOl4NUSeD995ygjuXLd4Eh4bC+m79HlcycYBkQVEisfMHfuK7J&#10;Z629gxdKzzbVBBTKpdLMMG9OLsLTbcNxY0kXXJjdGkcnN8beUXVtppdVvTSXnJyexm5WImyUOKtk&#10;2io2gmBScwfDSS2CmkJN5b6Tmlfka4arfD3NZg0OJwzD6QjD6AjdsDiBcHmf8lhNwCkk3iA3SPe3&#10;keDbNMRpnQBIt6g2wfmdy/Hz6iFWp4gD4HiNNzUAKqlWTSLhODarDSvEZLy9sA5p949Y22fB60du&#10;BJGX8mKhsAGQ4TBlQ+XUESL4mbTOG4fcV7o/gshrIw6BXtkg/D0ICn5ygbw52boPwX/ULkjRgdqT&#10;D30IskI6CLoe4rIheNAgGHd4lgfBhljWXdeslAusLwCGORdoYXAYw+Awa/cTABWCdqICgBKICKg2&#10;lSX3Wtvl2jpULY+OAqY+R7B15TF8CZJODGO57MR9BND2VFseW8dpwWM257GbV3RqVrFCYD0ggrEl&#10;ZVDka33X/B7VcHJeRzzeOREJZ1ci9fYem/xDz7wpevPon4agnlX0sxMMhsNqFwxCkMcOcYI61p8F&#10;YFlusCQECUCTQmE6QXOBBKCGXM3syMrUiZWpSxjmM+xdZLllFWy5kCGT8ssUNs3uLKf4K1YMCMeZ&#10;xe3wZN90JFzaipQHp5ARddNzgy+tt9i5QYZHavtRoaNKg9DAIwfmi1C0uQIJulAYOv1xqPyPpc+G&#10;wtBtlwO1iVX5W2xGaVYmF/YSen4o7EHQ2gY14Swvop7Kp6dbKYFUE098fnDIHlwTd2gmHqzrh6sL&#10;OuLM9BY4OK4Btg6pZWNKF3YmAHnjGddMCbNyEMonq2SJtOOkpsrcD6cISUpZ/PZac8LxvfFNKK5P&#10;YPildqipDFentaaTo0vXyI/5ndVjqA4Shrx9y2NN//JYKyBSqxkCa5tCZg2VW9ClvH1mRtvymEwA&#10;2lhThlhyNX7DvtqzNIJh/+RmeLh9HBIYGqXePQjNSq10IPX62qQKcoCEm4PfG4bJrj3QQmAPguYG&#10;vd7kQFkwwAWh54Pvp9d+efFuUqEQVNOEFApBP5fzdxUKQTnTAATd0LkABFnhi+Ju20zLenB50pUN&#10;iDsyG3d4fQ9NaoKlhKA6RHSzcGGw1x5oPcHh1uurFBQ/BFbI25FgE+TkwFoSUC0JnhaemlcsZ2qh&#10;7QRYK8p3as7Ruc8KciZv3Zyef0xK4GvG4zTlMZuGV0CTMCo8jApZ57Kxt96Uasb3pHY83qwu1XB8&#10;dkc81BjisyuQcns3sp+edrNNa5LV988JmVD4hUAwMNLDgyCv/e9CUJMslBUO6/xLOiavhwNuSeCV&#10;pd8LiQMQnNi6BqRJagts5TpFprYjBNtXxGwNtmdYtKi7g58lY1JqaF9KLWGlWtwzzECo3ih12W8b&#10;Vxs3Nw9B7OnVSLxzGOnPLiM77iHy3kajUJUgha7gk9qKVFBLQbAUCDWDiy19EJojLAuELhQuKQey&#10;slQ2BLUMwtT2JQQDs8iEQtADYKgUCit80kXRw+w1+67SBzRD9IfzKxG9dyJur+qFi3Pb2qiQPSPr&#10;YH1/TalU1QCocaJKkFXahCrNSK4rr8ySawm5sU3CMZaAHKd1LsdQWlrireWfeduahBGIDoaC2PQ2&#10;vC50dfM786ZF576ke3nCjiEyr516jdURskRpFbzJLfQAOI2fmdSyvDnAsTa8ii5GOWzmYlz+mNI+&#10;do9vjPtbRiP+zEqk3DmArGcXkR/3wGaitnadFDpjmzDVgbAoKR4F75QgrTQZB0KDoKXHuE4RlQGD&#10;4O+Bj2XB3ud1CZSVnyCo0So/Q9CS2P+RuI8PQbn6kh0jDoL+uGFBUA8pz3hwmBDcSAjOwd31A3CQ&#10;EFzSTTc0F/rqWiokHsIwVTcP1xGinl8HQHNpHrgEtxaVBDxCirBqEl4+CKgwgcupiUBmQKO09D4n&#10;CaCCpQGPakqX10TicQS3xmFh3tKpUVmqENxP363XcoTTO1ZjtNce97ePR/zpZUi+tQNZmmT15XWb&#10;Gb00BK2jxNaDbXglw2E1g/wOBLVPKAQFP7lAuc3/JgRNHgC/6Bk6PgQntKqO8S2rYTwhOIEQnKw2&#10;JzpBzTyidIgFmmGEAFzeJ8x6DxUySSv7um1LWZnkDOcz7JrVQeMXw3FuRVdEHl2E99f34dOT88h6&#10;eQ95FhLTBXg9xdYLGAJCN7zJLVUgzQ36EJQ8ELrQ+PcdYQkRZGXpZxD+LB+CP7UHlgVBVZq0N3SC&#10;vLvxRCtxtIDhkiaf/HRnF96eXWbPAbm5vLvlBWpcsCbYXNmziiXTytmpsqiSyCkMI2zkIJRT5gPO&#10;h1zwNV0jndkI7WcVzWkEQzClZIymcxOoJrUojymtymN6WyU8V8Bcc4ZUFzdhgjRXN7AO5TFDHV8M&#10;gZWUq+mWlKSrCqw2rP7mXpRIG2ZtWEri3T66Ie5uHIHXpwnB20qXuOBBkBXARoLwpmCTyNIJ8q4v&#10;8Bn8NH6Yyn0dgXzuq0daBobNff4YSKXyISgg2pLlovSoDz8ULg1BXSt3vUKcIPV7o0ZsO993EKSr&#10;D4GgHiv546NmkmFlVkXn9dXkCXmEYObDI0i+uhmvjs6zZ/hqqOmS7rqpCXwUz59gqGs7wDuH6uBQ&#10;D7BCYHU+KERtZfAi3ELAVwJWBJHBSc5MTpDgbF+jIjrWqojOtSuhSy2pIjrVDEfbauFoyeM253Eb&#10;08015OcbEqINK0hhaGAqH6IKATUk/GzJfdx38jPlHXAntquK/dPb4O628Xh1ihC8ucPmH833IPhV&#10;04uFQDBUJSAol/c74bCNJDEnKACWcoJ+OEwgatt/G4IE4FeFw1QRj/XL2OZVMbZ5FaoqQ58qdIWV&#10;GA5XItDciIOF3cPo/Fx70ZoBYU4DwyzhdiW3yRku6RVmyZnKUVrQIwxH57bGkwOz8ObKTqQ+PIPM&#10;6Dss8M9Q8D7GHmQdSIUIgNDB0BVU3dVLQtBAaBB0bYRBoAl2ISDU64BKgq+0/giEZUFQALQ2QIJP&#10;4a8Pwd885/BDdzeeaEFQIYJChdRbO/Hm1GJEbB+NG0u7WYfIvlF1sb4fw+BOmrLIJdDaUKU6hCCX&#10;GjXgQimCiGDTCAMffgKfXOIIC03l0Px8Mw1zcg3ugpYqoDlKujiNE1U6xYQWFcwdKvdvGmEn+QnR&#10;mqduHJ2fpm/Xsyh0bCXq9qdzUaXt6fde0rl0ZQUc2rAito9thjubRrFCrCLsDyHn2XkUvrpvNwKb&#10;kZmhsCCokFhusOiDxgvHsRy8QG4CywPDZmsT9JygC58ToYefK69UHWgConv8JsuBQKWbpoFL10QO&#10;PQg4d6MKAtBJ7YIh+6hs2efLEN93HSMlISgn6E+sGgrB/KjL9jAsTYb76vh83Ns4BIenNMWyngqH&#10;nXN2NzZ3fZTmIgfYQ+141R0AAw5Qri7g1oLgE7gaVChnDq1pxTC0rlYRXWpXQe8GVTGkWXWMal0T&#10;49rVxri2tTGqVU0MbV4DAxpVR8/61dCxZiXCsCIa83MOckHg1Q8VIdeA0jJ0e0NKv6FBeTnJ8hjD&#10;KHHv1Na4s2UM4k4uRVIAgtcCEAykxsgFlnKCDkoeBOkC/YkUSiikTTAIQX7ed4IeBK2M8b2fQUjQ&#10;cRlQAH5ykw6AX3jj/Uopj1ejnH4Z1bgyRjepgjHNKmNcC97BWikn0M1BN68zQ2FCbTkhuLq/xo+G&#10;Y/2QcKwbzHVrSA+jIxQkw80tajqmBYTmwRkt8GDXVLy+tBVJ99UueAu58U9duyAhqFEkQQj60+y7&#10;O7aFniyQVlh/B4IlQPgHrs9X8LNlv18agtpWYlJVD4JB8IVC0FWa7x4E1VMmCGaxgKTc2I7XJxbg&#10;6dbRuL64K05MbYadw2pjRY/KmMXzPIZhrh8mDZJYWXyIDWUINZwVaRRDZMHPAdBrmxP8rJK5z1i6&#10;RS03AkApF33pOJRKoWFRA3ksDY7XUCm5u5GUzSysdIom5W2bgY/vD+K+/fgZf6RAtxph1ivp55Lp&#10;tdI4hvA37BrfBve2T0LMmbWIv7wX0Rf2IeLsPry8chTxt8/jzaOb+Bz7GDmvI5DzJhIZMQ/4+qEB&#10;8Dvv9t/TEqwZQfPL6bkrKg/+CCO/icRGj6iMWNkgqFRWfKCFyEUUpQHoIBjaQfJ3HrMsCP4jJ+iH&#10;wz4EvwmCr0pDcAHubxqGo1Ob2/N8FQ7r2uimpk4QXR9dmx46n3SAHQ2AYQbA5nKAhKBCUBeOOtdW&#10;n26sPgEoF9e8crhBrXeDahjWgtBrXw8zujbC/N7NsGRgS9P8Ps0wu2cTTO3cEKPa1MGAJjXQtW4V&#10;tK1RCU0qVST8fBiWlMHPk2Bo273X9bylftPQ5pWxc1IL3No8GrEnluCjTaJwwp6OqEdxKC3MABUi&#10;dWj8GQgWa8nz/bsQ9AEYAKHrIQ6VA52D3Vdze87xCXpS8dtI6hnrZwQK1WRFFTBC/WV4w0oY0agy&#10;K0Zlm112XAtCsLV6hYMQXNYrnBAU/DSlTkVs4FJAVO7ZCobEBsEebsaRhT3CcWBGc9zbOQnx57fg&#10;470T+BzpUmXUHlT0UZbX3fX9PDIfhFZIdYdngQwFoA/Bv1sOoQczQSoUhmUoCL6yVWJfb+m7QNvG&#10;EMy+XxDk7ysdCvsgDEIwzu5QSpLOV5J0AIIL8XTbaFwlBI9Naootg2rYwPopPNdya6okAwktOUFz&#10;g6w8aoNTj6KFxVQg9KULdL2N3I8VTPvLramCCVou+9+5tu7Vy6M7XYfSKXrqfaVUcN/+/JyTgOek&#10;dIretelS6FS68TNd6FQsVcPgx+PVrIg+dSvxu6pgZMv6WDCwAzZM6I+1E4dj4cghmDKgN+aMGo61&#10;08Zj1ZTxWDZ5MlbNmIydKxbhyNb1OLt7E+6cOYjHl07g9sl9eHTxGF7ePoOkyNvIev0E+bpLs1Ko&#10;HU8P8XJQE/DcDdJGoLDMqIyovAhqrsxoGYSfPQnRnojoVAKIgfL1Ox0kfxKCX988IQTvehA8Zg+8&#10;j+eN7sFmQnBac6zo5TpG5O79NkCNCJED1A3FB6A6LVoSgAo1FbYKgAJeAE4Ej7YJgJ3o/vo3roHR&#10;bethercmWDigNVYOb4+1Y7vyOvTEpkm9sXFib6wd1w3LhrXD/P4tML17E4xqWx+9G9VAuxpV6AjD&#10;zeGFwk8uz18PKvi6XrnyqFuuHOpTg5pUwrZxLXBj40jLD/14fbuNh8+L1nRa9wka9/S5krCSI3Ru&#10;0GAlqBFwliBvQ+SclCZlnWVqKlGTiaBmYItm2PocXwgvp6fW5i7XKeg6EW5cFr17ZrO2O2mdwPOg&#10;JymHVSlcmvUoj8p//Qj58Y/wy5B6FVnhKtEFEIZqhCcI9YR7jRRQx4jaBJf2lOOrYO5vvdwgpaFW&#10;CpHVq7iELnBhd9c5sqA7ITi9BSE4Ga/ObcbHu4Tg8+vIecUvfRddJgStsFuBDkJQhfJnEKaZygLa&#10;H0ufk/y2xZ+PUxqC1iCv36HfxIrmQ1DQ81USgq5N8GcILsKTbWMMgkcmNsGG/tUxt4N6fxkGE3iC&#10;oAFQUCOMyoKgOUDBj1KYrJA50MhOwKmdrisrmBJsVcmUX6ZcM1v3tikFo7NGAEje/qqUBjwu1Ujf&#10;wUvTUCpGx2p0H9WpquGEaEWMalEX07q2xZQe3TG6W3eM7d0P04eMwJT+QzBj6AhMHzwUc0dPwNyx&#10;kzBjyBjMGTEBCydOxuwx4zBr5CgsmzkTCyZOwrxJkzB12HDMGT0KaxfMwaFNa3F691ZcObIDcfcv&#10;IYsFVvmXDmosHwSbns9iz7TReWZ4LfD94D4GPfUs8zpotE4JaZsHwhKdJP8IgjquD0FWzDIh+JYQ&#10;jL+HgugryHp8jNd4m93oHm4ZgWMs+yt6VzEnGDoaRM0JOu8deW6VkKyOBvX0WieIhcE/Q1Btec0r&#10;q82vCgY2q43JXRrx5tMaq8Z0w+ap/bFr3nDsWzQWB5ZOwKFlE037Fo/FznkjsGnaAKwa3Y0wbIOJ&#10;nRqjX+OaaFO9EhoRtvUEPQK2nrlNSa+Dct9PN2q/x6034u+SE9wxsSVubRpFCC5B4rXt+PzwGHIi&#10;NZPMHRTz5uDgJFhFeMDiurYJZISi3JrG1Gt6OT1NLtBJpqXyR6nCD4wY1V6ncJWflWPT4xyK9PhX&#10;Pd5DU7fp9RtKS4HNkx4RKwl0kiCnyT3yXj1EXtwD5MbdQ27sXeTE3EG2p19s6hx13dd3EypqDrNx&#10;zd2Aec0cMq8T3SBBuKyXC31XMSyWK1zFdXOB3K7eY7lGzVo8t0sY9k9riXs7BMFN+HhHELzGL+eP&#10;kRNM0sBpDZT/55ygg+DPYfGflTlJHYfHsOMZDEvtI3kADDjBTIXDCrkIQC81JhSAQQgmeOEwLzAv&#10;Tv5LPxzeQZewGI+3jcXVJd1xeEITrO1T3caVKo/MBs2bC1RYqx5Evz2PAPQg6Jyfg+LQeuUdAAlL&#10;fa6PXJ6ApjQLVi5l+7dlBbMcMyXBcuknvzq53LO2Sqvgsp0gaeBzoZl6F7VsR/BZnlh4OfSqWx3j&#10;OrbG1D69MLFvf0wbOhKzRozBvDGTuRyPyf0GY+qgYZg9YjRmDBuFaUNGYfbwMVhI2C2eNBELx4/F&#10;ogkTsGDSVCycPBWLJk/HzBEjMb5nH4zo3Blje/bEhH4DMGPkaO4zAZuXzMfNUweR+uKBhUQ677oJ&#10;yaF9U+M5nYNGdAhwls7iQau0vqdR6W4/c4KeG3TlTNALyUaQAhAkPPV5QtBNoBCEoBrmfQjmMwzU&#10;s3h1o9Ozmx9uGYnjM1tipQdBNUc4h+6aEOSo2/G8t6rsenGVrqJUFGsDJHjUBmeuTOvc1owOsEOt&#10;KhjUnADs2oQOrxM2Tx+A3QvH4+DK6Tixfi5Ob1qAs9sW4xx1fssinOXrk+vmYP/Sydg6YxjWjO5u&#10;IBzfqRH6Nq2Fdgypm1QKQ5OKYXb8FlUqolW1imhdvSLaMGxW6NyO6sD9OtWqHFC3OpUxo3stHJzd&#10;Gbe3TcLLk8vx4doOpGvc+PPzyFOuoHqI1VRgeoTiBD2+l0s5Z7kxhaAEW6E6wxiqFtLlFXKpNuJ8&#10;LvMJvjye33w6uXzVIULNHFv8Qxt9pZnMNSWdL0HN6T7yYu8TbtLdgAS6nJjbyH55C9kvbiHrxU1k&#10;Rl9HRtQ16io+U+mRV/CLTZlDFzKwrmubGkbHMappGMa30JjRMMzpEIb5ncOxqGsYljDkXUroqaNE&#10;7lDPpdCohPkEoICpBnbNPbdnSkvcIQTjDILHDYI5pHH+WznBnyHonKAKZ9ku0MDnLZ2cI7Ttnvz1&#10;n5xi6PshxzSF7hciA2COnCA/w99iYLYex5IQDJVfadT2oQue//K2PUMk5eZOvD65lBAchyuLu+Pg&#10;+MZY2UsP1KlowDMICoBeGOzLd4IKe6Wh3KYOkMGE30BWLvUyqt1OA9wFQIWu7Qg5v6exuZdO0ZQQ&#10;axZYd2pmjfByIUqSZWXj65aVw0x6v02VcC7dsUa0bopZA/th2ZRpmD92KuaPn0pnNxFTBg7H5EEj&#10;MGfcFCyZMQfL58wj9KZiYr+BGNGtK4Z37oGRPfphTJ/+GNC2A4Z36YpxffoRmqPpHsdhztjJmDJk&#10;KIZ17YpBfH9y/8GY1K8fxvXth0kDBvM7GFbPm4/Dm9ci8uoJFLDy/FcWrwHPv55/LecgVxgKvd+T&#10;QdIHoblBtTvrmoaUN3vtwuEABBkO/1Yaggrv6HCKGf4VCIJPTtiNLuHUEjzaOgrHZrRkdFTFcivV&#10;RqsmCt2klAvYgVJOn+UB6hrpOvgpLFQjnnM5NYWtglOnOlXRn+Ca0LkR5g9oh3UT+mH3gvE4snoO&#10;Tm8m9HYsx+U9q3F9/1rcPLCeWocb+1bh8s4lOLV+Np3hBGybOQir6RznD2iDqd2aYljr2ujeoAq6&#10;1K2Cng2qoW/j6nSZNTG0ZR0Mb12X4XNdjG5XF2Pb1cM4akL7ehjfvj4mdqyL1SNb4fjSIbizcxZe&#10;nFyD91d3IvXeYWRoPlF7MqUey6pnmNMlv9Lyjrd+32YgF8wUgua9fmrzCoQql44uh9tz6OJyNPWc&#10;HkQWew85sQSZQew6sgiwLH5P9osb3HbTbaeyqEwD3A0upeuUA52JoPv8/DI+P7uMtGcX8enpeaQ+&#10;OYcUKvnxWfyiiiT14x1LbUtyhUp/GMM72aQW4ZhOEM4mCPWAnvl0hXo4j0uvICD5elYHjRgpj0mt&#10;w6wHcnLbcOyYRMu8bTJizwqCxxwE6QQL3vIOQAjaw7bLDIe9QulBKgi9Uvrd9zxghoa6eu27v9Iq&#10;DUxPDoKazEEQ9CoMHcKfh+Az5PMupCfJJd/YxQqyDE+2T8DlxT1wgBBc0UvPk1CPsAtng+GwB0FB&#10;Ty5QkiP0ZInK3Kb9BEG/cgVCLFUuJdUSZMorUwjTWGI4I6fhHIe2eesBuYZvrbdg+NXg118JyXIY&#10;160DFo2fiCVTZ2LFrEWY1H8YRnfviVHde9O5DabjG4H5BOL0IcP5HoHWuTv6t2mHXi1boXeL1ujd&#10;uCVGdOqCcT0GYPLAoZg9eizd41i6xFGY1GeIucABbdugd7PWGNKhC11mHyyYMIWgnYgZ3GfOKIbR&#10;o0bzc6OwbfFsRF05gm/JMfhP3pBsPjoC6ntqggcsOnG6xO+f6BK5lDP3IWiy8NiF0aFu0BxhKAQ9&#10;x+mO5znBxFAIuplkBEHnBDVH5E5e46V4tG0MTsxpy0ipBia24vXl9RrYIBwDGWX1Zb3qRaPRvU5F&#10;qhKdVSV0NVWxzotu9aqge32nng2qYmDzWhhH9zalezPMH8hjjuuJ7XOG48iqGThP13d9/2rcP7oJ&#10;j09uw9PTOxBxdhcizu3Ck9Pb8OAYgbhvOS5sm8f9J/FzQ7FmfE8sHdoRc/s1o6tsiAkd62NS5waY&#10;wvWZPZthbt+WmN+vFRYMaI1Fg9pQrbCYy6WD2mHJ4LZYOqQ1tk3tidMrx+LOrnmIOrEGby/vYP0+&#10;iLTHp5CpZ5cTPnKEUi4joZyACKwYAYuuTPWCYMumq8umg8uio5MyuZ5B6GXQwWWGQC2D4PvsQUzz&#10;EfjS64xIurnnV5H2/EoZuuQk6FGpTy8QfOeRQuglPTqNjw9PIvHBKSQ+PI1f1GUfOneYXOEQXjQ3&#10;kaMe8qK0ijBMJeSmtXFthVOlNtzup1bQNco9DmtUAWNbhmPb+Ba4uVW9hpuQePsYf/RVQpCW1oOg&#10;7wR9EPqhcLCt5h8A8E/Id38GNXWkZHF7WRCUfgeEJo1asIryJyCYpkrzykHw7TMUaA7Bp2eQenM3&#10;K8hyPNkxEZeW9MR+QnB5z6qYSAgqpNWNR21HBkK+VmqKZh4Z1zQck1qqk6qSzd4yrW0V3myqYEqb&#10;KnTplTG8cSX0q1vR2pkU1pr7o7MQ/CzHTO04lMsN89p9Ag3efptTmPUCNqxQztp91Dhf79e/ok31&#10;qpgzciiWzZiLeeOnEXBDMKZnf4wj+Eb37ItxvftjTK9+mNB3AF1cR3Rv1BwD23TEyC69MKpbL0yg&#10;+5s5fCQhNgozBg9hmDzGADiLr+eMHcNjj8EUur4JPbphXHeqW3f0a9kSfVq2xejeAyzcnj2SITUB&#10;uGTqdKycPRuLp0ylJuHszrVIj76N//rM867QWCAUBAU/6tsnXgNeB/eaUPQhaSDkZ6ytUdfSgTBU&#10;KoffBUoC9DevU8Q9d1gA1LjVZzaBwlc9g9vyBC8h49ExB8EzK2wI4fkl3bFjbGMs7VsLs7pUp2pi&#10;dtfamNG1DqZ2qoPJHetgQoc6dFd1qTp0WPUwmTCaShhN694IM3o2wew+LbBocHssH9EFK8d0x/rJ&#10;dICLCNj1M3Fl9zLcO7IBT87uRPTlA4i5dgRxN44h7tYJvLp9ErFcf3FpLyLObON+63Bl1yIcWzsF&#10;O+cNx8bJfekKu2DZ8HYEYlusGN4Bq0Z2Mqe4dnwPrJ/YC5um9LX2xs1T+2Gz1qe45Ra+3rdgOM5t&#10;mII7exfiOSEYf2k73t86iOT7J5BGV5VBMGVFXUEWoZUZSUgRQr7MiQlaDEWdBLcbSOcyjfrEbZ+0&#10;jLxmEPvE/VPp3D4ReKnm3ASwc0iVuJ4aQahFXETKUwHuElIiuJ/tH1QaP2sA5H6CYAqPk8zPJz08&#10;Qwg6ACY+OuNDMNxA6GCo8EyOQ1ALw8gmYYRhOJ1hUPa4PmqEnlPQmNBkCD2Qdz31Mg5rEo5No5vj&#10;+uaJeEkIfiAE0yKuIDcAwVcBJ/h7EBScyoLbnxOhxqUPN9ejzPXS8POlfUPAF2gP1Gu+96chaG2C&#10;nhMUBHlH0xRaqbf2IOE0K4hBsBf2jyMEe1S1YW4CnxrOFQ6rKUJjczUuWPM4zu9SDUt71sTKvnWw&#10;ZkADrB3UEKu5XNGnPhb0qIvpnWpgTItq6F+/snVeKM+sMR2ga1x3jdkNypcj8CTXw1daDQhBpUDU&#10;4Xptur+6f/0LQdQMK6dPw7JpczBz2FhMHTwCo7r0xvBu/TCRMJwycAgGd+iMrg2aoVPdRujbui3D&#10;Wm7vPwATevXlPgMNjlMGDcVMQmzq4JEY1bUvhrVnONyjt0FxBsPd6YMHYe6ooZjHfeaPHImVE8dg&#10;cp++6FinNp1hCwPtdIJ0qiA6ejwWjJ+AxRMnYs7o0di0YAYendqN31Ji7dwbCHUDsgRczVysKdwp&#10;9dbbOqFI52juTkC0dkS1J0oqg5SVx/cEKN9P5nVMiuW1jHH5aO+j3HC5d09dm1f8AxTS2eQ+v2Az&#10;BCXdIATPrUHEgdm4tm4oTsztit0T22Hz6NbYOLo9No3tiA1jOmLtKEJneHssI4AWD2qNxYPbcL2d&#10;wWjFiI5YNboL1o7tjg0T+xJYA7Fx2mBsnTUU+5eOx5nNc3F93wo8PLEF0Rf34tXNE3hz/wLePrqE&#10;908u48PTa0h8eh3vH1/Bm7tnEHv9CJ7TGT48ugFXdy/GibXTsHfBSGyZ3t+BbkofbJ0xENtnDcEO&#10;OsVd80Zgz4LR2L94rOnAknGUW9/P5YGlY3Fs9Xhc3DoLd/cvQ8TJdYi9uBNvbh7Ch7vHCZbTNjAi&#10;jXD69FSgYtl/fAYpj846eAlcApYHKykl4jKS+TqJkEoisJK4/tHE174IryR+NpmQTeJxkh+fd9v4&#10;Pck8XjLXtSwBQQLUQErophGqWqbydQql7/CP+fHJBZ6zi4JgEICmWrTutcMZboVjAO37QLVDEYiD&#10;JM/aD1BeG9WP7/etG4Ze6v7n/kqt6Md9Vg9vjqubJuLF6Q28Uxx1EIx9iMI3kSUgGBoO253ZXGBJ&#10;CPquriToSir4vtoJg0AzqOm1gZD7lQagfc/PTjAUgoE2QfuNBGD6zwCUXEhGl0sIftHD1WntsyLO&#10;IeXWXrwRBHdOwqWlvbCPTnAZIahplgQ/TaWkaZU0/fqMtlWxsGsNhlN1sWlYE2wf1QI7xrfF7kmd&#10;qM7YPqEjNo9pj7XDW2PFwKaY3b0BxrephX4Nq6BtVTWw09URegKg4Fb313KoQ7hJgl49wU/rnvS6&#10;ScVKtqz/t78QUl2wfOpkTB40GOP6DMDobn0YpnbHlMGjDGqju/dCvxZt0bNxcwxo056w64cZQxki&#10;9+iJQe3box+BOLB1J4zq3AOTe/XHVAJxMvdZNH48Vs2cgdVz5vL407B0CkNehsUzhw3BskkTsX7W&#10;dFzcuwePL1zGIrrFIQyR+7dsTRD2wcwRIzBj2AiM792PDnEov09QpEscMRSnNi9F0ftI/J03IKVf&#10;aNy2zr+fk6bxquqosrQMAk2wtPw0iTcs5amZCEfLWeN2hdh2DdWLqfwypVu8YfirBn7Cr0htXQJg&#10;FENhOv20+4eReH0nXp9Zi4iD83Bz8wScXjYYR+bTOc3qhz2z+mP3rIHYM3sQds0ahO0zBmDrtH4E&#10;UR/TZq4LTNtmDMKO2UOxkyHvrnkjsXvBWOxZNBaHV07EuS1zcfvASjw9tRUvr+xHwp1T+PCIFfr5&#10;LSRH30XKi7tIfXnflBx1Bx8JwzcPziHu5jFEXdjN8HgtruxcgJNrp2LfolHYPV+9yqNwePl4HF05&#10;CcdXTTZIntowC2c2zbbvO791nhND6gvb5uPi9vl0lQtw68ByhuCbEHlhJ2KvHcCb20fx/t5JOqsz&#10;SCbw1Mb2UQ5LoeYDhpz3T+HjA4Wfpw1iSYTYR0JISiSIPhBEUuKTiwakUH0MSPtzSSj6gEym+xNA&#10;kwm9ZEaaqc8FOznKG0iNvolP0beQ+uI2Pr24g08v79oyldtS+H4K90s23aBu4ZdehKCpBmFGCPqv&#10;1eDes0a45Y3pdQ+qO9c1O4USZjUnWRe+r5QLS6VQD2OVCuheJxzLBzfH5Q0TEH1yPd7dPMI7w2Xk&#10;xNxHgSCYqBll3xKCDoChTtCf5cPBqSTo/liEVymYBeRDUG2GDI1LgPB3IehSZIIdI4IgQ6lSEPSd&#10;oUGQFUnuwYdgdgTvfgbBVYggBC8v600INiEEq9mQtv51yllIPJqh7awOVbGsdx2sG9wY28e1wb6p&#10;3XFoTl8cXTAIxxcPo0bg2KJhODh3MHbP6Iftk3th/aiOWNS/OaZ0bGAjCDRIXu7PnJ4Hutp/+xW1&#10;tPRUh68FRa3X/NvfUJPur0ud6pg2sC+WTp7CUJbw697TwlsBcFK/IQxze6Nnk9bm/no2bYnx3Gcm&#10;3ZsgqE6NznUaoQdD4lHdemDqwMEE1EgsmDABc0YMx6whgzCZoe/UQYP4HsHYry+m9GVI3aULpg7o&#10;g6UTRmLTrKk4vmk9rhw6jCWj6D4Jv2k8ztgePQg//q6pM7Bk2lRMGz7Ceqcn9e+N6TzupAH9sW/F&#10;THxmYRcAiwktGxVgybGRvA5Kjn1u18PSLejo3HNNXlJuZmsTr5m2FfI99VwW6voRfJZm8eoBCuII&#10;vtjbKHh5E/kvriOHIV/ms/NIf3jchgu+vbIDcafXIeLQYtzaPh0X1ozFmZVjcHLZGBxfTge1fByO&#10;CjgrJuHIiomEzzgcorM6sGRMQIeWT8ARAukogXR89VScWCMozTD43D64AhFntyHm6kG6PMLlCV0N&#10;YZcW8xDpr54iIz6Cem5Ki3vMCn+PgLiBdw8vIP7mUYJwF0G4Dld3LcTJdVPo6CbizEYem3BTuHxt&#10;zxLc2Lcctw6txu1Da3D3yFpqHe4eXYd7x9bjwYmNeHRyM56c3o5n53chiiCOuXEU8YTxmwdn8f7h&#10;eSQ+JsgIuA8E4XtC7x3B+O7eceoE3t3nOiGZ+Oic7eND7gPBF9Qlulk6WrrDDxFX8YFgS3x2DR9N&#10;Vwn8a0h+7sOL8tYFtdRowY6g400gjZxJi32AdJqu9LhH+Cy9esJ16THfe+Tpobd8jF8c7HwRfoRa&#10;d65347KL4EaHoYZ3pVDIbSilws1c4VIuXL6Tkj5dT2NHfnYxXcrFdeMQdWKtB8FLyDYIsjAGIPhz&#10;OCwAWvj5E+D+jEqCrLS0T6ij9CFo66X3DXSMBNsE3TRafwTBBAfBd6xEcYLgBYNgAiEoJ3h5aW/s&#10;H98Uy7oTgs3CzQFq1hg90mB5n7rYMrIl9kzthqPzB9NNjMbZVRNwcf00XNw4E5c2zcIFFtyzvGOf&#10;ZEU5vHgcdtM5bBrfC8uHdMCkTgRRvapoxJC4Dh2gc34KgymFvHKGlJ8LpvWG5X9F30Z1MI8Oa/ao&#10;MRhJ+A3v1BeDW/ewtr7hnbuiV7NWBF9rtK/TEP1atcfkISPo0Pqhd/OWaFOzNno0aY7BdIUjO3bF&#10;lH4DCa5eGEYwDpYrbNUKY7p2ZZjc0zo9hnfogBEd2mFEpw4Y27UTpvfriYUjBmLDtCm4e/ocHl46&#10;TyBOx8wBA7BgtNJqJtItDseEnn2wePJ0rFmwkMup1hEzvHN7/o7eGNmtO9bNGI3P0TcsBaNAz7dR&#10;nli8APYQ+YSYeiY1u43eK9BjHyxpVikYESVUwM8pnyw3zqVa5Ly8bY392dFXkU3wZUdeRBZD4Aw6&#10;/PTHp5Fy7wg+3NyL15e34eXptXh6eBnu7J6HK1um83pNo6bj8pbZuLx9DjUPl3csoCNbaK5M6xe5&#10;7cK2OdRcXNJ7DFuvEkjX9iwllHisQ6sIn42IZNgZx3r0lsD5yLA3lQBUJc98/QzZb18g932MKedd&#10;DLLfRBGGT5AmV/j8pgHq9a0jiL5EEB5fw9CY32OObhXuHVmPR8c34unprXh2dieen99Nh7fHFHVh&#10;L793H6IuH8CLq4fx8vpRxNw6ibg7pxHHcDv+wUW8fXIV7xSC8zd9eHqVofglwu4cw/RTSCD83kj3&#10;T/B3E4qP5Poc4AS3DxHSdfvch6dX7HXisxtI5G/+SHemJPok/k85W7ndVIJdcP/0MlSCnmD3mP+Z&#10;NwOej8zXz5GZ8BxZZE0Wb4LZb6OQ/e6FnafsNy+4PdpTVGD9l57V1csYBGEPglCN7cppEvhsGh5r&#10;dFcqhcYvlnczU4SXlOuFJBj5mbl9G+H8mjGIPLYGb28cxCdS3pwgf5xBMOVnCFqi6v8BBEuDrLT8&#10;tkH1IJdwgmWAMBSCvhP85yF430HwNiF4hqHMzsm4tEROsCmWdFcKhXvamCZMXdKrLjYOb4HddH9y&#10;e+d4p75EF3B16xzc2Mm79O7luLFnBa7vXoYrOxbjwuZ5OLlmOg4sHsvwajDWjFEuWGtM7NQQA5pV&#10;R6c6ldGmWkVLjlXOl3LD2tasaMsONSujQ62KBGZlTOjcBgtGjbZQd1CHTujdsg36NG9rDnAAw9ru&#10;jVuiWxO6vyatMESQG8L9CMdujZuic4PG6FivoYFycNv2BGFb9GrC7XXqoUfDxgyZm9I5NkS7WnXQ&#10;tlYt/pZqaFujOtpWr46uavdrWA+Tu7XHqrHDGJ7NR8T124h7/BTn9+7G5lkMlwcOwHyG2kvGj8VS&#10;hsyT+zAc7jcYC8dPxNJpSrqeiKEdOvK722Fwu/Z0lIOR9OScpWRk0RkqJ0zPuskiHE1af+FSKqyX&#10;ksp6eceUqR5LLrP5uUyGUpZD9vwKPj+7iHS6+bSnZ5H25Iw9P0fL1EcE4EOGgPeO8ia/H/F0gi/O&#10;EibHV+L+wSW4s19ahvuHVuIRndQTho9PT2/G0zPbqO14elbahkent9BlbTI9PLkFj0+79yPO7CCU&#10;diD64m7EXj+IhLsn6bAumPtJZeXPePWYlfe5ga/g42sUJb8xFSYlIO9DLHJY+TMJe4EyJfImP3sO&#10;r28zNCZMHxOqj05uwNNz2/GcsIu+vB8vrx1G7M0TeHXrFN3dadMrurx4we7eOSQ8uIQ3DL/fCngR&#10;t/D+2W18iLyHxOj7+Bj9AIlR9/CBobmA+O7xZbrD8/zMWbwhEN/yd7+jc/1AZ/pRYCPQAlLoHnXb&#10;QY/rKQa5B/yPTlqXWxPkPr+KwOf4ZwQdXW9Az3geCLp30bwBvPRuBrHI5TnI+xCH/MRXdn585SfG&#10;B5QXol80rMqGVhGAcoB6nkBnC23DbMZZ5ZAJcm5Mo2twt+E0XFe7k5OX5Mll80rhmNWzEc6sGoVn&#10;R1cTggcIwYsGwUJzgppB4h9D0AfTf4ZA7o/kA0wSxHwFtskpCmqlABhQqc9rWSYE1S4YAkFffjis&#10;tieFYIJglkFwHyHIcHjXNFxdOQAHp7bCmoG1MLtTVczsWA2LezIEHtYcOyZ1xSE6wLOrxtP5zcA1&#10;OoNbe5fi7oHVuM879sNjG6kNuHd4HW7uW8FQRkmxM3BwyXhr3N4wqTdWjOyEBQNaYE7vxpjRvSGm&#10;dW2IqV0aUPVM07q6pa7PymF9MH/YaIzt3R99W7ZFz2Yt0btZWwxq1xl9W3cg6JqjQ50GBsGhHbph&#10;WKfu6N6wKVpUr4XGlaujHWHXqV49dGnYAF3q1+d7Dfl5gq9eA3Stz/C8aVOCsQ3dXzsMatkC/Zs3&#10;Q9+mjTG0TQuM69gWs/t0w5qxg3By/XLcPrAP755HI/5pBG4cPYSTm9dhw+RxWD56GJaNG4ElY0dj&#10;4ZhRhGBfTO7VG1MYjs8bNw6LNfJk4EAMad8WPRo3xqxhvfH6zlEC7oZFH2qo//RUDfUh8lIm1OuY&#10;9sw1oPv69ExSj+N5yyFLeax2rlOeTiNZ7s+2Kc3irLV7vb1zDPHXCZJLOxF1djOend5AiG1CJCET&#10;fWkPYq8dpIs7ile3j1v4KAkwcV5Pbgwdlrms61y/cdxgFGdAOonXd+mg6OQ+0i2lEhbprEMZdLg5&#10;rEd57xm+2/ycmrD2PTQzk5aCoSYwziUYMulu0xkaJhOE7wmjeILw5dX9iL6yj995BHH8jlcE3muC&#10;7u1DurjHcmVydXJ3Ah6d2rObSIy8Q2jdJ6QeISXmKVJiI5AS99zp1XMkx0Qg6cVj7kcYEpDvn96w&#10;z3+Qs/M/+/IRUmOf4hNhlmYipBmmKhz9FMOwVKCjm/v8OhRyEfwPhBzdWo4cL52uQc7k1vMIujyD&#10;XAIKJd4I7IaQ/BZFKTwfqR+giZw1j2kRVchtJq4XpLwz/eK373WTA1T4S/hpOm2FuQKgpu6xmSwU&#10;SnntTdab6IvbtazD92px2ZgucVr3Bji1YiQhuApvr3kQ5B3MOcEYQvDNTxC0cNjL4BeUBMD/KgW6&#10;35frECnZJhgEoEkQzPoHEFRboaAX+hmb8p+/h79NvcM/PBco4P0k9TyqYV0jRt4+Q37sPWSqB+sO&#10;7+Tn1+PZgXm4uXEsTi/ug71T22PL2JbYNKolto1rj93Te+Lo4uE4v24KbuyYa71vD4+uw9NTW1iZ&#10;6AhYmV5cOciw5CCiLmmSgu24f3S9teOo0frYmqnYv3gMds4Zhq3T+2PD+G7YMLYzNo7vjC0Tu2Pr&#10;pJ7YNtlp1/Te2D5tOGYPVJ5eDwxu3wl9W7RH/5YOfO3rNqDLa2JQHEiH169lO/Rp2Zrwq4n64ZXR&#10;rFpNdKpbD72aNrNwd3Cb1ujeqBFfN0W/Fi0ZBrfC8PZtMLJtG4zt1BHT+/TClB7dML5Le4bsbTGv&#10;bxcsHNgdGycMw7Hlc3H/5GG8fnQfSbGxePv4MZ6fO80wbR/Orl+BLdPHY+XoQZjVpwvmDOqDRaNG&#10;MHQfhAUjhmEiQ+wx3Xpi7fwFWDZ9GkPsjmhfqzYm9OuBlzeOICP6GpIfMnwkqFxKxGmC6wzXCTCJ&#10;7kiN9MlPlDrhUi1SuJ5McFoD/gN+xm/Qp6zRX2AkSNUjmcR9P6p9i/u9uUPA3TiMGAJGenX9EOJv&#10;HSNcBLELeM+w8cOz6wz1bjHkozOjBIl3j+muJLksShB69+SaSSFmIiGkhnuFfmrbyqK7y6XzMQAq&#10;35YV2GbcSfceWZGeRBgm2pydel/QUGiokNFCY4LwNV1l/J2TDFfp1BjS6jcIevpdH6PuMvS8h2S1&#10;KZrU2fKQ8CKo4ujEXkUi/XUU0l5HI/3NS3x+G2PLtNcvkMr3kgm5JILyY5QcIsNxfjaZ0EwlLNPj&#10;o/A54QUy7HMvkUFlSgxRMy0sfWFuTiF9jhfemz4QcnJvhFuBAJ/0hutO9pqGSiAT1KQiAq+I56A4&#10;7SOKeT6KeV70XKMvXBanS9xGFZm0TyIhWN2Fv52rhntT+2i4lMs5U/KshvLI+RnkKAFPsPNlEKT0&#10;Xk2+bsDPTKTbOLF8GJ4dWWEQTGOBEQQLE555EGTYWNoJUkpctR5iQqls2P2xHMy8ZalOEN9p/hm5&#10;WUUIZf02deL48FMKhZdIGxAdoABoLvD9C/7PCHsOb6Z6se4cxptL2xB1lKHSrrm4smEiTi8fgSML&#10;huDAnEE4tGAYTqwYj8tbZuHuvmUMqTYg6txOxFxhmEUHkcAC++b+WbtTSwn3z/MOfophzEFLklW7&#10;jtqRzmyahaOrpuDw0gk4uGg0Di4Yjv3zhuIAj39oMb9vyQicWT2B6xMwbcAgwqsTBjZvg14tW1q7&#10;Xqd6jUzt69RHv1Yt0Y9hZhc6v46EYqNKVVC3QkW0rFnLQtz+dHaD27am81OaTD10rlcfvenE+jZt&#10;gl4EYs8G9dGnMbc1qIOBTepiTMv6WNRbvdwDcHL+WJxbOhV396xH7GU6qXu3kRoTg8Snj/H27m3E&#10;XD6PKILx/oHtOLdhOXbPnYLVw3phQe9OmNajE2b1742pvbpiRr+eGNaqNSHeEYsnT8HSyRPtN7Wp&#10;UZMh82h8IHzSIq9YLtiH+8oJO0OdtQb6dwTXe64nMlz7+IjQE/hYRgXFoAhCc3xKy6AEP6V1PL9K&#10;qZH+KpLoHJPUwK/j3lM7GK8Vl+8YDr5nWKg2ryQ6oRTC4FMsXQ9BIn0iLFLofpIZ7iUROkkMJwWN&#10;JEIn+QWdm0kAeuC1d7mwT+4u/0OMA6AcICuxPYrAexyB1vXcHj3HR85HrkggyXj93ELLJDoztdvp&#10;tyUStApRBWZ9f8oLdRTQnfH3pb96FtDn+OdUFI9BZ0mAZb6LRRbBlPnhdUCf371C2ptYfOI+gmFK&#10;zDO6xGf4FB9JQL4kKGOR8T6On4tHduJr5NC55dK15WqdgJNyFZpyu0lhPSEn5RvgPqCQYJMEOH/d&#10;f13E+lnMc+Gg5sBXzPMgfeE5+cK6LNnrjFQunb6wfn9lhPeLRhzYkCvNauGNHdXQKQFQoa/v/Bz0&#10;fkVN9SqGKvAeIfhrOQuTJ3QiBJcNRYQgeHUfPrFQ6RGcBYSDeuFCnz9R0g2qFzaYMO2PHHEAC77W&#10;MrBPyNIAWlo6HuWmZkpyj1SUeMLcXIbaRheqpbfNTd/EAqa7rH4nwafJHi21IumVS7VIinG5ZErL&#10;4Osv6mV8H21pQPm0+RqrmC63cPso4hkqRZ5Yh4cHluHG9vl0fNNwYuUEOqHxOL12Gi5vX4B7h1Yz&#10;lNpG+NE5MlR6/1DpAKxE1lCsthTemdUGw0r1juHG6/sXEMOw6fnF/XhwYjNu7Kcr3DoXZ9bPxBke&#10;/yxd5dm1U3Bhw1Rc2jwTN3bNx8VN8+jKemBgazq/Vm3RpUFjdGpIF9dEnR/NqWbo07wl2taujxY1&#10;aqEZQ996dH+Nq1RFG7qsfi1bYQDdX88mTQjHenReddCxTh2GzbXRsno1S7dpVqkSOlSrjGFNamNp&#10;vw7YPqY3ziwajxvr5+H+tqWIOrABb8/uR8qdS/gccR9pEQyDYlhRoqOReOc2Xpw9iefH9+Hp4Z14&#10;TF3fuhK7Z07A2pF9MbdHa0zq3Bqj6TSn9OiCmf268jc1JYCbYt7oUVg4YQyGdmyHVjVrYv28GXQ5&#10;DHujWNkJsw8sgx8IvPcEnxrvraFePZpPLtFxXea59vTULZMIvCQukwm6ZEJPbWufou+4XkjriVRq&#10;yh1zaknPlKNH4D6hIq7iI2GTxPA1hSBLI/wy6J6yCJBsOidJ6xkJdEYCDEPD9LinBscAeEyuDSyT&#10;+/mdH/kMc10I/JYO8AMrcLI9qtYAyChG6w6EhADLrhyh2sWy30bTST5Bqtrh+HutDc4cH8NUukTB&#10;T78lk04tm78tJ+R3ZtOt2e82+MUj6+MbZCe9RTZDyuyUD8hKTkTmx7f4/P410rlPGj+TluCU/pbw&#10;exdPUCbYPtnJH5CTkojc1ETkEWz5BLUgl8fQNS+Zv5XHlAoI+AJB3IddiKvznZzTRzo8ivXayT3A&#10;7YsAyPPgAFhan0zFGVxyP52rX6wDhABso7GjBKCFwGr/C3M9iZZvJqfng66cW5f7q6t8NO5bXyMP&#10;KoYxXKqA5gypZ/ZtjNOrR+HpsZV4Qwim8E6ZFX0LefFP3KzDAomBhRdTOYOS5hjkhfvhgUlthAYt&#10;X4IUf3BJoAVVAmKlJJgJtgKaHvrzk6xdpaTU1lLMsF0TPmi2C5dO8cJmotWMtErDCKRd+GkVhHwe&#10;w5Zsut7059f5v8/h/a0jiLu4C5GnNuHR4dW4vWcprjCEPbdhNs5tnIMruxbj3uE1DAPp/q4doZNQ&#10;G9B1Fth7dAxqK3nCisEKwgohqbKofeXD87vWWB13+xSirhzAk9NbcOfgSlzbsxjX9yzCrf1LcPfA&#10;ctw/vApPT2xA5JltmDOwH3o3aWbqUL8RWteuR1fXFn2atmFI24TOj9tq1kWLarXo+mqjUeVqBEpt&#10;OsQG3KcpQ94maEM32LRqNe7H9ytV5Y1P5UCzGFdCt1rVMLZlPawa2Ingm4gnu1bh5cEteH1qL96d&#10;IfguH8HnOxeR+/wB8mPpbGKjkfuaTuBVLDJfROLz88dIvHkJr88fR8TB7bizawOeHN6Bh3s2Ycf0&#10;cVg7pj9WD++D6V3bYgCd5qgOrTG9bzd0q18PrarXwHSG+CunTkSvFs3RkPDeuXSutaOlRN00OCWq&#10;R9J6I926YPXx+Q2kMBQ0mEUpj4zOlLATMAS7NMIuLUYpF4+sQyKTZdiXXqvzQb2WSllJ0ef1WTXw&#10;K01D6Suv1UOpxnrf6dDl0AHl0hm53tyXyCJ8TFo3ad31aKrdK5/Oq4Duz+biVPlMe28hnj2qluD7&#10;KgB6+qLXquwEhrkkuikdQ72mrv3tAZ03fzPLlQ9egTbrjUAX58JPujv93pz3r6g4ZHMpB5dL+OUR&#10;WrkEWd6nZOSlJSOXy+zkj8hI/ID0D2+QRhh+IvikNLnED+8IzkTCL4mfSUF+eioKPqeY8tO5/PSR&#10;EhQTkc9lPl8XUkUEn4mwKwxxdkX6X57k4gQ//z3n8DzHx3PwVeciRKVh+JX7C5q/9KtfEX3qVUKP&#10;upXQtXYlm667Q82KaK+exFqVebevjHa1qqBtzco2y0SbGnpdmQ6gCrrWq4YeDaqhd8Nq6NekBvo1&#10;rYFhbWth7cTOuLRlOp6fXI+E6wetbSYj8oY9h9ilyWiafd7RfClRVe6Q8b2AFOoSTd5rTb8elIDm&#10;5MD1NqBiHsfpjQMZC4+mcBfQpEJC2PQxjoWLd1dbsrDxd6lROSCGHnpcqKaAz+fvFuTy9UB1f4oe&#10;DQinXFrFA+TEuJ7JdOUvKfdJIdLNwwz79iD67A5EnNyEh0fX4/aBVbixZxlBtQKPTmy0hNa4m8cZ&#10;7l5E4rNb1g4j8Km9RHfgHBZOSZVJIYnCk0+xEay0DzxXeB6xN44girCNOKN0BzXK78ULwjH2+mHL&#10;4dpBZ9SdoezA1q3RrWFjtK5em2DTGN9W6NqoMdrR2TWpWh3N6f6actmsag105v5q6+vZjO/XrsWb&#10;XEXe/KQKqPu3X9G0/K/oWEUJ9dUwrW1DbBzSGecWjkfE/rV4e+EQUm+eQ+a9q8h+dBPZT+4Qfjxf&#10;cXTLbzXV/gcUs3IUvWe4846V6/Ur5MZEIe3RXXx+cg+p968j+vh+XF67BBfX0Cnv3oh9Mydh19RR&#10;2DtrLKZ3o5MldAe3boFpfbowjK+JphWrYHyfXlg+YRza0rm24X+6dng3gfXUKr9SLUyClvU+EgZU&#10;msJOhqfphITyyTIEL8u/e0p4RBBQzwirSDok9UKqgf6lSa+z+V6G8tCUd2auisfgZz9bz2WUgU7Q&#10;yydAnLthaEcXVED3ky8gBmATVK5Uqi1MDf0KcYtV3hk52eNqvYruA9CXVXjBgABR54B6Q+XoFBab&#10;w7Qw14W4vkPNea+wlCEqHVsef6vCVRe2utBVbs2cW+pH5KelmvI+SSkEYRJBmIiMj+/wOfEt0nmc&#10;9A9vCcb3yExKpGP8SPeXbJ8p+PwJBfzdhYRQISFUwN9YQNjlUwU0K4VysJ7k9IoJ+2KaHj+EDZX9&#10;R5Nzdk5+CPwzBO28eO+VgOC8nvUwr2d9zO5en3fY+pjWVeMYG2By54YMPRpioqkR1QQTuzSlmmBS&#10;1yaY0q0ppvdohlm9mmNOnxaY37+VaemwdtizYCiu7pyP56c3E4KH8PHBGaQxZMh6eZ9u8Kk9dEmA&#10;KaTc0s0jpvQZeyIZLb8PLKeSr9Um4iSQ8S5p0BLAdNeUCC9KDchBqfBGI88KMR2ISQX7OXIpLdXr&#10;pvQCFXgr9G9Y+Am+7NcMbwm6nLi7NqtFtk3PozQMp0yGvhl0up/pONLpLDQ06CNDsPf3TjO0Ve/h&#10;YcRdPYSXlw8g+sJePBcQT29F5PmdeMn3Xt/lvo8ZejHsVU+Zkl5zWGjzvcqT74UKKpwqqFkEomCY&#10;bu0vTxne3MW7J1fx+t4ZvLp1AvF0hwqX5RRTCeZbRw+gdyOGjU0aM+RtgcaVq6JnQzq7xs3QvnZd&#10;ur1aaFSlGsNehrRUy2o10YXuTz2uXRs2JBCro/qvFSzRunVYOQznjW9x12bYPaoHzs0fhweb5uMF&#10;wRd/fAc+XD6GNIa62Qx1817wpkG3V/Ca1+YNb3Z0C8XJvIOn0bGkfca3z5m8iXE9lYU6iXf3Dx8I&#10;w1hkRxE+EbypRD5Cyt3ruLtlNU7Pm4oHB7bi2JKZODR3Ig4vnIwlg7ujU83q6NmoHsZ2acubdk3U&#10;KVcBI7p0xoKRQ/m7q6EPw/fo66ften5Wj2Scg5RctWvvcks5NueIXPjpGukphqFKO/HTLdTOVkh3&#10;paVeW0oKy5La7NQJkcmlcs+yBT+6KAGokNeviO7mS7oa6Z2LEQwV9uURcLlqu+OxBB0HHm1z171A&#10;wBQ4Cb8iGgE15CsEVOWV41PFLhOCquj8nmI5Kx4rj1DV/9J/zExwHRE+AJ3T03fq9zjZb5JoIPJo&#10;JPRb5dLyzc19CgGhB0G6QwEv4+N76o0BMZM3uiwCMIcANBfI/Qs/p6EowxNBJEdYSNgJhK5NT//R&#10;/U//vzoIhoKutELh+GchSOkcCoLbJ6n3sBs2T+yOjeN7YIMGUlPKPVs9uhtWje6OlSzsptE9PXW3&#10;CRvXjO2BteN6Yv2E3tgwsY8tN03tj0PLJ+LariUMwzYh7sp+vL97is5IA6jpCHhHziIIc1hgQqVn&#10;E+cSQHmmqFIivLjMpSPL5boTwykfXFS27tYCFpdZunu/1l2cCoQv7rW2hyo0tCmtTIa2mbzDZ9gM&#10;F3eRGaM5ybyZLWwusmuUltTzq/j07CpDKzc+8aPamx6dxzu64Lfq2FBvnHT3NF4rNeHmMUuBePvo&#10;sjVOW/sRwxMV0hy6v3wWpIIUVgAWjkKFBN4dU20pqiCCYSbv3p8ZxnyKe45khsgfn7v0hA8RSmtQ&#10;SPaUzucxJvbshW4N6qJ7kyZoVq0G2tSug74MGdvRLQl49StWpgt0IW6HOnXpEmsyBK6PjnXroxad&#10;X7X/+As6Vy2P+Z0a4fTMoXi+Yyk+nD+AlOunCLyL+PzwOjIe88ZAp5f38plBr5BOoIhOoDiJlV/g&#10;I+i+pbLCpmfge0YOXUwOK3G2UwZhmJFBKH52QEwhJN4lIPsFofKS1/bFU7w4sgvnl87AlY0rcW71&#10;QhxfMh0HF0zGmpED0LZKZbSoonn3mvD/VEG1v/7NZrqe0KsbGlQIx4S+Pez8ql3NAOCHntbe5Tkh&#10;nnOFqIJFPkFkeWV0QAUe9IoZBn7huVe6hR4Zq6VSLhRuFqhh38Jb17vpctTiPWjyPDDME5DUKO/a&#10;oxjWyaXxOIKc3xbmA8hvH9N71vgvQFCuDUwu0D2bWZXaB9/3nHST/9qv5PqcIFygTgi163kJwoHQ&#10;W72xdKPmAL3vdb/BQVCQzlcPrEJWhr/5aQSXIBgCQkEwh+GsgJeR9IEiCLnMpDvMZhjsu0AHwHT+&#10;/4wABAs/83rzXPjQC5X+qwN+EIJ+e15JALp2QLsxSPrvpeDnq0wIHl44GgcWjMR+at+C0TaIeveC&#10;Udg1fxR2zh2J7XNGYuvsEQFtnz0S27jcNnuYvbdznj4zFnsXjrXPaqbbU+tm4PrupZaN/uLCHrxh&#10;qPfxwTmkPtWUODfxmeGInjfhRMBIsQ8MOJmxBI/g4wEooDjCiEs9o0JLEz+fTtlQGU9qA/KVRhfk&#10;pHW163hDaQg4k3KTlIyp7TbUxh0rsKRz/azk1Nh73I9h2ksl0l43+Knn0eWWXQ7INaJftYb0pGfX&#10;Tdbu5Em9cx/VI6ccKrVNPbtpOVSClcITFcocVSBVPFYAVZRiFpYvmekmrRemq+AxvCAgs1lYM1m4&#10;M97GIY2V+xPDnBQeK5Wh8iceT4X34KqVlpzcgaFh02rVLdWld/MWdID1zCnVJiTU8dGS29vWqoM2&#10;SmyWatcmTMqh9r/+byyg83+4YRZSrh5FbuR9C2nl2PLj6eTf0CG9TUB+Al35ez1WkwWX4PtKkH1J&#10;YSH7xIJH5/c1nRWUhf87gfc9I5uVmMrKwfesXPzI1jIb3zOzuA+B+DnD9i8mEAsIwxx+V05MJD5e&#10;O4urqxfgzPLZuLF1DY4vnIkzK+ZhyaDu6Fi9KlpVU3jcDM2rViHYK2HmwL7o06IZatDBbl40ixB7&#10;YyCQS1Nbl8JOQU8hqbXV8cZjYSuBF0y7cLBTR4NSLAQzVZwvdDAWbgqGStUQNBW+ejIAKozVZ7mf&#10;fYYV2CkEUHJ5/A6Fyj4M1Vmgpd8x4CDhpLZAv6KrUpeGoA9Cq/TcR58p1H/h7xGo5QZ9Fyhlv+e5&#10;tf9P5+mB1/0WvZbkRim6QEHQwlmJEPQllye3JwgKfA6EhCDdYXZqGRDMJAQzQyDI/2QdHD9J/1UK&#10;CYcNgt46VQJ+/nnR+fXOT2mVCcFTa6fDtH4GNQunN8zG6Y0Ul3p9fN1MHFs7E0dWz8ChldNwaIXT&#10;Ea4fWTkdR1fNwPE1s3CC+5xYq2PMwLmt8yyH7dGJDYg6v4vh4BFzgx8fKg+LsIiQY7qGlIhrgfVU&#10;AiNVGfGRDCcl9ciZvHGCJqUmSDfsdZLGFHrSa+2bos8yLA0o+jZSou8i5aUGmT9wiZlKV1DbTcwT&#10;iq9LgVTgVG6WAyJBSChmaMkwOD36JgF4nQDUPGZ0fwShzVBBKGpgtnoR9Z2frGH9Hr+TkLPjq71I&#10;7UaP7DfYb+HvEPxc2x8rpSqQKo4qlgoGL/jX7Ex8yyEcqC9ZmSwEn60gFRCGKpQ5hKF63jJYkD/z&#10;GHKGyt/K5XESnjzEsFYtrQe3ZY2ahGA19GzW1EZxtK6hnt9KaFi5Ch1gLYbBVdGckGzLfRUSV/73&#10;v6BNhb/g2IyhdHtnkfOSoS2hV/iOv48q+vDOwlu5vSKFuda+9xbFDGm/8u7/nfAzAGqZxoqZzvCX&#10;EBTgFAZ/JwQFQ+kH101ZWdzO/0tHqP2/MmRW6FzI4+e9oouLfIq0+5fxZM96nF06G5fXL8GRpXNx&#10;cOFUTO/eDuO7dkS/xo0wpHVz67RrUbMmpvbtjtYMk9XB8/jyGetwyxYMEun6eAMx+W1eHgQCvZKU&#10;c2CqpM59hcpAJtciWPLGVQKAfF1EiAigX/h5q6AhFVGvrdGf7wu4QehInvuiuyr9G/zK7lfyUPj9&#10;HgQtSdiDoAOgHw67Xl+DIEPhfANgWVKHBQGYnoYCuq9CiUCTzBXKDRJ0Al4JCHI9J5Xw9EJhfV5l&#10;tyjjMwGmm7rv5nRzCYVf8GYjAAqEOte+/HPwk3RNQuSf71D571nvsfe5X67vXYbr+5bZWMWb+1fi&#10;9sE1uHNIWovbB1bj1v5VuMHt1/YstxlrL2xfhPNbF+D8Fmm+LS9sXYjLO5bg6q5luEoHeGP/CtxT&#10;su/prXhxcY+1ib0lBJWaoOE/Stp89+icjYV85w3AVsqC9N7SGNx2Ez+j/d4+OONJOXPn8EZJqvdP&#10;c8mQkvu/V/j5lKGlpSjQiRkUCcuo2wwJlatFsBFGn2Jc47ey1dPpBiVlq9vwHPXGClbmGim6z8+v&#10;vF5BKkOvY+4i7cUtpAmGXNpsFVx3M1doIDfhSdgpJUFtUBrcbm1FaouxgufkvzZnwkKoNqE8VUIV&#10;ehUC3im/5RAWuQRFLp2SpyAMM6wQqnDlqPApBEl8E8jd0jG2zJmLDgIbw185I4W3SnVpUb0G6lWo&#10;iMaVq6EFw+EGhGELhcmEoULjSv/rXzGoTkXc3zgXeVGPkP86jo4v3jowCt8TeB9YKT86fWWo+yXJ&#10;E9eLtN2cYAq+yQGa0unsBEHBj0D/LAl2WYRfjkkh8vcMbZcLdBD8JveodkN+viiZwCAMM6N5Th/e&#10;QPThXTizZDaOLpiBfXMmYfOEwfb8k+m9OqFPk/roXr+uOcAuDethRMc2qPKXv2Jkr15IZ8UvpLPJ&#10;SXxleWomhX3meFjhef5DmyAEKgMgK8s33pScgiAUZNRZUUyI+u2EktyhQugidWSYoykFUB5T4bBc&#10;mjpJFHb6ymWIraUcmN0Q+XtKgEGf13FKOUA9H8eHoPUacx+DoL7DIKhwWG2Cfrug1xRgEBR0gzcA&#10;H4ACYx5/Zx5dcCEdoA9AH2Z+GRQE1QOc6YXEag90EHQ9yc4JUjwP5gINpnJz6tjQOXbOzynkvxoE&#10;/fV/LDuvISoLgpK9J3nH/iXywm7rnYwirDRP2YtL+/FC4wmv7OP6Ptv+/MJO63F8cnILHjDEvXt4&#10;HQG5loBcjZv7VuMOYanhXPePbMSDo5sYBm+xMZD6rIYNxd86joR7BJbaxwxgZy2b/tUdDds5gVfK&#10;YickTdwWf1vDhqTjiLt1DLE3j1KHEXuDSyrmpoYYufVY7qPP2WwWjzUThRugLQiqo0HjEZ0bc0Nz&#10;0uNdz516yjIIJyc3JvGzzcYhqa3wqdcrqDZHtT9GIpv7qj3TgCg4MrT2pYx+gyXfz05wPYm56oR5&#10;78Y0WuO62pss/FIPoNqQeBdWWEYnYg5ABVAFQADMZuiYS0jkMVyU8vOoXHzPy8FXgvELYVhMGKoQ&#10;qgDmEoQ5LIDqpSti6Bzz4D56NWhgoa2gp86Q1nRGjSpVtpEfjStVRRNuq1M+3FxgU7q/muXCUfVf&#10;/hUz2zXEq8ObkB8Tgbz4WBS8jne9uHR5RYmEnMCXzLsyZW5PYW8KKyXX9Z69z9fWDmiOkCE99TXg&#10;AOn4PPkQdCB0cPziQVPw+0IQ6rU+X8TjFRKwuQy9syIf4e3F4zg+Y7ylzawfPwTLBnfCoiFdMbV3&#10;Z/SoX9s6SpTSNbhtK3SsVwe1y1XAtmUL+DsSec5dgq6DoKDjXKCugXosAxD0KuQ3QYwVtzQElZum&#10;DguBxh+/6wCo7IQgBEM/Y59TZadDKyIA1e4oSAWShVUeuM2GfoVA0K/sfiUPhaD/qNgSEOS+DoL8&#10;bwbBGGS9FQD9TiAv+8AgKOiGuGAPgDof1nOrDgyeA0HQnBxvwhbWWlTCkDiVITEhmJXMkFgADIGg&#10;2gzNCRKCBfxNhZ6K9F8CAPQh6M53UCUh56+HKrDdOy9/BEA7d9rHIJiEX97eP0fHRRf24AJdFh3a&#10;w4t0Y5eoi7ZdoxUS7p42MMUROi+uHrLZJTSd95PTO/D41HY6PurMTkSc2Y1n53bz/b2E6EHEMAwW&#10;5AQ8QUpznL2l69NS4IrjMQUxg5oHNhtLee0IXlDR1w4jit8nRV45gMhLTs8vH0Tk5QOWH6cxkBqL&#10;qWMKgB81x5o3GDvVwEe4aWYJJazy7qeGcBuaQwlE/jhE9QL6g7D9YTuuV5AuSD3QlHqe87SPOmkI&#10;RcHRl/UmW+fNS+6nz9A5Jfm9ia5iFCWrokiu4KsBXnKNz14jOAutQoSv2XRCub4TpATAfAIwL9uD&#10;IN0gQ+WCDN6JeYdWIdMdV65QsFwzbQZaV67EULAWGtIFCoDK72tStSpfV6b7q4w61h5YDY34uvrf&#10;yqPGv/4LVvZpi6QrhwnA5wxB+f8TGN7RARZ9ZAEl7BzguCSQ1InxhYXfLSlBUO9R/r6Co1yhgGgg&#10;THfhsHODlLURCo7eUm2CBN9Xzzl+4b7FdIdfCMhiOUJ+R34SKxWPnRcbjVcn92LP5CFYOrQPFg3q&#10;ioX9OmHegG6Y2LUN+jVrgKaV6XgrVcLQNs34/yujWY0aeHbzIgs/K6gcuAdBPxQ2CLLSC36Scyr8&#10;7WqaEABZkULDTTlEA43coIGQ54pyHSncRogpHPbhJ31XhVUbI51ekQBoYbS7OdqN0guprcwIlISs&#10;DwXnSHlOdaxSTjAgbdc++m38L/otyjRwECQAeWN3EJQTdBDUOQiFoMHPOxf5/P0OgFJaAIAlIKh2&#10;QQ+CWeoV/vieemcJ1blqTyQI89J43Xgsu8kQeEW8BtYeyNeuI4S/NQDEkmAMOkIfmq6tMBSE0u9B&#10;UB0lPvyc9DnX5vhLSvQ9pGiA8wsN2dFSMzjct4RPtaUJKEnPblpjvs1aS2gKOhrsHX2VoKKitBS0&#10;CKvoq5qRQoPFzyBBM98+dMN03hlYL9sx3j28jAQCNv7eWR7rDEF4khAkDDWg3BtU/oJwMxGEARgK&#10;hIRfJCEYRWmKn1g6xgT+JmXry/mprc0GY7+iozPoEVxqAGchsDusel1l/XXRKWu8lrTuASsALd3N&#10;WVAD4mul6wTTcjxA+ussyCrU2s8f1F7MgqRGdRvKZBebYmHQHd4a3rVUWJTuKl4x73zqBPlKJ/iN&#10;TtAASPf3vUBOMI8gzMO3vHyCMJcgzCYICQeqKCuDd1oWfgIwISICPes1RCtWeEGveTWGvdWrW/5f&#10;o8qVLbm5dvkwc4Vyg1UJwNr/9i/YNLQLPt08jZzoCOTERDEMdgBUCFz4gYD2XJ6JUDP5rxkOm7gu&#10;YPrrtvSgKEgKhK6d0A+Vnb4RcGoLFPxsm2BJ8H2lBMIv6ZRAyO2FBGs+HamcqXqkI/auxZaRPTGt&#10;ezuMadcU8/t2xKw+nTG6o9pDaxD6YWhXpxb6tmiKSv/+F0wbMYTnnuBjeSgNQT8cDgWgg6CrWOay&#10;SkCQ76tC2/Uk1AgcQecfQfCbKq8HQZU1B0B/UoBg77LKZJGOaakxrl3RP8YfQdD2CYGgoKobv4Og&#10;l8ZjhsBL5FZ98CCoc+AD0AGLro03ACfXseEAqCaZdO8G7CCoSCQz8T0yPrzl8h0dIUFIl53Dc2Gj&#10;RHg+1MmiUSCFhFkRZfmAOh+SYGgi6Kw3/I9U8rxYu6GWIfIdop0zTwZQfl76RQmTNi4wQe1UrtfI&#10;BjXzTqHcKYWIGrWQGqNk03s20FoDwt8SYpaXZtPunLYZKTSTbRyd3et7pwg/DRy/ZjNJfNTQL/WE&#10;mm5x/balcWjqHc1J9obuUyBLuHfe9PounSLh6M+2oecnmFMkFDXtj9yopFk4NBD8A4+h+cfU3qff&#10;q9/u2jpYuHRxWcCt0ZcX1u50gg5VRBgZkLTO7ZKgpRQIQcsatHUX0h1Y0kXRHd+gqEZvB0cr+H6B&#10;113bK7B2cVhJbN27EIEGXlUy7mfiukIDOcAvmYQAoea3BVoYTAD+VigI5jM0LsBXLr/k5aGYIJSK&#10;snPMFRbys/+/b1+xYup0tKpcBS0IwYZ0QerwaEA32LhKFdQLD0eNX8vxdUVziFX+Wg41/ve/Yuuo&#10;Xki9fdbSUrJjXzIMpiN5/dogWCAI0n0JggYzubxUuj4CrTjFc38MjQPw+8DC/Z4SOC2EptRxYu2F&#10;vJNzH7nD74Kdjue9DrQd+jAk9L577YfKK/xCABabM+R/lRt8z4r1Ohbpj2/j8po5WDO4MwY1r4/B&#10;LRpidp+OmNC5LYa1boJ2NavR+Yajd5MGaFmjqrUVXju2h24pyVKNLCVEZYTXXvLD4FAAWiUKgaAP&#10;Qqt4un4qU1Y2ePMLkcrEV1ZUv/JJ37m/pdmUgKCLRFw0oghEEEzguWbZ4jGcU2IZDDnOP4KghtJ9&#10;1Q1VZZo35UCbICGonEYfgrnqkBME6V59AFqbqAFQvcFqw/MAqM6MEi5QbYIlO0bkAjM+JFhHndqm&#10;sxLfIJvGI4emwto5+X/0PW7MrwyAjALdrqdi1R+rf042OQRlw1hV/1QvQ97zIVhSQfDZdfProEmO&#10;Wu5Tx9BAjA/4JUdDZOSSAtJFYZgmi0wHZQ33PFka/6gkUw250dxfGnakucM0ysEgdo8OkcBSmCtA&#10;fqAzE/zkJOUqU81lerNSWO8oj6NB41F3LYTVjBmWOvKEjlOzaMgx0jna8Q24ZwnHM24qIkJRYNS8&#10;Z3KXmmY8VcOaCG2Xp8WLau1svLvrgnqFuuTdncBRAbd1Sds9QEk6eSpoXsH/nhW8uzqLrhPpyV7z&#10;5NrnKBXAQIVx66Gyi+N9rz7jvl9hBis+HZ16hAMQlAMUAAsK8C1fogssDUHuJyf4oygf0Q/uoy3h&#10;17I6AUjX14xOsF54RXN9DSgBsA6dYCNCstqv5VHh//5fWD2oG9LuXkR29DMC8AVyXtGRvCYE3wqA&#10;agtkgRXcFNIKeCk8l1p6IbAfDpvzSyQIzQHSQQigCXTO5iZ5s1DeIGHoOlIIBq/d0NcXgtWFzM4N&#10;unQZP2VGbvAzYcCKKBgSmPlv6eB4bP3e5Ic3sXfKcMzs3IwuuBYGN2uIKQyJBcHejWqjWZXKPC9V&#10;0YXvVfr3v2J4t47I0mwsvDmqZ1QQzGPFDEIwWE609K+dD0DJXutaal9WSEtoFvg8+NlNsUwIsryw&#10;EvsQlPPLea/2OSVZu7nx5AzdUDlFFQSh4BByHIW79jtC4Oe3CfpOUDdui0YIQUHVD4ez3iqpW0ZB&#10;wFVWAus79zEICn5enVH7tOvIEADVmRFsCwxmKTAUtuFzCoUTkZH4FhnkRiaPK2UT8Dk8vhLA3YQI&#10;LBM8PzZ6xs6TbhbOTEgyGXbOQmCo/+7gqJFiOqfaxzvHep9AMzfJ3ywF6qPquy21nTdl7eMf65Oc&#10;uhth9ks+f4iT1xAqxyQpUZcXQCGDa09wOUY2BpHhptrclOT7PuKGN5kiHZ3aFR9qYLrSVghAjX8l&#10;8NzU1po/zI2lzDT3qQHkkdz+zPLkNB5WQ5kUkkuCYyLdnU09pO+g21NYLShqmJjNgfbgIuF5w/bX&#10;GEhdVP3WAt7Z7T/oT6sQm4XXBaSbMMj4YmXLofPQ0ivkJQt7aOHSftym91nAfKmwBe449tnQgukV&#10;Sk+hlcflO0l+ZUv3flswJSbUCf4gAL8ThF8LHAR9EBYJgjk5KORn/79fi7Fy+lQ0LF/ewmCFvgJf&#10;Q6pplaqoWa4CIVjBtlcvXwG//l//gkntGiP55ilkRzEEjmMliWUljHuBvATeSAiZgg8srIJgIgta&#10;Es+nAOdBTq5PMPTb/wLbbek+YwAkCIvevKFDZMGlK/xCUH6ha/yaxDuzD0EB0UJlnh85Qg+Gfm+x&#10;Ok0EQ0Gw6JNAqMTqNP4+gotuMzchAW+unsHWMb0xoU19tCH0RrVpYq5wWMuG6MKwuA0h2K5mVVTX&#10;eGf+/6Nb1xAmyQEn6MI1H4LeTYrXqeT1DYLQ1vWeKpvAwYoZAKEqqKefISg3w/c8hyYXmP0uygOU&#10;xho7EMohCpLaz4DK8qybsB2D322OL6R8BaTfx330vQKKmnZ0LB3ThcMlISjD4Hqi+d9DTENJCKo3&#10;2NUjwVDrfs+wIKi2P6VqZdKAZChVi8qggXIg1Gwx3mgYgtBGoPA/qX3c/psnN/w1KB+MobLtgc9o&#10;mzvfvgLXQP+b59iaKbxrYk0LEj/r2ujVZh+PXwrV9W3d33JKDGkC4mudDJLW2q74g60NhX9KvUoa&#10;bpRCwBm0CDuNVhCsPjxV+KuB5EoVUXiqRliXl6TB4m5cpO5K8bzwPBbD1swEOc1ofBYYCcn0VwLt&#10;M5vHTO7RphqKpPtkKK151t5p/rWHl/GGbjGR35tKgOqz6mlVsqtdTP12FeIsAo5gMeUQMLlqa5O0&#10;TseV55a2TaCTvH1+qHeWjsxJ69pH7XWqAKywLIhfbKltDqb6nI7pf8Ze2+f0Pj9HsH7hUpXLdxq6&#10;ywYB7UOQn1evsIXCDoDfPIVCUCrI5H/jfgnRz9G1UUM0JvQa0+mp11cwVHtg3bBwVGUYKFdYm06w&#10;3P/+d/StXQ3xp/cjK/IpsuQCY6KQSwDmvqITecNr9I4O4Q1FV6ikZbm5QoLMwlvBUUuBUKGwnB/D&#10;ZvUem7ROJ1lM+BW9ikMhj1GsPEJBUG6QEPxGCH4nyL4ReNYmqKVBkbBR54i22ZLnTbmD6iBJowyE&#10;PH/cXxAuZJitzpJs/u5nh7di9YDO6FW/JlpXr4q+jeuhd8PaGNC0HrrUFQgroxbdcNi//gcGdmiD&#10;xBePeKxE51JYQdRmpbLj35zKgqDkT10lCYJ+PVFl88NgAxe3W3OKt69JMAtAUJkCL61jLVTqZNPQ&#10;T+cGeQNhRVYo6HeMfOfv+sFy9xvLnORuuHouDsUyaR0j+h+quwKPIEi4Zildy5uRWXUyl6CyDjrt&#10;50PQA6GN65XIA79nWB0jgp/LD0xhGOwyErIIQE2xJfBp9hjNM+jPOZipeq6oUnWfjlQ94P6oHCfX&#10;iejG+DsJ/q5j8Wdpf2uLt6W2aV+/Xf9n+b3vTmpvVXODZp8Wj6LxiyDhxApoldCTtqkAqKIKijoZ&#10;PEn5ye/5RxJ4F4k18KTRgaXR5QlEmp7HJmYkuDQDiptBw+uFVYjKu4HykXQMpSTkcj1bY2H5nk5S&#10;FsEoZb7lyUyIIUB5/LgIuskn5hQVPgt6mvFWzvAdgajvs6RjQVYnmHd0XUQLZwwsHgANLoKeg5QT&#10;3VaorDfWvfeDSwNZHt2YAc0t9fmvOSHSueJxte6A547rPqOQVp8h1Ay2bh/t60aA+G6wJAQlfc6H&#10;4A+6v+90gl/LAKDC4cJs7ktQblu6GA3ocJoYANUmWN3W1f4nF1iL79ULC0P4v/0VTX79C26tnYOc&#10;qMfIePaYobCGpxGEL1kBLSR+SbGS8HVe3EsbGVJIIBbQIRZKbwVF3lEtVCYAuRQgi7V8R1i+YWHm&#10;fkWvCUB+vjBeD0JiZRYElUdIt+jSauhcCDPpm+CnsJiAc6Ewz4d1jnBdSdSZcoNcZzistJki7l8o&#10;COv7qXweOzsmEjc3LMPSAe3Qoko4mletjHY1qqB34zro07g2wVgZ9XkTCPv3v1izwLHt6/hdScE0&#10;JYsgBEG6u1IQ9EGoaCA4f5/qh8wCoS8I0p0YBENA6Jyg4KU24pC2ZbWRsTJrUgalYmUlaLKGCFsX&#10;CHMZIqvDTRVfDkbte0Gg6jcIghmmHyxTJgFR0QhhKQAHcwTp8nnMTKWAMSJzIPQneGC9YdTnwlTX&#10;OeLaR3kuuPSVx3qVT9enThD1+OawruUQMlms13J8GWRCWsILfCIXNGLpU7yMDaM+mpzMN/p+9UYL&#10;PH4nkNa9sf0EUn6ipgsToNSk5W333gvIPhNNsYya9FrH0jF/lktDU1sr9+VNQM8cUXOAnWsNnY1/&#10;gl8CPZAlpG3OxcjhCJIufOMdQSeCJ0sxvjLvbaZYOj3NOisYuVloNRJCdxqv+12Nz4Kf2ugCJ5gn&#10;lSc8lxcply5TQJRydFzun6l2BZ64zNdynZEGQ7X7CbDmOhkm24SQBKPe0+/IVkH2CrGSMQWWoLNy&#10;sv+X5/6jD6rflQAYIuulDQA0CDXJwVXu0f+s93muO8iW/JyAZ+GFD0G+1jbJJUnrO3OtQ+Q3QfB3&#10;XKAA+K2gECl0bf3btEGdcuUZ+lZBU4XDCoUrVrJUmBqCICt9NbrBv/1f/wsbx/RH+u3zNqdfxrOH&#10;yH7+xJQVSalzRD3EdIfqKTYQvowiDF8gn3C0scFv4gIJ1JZCQwCZU1ToG/+KLpCQJDQL42PoBCmC&#10;sJhu8IsSrOneHPBYkQVBc4GEisJeAs5Al5PH85RP95zPc1iE3/KcfuTQFWfkEISZDIm93EG6SjnD&#10;AgJRQ/g+3jqPA1MHYnyHJqinkSNVK6ETXe/gVo2sXbBeWHlU+svfUPnf/4aRPbuy4kZZ5VdYbM0o&#10;6r1kdOQ79VAIhgJQUpuuRo0IgBaeWXqMJ4VuATfoGvitMZ+vnUOjI/rAOqIwmJXSxrqrYhoIee4J&#10;qXxWYIFQ7sg6W0KcpWD3g+XFB6HB0CCoc0mQKwxUKKw2R1Z+5cAGRkuxjipXVmCyWYoIMkvYZx10&#10;Y4d96bWT1VMp6R3h5wyMwY8gletzk6o+t2GbmtjDptPnuqI6f4JWfac9CMmkPFzC2MvHtZxcNQfY&#10;ura7GXxKSk7WnasME+u+pcA56bkjJv5Xm66fkNMQ2cCT5+LcENm0mLtIf0m9uINfAsm4IVIFdHKw&#10;EDxcBSUMWSjMKgtgvAuo4dMaQQmsdDo/OUNBSyGuZjuROxPcBEAHKFfAJDXAupkpCEUVQsGVBSmH&#10;JzyLQNMdJkvHppvU1NxpPG4qL57aDm1GXqX2aNopnVw5Tg+ChekKZX5uY1OIaXDxQVWG3H92ACoN&#10;QSngGuXuAgAUtDzA2mcl/1z6xw6C0CDIAqvf59or3W/15WDNY+TzGJ4TtDZBdYwoPcaDYFGO6xn+&#10;r69fcenYYTSyeR0rGgAVDmu9PqWpr+QENRNMhX/9C1ry/ZgTu5F69yrSn97D5yd3kPnkLjKeOiBm&#10;cP2zXj97gKwowpEgVK+xYJj/MhoFhFphgkBIp/eWoFO7n6QQWSFw/GsUC4YGRFbguFjnCrnPF4bK&#10;1gZooS7/q8YTq+2PYbFtM9ensleA3/KLed4K8ffCL/jPoh/4r6LvXH7H37U9O89gqV7jYn5WaTNF&#10;VAEdaE5sJKIPb8CGYV0xoEldewZO00qV0LtpA/RqUBsNCUGNIKlMNa5UERcPbiNYk93NmpXcyqmi&#10;CQMhHRUV2gbsSz2NCoPN9bHcKiwLhl0uTHNpVl5jv4BICY4K09ROJyekym1PS7Mk/OCchZoIRDmo&#10;ee94zj/yHCos9kHI3+RAmB4CQgKQZeknF6i2QMJD4NOoKTUxfYrROHqBQnWVYTJdnGaT8Wd/dmLE&#10;R1mkZmJ91NKiNtZ71m8ffilxmtEoAskvnyDpxUNGaKyjEuuoZtBWPbV5DDUyS4MWlMZWQhrT7wYc&#10;aCCCg5V+o7fUCC6Dl6Y/cyl8qXqWsDccNiD+N/VX2JRpGi2mOR4jNZw1KBt6+8ybGZwqE4K+vjPU&#10;chWbboMVU0BRCodclrrP83inyU15Yw2erj3AwSpDUk6S7i4eAO0Oa2GqCpbf5a4hODpWCkHIcEYJ&#10;lRprSGmCgBwWyKAzjPfsdjQ+2d1GPdW8qLzLaJsuiKXDEKjWqP1TG1sIpAJg8iRoha4HzoHWS8s/&#10;L+4mEQpXB8CS51D6zT7HfUIgqDDaQdD1tPkA1O+V7HgeBOUELT1GIPRSZKxXOCcHxfxuheNzRw63&#10;UFhpMOoIqaPHIoSHW8hXm25InQFV/1oOf/n//AtmDeiL9PssBHeuIP3xHaQ9uoWMR7fx+SnvjI9v&#10;I+3BDaQ9vInPhGBG5COC8Kn1HBsEFdpKdINFmjSB4a7GEVv7oEHwHcGXgOI3dEFvCYd3rPRv6BQ1&#10;3I5OTR0n1iGSTJCk0LHQDQqABkElR2dmswLzPGTyHNP5fafz+5FfhP8s/oG/exD8z+JvBsjvdIkW&#10;LhOmAqBcodJ4Chh2f35wCSdmDMSk1rWtXVA3go51amNg0zroXKsqqhKA4f/xF9TieZk1vB9vtNGu&#10;zZuV3J5foWYVliVFPq7H0fU2BsSbufVMEkqW/M7PuskYggn4LtnepbooF9U1xr+hc1VytHqEGZ4R&#10;cpqP0Cq9jTHX5B+s8FQGK3wW39OUbgJhYGZpgjUIQjlTZS/QUWfqHBKAnjNVW5im81IYrCGcyshI&#10;iXKzS9tjLF8qalOHpZtf0KXJKXR9aZGVjIX/HBET30/XjNGMzqQ0fkbT6Os5Iu5BSw/w/tldSk+e&#10;03NUvBmNGLFpujd71IAGMui7NfmsJrA1aegppaXpJvdTZokmuXXb9FpKiuTxnum41ylNjivpoVBX&#10;nZ5ewfsnl/HuiR4c5Ybn2iMVKH/orR6voMeAathtwv0zgmBoBS8tV4ldBZfzcRVUoZuSJAvUPqBh&#10;MXJvssfKD2IM/lkAZIFQeJorB8jC5He7u1lRXE+t5HqdCMLPKYShGltd3pEGbAdgyGNk8fiu7YHH&#10;p+vUw17cMwwYivO1zXxLaBpoebzSobAPc6kEAKUy/rP/+jeCSAp9PwjBkgr9XEn551Fu0DnIIAR1&#10;HoIu0Aeh/U59zpyg30PMsJhO8LtCYSVKK2zOz0Mi4dSrcUNr8K9PZ6NcQEGwQXhFW+q5MDV+/RWV&#10;/+NvKPd//wsOLpllExEk3bpA4N3EJ0LvMyGY/oB6cg/pEQ/w6eEtB0c6wyz1HDMczrWQ+CVDYoa3&#10;CnnNAbJSv6Xeq8OEYPhI0ClNRjAU/N7SmWudDrHoHfcRDAVGfuYLw+Uv3OZ6iRl2Kg3ms0uILraU&#10;GK1nujCXwCwSHBkK/yAc/1741cLjb3SE+lwxHWEhAagZazTOuIBh+Pszu7Cwe2P0a1ADzasoX7IK&#10;2ilNpnZVmx29wr/9u90c2tSuiSvHdtFN0vWwoqudzLIMCEON7dWwM3N7cnHm5FznhwGNoHHpJ0ol&#10;8ycn0GgMNQepzU1DJ10CtBs6qeR9Ri3cbqEdHaCcjk3Zr+n7CYlPHhw0Fl2zGGXRJWXTFdpUcx8U&#10;Hgc7S9T5Ybmslv9GyQQYlOOt/UzPIXYApCsj/DRruT1fRPm7BJMe2aBnmqQobU1NWV4IGyrNTKSH&#10;KEkW5lIp5vge2eM23z+7g7dPb+HNk+tIeHQVCQ8v4zVvQlLCoyvucZ1Prlo+b6KWGtqqZw3rUZzS&#10;48v2qAON/3fSA6AoDbDQs4w1eo1S7vGbh+cJLg27lc54Oh0cdnvXG4p7RznLR6kjiL15BDE39Ozk&#10;Q7b09dLTn4Kgq8AavB90hAYw9RJ5w7U05bYaSQUjs8xcKqxVu5/NGMuL5XKvGPqFVHo7Di18YKJF&#10;Sr1QbroeTRulGSg0Vc9HZCUThrLnvLv5dygBUOG42jRsEHwZEPQdm4OQOjxKtQf+9J+Dr8uCoH8+&#10;Sqv0Z8v8jDlCB0EHwJLhsPvNkgdBP0WGckPncgNjh4u4738WF+HU7u32yNNa5csbANUTrKVmgq5V&#10;rrwBsOpf/8bw72+oRgd0a/sKpNxmYbt+Bqn36foEwEd38PmxwuD7BCMBePsqPt+7hkw6RaXPGACp&#10;AuvpVYcHQ121AXqzyBS9IyxsYgUCUCL8iugEi96xUnJZ+IbAiOfnGCrrs8VykDxWcUyMOcVi9SgT&#10;jgZTusU8Kuv1GwIhGnGXLyHq1Em8vkYX8OAxQx61NbPCZ8klF+NrVq6Bs1Djmb28RXXaFEQ/wo1V&#10;E9GrdhhaVK6M1jWq2RC6ZpXD0apaJYT9+3+gMs+LOo/mjx1Kl6Nx466NSTBzicsOYIKinJ7fE6kw&#10;0/L7LO1Egw00sOAZw7enXnintDC1RzG0fa0p7B0UszRczeCnGZ6f2GQdqQRgqtyZxrszVLNZkfR8&#10;EypF07a9uG3TxskVWlshXWFeYqznCl1HjHW0eGAu4O/0IauJQgRAZWzIHSnn9o0m3H14ha/1VLvr&#10;eBdxgyDTU/D0TOFbgaU5Og1qMN3wpEEOzukJevE8Ttz9i3h59xxi7pzFy9tn8PKWdBoxXI+7Q909&#10;a7LnGGs+zTvu0aPu8aMnEHf7uD2WVIMtNNrMlwZe6BGkL28cp45RejzpEbfUEF5vVJlGlEVfO4jo&#10;qxpKux+R0uV9nvbi+aU9eHZxN7ULERd87cZTT38AQV/BSuxDUBXWZYwHxw7K9dlDWD5SXMrFqc2v&#10;QKMyDIBqZFY6iXOU/nEMBl7ukYDg3KEHxEB3vDd5o4XIap8IJmRqXSG5dfOb2/wZgk4Ogn773T/v&#10;BP33fAgG3eWfhyCdoEFQAFSvcMkUGcmfPcY+VwYEBcAv2Vk2QkS9l/PHDEcNAk7upm5YmHOBFSva&#10;upKjq/A9hX96EFbjimF4tn8dPl49aRMQyAWmC34P6TroCjPu30L63ev4TDhmPtWzkx8Qgk+QG8Nw&#10;TFNpqY3PIMiQV+1/hJZcnzk/QlCTKgiCX7heSKgVvScEuSzg5wpiX6Dw5QtrJyyM47FiXiA/6hny&#10;o5/bZKzp924g8doFxJ08hsgjB/Fg1zZcWL0c51cux/UNa/FoLwvvwf14dugQok6exvuHdFGvWfEz&#10;eFPIyqZTZBkiAJXEXZREqL59jZSrh7G4e0O0qeq3lVa2zpImdMxqE6zIkFiJ472bN8HdC4dtXLjB&#10;y8AVnGXa9TRqVIcvwo9QUyO82rdcW1toW9QdJ4V93nRqrm1LsxT57Vreg48IID1bOPHpJTqji/ZA&#10;KD0Z76P0+DxheImQFAx5nfh59WgqjFZ7otoV5fpcOyTdH51mNh2j2hg1M5J+U5I9bvOKuSYNM40h&#10;oOLunkc84RVPIDpp/SJe3TuPWAIrlvCKoV7cPo0Xt05RJ02Cm4GO26NvnkTU9eN4fu0oIq4cRsSl&#10;Q9RBWz6/fJhA0nBXN+zVhtReIaQu7UXkxT02uUoU4aR16bnAdH4n4UTZUq8JKepJiCK477NLLAMh&#10;iri4z+13bicen91hy1A9OrMVD/Wg+1NbcP9kUPekU1vxi1/J/YoerPA/V2RX8YMgVMV1Ls45Nxs/&#10;yPBYc9zZE6XUzkd4CWRyjYJbibw9TwEQlpC2OdA6GAqECpEZHnuhsTpd/AZcm4SAoYoPQblNHdvP&#10;BSxLfwTB0ufGfz8AwEAniY7ngTVwjJLHcwB036sEbeUYulw0Sb2QpXMFHVh/IwRd77DGDOcYAAt5&#10;Hl3O1id8jIlAvzYtUf1vf4Oe/Cfw1SYElQqj9Wp/K8cw+K82VExusG31yojeswqJZw8h4dxRpNDt&#10;pdHtpTP8/XyfEBQMCb/MZ48tf9CSqK2HOAr5glh8rIXCxXF0cdYB8gZFCQIiwzOGtsUaGSIpdYWh&#10;scCY/4bXRz3MEY9Q8PQB8hly5z68i6zbV6jLSD1/FJHb1+DcvAnYNaIvNvfvhnV9u2Jtvx7YMKgX&#10;Dk4YgctL5+DJrs1IuEBHeOYYXp86hg9XGGrduI2UqFiGyzx/6Z9tYgVL4GZ4XUg3WRAfhetrp2NA&#10;w+poEM5zojZSOuZGvEnIOZf7139DjfJhaFezBtbOm4qMhKeWqG/PILFp19TD6DtEN/uQTcvPEFO9&#10;rHJZgp2NelIbmELNxy6xX21TiZrUQ08NZPipZ//6sgl29aBzhoPvLOQ7z3DPzbD0huHd2zu8STG0&#10;e0fpkaF6XIMe76m5Nj+94PUiDAW6LJuxSGG30j/kSPXbCGWG0Xp4VKLyahlGKlSUaxKUoq7KSWm8&#10;PqFGpxVN1xVFtxV1/Zi9//zyATwlbJ7QJUmPz+/CI8FEOqtl8PVDQufhme14cHobwSJpndvPCD47&#10;qO0E0DYCaDMenNyIByc24P7x9UEd42vq3tF1uE3d5bY7x9bjtsT128c34s7xzbh7Yivun+KxzvC7&#10;z/ra7S35PRK/K1QPT/MzBN3d45t4zA3uuN73mGzbxpIQ9Ct7yUpfujLnWgUNhZcfzrohNCkGQy31&#10;ZCklVzqH5+DmKrhrp/Nh6h8rVP7+vixJU45QblCO86N7EIwAqM4TG5cYCkEew77Lem+9HtxS8iGo&#10;1JfS/7Pkf3cKgs99Xse29j0vwdq2m9sUDJ1c+Cuguc8paVoJ1oKfJk7VUB7TZ1ZewdASrx0EfRB+&#10;4/cqBP7qnS/nlNP5fgaundhvj7uszpBXldogqLCYS72u+tdfoUkDajMsrvjvf0WPejUQvW81Ppw/&#10;jDfnjyGZIEq9dx1pd6+ZA0wXBJ89QmYk3cYLhl5Urpzg80fIi3qKAqqQzq0o9iWK6OYs/SVWS8GR&#10;S6XF0B0WJCYyLCOE6ATlAvN4nDzCNZcOM4fgy7hyCknHduLVzjW4MXcs9gzsiOWdGmFe6zqY3bIW&#10;l3WxonNTHBjeDTeWTEL80S1IvXIC6XcuEdQ3CejHyI1jxaebzIhVuKoOAZYjdZIoJE7nDZeOsODD&#10;W6Q8vIrZPduiVZVKaEj4qWdYrrhO+QrmBBUSd6hbByO6tkPcw4tIJKQ+PLvttZndMzelXkeTHJzA&#10;R8enR6GqbU1tXO8eMtS0kUwu7PPH1Cv8UxuWzaDEUFTtWta2xdfanqA2rUB71ilvZqUjeHWTuiEd&#10;RvxN3rC47e29E/yes+YYk+kMUwVDOkyX+uF6VNWxkkooa1Zzta3pO3TMF9flzuSaDtA9aRYmvXZ6&#10;dumAuSk5LYHrPt3R7eMbcIuguHmEMmCs916vxY3DvGaHpLW4fmgdX2ublutxUzq60XTr6Ab3Hve9&#10;fnAVbhxYaXONStf3090f0PpK3NSDx6hrpjVOB/mZw6upNfYbbvF4t49tpnsjaAnDoATYrQEJenoE&#10;7UOC7z7/g+B6l7/5No916+BK3OJvuM3fcvuQtJpa8zMEQ1USAj4cnKvxARYEltyJZo9VW56TzT2m&#10;/EK+58MtFIC+yoKgLx+CFnrzePnqlVZnDKEnCEqaFNPGJBKCfu/zV37Gh2AAUAYugYqvAw7RQSsI&#10;q7LcnAtjHcTk5Fw4q9Ef/sgRS6Ll69ARJ/Zd9h8FSp0Df6SIUisYLqq9lEAvpBzABUOGcrpxMFR2&#10;rlmfdzCUlPwtAFqbKT+zaOJwNAoLRxVW5Dqe+3NhcQXU4LIiK3wlOkH1job/218wqEltRO1egffn&#10;D+LdxRPWQ5x6/5qFwtY5ohQZAiZTqTFKnlbPMNdznj9EbsQ9guweCiIeGgwLop8RiBF8/QiFdI2F&#10;ajMkHAviYukaGarFMVSTXkYjj1DN5fGzbl/E50vH8fHYdrzauhi35gzDgaHtsL1XU6zv3gi7BrfF&#10;/uHtcXJMJ5wb1wm3pvfFkyWjEbNhJl5vWYD3u5Yh9dgWZFw6isz7V5Hz7D7DdLpS9TBrYtbsPEKQ&#10;5y6NNxrCUBO/5sW/wOkV09G7fk1LDwr/j/+wULjqX12ajECo0TWd69fFub0brbfx9QOCSmPX6ew0&#10;LFRtZzYiSu1nStanw3pDt5fw0IFPoPHbqQLhn7VVHbZtei/mppsLM9bmyKS0zZcmCOHSTSOnGZI0&#10;r+deajeiLu/icg9irh3AK8IwQQ6RjjFRD4yP8GdVl8PUIxzkLvm7+bsEVR1XMzApbHx6YS+d3b4A&#10;CLV8cn4/Hp/bTfe2nYAh/OiMBLSrBMaVfSuoNbgq7V/D9VWUtq/EZerSXi73UHtX8DVFsF0h4K4S&#10;bNKVfXy9dxmu7l2KK7sX48quhbiycyEu71zgtGsBty/CVWnPUmqJ7eukzy3DNQGT0LpJWN0iUO8c&#10;XY97co4CnJbe+gMTnaa5y3W4f3Qt7h9ZbY+cvXdoJe4cWI5b+5fi5r4ltrxDAPuyNsHS4Cv92umP&#10;IChH6MBXwIqs8NV/joAPQYNSCPx8/TEEteQdnsdTL7IGuucmK7H6Zwg6J0hXwO8VdBysQsVt3C5g&#10;GcQIJw2F+5brw8sHJX+bt+5+pxwr/4eOS9hrMk2ToKsxmvbahbYGOkLRzWEm6Cnc5W/SvsqT1O/k&#10;73fjsl+5IURJDOdT/Bw1HY9gzQ7eNHSO1Cuvm4FNdZ6WjMTo+xjQrjnqlquASqzMtT0IKiyWE6zG&#10;EFlpIOoQ0eSimjJ/bKv6iNi6EO/P7sO7c0eQpHD40R1keL3CevavwuAcgis35iWdYBRyGf7mEWq5&#10;LyKRS5jlRzKslTPkZ/IeE4p0ePmEY96Tu3xNcZnL4+RFRhj85CDzntxB9q1zyLh8FGnnDuDt3tWI&#10;XD4RNwi5K9TVWf1wdU4/XJrRC1dnD6Q7HI7HSycgZuU0vN+4CB+3r8LHLSvxbu0svF0+GUnrZ+Mj&#10;j5Fx9Rhyn95B4auX1sP8LZNl6TPLIiH4RSNO0niNkxMRdXIPZvbogO716tIJ/gXh//4f/3/G/vrN&#10;jWvt8sbzP8w7MwfCcRI7bDuxE9thPGFmcszMzNDtZmZmZpTUarWamU3tbjOznZwH5p05Z33X2iW1&#10;O3nOfK/3h3XtqlKpVCqpPrXuve+9N+H3gOlK+Mi997N8xITIu1YtRg8B2MZQUXViXbV5pp7MiE6v&#10;W0PJ2fLQRfB10Ol1qJ6sIs1AT+NcNhYJMjFoLFBlfKyBj6W43y03sdRwcC0ldGWUQNVakmS2NdOx&#10;qTLf1JPlRaAhJxQNuaFoytdUqhqoOAG9BobpDJ01lmYOoecdsFhjdWZb7o9Q9Ya3Vr1ZLGW5QXcB&#10;Q14BkCGlQtna9BDLudHdlcbvJ9x2oTB6J4qid1N7uLwbhVE7qe0oIMgKCbQCgizfaAvyI7agIGIr&#10;CqkiLhdzm1QUsRmFYRtRELoO+aFrWU5Q2DoUhW9AccQmwvGOSqM2oyx6K8pitqMidicq43ejWsAS&#10;zJL2ojZ5H2wp+w3kHKm+1AHUpVHpfh4dgCNN2/U6IZiyhyDcg9pEwW+nKWu1nrQbNVz+/9gwIt0B&#10;4O8h6KkbVN0dIWX1MbyjcQhyH0FtIgjlcswxJkBQsPMue9ctwFr1YBqUcSIETb3gOAg9uV3cx3KE&#10;Vp2ble1vwcuse6ScKiXAensDaNBM0zNG+xqAqZ7OI372nf7UdGxq8dZnGelzCTaJ2/Wa2c8ruT7u&#10;J9enjuMaNdgaOcTqzmN1H7ozpJG+30U1JvEzzXUzDwJeA9NIdNi0vusz3GWZePvZqQzrpvCGfsh0&#10;i5sx+VEDQYXET/Jm13bVBT4z6VHM4PbVb81AXcAGHCxIwkB2Ao4QgmMNDpyguztheosQdD0aR5Df&#10;6RBhO0wnNcBz6uk09XpnGSqfZTh6uqoQpxmanqws4HIxztjoyhhWn2sgAAVDgvIcHeQ5ukfjIF10&#10;gVU5GMtPwEhmBA4m+qMnfCtaDixDk/9yuHwWo3rTtyjd/BPsfhvRHrwLY3GBOJsYjpPJMTiVlYKb&#10;1WW4UZSLSxnxOJcQikOB23AiJRjHClJxsasFZn4TuUDjBAm/E/yfjR3HjbFRHHFWYs+PX+C7l+fg&#10;lSefMO548n1W6/BkAlEPEaUU/fzhe6jOjjP1Y6rwV8V/a0UGWqhmwk4ydWd6TSpNhQU/Oi1Cz5Uf&#10;A5cGHM6hCJh6U6HPbfmEEF2YnFhDAUHEspFqKhTwpASzrG0CqDtP749EPcM9ZybDu4xAUzbkhKG5&#10;INJyhnSLneWJ6KpIYvicbEJopYMo9DWtpEWEMM9JUFYjQ6MaFryi+3Op3k5hpEaLV8hI91dBlyT4&#10;FEdtQmH4RkKKIqS0XBC23iif8BLQLK1BfohHwasN3Aq5T7HgFq5yHYq5T1HIKparx1UStgal4WtR&#10;HrkB5fys8qiNqIjejPJoLsdsRkXMFlTGbqW20bntJAQFMMKL0LIRXo6Uvagj4CRnmo9RfbqvJS2n&#10;cXvqPtRpv+Q9cPA9dgEwbhtq47eiJn6bUXXcVkHQ6/buOL07sgBowGfCRYaEqhfzuKQ7uW6eOkE6&#10;QM0qb9JaNNO8RybEUwKzuak9QJwgvd8ryz1KVr3XJTlKvtfkERIMpmfJYU05SQAOK3NdnbO7TLa7&#10;GRKMEDF9IAkSjRdoNA4kwcsC2B15t1Gmfm7idobXlBl/UBDjZ5+Xg/OkSJxX0qspJ0gwlqvTeZh9&#10;CRBuM5NYqxV7qMNUYGtIf1Ph3stS3YBUwa1+jgTc+CCfgiHDf8FXpZlljq8pkfXi0X5kxfoxjHvS&#10;wE+wk9sT/BQOKy3GGwpPpdvRsFkvPjYFq998Do2RO3CwOB2DhMcIgabWYTWInGyhc1PC81E+wA4e&#10;NiDUMFVqKDlSVYrhokx0p0SgPfoAeuL80RcfgMHEIBzJicMoj3eqPB+nK6gqgtFRhjP11VSlcWpn&#10;CcEzNobCBMCRlAAMM/Tp443VzRumOXAl6vbOh33fctQH74Rjx0o41i1G2BcfYfPbb2D5Ky9i1Rsv&#10;Yes7byDo849h37wSgwE7cYOfORThg4PxwTjnIIA7WnBFfZOVc6hBF9QfWV3xCMSL/R3I2LUeP76m&#10;iaamYfpDD+Ohv96LSXffa1JlBEK5aI3AHeW7A+2VWXAz5G4sSTNy08E2FCezZGhp6tEIPoWVxlUR&#10;bHkxxlXVE3712ZRKiUCsz+VreXJhcmOWI3N7ZEGP0jKP4eYx3JqXOkcjtocRgiEGgI40f6O6jAC4&#10;soO5Txia6BI1d3WLgWK0AaNpcdV0GHSNjXlhlMoIKpL7c7vW+V433aUrKwjODB3X17grgaYqTu5r&#10;C52YXNkGo1KPiiM8UAtbSxFshFlR6EoUhiwn5FYY0JXwtdKIdSjnvuUsywi6srDV1EqUS9zfLIev&#10;QmXEGlRHrUd19EajKqNNlmIsVROINTyfWsJKsiXsgIMgrCPUJsqRzG1SEsXXtY+d+9rit1M7DPx0&#10;3IrI9UaVURuMKqi7vK7Mgpu37sm7LNhZwLNy1yzwWfC74/wEqPMCFG9atd6aPsGe0nSJ86TJGHcj&#10;GMlR6cZmGGnEbZIZxFHia+PLvPHNMQg2hYumz7LSYwY7CAOrd4r6LivL3ZovgaGbYGhAxPCSMLHE&#10;Za2rFdmAyivtZ411Zt7jKdXQYsR9zGxkOqaBGIE7qI7gyvZXYqw3OdYrq5XuFB3eaeVqmQRaZeOr&#10;X6MnN6zTiZE2jdytFAprIigz0ZM6tiuPjN/j7DA/kwC9c/7WgBMmm18j5gy3wX/TUoZwT2Aqoaew&#10;9xne2CYx2tMSrG1WfeCjps/wm089jp2fvILelEAcKsvDkdpyHCUEj1UV4QTDWmvoLP6Gvd0YcznQ&#10;X5ILZ1wEqgP2IW/HJsSuXIiIX75G9C+fIm0JXdv6eXAf2ICuqH0YSg7B0bQIjGXF4ERRMo4zTD1V&#10;Q7dYV4Gz9VUGhmfqSnGCzupodiiGY3egjyFSN0HYFLgazv3LUOOzCflrF2DNy7Pw9uTJeJpOTd9j&#10;GsP659WqS5A/S3f7MgG//KWZSJ/3Leq3LceFzDgMBO/BkcxY41aVIqNJnjQ4w1X1SiEMbxw7Akd8&#10;KNZ+8jd89uILJl/yjalPYd+X7+Ln2dPx2H33mzrUl594EpsX/IzWsgxCMIXgI/xYugqT6eASCTCF&#10;kQx58wgzws1yfREEU7iRnJsRAebd5lUD92sg4FS66fIa6fYEJwMpQk9y0+k1EHKSKzsE9ZmBJsRz&#10;mHDPUn2mHxqyAuDODuR7ggi1YMIw3MBPUJQs+NE15lugbDYQ5OdwX/Oe7CC4s/zhyvCli9pvnJWd&#10;MKml66oRMAieSjq0SsKvgiqPXIcKwc1AjQpdZVQavAzFQYtRErwEZcErUE4QVhB6FWEqV6IidDm3&#10;LaOWGFWELDXrFWHLURm+EtUEYS1BWBu1DjVRa1EdSTByW1XEamqVp1zNbatRw9dqCUo7z80RtwV2&#10;yha72aiWsLRRtTEbURO9wexXYyBqQbVSTpPwE5RLBeXwNea7lEesxV1qjbxMoN0JQT0OT7Az2z0y&#10;Dk5hoSruraG21KXIDIgg4PEmVb9LtdSarm4eKZ3F2xnbzKjP/YyjmiDz3nFpfcI2uin1CTbjkcn5&#10;ERDq3mPGIux245iy4U3ZZEa1MUN2DSiPi0CUOxyXEluV69VpQcyrAZUeWP1LEWgEk5yayQkzqRF1&#10;pu+lRtu2WgutyZzUanjMpFZQ2sfsp2RYD/BaqnG4qQKHGjXvsKYa0JwueRiuL8RBzVOsngJ8v76X&#10;vofy0UyYzPPXd1H/TnWAVx7b4fZarPjuY8ya8rip11Lvh6cJC0HQtAh7KvzVYKLuc08/+DDen/4E&#10;DnzzFoYyw3G0uhjHnTxvhrMjFQV0fF0GgiebXGjLSEDOjo2IW7kU4YvnYd93X2LD++9gzRsvY+c7&#10;LyLw45cQ/sVryFn0CRzb56Np/0qGtjsxFHcAR9SKSyc0Rrd0ojwTp2oLccpRShjSGVInbXkYK03C&#10;4Yxg9BOEnQytXPuXEIRrkbdyLuZOfQKzHuK53y+oP2TqNWcQ4lP5PZ4l/D6aPhXTuPw04T77oQew&#10;8a2XkDj3C7i2rcLR2CCcqykzAzdcPXLU6pNMXR0Zxc2TJ3GQ33nzV+/iB7pK9SV+i8eyHdiI9Pmf&#10;4IWHH8JjvGaqS/35w3dhz1HdXSJdHsFH9yrwuejULOhFElKCmeXWGrIILLoqV2aQgVY93ZpKrbsU&#10;wvJ1I4JHcHMTbo2EnRxZY24ol7VOOBkwcR8CzijTnzpgQOVimKeyIeMA3IRgY7Y/mnICqEA05wah&#10;JS8ULflhVLgpmwVAbrOk5RA0cb+mbL5H7yUAG3nshnSGjgobk/bQOTHUpGsSBOXAqgmPGgKwmqqi&#10;A6yk+6ug+5ObK6fzKycAy4IWoSRgAbUQJYGLUEoglhGIBnrBiy1xn4kqM9stIFaGrTCwq44k6KjK&#10;8BWoDCUkBcvQpfw8LoeuIDS5ndCsiVxrQTN6PaFJcHJdgDSwlLvkPtrXeg9BHC4XSmATyKUhFM+5&#10;JGgpob2M68upFbjLDJxonJnApgYNha5atkBn6ajHsVmObhx8hJrCszOElKaNPDnYbfr3Hu8nqDw6&#10;NaDBWLsJGstFKdzTaNYa1tySwlpPLxMj1fNpm2ed0DqlXiEEnzW6dZPJ3zrSppGpNXSXJe9gChrJ&#10;RqPKqD+kBlYwOV3UmLL5CRdNFaBBYdWR20iJqwKVF2hKMfCWnmVN1+mdb0U5Xofc6vqjPDB16yk0&#10;MBtysXQVm+3SwYYSistKftXrygPzTBPaq9n1apQNb3Xn6a5ORZ8tEwNKkm0sM85QAFW2v5J2NVGU&#10;pCHLNIKOXKPCsk/ohtQ3WG5JEBTwVB8oCBoXyJvaDKVvIDgJn898GiFzP8Iww7SjFXkYrSrGsZJM&#10;nHTX4Xx/P8NiB+yh/khYtRgBP32NnZ9/gpVvvI7Fc2Zi2exnseftOYj44lWk/vI35C35EOWrPoVz&#10;83do2jEPXb6r0BeyGQPRe3AoOQDHCI7jZek4WZXN0LgYZ5zlxgmechTRJTIMpzPqj92FFr9lqN32&#10;Pco3fIuCZZ/T4U3F57Nnmro6hflK7ZGzffDPf8Urj0zCQn6Hj6ZMwnuTJ+FlQvCV++/F109NRvrC&#10;73AsJR4X7VW40t9j9UnWgAyeOYzlDC/0tGHfj5/jqzkv4L0Z1vSi374yB/s/fxMvPfoIJhOsyiP8&#10;cPYLKIj2RasSe/Nj6KA0gRjdFV2cZl2UWzMgI9AaCbfGTLqyDD/CidBiKVCp9G7zqlHwkrICCSGK&#10;Tq6ZsGsyIpj0miBH2EkClCt9P1xp+8bVQNfm5vZGvt5EiBll+aGZYPudeLxmbfeoKesAP9uHx9X7&#10;dZy9aEjdA1fKbjiTdsIev80KORV6GkdFFyUAMqwVAKvonO44O7k+isArFfwMBBeg1H8BylhWBC5E&#10;JWFXQamsJBy1rTxwvkcLLCAKhARdZfhyQmylBcAwukbPsQVLA9RguUcCkQ6ykg6yyuxHJ8lzESS1&#10;j+BbymOW8HOkYn5GMT+3OHAxilgW8TwLqMKAxUYF/iqX8LUluOv3Loxhl8JOOTSz7Cm9r8vRHbZC&#10;UgMzDZZI12WG0+ptNaO8HDNDXmlOEhdvZLom3rheKB0nwDTGoGBm5jZhGGsNpOoZTFXublyNdHdu&#10;08H7mAZX9Qzgeogg0mjTZn6SeqUplLKkNPK00hga1Vm7xuR4KelVUwEon+ugEkdN/peV4jDUwP1d&#10;JQSYp6O1ZOZDzregZvovajvhNSGRtc+m7j4ZBJfVN9GaDjTF008xzWwX4Lql8X0s2JnUB0/3HnXp&#10;UdcdSS2BraVxBoZKlNVnm7mTmyuNgxwhgK2RvPm96wkuusDCWB/TmmlafQkM0wWM0FO+oErVcT0z&#10;6RGTOK39tPz9nGlIXPYFBjMJwdJsHCvOxBid4JmudozYqlHtvxcZ65cjecU8+H//GXw+ew8RP32M&#10;1CWfI2vxp9SHSJ/7JrKVvkIIFi37EGWrPkPtxm8Iwl/Qvn8FekK3YijBF0eywjFanIgT1Tk4TQCe&#10;a6zFOXc1zjZU4lQ1PzszBH0RG1G/ay7yl3+IKkIw4rv38A4hvumrD/DpzOl4+p778OqjU/Dxc9Ow&#10;4v03kDT/S9Rsnk/3yZtq9Q/Invs5nLs3YqQwF+fpYK/3D+DGwYO4TgDeOHESmtDdjEqjekGGxDcP&#10;DyFr13p8R6i/P2M6Pp49C+89NwNzFAYTfppvZTpd5/szZyBy+xq08XdRfVsTwddE8DXlhBJcAp8g&#10;5oEWIWTARacmOLkJKkuEze/k3bYPjYLYuPajUdsIJXeqBaYGgsmVvAv1yTupXXBKBJVUT+k1V8ou&#10;7mfJLaXu5rF5DB7LC7gGHc+sE6B0e/U8bn3yDh5jB5yJ2+FM2A5H/FaGkRuNu6phyCtVM0SsZqhY&#10;RRflDUcr6bLksMrlzAinSsKlIoAg81+ICo/KCcFKgkbAq1BplrlNUBT4CMCygHlWyW1lQR43qGMS&#10;fgKg1g1cDcwIsoD5ppTTLCPMDBwJO1MKcvzMIv95KDzwCwp85hrl+/5CzUUeyzzfecil8g7MZ7mA&#10;5ULk+y0eV4E/Iegd9dV0P1PIxZBTLszIE4YZ2FEn6fKskaC9rkxD4wt4ljOTIxOETB9D5VYpr8qM&#10;+0cIUYKTRok2w2ARaNao1HaPo7OgJcgZaCkDnxoah1YZYVeCvrpC9ChFoUb9E7OMOihNyKSZ63o0&#10;SZM9z+R5ST2etIZO5UzVZKKjWpM2KWNeHaoTCKX4cbV71MHt7WUTpe0JBlTNxXQGReqHGMMQKYoQ&#10;s7r4qG9iE52DV3q9Sds8/RW1r7dbT72ndGSGoo6qz2ZIlBdh5npWS18f4TlAx2hNVq/pCiwom47j&#10;tdnGYSb6bjJDRKk+UI7vMYaPCn8VGqucosEBCL6ZhOBLTz6BpxgO/zB7Koq3zUe/IFiUhpGiDJyw&#10;l2O0wYlqvz3IWLsEJTvXomLfBlTu34A6341w7FkFB99Tu/lnFC//ErbNv6Bh30rUbmXos/ZHFK36&#10;CmXrv0H9zgVo9VmFzuDN6I/Zi0PpIThWxJC4OhdnGm240N6IS70duNjVinMNNThOd9UXuR31exah&#10;3mclGv3WY+EzU7DmhakI/+pvSJ33KXJWz0Od/w60h+/FSG4cThan4GR+Ao6nR+J4ShjO5abgqrMW&#10;Nw4dxk1N5K6JmcZO4IagR/hdP30W10+dtYbsOjqCW0cOoSktGps+eQOr/vYKtn71MX547WXM4oPk&#10;eV43M9wYy9enT8emBT8Qfgwxc+n46PQa5eo8oJMbM3AhZFzJBBYh5CKwXEn8PonbUJ+w1aNthA1L&#10;bnNpO8EjuQghs79HZpte4/518VtQF7cZDimW1z9W5SbYVcZtIbS2wElwWdrM/Tex3Mhys3m/jlVH&#10;Ofh5dToel52Jgp51bB1L0DPgi95goGcgp3q8UIKO4a7KcoaTCi0th2aFmMZ5KUyl86okACv8KVNa&#10;AKwgsAS9CrlBStvKCKgy/1/uKECyIFjqgZoVNstdCn4C23wU+hFqBwi1Az8bCXKFftq+AIX8vEJ+&#10;dhGPny/A+fyCXMIvZ99cZO/7hZqLLJZZLDP3zqPmI3PfAkv7FyHHdwly/ZYiz385xXDYOC2jRozS&#10;qcnNWU7MCiFHVQdmQkjto0FTrblAzBwggpSAZ0aPKEE3odNRq36F6mOYTjjJDck5KXOegLJpGs58&#10;9Dk0OVMBgUZQeco+QUvwsuWim/t21mShk8cZl2fGOSWeNpcmwsp9shJAJeVBKU1BWfEtfL21zDNf&#10;MfcTlNRRuj4/Es7cMNTxae7ICkId/9gOT2VzHZ/mlvwotcL5w8k/f71RIOr59HdS9swg2DKkYNSm&#10;B8LGdZOlnkWg5VjddZR3Vad1tewpvcFksYfAlh5kuvDY+V69R1127OlKfwg2rYBNPL82nmsnnWJ3&#10;eZLVW8D0GEgxpZJlO7m9tyYNu5b8gKkMewVBQU95bwKfcgK1bOoI+fqcxx7HO9OewWP3PojFb82C&#10;3Xc1BgRBtQwTgmO1ZWhJiUPBRoalvlvRnRCMttgANIfuQvOBdahY/i0q1/yAjr1rcNhvCwYPbEIn&#10;VbNlGUrWLUTesm9RveYb1K77FvU7FqHtwGr0hm7GIN3gSEEijlfn4Wxzvelqd4UuTa23FzuacYbb&#10;DyYHoyfaByNlmajdvQqFq+biYEIgDsYHYjjBHyNpYRjLisax9FCMpoVgRD1deP5DBzZgLCkK54vz&#10;cLnOZgZhuDp0yAzVL/jJAV7XKNQqCcJrLK8ePoLrB4cwXJ4Ln58+QvAvH8P3x4+w+O3XeX2mYhqv&#10;4fSHNdjEI3h16jP45aMPUJu4Dy0MO10pe+jC6MYIE0HGApCAshl2wsQes8FS9HrYotZRa+isJNVf&#10;rYVN2wkc7etgmOlgyFlHoFnSuo5BMHE/7a8GAKk60lNX5qkzq/Ec1xa9lvvzc6haLt8R17mtRvVl&#10;RgKdV2osUD2ajit3R7hFrEAFQ1ErzPXU84WovCNtN/VrBoBygQxLCawKjxM0bpAurZzgsoBHEVZl&#10;fvNQQnAVEWSFPoSY788oojsrPjAPRXytiDArojuzoOYRl/N95yNv/1zk7vsJ2Xvo9vf8iJy9PyN3&#10;/zzk7J+PbJ8FyPZdRC02yvJZhIz9C5GxbyHS9yxE2p4FSN09Hym75yFlD8Xl1N3cvnexUYbPMmQf&#10;WInsgNXUWuQErMNdQ+5KgkzS6BEKG+XGLEemiY6Gx0NIb6Z8OfoZevYSZF10JR0EVGtlBprLlU6Q&#10;QNjI8dDtMIRwMoRQ2UDnM9EtaZSHVoGKalF4SGBZ0NLE6lYyqXKbdCx1jDYqUJqB1U+wjsd1ZIWZ&#10;LjTqU1hLwKhUh2h1+RGMvP0Zta2W0KpO84e6+5QmWZnsxbFKAt2BoqhtRspcL/Nkr5fF7EB57E5U&#10;xO0yiZpVCXs9XW18UMVjSNVUTaofpYx1C2zqruPgZ9lN5jq3K7s9xY86gFrtn+jD4/jAlsx1vlbD&#10;1xxpynQPgDNDleHBJvRq4fdu47Vqo+OU2pX6YFr+ItBqtkVh9efvmHq+Z3jTPu4B36MEnxyhd1kN&#10;JW/zBlde3JR77seur9+B028t+giXo4VpOEYgHC4vQH3gHrRHEjB5cRikw3L5bUPppvmo37YYLduW&#10;oGHdL0j88n0c+Ohv+IpAfUcTmhMYb0x+DJ8+8yQy536E8l8+RPHcd1Gz4nM07pqHnuC1OJgRhuO2&#10;YjNJuhlH8Nhx02J7ZaAPlwjG0xV5dIt0pAzJB3hOw+pGF7EfXcHbCdoN6Ny/Cu07F6JzC0Pt9d+j&#10;Z9sCHAreieNZSThXVYZLLgeudnbi+uAwrh8eoQOkCyTwbtL93Tp9jkBkOKw6QZZqKLk6PIjjdKEJ&#10;a39B4M8fYve3H2L/j9/g3enTMF1VCXSBUw0Ep+LL119HduBmNNLlyZnZCa9xSNE5VTM8rCIYqgiG&#10;KoZz1d5wTpX5IXRKVJVCPYFD8lTwK6z0tnZaFfoEnCTXpUYCI6u+S2FipTmGt4GAn8XPqA5f4RGP&#10;Nd4YQEjpPToHs0yIjbfQqpGA2wg8a1++xm1lIcuNDPCUukKVSmpIoCM0ClnD1+kMuY9af8uCltHF&#10;MWQNUH0gowH/xSihMysWzA5M1Hzk06EJaEZa9iHgGJIqLM31XYgcn4WEGoFGd5ZFGadG55a++2ek&#10;7foRqTt/MErf/QtS9xBmhFzq3kVI278EaYRZ2v7lLFcg1Wc5kvcuReLuxUjYtQjx/M8k7FzE5YXc&#10;tghJexab11P3r0D6gVXI9F+PrMCNyAzYYMq7vMPfKPu9U30ebQwh6cq67VIuujTyhGBHZ9bOcLKd&#10;4WRrRapxY4KV4KSO1CbrnI5J/QsFG3V1KUvYN64KAqRSAOGNX8sb33JPFENBJ2/8O+CyYFZDkFQR&#10;FBU6nimt/ohGKYEop8pSg1DGsjQpAGWJ/vxM9V0M4Gfwvcncj8vliX4oTfBBcfxeFBF8+VE7kBu+&#10;FTlhW5Abshk5IZuM8kI3It9ICaEbTIJoceRmlERtNXAsJxgrYtXtZreRMthrk/YTbj6w8xzrvF13&#10;lM/FdWWx21N8Tbed2qS9BKCy03fTXeyGjbIr650yme5pfnCmqyXQH405gQRhsGnNay0IRWthOGWl&#10;NrQUaDkSjdmB+PntF83ACAp/rXD4ATxy//2YTKl+8OF77jOtwm/zBjd5gtwnfOFncPFH700JwRE6&#10;waNluRjOz8BwZhyO5ieimw6sNXgXbJsYMvzyCdK//wDRn72NpbOmY4aO+de78ei990HpJI/w+HOm&#10;PIqPnn4Ma9+cg7rty+HaxJuBMKxe+zU6A9fiMH+fk/YSXOhqMwMqCIIKWW8ofaWvBxeaXThZVYiT&#10;jhocKs3FYHYyhnJScTAnmUCMxVBqFAaSIzGcHI2jmYk4UZKLc7WVuOB24VJbG6509+IaHeCNIyO4&#10;OXocN0+ewU3Cz6tbZwTCUwTvcQNBjSpzptWFvN1rkb7mWwR9+x78v3gb7z2l/sQaauxBk0qk0WY+&#10;efElxO5ewzB1K2oFK8LD1F2psp4hn+q2ShmylfrNHVcJw7biAz959LNnndu5XwmdUgndjsI9VeB7&#10;K/7Lg5ZQnnouvUawCDBeyJQRMGV0WmqAKKP7UthoSWGp1WBQRqlhwDQIcL9CqojvL1LFP2U1BqgR&#10;YCmKA5cbFU1U0EoUEXZFIWtRHLoOJWHrURK+wSp5P5SEcBsfaiVBa1ActJpaxWUqcCU/bxnD0qV0&#10;cctQwBDT6MAS5B1YzBCVkNtP52ZgZzm3HL6Wc2AZMn2XIt1niSVCLX3fYjq1RYTcQuPeUvgglZK5&#10;nLR7AWFGoBFmiXuXUEuRtG8FEvmQ9Cp+z3LE7lyC6O2LjGJ2LDHrCXtXINlnDVIOrEdawGakB25F&#10;ZsgOZITspHYZ3VVfEI96hpUuSi2OTaXKlKdYNpakmMRQN8NMl7LhCTzJQejZBD06MHVqrkwRhPab&#10;/oNFsXtQELMLBVG7kB9J4ERss4BD8ORHbuf2nSiK2WP6H5YnquM1wSVo8YbRsapSglBBmKmvYnHs&#10;fh5vPwqNfIwKqKI4X5TEE25USdwBz37qs+hr3uuVOmKX8rUSfV70LhQTgIURgt965PAHzQ1cQzu8&#10;CjmBq5HLHzcveA0KJP0hwtahNGIDykw2+2ZUxmxFlfKn4rajWsmXiXvgEMRS9pvuOU6G1C4jZawz&#10;hErzMVL6gdNkrU9I7uSytY1hluqVVKHOULwxy9vSF4iWnCC0Enzt+QRhLoFIteWHoYNAdNDNfvHS&#10;TBP6yu2Z3g9eCBJQkkJjzbWrHEG1rk576CHEr/oW7pAtdILhOFKUjqOlOThcmIWxkkwMpkbCuW8D&#10;qgmyvLkfI/2rt7D3zVmYSWc56a/3ErgKFwlTHkdpOI8Thm+/8Dw2ffMJ3n7wAfw89SlUbF2N/mg+&#10;CHiM7vCdOJoRiZPVBWY4/iuqpzt9HjfPXjSAuiFn2GsNr3WutRln3Q04TRiOVpZhtKIEx+n0TtZp&#10;KK8GnGtpwfmmJpxvacaFtnYzHNeVvgFcO8gQd+SYqQ+8Sbd3i+WtEwQhl71u8NaZ83SDJ82kTpf6&#10;e3C+vZFg2oyEpV8ha9FHdLHvYt5zT+IpXsMnVKf60CQDwQ9nz4HPqoWmzs3UhRE4glQJQ7lihnaF&#10;+39Awb7vkb/3O+pbU+aN6/vfL+/7gW7oJzqjn6m5RqYS3/cXOqZ5hAZLLmvduCefeSy5ncuq8ypg&#10;iFjgp3owgY0go0oIn5LAZQQaIcT1fL9FBA8fXpRCROOsWBoRPpm+S5B1YCmyCats/+XIMVphlMt7&#10;IT9EBmATCsLV3W0b75XtpixSNzhuKwxT9zdpEwq1H/cvDN6IgqB1yGNYmRvA+4nK4z2Vy1BT0r2V&#10;7c/Q028VsvxXI4uvZ/HhmB0oJ7aOTmwdMvyltcg4sIZAXIU0wi15DyFHV5e4azFLOTxq73KCbxWS&#10;9q9BIqGW6LMOib7rqQ1cXo+E/WsRv3cV4nZTe1YjYd9aJB3YiNSAbQTdbmSG+yAnyg+5MQHIiwlE&#10;fqxKyR931WRGoDYrErXZUbDnxsJJR+AsSEBdfhwcuTGEXRS0TzXDz2qGmlUMOysIq3K5rASCiBAq&#10;EZii9xFwBGDUXsJuF/Ii5Li2E4BbkR26GVlyXaF3YFhEKJXE0iXGH+BxDqAyyY+im+NyWbwPj6vO&#10;2Xu4H8Fq+i7uQiHBWhC50yzrtRKCz8gs7+Z796Mq6YBHvmZ0ikqNWsHwt5wuTt2B1C+xMHy96e5T&#10;SNgVhKzmj6rsdz0FPYmUYWtQqdSAqA2oUbpA7DaTQuAwFc47DMjqCTGTrqBKcgMxX09LIUsjT+uf&#10;9iEI3dqf0HNR9SpVzyQwJu40y6pkd6ft4Xv2oYnvb+axWrMC0ZYdxGV/tAqKVGd+CM91A96bOY03&#10;7cOEoBpGrIaQRwlBgfDh++4zjmaWZ2AFLT/DGzx25Xdo4UOon3A6UkwIljMcZSh6NC+JDnAn8pZ/&#10;j1DCL/W797D+pWfxvJwRQfv5jOkGEkpXmUlNJwgf+tNf8eXsGQj6+n3seeN5OsZ3kDL3M7SG7kYH&#10;3WQ/f9exohScotO70NcLDZl//RSd2dnLBOElgovrZgrOg9D8xKozvNzZgcsE3IVWQq+lycDvXHs7&#10;wdWBi53duNTVg0t0fxqEVSNSXxs+bOoBbxJyt+QCBT9+zq0xrnPbDcGRMLyuOkHCUsN9XexoQmXw&#10;bgR99y5Svn0DxQs+gN+HszGTgNfoMspPfGPaNHzw/AtY+sXHpl6tkqGjcVpyWaqIJ9ByCLes3d8i&#10;Y+fXSN9BsczY+S1LSxm7vqO+R7oRQzqGd0a7f0L6nrnIMPoFGXt/sSrvuZy5RyXDQS6n755rygxV&#10;6u9fSLDJRS1FLiGWT3AVBKxEAZ1YPstcv+V0WUuRRdBlylnRVSlsTKGSVe7nukJI32UMB5cjw28F&#10;tZISnNYgO4hQUkREs5IX4TEqvOeKYvZRvP8k3Ye8v4uidqOQ93dB+A5GTNw3dDvyQrYhN5j3NpUX&#10;yvubUpmr+z10G/K4X16ETNFeFETvN8qn8iL30STtJRN20ZhspykhK/w3I/MAweizmg6RYPRdx3Pm&#10;ut9GpAdsQXoQoRa8nY5uB9L4n/UqNWgHUgK3G2k5nQ4vK2I/cqMPoIARTlFSBEpSYlCWFoey9DiU&#10;psaiJDkKxUnhuKsqnXDLCCfoCMKsKEJP4IsmFCMt+GWEoTKN4EsNNiFpOUFVSlBZI0r4GABqJAkL&#10;Vqpn282LyIsTri9vhZ05fIIo5MwN2YB8PkkK1MGa+2jkCA2lU+Wtb1PIrP6LDDUrNNQOw85ywY1l&#10;mYGYNdKEgKbXK7lfFcuqhD0mPLUxNLU6VLP0jCDhSFYm/B7YlAiaoGz47ahSv0Q6PGWRV1HVhF2V&#10;aSVT4qUlZbCrDshUeKuVLm4znAlbTWqBK0lpCXvRlLofTYTceLoD4dVE+DVxuZlqUvqDAeBuAnAX&#10;pRbEHR5ZLYWOOLUeajv38aQ8NKbuJjz3oDmDxzfH8UELnWILwdiZG4C0XUsw5/HH6AQfwVOEoLrM&#10;TYTgI1yeqRnmHn7EuEU1nGg4rSCGw228hgOZsYRgBo6U5+JYWQ6GUiJQs3kRcpd8ibhv/oYlM5/B&#10;HEGB73npkcnY9vHb+OKFGXjy7vvwKkPsz2Y9j62fvWug2b5rnRncYIzHGEoOg5t/0IGkYIbXyThe&#10;mY8ztjK6PcJNPTc0b4gAeOEK3SCdGsF0/ag19aYZ/EAJzsPDuDFEwA0O4ko/NTBM6Gng1mFcYeir&#10;BhBN3n71EF0gw2DTGHJsDDdHjuMWAXiT4e/NMYKQ4fEtglbrCsF1/EuaAa+rGa6EYPh/9Sbiv3gF&#10;lcu/QN6ij/H+U1N4DdWg9ICZqP5vzz6Hn957hyHhZlToARlI8PgvQa6c1j6r3iplxw9I2v49krZ9&#10;Z5S4jcvbf0TSjp88+tmjudQvSKDit89lOQ+JO+chieFeksqdDPl2MuTjciL38SppJ7VrAWHGUHE/&#10;AeZDgB1YiSy/1YSF5bxyBDLfFQTfUoJP9V7LkMLlJIWNexgO7lbJ9f3Lkeq7kqLboutK81uLNLqw&#10;tIANyAiiSRHMInnvRtPQxPL+jg/gfR7EaIpKDEYpVeJZ1rZSgqVMigsgA/x53xM2fK8l33EVxvgx&#10;cgtAMa95KUFUlhKF8lTCKCWS62E8bijNC4/JY5RFMXKLoKEhVIuDtjBMpwjHwjBGcARlAV/LJ4jz&#10;o/YRqD7IjfJBHj9DyuFyTuR+Stv52XH+KNZ5p4ajPCMOFZmJqMpOQU1uGmry0lCVk4KKrGS+lkgn&#10;SFdXkx4CmxoWNHAhoWfTelrQeGumhq+pSvbjyfrwi9O90VmZoW5YljEELiOkxoe+4U1WEs0vEbH5&#10;jsI3MbzcQFkdq+XGKrhPVSyhRHjZkwWuAwSXVY9m47o9aT9sBKLCztqE3ajR8Ddxlmrj1Rl6D+yJ&#10;fC9fl2xUHaHnJPycDFGNCEDjtggYB0GjDtQmI14JodGbrBYzAlAaz49Sf8YItcStMq18dtMStxaO&#10;mPWmJU+tgkpncBNqjXRwUhNBJyAKeI1ydPxML/AEOqVL6H1OglSV7JY23alwj9loAdYj7a+Uigbl&#10;dPH9JheMx21K24u2rP2IWPs9nmeYKxcoED7+gKdhhACcRBeoOkK1dCphWvPrCoKP3/sAdtP9tPM3&#10;GsxLxrGKfBwlAEcZEvcxLKjdTBcy9yPse2cO3pzyKF5jyPsq9eGUR7Bx9lOI/OgVxH7/ESq2rUJb&#10;0F4c4595LC4EwwG7MBjmi574MHSnx+BgdjwdYAZOOatxWgMpOGtwoaPFDK6qqTLN7HEXruLW+Ut0&#10;bwTWqKbcHMUNlnJ0N+niTEmpz+/1IwQlYXfjKPch8G4cO06wyfXxWJqVjvvf0HvUKKI6R9UNEn43&#10;CEYtGylF5tiogeCFrha0pkUi8Lu3Ef7hCyhf/Anqti7Azy8+i0mE/OT7HjRjDr4/cyY+e+115ARt&#10;RZlGQglej1yGdNkH6KLoqlL2qPJ9HqH2M+K2/YxYKo7gituxwCh2+zyP5iNm+wLE7FiIaC5HUSqj&#10;uU/M76T95nN/6/1xhGL87kVIIMiS9i1HMkPFVF+6I791hOA6QnA9w02d0zqCkGEmX8vYv5KwXEnn&#10;twrJLJNYmhDSZy2SD6xHqv8mpNBNpQXKTVGhO5AZJsfE6I0gKSE4ShNDCKgwRnsRqEqPRHV6FI1Q&#10;NKozY1CTFUOjRHG5Nj0aNbyONancJzUClXwAliaFEHZBKCIcC+PovliWCEQpBFFqFCrowCozEqhE&#10;Kp5RZRyPz2PxGLZkGjG+t5aRZQ1daBWdYxUdZxUjzMoYmiNur+T5lcermovwJThLEoM8CvZ8ZsD4&#10;Z5bxM6syYlGdk0wJfOmwFWTAXpQFR3Ee7JStKAfV+Rm4y56m8bf8TaW+RnhVWZeu/oqSlrmdgDIt&#10;nHRq1QRPlVpMBSUu1yYJVBShJDjVUNWxO1Ads5Ui6KjKaDqv6M10Xpv5pTZz+xaGmdtgi9vJcFDh&#10;4X6GhD6UL8NM1aNRghlBWMfPcBCC6hBtSh7fwc/S+/Sak9Kyg05PXX/qk/cx5OTxqHpBUNsoJ9/v&#10;JAjr1AE7bgvhMyEtIVppDRIdYCThR9mjVsMRvQZ1MdJaah0htgEN8ZvhTtgCd9JWNBJSjYRdI4Ho&#10;Ztkg6Ck3jMBzxCnH6076hFIkzOcYedajrNQJdf0RhK3zsV6zS55zNLlj8Va+WWPKTuz86T3MfFTD&#10;Z02iNFDCw6YxRC3CUx54wPSBFQBVTyh5neCGj19HmyBYmILRykKMMlQdUwtxMp/GK75D1KevY/6M&#10;p/HO5Efw89Qp+OHxhxH69nRULf0IbbuXY4hP4xE+2cdC9+HgztXo3rgE/SE+OJyTjiOFuRgrycNZ&#10;exXOuepwvrkB5xsdON9Qy9DWTQgexDWGp9fPnMfNc5dx++IV3Dp7HrdOncat0xRD1lt0hwpfb56+&#10;wNcucj8C8/R53Fb93qkzuO2p47t17hJu003evmhNv2nqGc/wPZqjmCGxwuAbgqigKYiyvKYh94f6&#10;ca6rFZ058YhZ/CmC/vYcKhd+jGaCYt17r+DBv9xjrqNyK98jBD9++VUk+W410UihIpuQLcgOpHMi&#10;eFLoquLpvGJ3LUI0FUPHFbd3BbWSy8u5bRlidqlcgSguR+5aisidSxGxQ1rC5WXcztd3r0Ds3lVG&#10;cftWm7qtBN/1pj4r2X8LUgO2mnothYGZChkphaCFDDNLwrahjGVpyFYUBxPUgZsYHm8kHDfyPDch&#10;I3AzgWe9PyWIYWIIw8SwPciM2IdshYp0THlycHJzhEo5/weVaeGEnqrAGA0SePYcVYslwJGXgHq6&#10;e1dBqinrtZ4bDyevpT0rjmCMRSWhWcZjeKFUTFiVEEZldH7labEeR0YIZiahOjsZtpxEHj8Rddlx&#10;cPKznHx/fUoIzUMAzcAB3qs0RYkBsCXRkCUH0SyFEJhhhC8B7YF0JcsKub2UUPPZ5V6A83xqCMBa&#10;uj4bQWcvyISjKBt1pXlwlpfAWVECR3kxbPzP3uVtmTT9HT19Hhsyg+DODKGCzXK9hvHhfnUEk4PQ&#10;sRNGdo8b07qRluXOuF1wq2XYWRMrEG5BNSFYTQBWR25iuYkuS91y1PlZ9WzKhhe89pp6NlN65Ewm&#10;6PhaXaLqzgSx3QSBR6qXU/2aAKdlvq5tqndzpygE3UcHJVfGdTkzZdorzytBeV5WflZdLCXI0OU5&#10;x7UWTsLvjtainttccesJwA1wE4KNhGBTIkUQNiVto+gMCSgXt8vtCX6Cq7dD+MR+jSYB1WTic3u4&#10;XKcAuJYhlxJVuU+Ylbiq16pY6nUdSzlhjlgBcj22f/eO6eP6GMNgpccYCCocvvd+EwKr14gFQLUW&#10;E4IE4NN0i9+9pBFktmGoIAXHq4txsrYUx1UvmBuHoww5Kn56FztmP4Hdr07F3lenIemTl1G37Ev0&#10;8iYe5M05uGsl+jfOR/fKH9C/byNG+Gce4x9qtKwEJ8oLcdFpw+UWuj4z4nQnLrU14VJTPS42u3F5&#10;aNikrGi+4FsE2K8Xr+L2+Yu4TajdFgwlQY8OUZMnaR8DOkLuV0GTpdZ/vXANv12+jt8uURdvUNfN&#10;dgNGA8JzuKn8QEGQ7u/64aMmzFbrsGbGEwR78pOQsfZH+L83AzVLP0UXXdXOz9/GA3/5KyF4P6/t&#10;Y3iH4fDHL76MkB2bGf34ozBqvwnFssN3IzN0N9IJlBQCJilgMxKpZLqrlKBdSA3exXIn13fwtW1G&#10;if5bkeC3xSjOdxNifDYi1ncj4v34Xn/uw31T+L40AYohXZZCO8IpLzYA+QSUEZeLFDIyVK2M9UVV&#10;HCOl2H18UPN+i2J0E7md/xX+huE7UEw4FhCOOYRlVuhOOj6eM91eVuQ+Hpfg44Msn8eSc5Jzk4MT&#10;PASUmswoAz9bdizhR8jlJ6K+MMkMItFYnE5lU5loKkpDY1EqoZgCZ14SHISZnGIlAVpOZ1hMZ1iS&#10;EoESwk+jn5cTfhVZCknpzBiS2vLT4SxI4/sz0MDSzWM08hhNjCRaCOCm9HBGP6FwEcr16RFkVDgV&#10;hboMnpsAl3VH1Vyv4ucKwgJ4Nd9fQzjX5qfCXphB50f4leQQfnmoryxGfXU56qvK4awsg72ikBCU&#10;Y6IDc6WpM7X6Par/Y8DvVM/XnNxPTkwhpeSIl+i+5M7owowT4/Y6hpt2ws1GyJmRHBRqRhAIlLri&#10;VEdotAjezAwD7XEK/xTy7bLqxAg0IxNO7jbb/pUajLSvtXxnmxzZbgLQClMls+6pj3MThA2EoEvh&#10;JoHlItBchGGDRy7CyxW7Hi7C0NI6NLB0c7ubzs6dsIkAJPgS76iRzk9qEFgJVYfHXXrDa8HMZONP&#10;zNkyCahe4Hle53pp0DIUByhzXmkPy7i+HBUh2s8DS167ypCVWPvZ63jmIW99nyVBUCkeml1OLlCu&#10;0KofvM84wanc//WnJqPCZyUO5cUbAJ6sLcOJijyM8EnbseEX1Mz7GO7Ni9BxYBN6963HQd6wR4L2&#10;4WhkAA6H7MORkP0YiQ3BibwMnKmpwJnaWpyuLMfpqlJcam3Bla5uXGpvx2UC8EpPF9cJwxaCsLUJ&#10;mnRdYLoh6DEcFshun71gubsTp3BrjOHwCYa1ZwgxbjcwJBSNG/Q6P+niNQJUuopfz0sCI4F6lrA8&#10;I+d41oTJJgxWPaQAePgQrh4aNq3DGmWmh98/d8PPCP5gJmpXfIZ+QmTHF2/hgT//FU8aCE7Bq89M&#10;xVvTZ2DnqpUMrSJQliSHE4IiOqaCuGAzArWUQ5hkEyqSlnMJq1yGgrl6LSaA2/2RFe2HjKgDSKP7&#10;Sibokgm85JDdXN6L1AgfpEf6IpP75MYHozA5EsWp0ShNJzwyCY+seMIjwQrtCINagsqRFsZoKYT/&#10;6QA+fA/wf7mf/799fADv5X3FSC1qN8qoosi9yCO81TiQx3OT4xP4CuMlOjUTNtI50V1V8tjVGWoX&#10;iDbur45OTwBsKNLwYYRfKcFXRpVmo7k0h8pGU4mAmMV9BLQUusUk1ObQ6fGczbkTfGU6/5wkVKku&#10;juCrFZToyJzFOWgozUUjnVgjl5uKM9BSmIaW/BS0qqGOEGsm4BoZejdQLgLWxXWnzo2v2VhKdoJa&#10;g13YBD06ylpt5+9r53EchZmoK8sl+ArgqiqCq6YMDbWVcNVWwVlThbqqCtgrS3CXd2wuuTGnQkm6&#10;vYZUZckrJFWYut+85hD8BLg4absBnUOK20ZXtd1SrLSVYjgYRRjwprURArV0QVINQVDLdW1X5rz2&#10;c8armxEhQpdmIGYkYHlLhpum3MEfnBLIeM6/F10eYSqnp2XzHoWoamQw2m1k6vHM6wxjJe7fSCg2&#10;JlIGZoQaYdbIcLmRjs4q6fi4rYmvN3G/Zr7PK60bAHIfp3oPKDM/krDn96si9CvD1hFua1Eeshrl&#10;wasIN4pQK6XKgpWIaiWjlnB7cdAKFAWuQL5aAH0Xs1yCAr/lKAlaSRjqfXSLYetRyG0L35ljeoMo&#10;HL5TJ6iJxAXGh8ZD44d5Q99/9z2msl/jC0598AEkrP0JR/LicKqKTpAh8fHcRPTvX4eeA1txojAH&#10;F2w1OE93dyozFSfSEnEqNxNnihjmFhfgXGUpzvP1czYbLthtuEhdcND9tbWblJUr3f2En+YTHsDV&#10;/j5c7evFpQ46w+ZGXFWdoCBI6AlcvxFovxGIvwqAqvPr7sC1VheudbbgxtCgAZhVB3jCtPjeHDtl&#10;8gBV/3eL4fFthcl0fnKSv57iMU9x+aTCa4bTCoePjeG6B4LXeLwrmiFvoJcQbEIH3YJt73LU7V+F&#10;jvCdGE72M/2qNb6gmZXvkUcw64kn8TpBuHnRQt7UCaihQ6lkOFeeHudpYYwnqOLodKJRlBJFRRoV&#10;p0aNS9sLk6NQQLDlJYYjJyEEWQRkBoGXSVhmE3pZ8SHITghFAfcvITTKs1NQmZeO6vxMAiMb9qIc&#10;2OlkHIVZqOONrTC0gTd6I6HQlBmJ5tRgNBOGjYRhQ6KvCSNtVGWcH8qoIgKvSPV0SWEoSo6gwlHM&#10;ELWY8DONBoRfVQadE4/nDX8NAAuS4CrUUGJ0fARgc3k2Wipy0cqHpqV8o2a6q6ayHLhLMukYswif&#10;dNTkpdLtpaAqj9+Fbqy6kNsIpJqiTNgI0LqyQtQzcnCXF6CRapYYprbytTbCsJ0wbCdUW3OT0ESo&#10;unntpQaCzkXo1XnCcycdvbMgGc7CVEt8Tx3LOrrUupIsfkY+GmqK0WgvR6OjiqqFm2qgXPZqOAlE&#10;e1UZ7lLYqsYCr8OzQk+5O8v1aVDCGsLOhK/RDGM1vA4BVxu5AXY6OsnBZSe31VMugsClUtvoXhwE&#10;n53uxyhsBRyEYR2312u/GDmxLXyKbTXhpGDUJDCpFJwIyCavBCGW2uYm8CxHxxCU59cgAJrSWm7k&#10;eTcSokZ0gsYVMiw2ItAbCf2JcqskHBvNexna6nzoUt36LPN53OY5rpvQbeT1Uemm+3Xx2tXx+tgZ&#10;8tcw3K8K30BYbUBZ6AaTZFocvJaAW4uioDUoDFyNAqqQ61JR8DqjfG7LC1iFXP+VRjl+K5Hlu9y0&#10;+uX6r0Keec8aU0GfuHU+5r3xAqapVZg3rOoEp9z/EJ3hw+OtwWokUZqMZlJ747EpmGXGE6Rj5PqB&#10;+Z/jSE4kTvIJeZIhwghdx+GUaJy2VTF0bcaFhgZccDotuepxoc5B4NXiUr0TF+sZ2rpcuNjgxiXu&#10;d7mpkdDrxbXhIyZp+dogpRbcAUJQaTEdbdzXicuE4LVDRwgx5e6dx29nL+HvDG+NBMWjhGBPN643&#10;N+AqHcblwmRcc1XjWkc7rvf14xqhek29QoYP48ahowSkGj2UCqOGFQJSLcPHvKKjVKMIZQFwiOdD&#10;MPd242JfNyHo5n8pEG6fFbjaWI3j1fmIW/ApZvIBoQeJrqMS0DVfy3vPv4D1v8yjE+PNxRu4NjcV&#10;VTnJqMzhDa5lqpLrFdlJJtSryJaSzDYjhn5qlSzNSEAxgVnI0DCf1zuPYMznNS9Ii6FiUSz4CRr5&#10;GYRFDmzFeXCU5qOOoZqzosiEcG6WjWUETkkGmnmTt+QnExKJaMuKRGs6QZgSiCbC0JUSjLrkYNQk&#10;BqGSKmOoW0onW5waQ2DHoNgjLZekRaJCISTDSbkoW87EEDj5dwBsrVSnisI7orNqry5GG9VaVch9&#10;8uGms3MK2EVZsFE1EtdrS3JRy+9j4/nbuZ+T7stF+LirStDE4zRXFhGwRWjlax2lWejgd2yn+2wj&#10;0Jr5Pd2EYQNh2MDv69K5KQSX+yQw6wk7F//LLh5bqieUXYSzi+fkZqTTXFeFFqcNTU4HmuotNdbb&#10;4XYShHU1cPJ/f1cFb1w1WFgNGZTq8XhTS2rEqCDMTM6cZzwxK4RbhWrKFr6SkFuJOoZ39VxviFgD&#10;txS51qghfLXZXu95vZ7vdRGArqh1HmAyDKWDEnQaqXHgUc2EYxNfkxoJSzch3ED36FLJc3MRUsZJ&#10;8nzr6UbrCfN6ulSvXAzXGwhydyKhJxF+WnYn7eXyPkt0vk2UlvVag6DG9zp5/DpeC0nLzlgek8dz&#10;Mfx3xTP8TtC+e0zpjNsFe8wOPiB4vSI3ozx8E0rDNqHIk1BaoLSg4PXID6JUalvoZhSEWVKCah63&#10;5QVvQG7QBuQEWq1+WWr1C9A6XwviPsEbURq5AxFrf8SXc54zsBMElR4jKSFaIa/yAuUC76MD/HLa&#10;k8j84X28P/VJExJPuedebPj8bQynBWGMf6AT/NOOFuTgZE0lzhJUFwjBiwSPmU6zsxuXOzoZ3naY&#10;8nIHw1uJr13huiB3XfV8hwiwI3RtgtNBQmdgGFc1qbqrFucrcnCWf8wrLXR3R0ctB3f2oqnjkxP8&#10;t6u38G+Xb+DvDIFvHz+B3+jgfj10EJd5I5yJ2IXLDH+u1JTiisuJq81NuNrViWuE4vWhg7ghZ0kw&#10;3pCGD+KmtkkKuw8RluorrIRsAvBqXw+uDvbjYk8HztIJdjKUHEgLxnlXBUYrs7Hzg9l4ZfKjhKCG&#10;HqPDfuABPDd5Cj6a8xJWfP0tHVoqXLxBdXOrddHmcTU1DO2qCwguiQCrpdQCqdfNPlyuyk+js0s1&#10;kCslIIsJRSNCs4TrBn4FdEo6tgFfMerp0t0M3RptdDC2CjTxRm3helt1CWFUiLbyHIIiEx2EREde&#10;LDqyI9CWGUoYhqAxLRT1DJdtdHvVlBoJytIJPLlWqpRuVg7WhNvcXpURgxoDwVgDQYWXgqAZRJYQ&#10;bCrPQgsB2FZVwM8vREdNETpri6kSU3bQabXxfFsFM0K7oYzfgY7OxgesXJ+NDs9Gp2fja3aCzkGg&#10;O6tLUV/N0JRq5HIT399CELZVFKC9LBsdDLvbSjPQWpJugN/I7+mm43OrLM40YbQ+R79JA6+HW9eL&#10;QHXzeAKfpOvWTMg1O+0eANah2UXxodxENbocBKEdLrrCu4oDVzIcW80bV0Nhr0dZ5EZqA0q5XGpC&#10;NSWKWvVTpo4qeBmqqOqQZbBRjhCGFSEr4KTTcxGIDZSbcHQLinR9AuG4CMBGwq+B8BMAXYSsixBr&#10;IMQkN4EjNRA+DVEEJM/DFUHxXOoIYTvP0RG+EY6ITbATOLbILXSiW+EggIxithvVxdLReuQktOrj&#10;9zDk3stwmbBL8mFY7Ad3qj8aUxlGqEzxR0OyL1xJ+81+zjg6YYJNcDOA43Hsgh2P44jfh7qE/XAm&#10;+tAx+9At76NT3sMHyG5URO1ESeR2lERsQ1H4nVzJvNAtJoE0P2wHCiKVS6lE8P2mLIzai8LIPcjn&#10;TZ8bugM5IduRHbwNmYFbTMV2bthO5IfvQlHEbpRw/7B18/D+s88Y2AmCqv9TaKwRY9Q9zjSQUPf/&#10;9R5sfft5hH/9tgnxnuH+TzAs/vG1WeiO3otRPklP8E80xtDktFtTahKChNVFM31mDy73KoQcZFhL&#10;qA0eZIhrlXJ71w8eNqHmTYLtpkJWha6E4HU5wdY2XLFX4Syf3idSI3GWsLja0UFnprSX03Rv1Ilz&#10;BKLCYsLQNHJcoyu8hH87fRb/du4i/pO6QAdxZN9qnGVId4EQucAb6CKf3pcaGwjVJlxra2HozBCa&#10;wL0mF+kVgXe9n4AmpK/JkQ708XsQ3HKC3e0Ggn3ZUWZMxdMVmThekYXsNV/j8+eeJAQfxguTHzMz&#10;82msQUHwh3f+hsSwYDTxxqoj0B10HUa8ue28GW0ldDo8V1sxIcbSiNvshIDKGm6vJiwFOoWGFQKi&#10;RxUEpF4TMOrK6Ph0I+vmddSglTdoG2/cdiMH2nlDd9grCJ0SdFQXoJMg7KRb6sxPQEduNNoJwtbM&#10;MDRnhMGVEQ6H0lfSrMaC8oxYC3yZDOMzGcYThGXcpu3V3OZ1gSoNBAssCLoFoQqGwVUMVY0DtODX&#10;ZStBt70UXZTWO/igMoAmjBoJJRdh5pDr43WyE1Z2rqsBQgCs43c0ECTUBXqBq5HvlSNsodoEeYbb&#10;beUMvXl9m1XvSLcn+Lm57ObxBD5TxyfxWG5bJdz8zzXyujXV1Y6rkQ6w0eMAxwHIUmrkNkGwoc6G&#10;u3L9liDffykKApYzVFvBsGuVKfP8lzEsW4Jc30XI912A/AMLUUgV+VmdpisDFqOGsgUuhYOQrCMY&#10;pXrKRTg2EIyuULk/jwMMowMk0OoJr3o6TyfDR2c0nRbh5YzdbtyWkwAz65EEGx2VLXQ9bAwXbQwd&#10;q6kqhpbVdFZVDDWr6Laqw+lgIxSGbmOIzrBdit7OkH0Hw3dpJ7WLECO84gQvpd0cQH2yP8OGIDTQ&#10;DRilSkGoTwng6/5wqF4lbj9qYwU4S9Wx+1ET52PqW9Rs70gOgiMp0CzXJPihKv6AabWrINzKBDnC&#10;zfSeidrP0geFSkJVPU1SMCqSw1CZHI7ypFCUJ4ZYyaLxQShWC2CMH/e3MukLTbKpugX6WwmqcQEI&#10;WPGjBUE6QdNnmC5QPULUm8OMI2ggeB8m3Xs/vpz6ON54VN3qNO/wI5hOEL719ONw0WEeY3gxSrdy&#10;nE/gU/wznCNcLtBxXXTXM3x1WyOzdPfSRQmEQ1aoK9DJ9Zm6OoWkY7g+orBzhMDhPu2dBGA1zmdE&#10;4WiED85WlOByoxvXewf4PrXUUnSO14YIUQJVbu6m+v1S6uXx67lL+O3iVfxdUDx5BqO8WQ8HbcVo&#10;rB9OZ8XhbGE6zhPcl3Rcfs4V/qmvNPFcWxiWtzXjalsTy0ZcJeiutrfgamc7rnTTyXa141InAc/t&#10;GsyhPy8Bh3OicYqu5lQNQyi/tfjqhenmYfICw2ANVKs8y9enTsOXr76OgO2MPNSiyJtPAHSWM0wt&#10;p6NhqZvdkgeOHjmpeoKyzgNIOUeB0Ijgq5RLLFS4mAWHWi0FEDq/Ft68Al9HQz063A3obHShkw+p&#10;Lq53OWsIngoLRARTV1kWuopSCcJ4tBOErQR7c1YU3JRTKS4GcrEMya1GivLsBFTwd5cquVyVk8QQ&#10;36pfq8tLRJ0nDHYVp6CBAGykK2uqzEMzQ8sWOT4B2FaGTns5uhyVRp0CM8+7jQ+JVsKwiVBqEOgE&#10;PIHPK/7PpDp+T6me4Gvg8dy8ro3VdLt8b4tAamQ5yxZe72YCVNUAbiMCUKEujy34ufgePTTcthq4&#10;CUA3r52bUDPif7rR6E4YbEJhz/YGPlAbuH+DgxBUlxwpY/8ipO9bhLS9Go7GOyTNAqTtno8MLmfu&#10;XYDsfQuRy/3yfRaixHchygnFKkKx1n8JbASjLWAJHIGC4Qq6w5Vwhqym1qAujE4ubCOchFadAEf3&#10;Zo9SPZrl3uoILMlOgMnZ2cIJNoaJVQwfKwLWoNyfTtV/FUq4XMpwsZShYUnIZjpVig5LuVLl4TtQ&#10;EbGT4TvFspKlSbaMkkvbh1oBjKCyJ/qhTnlIKSFwMixSK5srNZwKM9vqlI9EuNUm+hu4Vcd7lBCI&#10;GgLMlhIKO5+yjvRoIzuftjY6nlqFH0khqKIq1OoWH4gSQq0kLhClhJyAV8V9a7PiYctOpBK4HGcl&#10;olKVfK0iNcKkKpQmEoh8n1oky5PCUMXtNelRBGYw/Jf/gA9nTDVpL4KedzRp1QealBhCUA0jcoiz&#10;Cce/TZlsBlpQuDx78mRMf/BBZKyZixGGP0cJlTHeyKdt1TjrqMa5mnKcry3HRS5rhJYrDEGvEGwG&#10;ggx1TeIyAXiT4LtBmXWC0dQBtjbjMt97NjUaB/euw2ne7Lfo0q4zdL4id0iXeVVhdnsbLjXUcd8q&#10;XObnXHZWMeQtwTV3HW7Rwf16cAi3ebzfDh0ys9cN8WEwTCd8lA+hseQQnOQNfIYhpJziBd4sF3kT&#10;XCIcLrlsRpfraxmK23DFrfN3EpD1uNBcj4ttblwgJM8TgoMMJc0QXzX5OPvHGSwAAP/0SURBVFud&#10;g6EkX3w7Zyav5cOmdV0jycg5z37iSXz+6mvYsmQJakoK6FxKUUcI1/NmdipsZVlfmc9lhoAE2UQp&#10;VJPq6GbsJjyUYxT0MlGtUJrLtXKLAiZv9IbaUhO+yf118kHUyYdSFwHf1cRSy4Jhg90CIb9zV3UR&#10;uipz0MVwtas0naFxCtoKktBEkDUSasrhsxNwtbmJppGiUvWXqsfMS0E1HWlNQRpD9zQ4GGI6C9NQ&#10;z8igvigDLrquBjV08Du4eV5ugsjU2/E3aiXo2vmbGEdqr0QHISi1c72VYGyhI2uqrSTcygmpMhPy&#10;mpKOr57XTg7QUolZbzBukBDke5r43ma5YB6/mf+jZoW0cnkEagM/v57XuJ7noweRHhimpZfvaeDD&#10;sGECAAU4bzlR43AU+CgX31PP/189y7s0zIykTsoJuxYjbudCT8b7fMR5stcTdy0kEAnJPYsIwsXI&#10;81lMEC5Bse9SlB1YisoDy1Drt5QwXAp7wAo6w5WwB6+BPYQhLJ2bjUCrJdgENxtDRRsdm3KbLDHM&#10;NLlOdG10dNXhW+nytqAiZKMBXknAWrrPNXShq1lyOWAjioO3ophhY3HIDhQzhCwJ32m625TReXlV&#10;TlVE70dljHKq/FAT749agsxGkDkIGmdahMk/uqNwbiPgUoKNlJxZKxhKJkkzHDbCz54ZYyV3Zseb&#10;pnoHlx1ZsbARZLXKruc+gpbcniqlJSVzKndJAHTkJvPJm2Ja+urytZzkSS2IH895MjAklE0yKGXq&#10;a/h5coTBa37BF6/OwuP3euYTfpg3Lm9a9XsV+LwDrD5KEAqGXzz1BGZxnxnc58OnHsdz3GfjR2/i&#10;MOF/hH/+Md6op3kzn6HOMeQ8x/D4fHkRLtkIKSdh1dJqOTcNViDoTaj/uz54GNd6GW62tzJUrSGY&#10;MjEauB0Hg3bjVlcnbqhOkSHJeTqB83RFF/hnPsc/8lneZHJ1ZwqScTovFmfzY3CuIA4ns2Nwgg+Z&#10;SwUJuMabe5QPiYO89kPxPugL3oSDEdsxyt/mFG/uM7x+Z0uzCLECnJdq+Rk1BQRjPi7aS/i5hKO7&#10;hk7UwRDagQtNdQz1W3Ghuw2jrmqc1FD/DIfP15XhdHEcFr31otXKft+D0BBlUydNwpynnsHnL7+C&#10;NT/+iKLsDOM6TEMF4WtuRN7MLi4rLFMahmCoUlLI1sDvqm1GhIqD19qmEJpQtPMaSNpmXCBB0sxr&#10;1cZQreN3ELSk9U4+PDroYASeTkKiQyEqnVo7Q+M2XosWwr2JIbJbUCtIRR0hV6u0FLpO1V16XWht&#10;Ed1nUTYcBHEd4Sw5S7PpXHMJ7jxz3m5+B0uFhFERnVoxWgjqVjrBNgPCcgO/dkcF2ng+LVQzodKk&#10;sFThqXFoClMtNXDdRbgJiFaqSjnchJ/q7ky9J/fRe3UM6zjV5jiNNXy/YGoeOJRxkQQo32Mg6AHg&#10;76Anx/cH9+eFoPaX1Dpcz89zUnfF7VoKr2J2LELU9oWI3LYAEVvmIZKK5nLcziVI2r0MKXuXI2Pf&#10;cmT7MFymCn2W0xEupyNcgSr/laihY6sNXIvaoPWopVur4R+3OmQLqsO2Em4MVSMYotKd2ejO7NF7&#10;YadDs/EJ76BLczCMtEfvgY2vV9PVVYVtIwi3oDxoM8oCN6GEKmZoVByyk9Dbi5LI/Qw5fVESdQAl&#10;0VSMP0oVNnpLurBSuqkKhpHVDDnl0mp4Q9kImDrCykkXV09w1TN0cxKCzvQw1P1LCLLkjSnA2TNi&#10;YPcmkZomeoUQDCfo6my8YaUa7qOETW8mu8le5+fU6HUCUH/MegKgnn9Gl568lJ7CTv1pCUU7w5Iq&#10;glaqJfiU/+TkU96Rm4SCSB9Erl9AdzIHj9+n4fQFQYa5hJxCYoVz6v9qeo4QgI9Qz016CJ8RhB88&#10;/hi+n/4U3np8Ct556jG08kEyQpdwnDfCKQLqDF3JWZZnS/JwrrIEF2oIEboSNYhcHRjGdYFwiCCk&#10;NHCBWmuvdvXgalMTLvFPeIE3y1m62cHdq3AiJwU3O+kAlTzNG/0yr9EZPnxO0MkeTw7FGK/LWFoY&#10;Szq73Ci0+K9D4hevIOKt6Uj76Hl0b6dTjfPFGMOfU/YyHGN4NpDkj77wbTgYtRvH+L4T/B1O87qc&#10;KU7F6ZJUnClLJ1ypkmScLWfYXJ1LGBbjgrMSF101FN1tK0P+jmacJBDPuKpwrsVGMDbhTF4kvpj1&#10;LK/hZELwIXNddT1nPPYEPp7zIhZ98gmSYyJ405bTvTAMM6GcnIwVknkh6JVaJqUGT+nitXHyBpYU&#10;IloqoNRSytd5vEZCQBBspQPvYJhvwmAjjwtkSNxBCLbR6Qo6Cj+9LbMtPE5zeS4aCdcG/o6u4hzT&#10;Slsn0ClthdCrlfuk5EjlTB2UQna51XqGmqaRwcCv0Mh7/nJhDfwcN8HTRHg18Ro01VYQiOUEIt0f&#10;YdhKoLR44TUu1dHdkQVCOkSet+UAPaUcH7c36SHA/bwQtEDI9xKUCpkbqhRml3oePlzmOTTwmHJ0&#10;d5yfBb9xCHrq/v4IQQNARj9O5QuqdThq5woY7ViOiO3LEbZtGbWUWoJwLkftWIH4PWuR7LMRaX5b&#10;kOW/FTlUfsBmFPkzLPXfgPLADag0wNuGGgJMIJMEvBpTEm7RAp4P7AJevC/qGGo6GXLWEzT1BE69&#10;6SrDUJV/fhsBWRu5m8diaBu2HeXqGhRGtxe5l/Ih+PwM6BRqFhkF/JdS4aReL0+gE2NYWcmbr4ow&#10;q0kLh53uSiCsI5zqMrjMbY7UUDrEENg98KtRXZ8Rl/k+G8Fmp1NzEEqm7oShRz1vQgHKwItAsTFU&#10;U4gr4CnEFfzk7AwA1T2IT+J6/jH1J5UaSnLRQPCotcvFZRf/uPX8o9bSKSrZ0ylY8g/cSBjU5aUa&#10;qEdvW4H3Z043rb0K3xQKW0NcPWxSY7xDaUmPPfAAHrznXryibnDTn8SPzz2FL6Y9hSfvvQ+xi7/G&#10;SEYExnjuJ4sIEX7W2cJMnC3KwblyQpB/losNLlxubbXSYHr7jeu71sOyq9uEv2q1vaz95CD5/Ucj&#10;dqNr+woCKgVXeaNf4sNiKGgHspbSSS39FkP8rxzjPkdCt+MwH3BH6f57wjYh46dXkPX9yyib/zfU&#10;LP4QTRt/wmGFvB0dON/egtP1NRihMxQIu/m+g5E7MJocgLHMCBzPjsKp/FicKiAU6SbPFCfidBld&#10;YiVdXm0+ztHpXSDwpEsdbkKvxYwpeDwnGiccebh14ghSl32Dx+65DzOnPIHH79ccLdbgqs9Nfgwf&#10;zZ6DJZ99iqigAONWdNNaAPTcyLwhBQwvAOX6XB4QNtBBNdCtGUjKwfxBgp9KHc+CYA1aBbl6O9pd&#10;dkJPQLTULnFbK0NmgUeuTCGqWlYbeXw3r3dDOT+X/ycnQageEhOlRhoBUPBTA49CduXR/RF+OpZk&#10;nbtHWjdhKaUHAKWqgUaeQxOdYTNBIglaBlzSOAC98ON1knjOqguUjIv2PFB0Xb1ucPw4cpJ8GAuC&#10;RgydFWpLxmny+JYT9Ia6hNy/kkO6kxtYx2M6qi3V1RCCMfs2Qordy3LvBkTvoVhqW9y+TYj32YIk&#10;Pw1PswtZIXuRE7of+eH7UCg3FrYH5QxDqxh6VjP0rI09QMhR8X6mtBFotUZ+sDEctSUEwEFn5UwO&#10;JvhC0ED4NBJGTQwhGxn+NXBbPV9Xw4QaJarpDCvpGlWvVxHri/K4AJTFB5s6NkkZ70WJoVQYihJC&#10;UUjXVxgfZJJDNWrF77sEhVvdguTosmIYzsZa4nI9Q1XB0MGQ2C5IEog2AtEmV8jzsut1hcCqa2EI&#10;J+fmYuhnKcuASw7PTqDYVA+j0JZS9ryNDs6WR0jmp6GOkKkX6AQ8/hEb+AdUwqjqXvQH1rqa/u3c&#10;T+kYLroyk1AqF0EIFtL1Bm9YjK9ee4mORRMpPYxpjzxKB+hpJFEIPBGCgiI1idD74MnH8O30p/Hz&#10;jKcwi/v/+PLzGOJDZ4SQPsFw/AzPXzrLsMkkRfMPc0mJ0O4GqG7wKsPiKy0EXwuXlfxMt3KZN+Ql&#10;QuA8b7JTmZE4SsffvW8dBvk/OcffcTRwDYJefRoLHrsPB157GmULP0T3nqUMl9eh328VBsM2oHbT&#10;96ha8xUa96xAZ/BO9PLhdphO8rxCaQ2xNTiAC53tBGEtRoqS0RezF92B6zAcuR1HE33pCoMIwzAc&#10;zwpjOB1BIMbgdCm/T1kqQZjNcJfn10AINtpxubvVzHNypsmOft9FOJaxEwWxgXj6nr/i4XvuNw0i&#10;z0xSA5Oc9SN49pHJeH/G81hMCAbt2WNuUoFArsikY1ANghmBNxGEXjc4DhGGki6WXnldpFcGALzh&#10;1SrcXEdXRbU6vVJLca0lvSZY0h0bABIi49AiwAQ1NcZ4Iejkw9UrLwy1LOcn8Hk1EX5eeb+TJa+7&#10;5XfzLLtruF8tz0EgpCtrIujk6Cy3LJUZmQYMD+zH5b0OHrl5fbxpLf8Fgjy2NB5im+PLQXoSoHlN&#10;3Pwf3nF4VZbk8gi8esrJ9zt5Ts6qMtgri2Hj/WTjg9umZSVLJwXshJH/DiQSdkn+FNdTgnYjNXgP&#10;0viHTg/bj+zIA8iN8jeDEMptlcYFoZKgqaHDMvVlDDPVQGBXSejYksLoqAgTgs3OdcnB19X/T2Go&#10;usI00Vk1E0StBEwrl5syo+BW/RwhVEcACZjqNK3GiCq+v0J5T6pvUyNCWjTKqbLUWGtssJRoFE/I&#10;2i9R1yOzD0NT48gUXsbBTjCpJay+gFI+lBIwuc2VE4f6bAKR51MvSBowMlTWMoFWT7iZ/QtTDfgU&#10;dpjQg6qnq7NCD4YbDGslu6BId3VH6i6Uaf6gAp35A/LHaOAPYeU58c8gKRSRM1RrGPfRH11lBb9X&#10;IcP+0DXz8f0bL5vQVwnTJrmX0sCqf4SgpL6wGllG4wJ+8vST2PTKs/j0qccxlfuW0rWNZhCCWQk4&#10;xVD9VE4SzuZn4DzDjvP841zgn+kyQ4lL1GWN5szQ4nK9jeu1uMQ/3EWGzRc1aAJd7vH4AzgYvBkD&#10;oTvQtmcNunYtR9u6r1D1y2uomfcOqua/j/wf3kT+z++gktCrXMvXVn4B2/rv0MlI4SAfLqO2Epxs&#10;ceFcbw8uHjqMSxr+Sjp0BOe7O3Gabu5QbjS6QjehN3AtDgmECfsxkupPoAmGDLlzCMLCOJyuSMO5&#10;mlycry8z+YAXmvk9eloZ2nfjSEUecn6Yg4NpO5AbugfPP/kEHrr7Hjw7eTIfKpN5LSeZ/tea8vOt&#10;adOx4IMP4bNlM2yl/G30e40DUEm/d8D3RwCam9vc4Ax3CYtG3eiUNwT05gF6b/6JoaAVGnpDRI/k&#10;lMwxeCwdV58haHlcnDe0nQg/77rKfxX2evWvIOj9PuP1mpR3mwUwfT9+N0rfU+tyd/Xm/aoiUDWA&#10;N/TncbhsNWwIqJa8INTD4F9B8HdSHSL/l164KiQ2YOR1cbGs4zYH7yUHP7uOn2Pn+droeI0Y+tfS&#10;BdfQDVviMq9LLU3GXRlhPgZy6SG7CbxdVmdrrmdF+BrwaTRWjcCaHyuXFUr3FUHwKP8oGrWZcaaV&#10;055Dp+ORg7Jl0QUpAdPT2dnO/RzcVsd965X9zXCvka6pmQ6plWFfO6FhdZVJRRvXm7mPuss0cn91&#10;l3EKXoSRPq82U30E1Y0pmbJGo6jISrL6KWbEU95S/RcTUJWVyP2TYOcx1a3GVZRGpcNdkmH6RDYw&#10;FGxQTpSSMb3K5zkSei6qgcB081y1j0v76j28eA38Q8m56U/lItTM05fu7XdPYC0bQHI7XaOTF9/A&#10;jT+QHISSRe9YfeuPpD92g/5oPG6j/mT6s8g55qahKj4M+xZ8g09fet6kyAiCyg988gFB8M5kSxMh&#10;aIHwATx87/14gSGe77tzCMIZePQvd2PpWy/hCN30GB9OJ/n7nOJ1PUMneL6iGOd5Thf4xxPsjAjE&#10;C/wTal7fC3yyX+Cf5xy/z1ley5N8cB2J2E4HuBnDjAoGI/ei3XcT6jbOQ9WyL1C9+HNULPmcru9n&#10;2Hcsgm37Ajh3LoZ71zJ0hm7DIT6QRuluTjc7cba7DRcODuLiEUFwFJeOjODiUerQIZzraseYowTd&#10;iT5o9lmCvqA1OBy9A4cT9+Joii9GqONZIThNN3imnBCszsEFe5HlBhtr6QTbcH2gBwN8kCXPfwOO&#10;sI3YOPc7TL7nXpNWpEmrpj36KJ6gU5768CQ6Q0Jw+rOY/+FH2L5sKfJS4kwDgAVCOhJzw/++QUT6&#10;HQRri+mS6JgIvGZePzm+OwBUXZhu9js3vrcuTK7Te/Nby3JBdI06pgGOBQ/9XwQt858iaAwIqYng&#10;mnh+CtVV1/dH6HmllmDzn6OclVar98TUH617j2e+pwmT6fZMLxDrfXpN+9TxYfP79xHEPKZ3vzuS&#10;M+T/X+7O850tB6gHhh4SFhCbGMY26rp76ga9clKCrJ33Vi3/k5Jphafx8MrK00wzUn5mZT7X1VjE&#10;1+7KiQlEdrSfGYzQOyChhtfJJ/gK6PaKGWaWJkegNCXKOK7y9HiCRflFdDx5dDs8kKNA4SBv9MIs&#10;s6z+g7UM32zcx87Ska9Kf4aDlItuyU3X1MSwsI2OqrMkC91UT2m2Kbt58p3qP8ibS2otykCT3BcB&#10;Wc/3Sxp9wmk+k59FaaicWvW3JCiq+XnV/FxJgyfqXJz8zAZemEb+GOqn2MILpsz7Fv4ozRU5Jite&#10;ai7PMWrytLIZEZZNpvO49uF5l+eiie/X01f1McapsfS2Bpo/orfUH9LzBLaewp4whD+86lUaVd/B&#10;H970DvC4BOMUeEwnz1MtYp20+WfphDRIwK9nLuCQrRabv/oSj/z3P5nRnp/ljavwzdtdzoTAEwCo&#10;RhKNM6jyEd7smlMj/YcP8Nojk/AUb/zKHatwnCH/ifRYA8LTvGamhZhhwnn+wS8QiBf4xzuvELmi&#10;BOdK83Ge0D/L3+k0Hygn+ZAYSwrAwbAthN8uHE4KxJGUIBymgx8iYLsjCMSgbWjna50JvuhJ8sdA&#10;WigO5cTgSEESRRdZmYuzbjsuDvTi8shRXD5xHFfPnMWVU2dw+SR16iwuHRvDOYbGpwjK4YI4NPgu&#10;RePOuRgiyI7EqbHkAOWL0XR/OtoInClKIASzcN5WwNBeDSTluNTWQAh2oYsPxG/nTMU7z0zBk/dZ&#10;rehKOZr68KNmHmf1wFHXOdULvjZ1KhZ88hk2zZ2LlKhg48hcDKUsF6hubX+EjMBAdyWo8HeUY2uy&#10;lXrSPwg5Iw8M5ew8ELRufssVyu14w0CrFbWMJTXuuDzuySMDEg+ULN0Bsjmn8e3633ngyePo/Lx1&#10;ihNDawFV/2En/7MOPsjHk8AprQtqVvc0/pf1ffk/1X9Vx9fnOfm/1z7ehHGHpMYYbpsIUOt8LAmE&#10;pr7RW03gCaO91QWNCq95juOfIch6Ac1jm8R0Rlpe4HllwEcmmCT13BSjMho1yaxz+11FSeEoStLo&#10;GIEoVsJugjVIYQnDWY0CW5GmrjUEH12V+kIKLoKOt9XJcj55LEl7b1hI2T0yY3hRahCQGriPRo5o&#10;LStAF2/0HkKlj+DpZ9lvyhz0VeSil+qhOvll2/llW/iDNPELN5YRUiyb+F41GKgiWHVsxnHpRzLN&#10;/lw2bsxyaY0VhWjmBVQyp1rV2m2USj5ZlQVvxD9Fe436Q1K80CZzvSrfdBdSVyFl6rd7ZLLj+X6l&#10;Cig/ynpS8ynm/bFMSxb/rPphBUN+ByP+eOYGMX9ChUgTwyHVCam+R5XBZfwDFuJIZ4cZL+/vl66b&#10;8fU01NR/XL2G30ZPIGefH2bTBT78pz+b1I7/GwS9IFR535/vxqI3XoRzw1xsfvU53PP//Bkr/vY6&#10;jsT4EYTROJ4Rh1P8U5zjNT3H63aOv5HSW84RfucFxhLCj3+0s/xzKUXldG4iTmRE4GjMbgwyRB2K&#10;3oMjBNyx7Bgc42sj/D0OEZaDdNDDfJAp5D1SmILR0iwc5zU96SjHSYaK5xoYXtOhaUY6M2r04EFc&#10;7x/C9b5BXBs+iKuHj+LK0aN0hYeMUxyhy2sOWomK1Z9gIGQ9RhL2GgiOph3AWEYgQ/tInC1JMuHw&#10;hRp+j2qWjmJcbHbgZl8rmlJjMPkv95iwV9UJZrzFBwk+LguCZjuvrQatfX/2bMz78GNsWzgfobu3&#10;mSRptZLK1Qh44w86lt6HnxopvCGm4NLE39rkvxkQ8reWIzQOx/rdLRBW8oa36rssd1NkNNHxuMx/&#10;SiC8A0MvTFwCiXd94naPxuFnZLlJA2l+hhd8v3OTvH9036p+WkbH2x3Q1Fd77jGTUsPvbuqyPdK6&#10;IiANX6XqHzul/QXEfwVBAz/JwJAlv5uBPe8lN+9TN6+bMQqCIve3IGuF+AZ+lBp8TDL6BAB6XZ9x&#10;fn8EICNDA0FtFwSr0mJRxfC2OjkcVclhpr9hNcOjKjqDaoaeCjvl+uS0bHJegg3h4uQN4izXE0BP&#10;RNpTJY/yCak8KiOGDEooNcu8gQQjtYQKXK18anQQJN38wfv4hQd5QwzVFHrE5VqpBAOEVB8vRjfh&#10;1cGLoJQAqZ3vNSCijH1XyxgvrnFZXPbW23iTMFv49Fa3o876WnTV2yiWzlp01lVTVZSy36ss2SvQ&#10;xSd3p62YpVSKbge3EVCdRhVWkijf2+GsQRuP06bUBqqljlLltv7Upv7C+vEsIOpPqz+vQhpPZbJk&#10;4KfKcFV+28wN0ea04zRv/H+7dosO8ApunziN2xo9ZeQYbh0bxe2Tp4CbNzHiasCKjz+jK/yzmfND&#10;N/LjD1gg/K91gw9g0j334fnJjyB/5ffIn/cJXpzEsI/7V+9ahTGlr6RE4lRWIs7mpRB0aSw94h9f&#10;OsM/1+kCwS+J+8XhZFoEjif643DkNgyGMRSO88XRtDCM5icTVLk4yt/qKL/zUf7Gx/hbnnBW4bTL&#10;hrMtLlxoc+Nio9Xj41plDW5k5uF6eBRu+oXg9p4D+G3DDtxesgrXV6zGlR3bcd5vP46H+WE0MQjH&#10;Uvzg3vMTcua9jq7ANVz3MQ7weGYgTuaE8xxjcLaUEKzOxrmqHJMuc8FWyM+rxY1ON+xR/nj87nsw&#10;dZKVGK3rY83Fosnqp+CJ+wlEPlRmP/EMPnvxFXz18itY9/038F2zHHlJMWjjb1/PG9py+Fa1h4EC&#10;l+X2BQKVqsu1QFhiteZKcoUsrXo9qzROj/eC6rkEuzreM1Y9Gs0F/8/e9BoLhPwP8bp6oWalsXjl&#10;2Ubdgcwdafsfofc78BmA0bQQWgKYjb+3MhVqPKolUGpNXbe3fjubJiSH31cwpLyGRM5P8DMAZMTG&#10;dbnKf+0C9V0EZZ4T/yemikBmgPdDM++tJl5rrRsI8lx1ngKg+ifrmtt5rt5+3DUCIM/R9Nf2wM+r&#10;iQ7Q6wK1Xfvdpdw2R0YM6tKiTMOFw5MPZ8tKgOrRHHJ9fCLU0b3VEXx15SX8IrKq/NFMOKenWA2J&#10;XY0G2nrJba+makw2t1pqXNW09QSlRsKQ/W7jD95JQPQQUP18fZBPxCF++WGJzkoaIhwGCKV+qpfq&#10;5rq66JhuOrwo7VxXvpRylZoFFQGRx7VaqqrQ6rBSDZRb1eWuR3djA3p4w/U2NUxQPXp4I/Y01lml&#10;24le3qS9zmr08OL3EJA9XO4m7Lzq9Egw7XTVoVM5XQ1WHld7Q71Jdm2rd3ha82oJRf6YvA6CcROv&#10;1XhIRNgZ8bsJfq11Dq7XoNftxvXT5/Dv127jVzq/2xpqSnPq9g/gBr/DzZ4e3BjgMmH4H5ev4P89&#10;fx6N6Wn44bU3cN9/+x+YfO99DO2sEO+PEFR5/1/uxnezn0XdtkXw+fRNTKY73PbF+zgWRyeVGIoT&#10;mXE4nZ1oKS0ap/mAPKUwWeJrJ/nfOKkW5fQIjCUH0QXuwXDoRgyGbyUEfcwMcyPFGTgm8PHhcowP&#10;nONNTpzmNT5dWogzCfG46BeMq3v9cM0vFLd8Q/Hbxj34bd5y/PbDfNz69if89uNc/PbND7j94ae4&#10;/uo7uPzaO7jw4Sc48tEHKH//ZSx74Wl88fQjCHhvGnqD1+FEVqiB34nsUAI6EmcK4zz5ggR4ZSbO&#10;qZWYjlBpMrc76umiN+OB//Fnur7JmP7oFHNt9AARCGdMfozXb5JpFHlj6nR8OPN5fPbCbCx87z0c&#10;WLscGdEhxs3J9WhkGadcUVGGkUY0MaOacJvpecEb1TRuGRAWmWhE0n/V1Pd6gUWpscBJ4NV5uuKp&#10;J4kJ9QhTLwi9DQ4WOCwACmLehhEDN8FFYPPIgEPbtC9f/1euT9Cu57mOA5BAMQAkICwAKgJMRk2+&#10;Gv3S4aCcynHVd9R35XvNA+BfQFDRmaClHh9e+FkA1PcnE2RWeN+adBve24JeC01AS30dyzqTO2ly&#10;DvmgMI0tcoF66JioL9saqEIAzE9HNR/YqhLT6D4VglyO5f7+FQS9ADQQrMuNhyubyoo1AxfWs9TA&#10;hU5+cZPQS+cnF+eiq3NVya4LdlaTtMbmaqzTKA12NPPGt+QZrYHLytY2+TsCpMn3YTjAso2gkrMS&#10;YPqpAUJlUOIFGBfX++splr0sewiVLl4Qrzp57A6qTQ6KTqqVADHg4/m0u5zoUH9LQq+npQl9bS3o&#10;b2vFQHsbBjoole1c1za+ZtTajP5W7tvsRp8BogM9DQRig52lHd2Eo1fa3m3g6jJw7W60svq7mxs9&#10;2f0udLjq0V7vpKurI+SU3yWnWGPkbQEUKOX62pwOtNhrMcTz0sChv12+YQ0jr2GhNNbeCMvRMdw+&#10;fhK3T53BTY3e0t2NG3SLN7n+vy6cx78dGkLS9m14nFDT4KD/Kiz2SuPm/fjCVCT+9AHeffIxvPr4&#10;FLQGbMVIfCBGCT3VD55KisDJhJBxnUoKw8kkgiYpFMeTgjGWxH3jfXAkagf6g9YSRpswEMv1vDgc&#10;4w16nA+mE7xup+j6zhYxjN69F6d/WoCLn36FK+98guvvf4lrH32DayxvfPQlbr73IS6/+gbOz3oZ&#10;Z2bMxshzMzA47VkMvvYSBt58Bc0fvgr7/A/x0/NP4d7/9me8/cD9CHp3GroDVpk8wdPFCSZX8FRe&#10;FCEYj7MV6QQgVZFhOUKFxXVlhKADAcvmE4J/wfNTHjetwWaEbobETz70kFlXo5PqAjVd6YfPv4BP&#10;Z83CT6+/htDNa5EVFcybmmAjRNTdTHmiGntPuaOSBh+whqKyxuJzqz5ZdckVqktmJEQYeHtjmH6w&#10;RjIXVv2WwjtviGeSmrnNQJBSy6oFELkmC6ITnZ132QvF322bIPMaP/OOAyTESgkrD7zk9AQ7S+p1&#10;YoFQpbIeTMK/J02soSST8PP0NvFAUGP5eSFoGgf53bwO0II33SxNkfoMq/7TGASCrkn3B++FVt43&#10;reSI5IWgSY2hgRJMVe1mL8ziuRGAgp8HfBriTKpQYymlZcFvoioEQL2ufbmu993lNkPVWK21jflJ&#10;pjTb+EXc/FJuDX4oF1dDGhM0jbyZTXcUAzonWuiCmt0NaCUI2pqa0NZMNTWa9RZCwmRt80bXe5sI&#10;Q7miNgJUbkrOqo8aoFv4o/qpPqrXRQi5CCQep5tw6yZcTGdyuS8ud/BCmQ7nVKe2C0yEUQ+h1kPQ&#10;9XW0o7+zEwPdPRjq6aV6MEwNESLDXd0Y6urCYFcnhjo7MMR9BcZ+gZPH6GuWW3RRdIhUt9tyjNom&#10;V+mV+Ty+xyutd9Jpqg9oB8/ZwJDXTNBTDpiVB1ZrJcRyH413dpjno7q/Xy9dg5k4XGPvnWJ5/jJu&#10;X7mO25eu4sbZC7h+8oyZNMj01+3qwfWBITOIwY0jh/C/R4+gJTkJcx55FHf/9z+ZZOlxR+jtV0yp&#10;pfiNKZMR+PFL2PruLDz8p7sRufAbjCUEYDQ5jKExQRftjxNRB3A80sfoRIwfTsQy5IwLwFicP0YT&#10;/Oge92E4TOkqq9ETQggm+OJQfgKO8eY6aS/DGd7AY/u3Y+yLb3H67Q9x7s13cfbVt3Bm9qs4PfNF&#10;nJn2Ak4/MwOnnnseY4TNkXfeQtcHr6Fj3hc4qAEtts1HV7IPhgqjzNQLxREb8c1TU7Bp+tMoXfY1&#10;SlZ+iE7/FQaAp8tTWSZZCdNlSThTRRdYnUUI0gnWFuBMTR7OO4pwraEU8997G5P4sHjpyacxVSkx&#10;dIACoNzgswTfK9OeNkNpaa6W92Y8jy/mzMZ3L7+EgHUrkeS/B5XZqaZxrEGhXp4FPSXRm95EGpRU&#10;PYoMCJPgKrKGpDJZBZS7NAPqm6vwUV3VnHJgBIjqzKyWTd7cKumwbHxdrlAjzDg1ygzh5QWJcvSM&#10;CMOJjRp/lKmTnKBGvt9AmFB1EygNBJTORU7QGwYLggaESu0qSKXzS6GSPdLApSl3IEjJEdbznL1O&#10;0kgQZCkIyr1NhKDlAMsJQYa+HgCaYa90j/AebuU90coIq018kcGS2eJ+qk6qL+cDg8c0DpAANK5P&#10;UMuiMpPuSOse2Bn4ecJiA8psgZL75CQRhIm4q5kXuYU/QisveGtpFtr4A7XyB9awOM20qs0kdTOd&#10;X5OD8OMJNfGmbmloIOAEvWZCrwVtra3oaO9AZ0cXOts70dHWjraWVrQSiq3cr5nvadZoDnRpzYSo&#10;XJH6QHZTPXJ7lAU/2wQI0oUZADoJNq/o7v4oD/jUydyCEeHX2obe9nb0CX6CnKDX149hhpS/U18f&#10;hnv7MNQrOBKI3YQhgThoYCh32GR0B4qN6FXJdbnGfn6WlnsJXGkiCI0j5Hl18vwtV0g3yO9r4Mfv&#10;1kGod/A7KXw+yvMww8VfvGZB78Jl/Hr5Gn69dgO35Qr52g2GxjcIxeuarGh0FNfoDK8eOYJrhOd1&#10;XncNZKDRk/9zqBtjDDvfnzoN9/3pL8bhTKwftCB4H93fZAR/9RZyln2Bl6c8iq9fmolDsb50d0EY&#10;jfHHMYJvLGIfjoXuxmjIboyF7cbxiL0Yi9yL0Yg9OBa1F0cjd2IgaB16g9agK3A9BuL242BaKEYL&#10;k3E8zBcDX36OwVkv4sizc3By6myMPTYdI5OfxsGnpmHwlTkY+vxv6GRI3vzthxhKCsJhZwkG7Pno&#10;r8rA6JEhHG6pwzCXD9fnochnFeo2LUfb19/h6PZNdJzxaPFfg8GobThZmogz1RkGhGeUKF2RwlCY&#10;Kks1dYJygWeq1FKch2OlKXhj2jPGKb/4xNOmHnDqw5MJQbUGP4rXn52GZwg/5V2+8NgTeFMjybw0&#10;B9+9+gp2L5mPRL9dKE6KNgOIakRlM7pxXoKBnyM72qguJ5Yg9CTXE4YujdJMmX29oyHTaDgIEjvD&#10;Su84haZuyyNB0HKCHgiWWxC0XKBSbpRgzRCSIPQmTqtsNtVCVrit/r5e+N1JrrYg2GhAaEFQAPRC&#10;cByEEiHoIPDuADDJqE7nTxfsKlak6O00oKqBDL5f8oCQMqGwQPs7J2hB0GRFqHHI6wLl/gjANkZS&#10;bSoFRN4/rQqLaZxUb6qsCXOtFMqqbi8r0QzhX5ap4cE04ncCNI2mQFieRdAJhAKlF4Lj0BQEE7me&#10;gLvaCbt22tMOlp28SJ2MzTt5Yh08sTbCSqGa7GkLb+QWOr6WxiaqGa3NrWhvtcDX1dmD7u6+O+K6&#10;QNhOMMgV6ku1kOzGPep4ClkJVDVQyA321jMsdhF8DQ70Uf0MNfuoHk/IOS6CzsDOU2pbt8RlAx+6&#10;OAO/jm700+UNEGyDBMNQHyE3DsFBDA9MUD+3GwjKKdIlEppDhKdA2O8NkwU6Qs2AkMv93GaF0XSN&#10;+sw/QNCExTwn09+TP6LGg2sj+EwjCr+zBUD+0CxHB4fwG+GniYTMBER0gr96nJ/m2bjBcPfa2HFc&#10;pa4NDtD59ePa0RGC8DhunDhhpqW8qn66/B001JWGlfqtvRGnilIJuscwiaGvaSiRI5QbVLoMnaCG&#10;1kqY9ykadi7Bzs/fxTMEY92+tcYNHov1w2g0gRixH8fC9uJY0A6CkArbidHQnTgavBVHQjfjcCjd&#10;HyHYF7oRbT7L0Bu2nVDajb6NC9H04mw0T34GnVOmo/nJ6bDRXbV/9wHcP3yAqp8/xkHCbdiRh96K&#10;VDMO3tGhHhw7dBDHj41hdGgIxxn6D7gd6PBdhdMJYRj4/kf8uvUAfk0V0Kow5ijDwZwYjKSH4mQh&#10;w2GGvmeqM02r8FlC8azpOpdB0Q1WZhOQ6bhkz4Ujch+e4PdXKPzWtOcwnQCcRr0w5QnMeeJJPDv5&#10;MU/r8MOY8egUvPrU0/iKLvDb117G5h+/QeTuTciNCuRNr5SrLDo9a8h7J8Fnz4wwcmRFoi4rGs5s&#10;JdrHoD5XVUwxBKX6nsfAzI1BiNsIRE0GpMYGtb5qEFaleBgXqNBUoTABoiG71Og47gJr6KBMGHkH&#10;gpIaX1oEOzlEvmb16LjzugEij2EAOAGCliu16tnGAUYI1hHScn2SIKhw3wy7Rbdfx3NXyF9PmI+L&#10;0FRdoXJirdxYSuGwQmXVPXqcrNUirNZeKwXGAqGcYJ3hxDgIPTBs4X3SRBYpJDYQ5DWqJMBKM2LN&#10;RE7FUqpGzOa6mfZAucKJBoLldHwTw2GFwAaCRoQg3eBdXbZya2geeyW6Cb4ehal0LV2EnsJL3azt&#10;cn2NdHwEX1tLO1pb6fTaOtBB2HR19qK7qx893QPo7RlET88Al3vRxdc65Q5bW9DOELmVX8jYXIa2&#10;AkK76vXkBlXfRzD0qUGCf3rVx/Vx355GOTzrHCYCUA7LqnfTWGvWuqBjQNROB9jRYQGQ4e8AoXYH&#10;gnR8cn5GBJ93eQIAjeisBuUeO+giPSDs4/mbRhVBUFBkmD2xjlHrqnf0grCbIOpq5jmakFgNJgQh&#10;gS7n18Hv1sHtGivuxKHD+PvVW/jtyg0Dvt+oXy/SCdL1aYIhzamrycg1Lt7FFjdOZ8XgXFIwrjTV&#10;4xq/183hQ7hh5thleMxzMUPQHzyM8/YK/L25CvHL5uIv/+1/jkPQGxo/QghoaK0chpRNu5eiaP1C&#10;zLz/QcQu/g4nEgMwEuOLY3J74btZEoKhuwjAXQTiDjrCbXR5W3E0YhsOh202EByM3IqWPQvQtm8x&#10;bMs/R9qcacglPEpnvYDCj1+Hy2clyrf/jO6CSAzXFaC/kPDq78ZRAn2krxuHmxwY4cNgbGQUJ06f&#10;wQBviFHeJJeDw/D3+cvxj63+QFgG/nehHTdsTbjA3+V0awNONdhwgoA7XhCDU3J+NZmWE6TkBM9U&#10;pOEM4Xe2NhcnypJxpS4Hvgu+w0MM/2cTeh+/MAuzHnucIgAff9KEw+qGKABOZ1j83OTJePmpp/DN&#10;Ky8Zrf78IyT4bEdGyD5oOkdB0F2caiBYlxNtQTDjjhyZGnVIioAtIwy1GaGoYakBNjSnh+Yt0TBX&#10;ym2Vs9FIL14I3qkPVKuq8v0sgJjUFtMAqORrtTTfgZwBncAnANqscNmk53gBKIB6INhIKLk9ADQt&#10;vISuCWv52fWEmLqCqu96HSFfp3DYA0ALgtay6kLVh95J56+OCGaeD8JQjURWnaAHhN7GEYFQ1Qj8&#10;/PFGm0o18uh8q6z2BYGQ7GmVSVA1G9XM9Wa+plFnBEE9NMrp/O7M76KSIgiL0uJQlB5npiwolUv0&#10;psNMAKEaTaz6w2SrTrCrropurNqAyLSM0on1ED4WdNy8YZvQwdC2nfBro/NrZ7jbTtchdcoBTgDg&#10;uHq1rQ89nd3o5h+2k8BoJxTaRXYe33QSJwQ7DGwdppFBrq+XsOjlZwuA3YKgp9W1g+fSQUfZZfR/&#10;gyDdmtcJdnahnxCUDAg9gLNKQo6gM+GvZ/tE6bU7EGwzcLPcnRpZ+DltDIEFQTWsqJFlIgS1L9XN&#10;8+hm2UUodvK9HVSnlrld6qFLPjtyHH+/dhu3r97E7Ws38etVqz5Qw87fPsQwl9fhOh8IVzVlJaF2&#10;sSwTnVsWoPGnd3ExNQxXi7JxnX8YDSVvXCFheY3fXfNvaCDTc6XpOBq7F5/MnIp7/vRXTLrn3jsh&#10;MWGoxpHQ799D4/b5qN+5FJ9Mfxpr33uNANxvBjE9plCY4FPoa4lhcSTD4oidOBG5C2N0fCMxuzAQ&#10;xtA00RetBGDlknfwzeMP4NH/8VfMZngZvPATZG2fC7fmhiYoOwmkQ+1uHHEW0u31YeTIMYwcOoTh&#10;5gYcJuiPqbcIf++LO3fh7wtXAHsigOxq/LPEhX+WufEfhQ5cdzbiIgF6oacT5/mes+5aHKf7O8VQ&#10;+GxtFk5XJFsQFAxLkk33ObnE02VJGC2KxTvPPYtH73kAswm9L198ES8/+ZQZSVr9rzVSt8Jj5Q4K&#10;gKoffH3qVMx96w18NvsFrPjkfYRvWo2s0H0ojI+wRjsuZlgoIMjp0QHaPCBUWZsR7pEG7ghGdVoQ&#10;qliqD7sG16jKikOl3AhvRNOyqUr+P0JQTpCO7Xd1aoSauqqZMNfAzSNtJ/i8dYUGmN76QQKnsZLg&#10;47HUOKOBStV5wM2Q3s3PUmcC08jhCW01tqBCXrlAhe9e8E3UeEOQeZ0SDAnCOoXR4yD0wJD/V1M/&#10;qJZoid/LpOSUEfByucqRtGswBAeanIRePaNHSmUTI9FGh43fvwIa0bs6L5lOj64vVRNZhaMgKYyK&#10;QEEy1wnCwvRYygJhCUGoaQ0kwbCUUql6QSPC8K5uurJu1b0RTr2CkQGQQk4Bp5k3MJ1cS5sJfdvb&#10;uo062nsYBveip0uuT9AbQn//MAb6D6K/b5gaQl/fAPp6CEOBkC7FOEI6oHbe3AoD1YKrhoNxh2c+&#10;kzKQ02cTHAIw1c51lZ3NBAldmYDYIRDKUcltaZmA6uZn9LR56gPpCPsI6n4BUepS/aBcohpK2s3y&#10;QDdhJ+hJXjhyXznAvg6CzQM3b4irUm5P24wbNCD07CcXys/1qocQ7WGYKnXzGvR0yTH3MvweMvV7&#10;/379Fm5r2klBUE6Q8LtlpqA8i181YxpBfComCCfoxk5nhuNcvC9yPp6DxNen4oTfapxJDMGl3ERc&#10;KkjHNYJVLcXX25rM5EQ3BoZxOjsBI8Eb8d3Mp0zPkhd4Q9//p79g0t33m3rCh+6+F397ajLyV3+H&#10;c+11WPLem3jnsYfRvm8lRgXCKEJQTjCcITDD4DGVUiSBGOuD0cQDGEvxw5FYwjDpAA6xrFj5Ifa9&#10;/wK+f+ZxvP3gg5j33OOI+PglFP/8JTqWz0PXsmU4kZmOlpXzMJwYidOMBM6mJ+LQplU4uXEdfvML&#10;wP/eGQAExAN5dvyzqhn/yKvBP0LT8M8D0fj3lBwzjefFgR5c7OvCJcGw3YVTVZk4KedXy7C3isAr&#10;JwhLEnC6KN4A8XRpAi5UJCF/71pMIfwFuXefew6fz3kJMxkWP8nwVyPymIRpuUClzpjeI4/gb9On&#10;Y94br+IrhverPn0Xuxf8gNzwA8iLDjLdRDUEvan/y42Hg6GuQ1NW0v3ZCEIDwPQw1DBkr0rTQB5S&#10;qBlirZIQLM+MvQNBAZC/pSCoOkFvOKz8OpN3qNCVLsq07MoRytF5AecVQajBGqxWY9X9eWTCXjq+&#10;smwDPHU4kNylWhf8JPWH96S8jENQ4a0geKf1+48QNCIITV2hgSBd4wQn6AWhNzw2jSf6bgI9t0mm&#10;FwpBqEEONMRVg0NDXymzhHI4zCgwLob/dWX5dIHpqCTcKtKjUZpqzW+sQVQKEkKQx3sin1AsVD/7&#10;1FgUEISFGfEoogREI0JRYCxXnaFCZuouVdxbjQuCn1W/ZkGIwBmHoOr3BMGucQB6HWAfAdgnAA4c&#10;wtDgYQyyNDDkzd7fR0AyNDYgICgEKhMO8rNUel2ckSBGyHQRdF38TKmzWRL4/qs6+J4OuUuB1SNt&#10;62zh+wlDubEegsnAjOrtYFhL9bdbErwEQ7UMDzJ8tiQHSFDyfT3cxxveet2nlr0gVDhsHOA4/Pg+&#10;fs8+HkPq7enjtfFcH0oOWeWV42fw28UrBOEl3GL56yVNHn7VgqDC4BOnzejNGsL+en8/2rcsQ/33&#10;b6Dqy5cR8fMX2PnpW2he/BHO+6/C4NpvcWjrUlyrs+Hq8EFcO3IYV3hdbx06hovKN1vyCUo2rcSx&#10;1DicSOQTc/VCA0MlTQuE99Oxffu3tzDWXI4db8/EjHvvQ+I3b+NQ8FbjAkek0B3UdhwJ2mLBMIoQ&#10;jPPBiZQAnNCETWkBOJbE9exQDMbsQHvQenT6b0DzxmVoWvgLBt7/DMff+RLX3v8R//bpAvz7F4vw&#10;949+xG8/LMT/WrMJ/2fDLvxzpx+wLwz/DE3GP5OL8M/UEvwjguDbHYp/rNyGf8xfi//Yux/X7ZWm&#10;Z4kB4EA3Lvd3MTRuxBl7IU7V5OB0TTZOVabhVGkiAajxBhkm50ewVA+SKPz02mxM4XeX83t72nR8&#10;+Pzzpm5QvW2UIygIygkKgkqW1n4fPDcDX9AFfvvSHKz7+F1s//krJPpsQXbEAVQS4PV0SxqMoy7P&#10;GmTXzjDXlhlN8EXS+UVQGvQjDGXJoShJCkFpcgjKCMFy3sTlmfGEIF2JKuw9APS6QM1fYkHQm5Rt&#10;ydStUaZjAENDs65lj0wDBKFnUl8UgvJYAo/TtODecXpyfV7wubR9ooo1xqUFwvoijTytcFcNOpYm&#10;gnAchroG3M9Meclr4gWht6XZ9BzxQlGpNwr/TTWA6kQ10VQ27HSFjsoS1FVr1BeN/lKFepWaJJ2v&#10;ac5iPTQqMmLMVKElKWGEYKhnLuhA5McHWSBMCicMI82Mfprhr5AhspyhcYea+Y9SvWFpmuoP43FX&#10;O0NOay4DhZhyV5br6jCg+YMTbLcg2NXZZyDovbH7Bw5ikAAUBC0QHiYUBUK+Thj0Ego9DBu7Wq3U&#10;EW/d3ngYS2j18nO6W1u5D+WBoNbNNs/6OAQJOjlCOUBTv8bjWSGzxxkSjl2EqtJkTF2hPkPwotSw&#10;0aeWXYa1CmUHlRpDeJnGEC6Ph7cCqQfQ1vl6Wp4lHZNu0NRBynVKAqBCcH7f/t5+PgiGeB0Ojl+T&#10;oaEjOHvsBK4dZqh78jSunjqHmxMmFVer8K2z563WXwGNkL3ewlC4LAu+s59Ayvb15trM++xjfPnM&#10;FKx9aRp2z5iCEz4bcbWADonndWVoGFeaXLjZ1ombPQPoCNiDo4G7cImh1qW8dPw7b9DcX77ApL/e&#10;bUJiDR81+8knUbDlO2x57wU8fs+DmPXAA8hd9h1OEIBHgrbjWMhOwnCncYRjDIkVBo/FE3rJ/oRg&#10;CE5mReB4RgjGMoIxlheDw3Q/wwz5DmtorQh/nF++DreXb8V/rtyFf2w6gH/uCsY/9zPM9Y/BPw5E&#10;4Z8x2fhnbBb+ERSHf2zj6xv34p8L1+IfPyzF//lqPv7zlyW4tY/foSwTl7ubzFwhl3racXmwD5cJ&#10;xEtdTTjrLMEZRyHO2gvoCjNwki7wZF4UTubw/LIDcb4oDFW+q/HkPffgGTq8Zx5+BG95EqFnPXan&#10;LvCx+x8k+KaYXiRm2s3JU/D1nDncbyY+feF5LHv/Haz8+B0k7N+B9NADKEmOJjDkpggYAYBAUKNH&#10;TZZ6W2nKBI0QHk7wCYDqiqrh34L4Pq6nRZlBPkwFPWGgrl4Tw2ATCguCBNkdqZFhgtToIBGO3n3U&#10;EGESiQkVC0IEjqBUoP726kdP56pllhbkKIb09arbNKXE14wbTPcMOKKBR5Q3bMHQ6wjHneA4CNVy&#10;rBGtk2Gn1PBjY5hsSSMrSSmw5yWhhlGMccGMWNTIUcVrYGbu47mbKTpLCL1SOr+SfGub6ktzea34&#10;4KhIj0EZIVjKh0sxHyoaOk+TyhfEByDXgDDMOELN91yYEoMiukKpmDC0xPW0aJZWY8pdSmFpMw0f&#10;jWhvtMJPrxSGthM6Jg1GbpA3lxpDOjvu1AUKggLe4KDlBP8rBHvRyxCzh6BQuNoptyZIsTS5fLzZ&#10;exXCtjGEZPlH/Q6EHvAZGWgTenSVaniwJqaRPGG2m66WQOiSVL+oMJ/LPc0NRn0tbtPoMUjoKT9w&#10;SK6Qy0qi1nYBUwDUQ0GyoHznvLwAtBwgw21+z346v4E+D/yGDuPgwaM4dPgYNYqTY6dxafgQLnR3&#10;4vKxUVweO4lrpwlChsBqBLl96RpFV6gUmZNKiCYIm5y4xLAqddG3aOnqgb2qGks+eBPP0rX89U/3&#10;4PupT+DSgQ24FBOGK2WFMHOC8DtcLS3Gr919OO/id/TbhRNxoTiXlYoLkX5oW/Y1pj2g/sQPYNJf&#10;7sUHLzyL7D1rsPfL17n9QUy5+wF8PO1J9O1fhWPB23A0eLsJg49H7qJ2YzTCcoMnkgJwUi2zhOCJ&#10;bIKQy8dzonCcN9MIXYFgeJTh30jYfpzeshm3lm7Cf/yyAf9n8WZg9Q5g/U78c812/HPVFvxzyXr8&#10;Y+5y/O9vFlEL8B8ff4dbn3yLKwvn43zEXpwpS8b5hgpcaqnD5fZGOsBuXDk0iMtDfbjQ5sK5xhqc&#10;b9Q8KUU4U5NlGkkEwBPp+3A8dS9OZR/AvLdewn3/827j9J4l6N6kE3xj+rOmx4jmapkx5TFTL+iF&#10;oKYrmPP4E/jmxTn4dNZMfDxzBua//ToWvfM6ovhASg7cbyZht+dloKmi0LgrNSDYCQONJamh2yrS&#10;IlFKtyIHqD75RfGBlrSeGk0IMqwjBNXNq5owUo7g7+oCBTYlH3v6xXtbbq0Q03JYBnR0WMqbGxeB&#10;Ybq4yWUZpRBClkzen+r6CDi15AqCVqqLwCfgSakeefMbtZwyDkEvCKXfrSssFvjyEs1YmjVmtCdq&#10;fGxNzXmirrgJqM4izDJjeQ0INKW2cL2cUCxXXl9OKuXp9sbvYbrC5dItc59KXVdVJfABU5aiwV1C&#10;zFgHBoS8tvl0hflJFgQL5QRTLACq0cTAj9e90EyKL0BaQ+/d1drQYEHQSCC01EbICJCtXG5VWoxy&#10;AtVAolZhOkJvq7DcoOoBFQZP1ABD5L7+ARMOGwgyzLSgRpjRhUlKZjZOytTf0Ul1MJTksqlTG4cg&#10;RZcz7sgIN3VVM2kmqls0+XfKPVTPC7tZ73DZ0alE5PpaT39hli6WDQ4ew0kY1puEZ6W+DAqEPI9B&#10;Qk09NpT2IhfYZ1yfoEs3TAmC5py4Tw+hqe+kBpg+htEGgH0DGOR3HuLDYHjYgt+Ro2MYofsbIQBP&#10;Dx3CGUL/NJ3q+f4+XDx6FFdPnKQjPEMYnsGN83SFBKGZm3d4GLf6e/Bbuwvt635Gnu9eHDp6nE/E&#10;Yqz/9lM8/7A1heYMurbOZd/j+oGduBwXjisMI5Q3eKkwFzeyUnC9oQ7HeJOOxRCCyYm4HLIfVT9/&#10;wJDwHkwmBHWjP0FH+OZzz+LHOc/h1SkaS+8h/PV//hnb338VI35rcThoE0ZCtuEYQ+KxsB2E4A6M&#10;Re8lWH1xMiUYJzPDCcJwHKcrHE0JxPG8WJysyMQogXAsMwKj3H40nPDcvQlnV6zC5Z8W4+ZnP+Pv&#10;H36Lf3//a/z7u5/j9tuf4erfvsDlj7/Eha++wqnFP2N0DyGc4IOTpQk45yzEBUGwyY4rvR24PNyP&#10;K4eHcWmIoXFnIy6085q22HG2vhSnbTk4VRzDc/IjmPfhVKYPMjb+jAf+/BfTSj6dIa4GSdBMcnOe&#10;ehrT6Ay93eU0Y59CYE229NSDD+K1p57CZwTgp7Nn4bPnZ2DJe29gAWG6f8UiJPjuIgRjTb5Zc1Ux&#10;NAakQkglE2sGt2o1ejDkLVPIppuUN6jcim7UQt6kuinLCUFVzCvpV/Ayo7QYl2e5OmuAVC57IGiB&#10;z5ogyataQs0LOqufL12WkdXDY1zcz4xzSQeo3ETl8zkZ+ipMvhMqW87PzDhH5zc+dNwECE4E4R8l&#10;ENrpCq3vH2safyoyrPE8qwg7TRmhh4NpFBLI0iMtR0dXrDFAjdTiK4c2oYW3PDMRZZSmCBUADQRT&#10;CUE6arlsDZysaywVJoXSAUagQPWCdIGWE5TUemzJAJC/QSHDZumuZvX4oNTzQ9naytORNEeneoSo&#10;ZaZZ2wVJwqCdrrCDYFJydJcq/Ok4vCCUxhtH5AIZFvYyROwlKHoZLgoecoRewFl1dh4nRafTz+MJ&#10;hHJX4yCkC+yhw+lWmCu3R8i1K9+ursao1VGFVnulkfoStzur0El11GmQA2s2LDPwgQZJUD9gdXtz&#10;29FLGA7SEQ4yNB5s94LQ6kanPMDecQharlhheBcBqUYeAd1AUKk4BOAAHeAgv/cwXfDBQyM4fGQU&#10;R0dO4NjoaYweP4PjZy7iOK/bKM/xlMuBc10aNXkY10aP47rqAI+fxA2Wtxgm/yrRLV7j0+900GYE&#10;zXoCWVExOMpjVRcV4+e/vYnnJz1kJle67093w+eNObh9YDMuRQXgal4m3aPcYBcuhgcQjAcIohi6&#10;tmicjg7F+f2bEfvBK3jgLwyHCUHNU/wk3d/Dd99L3UcYaFa6R/CAxtejMn/5yIDwSPBWOsJtBoZy&#10;gqOa5yNsu3GGx5P8CZsQKhijSX4YIwhPFMTjJMPXE7wxxtLCDQiPxfngSOBWHNq1Hoc3rMCRRXNx&#10;7OdvMfbj1zi28Hsc3bAAx/atxkjQRhyO24WjGYEY07iAVZl0tOUMg/m9+GC4enAQV48cwtVDQwyH&#10;u3GRULzQ1UxHWEc3WEUnmImT+WEYS9egCvsxGL8FX85+BvfwWk2b5HV6j+LFJ5+inrTq/wjBF+gE&#10;p/L7KwxWq7BSiN599ll88vxMvG/C4RlY+eFb+OX1F7Hpx2+Q4LMDxUlRDOtSoZG/zQgqhJXCTA0d&#10;Z2Z5o3NRBX5JimekpkTerEkRdB/R0DzAFbyxq+h6BEFrNHG5PU+I6wGhFfJaLlAQVGhrI2ilWoaZ&#10;tQSePstyXnJZDMfpvOS6NKp5Dd2UXKHNUy+nAQfU57au1NPVTfWMqnfkulJkNNam5QIVAt+RF4D/&#10;SncgqPEGCEGehwFgarhxa3cUZuCleXdUTaD1Um4vUUirujyJTi7XNHLQzSUJZIIjryFBpnFMy1IJ&#10;Ts/7BEEjz3opj2nBlBD1Qo9AteDHUkCUOzQjZ4Wa+kQ1rNylHiBG6gonOR2ma5xk5vJUlxX136Pr&#10;Eixb6RYNDAlC9Q5RYnRP9536wb5elZJah1UfKADKCXayJDw8Ts8rA0G5KTpGLwQtUBJ+dGQGgHSA&#10;3QSg6S9cV402AU8TvNjKzJBWZogsDY+lARbqqgg7qZoOkNIoMR4QmnQgbutpqEFfox0DdISDLY2/&#10;g6AAaHqCKFQnBNVQYwCoOkI5U52bXCvPeRyC/UOmGuDgQQuAI8dO4hjd37GT5zF69jLOnLmMi628&#10;Wevrcb2jBze7BvBrSxduu1pwu6Ubt1t78VtHP37tGsKvQyP4+5ET+PdDRwmZMOyg6ytLz8DhU+eR&#10;kZKCL16ejRcfeQTTeONOvud+vPzwJIxuWoTrUb64lhCJmwU5uM0Hz/n8PBz8+V10bvoJR8IJpxAf&#10;HN+5DIufexr3//U+Oj5ryk4NtqApOTWGntafe3iyGX/wXoJyzqMPw77iKxw+sNrM/ysIjgRvMfmC&#10;guDRwI0YY5isPsSjqf4YSfK1psYkCE8VJOA0w6sTDH+OJQcRkAF0ikFcDsDh6D0Y5jE0V8hw5FYc&#10;jN2JQwn7cDjBFyOpDKvz4nCyPBNnHGW40FJvwt+rhw/i+shR01vm+ph6yxw04bBpKFFqTQsfLg3l&#10;hG8iwe+Ho0k7cTB+Kwo2fYU3n5zE8P9BPK+QV5AjBJUf+CKdnkaNUV7gbIa+zxCSAuIzhOFMOsP3&#10;n5uBj194Hu88+xw+nPEclr73Nua98QqWvv+WSZrOj49gaJkFa5CEYjM3boMAozEuCcda1XXRzZSl&#10;66a0buZihmYCoAYBrsxOIgTl4CwImjQSysrVU4MFl41Lo1vjusJXhbKqb9OEXLVyXYRfLV2nHJZU&#10;Y2TNa2PASHdoE2S9rbAE38S0G/XFtRpYCEO1FMsNmrD49xDUZOx/hJ8Xjt6GE9UTavR21YlqlkSB&#10;rySZDi0pyEh1ol5olamxSPASiOTg6JLzqbzYAGTHSIHIjg1Ebnww8jR1BsNbAUvANI1LfJ+mzTBS&#10;Q5PAqhZjXmsz0Xy6EqkVAuvaMwxWHiEdYJFak/leC4KqUxQECRZrpiaBj8BTro6tygxdrdwdjRSj&#10;kWEaCcNm7tdCYCqB0esITY+Rrl5TP9hr0mUExD70dAmAdIEEoCXLCfZKf4CgFVb2cJnApAs09YQK&#10;gVUXZ8LfegKNIS4BqHlPzUxbtaUGfl5pm+ZD9Tq+HleNpXr1USYM5QK1TABqAIS+RgcGmusx5IWg&#10;GknGneAd9bQo58/rAHnOagAx0FYOIgHoheDQESsEpgM8Oma5v/OjZ3B1eBQ32gdww9mKmzVuXK9t&#10;wnVbM64VVONKXjmuV9ThursTN+vbcNvdgds9w7hNIP7Ga/m/OgdwPCYVQ7V04gy1I2Li8AlDs1mE&#10;oCZXmvrQw7j/L/dixaxncWH3atwI3Y8bYX74LTsFNxx8WCz4El1LvsZIFCEUvh/1y77ETIbQjygU&#10;JvQUHhoY3v8gw2KKywoHNcCo8gnv/vPd+PiZx9Gy5hsc3L8ChwM24GjIZsKQIAzdTAhync7tWORO&#10;jMTvNakyI3SDIwkEId3hqTw6QsLwRG4sxjLCcCzRH6PJgdC8IEdSAnA0LQhHM0MwwpB6rCARx0sy&#10;GErn42yDHRf7CD4Bj874+qnTuKEqg1N0zCdP4Pqxo4TgMC4f7MflwV5c7HDjfFMNztjzMJoXhsOJ&#10;OzAYvRFVO39E0E+vYxZhrp4gcoGCvRo8BEGBbwa/73N0gxYErZG65ZBf5Prfpk3FJ4Tgm9OexUcz&#10;pmPF+2/i59dewo+vzEbEjo28UUPoyAgrhrAt6vnAc1cKiibHqiug8yKAqnPUtYthHUM53ZilGQQg&#10;HaIAqERpDVNnp1tTg4LVEGGFpKY0dXUKU60+uqq/U+urncAZr3dTIwxdV3VGpFFNphKxY40bU1iq&#10;UNkAVg0mPD9riHuNXGMNy6UxCpVGY1qX6QjVyGPlC94BYINH40CcIANBuUAC0M4HnqaHVaOQwGQ5&#10;PIb/CQFGRZQahhS+el2cFcoGWa27sf7IjfZFTtQB5ERTMf5GAqPmDpJUt+p9v5nN0StCV63G1jW2&#10;rrV6kwiEmmpDU28UE3xFhHERYVxk6hEtjUNQjs9tF/wqeYHKeaE0i3zR+DhmGvCxyVZjgZChshpS&#10;VEfYQTfoTZrupsMx3eaUE6dQ2esAveGtQDIBgHdASLAIhCYUbrMaJRrdVk8RNXQwhFTvEjOOnwHg&#10;H2RcYDlfrzBuzwx/5aol8JT/WGuk0WB6Cb4eqq+xznKBzW4MMRweIvyGPBAUEMe7xBGCarTpEZh5&#10;jpabZejeLQcoCCoBu8+qCyQED48cx+joKZw/wjC3tR+3HC0EXyOu1jThcn4VLhdSVS5crmvB1ap6&#10;XCMYrzd14SbBd6v/CG4dOoHbh47jNo91u+8Qbvcfwn/2DuPf6BgvUgX+/vjgmafw8uMK3ehYHpiE&#10;R+gGVadVu/BrnFj5Ey5vXoLLGxfi2OaFGNq/CaN0gCORDIv9NsLvvZcYCt9jWkEFvXEI8jjaprSZ&#10;GY+q29hDVs8S6q9//iu+e/ZJtK36AkO7F+KwAZ+lIwHrcMhvNQ6xPBzOkJkucCRuP2HHzyPkxrIi&#10;cKooCSdLUnGyKJnrUYQhw2NCbzQ7Cse57WRlLs7wNzvH3+Fifx8uHzmKa8dP4dqps2ZIsRtnKJUa&#10;PefkKdw8cRzX5AIPDtAJ9uJSXztdYC3OukoJ0BSC1Rf9EetQvu17hP78Jj6f8aRpCJmlHiH8fvqO&#10;sx5/HC889hhefvppE/bOmvK4SZqWI3z64UcIy0fxKkPlN6c+g89myQk+i89nzcTy91/Hkvdew9xX&#10;Z8N/zVJkRQShxjO6uQbYbSFMTAKy3BtDT80uaFcSNEFYQRCalJgsuj8+pBRG23Lp6vi6g2Gtko7V&#10;+0KOy5IXPncaKARGk4ycb7kuqyVazi9qHIAaGk/TtKoF1gx8wPPQ9JsmKbmS4KsuM/eyGcxXY15W&#10;V5hEazPyDCHZWK6Bi9XinUEYavoJffZEqY7QcorGEfKczQASAqA5l2gzX7Zcnlyg4FcQ54+CWD+j&#10;Qi4XxQeghOCTvA1GhdxWYCBI+HlGuM8VDFVqpHu9n05R+6shxAtBM7WtJAimRxk3WCalaST8cNOC&#10;7A25Td2sGlASrPpZHU8yEHR7IWgjAGsJQF4op/J1KoponTV4Kp8eVUWm754cod4jN9iqxhJP9znl&#10;DhoRfkaEY5cXHqYOUD0l1LhAKQdPsOP2O62skrYpBFYjiFp4naZHiRo3TD0fnZ4gaMQ/ndQpabun&#10;3k+ur5cA7HUTgIRdr9RUh/4mJ1WP3mYXywYLgHSBQ21NGOb53IGgt27QUl8bz4twFqQFQK8LHOzt&#10;9nTJ68fgwDCOHDzGsI03cFMPbjX34EaFC1fr2nCpusGA72IBAVhqx5XGblzuGMRVwu9a5xBudB3C&#10;zYERA71bvYdxW8utffi1tRu/0g3eHjiE3wjJ/2xox7X0HGx+5RXMmPQQptOxPENY3f+nu7Hli49R&#10;+PXbiHvpCdR9+Rrafvgbupd+jYN7NcUlHVfQLnSt/gEfPzkZDxGaBgYeEBoImlGprXLmo4/jCZYG&#10;ggyLJ91/H0F4D34kTJqWf4yBHb9geP9yHFKI7LcGh/3X4pA/y9CNZoTpYwxpzTBbdHujGaE4oekw&#10;y9PNROenq3IIvRycqs4zoa6G1L/QQcAP0NEdPoIrI8dMPem1Y2MUS9WZjh3HjdExhsIjuH70CHUI&#10;V+T++rpwsavF1AWecRbhZFU6RnKCMRS9CTkrPsT2j5/Hj7Ofxkt8YLz09FQT5gv6BoJ0gTOnTMGr&#10;zzxj5hHR3M1vTZ1mpiqQE3yZkHyNUFR94NcvvoB3n51mlue/yVD4b6/RDc7BjrnfIsF3N+zFuYRg&#10;lhWh0Cw0V2j+X8tNGeem1Bc6viqNWJKdaHWTI/w0NYXqDk2fXEpuysBPDmschFq3tlkQtOBj1b9Z&#10;4LHReVmKoTSRmNJXlL8oZykAenppeABo5uqg2TFihGf6IJveJ0UEodWdTlNIuMv4HQRCQU8w1Jw8&#10;/E4aGkzz86ixxAtB4wJ5DrWEcFU6Q9NUOTwBR5DxQ16MpuzwoXyRH3MAhQRaMUFkgVAt5hYo5QTz&#10;ov0MAA38PADM4fvyYiwICpj/EoKpVj1jeVo4AUh54GelJ4V40pM8EOQx9FmWxiHoqf9TGMwfUzPE&#10;11eVEoTWKLeCoGy0LqIGS21kaNrCELW5sQmtDIvVYqzudHKF7YSZpAEUOgk5NSaoPq2LT/puyuTt&#10;EXTqdeHteWHl3FnrcoFmeKpGFx2chs/SOIKeer0JENQM/AKgGQnaA8CuiRDUQKkEX5+Bn0cMfzVe&#10;YD/hN9BKtTVimBA82NaMg+3NBoZ3QKh0GeUMCoKStweK1S/ZAJAa7KMTJASPHRrDjYZuXLPT5bna&#10;cYVh7uWqBlyxE4I2uhyGu5cdrbjM0PeivRlXCypxObccV6oZIjf34pq7CzcaO3CjYwC3nU245XTj&#10;VmsXfq1vxq92N36lE/xf7T0YC43AfLoUjQbzFEPbx+69H4UbVqBx1U9I//hlJLw1DSWfz0EX1w/u&#10;2UhYbcfwzhUo+PZtPH2vRp1WY4g1FL+AIAmGj2s0ZYbXSh6WE/TOTWJAeJ9AeDe+nv447IveRc+m&#10;7zC4ayFD5KUY9lmOoQPLcVAwDNuCUULwRGoww+FQHGNIPJYdTjeYiNMayKCuhMCqxPlGwa8ZF7s7&#10;camXbq6XDlA5jgfV4HEYV5VLefAgNYxrw4O4NtTvUR+u9vE9aghRCNxqx5n6EhwvT8GhdH/0hq1D&#10;1vKP4PfVC1jxxjS8+dTjZrgsuT7Vdz58770G9EqHUf3g689MNXV/mlrz5aeeNjCc/dgTBoKvEoLf&#10;zHmBYjjM/b6aM4sQfB0r6AQXv/0ytn33CWJ2bYSmULXlpaOdUYiJSqo0d41GmMky0BAIBTtNvF8j&#10;qaGCsjFUlgOUqxPUTB3bBJlhuLRsAOhtpZUT84ShcmCEj0Bo14AMGsWGy9ZMitqHn61GFjV+KIWn&#10;upQmhsAzA/l6JnMSEOkGNYOdIOgdXMGMe2h6lGg4PUJP34Ua72kiQHogKBdoestkRcNGh1+VGoJy&#10;PgSL4+X8fJAfvRd5UXsIN2kfCmL2ozjuAEoT/FGWGIAyliXctzBW8xqpJ45mtfQAcByC1nY5RTk4&#10;C4Jhd0Jhwc9TP2jqGz0yAJQD9NRJmrpHAlAw9QKwIM6Ew9Z4f5YTrDbhsCZ3qedFG3eDvIgKiw0E&#10;uY8aTUxDiduNFobFLXSEGlWmraXNhMhtLUqwZqjMUgnXJrGZ4FGvEKvHhRKWrcaHPvXFNSIQJ0Cw&#10;hxDsVkqLUlwINtOwoTo/gm8chBMh6GkMMX2g6TD66P4mAlDLfXSCGiPQC0CVCoeHKYFwIgSVO2iG&#10;1CIEjRtUqUYcusEBukF1s7Mg2GsgOHJolPDrwtUiuj07YVfZiCvFXHa24LKzDRfLHDifVYLzmaU4&#10;k1WKc3nlOJ9fabZfchCKPXSELd242daLm+39uMGQ+brDzdKN23VN+K3aiV+r7fiPGjuuBfpj84uz&#10;cB9D1Tl0OvZtq+Ei9Do3L0DPrpWoW/oNar55E31bFmNo3yb0b5yLja89i3sZCj/14J3pOdUoYiAo&#10;GBKCckEveCDoDYcFQelh6i9/uRvvPvEogfoautZ8iq6N32Fg93wM7F2IYb9VZkCFkdg9OK7eJJlh&#10;OK78wexInMijGyxNxVlbAc7WV+C8qxoXWxvo5FpxSXmTPV1W2dWBK91SOy7z97nc4sJlOnflBl7p&#10;bKaDbsSlVicuNttxzl3FMLqQAEzGcIoPOvyXIHfF+4ia+xJ8vnkRH0x7Ai8++Qz1NJ6eNInf5T6T&#10;IP7cI4+ZPMCZhOCb06YZGKpe8NWnnzHblRv4wuQpeIevfUkIfs/r/Dqd5E+vvoy5r8zB8ndfJQjf&#10;wN6fv0bU5hVwFGaYej3NW2NFKpq3phCtlXloLvckUhtHmArNSy058lMIP2tgAgHQQJDyArCBzlBD&#10;cGmbwmH1TzazIxoHdicUNWGopy5OADQJzDqWEqFN44rlAgVBzWxoppswLtALQTlBQlEDMajv8TgE&#10;LTfohZ5CfKNywlEukd/pd+cgCKsukg++ypRAlNH9FcfuRwHhlx+5i9qNfC4XxuxDEcHohaBXxfEH&#10;zLaiWDlFhcIeMSw2E8AZGFoTwAmEcpGqFxT0vAAsU4MJ3Z62q+Hkdw7QA0C5wCJTt2iB0FIg7rKG&#10;uFI/PatRpIEXxdQL8qlRr/G7qjRxcolV8kLqdavF2BpbsLmhAU3uRrpCqQnNBKKgqCG02gkzS1ZP&#10;DtNLRIBjuOsdl0+9N6xSIzsThoKkXuf+3W4HnSDDWo02o5ZdygCPP2CHnaVDDpGqU0twjSf9xcH3&#10;Cnb1puFDEgS9A6MqP9AkSns0QDALgsN0gkOdVlhsyQNBLguE/Vw2g7OaPshWn2Mz6IJAODCEI4dH&#10;ccnWgmvlDIPp7i6V2XGpqJaurwmXi3nT55TjHEPii8U2nKlw4Jzgl1fB12pxpb4DV1sHcNPdg9st&#10;hGATYaj6RFcrQchjltTiBo9xu6gct3ML8W+FBejfsglP/Pc/Yc1XX6AzYBfsCz9DK0PeoQMbMcYf&#10;uWv7cjgXfoKuLYtQu+BTzJn0AEPh+0yDiFUPaLUMGxdoQKgpPB/Fi3RCEyEo+E0E4V//ejeen/Qg&#10;Yj6ehQ6GnZ0bv0LPjh8xsH8RBv1X4WDYJowm+uB4ZjBO5kbjeA5FCB4vSGRYnIGzNQU4V1uMC3Tt&#10;FxQO07FfaiTYGrjMbRftZbhgL8UF3pia2vO81gnN8/VVVAXOOUooJUXn4HhRLIbjd6Ftz3ykzHsD&#10;/t8+j71fzsLHzz3FsJ5ub/Ljxt0Kfk+pvo96ztM4oj7Dbz/7nMkJfJng+/j5GR44TsGLTzyBj2Y+&#10;h09mPIfvX1KO4PP4hS5w7ssvYNm7r2PtR+9gx3efIXjVL3R1glKWcYGmSkYP6toSDwhzzeyFVh2h&#10;1ZPCDDRgwl9BhG5qAvC8aqA71FSvGoNQdXJuQvQOBOUIPS6Mr5uw2AtCDXHFY2p2Raufbq41lp/H&#10;CVoz11nScFyaA0cu0Iwyo77HqtNUSCwQEnaWPKNhUw0qCUPTcOINy/XZOQzHsyIJwRBUJtPdCWqE&#10;YFHMXhTRCRZKBGBxnK9xiHJ+pfF0ggyXjRMUNAnBOyCUC5wAQ48UUsstqm7RW69ogS/YLAuO4+I9&#10;oAYXNYSYUgD0qEB9jZNCrZScxDD1GGFYS1en1mETEhsIVjEkFggtGKqF2IzyYKswTtC4RkFQeYQu&#10;K89QrrCZMGxplDtUorWSsK1eHBo0wQx3b6SBEjQiM10hZYA3EYqSlhm2Clpm/g+BjRof5r7eZjlE&#10;lVonKK1Rn5UE3WDer0Rohb3WcbTdcyyWcoSqH1R4bFqI6UoUFg92eOsGfw/CQfUmMSIA1TDigaAB&#10;ISGocQmVGnOBYfClMhsuFtbgYjVD4XI6QYbC1+jqrrnpbhjmXqklFEsZKpfQ0RVU4xpheUWNJwyV&#10;rxKY1xvacN3VxnC4FbfbBql+LjfjBsPrG8VVuJlXgpsZebgSHo60H75D8c4NqFnwGRwL3kfL+p/R&#10;t38dDmkYLD4x+/02oX3zj9j+5gzc6xlyX3MUC4AaQl71gt7GEYHh2Ycnm3DQC0FvOPxH3Xu3lUe4&#10;9fVpsM97E61rPkbH5m/QvXMuBhgaH2ZYfDzFDyeyPG4wNwrH8+NwkiHembIMPgQ0+VEhVYRzNUU4&#10;TwdyrjIfZxlGnqXLOMMb/wxv9tMMxc5WZJvxAM+UplNp3JaCEyXJGMuJwMGITbBv+AohX7+AfV/M&#10;wMq3n8VbzzxuxghU/p++h3Gz96lF/EEzp7B3NjnLCU7FDEHwKY0oM9s4wlkMj998+ml8OnMGvntp&#10;Nj6aMQM/vvIiFr/zOr6cOR0rCcHtX3+ElR+8Dd/F36IoMQKNBel8KJdbozHpQa1GOoJesxUaNzgB&#10;Gpa07JHC4QkQNOElwWJN9G+NSn0HgBYElcdnQVCOks4yLwlKUtZwVxrBpc4LQYbCpj6wwhqKy4xE&#10;Y6QBGIo80kAMGmjBGl/QzVDYrXDeAJBAJECNPA0ngqCL51Lv+T4OjYuo+sisCAPBKjrB8gRCjsC7&#10;Izo/Az6PCD1tK+dymVn3JQglC4SFJiyW8/u/wdCqW5zY0CJpWfWN3u2mAUSi+5MD1IyahQSm6U6X&#10;Go2C1BjkpUR7nKDqBb15gSYktkBowZAlpUYTzfTeKCutcJjvMcPra6wvT8K1htk3A69q5OkGjR2o&#10;SYesiYckDTDaqcYOdWtTNzaFvI2eCZAmQNAayVnSQKaCGkW4qUFDYw328hiaFKnbyBp2q5sw69Hr&#10;BKsFQInOUoAl8KzJlNQ6rFZihsse9Td5U2XchJ8SpxUOKyyWCERBsdMjhsMDHjdoBlvo7hqH4MEj&#10;IzjdMYDLRQQcw96r1S5cqXLhWksfrrcP41ob5Wg3Du+Gq5Ow67LKph5caenHFcLuagPX3VRnH252&#10;EIB9R3C79zB+ZXj8awtdYl0zrucX43pyGi6FMczcSwf4y5co/nAWnAs+QNuWeej124ihkO0YCtuF&#10;gcAtqF7+BWY+/CAe1KAJagi5f5KBoJKkJ0JQydMzGCoKgtr+/w+C0gM83qS778HGV6Yi86vZqFv0&#10;NlrXfoqWTV8ThvNxKHAdRuP3YSwtiK6QMFQf4+wohsZxOCVXyBv2NG+i03QuZ3gznylMwSmJN/TJ&#10;3AScJBz0+ik6nBNqSc4IpXgclqMp/ujzW43cRe9h76fPYf9XM7Hm3Zl4b+qTZvQXpbqooWfS3feZ&#10;gRDeJdS+njYdf2PIq7pBtaZbgyM8Z4XDkyfjy9mz8AZh+MaTT+Lb2S/g61mzMPfVl/Des9Ox8M1X&#10;8cPLs/Hh9Gew8v23sHfuV1j67msIWv4zssJ8Gb6mw2QlMBrpdTJiUZaCzQqLWwh8AWwiBE0XM34/&#10;4wrp+Ezf2z9I++k9BnyE6J2GEatHh5MPFGucPwKQUtK06RqnFmlPdzprPL8JiddGCpHp5ujw3B5p&#10;hBm3HKup75sQAguClUVokghCLwStRh8vBBMIQas+UBCsTglCVVIAKhL9UUEYSuV0e2WEVDmdn5YF&#10;SbnF8oQDpjQQVJhMF2i5QT9CTvLWE/oyLN6PrPB9yI7YZ5a9MPQC8XdS/aKOYeQ/HvoW0gUWJodB&#10;3enUlU6DK+Sr77BgptC2geFwQx0haPIENZkSHZ9UW20NeEgAeitVzRD5hJtyBq0eJupxIhjKVUpy&#10;iNYo0pooRZMLmUmFNJiqurM1ODwwtCDoHbX5DrwsgGlU5wGW3m2WQ6QMNK0+wKb+kPDraSYcPS5Q&#10;ALXeYzlBub+eRk2QVGtyB7uVP6i0GbfyBQVC9R6xHOEAQTiuNmsEaQNDjxsc6uowGlbZ3WHqBs2I&#10;1YdGcGLoKK5UuIzLu1LfgqtOurqew7hOR3eDgLvB8lb7IG52H8SNrmHcaCYgCcFr9Z240sCQmGGx&#10;XOP1ZobDHXSAPYdwe2gUtw6O4dfhUdzWOh3mtZQsXImms9qxAyOb16F/7pfonP85unYtQ4//JvSH&#10;bkdP0FZ07lqMhS89Y9JcTAoM9f8j7C/D7LyyLV3Qf7ufW327qqtO5jmZ6cw0yQJLskUWy5JlkW0x&#10;MzOzFGIpmJmZmZk5FCGFmJmZwXbC6DHWt7ekPHXuvT/m822GiL3fPcaac80pa2hPhgiAgp2gqGPv&#10;L2gFO39lVKHO2+O/gqDiL1SDP3bviJ3DusNlxNeIJwwLl4xA9bqxaNw2A0f3LcUpj804F7wf5wnE&#10;82GOuEClcCnK08TlSCuuRDAivXAl2geXYwh37XLh8TJtzCV+kC8EHMR5f6pbvz046bYJ5VtnIXDm&#10;IBya/C285g/G6h96UsFZ8Pvq0y/w2Z/4nv7yKab26ImASVNQMH8+nAcNwqhOnfl+/kqL/IUphxnd&#10;4xuzU6QP1eDMgYRgt66Y2KcnVo/5wewZnt6vD2YP6osNP4/GJNrjn77pju0zJmHz5LFY/sMQeK6b&#10;j0RfJ7OvVWVZR+0QLLMg2EilaylBAcyChgXA9xZWwDPrebbTuk63k03+sDTGgp8eg/dllGh3hoFf&#10;mG2bnLbfaTeJhiRZZTuqD9RAIms3ihqkar+wGifw8fS4DEFWnWPetdJimBZbVJBmZCjhJwh+qAR1&#10;G+u12JUgIcgfqMJoC4KF4W4oCHNFvi3yBEQec8zRCjsIP4RgJiFokiRScQyt/wmGSpAIfnHe+0zE&#10;++x/B0M7EN+FrDQfxxyVUBFM+TimJEY22OwZJgS1pY4AVLutj4wN1nqgLK7W+qgGawg/C3xaQLWH&#10;FlQtCFpQKzFKTzMA1P76wylzZp4IrzezQwVNW9hh2EQLa0BIaP5nCNrnehyjPTUQEghtYV8zVByR&#10;UjRHWWlBUbaXMKRStGxxBWFZZmoCpf5aq60u1lYDWauI2g7CdlNCI3tciXYlTN5B0CqYNpPpjCL8&#10;Vwgeb6UibKMSFARPncXlM5dwv/ooHlLNPag9asplHhN0Tw6fwDPBrJ1x/BKeHL/IywjC+mOmLOYJ&#10;IfiQivGR1gWrmqgQG/G0hqqxhWqQsHx+5BSetRKAzXwc2uonyem45+SG6/v34ZqrM67tPYBz61fj&#10;mMNatDltxRHC4pjfbkQuGofP//BHaLCSSYRI8RFeZi2Qp+0QlDU2SrADIWjssKUEFcoS/1cAVHxq&#10;SzYs7PcVdv/QHft/6ArP0VSG0/shb9H3qFgpiz6VMF6E4y7rcMJ9A056bsFZn10GaBcD9+MS46Iv&#10;T/vYQjNMAg7weoLTcw8uePC2Httx4tBaVG6bi9jFI+HKx/de8B1853+HVbTAvQi0jlKvAjsBOKXb&#10;1wicOBYlSxahfesWNC6ajZAhAzC201fopLVPoxY/p/LrihEE36COHbGUUFNN4LzvBppGCbMGD8RY&#10;qsDFw4dgyYihmNi7B5XhAOyeOY6WeCjWjPkee+eOR8TBrShKCEW76lD1mbIpwZZia13wHQQ/XMOz&#10;QfBdCIIfANDswCBktI6odUPLOluZZJW/aGua1YwgFOrGUpAUbnVhsfUkVMcVq5mCNTWuRKU4ui8f&#10;3w5hbXEztYl8rvcNEwRGC4gq+jZKUSCUVWZoTVAF1UYJ8n56HGWli+P9URTjhcIoAjDCFYWEXMG7&#10;cLWASHWoyONpSx2+h+A7EMo2K1FCxWjKZj6AoMAnAMZ67UUMPxcKnbYDMV5Q9CcUZaEVgVSKBoBW&#10;8iMtlDY43NemArWVLgjphKD2KH9kJsjZolYhEBJ2pp6IUVdqU3+Mf4WgNS7SwJBRX8aQ8uNRocex&#10;388e9vtZICz5LyFogfBfQWTByILghyB8F0b9yfYqq2y3vaU4SsAdIfzs6s/sGlFUKOwQLCIo7ckU&#10;QtB0l+FrUdiez7wGJUhsYVeFxw7zaIfgyTO4cPYSHrWdw8O6FjyqbqbKO4InVH3Pjl0gBC/j2Zkr&#10;VHVX8PToeROP69qNGnxYXGvKah6VajdJLZ6qiLqsAU+qD+NFzWE8p3V+xuOzmlY8U+KkgrcPCMG1&#10;Pbtxw3k/rru64jKt8bkNK3F2yzqcPLDFtM3/8esu+Pjf/2hgJgAaCPK0VKDssABmzlP5CYJKJCgz&#10;qut1nYHgfwG/D+OTjz9Gvy8+x/IB3eAw/Gs4jfka7mO6wX9sT8RM7Yu0uYNRIHW4dgIaNk1Hy465&#10;OLpnMU4cWI5TjmtwxmUjzjhtwBlnFV7ztMKR5xmnDq5Fi8MSFK+fgvglIxG8aBh8GZ58zANTB2J8&#10;zy7oytfa4WPFX80WwkPff4eqVSvQvmsHzjse4A/EDpxYNg/Ro0dg7JddDAC1DvjNp5/ju85dMLTL&#10;V+jXoQMWDBuE+UMGEX4DsHzEcIzr861ZF5T9nT9sMKZ8S4U4cgiWjhiClSO/w/qxo7Bj+lgE7t2C&#10;YgLoeH25VZqlz1VZ3gcQlB2WkiPUCCKt+RkI2aBnlKBCSQ0lTNKiqdbUpt4WZt3PrhwVYdZuEIbp&#10;VsNjXmIo1agmqkUjL1Vt+i0Qqk+fdoxod4lU57tSGobKWrT2aNYjaa0tGEYaCNpBWKVtdIRetbHL&#10;hJ8ASKusnSyWCuTrtnfUNhB0Q1GEC4rCFc6EIYOnCwk/ow4FQqnAD5Sg4PcOhrLKvJ1qB5XcMFvp&#10;/kUJWgCMct+FSDcHc4z22G0ui/fdTwBSCdohyPskBRKiIWqqIPj5mT3E6iQj8GVqa5261zA+MorP&#10;qD5L6dnDXlRph1e9jlSEOjZQLZp5vzagmeB53c6MzlPYwPcOgLxPfamssW4vW2xZYnV0MWt5BoLV&#10;PNqytgThcaMG30NQwPsvIajLdTQgFFSpBAU2QlCg0x5ildDYw+wt1r5iJVWoSO1jNLX2+C8QtNlh&#10;qxGr1KDVSNUOw/YWHrUu2N6OEyfP0g4TbDXHzE4QrQU+OUbFR/X3/OQlY2mf09K+aL9AW3wMj8ub&#10;8LCwjgCswyNtpaugwlORdWkdHlcSoOXN5vRzKr+nvM5ki2mZX/D886oGPMwuwC0fP9x0ccJND3dc&#10;3bkNlzcux7VdBOO+fWhdPhf9P/0Mf/3jxwZonWzKT9Cz1gStMplOhJ+lCj8xVvhb244Ru0r8f1KE&#10;yhgbgH72GUZ16YCl33bGXqpCvwm0ohN6IGRiL8RSuaXNHoy8Bd+jbNkYVK8Zj/qNU9G8bRZaHebj&#10;yK4FaNu1kLEITTvmoWbTDJStm4S0xSMQOXsgIhZ9h/h1YxC/YSx8F36PHT9/i8GdaHv/+Gd8QQB+&#10;xeef9003pM6ezh+A3Tjn5Y4rbk646u2FS06HcGrjGiRQGU6g9f36sw5m77C6S3/XuTP6yw53+BKz&#10;+vfGOgJvyagfMG/IEIz8ugem9utLxTccq0cMwjReP7Vfbyz7YTCWDh+ErVPH4sCyufDesoqAicKJ&#10;Rn6GqzQhkT+6+nwpOVKYbkplzO4LAcZkgm3JDzsIbWEm0BkAWnbVnE59vzvE2E7Cy9qba+0TLogL&#10;glr05xKEmpxmjZe0JqoVEoiyx+osU8z7G4Dy/mUJ1lzxSkJQYwHMkCipT4YBoUpw7OuPxjLb1iQ/&#10;CJPpJrRLkwTUAJTF+aI0xhsltMPFVIPFhKGiKNKVULSiMMLtnU029tiAzxFZNgAKigJgboQyvlYh&#10;tXaHyBarNCbB96BRfoJelBsh6LwDEa47ESkQegmCVIK8XZKgSfglUQEmqRRGzRKo+tRHMJORFWsb&#10;wqSI498sPhQfmXR5sULKT3VDPJogAAU9Ak2AE/SssIYkNfGoOSH/AsJyS+nV8ygQGni+C0FSLa8s&#10;BdlcVfaurZUg2G7U3HsAWrV8gqANRP8X8FPYFaQVAqHWB2WFrW1zAp86yqig1XSWKecvtcBIECtJ&#10;o+c/IvjxOdv1nE1UgEb9WeCzw+/DkEVWx2q17TcF0yfO4NqpC7TAJxjtVIRn8Jjwe3LyMp7z9DPa&#10;36cttLY6SiEqKUIQPpFlFjAbT+Bp00k8422e0j5rK92L5qN4VkFrTEX4tIlWuYRQrGjAi9JqPC2q&#10;wsP4FNwLi8KtkAhc3rcfVxw24KbjPtzw8MD9PTuROW0CuhFmmi4nGyyY2ZWglSSxjqa9PC3xYKoi&#10;lZa8U40fgLADre//FQSVgR3TtSOWUQ0u+LYL1g76CofGfIOASb0QMqUPwqf1QcT0Poid1Q/J8wYj&#10;beEQZC0ehrxlP6Bg5UgUrR7D4yjkLf8B2cuGI335MCQvG4qYxUOQtHo0MrZMRAyPIUuGY80PPdC/&#10;w+emIaye9+u//hUOtLr1G9bQNrvihq8nLrm74nqAN25EROBaSBjO7aNtGvcTZnX9Gt0++dzsFf6a&#10;xwEE4CANWiIEpxNyW8aPwrqfR2L6oP6Y3K8PlWE/rBj9PZYLfCO+w/hePbD552HY8NP32D7lJ7it&#10;Woxd8yfTbsZRCfIzxM9aGyFoSrkIwabCDDTkp6A2m/AQBAmZf8kC249SYwaCtL28nZnwJvtrkiaW&#10;crSUoBSg4BdgwrSkIgg1dCjHgDDUNkYyHAVaIzSF2VYT01JCULZbAKywAdBAkJdbilBhgVAhq6zn&#10;tbbzWZdVmN0r1nsoSw5CmVRggr+BYHmsD8oIwjIqQh1LeSyN8fgAiFKJlhosCHVCfvAh5AQfRLaO&#10;PG/WCgnAPDOCQHuDVffnSVtMkAU5m3pB2eFoKUFXB0JwO8IZEW47DQTjBMFAgi/Yg/BTFxof007L&#10;WN6497NGzBhO22xibWHULp6PzJYZFUuqXuiDqC/OpfLLN6pP4zGbK6zBSM0V2surXn4lxtLao5Gq&#10;yoyVZNihaAD6DpAKgVM9/3R/bYtTk1P7Lg4BTAC0QZAwaqcdbm+SLf2v4WeCt5dqO25TjjpailJF&#10;0hYEpfrsEDTBD2mTGjJUlxHCBKZUqKwvgWta70vh2Upj7KrvfZt+te23tv4pNNxde4jbj5/GNSrB&#10;Jy2n8LjtLFUgFd/x8xbUGo7hCS97dpS2+PQVPD9FMCoOn+b1x/G0WdAjKJtP4bnsb63VYUZNFWSD&#10;dRQon1bSEte1Ugk2W7dT2UxWPu4Shtd8/HEjwA9XnZ1x7ZAzbu8/gOOb12HIF18QGH82ozaNImSY&#10;ImlbCITdqPzUmmsIIajyEqlCM7idkNF9/u/WBbWtTrcZThu9c+Q3OPhzb2wf3h0HRn8D7wm9EDSl&#10;N8JmfIuYOQMQM3cAEuYPRNLCQVR5Q5CxZCiylg1D7soRyFGsHoHc9WOQu+EnZFD5Ja8Zheytk5Cw&#10;7idErxmDDSN7oc/nn+ILvR+CvSef13nEUCpJB1yh6rvi5YVrbnzvhN+9yCjcj4/DrZh4HNm+GUmj&#10;vsfsr3uZLYHaIaLdNn0JP4HwW9rjRbTDjjPHUg2ONJni+UMHYeF3AzBn6GDa46FY8cMQ/Nzja+wY&#10;PwJbx43Ajmnj4Lx8HrbMGE9oxZv153fNOvhZs8pkMk2ZjNk9QvX0L40ICJUqhmoBKwUfAdGE4GMB&#10;y14EbawsbbD2BEsF5qtHX4yfFeqtZ5oyUBESgpY1VnMG7VCRClSPPwuCUpx2AOqoMFCUQmRYyRnb&#10;c/K82Y6nUaK260zpjgkBkPBL0GhRAlAQjPNBBY8fhgVGwdCTKtECouyybHIBVWBe0EHkEoK5YYSi&#10;AMnb5EfbtsJFWa22tDtEtti+LhjtSRvsRvg5bUGY42aEuW6nLRYEDyFe6i/UE2qvrxkjmWqfT+Vn&#10;jd6MQI72cKuTN4EoBWhtY4zAR/UFmaYDhuaV2qOBUFRTgsZSzR4uIgRLCT/aV1lYKjiT2aWKs0Zi&#10;Eoq2MI1OaS8NFD+AocJkhgk/C4C6vW09UOUvUmFUcHYFaGBmVKDgRIXI66XUjvI2dvi9ry20WWcC&#10;80RzHY9SjrxvfaUpf5EltkNQDRaaSvP4ngrN+7GUqIqnCVut/QmAH6z52SEo+LU1E3oGgFZXGU2S&#10;01ZA0xhWbbWOncL1E7S/hN2jJqpBZYGp+J7aFOCTZqo8NVUg8J43HMdLXvai+gheEJAvdLs6nlYS&#10;pKwBz0pq8ay4Bk9zKvAsuxSPU/PwOCUPT7PL8LSsHi8Yz2ub+Hi8X24pHiWm47ZfAG5TEd6OS8Ql&#10;V3/cOnQQratWoD+tn9bLZHul7kxNICEnwAmIBoIEQx/e7jtCUAkDZYftdlj3MUrwA/B9TvDZwfgZ&#10;owuBMq1bNyzu1wWhcwbDf8YguIztDeefe8J3ah8ET++LiNkDEDd/EOLnEYILqAaXDEP60uHIXD4c&#10;+QRe0aaxKN4yHgWbfkbO2h+RsnoUMjaPQ9b2SUjaOJ6WtDe+5mvSuFC9n+58ft/xP+K0oyMue3vz&#10;PbvgZlgEbkbH4UF2Hu6nZ+NOdCzB6In29SsQOX48fvrqa75fAb8Denz6KfoR3ENpiYd37oLl3/eD&#10;y6yfCbwRmE1lOXtgPywaOhCLf/je7BT5oXs3jPrmG6z/cTg2jx8Jx0Uz4bh8LjZNn2DWmfQ50/5h&#10;FfMfNomRLEsJ0g5LCdZkaOeHFTUEYjUBWKOgylJxtAGhTRWWC1gCD62v9uRae4OtdcACAdC2X1ZH&#10;NW5Vh2YNbZIizDUdatSnUC3sw20QpJJ8B0E7AKn8BD8+tj00KEo1f0XxAVY3mjg/sx9YiY8SDZU3&#10;YSk/Az+G/aioIBQVlYp4K97DkHY5ytMowkKCsEAgpALMCyUMdVpZZcKyMMYHBbbI15Y4KsJM2mKt&#10;DSb47qcl3kkluJUQ3IQwp80Id91BMO5DnNYAQ9zN5Ln0KH8DQMv22pSfwMe/i/42eVpHZSippNb/&#10;FgRNZNiCv15UgurKIsUkCFoAJPxkYU2Nn1XaYg+rCNoKAVIKyw5DezQLoFR/dgDqcexJEbMOZ2BW&#10;Tfi9V3THdDkhKVAeIdSO0HKYmsIPCq2NipR6JASPC4IMA0ElOcy6IO1JZeE7S6x+hGbmsawwIdhm&#10;g6BZeyTkPoSfPaT+WglIEwSgNSag1gx60ijNw80tBoJ3TlzCg7wa3M8sp72llSXwHtW3myTHo7xK&#10;POFRGd6X7efxikrwNe3yq9M8nrqIF+eum3h59BxetlIhHqYypOIzRdPVLcYW6/RTrRNmFOFFfgmB&#10;WIsXvOxlai4ehkbjbnA47oVH43pIOG66eaFl1SoM/KKjSRx0+rMAaO0WsStCSxV+Yqxw/y874fuu&#10;3cxt7HZY6vGdLbYB0B7vIfhnPvZfsL5vbyzt1x2uk75FLAEXvXAYAmYMhvvkbxE2d5CBYMz8wUgl&#10;+LJogXOp7Ao3EHyCH8FXuPEnQnACynZMQc6Gn5FJC1y4dybSNk/A9tG90e+zz4z601gAZYD9x/2M&#10;c4cO4HJIMK7TBl8PD8ftxGTcjYnDvehoKsEIXHE+hKueHji5eTPcRvyA8R07m4SIhk315uN916kj&#10;fuz2Fa38V1g7sj9WjfwOS74fhmn9vsWsAX2xcMhArKQKnPZtb6jV1rQB/akIB8Nh2s9wXjob26eP&#10;xfZZE5AU6GkcRzOFQwvjcIm2dWagsSDV7BoxEMyKQU1mtIm6jGjUEoS1tJY1VH/VBF8VFVglw67O&#10;7GAqpvJTeyqTCLH16TMNA+wgFBTjAm0gVJ/CYOTrtqalvS0SrI4zZk2Q58ttoccvMdPx3kdhrB/y&#10;YyzACkTaCqeRodbcZG9zLLGFASCB9y6oDt+B8L+AYGm0F0HoYYFQCRPBL9zZUoGEYEE0IcnbKgp5&#10;+4Iob+RFeCFbOz1oiVP89yPBywExbtsQ6boFke7bjD2O8zmIBKpA7f7IiAwwSQ+NLtBEudx4KT8d&#10;Q5DPKODfpyDWWlLQ+qp+ID5qoGRXNPJXq5EQbKQqNAC0KSbLCku9UQ1Waw1NszvsU+LU6MAOQ10u&#10;QFoqUSC0w1D3s9cFvgtT4EwA1VYZYB0n5FSnpwVmHXVel1uFzip5oXU2oTIY63ktIGo9UQAlAAU/&#10;wtOqD9RtS9Fmg6DUYEtFvrUWSCt8WEBX/aBRota6o1UY/a8qUE0Ujkj9GQBazVWbeXvNUdaEfG0L&#10;PNzUhLb2k7jdfByPCrRDpNlSgMr4qpFCWgEeUtk9zK/CE6rB50fO4uWZKwThFbw+exWvBb+zN/Dq&#10;7HW8pl1+eZxQrD+CZ7z/0+pWHpUpbiH0CMQyKsDSWjzPK8fznBK8KKrEy+wCPElMwd2wGNwjCG+G&#10;xOBueDyqNm1Hd60HEhzdCTq7CpT6s9YDLYWoxgGDu3TBINUIUimpoLozQ/CzA1NKUIpQ4Pv8z39+&#10;txb4xceEIJ/D8fvBmNurK/aP64PweUOQStAlLRuJ0FmDETRzIFJod5NXjETa6h+RT2WXTwAWbByH&#10;kq0TCb6pqHCYgdJdM1C2ZyaKeD5n21Sk8Hq3aX0x6ZuO6MzXKQB+8h9/xP5RP+C8sxMuEXCXoqJw&#10;KykZt6n6bsfF832H4w4vkyq87uyKu/6+KF6+FC7fDcPCr7oaCPbh++352acYQBgKgnMG9MH4b7ph&#10;GkE+b8ggTOVxYu9emNqnN1YMH4rxvXpiQJeumMnrNv38PZznTcf2KWOxe8F0owZjPJ2sz5dauhF+&#10;2j/8HoKJpkxGlrgmKw51jPrMGIIwCnW0xTW0v1XJwQRgECqTgmhNAy21RfWl9TbtybVaVFk2+EMA&#10;5sTwPO2wIGgFIcnIV49BfsFNp2l+8QVQdZixd5wRDC27+175vVN/7yBINcYoJLik0IpiGTwqCywA&#10;ltL+2iEo6L2HoT9VIRUjAWhuI1gSaOWMD0FYTOgVR3qgkKffBSGo4fR2EBZEE4JaHwxzNVvutP84&#10;0Wc34jx3moj14mmqwwQ/qsAgFUL7mR6Calkm5adJfloakCrON3NNBMAAwt3PvE/Teox2/6NGynZB&#10;sIn/OIU6Nls22AKgrHATlaCBoKwwv/jvR2VqL/C/QtAC4XsYfhjvbme7rQqcTUODOnV4rsBJW5yo&#10;LzfndbkFQTsA9fh6DDt8rcvVHktWWfCzF0jrfq0qlVGG2AZBlciYI5WpIKidJqov1JqjgSBhp21y&#10;ZuiSgqfbbRZY63/WQHVBsBaNfB1mSj5fQ3MDLfGRE7jXSjtb34anVYdN89RHtKoPiqrxoLCK6rAY&#10;DzKL8Ki41ip/EQxpnV+1UBlSQb44c42qkHHsAl62naZNPkoQ8ja8/lkFAVjeiCeFtXiaX06rXI3n&#10;DG2leyYQZhfjeWwCHsUl4348gRAcR1UYhqbt29H7k88NvJQNVRNWkwgh6KxawU+pEv9ssqNqHdWv&#10;YycCT2pRwPycp+1q8FNrTfEDCBo1qNO8fzdeHvLzSEz9pjvm9OuMxGU/IG3dOORtnYK0DRMIxWEI&#10;nz8U6atHI2n5SGSvJ/y2TUGpDX6Vu2aics8sVO6bi4p981CyZzYS141F1LIR2EOoDurwOWH7V7P1&#10;b/nAvjixZztuEHhXwiNxJSDEQPBmUJhZCrgTEY07QYGEYJjZWnhulwPCx/6E6BHDsYygV+foHgyt&#10;gw788kta4U4Y3PFL9KVFHvN1d0yi6htMhTi+59eEYh/M4/MN+6qzKZdZ+P1QbJs0BocIwVU/joDD&#10;3OnYu2gGwp33mbVANfkQAFUk3ZBPAOanvINgHSEoENohWJ9pQbA2LYxKMARVSQQhv5CCYLkASIiU&#10;MIqNLbWSIP+iAnnaDkF7aH3QhG5vMshBvK+6TFNJMizo2e21Fdbl1tHeD1C9CdUTsIAwLDRAEpje&#10;K8ISqrtSAlBrglJ/5Yk62gCobDFts3n9GkLP2wucgp8gaEAokPK8aguLpP7ehYCr0Kxma15zHuEo&#10;CGpPcWrAfoJwL5J8rUj0U0bYqgdMpRXOiuQPQ6yWBLTeF44CjS5IVusyNbcNM38H031b70vPp9dB&#10;UH/0rjGpwqwD5qFBCQ0lOQhAbXdrMokQqTspH9pfgkZNEAwIBUQDJAaBZAfhhyHY2cNuaxVmPY9H&#10;AU91VoKfgWCdIGiBUAXMApXuax6P0LEs+QdwJSzNY/N2pkyGcFO9oGnAUEUIqnbLtmhtGjGYGsES&#10;s/VOVluJFasmUWuKFgjtSrCdobVAKcHDBoLqjqMGEdWo5+to4HtubmzE0aMncL/5JB7nVuFRWhEe&#10;q11WRTPu5VfiXl4F7hNYD7IIwsRsPE3LwdPMAjwtqMKLiibTP/A5bbBRiEcFxpN4WdeOl9WH8Vw2&#10;OKccj/Mr8FSJkMxCPKa1flZBkBZU4xkf/2VJDZ4nZOBxYDgepGbhTlIG7rh54/i2HRhCCyhQqUTm&#10;G/UgpCLsxhAI1UxBgPyWMFBSRAkDKT9jm/9igyCv12kVI0sRGgjSApt1QoYe+2sqwdgJP2H2tz1p&#10;M/+CoFmDkLVxIrIJwYqDi5G3Yxail45COuGXt3kScjeMRxGVXsmOaSjbOR1Ve+ag5sBCVPO2Ffvm&#10;o5jnc7ZPQciCoZjwzZfGBn/yxz/jh84d0bh1A64HB5vM700C/7pfAG7pdCjtcHAo7vgG4KY/L/Pz&#10;wx2qwII5c1G2YAGyfxqBhVS6Pfk3kNrVeIIhfLxvPvnUTO/r+0UHTOzxDab07oGhBOOcgd/SBvfB&#10;2B49+CPRwZTLrB0zAvtmT8aBOZOx4PtB2DZrMnYvnAH37etNkwEpwXcQpA3Wljm11arLIfyyY62g&#10;La43lvgDCNIGV1MFVkoFCoBxUlEa4C5l5m8UYD4tXB5DM0vs0BME7WHAqDU0GyQFTOt+/mYdUXAT&#10;5D6M/wxEhQVB3cfqVF0gJcpjsV4P4acwGWHBmtAuT+LRFhVUtBUaRM/LS/k+NIC+mJa6mEAzCpJh&#10;SmkEUlvockURVZ+lOj1MgsQkSaKULXZHtkpmQpwJwkOmEYNgqKYMqYGHkKLdJWqWEEHFaN4z1Z7G&#10;Fpi+jXYARvCyUL43qmn+rWSz7RZc8H0PQQGwJM/KCJusrrbGlZsdIWqy0FRdxag2k+i0HiYQWmqQ&#10;8QEAPwTeOzBJnRF4yuTaQwkPk9CQBbapPzsADQRtIFSTA8sKW+CTrZa9NqpU65R8fWbvsJ5bt5PK&#10;5G1MQ4UPIGgA+EFoDUeQNFvtpCD1emSntabYbK0P2iGoZq9Sgy2KRkKQ0VRfjwYpQoKxRbNGjp/G&#10;/ZqjeJhdZlnfymbcL6rDfYLuVlIurWo87ofSrvqF4klIBJ5FxeNxRiGelNLiUu09bz+PZ6eu0RbT&#10;Ep+/RpvM0ycv4WXTMao+qkra34fpxXiUmIMnKbl4kiMYUhVKDVIVPiNon/LxH/qH4H5CKu7z8ds2&#10;bsWgzzoYWEnFWeUwgp/2D1unddmgTl1MeYxaaZkSGkHQpgSl9qxEiTLGljJUWyqzJshQr8Huf/oz&#10;UqaMx7LB/fDx7/+AXaN6IoNKrtBhFop2z0PVoaXI2jwZaesnonjnbFTsnovq/YtMVO2dhzoCsJYA&#10;rD7AyxilVISJVJKbRvTAt59/js8IwS8JwdhZ0wnAEFyPiMIlL0/cSk7FrZAw3AgIxi0qv9sE300/&#10;f15GS0wYtm7YjJaNG3B8y1YUTJuCWXyP3/LvoeSI3nfPzz5HD/4g9PpMEPwCI6n4JvbqjlHduxgA&#10;TuvdG8O7djXtxaYNGIi9k37Enik/msTJ1AH9sW7mJBxcNh+uG1aZ+RyCX2NBGhVgsoGgHYRGCdpB&#10;+AEEa+12WDaY6qn8nXpSSIEJRAKZlKAmrVnFvSYbzPOaXaJJbeqgbHroaf2MR2vuhrcFQ4ZRdR/A&#10;8EMgCnzv7fGHENRtrVBypIiXa82wlPcpk2JVciVZZTXKGr8PJXRKpCp1X0LOqD0DOVppQk5RQkVZ&#10;wvdXKqBSiRkY2qz3O/hFuZm2XHmElYqrVUit5guZIVaTBStcTFMEtc1SM1WpYK35FUr1mey4xp9q&#10;BIFmsFjrqfl8HXmR1t5mgVA2/CMzrOhdCIIFBoKmpq/c2hYnCNpHcjZrNrGSAoSaZgfbbbEBkKBn&#10;V3k2VfZh/d47AEp5yYLaIWgDn4FfbZkVtLLHakuhPoAqZhbYDn+YcJFC5etrqbBAqPVHdaK2384U&#10;QZuuM4QdoacN7mbQUpkNggKjIGhbb3xXKG1gqBAIbRA0IGwyCRDNXNY4gWZbHD58FG1HjuPkyfN4&#10;dOICHtEK3y9uMs0T1DbrbmwmbkUm415oLK2a7Brhxy/x07AIPAiLxsPIBDxOL8BjKj5liNU55uWR&#10;M3h9+jJenbuOV3zMFyqh4eVPCcwnVJhPaLEFvie02E8Jxqc5pXiWnIPncSl4HBaHJ17+eOjrg7rt&#10;Dvj6T/ZiaGt9z74mqMlqmi2iDtXfdelq+ud926kTvvjTxwZ6H9rhjn+1HkOn7QrwXWKESlDrjlmz&#10;p2D10EH4X//275jRq5OxxAU7Z6J0/2KUH1yCsn1UY1unIZ9R7jCb9nce1d8i1B1chHrHpah1Wo4q&#10;QrGMl+fumInA+cMwrVdnMz7gD7//dyzt3x+XnF1wIzYeNwm+q67OuBEchNtUgNdcXHAnNhY3Cca7&#10;QQRieBRqNm3A0e1bcWH/PrQtX4q8CT9jZpfOtMKfW+3ECELZ4p4E4Ff8u0gRKjk0/Ksu6N/hS0yj&#10;/Z1FZTuwI61xn55YN+o7bB9vZY6HdaNtJgTXTpmAPQvmIGjvDqhdluBnh56xvgZ+CjsItSZoQdAA&#10;MC2CVjiUFphwodISGKSaTFKA4NCanAAmBaiEh5nPG6usp3VUAkBD3O3t4+1tpXIiPJAb6clQ92Vv&#10;AoWA+E8wVHyoBu0QtMPxPSzfhwBYytuoSFqlNKotVDmPVfBtldZ8CFKztqgsrw1uhSYs62tB0Fo3&#10;tBThv0JQ3WgEQYHKasig7jRqwCAoMqgOc8Js71fvz6hAvi+qPbMGauBn2V9dnqfXEsm/S7iA+r5A&#10;u4CXfaRymHqGagNNkbQKprXLo6zIbH/TfuAGNUmgFW6g4tM8YiUDNEC9RdZY63Nap5NVFQQJFKuR&#10;gULrcxYEra4wOm+FlRG21gOPEXTHBD1btKupgRqjVmvbG0FGmCmbqyy1NXLTVrBtQjC0wGiSMAyT&#10;xebRtN2yJ0XKbbtF7DCUIiQIVeCq8gaF6SyjfcR8TaZwmhZYdYCaktd22JqqJ+AdofVtO3rSxNH2&#10;Uzh6/AzOnr1iCqRNS/3CBjwoJATjMnDTIxC3w+NxJz4L91NzcSc6Cfc8fPA8JAR3Nm/D/W3b8cDD&#10;Fw/SqO5yyy1lWFpHO9yG17TIb05cxNvWU3ip8pkGgpAK80lpPZ5XNuJFy3E8qzuKZ7WteCYg+gbj&#10;MVXgk5hkPDrggrr1G2j1PjdfeK3zffWXz8xpwU+Xd+Vp1ckN4Bf9Z0KmNxWP1ggt5feZtRZI2H1J&#10;SKj7ilSiOf9ByA53IThzFszGhuHf4d9+9+/o+9kncJvYD7lbptIOL0GN6ypUOC5DGU9nb5+B8r3z&#10;UbVvISoZVQcWo9ZxOWMFqnmsdlmJgj1zEThvKH7q/iX+8oeP0ZGPX7BiJa55+eGquzuuE/B3AgNx&#10;KyAI95JScMvdEzcIxvtxcbjnH4TGddvRuncPLjo54viGtWibPQ1pE3/GrG5d0cusjepv8Fee/swk&#10;R/S3MBPmlCj5uqvpNjO//wAsHNjPDFga2+sbrPh+CGYM6o8R/LEY1rU7pg8ZhMWjR2D7nBkIctxN&#10;GFjdn5X8sLe+EgjtMHwHR0KwLp2QFgCpAlWzV5ZAuBAIRQRBwTsQCF729T8NKBf83ocmqlmDhARB&#10;b1NYrO1m9l0X+sIr1OlZkRtltaN/D0JLDdoBqK10gtj/XZQpbPCzCrytkh77rpcSwtE+aMmsXxI8&#10;gnAOYZzP91QQTbhpfzHVl2Bvt/1G/dpscyFfZwEBLji9yxoz8gn2vHC+LwVP29+XEif6G72z/gbc&#10;9vVN2V+pYd6Gj5Ub9n6rnn27np7jI1McXSgA2gavUA2qY0wNQWj2EZcLhKUGhuoYY6nCCiovhcpd&#10;3q/NmfU5hpSbPaNrbWNTosLK5JotbQyr0zPtbg2hI+Bp3yWBZT++W8czEFOSxr5jRTtYFNb5BrML&#10;xapJ1A6WpgpbUTdPt5SrNEYAtAdBWKpmrP8a71WiNaTpiCw0QXi0qc4A0AyQ1whRG/DaT5xDO5Wf&#10;4tipCzh+5hKunLuKJ8cu4UFxI+6kFuJ2QDTuRCXjTkwKAZiGW2kFtKiJuBsYjtsHPPCCtu6Bmyce&#10;OrrgoYcfnoRG4VFqHh4Rnk/yK/CsnJBrPYlXx85aGeRTl/Dq+EXaY4JPoFTJjSxwYRVelNUQnLV4&#10;nlWARwlpeByfjufh0ShduBBf0UZK0QlodghqPUzrYKqVUxMBqcHR/foZ0AlsVpmMFQKfVJ+BoE1N&#10;6jZ2NSgIdvzjn5A+dw6cqbZ+97vfozMvXzmoK2KWjKAlno1q5xWocV6FKqq9or0LULhrLlXfEsZi&#10;1DitQIPHOjR6rkO921pU8jbZO2bAadIAfEP1+R+/+w+sGjIUN719cMnVA1c9vfjD4kEFGIJbBOHd&#10;yCjcpqq+ExqJa1SALZup/lzccc3TB+cPOeHI5k1o3bgWydOmY9pX3aj4+GPwZ+s9dOXj6+/wrckW&#10;f26Ogzp9SWXcGeN79KAV7oYBnTpjZI+vMZV/H3WY1kCm77t3x6yhgzFv2PfYNGUiXLeuRkFCGKpt&#10;2810FAQFxA8VoU6bMhmqwOrU8HdFy2X8wpokCGFg6uSkAAU/Ht9D0K4C7RC0AZDXm1by6qhMQLyH&#10;oIBjgaJAx2hvAkH1d8qKWgA08DNgs0PtfXdrDXqy7x6xdpBYBd0m7JfztB2CKuhWMbfKTgQjvW5r&#10;rKbV6TnXANl6XdZa3HtLbClg2n++X7M2yNdrgvcxYbLH2ptsAdK8J/NjodD7UjkP4a73xueWhTfr&#10;meZvSfUX4Wq25wl8avaqsENQtvgj02GWofkD74IQrCYcTFstgkYgrCFYzIAlqi6TNKkoMsCRGhN0&#10;WnhaTU6tKW880mpaTUwV2pureN/cQE1SzQQ4qTGCR5vO1X3D9GKzA4pQsmr7lKyx9i2b0Glj2RlS&#10;rbTw1v5ka1+zQqeV5VZdoAkC0Rz5+GqDbl8LVYGrPUyrfoZJnAjgtMSamHek7Zg1WJ4APH7yAk6c&#10;voQTZy/jOOOk4twV3Dp/DU9qjuBBQhbuBFP5+fPLGZ2M24k5uMe4n5SN+6G0wik5eJRThte5xXiS&#10;mIH7QdG47x2ER84euO/pj/u0s48JzQehPFJJPiXsVFD9mnb4deMx2mOC8Oh5kzR5QVX4rKQGz2iH&#10;n6cX4gUf+3lSJh7x/i9jk9Cwfgt6/5mqjl962WHZYH3xe9ACfk2oDencmdGFMPszBvGLr3pBgU21&#10;gVr/MzWCPK+1vy68vWBqIMhQiYwpoCYEv/zDnxA6/mfkrVqCv/7hD2a/8rQenRC9cDgKts9E5aHl&#10;qHNdgzr39VR6a1FE+NW5r0YDwdfouR7NvpvQ7LMRdYRgrdsaZGyZjC2j+6ETrXznP/0ZpRs2mqTH&#10;1QOHcHXXbtx0dcUtH19eRjUdFIqHqelUfe5o3rQd1/z8cdnJhcB0x8XAIBw+sBdHNm5C4phRGPPZ&#10;l+jF9/gNfwjUeKETX7/5e/Cy/l90QJ8vPmd8wb/NZxjSpZPJJPcnBCf2/RZDCcTv+IOhyXRqyz9v&#10;6BBMGzwEDgtmwWvnOpQkU9kRfFYnaEIww4KgHYQGgEYlRtm2zxE6WkOjejIF0YSS1t0Ulp20bYuT&#10;wjGlLyFmLTArRgBU0CKbpIifNWDIrAVKGUkBWopLdXd2WMhiq+xEyZZiPY/UJ8EliOn1qI3/+wau&#10;et16vfG289Z8E7PTxRaCoP34flufMrCCoPWaTIt7via1uBegDZwZUnWCnGWL7QkSOwj5Om2WuZi3&#10;MWEuex/WcoF1tIfOWyHQq9CacOR99fcwJTaBh5AecADpgftMx2u17rIsMSGo8XvvosjWPbpETVRt&#10;/QTVYaa02DRSrePRaoRgB04+GnlbM1uB0BJgzMQ32k/BUPN926jyTCMD087KSlaYzKxZq6PKI+iM&#10;GivJQQttuZnRoFpFZdlMwibHlO3U8zlMA4cPos7sdaaCLcw1Vr5O+515mUIJHmtIu7bL5Zu6Rw1n&#10;N1PB+Lgfzit+B0RFcTYVIxUoVauZjNfSZgbLtx87heNUgMepyARAgc8eZy9cw0PC6VHFYTzIq8b9&#10;lALa3jTciUzCrdBE3A+MwmN1haaCe1Z1GE9zyvE6uxDPaYEfUy3e94vAPWcvPPQNMImTh8EReEBr&#10;K+UoYKp5wsuGdrxqOkFleJ42+SxeSSXWW7tMXlW34KVqCJNy8DKOdjirEC8J2LN7HfH9F51MdlXZ&#10;YCVCZP2M6uGXXbav6yef4HNCS+rm68870A5bW+VMIbUNgoKkIGjssQ2CgqWxw7yuI0F4sN+3OOmw&#10;1dQb/uE//oC+n34Cr8kDUbRzNuo8N6ElYDdagvaiKXAvGvx2otFrIyG4gQDcjsP+O9Hitx0tgQ6o&#10;896MXIc5WD28N/5KFTiv7wDc8gvEVW9vXPf0xjWqu2teVIPevngYE4erHp44c8gRFzx8cJd/r9sJ&#10;ybjkE4iLUfE45+uPioULcGbFYoT1/xajCLr+VL39PqEl5t9Dr98EX3/vzz83LblUOqMMuibPqaPO&#10;9998jVE9eprGqyol6v3FlxjKv9uEb/ti7vAfsG/pHHhtX222plk7Qqj0/pMSrLEBsIYw0W0EHcFH&#10;ECpJtNbk7GtxVtBWqqjXhOxlkAXC2CBCT0kRAlDZ4hjZTmsHiRWEgIGe4EfQGEBYhccGgFJdBKBZ&#10;27OpQKk5s53PBsCaLCpWrWHSvtcyaqhga0yxtx2IgqXabr2HoVSiQFjMxys0SjCAKtDXWqsUBAk9&#10;s3YnEFKpGjVoIPgefnZLbAedSaDwNqopNDtNCDUDQBM2VWgDvKV4pTTf22SdNmuAhK5pz0UIpvmr&#10;3b8NgsHqWuNqXs9HmiynOcNVBbk8qo2+Bi1ZXaVNN2nTTcZSWu8AowQKYalkiqkr1JFhzf617KV9&#10;zU12VplY1esZdag1vkqqRtlTgVMAVej+hZkwBdsm0q0dLNrKZ9YsGeb59TreA7BWVr5AIwOtqCPY&#10;ZO/rCbQG7X8m9MzrVOgyXv9+l8z7eA9FApiKUeVAh+vr0KqB8K0WBE8cFwQv/gsEjzMuMx63nsL9&#10;huN4UNSMe1nluB2ezC9vJO4Fx+JJUhaeaRSnagOrtff3MF6WVuNFXhkeUcEp2/swNh0P+CW+rzKX&#10;kEjc9/KnoozC3dAY3A+Px0OqPGWCn+RX4XntEbysb8drqsGXOl1Ui1clDXhJe/wyg3CVnabSvBMY&#10;jdEduhmwyeJK4agURLZP3ZYHftmJSu5jfNPhC0yjveugPbmEgsBnlCMhqPNaJxQEuxKg9gSLgQeV&#10;1Oc8Sg1uoX08vXk9do8bj//1P39nwLhiQDekrx2LigNLCLttOBJ6AEcinXE00pXhjPYoFxyLdUd7&#10;jJs5Hot1Q43PdlS5rsfGMQPRkdY6cclyPIpJxhVC73ZUNP+m/LvQBt/298cl/o2OOezFFdrjh+mZ&#10;uJudhzvlNTjt6YHT+/ajfd06HF20EKcWz4P/dwMwRlAjxIYT9t/yb9HFZovt71kANHuq+b6VKe/x&#10;WQdzVPdp1VlqX3Xfjl3wU59v8VPP3phLO+y8YgH8d1LdElKaBKeQHa75EIJGARIgBI2AY7eRFgSt&#10;hIQJk1VVEILxtJcMe2YzX+tbBoTBJlFizusotUg1aIXstAU8ewh81mlCxgZBsxtFO0ao3owK1GuW&#10;TefrrMtJMmND6/IIwTwCMVdQlJUnDAlCwfLduE1bvIMgla0KtPW6cgjlTIIqywZB7QHOIZBybSpV&#10;CRIDPRsEPwwLglSIH6jBIpsdfmeJtUZog5xJkmgpIEyn7ecVfE4+b6YgSPurEpv0wIPmqJIb3UaP&#10;8ZEmyJnIzzEwNCDUkcpQgDSDmgUbW3eZBgWBYg9B0H7aQJBK8F0SQoXJRhXaQKiyFK3xKXi9gGmU&#10;WbGSM9qypyJTwi8vjf8Eq6NtbX4G4WYLvhbT41BB1WoNiOHlpvMtQ7MQbJ1wrfu+v79AV8d4d509&#10;7Pdh2J+3gY9tOt1UV6O5oRGHW44YNXis/RTaj2sd8KJZB1QcozW+QYX4uJkQpGJ7mFGEu7G0xFGp&#10;uB2WzC9nEZ6XNZq1vBdqjKoC6PJmvC6nuiuqomorwdOEbDyOTMWjQMLPLwR3aYvv0h7f3ueI6/ud&#10;cNvZm7Y5Eg9i08w64DPtM6YafKkteM3H8KKFarCqCa/4eK95/fO0AjxNJzRTMrFw0A9ml0XnP39i&#10;rJ4yn2okOpBfbFnBzwi+77t3NYrnMyrCd1CwwUCnpQSlAqUUBUEDQt2ORylC2d9lPXuibM4sNO7c&#10;RpDwsj98jJEdP0PwnGEo2TMPDV6bcCTsINqjCbwYTxyP88SJBB7jPXha4Yk2Xt/ovwv13lvhMHYg&#10;ZvXsjtPOPrifkIJr3v646E4l6OyGS/sP4JyzC64EheFuZCwepGThcWkNbiem4DivP7p9G87RQh+n&#10;DT67czdaly+FE5XqxE6dMKNTF0wl/IerPEb2nq+/i7YU6j0x7HuptU6qIU3qP6hlAqlonR7Q+SuM&#10;6dkL31MNzv1hKAJ2b0KEk4MpC1FDhGpCTvuEa7IEQZsCfAfBD1Sg9vRq7yqhUaxtbdrZQctrhaUE&#10;P4xCxjtVaOCnUCJA619WUkAQtIPvfwvV+vE2yvKqaNq+FmgNc7LGeuo1CnYmBL4c2vh3r1+hNU8L&#10;gILeh2G3w2Z/M1+rtvNlEWTW7F+rI4w6w8iyq0zFbMdTyAqb16e1QYVep5IlVsKkhO9JQLTDsZD3&#10;l6UWUAUxWV1BLjOEEayg9Q3RkHb7XGPNF3FFusppgp1NZKjURplmgZQK8yPNF7aHJspZ0+UyUKlh&#10;zTryfLXG9UlxMT4E4L+GZVubCEHtOW5+F++haLat6cjLzLqc7kflVV8oUAlejJwUVGdpxF8yqnM0&#10;/EVDXggrgqymiBArltqT6rPgJoCZ22WloCozCZUZifyHMnjanM9KRlU2r+NtzFHn+fjV5sjIVJNI&#10;NZLUHAitffCfrgHUtNh1JZqvXI2GuiY0Nbai9fAxtB49hbZjZ3GEqrCN8Gs7cR53ePpREW1wTCIe&#10;aldIQRXup5fgfnIenhZTpdGyvmwkBGuO4Hkl7XBeJV7zS/uyRGUuRXiqBgmE4aOkXDxQAiUxCw8T&#10;0vAgMoGns3EnJhV30/LxUK31qSSf8PlfnLmKZycumCzyS60VEowvG9vxsqIFL3IJytgMvElJx+Yf&#10;J+Iv//Z7kwkdpC9/l67o37GjWSf8knATyMb17WPqBu0WV8d/haC1JqjhRcYq83LLJltqUG32x3fu&#10;gtTRo3Fu5y7snjQZ//Y//81AZtvwHsjdOhW1HhvQGrIPR6n+jsd6EIRuOBHnhuMxrjhBFXg8hoow&#10;wgltVIv1PtvgOet7+E2bjPt8H/docVX/d9HJGecOOuH8nr24FRGDB5l5eJBfjCsBETi5fRfatmxB&#10;+7ZtuBoYgpvuHrhCm3zZ2QnlixbA7bvBmNWpM1Z17YrVXb7CjC87YwShJlus9UFty7N201AF0i73&#10;0JIBlePXn1qKUEqwyyf8IZGa7NYD33/9NXYsmIXgg9uQ5M/nkLVMCkYtAWH2BVMN1koNygIbGywV&#10;SIAY1aQuMQRgoh1+gpx2MgQQCrTD/0UUMqw9r7agAlQm1F6OooRAEUPb7ErMjhPrqFADBO08MfV+&#10;BoK2jDDBZbXKspIdJqmjrtIMO8AtC/x+TdCu/KzONu9De5PtiRGVpgjKqt3TuqBCNYzKEiuUMVa3&#10;GGtvsg2CcSrG1mtVkoivj7A3p/n+SnQdgSgVKAWoVv1ZoZpQp5kklsIzRdRUealBTqYHobpTm56E&#10;tpASNWuTBsTepo5SKlrK9V8hmEcIEjgVuVZU8bSZSEWFVsMQdAQg2dP3IQDKGgtqtmJr21pho0An&#10;uyw4luZae5Lta3IFtK0GZFRf+VJiqWa4S1Vmgg1K8ajI4mmCq1oKjc9bx/vWGgWYZV6LLhfYzHxV&#10;+2zX5Aj+U6woTVZb8RiUpMailGGmcKXG8TINxI5h8Hpzeyu7VSKLwA+nmdtKQFbyb1JdXIja8nJr&#10;0HxDC5qaj6CJMGxuPYYm2eSjJ/Cw6Sge5lXhTno+wZeLR1oXTC3E/cg0WtdWvGw7gxeNJ/BcnWRq&#10;j+Ip41VlA15oloh6CRbV4FlNM55Vq8dgg+k0reLoB6n5uEdleS8+A3cSc2gHk3EnMgUPBTm10iJY&#10;n1OZvlQtIZ/jVcMxvCRoX2SX4llaHn6NT8PKgcPQ4Y9/NDtHBECpQbNnmKHMbvfPPsOont+YJgj/&#10;GYK6jU4rASLw9aSK1GXv1wot26zu0gMI2QjaxLJxk3DqoCMG8Pn+RFs8+ZtOSNk4BRXOK9BIuB2J&#10;cMSJeHecTPBieBOEUoW0woTh0fBDRi1KCcavmoyaPQfxICYFt+OTcDc9A9dDInEjJgE3w6NwxScA&#10;550IzvUb0bp2PS4ccsadoBDcCg7FrfgUU0R97dAhXHR1o0KdjkN9e2A9FfBmKt6DvXoYEE4jCIdS&#10;8fX81ALhV1SEShj1Jhy1LthLyo+KudcXUoOfG2XYs0Mn9KEtnjViGGI89yHK4wBVji+qpKr4GVJD&#10;hFrCQk0S6lQPKJsplUXL+aENNuuAAp8B2nuIFcUQBPxyltiimDa3yNhcK/Nplbf857BUXqlZ77N1&#10;hbEdtf73r+uNst62chiq0ffD3zXYSVY3zoQFQwuC1hrge9sreFrQo0rV+2CoxZcVFpxVIqPkiH0I&#10;uiniVgKHoVId7U22mjQw+PrN+9fr42OV8MfBhO07KRgWEoJa5zNrfCFOyNRcY7ONTrON9/KHaC+S&#10;CcE0qryMMBVQU3kSdApZcyWQrO2EVNMCNaOY33XNgDYQLM9TZKDcBj8zrFkKi5CpkaW0W0eerqM6&#10;NNZSULIB0dhTs06o9ULbuiEt9DtQah3OthZXR2Wpx5DtrCP4BD+7+jMDXAgzddY13XUJQkGuRvcz&#10;63u29UDZc0GQ962g2itNjTYzF0xhZLQ/Ja4f/9DaZ8k3HqPtRlpToZ2I1yZqFVEqJNv5AdQ2Gv0z&#10;GEX8Q+kDqA9JiQCakYCynDRr3nKxxoxWoLqqDjXV9aipaUBFdR1ONVGZldXhXnox7W8iv7RJeFxQ&#10;iUfZZWZ7mzK7z49ewHO12Ceo1FvwWeNJvKlpMdB7QmX3uKAajzKL8SSnFA8FUTVciEs3mePbgdG4&#10;E5pI25eCB3FUh7GZeESL/Ti3Es94vxfljXhNIL5sPm5gq33HL5WAya/A66RMbKAd7skv9hCqoF6f&#10;WztCBC5lfD/5058wggD8sXcPK8vLy+yh20jl2cEoKEoFaW1R1tAOSoV2jUhBefXvj8IBA3Bk+Rrk&#10;btyG4V91hNOKKUh3XY8ip6UGbkeoBE8l+eJ0sj/Dj0D0pjJ0Q3skVaAgyJASLN+/Dlcjk3A7OAK3&#10;oxNwr6YJd/PLcT0iFlccHXFh/XpcJCRvUfE9SUikCk+iYo7DjfBoXAuNwk3tKnFxxul9+5A3eRxC&#10;hw5A4HcDcajH1/D+tif2fvMN1nTrhvGE3LAvOqIPIacawj5UgMoUa6lARdVSyF8T8FKCBoRUjqP7&#10;9ETgns1I9HGk8nBHKdVEFT9/AqGUoLbDmW1xDKnCmjTaTdMkVV9ugoOgsMo4ZGOt0g47/MyRUcLr&#10;BMBifS4ZZq1PdpeXvdvSZruvHkvdYNQKS7s5zK4NEwSKvux8faYVV7y+/DzqR1+vhQAs1chOvTZG&#10;ueYgS/FRxep7+H7A0/8OwKJEgonPJ+DZw7Ln1tHUCQo+NvB9CEF7qARIRczmb8D7mT3OUsdaKjCv&#10;TaNELYstYMoCZ4XR1kr5EYDJvruR5LMLiX57kBRAJSirK9VHtZnF59euGrUYy+X7VuusfO0kYRRT&#10;IBWTGRqcX5Eeb4cgFSC/7OW0jOUCoODHsGaSvodgHUFpAKawqUKrxtBaL/wwagqo2rQGp9vx9mZ9&#10;zg5TPRYBVifbyTDWN8uypRYE+Q8gACtlW/l6ZMOVlVbpi8phtDaoWamyuqVUd9oaoz+6JK9a7qQH&#10;amyfNbpPW2sytE6g7TWUw9a6hGQ5/yn8hcoN5/lQd7Oomqs1Al6fJ9nND6Rqv8zeQ6rHooxklGSn&#10;oyQvG6X5OTzmID87A6erqdpyysxukNsBtGgp2XhS0YgH6YVUcxV43k74HbuI5w3teFrWaNrmP69s&#10;wVvNFi6kAiQo1R3mSVapFYTXo5wKPFYfwaRsPKJNfkhV+YTP8ThFc4rL8bC0EU+qmvGU9vd5VRte&#10;lygxUouXWmfMLccLKUtC9XlINJb0GWis8LdUNQZwghuhpa1v6jY9oX9vfEt7bBqv2oBnh6BRgQx1&#10;odFlUkQCoELws44qoVGb+79gQ49vUD5sKEp//IkKzBf1Bw8gfPMsOC4bi3znJajx3mIgeCLhPQRP&#10;JgqCssKOOGqLcte1aHQ/iBvxebidV4J7sr2lNbiXlIabASG44x+EO55+uOUfjHuJabiXnI7bhOO9&#10;5AzcTUq3WomFRZjM8VlnFxTOm438SRMQPXgAwgf3RdqI7xDE04f6fou13bpjKuE+5ssvMeDzzzGI&#10;MYp/j76E3tem47a1RtiNp7+hYpw86Fv47FxrVFYRPyP6cqo3n1GBhISxwwqCsJYQFABVE1jBL7My&#10;skYpvYOYBQ0pwhIT1tY0AbCEn2drXcxSeHZrq+uL+RgqcbF3gRHsTKt7qTtztEPQUmtmzZEhwAiA&#10;Cjto/nMYIPI1v+tuzfckACqsdUwBVTAl7GhT9b0zmWlztM5LfJj6RoUNeNkfwO/DMGqQf0clgPT6&#10;tN3NzEVJIaR41GvS5cqCZ4erpZa6yewn/HYj0XunFYSgGimk8Huu4eqZkbTh2mZIsaMWWlaPxVAD&#10;waJE9Vjk46fSCdIdalD9R1J+Al95boqJSsJJEDQq0BZKGvxnCApq1YRcNWFXXZCPmkIGj9UFuagi&#10;WM1aIm8jWJnH4P21tmdXgB+GBj1rzJ9lgzWomgDMTKQapUWWZaayVDG02varNEbrk7qunLdR+3Bl&#10;yzIIwCS/A4h334E4162MbYh324FETwckejG8d/GXYw9S/Q/wV4SyWXVD9uCviC5LV/CPbECqhVaC&#10;MZ3gzIzw4R+WkKWqzIwNZgSZxo2pjCulhBLV2e04WdYM3E8vwAN1j0nIwuPMIrxQc9WaNjwrbzKZ&#10;4cc8/aK0Dr/QVr9sOWEpxZazps/g8+Zjpvnq0/p2PGs6Zt2Plz3nY2g63dOWM2Zs51OBtemEUZaa&#10;W2JUYAMttmCYnIWXsSl4ERSOO65eGNulu0lUfJgJVXxB6EnZDepkldB8eJ1CkHun9mz3lSJSK34N&#10;cJclNmuGUosMjbJc+FU35A4aiAoqrvJZM3A9KAZxG5Zg5dh+8Jg5CIV7FqCVdvd0aiDOZobjbEaw&#10;DYQ+JjssALYG70GV2wacDg7DrZR83MsuJPQCcSs0EnfVISckCvf5Hu+nZuN2LBVyWg7uMe6mZBoY&#10;3hEQY5NxLSoB18OicWzbTjQsmo+KWdORNXYUUkYPQ8WcaSid/DPChvSFV7/e2PJNdyzo3BkjPu2A&#10;UR06Ygpt80iBkKpwKJXiEA2g6vAllk0YDZcNi5Ee7GEaoRrXQChJeQl0BnwKGwStXSFWUbR2Wxgo&#10;fWAdtX6mdUHBpZRgMhDjbRQlhJusrNbH1FzVJDJ0vban8fGsyXHv1dm7sD2P/blM8DlKjAIiBHgb&#10;OwTtYabWmfU8Bm9r1ip1e3PUep/9MvtWNAFQas++I8Qesr3W+p852k6bQm4ded5KlLwPwTFXPyZx&#10;dlBpz2+0CSNAdBldnIAqIZNC2CXwuxzvth1x7tsQ57Ud8T57kKDRmwHOVIMUPFr/i7Z22aitlr3P&#10;Yo7cn/kx0N8iwlo6Sw7HR+U5yVSAihRUMMxYPQJGiQRNoLcixQYsK3tqB1oVYViVTyBRGVURhiZ4&#10;vpLKsoJh2WolNwgzPo5C9tcOP5ON5bFWo/0IwWql4LUmKADqMgFUNprgMw0dyqw6RdUF6nE1YFrT&#10;trLCvfhr4Igo580I27MCIbuWM5YhdM9yhO9diYh9jAOrEXlwLWKc1iPWZRP/iFuR4LEdCZ47GDsZ&#10;Doj32Il4nfbir4vpWUagfhCxHjsQw/tEu29FuPN6RPGyG0VVuB+cjFuE3r2sAtxTE4OIeNxNyKSq&#10;q8TzuqOEFwF3hKAjtJ4pQaLyFs0RaT2NF0cIssMMWuYXR3m9YKe2+4SgySSrw4weg5c/r+NlstNq&#10;vCqL3cjTKpOhKnxJ9flCapAAfu7ug+f79+OiizuVzZfoTKWm7Kdd2VnxZ/TmF9teIP2fAfgvp22Q&#10;60r4df3ki3cQtN9G1lqgnNyxC5K/G4LqoUNQOeJ7tKzdgCOuPvi5z7eY16sDMjZMQEvQLpxJD8G5&#10;/Dicy4nEmRR/nIz3IgQ9cCTCCS2EYFvgQVwKiMeNkFjcCgzBDS9v3FImOKsQtxNS+WOThvsZBbhD&#10;u38nOZM/PHm4n5aLWxHRuButv30Krkcn4npULM4eOoQTWzajftkilMyZhfLpk1A9ayoa5s9EIaGW&#10;NGIw/AjCbV27YvaXnfAT38OoTl1MkXmPv3xGKHbCsp59sOq7n+C1nJ8Xf6qLuHCbhdVivi/KlRAR&#10;9GwQNH0CCcAqAsrsCjHgshIICgMbhqBkV1+l9kHqBJI1FMkKO3zM+p1RabKumkSnGcLR1nkbCI1K&#10;I/zMOp0g+y60bmcpLStCDPRMv0Ferj57yjabmkOGVaRtld9Yl+m8FVJ6RsXZnFQWwSQ4aRaIsrD2&#10;mcFqia/uLuZoO63bZIQoW+tuXafLBCwqt8yoQFpYwUrNUNUROpRqLhjZMUEEpZ8Bm7pLJ/rsRSzh&#10;F8PvejS/xzE67bULsT77kKi5wwSheVwJF4JQj6ndNaa4nOIlzyyL2d4//xaKjzSVvoJ29F0WVYkI&#10;2VOGmURPm1pDQClqed7YV8JNNlXrhhW5hF1eloGelVjJRFluBqFKhZmdikr7YzNq+Fyyvgo7WM3j&#10;mcsFwQQDwSo9Px/b2Glaa1OYrbZeZWWo1w4WXlbJ+xWlxJhOGqJ/tMcuBBN43ptmwWvDTHhvnAVv&#10;Hn02zoDv5pnw2zIH/lvnwn/7fATtXEhALkXUwTWIdtqAaOeN5hjluB4Rh9YRmGsMNMP3r0LY/pUI&#10;3Ueo7lmG4N1LEOiwCP47FsBryyw+1iLcLKRtpWW9m5LOL2I+bjgH4F5IHB4W0gpXtRi19qztHF4c&#10;O4/ntW1mxvDLmha81qwQFTurb2BFs2mxL6g9Vat9ZZEJPl2mhMpLQvLFiQtmL/Er9R48dQUv+ZgC&#10;4vOSerzKKMSLuFQ8j0/FC6qiJ67ueOPkguyFy/DVHz+mnaN1/YvVRMHKClt2tzuVnSl1sYVd+dnP&#10;K3TeQI7Hbp90QDeqJUHww9sYa83jWFru0O+Ho37iRLTOmo362Qtw8ZAjcsdPwoA//jvCFw0nBHfi&#10;TEYYLhQl4lxeDM6kBhGCtMTxPjga44G2SEccD/HBlYAE3CTUbsfEG6t7KygUdzJz+DfOxh0qvQfa&#10;hx2ZwOvicC8uiVCkIgyPMoOnlE2+FcX7UR1eC4/kj4ELWlavRcOSpaidPQvt69fgzJaNaJs9Bdk/&#10;fo+DhOCi3t/iu0+7YNC/f4qpnb7A4oGdMOvbL7Cg95fYN7wXsqePQ/OCuWaM56UIXxzm57MkPhwq&#10;RhbopPgEPrsdVrdobYkzXaKNMpMiC2a8V1aWBRX8IlFCwEmVmLIZhbmNddRlpbzOQJCALUuNpo1T&#10;oo8QlE39AH5SmEapEVYKK/mg0+/hpiyzqTnkZbKuOVHvt95ZmVRNfLPKWrTEpKlvJruq61R6ohIU&#10;OiWVm8hRpdBJpWiNTjbVlzBS+O1DPI/xPpoJfJBK7RAhpXGYTtY4TDMY3QkpQW5IDdVYTC+kRfgj&#10;gzC0QgPSFX4EpacZoC61F0exou9rxKG1iOT3Ncplqxm9GeO9F/F0gnpc+2Nak+asx9MWQ8E0m38P&#10;03qMfwt7fGSyoAyVjCg5YcpTBD4DwHhT+KktQGYbkDJGGsqs+ygrSxAJdoKeolTB8yWEX0lWCkr5&#10;WLKsFVrv42mVo9jLX+xhPacuFwAtJSgIGgttEiKEYFmB6WnYpI42hKGKt2XjCwnBTFpS/XE1b8CH&#10;gHNeORFOy8YzJphwXj4BLrzMbfUkuK+ZDI+1UwnJ6QTjbEJsAQJ3LbYBbhkBtwQBOxchYMdChmC3&#10;kOCcZ24rmHpvmArPdVPgzsdyWvoz/DYtwJ2SatxPzMRdr3A8pBq8m1aIR9rbK8VHRfe09Syeljbh&#10;qXr/0RI/JvBeVzTgda2GJqlkphnPyxtMX0FZY7Xkf6qmqgTe65OX8frMdbw5dQ2vLt7E6/M38eL8&#10;Lbw8cwMvZYd53xcFFXhFG/4iLgXPvX3x1NkNT5xd8DdfPzj/MAZ//f0fTMmHfaiS6ShNEJrjfwG8&#10;DyFoAMnz9qYKgqCUoBqvaqeIXUGaLtOMCbSSPv37opnWs3X1GtTMnoyqYV+jYtg4/NS9J3aM/hqH&#10;A7fhXFYYLhYn43xhAs5mRdAeh+JEUhBOpATjKIF4QlvfXINNgwRZ4DsxtL1RhF12Hu5lWoOl7iWk&#10;40FyNu7pOkJRI0gfyBrTIj/I4P8hNQu3+MNwU5liVw9c2bYNZ/fuwZmd29C2fBZy5k6F68+T4bhu&#10;FwZ0GYxJv++ETX/8FLHTBiB6xUAsHPAVNk0YD5dlCxG3cyMqfGjV08PQmhmDJirBhrhYtOWX4FJK&#10;Mtry6KRS1FoqyGqXLwtMdVim7jAJKvvQflate9EGKxnHkAIz61NapE8Kf2dJlbm0Zy+1TmbWyqQc&#10;eb1GZxYTrgKnEnclGqfJy3W9wKd1RtUKyqJa09qsNXC7PZV6y7U3ZRAMeF7X2UFnzfklRAIdTaQq&#10;aD/Vty81wMrGpioBQdgl++2lKqMN9d5N50R7SucU77mdKm0rYumyohlRroptiPpPM4JNeFHReROS&#10;BJtGZSYHuSI5xAPJYV5IsQfBmKojX5dUXozXPj7uDsJvA8IpUiIoYjRrRDOIrYlz+6nUqQapGFOo&#10;NlMITzNzhD9a6YKsTX2m8b1m8HEzeJku/6iKsLIgaIOTjoKgSZHbIRhj7S1kmHmktKEqSyljlGYR&#10;eEoYZPOXMYfBYzEfszgzCcUZ8ShJj6dtjUd5htb8BDpaXQM+K96XxFhZYSVELAimm1IYs/2tohgt&#10;NWrYUGlAWFdahIr8TBSmxpL0fvxj7of/3vVwXjcDexf8iF2zR2LXnFHYPXc09swfzctG48Din3Bo&#10;6Vg4LhvHGA/nFQLjVLjzPp4bZ8Nr4xx4bpgNDypIjw1Uk7pMR17vtWYKPAk+t5UT4LqCX4zl47B/&#10;/ghE71lLy1uG+9H8UqYW4UFZHQHYaDVIPX4ZL4+cw1NNkJPtJbSMlaW6+4XgVFb3qYapE4rPc6ka&#10;s0rxopLqsIXWmGrv5YmLBOBVvDl7A28u3sLrS7fx+vQ1Pu4l3oaPWVqPFxn5eJWQRgAm45m3P57s&#10;3IOHjGf7D+HJPkfM/KaX2RKnbjH2shiFgZ0NYO+A98FldkX47jwhaI3l/MLElwSo1J8eS+uBGrYk&#10;KE7q2BmOvXqg7PvB2NO1J7z79Eazw3KErlsIv8Uz4D55KOp9NuNCdjSuEByX8pJwIYe2ODMKZ6ie&#10;TqWFoZ328gTfyyWvYNwOjaTV1ZofLW98Iu5ExeAuwSPVd5/gf0ggPiAM76nxRF4ZHheW4WFaFh7S&#10;Nj8rKMXT7Bzc5PlTnh44tnUjLiyZjaC+Q+E1sj9K1/8Et6UzsbD7aAT/oSvaxg/CKZfpiNowEitH&#10;j+EP5G7k7qedP7gF53xCcdg9Dpcjk3EtLR238vNxs6gAl/NTqewL8euxNpwvLUFbQQ4aMvg90TS2&#10;BB+UUt2WxPta5R02VfYudF5AJOSMHeVplXDkUqWoOajUitkWZ1dvdjjarKygaMCpy42q0+PLpmod&#10;TqrNjVbVKiRWzZwgZ1+bM+t0Cik/Xm4VErsQdgQgYSdVp9KTZKo5wc4CnhIRu6z1OC8HxHnsNLM+&#10;Yly3INZli7GnUU5UaAfXEVBrELJ/NYIJqpADaxF2cCPCD21E2KFNCHfawtjK2GZGZka68XHMnBAB&#10;jCqRdjaJqk9zg1OC3Qwcpe5kd6MEQEIvnI8ZQtcXuo9O7dB6Ps5WRLo7IIa30RD2eKrOhAAXc189&#10;hoEoH0NqVNdJmcb7OvI0w/cQPrIU4Htl9s7+SpERTFWm0JP/WH5INQ3L9A/jsVzZlbR4go7AIwiL&#10;qP6sIAQzeVl6MooIv5K0OHO7Mp4uI+zKCNZyAz5GegJhqkSI0vDWtP0KAlYWWllp7QpR44SmqlIc&#10;1nCl+lrCsAoNFaWoKsxGIR9TU+WjCUGf3WtxaPU0OBB826YNx7bpw7F9xnDsnDUCDoTinnmC4Rjs&#10;W/ATDiz6GQcXjyUUqRhXTIYL7+e2doYJ93Uz4bF+JoEoWz2b6o8qUPZasZ5qkOG1bprJeKa77jEZ&#10;30fFdXhIq6s2WmYd7xhBduSM6Q6tPoBqo6+egM/bz+J1wxG8UTNUQu9ZVZNRjM9KqAR5f3WVfn7i&#10;MtWeZo1cNcrvDeH38tpdqr+rZkTnU7XOKqrFy+hkvPb0xQsvXzw55Iwnu/fi4e49eOziipfunri+&#10;bQe+Mw1ErQJgAU0wM4DT+t4nnxmIGQDawg5Agc2uCLXlTkfN6/3qr1/w8T59B0CpRKvT9F/w148/&#10;xjgqwd1ffYXYnt9g5186YstXnRG7YAo2zhgBn3mTsXf4GBTsWYGraZG4xh+wa2kxuMz//XlavPMZ&#10;0QRhGE5E+OGMRzCu+lIJhkYYJXg3OYM2OAv3Y2l7c0vxpKoOT7Ny8TInB09Ts/EwOQtPCitwJz0P&#10;D6IScDfEH61Oh5AzewkubNiJ+lVzkbniJxzdMAWFQ4egYcYsnFw9GccXTkbNTyNwdvskFB2cj0NU&#10;rvtmL0OpnwfKt69A7UoHFO5OIVCaaTdPoD62EWejqtCaexzVZadxtrQVvxTWoNCrHJkBh3Gj8hwV&#10;ejtullajhgq0IDYUah+lHQ7qopJj1JmlzMyamlFlsqT+Zp3NbklV1GvKPCJ9rYapUm2ys1SS+bS8&#10;WtMynZKlHM0OEgKToFW7LCsRIdtqbRVLM9vElOwj6KiCBL33Ya3jZWgnxbu6O0FvjwkrA7ub0Ntl&#10;Ww/fQSW2HdFSd85bzPKRgBdGGIUSSnY3JQflS5fly6PfziXwc1gGf/4Y+u9agcDdKxG4Z5WJoL0E&#10;5f51CBUkZWupFGO9DxCIstAM2V9CTVY30nUnQboeIftWImiXzbHxuYL28rkPrkco4WpmEPMxojWk&#10;napRj6X7akxnBIEd7rIZYQR2KEEaQjUZbGLj/w5Bs+6nanEVSvKDaTaE80NbmUzw8Y9exl8eMw5Q&#10;s0xT4whBKj5CsNgGwWKqwSJBMTPZXFfCUL2d1GAZj+UqbKYalDIsl0IkJFWfpEVh1SyVqXZHapQQ&#10;1B5ltceSChQAjzTUmSaussYaGl/M+2vxM5Zk99u3Ho6EmMO8Mdg67XsT22f88A6Cu4wq/BF7F/6E&#10;/YTggSXjcIAQPLR8IhxXToHzmulwJQDd188yAPTeRABumQvfbfPht20BlQGtsewxj368zHXdVBSH&#10;+FDlncGjsibTSfrl8Qt4JRWoLXJUgc9rjxrIPa1swdN8zQWpwZucIjzXGqD2EWvNkPe1AMgvUPsF&#10;vLxwA79ev4O/3biLX+4/xK/3H+DlVdpgqsOnssB8jNdR8fh19z68Wr0K9xYtxK2FC3BrxTI82LMX&#10;T9w98IubG+rnz0H3jwk7QksgFNQs6FkKTzVw9vVBEwSZ4Ge3uLq9pQitfcfdP/2CMLXNKLEB1DRV&#10;JRD/+vGf0PXzzzCDAIzr/BWKGE5/7YBhf/0LlvT+AlP79cBUqtIFfecgbuM63Cb47vIzdyMtAZdT&#10;4wnCeFyl27jIz9r5aIZHqNkRci8kBA/iE3AvhbaX7/mu5ol4BOKqJxWjczgKHKNRn1iClohcJG6n&#10;S9kZi6IJu3AhvRABW8OoULJRsi8dWQu9cXP1dvzmvwsnYg4gePpcVGzdhWN71+EM/5+pS6YiYMlq&#10;1Pj6oN3bHYVbHVHhmYPApHMIqrwF5/qH2F95B17J7UjfnkDlUg7H9jfwbHuJ3JIrSCm6isqqK2hv&#10;u4Hck0+RU38HDc33+b1o4g+0Mp7RSIkPM/YuzVQmEEqCD+1aJu1aZoS3WYsTpGRJU6le0kzygBFK&#10;q0qwZRKI2QKmWc8j/ARCqUgqSKsu7wMbTBWovbHaRSGoGRtLS5um3RQqHTPQs7aQpQfrMgLQKL/d&#10;SPZ1QJL3TiR5bUci7W28MrC0tTGCHpVeJKERTuiE7aPK273cLBvp++CzdS48N83i92c63NdOg+sa&#10;CQuepqBw5/dJ4WGc1lx4bZ5nwluxdT6BuchAMnjfWipEjdHcziD0FC7bEHJoA4L4fAEOS+FDuHpu&#10;5mNtpIPbRGGybR58dy1FwN41CKJyDzm0mZDbijCqw1Cq05BDaxG4dzlBvIhQngefbXz+Lbz/Jgqe&#10;jdPhtmHaewhaIExCLVVaDRWgijzrCKfa1AjUJIWhkr9C5XH+KKM8L+Mf3mSvUqJRzA+yUX42AJbk&#10;ZjAyjTUuzVKkopRALKU9LiPcyngs12k+j9ShIGgWhpXhskGwMocw1szWkgIz4MkMSG+sx1GGINhI&#10;CFYVZRmrrcxPHCVuwP6NcCLEBEGpQMWOmSMIwVFwoDV2oBLcNX8M9hCC+xbTzhKAB5ZNIAQn4dDK&#10;yXASBNfP5j+LtnjTXP5z+MflFySAv2RB/CXTPzyUKsYePlsXoD4mHK8Pn6HlPYnnJ6/g5WlaVbOe&#10;R5gdu2TGZqoG8LHqAUvq8Jr2zawNNp4wpTNa03vWcsIkO16d07S5W4TiBVzxPILWNbVUK9W4fKCS&#10;tpfwLK7E27RcvHLxxM3Fy3Bq/E+o/+47tA4ZiFPDhuLy1Em4vXo1nu/Yjhe7d2JKt6/x2R8+NsW9&#10;dpUna6wGpRq0LrBJEQpyuk5AUxgA2oPA0y4JNU6QAtSgpmHde6DX552M/f2r1gp5G9XUze7SGQdp&#10;h4PUeurzDhj16afoz9v04vXf8r59P+6OBT3mYt+o1YheTHWxJxBn+EV+lBOEM3E+KN6zDZV79qF4&#10;417kzl6JqqVrUTl1Do6tWoFb0W54EOOCp7vW49WGFXhKkF6dsQbNU7agbpkz2rYH08qG465nKC7t&#10;8MAjB3dcWbALZ7f4InRTKg5FnERBzU3UzHfGL9u24HE64cPHKdi8C7nbtqOK6rmeX5iWDetRuTsK&#10;+YfSEbUtGQecirHGuwrr/Jrg7lUH/6YHcK+4jWDPKqRvTkZwxR34Hn+DoNxLCCm9Cp9Tr+Fy7A18&#10;K2/Dq+Up3Kp5fdopJBWeo9oqRUxsMeITsxAVGoRIb0fE0cEk+ckC2hb9aQnjqFxivTRfd585LfuW&#10;TCimhtC6hqtUS8qQMDQdZOzZW9vuDMLSqDtbwsKysSoPY/jsQpLvHqT4UunpSKX3Pgg/lZAReolu&#10;mxHvugnxzhsQx4hxXGcSiJG0t2F7+dnn9yBI6o7fDy8tHdEVua+ZCrfVFBLLx+Hgkh9xYPEY7Gcc&#10;WPITDi0bZ+LgUoZOL6fwWDEBjismwmnlJIqPKfzeTSPUZvI7NZ8wXGKgFUx1GbSHqpHPJ4AJdp6b&#10;+f3kbSVAXNbyfjy6bSAMt8yBj9QnIRnA2wfy++lPtei7Q3CmqNk0le5uCuFM17dqPByX0wku0RLZ&#10;KAqikYJgkpUN1pFgMgkQpfoJpFqqv1qqvur4AFTE+KA82hNllNyl/OUp4Qe4OCmKdve9JTbgy8tC&#10;WV42Q0XY2Va2WMkT2uQygrKcz6WMdBnVoFlT1P1TVRwZwdMxRiWqpKa2MJNWuBCHq8oJwWqjAi0I&#10;1holWCMIUk2qFije3wmBBzfBZf0c7Fo4FttnjiIARxKAownAMVSBPxKCP2LXgp+xlzZ4/9KJOLBi&#10;Cg6umopDq2htCUDndbP4B50L9038526hlN9Oyb2LEn8P//n7lC3Wh2E9og9tRDR/DUMo69tzMvDm&#10;wh08O3sNL04Seg0n8KT2GNUfrbBKWJpP4UnDMbxMy8OL+HRa4BI8LW8yvQClAJ9T2b2kxX1DCL5t&#10;asPb0gr8La0Ib+IKcO9gEo5854OKf3NA8+frUfvdYlQO/AkLP/sWy//YG6lffomozz9HQfduaOrX&#10;EydHDcHVqWPxZut67Br4Hf70uz9QuX1KCGo7GFXbH/+M3p06YtPMsVjx43D079jJWF2pPdlb0x+Q&#10;pwVBo/IIuH6du6BXh07GBn/O+w/t/jWmDh1qgKjdFRM6fIHNPbqaGruFX3fDYirBST27Ys2g3vjh&#10;s46YOuhHbBg+B/t/1x0FnQbw/YzC9TUzccVpFep2LUbximlInTcFAZNnIH7ZJrQccMMpr1Cc9A6n&#10;JQ5F22YXFE1ahYoV69C+dyvqVi5D8dwFaHbZgwdpPngRuBvP+T8677CGEHTA1ZCDuJfsw+v88Utp&#10;NCh38JuTC85u9Ue5D9WhXwPKY5pwZKMP7vl44tyB7bi8Yx1u7HXAtb3OuE6QHtsaiGk7s7E9qBUl&#10;/bai7IfdyF0ZAk//ZhwMPYUDRbexN+8qwv2bULU6iHCrQkjBFfg1P0JM2gnEZ55BfPEFJJRfQkzb&#10;Y4SceImQlvs4EZKImzXNuHDmFo6evIGaplMoys1BOsGWSBim+FKJBThTOTojNsAbScEBiA/0QbSv&#10;My0dLSKhmEhIxvvwdlRzmrGhNT8lPxSmppXwU+IiieBTmVe8J1Wc+xYquc2IFdh4Ot59q7kswU2x&#10;2UQizyfyfKLLJsQ5rUcM1VO0KicOrELkvuUI27MUoYRKoOzt1jl0STPgQaC4rppg1sedl42FE4F3&#10;YKGWnb7n982K3fN+wN4FvIzhMP8HfgeHU4j8gN0LR2DfIkJoyRgCifdfNYlwm0rnNdtyXtulDhkE&#10;nzcBJ8XnsYGqbe1UKkw+rwDI025UnJbaJIwJSE++Ni/e3ounPahI3XS7NZPM63ReoVyAlsG0JDaS&#10;r+178mEods4cakHQWgtUQsQGwVRCkOqvJiEI1XF+qCIAKwi/sggPlEZ6mmp2bfwuTqKCo5IrIQRL&#10;pPpUeE3wVRTkoqJQ7bgKUM2jOtIokWHtSVZZTaopyzGKMEMQjOHjxJo1w/frgVmmc7QgaOYL2yAo&#10;W6whSzVF2VSXiaamKDHQBcGHtsCVANu7ZAJ2EHo7Zo+Bw9yfCL6x2L1oHOE3AXuXTsL+FVNxcPUM&#10;WufZcF4/Dy4bF8Bl8yK4b1kKj63L4LV9OX9RVvPXZD2CqS61mBvhuAUxlOVxbrIH/HB5OCCWcvty&#10;dR3eXrqNV7Swr6gEn9XR4raexSuqwBe0wY9lgbOK8Tok2swQfqaSFrXUqqP9PXHRlLo8pYW+U1qF&#10;67HhOOu8ExfctuK+7y7Aj8EP48Ofx8Lz9z0x9b99iTn/8y+Y8MevsOAvg5DftRuKCcDa3r3Q2v9b&#10;nB01HE/mLELe7LmmY4zW/LTTQe2zuv5Z+2G/IPynw2/Lcozo0R1fUhEKeALf53+xRmjaLbMywd98&#10;0QHff9PD1AZ2/PgTdKG1njl6BDy2r8PPffug/yefY1HXr7Cqe2eMIwzndu+JpQO7wmn0N9g4/Cfs&#10;GL0Gbv/RH2eHDMUb2pc3kRtxK2YLKnbTkhDCPoN/QOqs+SjYsRO1bgfQRCXSeGAlavetRDW/tPW0&#10;cu3xQTiXnUmrnIULKVk4FZaOVo8oNO4PQNtOV7Svc0DT6t0oX7gXJXN3oXraGuSPmIX83mNR+NMs&#10;qumNuB7qSwUdhNdhPriZnI7ztc1ojMzFxdJWHKblLXJIRWtQFZwXxKOo5CJC3GuxOf4kVh7/FbvS&#10;zsIl+SSOjlqFplkOiCTw8nPbUdJ2Ba2HL+JGch4e0q5fa2pF9aWHaC5ow+3KFlw6dgEPL13G/Tv3&#10;cPPKTVw5exkPT5/H/XNXcfv8LTy6fBf3Lt7AnWPH8eRYO24fPowrzSdwqfU8rvGzc5e3uXPqKm7x&#10;x/HKyTO8rA3XDregorQW2QmxtK+eSIxPQmZsFJUk7TXVXBptbCo/M9pBYUBnEhYq/VqPKH6O7BFz&#10;aJ1Rd9ZxPWKdpPg2UvkpeNoGQaP+9q1A2O4lCHVYiGBaSf8tKjmbDi9VSKya+C5J6Lx0LA4t/hH7&#10;DQQJujnfU3wohlsx+3sKk6HYNmModswajt1zCcf5I7Fv4ShC6SdTweG2ejI8qeq8NwmyghhBu86y&#10;1pbSpIpbOREuK6ge6dxcKGBcVguK1nq+EpwKQdGFt3emMnUhXHUfZ75Op+VjjULVc+6ZP4IQlEvk&#10;65pOCKrTij1Ta4dgtbHAoUYBVsX6oiraC5WRXqiIoBKM9jZ2uDRB9lX7exNMPWA5bbC24FURetUl&#10;RaguK7Y6UitKeV61faZll4qo002dn0CodUIBUIXPUoGmSLtAVjjbtNTX8KQjmksiCDbV44iSIwRj&#10;XUku7XUychMijF0IddoGN1rU/Ssm0/KO46/NOOxZPBH7l02h6qPiE/jWzYXrxkVwI/Dcty2H545V&#10;8KKK8HJYC59d6+BP8AUSfCGHVAy9E5GuDmahVan8RN8DtA1aPKbN4K9xeYQ/3l67hbc3HtPOXsGT&#10;ojo8K23Er62n8Lcjp/G8tNmowFeZhXiTV4LXR47jTbtsMKOR1zed42UX8OLYOTw/fREvW4/jbm4h&#10;ju3fgdqp36NkcHeU9+6OuM8+x8Eun2Bmh88x7U+fIu7zLoih7Uzt/BWKu/VA04D+aGNcHjcBx1cv&#10;x+Zxo0z9n8Zr9u7QAb0JMzUDGPxVF0wa0JtW+DMC0BrB+W5vMI8qfhYAZX9lk4d0647eX3Y013f6&#10;618xsMtXWDTqBzjPGovlfbph08DuWNi3K2b16oX5Pb7Gqn7dsHvUGOwcsxL7vvkBjXw9t1f+jPNO&#10;s1Gxcxb8x4+E63cjETt5Jlq27MMjqpzrHntxdPsWtG/diiNLV6Np4go0L92F4+v34KzDXlx13IOr&#10;brtwhXbtYsBenImhesuOxMWyNJxLiccpAuF4WirOFBbgWl4p7pfV4i5V9v2iJtxIrcKFvZE4sng/&#10;Di/fjtKJS3F4+iIcXr0Wpw464EqQN+14LC4Ul+FqagHORGTiSnweHmSW4V7pUWzfXYBZPoexo/AW&#10;yhbuw0s6jt9ONePppbO4f5GAO3MFd85fxxP+714dP4s3Z87jl5s38ebGJTxpPYKbOaW4mJSLaxUt&#10;eEincKftLO4cPopHzfV4XFeGB5XluFHTihtHLuN84yXc5o/og9NXca/5NK5Ut+FeVRNeNx/Dr0cI&#10;x7xjcE6/i/He15BbehOXK85gjf9FzAq4gvDgRMT7EooR4UhxV8G/fqy3mg0B0VrDI+yURVWYjOre&#10;VSaREc5jxP41hJ1guIEORy5HYanAKJWgEIIhVIBB2+chYIvqbqfBi+rKk2pMEBQAVSomAB5cRAtM&#10;hbeLwJO62jmTEJw53By3Tx+GbdOGYcuUodjKo8OcHwiikUYlHuB9VbEhWAl4Wo8XDKX6pPTcCTl3&#10;JS5tEHSmlTZlcKveg9DNtv5ogqelEo1d5n1cDQilBJUIpVr9AISC9c4Z3xGCVGLGBguAdgimRaKa&#10;SrA6IRhVcf5GCVZF+6CSAKyM9UNlQggqaF+tchZ1edH2uVzUFBegtqwE9RUVaKiqREN1FaMS9bSv&#10;6kpdU0xAUhWabXV5atRAEBK+AqCBoDLT2kVCK6yuM81q169ZJQRfe5M1AlNq8HANH7O0EBUEpuaL&#10;poZ6mkVUL4flOLRmhoGeUXyrZsBp7RyCbwEBuQReO1cSdmvhR9j579uIwAObEXRwK1WkYhtCnLYj&#10;go8T5U7w0X4ola70fKoya8EqEHU3o/+ig0KQmHcRZ8puY13sXaTHncHb1hN4S6A9OnoHxytu4UHh&#10;UTwvrsNtqpZ7rvG4uCkbJ6Yn4eSsVNzfnYIXYUm4ovWsUetwf8tBPHTxx2tPf9zesh0J3XoiiRDx&#10;7tgPkVPmoGD1eoTQkvpQ4aV8+QWyu3dE7tddUENFd7hvL5wa/QPKFs3DnIG98XOv7ujfqRN6UPl9&#10;8wnjU7WLtzqgfPknqj1aYK3jSQWa9T+CT8kSXfdth460vmqZ1QFmBrEuJyCVWOnK09/8239gYr/v&#10;MW/yKkzsOQo+CxZjXe9v4PD9z/D+cQ4Cx4xD6aIpaN08FZXrpiJj8QzEzJqHjHlrUbfdEy07/XF0&#10;pSNqpu5E+PhN8P5pM3zmOSNunSfSVx9AwXoX5KxzQ/YGL6Sv8EbiYj/kzuWP8CxvZM1zQ/kyVzRt&#10;DMDxrX64cMgVF73244TfTtR7bkUbv8BH3HegzGs3amgLm/kZPVuQSWVWiQcN7bhTeBi3oorRtiMM&#10;hxftQ8P4VSgcNBe1tOvl4xegZQkh7OCA06H+eFyWhccFhXDzzEJWEZX7mWN4ce442ovOoiX2NK7G&#10;aF93IV7VNuJvZ0/izal2POUP/U3/cBzZE4YT7sm4lV2HJ0ev4OHh47iTk47bqaF4mM//e101Hred&#10;wZ2j19CYfxxXjl3Eo9OXcK32GE5nVuNmYTl+K6/A3apz2BNzDSnZl3Cj7DSiQ48hO+UU7l54iF8f&#10;v0J7zVVkUKk+vvyAAuQMpnpexK7ow/zh3k1lt4mqbwPC968j+NYgaNdKBDisMOG/cwljscnihuxZ&#10;aZZ6Ig+s+yCoAg9oDZBWmKFdV4G0pv60qqqV9VpPUBEyHqtpM6mwnGkxnQgXgfAA4bKbym8XFZbD&#10;rGFUfbKcClVqDMNWqi4pwT3zRxFGKlnjfQk1V6o2D4LPa9Ms+Gh9T5Z2owVDT6MIBUXCzQ5CBZ/f&#10;ZQ3VHlWfq0lqaq3QAqCb1gq1zkhLrLpgVwJbdlhqUM+5n8Deu4AgpF2XYiUE1S/MVhNo6gK1JhiF&#10;6uRwowZrEgItSyxFyKiOD0RNMgGZpsaRdmip/b1mFZeiUbV8NTUM2tbaGjOdToOZNL6zTlveNL+k&#10;MNfaW8z7VkkR8nEU2ipXm59m+hOaPoQam1lXSRWoecC2OcCEoUmOUGFW0jYXJEcjLcIHUZ574Ltn&#10;LVw2zTeKz5FWV6rPfetSeDusIvQ2EHibEeK4DWHOOwzsIqj0Iqk0It0VuxHtudcsVicQfsmCH8GX&#10;bsvOaaKXOtNkxYQjKb4cDSlteBpZiDEzcuHu1IK/Hz6LstAj6LHxMP4yMRUh/ZxQ0fkAEjrsR/MQ&#10;H5yaHIcbu/LwvKgBb4/W401LEe7xdZ+ZP42WtjfSOveC62ddUbRpLfZ36oOsNeuQ/ON0xHbohZY+&#10;w3G4S1+c3e+Kw5Pm4OiM+TgxZQbOTpuPk3Pno9xtH0Kdd2HBmOH49ovP8ZXsK8GlnnhKZnxNGHa3&#10;hRoBaK1QBdMdBUWGbjdjyEAMorrUXI2eVJD2hIlZIyQ4B3YWXPvgp95jsKUv1XWHISiZtQhViyYh&#10;f8FkZM4diVR+UNNXLkL5Fiq79TtxdocjGnd5IGs3f0QP+aFsrwtq9/ug2VP946JRUJCPKqe9yN29&#10;HzGh8Uh09eMxCT4VR9EWF0EbHIHz6TE4nZaGgoR8FKZXoDChFMW++WjySEGdeyZVZhQaVgfj9p4A&#10;PPX1xutgH7zg5/SyjwPO+e3AxcD9aKN6Pxrui1Np8bhUko971XW423gEDxuOGtV4M7UCVwJzcHhv&#10;FCpXuKNu6nZULnXAkZ37cS8mEOcbTqMp7TiOu+XhrUsoUJaLf9w4hUct1Tjv64+Wlftxaq03rkXk&#10;43HzBbw8dR4PamtxjQ7nOoXDk7QIvOWP953yE7h95CZu8fHuHD2JxyfO4kb1UZwuqMON0ir8gyIB&#10;abk4vD8XS/Yew3Kndlxou4Z/vngFvHoNvHiBXx88w5t7T/DPp8/M+d+evMQvd5+gsugytgWeRKSn&#10;G23sSkTu1Y4n/njuWUPgEYA7l8NvxzLGIpPw01HZ1qDdtLy8rR2CUoZRVI/RtMqKSAIxdPcyBBGc&#10;AdsWwG/zHPhuoi3eQFtMtSUYuhNKUoXGEhMue2k1d88lDGl7d82l4mLsoELcQTDupgLbv+QnOAp+&#10;hJjg57NlrtmFFbDTqsDQmqCyzd58Hq+NKlkjBGmNXQU8KTvBkM9tT44IfoKeO5WqdST8BGxlkJW4&#10;WTuZSpKvcaVs8XijPA/yNexfZCnCj+w9xARAqUKNDTTdcan0agwIg6kI/d9HYpDplqE5Cmp8oG4y&#10;6h/YpPm/NVVmJnFLfR2a6zWkvQaHa6vRTOWmjK7Z+1tGtch/toY7aUeIvSmqvSO0Wm41leZQBRaZ&#10;mSSaYdzOD9CxliYcZwiEBoIVJaji/YtSY5FGOMX4HDCQk9pzI/jcty6D987VCKDik8qTUozyUKX6&#10;PlsdkrWVx9rO42SrWnch+NyRFuZJ8FF9RKkxZIDZb5gfr0E3ociuOo9L/GDejY/AHeeNOPzTYswZ&#10;l4DDU3h9tz0Y9z8mYf+/T0PFwD24tiwKTwIz8VtxKf5RXQKkxOCfYd74u78Lfgk6hF/TXfDIbyWK&#10;fxqIsD594fH7T5HRsSfqO3ZFLS3s8cG9cHPGSDzePQ93PdbjZFgEWuZsxKntzji14RBaNrnxyx2H&#10;vOQYZMWFI97fAwfXLsas4YPxXacv0Z0qT12Tv/qzrUyGwOvwHx/jS4Ymzg3s3AWDu3bDsK5dCMDO&#10;+FbttqgC7QkSFVj37/QVrfLn6PHXbpj7x65I6tKZavY7XNw9AYUrhiN8/nhEL5iLhNUbULjPhVaX&#10;ymzxRhSvPYAiWtqUjetQumwpMhevxkq/HHyXeBwL3Auxu+t0DFkdj6HrcjF9tAemjvJAnw0FGLyr&#10;Gl/sqMCkLQVUvD+hpf+PWLEuBiMdqzAx9SLmJp3B1pST8EttQUlsGppyc1EYUIjiNTFIGO+J5LGu&#10;fK4gHFnig7ub/fDskAde+vngl5gAvKCdvpPkg8sRzmj32YsjXnvQSjge49/vHD+T15vqcP/ocTxt&#10;I8SKW3E9qgjNm8KQsyQKz7f74p9UiX87W4fnJ6txxmEPGsYup7oNw63SE3h27joeHzuDG8U5eJAY&#10;irv8TD7lZ1qNLc4XnsH5miu4XHYCd4+ew4Mjp3G9pBWXcypxp55qsrkaSErBBf9yeGXcQW7mRZzN&#10;PoJXVx/gb89f4/W953h1/T5eX72L11fu4PX9p3j9gKHj/Wc8TSAKig+f4vbRdn4OIuHtG4WQ3asI&#10;uVXw27mM4FsMH0JMJSn20HkB0Z8wVAIwlPZYhchRVNUxVJMqgJZVjjigOkBrP37wzkUI3Kb1wTnw&#10;k3KTWtOanTK9AqGBy4/YS7Unxbd73kjsYjjYYh8VoBNBpk0Jygb7EXoBtNzBhLEVVq2hH6HooySM&#10;Eh5KjBBoAtw7lbdxuoGdHXjKLnttViZ4Jjw3z4Q37bvZ6aVttIKhLbHipsSKQEoVq0TJoaU/4iMV&#10;KNs7KhsIEorKDhsIpgiCIahJDGYQfglBqOV5sz8yMwb1uUlooHVt1BS3So3crMJhwu8wlZsJGwRl&#10;X5urywnKEipCDWrSICS16s+2ZogQZoKfmVOiuSPlBdbcYFphDWs/RvUnACreKcHKEirKTFMmo+4u&#10;8QHOCKOyC6DF9aHd9dtL5UebG+G6C7HeAp4TkrSnMMS2T9Fsp1H4EHh+yCDwMgm8LLPpOgjZcWrD&#10;oxqvcBQkRZmoSU3G+YAcPCtpw/Mzl3EtJxPHXfehbukmPA8Ow9+LCvFLbDL+npoO1FcCrYz6cvML&#10;/1t+GX4L5+VT5+GfE6bi1wFDcLlHN1QTQIVUZuUdv0TrsG/QPm0Qrm4ehzseC3A3eRuViiOtlSNu&#10;hO/Aw7Gj8HzIUDwfNQavfvwZLwcNx9nNW1BcmG0y9AWp8QR2KC3MBn7wJmNk7x7o+7kaAXyMr7Wu&#10;1/UrjB/cH1O/G4iZwwZi6uC+GNuvF8YMGoANs6dhCi//7I9/NOUz33zWgRDUbOIv0e/fP8HBrzui&#10;am5/ZK4cAn9aGtdx4xBEVZq3cgNK165A7rJ5iJo2C36z12PrtL2YsD0Vnl1+gsf/6oNF3Vbgq6WZ&#10;+GJXHb5ZmIhPDjZhyppUqugg/Lnyb1i7NBELZ0Vi3uIk/OB/DCMTLmNKyClkD1qBlB6L0X9TJQbu&#10;rcOkg5WYGHwSS/c1YPmucuR0Gof6sTNwadduVGQXobr5NE7UHkF9bC7y9mYicwp/HPp7I7SXI1L6&#10;O6FwjCvalwbhumMMnkVm4nFsLJ6mxeEuf+jvJgXifk4crmfF4AJ/qM7SlVzm5+/GCVrXFP5fs5Px&#10;9mo7bkQHoei7BSidshv3q4/g7bWbeFhfQTUZgvv8Hj0pIQQLq/H02BUcLbqA4vhjfJwzeNhyGvcJ&#10;xCtZNbhcWIt7rYfxt5YKKr9E/iCmoDigCbN9r2Hi5iacqbsG/PIGb28/wsvL9wjAh3h1i3H9Ht5c&#10;vcMgEO88xZuHzxlUhjy+JgBf330EvHyN25eeY7vfKezftQeBVFc+2xbBi8Dx3DwXHpvmwH3jbHNU&#10;6DLfHYvhT8scROscSghqW1qMMsVmC9wWRDtJJWqNcJUpkwnZRQUpZShFScVm1JrUGG2t0/IJhMt4&#10;Kq2x2LfoJ+xd+CP2LFRpGlUiL3NcOdk8v+82FTyvMJCWZQ/dv9YK2vOQvasQyOcQIC1VSBjSjgty&#10;CmWMpRR9ts4zKlJHK6tMpSpAy74TolZdL4+6ju/fd4tqEwlVgdu8Xq0rTsRHasej3RrvOsrK5qYR&#10;goSjIFibTEvMD4millHH83W8vi4zlhBMRqNZv8t/B0EBSqF1vDadpiVuFRxrygjCMjOms7GcypGW&#10;wnSbNqGxmmq/X4QWws3Y4BolRKgCG2reQdCsCTapTKYKGrZeTXCqEDuHsNK+wyjvfQhz2YlQp+0G&#10;iNpJIpWXEuxhgKcN1Ln8EOea9jq2FjtUeLnxYchLCDdtfPITrChIjEJhssJq6XOBMPvlymlcc/XH&#10;hQU78DQ+C89oZZ5V1eFNRSl+oe3/O9UuaNuRk4u/VzXgt+hUvDl8Gk92BOFB3XFcyWnGuTHzcd3N&#10;Cxf7DsCZvl1xalw/XN45EZddp+NCwCycCqTV9V+Kkz4rUclf19QfhiDti6+R+UVnPI52wC8FvniV&#10;44U32V74LX4/LsZ5oVhlSNkZKEpPND0htd5anpuKhBBPuO9YC989mxHr44KUIA9kRwagkECP8nFF&#10;FJVjnI8zwR+AUMfdGNixsymI7vTnz9DtT5+h7x8/wdKvPkPE5G+QuW4YwuaMgc/EacicvwAt61eh&#10;aukcVE6bgpIFs5C7axdmbwrHvBH78OOUMMwa44L4/9YHHl/MQAeXVvRybcOIFcmYtyoOE+dR2a1I&#10;RxfPY/gh9gImbC7DCIcqjNqQh+7R1zCw/i2C53rj4p8HY9uCUEzaVoWZTnVYuK8Si3aUYZ5TMzxm&#10;e6O181i0dp+KPSvjMSH0NKaHtWNJ8Q2kO8eiKrcCbaVluBKTjPa0UtRHFCJ3QwzyZwUjdS4/A3Ni&#10;kbUgCbWLU1G2NAGFq/h/dshEq2shrlABPsrMwsOCJNwpSsDVikycy4/BiQXLUTd0CU5EluLNtft4&#10;0NKMi6kEanYkfuPn+17pEZxMOo7S2GPI8+GPdhnh13YRd/OqcCU0A9eyyvDoaDP+0V4D8HP7T/cw&#10;VHhWYXvsddTFtyLJtcbY5b/T7r6S6rtB1XfxFl5R/b28fJNx2+wh1y6i19cf0RbLGj/GW8YbAvD1&#10;nUd4dfch/vnsOS6cegqnvV4GFn47lhKEC+G1xQKhIGQPT9pbH6lBqcZ9hNChDYh02YoY9x1mX3C8&#10;127Eeag9HT9DZq2RFlmKkaAKsdlkQcaXMNIOKzetz62eBudVU2h5J5nNCAdNPa6SGVPgRlXmzdfi&#10;76DyM8FvvdlSpz3AEY4Mba07uMGqE1TNn2r/dgqIiwg57edfYi4L2rXcKEcd7adDTFCxMkJtp6Us&#10;gx34OlV/6LCIj8XXSzj6Epyem1QXPBMfqUNFmZIcxhZrPdDaIWIgmBqO6mQqQQEwWRGCOoKx3gZB&#10;TaUyk+FKCDLNHq4mBKn82gg+k9HVLg8DwkqCkJCkGjxcWUzY2Qahm+BpzSxWUTSvb6NqNEPaCTqp&#10;wPZGQbAexwlAwVBZYj2e9hOrr6DqDfMIr7QIX8QReJFe+82WmTglNYJcDfzUkUIdZk1nWTVtJNyK&#10;UqLfNW8spk01R36grYhFiXbDMAqpFE7l5/NDm4N/pqUC547i762NeJuZg9cl5fi1tB6/5VTgdf1J&#10;PPVOxNOjV3HPIQyPT1zFcwdfvIzKxJtFm/B27nLc6zkCF0f9gCv8INzeNRX3vefhRsACnPVfgvqN&#10;ExA+diBcunWBy390gN///BwB/8cXCPsfX6Og2xg0TZyNE5vm4Sx/qc/vW4mztDLXD67Acf5Pyvh3&#10;UBefKmXfebo8P8s0tKgoyEKtVDfVt6YF6jZF2rGTm44qqvAW/q3b+CNTnZ2DdTPnoMPv/4xef/wU&#10;o2if53T+DFu//5Lg64+EFRMRPIP2d8E8NM6bgbqxY1AxaRpK1ixH3oq52DttPqbPPIhhM2NxqP9O&#10;zNhSCN+uC5H4+zFYOsUPX0dexISdJZjkUI6RficxdncFVox0QR+HSmya6I7dg3ZgUOAZDIk8j++y&#10;b2O5byNyR21G6bdLsHx9Aaa7t2Ja+CnM9juOxQeqseBgLeI7L0Brl3Go+IHwLXqMlfHnsT6wGfOD&#10;j2Be0HG4jAvEZqcq7NmWisCDaUgKLEJWfguiCJn0+rOo94/H6fBEnE/NxfFYOpCCGpxJL8SZ7Doc&#10;zj2OiojDaHYrxHG3AtwJLsTjjFxccwnGy3b+X09dxNX0ZFyP8cGrkmzcyDmMQpdqtOadR034UTSl&#10;ncK9tqu4m1uNsx602vHZeHLyBH5trwX4gwt3f9z3zYLDtmZ023wGDrtqqDLvvVvze0mYvb5JoF0h&#10;CM9eMzuRXpy8bEGQcHxDRfjLNV5HVfj68i0DxV+u8fTN+3h18wFV4wP8/cUbXD98hMptM3wdVtAS&#10;ryDsllIRLoLHZguGnlJGtMm6PnDfOoQ4bjbb02I995p1cdPthZHsfwDJvrtMX07164zVnmEB8eA6&#10;s56o1nVBBJM/FaU2EXhLcW6cQ9s6C67rZsBl7QweLfXpRQD6CV4EbhhhF+G8zTxnlDvDbQeiXLcj&#10;0nmL2RMsZRhMlRhIqx4oSMuy7+X9CM6wAxsMLCMI0HAlgQ6uN7W8kXxNVijhswYR+1cj3CjYlSbJ&#10;Y0GSUKQFNzAkwD9SBwptgbPUYAyVoCBIK6wMsSCYorbhVIL8stXydB2vq9duEgPBRDQokcEvlCxx&#10;i1GD/AU2ELNAqGgj0NpqKwzkWqs0ctM+ha7Amj9cpaHsFYRfJY7WVTMEUB7tEGysZdTzdJ0BqyAo&#10;RamRmyq+LiDUZGUTg90QSxDGBbggicpQ3SPUR0wqryA5AsV8byYTTcWr+kSF9jGb3Ssq3maU8rRp&#10;q69Cbh7Ls5Jx89x1vAjNxWvtAQ7Lw9u6drzObcTzzBo8DyvEM6dIPN4VhKdz1uP5pgN4vWAt3u5x&#10;xD+8XfG3SF/8VhKH36L2482O6XjlMR8P/Rbj3IGZqFn2I9KH94PnXzvA5f/8C3b9n18g5KsRyPth&#10;NpqX78TFAz64xy/qy+IK2rY8xP++B0L/v50Q8fuvEPI/OsL9v3+GogAf1FQUooqquIp/Dw3P14RA&#10;Hc1kPv44Ha6rRDN/hBqoVnSb8pJKwjMTL0K88aQ0Fa4zpmHY//oPTOjwGRZ2/wKzu/0Va/p/DS9e&#10;Hr9iObKXzELTpBGoph1PnroI2zZ7w2/1OuzvMQCb//INJnaej9FTI7B+nCd8h27F+CUpSP6fQ5Hx&#10;70Oxs/9mDHJrxc9RpzHJ6wimLUnAju/2YN9PrgjutwErV2Qjf/AhOKzJxtwdpfAZ7IiWngtwpusU&#10;uM+NxJSIC1iacAnrD1ENxp7D4v2N2LkkFsc+HY1iQnKxZxuWZVzBbqqozRHtcHWvxkafw1gTeATL&#10;T/yKHaHHsWNpDlb4tBKO7Zgb0I4f0+9hm2MV6gctx5nRS5C8NRY+Ma3IWBmMA9GHEVJ5FhUh2ciu&#10;uYzKuCY0eVchw70G7XGtOJdajMf8XrzIS8bruhbU+NQhJawNJ3JP40LyEdw+rcqAFpx3jcTFEP4o&#10;nmjG3083AvxhhasHHjsloijyJMqSL6DIsQCZrpX4BwH4luB6c/Mh3tx+gte0wVr/e3n6Cl6duoRX&#10;ZwjAs9et9UDC7w1v/4bwk0p8c/EG3py+iDdnrpp61dfqNnSV6pHX/+P5LzhSUEDwEHJaInJYDZ8d&#10;Kwi+ZYThEnhtXwKfXavNbiuVmEV67DL7dZUUNPuMw9RtxcM6antd4EGkEIimXZb3TlOKE+O40UAn&#10;3FjZ1Ua9+VO5aSucNwHjpZ0lVKDeWwlbKlK/3bTdghhVX6TrFsLPKkOL9tzD4NGD590Fwk0GkqEH&#10;CENbhBF04bTqaqIgUKqNlmniYPYz87SJzSZk49XcIdo0d1C50AZEO65DxMG1fK1rCFIBVWpzBT5S&#10;hwr1LLPWBjURi0eCTrWCH0KwOkVDZOwzFKJQmxULjeSrz0sxa3pGDWqfr9ReLRUdv3hScwaE9YRg&#10;HeGoucOVhWbspj2sAe2yv4Igb08leZRK8kMQHiP8PoSgICs7rC+57F8hlVwWra32ZiaFuCM51NNk&#10;jAVAremZVtrpsVbjBg1zykm2wjSQtTWRzbUawKp+0dQw8nJ13K4uzsHDwGi8XroNT31j8HydE37x&#10;CsGvOw/ilxUb8Nu6zfhtzza8WT0Pv/BX62+xPvhbeTL+fqIMv52vwMujOXhQqlnCm3HTfSma54xE&#10;Wo/uCPyfnyD4/9cRcV/0R+awyWhaugU3gmLxLD0fr/OK8bK8Es8yMnA9IADHHPfh5Jb1uO7qg+tO&#10;gbiyxwnnNh9E06KN/J+loLpU8MtGDV9rTbHgl0PVXcofpUJU838VcMARATt2oSDAEwUZ6airPoua&#10;g6k4P2caCpePwtqBHTDtm88wtvtnmNGzK/YPpfUd+xNCp01E6IjBKB09HOnzFmH16kMYsScD/8eW&#10;cvSZ4Ae3/7MXNnSdhWVD9uKnhfGYPisEK6cHYf5PLgj/eAqCBu5A/GhX7F2SSnXXju3zkrB8URpW&#10;HKhH/NRwFI31RsUsb5xZGYQj66JRvpb/nyVxODcjCpVLE5G2KhXB+8sR5VgLD88j2ObRhk07KpAy&#10;2AFHvxqPc30mI2RRCBZm3sbW7BvYTjV4MOQYXHYUYYRLI+amnIcjjxuTr2DHziIs3ZyDGeEnsSbx&#10;DDLG7cOpUStxYsR67Odl+VMCqVhSMMvvMJxXp8NpQz625V/HpW2+uBcZhStx2TiWU4/irDpcqT+C&#10;w6lHkJt0CmWtD3CioB2vzl3Gk9ZzOLMnAqccQ3D/cCN+vXES/yxIJvzc8OxQBOL212NpzEOC+yzu&#10;1l0EHjwEHj8l1KjqrtzHm1u0uFRyr29Q0RFwL49fxIv2c3gtEFIRvrlAK0zISQ2+IgzfEopvzvHy&#10;S9blr3l8dYlwpGI0l1+7h9e3HiLD3xP+hF3gnrXm6OewCr4qF6MlDaCy0l5blYWpo4o6rmREeJhJ&#10;cepoo67t6mSjhg9mepv2PAcdQqq/GiyomwzBQ9BEO21BpE29SbmpWYJpnLBzGY/a+rbSWO5gAZDA&#10;jXBRonIXYqg6VY6mLjGx3ntNRxmBMdJlO9RtJoyPG+a4hYpxKy+TatxuFGMsYRlHqx7vtQfx3mrp&#10;RfXqwzCn9yDRV1sGGTpvWn1ZnW9iqWTVACJaDRucqHxpvz9SBwv1LJMarKQaFAAVVQaA4QRgCCqT&#10;gt6B0CRFVEKTGQON5FNTVM321UAlkyXWml51GRWhdnpYEDRKUOcJvNYPZhG3UgWay/iFVSbYrANS&#10;5RkQUhEKnv8KwXqbHa5GMxVlXUk+LV46FV4cchPCkEE1qMaM6ZH+BoCaLSDbaxViJ6M6J81koVXW&#10;YyI/3RRmfxg1BeqYzeBpFXdrnsnrmgL8szQDf8+Kx99LU/BrTSp+acjA2+o4vGlKxPPD8XjSEoUX&#10;tRF41ZSMR/kRuOzmgOMrF6Ll5x9R0qMvmjv2Qu3nvZDyx14o+XY8Di8k9Lwj8DglB29zC/AsLRvX&#10;AwPRsns7mtYvRc2K2WhZPBE5k4YgevJAFM0djYchPnji4ozb+3bhkac7noRFobEoB1X8ARIAa3lU&#10;Efnh+kq4RWRhwLy9WD+mPxwn9MaSwV9j2B8/wYpu3XFowo/Y/MNYbOr9LRZ83QXTaMEX9eqFg0OG&#10;InbSeAT9+B2Ch36DvNFD4TdoLLYMm44hhMa/TwnD/2dlAX63rhB+f/gOTn8YjHlUegumBeAH2tat&#10;ww9g5YwY+Iz3wMnRm3F10g6cnbYHtxbvxa1ljmhf4YnqZb44MWs/Xkxbjl+XrSAgHIBAN8BxL+B8&#10;AP/w9MDfqJh+8/HEPyNpHX398Y+DnrhzIBQtW5NQtCMfRetzcWxWBOGZhPIFifB1JFQ9DqN6XQF/&#10;/atRtCEDVXOiEezagMj9tQhMuQS3invYn3wea3KvYUf4CbT1WoD2vnMQfKAQ4R7VyCB811FJrgpp&#10;RdawQ9icfRfpq8Nw/cdlqJ7lhjTHYgTGHYN/4U0EFN2CY3AbSvbmo827EmlZ53HCIR6HF+/GnZJS&#10;/Pb4Mv5WlQ+4ueDFnhC0RLehNbQNgdsKsHR7A46VX8Svj57h1d0neCng3aAK5OlXVHivCTFB7fVZ&#10;qsCTl0w7NROmqe5ZqsJrBBtBSRC+PX0Jvxw/i1/Oq+XaFet+UoiCoOwxIamawuttRxF+YIsBXiAj&#10;YM8aBOxeQyitRvBB9eMjHLwPIDGI6i/C0+xLNm3oTQv6SB7DTR9E06RBPQgFQzVjCFATVfUTFGAI&#10;F0IqgpY6lFY1hLAL2rvOin08vW8Dn2szwpwJMQJX8FM5mqnSIHwT/ByRaGtzZdpmUR2qdE2g1Olo&#10;VXbwPqruUOs83U63N3ZdlR2MFNvx/XlZee2htqvXvQSm1RVH7cBi1Q6MNvyjbNo1qUGtDZZT/VWm&#10;0RoTgJUCYEqYgWBFYuB7EKbyMoGSilFriJWZUlba5WG1vlIRc5PW/QTC6kqTGW5V2ABoXwu0g7BN&#10;9rhaYV8TpCJUSEnaINhOOywAtjepiUKdSbgoeaK6Q81GVoY4n/+wbEIvU5ndWCU7QlHIf2AJASgF&#10;WC1YE5jvBkUplJnWNLwPoraYoSNto4q7VdLzoIqgasjEs9pUWp1o3MmhsssIwLXAvThO6d+2ZRGO&#10;8Vf22MI5qPtuFKq6DEblF4NQ2vE71A6eiLbJK3BjoxseOYXiYTztdHUL/lbbhNfJabjm7oyj65ch&#10;ffY4pE8YhKjxfVG0cAyal/6I04tG4tji0bi6fDwe0VacWvgjmgnEw1OHonRkX9TLppbS+vI1NpQX&#10;oLE8D0eaquDhEYmefWbi/z1sOz7uMBzjPvsrDvzUC3unfYfRX3yFnZ07YBOV35JenbHvhyFwGjMS&#10;XmO+h+/ogQgf0hvpgwcjd9TP2D5+AX63sRB9v9+Hfj+6o/u0YHy2PAUjf3KG13//FnNH7sV0Ws1t&#10;k8Kxb14ikia749y4dfjbnHn4+7bV+I0f+H+EOOGf/FLxUwtKDiDoAJDkhbc5gXiQ6o3rsd64SRV/&#10;vzgej4oTcD8hADejvXEx2BsXvNxxPT4KjwpT8FtVOpAVDVAZ33MLx2NXquYDQXi8zRW/7nXH3z0C&#10;8M/YOPxakIO/V5QA5aX4NSEH933Scca1CElZVxAac4YATULbhN04228WWr9bBbec66hdHosQz1os&#10;CTmK2MWRSNqQibjUU7ixJgj3DyaiJrIVeTX3UZB5FSWOLQiNPY+gkBOocCxDi08DEhIvoiCwBZdT&#10;i/DbyXr8My4cOOSCmo1p2BxyGz8fPIGLleeBqzfwT63XPX2BV3cIPcJPIHx1nVBTAuQylR3j9VlC&#10;jwB8pXGqVIIvD5/Ca+0xP3oeb0/xOtliqUYpyPO0wITeW4FUlppW+s3dx6aW8PXthwTrbZNoqU6M&#10;I/zWEfobjB0N2ruepzeamtkYQiUhyNU0IFU7+4JETWOjc8pIoHiwuj0pb6Du2GrXb7rWRHib4WQa&#10;eK7BZimEjfY2xxJYUaq95Y9buMsOPr7qcq1NCIJaNJVZnO8BU5pmdZh2YbgiOVB9A53N5fb2WWqU&#10;KiCaZqm06Vqn1FFNlJPVODXIauNveiLaOvCY1vr2bjxBzoShBjNZELSrRIXUY5y3mlTsw0dZtI12&#10;S1xGNWh6BTI0HcvMR0gKRnlCECPQwFDzEsp4nW5XRgutaW9aPzPzSQgW1f/VUREqcaFkibrAKJT8&#10;MEkQflE/BGEL1eBhqkeVxByuKjMgNFFL+2wDodYFZYWNEjQQtLbO1ZcVUrFlmT3EUnx5VIPK+OpY&#10;wF+v0tQo/iPjjQWuyUtFHUGtQe8NRZm2yLbmIhMk9kx1A8Mq4SlAvcDC15Q/fD4qenyPsi7DkP1x&#10;f8T+R28UdhiIdB6T/o3q7nffIvPPQ1HTdxqaJq/DhU0uuOsXh4dphXhYWIXHVfV4U12PvzF0fBIc&#10;hBub1+DYjDEonzoYhQRbyjSNqqTa270Ib3Yswy+z5+DBun14vNYR9VPd8XStM64tW4LLCxbi4aK5&#10;aBnRDxWL56KtsAKPm2twofUY0gpO8J8bg1E9J+HLfovw+2Eb0aPbOCz/j08w4i99MGjQZPQZuxaf&#10;9F+AJb1/xKYBI7C3b08c7PU1DvXoifABfeD2/QQMm+qKv84LxSezQ/C7lfnouCgeXdbkoNNSfqkH&#10;OsC9w0I4Dz2A1LG0lCMJeL7nX7bvAfil+K0gGM9qYnC3Iho3+aN5LcYPN6J8cDnaD5fCPXGKv/it&#10;u3eicf5KNI2ag8MTVqN53HocXrkTp1buwfkV+9C+jI+70RfnHUJxmnFxfyBOHYjEicAYPMjPwita&#10;/mfJ8XhAm/okNAiPAnxxPzIcN919cGUL/07bnHGF6vEpgfi35lIgJQFvvSJxKrgcDR71qFuVhPYF&#10;gcjcX4To6JOo2ZqNyPyLKK67goepBXjR2IJ/8LP7z9RE/NPNA//c54i/bdmPt5uccH+bJ+4eCsNT&#10;t2g8dQnFY68oHiNwKzgXl2Jr8GqnC544RuFCUDVi16Rj2xZ+lrOP4e2jF3jz7LWp75OVfXXzEV7f&#10;5WkC8NVl2WGCjQB8e+EG3hKCbzVLur4dL1qO4/WR07TEF/HLmUtUf1R9Ap7WBnm/N1J9UoV8rLf3&#10;aK3t8eC5qR9UWc1bAvfesZOIIYzCHGkxD21FqI4EYJQHLaSAEqblI353BEB+p7UWbuYD8XujDQ1V&#10;WQQiHaCZg6Kmrmrhpaly6oGoulq1/SJIk/2drMalPgcsm2vrIC2QmS7SZg6IIGY1PRX8TBCAgpul&#10;BAXBfSYEQXM/PqauV7WHAGg2MhB2mXxue7PYTB3Vj9GMAvDg9eqUzdv6H6QaVAMKyy4n0SonqImr&#10;DagfqZ+ZWvIIgqZHIAGnoS2aqK/5CAJgGelvjxKe18g9DWuxRuRpfF0sivmrUZqt8gyBkLZMKsoM&#10;YidIyorMemFjOVVimcphbEEgNhE0TRVFZoucKY8hMAVDZZINCGWPBcIGK9us3SNqqGCHYDUhWEbI&#10;6TUUUA1qYlVhktqQh6M8LZpKNR7VuUlUfmnvANhItWdqEmkhm2gf7a+nhdFUxtcsZUWV2VAhVVuG&#10;xs0eqFu8B/WrXdGywglHtrjj9B4/nNvujitOgbjmn4jbERl4XtmE5/WteJldhIcxCbgRHILTtHXt&#10;+3bi6OaVOL9hKb/ci3F+6VScWTYBx1f8jEvbZuP55rl4vmojzu+kPXYMxK01B7F1fjGGO5yD44Jy&#10;DO4ZisUjkuE2Kxkr3S9h1tI6HFqSzg91E8oDK8A3gzq/MmzfVYhRtHjDv1+D/0Z716fvQuz573/E&#10;vL/0QufeC/Cnvsvxp4Hr8fHQzfhoUiD+X+M8MWbSWhyaPBrbRg/B/J9noecUJ3Qa64UBw/fjD6uy&#10;sa73WqzquQ4dVhZi5ShvJA/ajsLBq/Fg6BSAShRem/FLtgfuJXvgONVf8YSJKOw3GgXdh6Oy4xjU&#10;fjsNJ6YvQ93oxaifsgbNyw7g1KFQ3IrMxoOsIjyqrMbDygY8KK/D/bom3OCPxJ2aetwsK8X9mio8&#10;YNxrqsGNxgbczC3A/ZQ03C0tw428CtwsqMOdvBrcy+Zj5NfgcWkLnpa24XFuAx6lVuJBdAFBXM7H&#10;rsHL4gL8nZ/Ll0W8X0IFziZUoTmtBSeC83GFivKScyihGskfrhg8yorBw/ocvLzEH62TVXhblozf&#10;cmLwW1okkEE1WpKCfx6pwD+aSvH3uiIqzxwgL4WwjcXfUrNxMvscTuefxj/qjgK37puSlTcqbr52&#10;j8rsDl7dfoxXKnJWAuTWQ7y+ft+sBSrZ8eboGbxuIjTr28wsGg3ikjJ8e4Z29+J1s/b35spts25o&#10;YHfnEX7hYwiAbx89x9v7T6gKbY938z7BqtIaPifPF0YEWAkQNweqMrWkpyUlXJK1KypKy0e0vakx&#10;ULs7fY+rC7Lp7vJQW5hllpHUgb5CjZApLuQctYwmVWifU5JJIGoeiGpxkwmoREJOzU0U6hatLs+p&#10;pkcilRufU/0SNQ9EalAwMp2fCUFtZhA4BUFLBdrnkxDWgXwMPo4ZrUngmbEB/JF9F7LrNiBKIQrM&#10;6qWoMZ3Jfmpdto/Bo2yy4E+YfqRxkmrUqDF0Gvwi2WsmW9mHxAh8cYRkrDWY3D4roUCKKy4EefzD&#10;5SVG8TMQi8L0JIIwzSrXyM9+B0OB8H3YawNzqcCovMp5FAgJyGZCR8qwhXbargxVXygYGmvM0FHn&#10;m3m9rKpqBZUhVtNWqcFCZYGlUrW+mREHzUqpy01BY366qWlsVGMGEzloFgBNjaINgkahCoR5BLe2&#10;ARby+avxuK4ZzwpLcLeYX6icYtzLKcLd9BzcjkvBjfAY3PAPwdWAQFzwdsPR/Q4oXz4XpYvGo3jB&#10;GKTMGY4wza2Y0Afl84fjyObZuHdwHf5Ja/LrDkdgzz7ULg3AhMWN+GTtSfjtr0fbUjf8ONgbh35y&#10;xTmfbBzZHYpWhxBkL/LDxDmp2DzAE6MG+GHUzpO4El+Ei1n5cJgXgIkjVmL4REcMnh+EfrP9sfkv&#10;/bCq8xh8M94JnUfswf+YEYb/8aMb/jjKBZ8N2opBX07C+I9H44evxqPLZFd8PjEE30wKwXcT/HGw&#10;w2LsH7wfB8f7oaDvDrT0XYHbw2fhH6uXAs6b8DpiHy4G7kPTmhUoHknw9RmF4oGz+V4O4qxrHC4F&#10;JuN2ZinuFTXhUUMb7jS24XpFLa4W5eBKjD9uRHjgaqw7be8+XOCH8kaYM27EeuBylDseUGU8jgjB&#10;I79Q3HENw1WPeFxxT8Q9rxTc903Hg7B0vCgvwqv6QjwggB5WZOJ+fhKupsfiOpXMxYwkXOf1txob&#10;8eDYGT7/UdyvPYH7rWfxpOmImcr3PLcMTxILCL5MXNkbguPzD6Btynqc+3E+TvWbgPLeE9A6cTGu&#10;ObniQWIk7mcl0b7zPSUk4VZSCm6Fx/MzkM/nLcHLxia8Oqoxqc14VFGJly1t+FU1e/epxggmk+xQ&#10;t3ApPVrTt7TAZg3QQJBBWKnM5VXjcbwsrMarwkq8qm4xc2Ren75CdXid6vAa3mq9UICj8lOZzFuF&#10;AKigBX5NAL6h+lN5zWve5/WZywQvAUiV+du9ZzhWVIAIWlSjzKSEqKoSg92tErJ4uqfkaJTQVVUI&#10;gEX87lIIaLCZNeubILRtc9W8oPL0OBQnR6KQokMNXtXoNTvWmuymRsdal9f6fFqEny18kcHLtCnB&#10;hAYo0VJrIJJppy8r/AEI7TCUohQAkwnKFCrGtH/Z0eVrkjdmZKdtDIE199j3nTKUWrTb4mQpQh21&#10;ZsjLjHWmCPxIxbP5sZpWRWtLiGicnwqoZYnLqajURbqY0NN8VQ2bNpPi+SEtEAD1xuPCkBUfgeyk&#10;GOSlJqAoMwWlOTYQ0o5oWpxRhQwt2tcTQNobbA9Z0UZBhwBqqlDRtXafyCarlyBtcjUhqKSKLdus&#10;oyCoNUdBSplQzUrWQCfTjUYWmL/YFRkx7wDYkEcAFmSgqSjLALCZz9lCALcQgC0q0rbZc0WzXgOh&#10;3Ezl2kQIH62qRNP+3ahevQBpi6ches54JM6dgLzFk5E062eET/weYZOGIWLqcKTNH42k2UOROXMQ&#10;GpeNw5ktc3F+8yxcXTEZtyePw7NZU/B3ty34u9MBFG/PwUKPWzgW1Iz9Ywmtno5w/3E3znkk4kmM&#10;hiaFA4XF+KWtHb9duIp/HD+N32ir/5FeCIRE4/LCXahxLcRv9aVIWLYLE3vPxJJBi9DrYBUGzfLC&#10;od91htsX32PTeHf4DdsF/z6rcXDYJkJtF5JmbkXFmFk4M34Srk+birLFm+C3zgMx83aicOlOtM5Z&#10;i/MLN+D2wtW4t2wFnqyjPXfaiPvum9Du4oCGHVtRtmwjSmZtROt6D5whpG6m5uJ+VTVuVxfjZn4q&#10;biQE4lKKP64l+eFipAfOhrjgWqAj7vp4484uD1zfHYxbjgm4szMKDw9F4NG+CJxbE4ljc4JwdHQg&#10;X1swjs4PR5tDJlr2ZeOocwHOOZagbVUKSubScazIwYl1Gbh3KB8PXLPwIiQTv9KJ/DM1Ar8wXqWH&#10;4B5/yK9SqVzgl+Ysfxwv8Mt9tZwKs7YBT5rb8byuDa/bz+DNifN4o1o8jTrIq8LDiCxcPBSDi5uD&#10;cWVHEK7xB+iaazzuB2XjTmQh7qQ24FlRC35pPYJfjmuEQhPu17fg4Ul1/z6DJ2VH8OzMNfxiU2pG&#10;6fH4RpaV0Pvl1gOzG0TFzq8JL2V+TdKDTuJVESFY3kgbfJKv6yLetp/DW8JbZTFv9ThUdm9PEW5S&#10;hNd4njB9e5ePRSC+PHcNL/h+Xhw+hVe006/OK1t8wyRZVId49+QZJPrKUhIEVEgpqqLg9z8ngapO&#10;CUQta/G7oo5PdXJuleXWdleeVhJSSUI5r2rexjQ+oW0uTo4xblCbC/ITIunEIpGbEG5UZU5cOMGo&#10;Jaowc95cFh/KCCY3bPO7o/2RQqBJjSZR4Uk9alCStrEadchIMtZZs0Lckcr/pXZ5ZUl90sFqJrG2&#10;tJr5K2YmstYsNauF15uMNhWnWR+0wqwbKghAM2iJYP4oN0bWluqPSk5dniuoqCr5i6pMcUVahIFh&#10;Ge3x+8HRejKrvXduXCiyGBlxEchMiEZOchwK0tRun8pM7bLy+QezgVChHoDqE6gEhD0p0UiISRE2&#10;llGVUYUJQk2VBFKVbeucSZaUoa2+0iRJpAQFwhaCsalCGeIck9G12nLp9dMCm5rHWAuCecloKEhD&#10;k3a22CDYwucSAA8TgIcJPq1NmiB4W6pky8sYpWgReEuLULiBAJz/A/wn98eh0V8jeEJfpM3+Hjmz&#10;hiFt0rfInjoADetn4NaOxXi4cg7uzVqAX7euomJajzerlyF/eTIC9x5GxLYa/OroiSf7vTF7XCJW&#10;0d7eTK7GLznleB6djr+VlON1M79AR0+bbOCb05fx8uQFvOTxNW3Sq4p6/FJajV9zi/E8JguPkzJR&#10;5BqAnR3GYV6fJRg1eid6D1yI/h2+x4LfD4BPl+m40GcEnowZiTdbFuJXj/W45b4Rp/aswDmHFTh+&#10;cAsad21G+7atOLaT8Nt5EI0OB3Hc0QXN+13QcsAFNZv38P3vRsOu/aja7YKS/f44FhCKiykpuJoS&#10;hxtJsTgX6Itje11Qt8kF1SudULPEC0c2Uhk7ROLa7iicdQhD29oANEz3RcEEL7QsDUfRgkjUz4tD&#10;9awYHF0SizNr4tC8KQ7nIrJxlSC6U1SIR+dO4AF/4B6faOOX+QKe83/18tZZvLzQjtuVtTgdWYbT&#10;juWonp2BoslpaBgXg7opBOn8aFzbHoenIRn4Z1ICkBWLX/Ji8SgtGNejXHE+4ABOuzqgffcGHPba&#10;h5YAQjIlHndSkvAorwAP+cPz7Lz6PZ7H07OX8eLiFby6eBnPj5/Hi9bTuFlyCqd9GnB7byUeB1Th&#10;n+W1eN1YjLt1hbjXWIGHh+vw6CitbBsheee9VdUaoFSbEhdvb/NyFTvT5r5oPolXBPKrika8rDuM&#10;14cJwHaCmSB8e+w8VSCVoNb9qO7e0Bq/OW8rfxFgtZZ4+ARe0Jk8i4rB0/AwRjSeZRfjRd0RM6Dr&#10;lUpnlEThc5YnJxj1ZyooCKEcbQvl917TIdUAubpIycASwo9uq0bbXa3hZg3l/K6pAQqvl022Cw+r&#10;KXKsicJUfv9tkU+eKOQQ81JikE+bXcCjanqVxMxLIhTpPrMopDIIs/RIH6RSuRkY0k5b4Y5ERhJt&#10;bTIVWyrhp9etmuBsvvZ8Qq+QXHo3eCrRmrxnbDrFmgZaWd22rcSJjmayntYMtXaoecdUrR9pT6wU&#10;VIWyvARJtX3usNpqZcYSJgRKeiTKU62kiZInJUqZE5yywpmkfEZsONIZWYkCYTwKNVtEnaRzMwjC&#10;bANCWeOaQoKwMJtAzHwHQaMGlZyQPbVZU+0oaa1SA4XSD9YElSGu47GOMNTWPMsSNxBk6kKter+K&#10;TEGQNpghCNblJKDeQDAVzUUZaCnOogXm83wIQVuW2mSvZb+ryo0N12M3E4Inqmpxc+N2PCXgrs38&#10;CZdHfY9HM37Gs81z8HzDKlxb6YJLC12B7dvw1CkQAQeasWXXSbQvdMZbftjuLtuCkUMj0HFmMTbO&#10;y+AHNQdv8kpx92Ao/pFagF/bjptF79cXNElOmcCTtFP8UtS34RfauDdaG2o5jlc1rXhDCL6llXuT&#10;WYDXoVG4vX49WibNwbFJS1AwdCF2fjkZ6//yI1Z9MRahn4/F0a7f4v6qcXgYuxuVG2chcOgQBA+e&#10;iLyZG9C2zxvN3lRdfgE4Hh6KC7Q15/mFuB4biYuMczGMoCCc9QvCBf9gnHL3x2EPHxw55I7G9cpo&#10;O+H0Nr73fb64sC8QzW7JaI/JwVGqqCMxBTgSkYeTQXloDyhC6bZ4lDvHETTZ+P9z9pdRkl3X2i6o&#10;P/277/j6jtH93dPnnO8cH7Nky7ItWbYstNCSbDFXn9oKAAD/9ElEQVQzs0pYggIVMzNXZWUlMzMz&#10;VmYxcyUEc2SW9Pb7zh2RmZJ97u3uH3NExI6IHXvv2OtZ71xzrrkutzdghPeb//gA/H3N8B7qhK+7&#10;GSNU/YFThzC0fiM8Fy/ickoKXx+Fh/dL6MQR+OiSeXKy4fP6cX7jHox0soGfpnpqYWM/e5D76cL5&#10;nFrULMpFznsZyL57JzL/yPv095vR+uBWnH97E4JUnpFd+YjnssMpz0K0mKDM2ogLe1dTrS7B2c2L&#10;cJFez8mcVIwUF9AdbYb/DOFHl9AzcBD+SBTBw0cQGuyha9oHV2EdOqbRo3kmj6qfqjy91v4bz+5C&#10;jOwqxXBWE4F1EbERwo9uanSU5gogJgAeP4fokdMI9xw21RfqGrRlWEPV/M36drrGvVR8JxCjGx07&#10;dh4xqj+NB0bpOsfOURVS9Vn0uKoegXXr4F+5HH52Rt5de+DemwVPURX8tYQq760Q96EosdJlBpua&#10;CZKNBBBhpFlRbPdVmkHE9llfUUoF6ACwraEeHY0qglKPduXl1tegtaYKTVXlqC8vYrvOtRxdLZuh&#10;dYQqsil+tLhaDi038cjtZXx/wnhdtfhaCf9/B4i7UEQPVK64gJxD1zaLLm7mDhrdZz3aa5oWVMvZ&#10;pUXUHbdbAdBiS+PRUqRbUUGh5ixAvzUBQirChBqcGiyxStzb+VrG/SoYdJVJYLoRDUoZKcm1XLmm&#10;4mzCIwvNBEsjQVLPnlR5gZpRooRqRYXL0nbYXFuD4O6thCCNijBv31S3OBvVvFiqH6jeQzCs502t&#10;wgcCl0D4Q9dYEBSYLImaCtDmD7c2YL+mzrU5U+cEQ4FRLrGCLc38rqK/dXlUsTlaEnSXAVwQbCnK&#10;oCucRQhmo5MQ7DAIyh2ehGB3Argq2CDlKRe8s543Q0Mj5lb6MP1z9uwvv4fmRYVY8lULlr6ag0sf&#10;zUbj3DTctNqNHz/ehGMvUwGtqcD//vcq/PSWLWj/dDPCdU0Y2VeIwY+X49i8zQim5MDf0AZ/9yBi&#10;vezlBbcuui79bMx0YbQQe1ALstd1IEhVEGlhY6vjjaxGQQhqwfZoXRuiuWU4v30zDs77CIcXfYaT&#10;a2fh5MfP48Tf7sH5F5/GqbvvwPHrr8WFTx7HwLJ3MPea32Luj/6Alk/mEExbMbhqPo6umIGDs79C&#10;/0efofulj9H35CfofnEG9r+/AIOzFuLQ4tXoVaUausmNX61Dxfyd6F25G4fW7UP/1jzuZw8udR/A&#10;sYXLcamLIBu+gJMrl8B78Rx87LAu79oO78glnNq6gQDpQHT4NEYKCLYzB3GZgPWfOQZffQmB0o7o&#10;fi08VUm3sI1KiAq3qw7n8gvQtS0L3dvpFWwtxZG0alysaMJobyeivfWIXDjBzqEdo/ty4ApEcGrN&#10;dng62xG/fBjR7jL4O6owWlmF/cvzUfLcXuwhFPfcuhU1v92JwVu28Vptx6l303F2djqG1xUhlFpN&#10;gNXBm98If103rRPHyvpxqGw/ztd2UHkdRTxwCa6WDgwfu4iRXv5fDaV0V8txsrgSPZ8UoPrdEjRM&#10;Zwcwl9vS23AkswPnaw5hTBC86LYARozKLKoAiFSdjCCU4o/wfw+VNSBY2WqLdYWpBOX2xqkUY1R/&#10;MQLQAiD67iBVKl3n4L598M2dCc+qlfBl8d4qoodQ00JlSSVLzyHA/apor1z+gCLM5124dPgYyuWt&#10;5WSgqoAiRW1SY35WB5SuL2HXpsBjcxM6W1rQ2dqCjpZmbmtAm2qECoQVZTbUVV2Ug0ott5uXRUs+&#10;atldrT/uWFUhYUmF6SyzofcFyVSUZjtTUgXDIrJELnk+XeXcPRtMGebs5iOhl0tImRF8KmoiYBbx&#10;s5oCqwwQLVTvrE9EgaZHAlFBXg3ZCYJafKpgO8GndB4tQKXHJAiTELQoEHuBiUgu4aDIaWspXUdF&#10;U4szCEO6lQSKkqMFwurMnba+iCCYTzWYvWczTW7xVrrFPKF0kl4LMFFiq5fRbyh9RgnI9dxng0A7&#10;RQkaAAknBUs0LmfT6Qgh5Qtq1kh/WyP2t09WktFcYm0XtBR11vdVh7CBx6jjk+lYmwVBHn9baTba&#10;y3PQWUEIajxQSjARCFHuolSgzWumi500JW93NTfi+TV9uOO+LbhM1fPFwnb8by+14Cd3ZaLpow04&#10;vj4dH9y7FO/9/hOcWcyGzUbaN2sb4bQZvrJ6uOvYSNXDN9PFae2Cv6UTnvoO+Om+hDsJQD4PywWi&#10;Agg2suFpMfXWfgSkBpUb1nMIMQIzTFCGuw8iQpcpVlaHGNVG/dyVyPpyLmoWL0c3wdb4xSzkvv0u&#10;Ut57Fp0znsKpec+h/vMXMPunv8K6P92Hw4tXoOmbT9H2+cs48c77qL37Y1Tf8wXq3l6EzoWbsH/l&#10;LhzesBkn+L9dGujF4c2rMHz8AIY76nGuNg9j3/oxXJEL78F2RE71wNtciNDQcTa6HASPNCF8uBHe&#10;+kwEjnbx2KsQbKeyO3EQl6gKXL2tOFtThwNbstE/Pw0dK3iPLc1B92LeE3MyUDIzEwWzqeRnUjF+&#10;lYpdj67GzlsXI/fxFWh9awvqX6Mq/SAThz6iYvm0GAVLKtG2uxrHy3mN+9lRnKci4v/oO3UG3v5D&#10;OL+C19/jgYeqJtRWgcilA3D1NeA875mhiga40mpwen45Bla1oG5JHbq3NONiahuPf5DXn4pbKrO2&#10;C8NbqzAwPRsZr2Ug5eVUdC/KJ2AaMTZ6DEOVTRg6ehmeEwRSSTri5/bz2vTDN9CDeMhFNVdN9XUK&#10;cdcIYodOIjpwApH+YwTSEQd6muKmqK8UoTpCAjDU3ItQB//r/fwc3WCpvzF+NnaWrrDUnxKhuS3Y&#10;yGNVsvysrzE6bzG8Gh7htmD3AEK8Z6QQA31UmFKKtBC9jKDScAhi/5mLbOMVhBLhV16KRo33adyP&#10;bm9rg0rh0ctqbUZXWxu6OzponehqbzMoSh22EoSNvK4aN9QcdQ17VRbk0vicVlUo0xpDmsNOUJYU&#10;oYYeYC0ZU5MEZ0EGQZlOFbrPYChlWJRBL5IwzEuld0nI5dEEvHypRLNtNt4o5SiX2iluogXalAq3&#10;3XKck95qZdpmZ+iOLnHJ7jUo3qnlTgXBpKmQCOFI5VlABXqV3FTlxKlIaVsNb67qMiqlYsc1JVwE&#10;kFa6ky1FaY4qpMLSPGNlkpfQfVIFFg2AavBTls/nihaL8Eqb0QpztVRp9T+YnfFP3eEkmJRETQgq&#10;cToJwYH21kkIEojmEitKXEPFxu8qB1AQlGq1mSz5e63Ul1SgxgPlCksFKiDSWV1E+NEFtnnLCTc4&#10;CUDevJr6114nl6AahxqbcIEulGdvNgY+W47y52dRIS3B0O4ceHNKEaeLF61qYANqh5tQCzQRci1d&#10;tpKcl0BzS90VViFUWocgARbQWI2WzaSF2JCCBGWArk9A4zpUhFp7OMjeW+ow3L4fsbY+QpT7kGtM&#10;FRirbESYCuD8prU4uHUn2udsRPN7M3B44RzUrpqL9M9mYM19j2HJ7Xdg/rV3oPKFaQTcMux9m6rw&#10;nRcx8MhHqHv4Q7TPnI1jaRsIvA4qv08xNNCFkYocDNVlYeRQDw7v3ImDufw/UnmDr01H/Qaq9vWZ&#10;aF+ciuav9qD1fXaIT9MLeHoDdr1IIL++ATWvsod+cRMap6WgnnBrWpGOmrVUYl+nou2NDRj4ZAdO&#10;f7kXJ75IwYHpO3FqVioOUE0fmL0Xh76kOqPLPEqlGVi/E/E1q/Adb9zo3jUYz9iMSOZWxPj/jpVX&#10;4cT6UrR/U4yyzwqR8WYWSuaVYX9WG05SHXlU3OJoL2LBYV7nYvgH2KGE/HBlZyJIZRrsbUOgrQGR&#10;8Aj8zVWIeIcQGTpLgLTCy/tqKD8D51LW4fTWJRjJ2IBvS/YCbLzu9Rnof2UHyh/fi9ZVxfy/GhAf&#10;OYnQ8cPwpGUiFAryt/pwvqoZ5wdP0YUn2FzDGGlk51dSY/9lkM8Dbf0Iav1pqjlZpPsQotyuTi4o&#10;05IM7ACjdGPj+2knziN+6hLd6rMIay0bdqieJQTg/AXwbqWyLq5BpI8d5EFC9vhZm0WiVQ/1G1J/&#10;uqc0nc6KLVx0IXjZg57GRtRVlqFZY32JIsjtvM87mwm/1jb0tHegt7MLfV3dtC70CISEYjtBqCLJ&#10;gqZcZ0GtkgqvkmqvUvDTAmvF+agk/Kq0zlBZCWrKS1DLz9YRuLV8XkN4qrBHFT3NCl7rH8JQY4cy&#10;QTFphRnKPtll6Tul5EoZH51CJzsTgdDdZJJsctguCcKyvetRumc1inZqTWblE06m1SiqLLf6qmZS&#10;uo0H2VZdSaBU0crRThezQ1ZJV6SccKIqbKWCay7OtDWJ6+hyKpXG8gTpfxdTxhbRNEtDEaCi1O1W&#10;gkqLMGnwVDNKpk5RSwJwKgSlAqdCULNIHAjWJZTgDyDY2ugESGoJbn63ibBuMlDvNQA6rnA6IZht&#10;EGzneRgACfguK9iaUHv26MBPxR86eFO00yWQtXDbobYOuKoaMZRZSNcrC55sPuaXYri6GaPVLfCU&#10;N8JTQ+DJFNUrbSDoqhHILYevshneBrq2BRUIZhbxhq2Fv5RGmAWo/uS2aP3hQGsf3bcBU4gBucMa&#10;B6RFuP+YFmsnJCNs4LEqQjOnBB2fLEf/l4swsG4bOhfQPZi1BNueeBv5dzyO8ndeRun8r1A6dz4B&#10;ORdNMz5F3usP4OArzyL/xg9R8ui7uFC0A2eohvuXzsFIfyPOsjc8lEIVvWIHCj9di+LnV6L1lfXo&#10;fHctWj/bhPYZ29E3fQN6vtqJ/Z/vwNEvt+PsjD04P3MXTtNOzN6Oc0t3wrVmN4ZX7sTl1btwfuUm&#10;gnobLuzYjtHNG+Bex45j4wKMsFf2bF8K94aFGNm0AB7C5vz6uTi9fg7ObJpL1342zqyZh5MLvkb3&#10;8nnoXLsMxzeuxbnUFJxO3c3H7XDxJo8UpeJKmSLCRbi0rYAwLUbF9EIUvZWFok/y0TmvHD1b63Gy&#10;tBcjLQdwmep6iArLw07KxU7Fc/w03c5uhA4dtwIF0cNUWD2D7MiaMVRQiGObef5LZqF+wWfoX/4F&#10;/CkrQdmA2O5s9H2wD9UvZKBlaTkO5bdhpG4AQ4VdcO1rxPE1laj7mAp3Wg5d/QZc3M6OZnce/2cq&#10;/RL+900EoZQ+//dgO5Ub4Wjjvuwwg7wHQuwEI7QxKsa40mLOXEbs1EVETlzgZ3vgXr4Srm/mwJea&#10;jmBFPUINVOYCKqEZkQ1Q/Q1SSXJbSAUY5G4rXUbR5HOqQ+jG4Z5+gozwIww7CD65u110fXvaWg14&#10;gt/+nh4M9PZhoKcP/V09CRC2Uik2oZkCob6qzNSdwFchJZiAYKUgSABWlxU78CNsHStPPBKKZVKI&#10;OVSK2QbDSvLBYEjBpDFKZwxxn1U8snHEnL3cnooKWfZemwWmqbBWBIWPNdkUZgrmZu9ygrkGQo0P&#10;KutFgdwNKFEKTSJ9pnAXoUgVWEyXuVAQbClTzl4xIajZHUpWpmtISMhshgfBpHw6SywWvIoybHxQ&#10;8rOcfrkzCLnZ8gYtX4jKsJiSVnJVARdBUJWjk1PWnAKqCQgSrv8AQs0o0SwSqrMkBPsEwSmFVQVB&#10;TaUzCNbxuHmMzWwQjTw2VbaxgIhVuNF4YA5a+Rs6B51LJxWgjfkllV9C/VlB2MZ6s3a5BQ2Oe3CA&#10;PeRIZjFGdqRjeFc2FWAeb/ZCuPOr4Cmugq+IN3ZFCwJaaKmBNzpB6C+th7+wmu9VwUW151NeGt0w&#10;P11fKUYfAeir5eeqmywnLEC4+cvrCFS6d3SLvPx8gI8Rub78XIwAjPC7Y3SDfbvT6AKvwmBNDY7z&#10;Tx7qq8XJtOU4UZ6J0sUbsPnWJ1H897+h7YPn0ffhszj+7ss4+rfnkfOrZ1A5bRpOZG7AkS1Lcalo&#10;O7oWrUbWswtR/dgSdLywDG2vzsfxjxdi6Jt5cC2biXPffIQDC/mdDXNxau03OL16Fi6smoGza77C&#10;iW2LcHb1HJxcORMX1s7H6VXf4OS6hTizfjEu796Kk7u34xBdmkH+D6dyM3EurwgjtU0YbenASHUt&#10;LivxubgMLiq78+XVOFtLYFTVYYRu80hTK9zsDHw9R6jcjpoSDlSxU+hjw6bacfcTak2NOJO+B2d3&#10;b8YoPZMg1X+c91A0rwSelEK4tubj7LpsXN6Yh6FtpQR9Fc5sLsfI5jJaIc4t3oJzn85B/6NUyi98&#10;iVPTCenlm+HamQFfPl3o+jaE65oxXFmLY1SRR/g7p7auhJeNC1X5iOdU4Ny2ClzYXs7fK4NnXy48&#10;mSmIVWQDLZVovXMWCtnhxDt2wEWoevj/eUpr4MkqhJf3h0/DHgdOWBaAUmPU8SlNJkI3OE4lOEb3&#10;OUb1ZmkxSo6ub8XojNm0mQQgVa3GjDv3073mdw4rJ5D70vgfQS+oWxT5/LDVGozJLo5S8XosMn16&#10;8LDBTFDrpqvbTeUnmwRgLwZ799MGaQMGxL6uTvtMR3OLLaHROAFBrTGeY2aKUCA0FUjlR7e7roqd&#10;glk5wUk3Wt+j51lXXkgrIBDz6C7nUkEKijncH8FY6IDRjGpRVkUX2oywlHcprjiWmNqnzBBN4zUg&#10;7qI63E6VuI0eq0DoiLVSBVMIvmROYYnyCvmaEBR8CLpqJzWkU2ZR0koqsooEDKkIpdKUzkLFJbe4&#10;LnunTZ8rV8oMdyTSaqfFVBVKoKzI2EFK84DyEusIT4XgD40wFAiTEGwXBAkqRYZt7nBbE5VgGwY6&#10;2hMQbLXgiCDYmYBgCy9mI5WqICgANhc6QZEWQtD2bSk4yj9U7qGj+mxus0wAbGqgO8CekTdHO3tI&#10;WSsBONDchuHUfLi2pcC1fS8bXBHcbACeyhb4ygmvKsKMENRKc1J+vopmuKta4OV7Ap1XLhBdpHBN&#10;s/XcPqpCb1ElAUm3OD0X/tRseKksvXmlBCsblBpIQxeC9V1siB2IsSGG6U6F2DDH+Nve0mr0bl2N&#10;A1TZLfNXI2/6IlR8PQMnivfiZNEG1K1fiswPF2PnPa8j/+bXaG8h577XMLB+IQZ3r8DxvWtxaM1M&#10;ZNz1IWofmYtDT72FS089iZEFn+L0QkJv5jto+vhl1H/xFtpnz8KxTAKM0LpEgF2qbsQwoXWpphYX&#10;GqiYiipwlsd9PqME53Oq4eIxe3gdRvMaMFrWjZGCdozkUUUv34NTHxKYHy7AqU9X4tK8rRhel4uh&#10;lftw5psNOD13My4u2oMLSzIxNGcTLrz/DU68/DUOvfAVDj79OY4/9AoOP/oOTn0wH+c+XoHR1dm8&#10;zp0I9p+E/8BpjB44istsuEO8P1y8X7wttXA1sAOiN+PivT1Cr2KUnamfHVuQz131RfDUFfBap+PU&#10;CirqN99B532Pof2WB9F9x1M4dP+rOPrKTFxatAPeEnY+hPH4sfMIHT0Jb1cH3eZmePrbETzUR+h0&#10;w93RgktN9ThKFTS4fS3O8zpfnP4Vvvy/3YnmT97hf7wJIwrg7OL9k5oLlzrJrgMI0BUOKzjW0msK&#10;MEQAhrsOYozb4ycvOFViBLOmdnhmzcHlT6YjsCcN4doWRKgaIwIg1Z4lTh8/R8XI70g5EnTxUT/i&#10;7gDiLj9ioz7Eh72IUgVq1sr5IyfQaWN+nQRfl7m+ZgRgf7ejAAXAA32EYN9+vu7h9m5HDdJdljhQ&#10;lLiOXqTG+Mrzs2iZKC/IRgUVoQNBwi4BwXp6mVp9sl5jibQ6glDBmIYKrUxJKy8mEIuszJui1Moo&#10;0cqVNeSFrFp5iYWOVeuRcNQ03Zp8CoJ8QpCMEQwNhGIOYVgjpajSeRRrGjdUBFmpNI7nSsGm+qLG&#10;K0KwiT+ugIiUoOXGSSUl3UOli2gam9STxgkriixg4qhB0pZuifzukj2UlpSaZnvWmjqson+uGRt1&#10;mrdLsieLFhj0igU/vlbRhcR8Xim5SQg6gYruZipBK6rquMIDnQ4EZQKjowQ1jslzKBcEs9BIADYS&#10;gDInPUZFX5WQXWLjhx02/kcA8o/UmihSfl3NDXQHmp1oGN2DpLWx19vf1oURqj13QSWVX63j+rbR&#10;dW3dj0AT3Vg+9/G51hPWtDlfDY2Kzk815+PN6m3sQIAqMJxZgADh58kpJvBo+9iQd6TCl5IF1QoM&#10;EnQBur8+AjOkccD2fkTqWhEvKEeEDSi4aSfimfnw5JWjfcEmHKILfPCTr3Hgw89Q+cDrWH/HG8h7&#10;jyBrKsDpst1o3rgMfekp6Nu+DKdr8nBsxwpcruLNMf1j7PrT67j06jScm/EGej59E6fWr8e5rAJc&#10;pPocIuiGyuoxmlaMo4tTMPDeUgw+Nx0Hn/oMgw9+iGMvzMSxWetwbvpKDL69EF3vzELvEx+g/743&#10;0f3XV3H81ffR//rHaHr4PTTf9Rr6XnwbJ+bNgDt7G1xU5mc3bcDRz2Zg4Nm3cXLGV1SSy3F47iIM&#10;vvYR+l54D8c+/xIjVJAX9+3AofkLMPjl1xjatAyhjiIE6F6OpO3G0GezceyNzzDwBl1oQvPUvJ24&#10;sIFwSatkB8X/KoPQK+nkf3MQoc5D8NfxP6ito9KqR7yvHFeqUvFdwQ58W7UXYwfKED9ajUBXAUar&#10;0+HOS8XQls048eksHH6fncDCTbi0fCtGlu/A0Kq9/L+Kqcap/FLYiRU1I97K/6qfbuihM4TRMIJH&#10;T8Pd1oHwqnnY97/uxrT/7UEe4zyMbtmO4Z0pGGXH58pnJ0ilG+w5gEgbVa46SkJNUIxqHPAogaZA&#10;CF3iUCE73K9mYfiNd+HdsA0h3ksaHonuV/7gKcQEP02du0gT/C6O2KwUm1kikCqarITpo2csEBPk&#10;48VDx9HT1YtuWWePM/6XGAMU7AyCBOCBvgO0AXstdaj3u9vaLXrcVEOwEVoKfJbnEYAywZCucbnG&#10;BkuKUVNRngChFODkErxSgw20RrrHjRV8Tre5QY/kkC3EZjAsoOWjtoQwZBtOAtExTcZIlr1LR3U+&#10;Icj/rTpXNUL3oFKW7ZTPM6OnUJ6xHaVKn0mjKiQMlVwtEGrK8FWqONxSXYZWjQkqSTgBwA72pFKE&#10;BsaEWyyXWGuKCC4OBLegUoOPKWtRsnu1QVAZ2+X8oWpLWN5r1VsaSHKV27LxQFN+TnqMFmlKgrBJ&#10;kegKusX8HY1LmhIk5DT2J+WXhKCsv2NSCU5CMJ/70WJNGQ4IC5QonWm/1UJXWAUdNN9YVW0cc1zf&#10;LrpVAqDGRL5nhGA7rYfPRxXQIKA0qO1jD+6nu+JAkC4b4eeV8iulO1tAF1lucHYxYVUKTz7dPT73&#10;EXL+vZnw0xVyp2TDk5GPAKET4vaQAiQaGFeOWD3VjcYIuc+g1CPBGy8oQ3jnPn62EDG6U8HMEhz9&#10;cjbaPnsH/YtnoH/h1xhc/AXOfPYBah96HSWvfIrqL2aic80GHMrOQO+WlTiwKwVlX8/Dnoc/ROYv&#10;n8T5V17C/tefwMHFS3F+1W66wAvQ99g0NN37Njr++h56H38PA9M+RvuMGeidNR8Hly3EOd40Z6hA&#10;z2xajdM71+OsFA//a0/lPgTb8uBtZuMu3oVIeQq+q8nEeHUGxqvS8V3Rbny3bTXwzVxg+VogNRX0&#10;mwCqMRSmAZm76V7mAj2lGG/Ixnd0KbFlI5CdDt5EoL+C75YvBxYvATas57ZcfDdYh/j+aow1FuK7&#10;xiKM1bAToSfgzU6DJ40Q27AFp75ajJOfEJKzFsE7dyHwySzgpQ/xHTuM8N0vI/DINMRfmg1QdeKb&#10;RfzNTQDvQTSUgz0xsL8eONAAHGrG+P5WxA52ItBDpc8GOrpxC858NQ8nX5iGs8++h0MPv4/B52fg&#10;9HSq1L3FCFM5XqF7GH3u70j7xV9xfMFyjKzfiKGtezDK/9Jbwk6yja5s5wBiZbXws3NVVkD44Eln&#10;ipyKKFAZRuk9+Kjy3e98iNC6rQixo9R4YVSfo+pTdWkB0HIQTel5DHpWhktRYalMZSH0HoQF3E5e&#10;RODISbho++nmCoKCYVIJ/hCCg/0JmwCh1GC7LaDWUlOVgCDBl5fhQLBAEMxBmdRgcRFqyssSSlDw&#10;m7IOOU0RZiVlN01YOa2MVmLV0BsozrR/LdGrtDoB0YFirmPFyjpxQGiK0CDomMYKK5NGRajYhAIp&#10;qiSvyvKCoRShucO71+GqZroMTmRY639UEYQEIGHRTlOlaClEFRXQXNsWqUABizevkqir07egKlVT&#10;6tagdPdK7nQtlK1dQekpCNbm0G1W8vWU2n1TgyIOCAXARHUXQlDJzw4EtdxmHSHUhL4p6TGOCmx2&#10;CikkxgTb6K4rrUf7sDqBhQSvXHD9XnmhzX9U1rvKyUv9dSTG/rQWSrfqE7a2ops2FYKmBM0tbsCl&#10;Mt58glJ1G0Ls+QPdB+FTXl9hjbmvbvbs7ky6WLlUCGn5cO+iokjL4+sS3vDV8CsinE0lQxXoK+Zr&#10;qkO5x9GSWkR4Y6u0lvLEwhobYuOwgXMC1z5DJWBApGsdVy5ZSRUOrFyKA+u3o//r5Wh49Ss0vT8X&#10;A/MWYWj7FrhT03B07U60f7kIXR/PwKF3P8WBJ99Fw+NUcg+/Btfrz+Dgl+/g0NLN6CMwe979ACe3&#10;LcepHatxeP0iHF01G6713+C7NYTWXkKHHRy2LsV36xYDa5YC/G0sXwHMXYDvPvkE4+9/AUybjysL&#10;diM2aw3cr89A38cpOLSQSnI2VekHqTj51Drkv5+HhXP6sXJaBzLeLMahTzNR+mUlSmc3oHVmLfo+&#10;ysa5T/ag4+s81C2uRsOyFjQ/n4ojf1+D/jczsf6DKqR+3ozBGZUYmp2Gkbl0sRfS/VxYi3MrGuBZ&#10;VwH/2gz4MqoRL9cSCHQvqaRHtuah++MMbPi4GUvebMSKr3pQOr0aOV814cMlJ7F47hFkLd6P/dyP&#10;e00NjmxpxuFFFfB9mcZzW4/oewTwDJ7z4vlA+mZ811SIsaOtiJ6jeiO4L+yjKv/kI7Tf/yTKr70b&#10;zb9+ECee+gQugnLolQcw+tTDOL9oOS6u3EAluI8dYbHNDgmwM40SgGF2hoG6dkuJkesbIwAjeq+h&#10;E74lK+B56RWEVm2weyU6eMKpGHNhGDGZ1J/G+i6POLNIup0ke806CXX2IagxQ6rNYJdSZwjCE+fp&#10;wp/AKJVgX3e/qcAeBT0IQLm6AqHcYam+/QIfAShz3OJ+c4v7ujrYPprQRpGiGpaCYAVd4QrlAEoV&#10;FtI9LlJ0uBi134NgAn5UkIouW05iwpopwJr5nmOCoZaDKKZKLIIKJ9tsM4Oi1CHvjxICkd5kLdu6&#10;owblFksNJtxigTBhkyDcQwjutoCt8gtLpQT3rLe5xldp/q0gKCVoZjDUlDTnUfMGlTsod1PubKMg&#10;Qz+8VuHotM1UgusMgmV7VltejpXkovS0aI3GA3mQSQgaCAkqmzonaHGfziNNAOSJtypFh+pOAQsr&#10;ytqshdebLRiSNM0a6WkixBoFaipB9h5OmoyOL9t+r1G/pWl6lNytPI/W+nonFcDSATT212igE/AE&#10;wO9BkG5wZ1MTgdnAP7sexxtbEaFKi9S2I0rVF5QKrO9GSJFg3pw+RYJTchAgAJU2Ixj6eIN7q5st&#10;EBLUhHgquVAGb/jyOoK0hzc596WgRw0bVNcgb3AnuqceO9RzGGE2jCgBGqYL7ac6DLUPYIzKM0Yg&#10;dnzwDVJufRhrf3sDttx+B1Luuw+ZD/4dWU+/jJq3pqPxw2/QMmcZ+tmITqxZjbO71uP0yrk4/vU0&#10;DM7+Bv3fLEbju+/j9ILP8N12NvC5cwC611cWbYf3vXk4cf/HqH9kFSpeTUXzq3vRdt8i9N6xEJWv&#10;ZmDX+xVYT6Bsf6kYzY9vQMZ7ufjLM/X407v7sfejOhxfXY87323Abz/oxB/fb8eML9rgze9FzeZm&#10;XHfHDvzbvVlYvrwL3oYjmD69Ade/Uo1rXqzDtHeppGuPwbv/LDZvO4ifTh/EH+7OxqlNrexwzuKL&#10;jyrwiwfzce2zzUhZdQCn685g9dpD+Ncn6/GTVzqxaMVxHM44gJJdh/GXaQO4/Y1u5M1pw3DZEbRt&#10;6cTtrzfhxqfLsWQRXePTXpxtOoVXXy7Bc2+U47lXytlQjmPME8KBmrN49N1W/P2TftzOc5r2fhuK&#10;ZtWj5/Vd8D/yJa48/wnw+XSqx08Q37OUai4LoaOE5kAxzuRvw/FVC+iqv4ejT72KrL/fgtaXnoCL&#10;buzotj3wZfIe4P+tDk4BsSi9g0AlPQH+5wpoRA+dtgTpCDvZ0OYdGH3rXURWrEWcn4n1c/upIcTp&#10;5mo9kZjmEB89a9HgMIEXopcQLq1ESBVzqpvopdCr0FRLRY6pHMNnhxA6dRH+waNwnzhLoA2gq6Mr&#10;kQfYgU4FRzo7DYp9Pf3fg6CpQhsb7EV/F7/TSi+poYZtq5CuqcbpFBTJMQhW6FH5gYnocD3d4QZy&#10;5XsApIfpmFJ0atDCR81RtnnK/EwzGaAKUfJSf2iNFVSJhGG9IEi3WGpQ2ScCYTW5ZCBU4IRmy2VQ&#10;iGlqX0WmIKgCKzSb8aZg7gaLFl+lH9N6wGYEnkFvAooVznbCyZQbIaiZGfV5e1GTtY0Q3EQluB6V&#10;e9ehQkbXWNPqVMJKg5U6sDoDYA4PWonSuQamRqozzfnVRRTxm6n+VL7KchST45K8yLZoU3OD1RDU&#10;GKBgKDfYUYFawY6KtcZRqo47TAgmFKeqXljhBkrtlrraCQhqUXgFP5LjfkkITgKQ25pojfxMAoK9&#10;fHQRaIpSqsxRsP0Awg18TmUYrGxCUGOANS3w87m3sJKuMCHIm9JfVk9I8uYsqkKEYNSjonphuicx&#10;uTV61E2vm5mm8SA1CM0a0UR6Uwpt7NGpEDTH9Ap788ubU5Hx1FPoXfYOzm/5AKObPkJ00xeIr5oO&#10;/+rPMbxlFo5vnofWuV+i7fOPkffquyh8jVD7dC72E4pDS+bDv2oJIqvW4cxLs9D+1/mY+2oxHnq+&#10;ltChWnsqB7Vb2/HCF034H4+V49/+Xoo9yzownNONtZ8W46eP5uHqR3Iwc2YTRgiyU/ntmP7cJrz7&#10;yCb0pHVhnIqke20ZqubkoG1xHs6VdFkZqGjfUfhy6jCSWY8xnqcacbBpAOdSanB8F0Ff3Yc4XUFF&#10;RC83HUXNolKc3lOLK/xu/MIQXdOT8Oa14EhKC7y9vBajbniaD6F1RxPKVtXieMURYMSFke7T2DC3&#10;Hrvn1WC06zRweQjfUkF5quh6dp0AhlyIj3oxfp77PMj3CR/0HQfODmPsLOHScwwHVpcg55sibPgi&#10;H/Wra/H2rB5c++VRvLryPFbN6ULJS5tw+LZP8d2fnwYeepyu9tsY27YY8cY0xI/XI3aqmR3iFpQ8&#10;/hDy/vYQ/Ft3wEsIhqgCwxpWKShHUDl+2cWElZKzBxDhNYkOsCMUsMrZgRKA4WUrEKd3MNZ/DPEj&#10;mjI3itg5KsGDBBsVXqi5i/ch70F+PlhchVBVoynB0P4jjrK0IgqnTWFq3eLg2ctWYMF38hwO7j+A&#10;zjYnKtzRRheX5oCwB72EYH8v1XESgv0HJiC4XwESJU+zbWoYrZ5cqCGQNCOksogA1KPyBJUgPQWC&#10;jWyngqDAJwAa/NjGW+mdtck0U0UmIEohqt0mYDjVDIZUiKpbatXfBUF6fY5bnD4BQKslQAYJghWJ&#10;+c2CoLN8rgNBK7QgCGqn9gNUhLYmMJ/rx1voktqjtukzlL6Ci0EwP8XJx1GBVboDZgKi1fBTdCbV&#10;/HRNspZ0Nd+epvUvVI1C+0v+rinRGqm1clOAKoxg1aiT7qogSOg5IHSKqibLaQmWKsElFWgpMjq+&#10;JAT5e+o1NM7QUjsJQanAJPwmLQFBbu+eACA/x8938HtKCThYU28RYEXlNJMj0jaIWH0XgnUddFHr&#10;4C+V8TMFlfDSfMoHZA8uCxGQYUI01E6gHThhg9NhrQGhIgl8bRFAVfqwOcM9COjzBGa0shGxVs0i&#10;GDQXaby1H8NU2q5Zb8H3wnO4fMvDOPHLm9F/9cNov+4lnLv1ZYT/+iLGn3wV3374ObBgDq5sWo7z&#10;S5fg0oKvcOLTecj6qgSvP1eKl+9KRSMb+bG9LZjxXg6efmwzFr+xGaczmzB++CT276pF6ZwMDKzM&#10;R6CZ7tlBQqy8GUPZtfBkVSPWTrVy8iJCBpKjtMNsqGfgP3wOY2cu47vTF/GtopVshAE24pCmf/H9&#10;cbpkct3CRwj+U5cIjfP49tgZfpeg5/60kFCchgvaxwV+xykeED9NmLEhf3eZICDAVIF5jKoIfI2h&#10;EUCBhFP83CW+HnUBwy5c4baxExcJ0RGMu7yIj7gRu+wEEaIKJoxwGx/jCigQvsrLE4hxkb9/ifs+&#10;ex44fBRdCzLx5f1r8Lf7dyF7ayf2p3TiucUn8d6sw8h/Jw+HHl+E6F/fAu56AniR13/HCoz1luPM&#10;9M9w4NmX4P7iawTW70CoknBUatTeLARSMuGlB6EE6jg71pjuBZqmUnq+mo3g9K/p1tchzs5R1zUm&#10;d1eFEOhFhIsqEM4rRjArl+CrQ5BeharGhHUNj59FmNfd1h1RjuCRU7ZfBUYCx88hSED6+f8e6O6z&#10;CHEX4dfO+7+N1t7aRhDSNe6i4hMEpQZp+6kE7fnEuGCnrSuuWpuN9BI1VlfDdl5FGCp5WrNRqg2C&#10;JRYQEfwmVaCj/gQ/A6DmJSfMKdggEMoLpRBLMCgJQNn3FKG5xtmEMCGo2gFTICgzAGYTgOYKSwGq&#10;eIOW1nVSZjQmOKkE+UOtUlSJH07+uB2AzCBIpSUlJ2VXsA91ubttLRIlJgqINdl8TR9cY4BatEhr&#10;38p/V7THfHyZgEpL7nsCfPWOOerPWbu4m25wNy+0xgR7pP4S1qNtSQhSNbYmVSCPbcLlLpHiLOKF&#10;4gXjn+BkxtcZCP8RgnreRAA2OkGShHU2NvB46gllQpDf76WLPNLQCX9TLwJa+4Eua6z7ACKKDHYd&#10;5I0oILbDr7EcRYkV6eUNruTYoEo2KfihcURCI6iS6FoQxxQgb3BCQvlhUpmhsjqEc0sRLa6hu9yG&#10;uADYSXe5pRto64Hv49movv9dTH92B+56Ohc3Pp6Jjx5Ygy9f3Y1rXyjF754sxxsPZSDjTyvw8fM5&#10;ePn5Mnz6fiP2f7IPOZ9k45q7duDOO1fQVczFFcJLSbXjUkNdh6iIDiFKwPvolo0RTiCcxw+espp2&#10;ge4jVBiCNpUK3TWthBY4egGBQ+focp2y9I7AobMInKTaIAhDB88gdIDnOnCCDVTXy0ng1apo4SM8&#10;/2Pn7TGiBYQGlddGMJ4R3C4ipiRhfjeqwgEEZUxwUy0+jYfRYnrOz8ZocX2erl7s3IhVaNE2CxgI&#10;gNwWT0RNBT8VHBXwVHsvOuJx5uKeH+FnhwljwvLYBcS1fCWBGBN4CZ+4AH+I16etG9+Wt+C7Abqu&#10;1d349G8b8D9u3YvXv+lGRuZpzFl7CpkzW9H92h6En/0U2LAQw4u+xJnXX8PIC28gtCMNgfZ+6xQD&#10;e7PhK6yCX5HlrkGM8ZqrWkyEz/1bdsPz3MsYIyjHqQrjJ84hxmNQ5xtqZ4dYUY9wShpCReUI1bVY&#10;xxrh+05AhaakaLrLUXZCERmf2zU+yf+KrwMHT8DPjulgbz866AF1KuWF93YLO389drTRPe6gGiQk&#10;+wjCPipAAyJNEOzv1vghVaMgyPaqMTxFdZX3V0MYCoTVSnEhBOsqqQTZ/qaOB06F4FQAfh+EhGDt&#10;JI+MQwkIToWhxiSlRGtLsmxhNAeCiVUjDYApBsDSDKq/9O0231jrDslKVGkmOSZoCyNpDM5y5ngQ&#10;PMB2knjqj5vLqnG7ZCBDQQf631ZYIS+FUHTSYOSKNpjLq1XPCD+jNiEkt5oXQNaqk6M58JPbS+XX&#10;SOWnMT5aEnzdBF43lV+XrJ0Kje6wAbBFCzcpuqvZLbxIyhH8IQQJX6tjSAjKHU5CcKoSNBMABVtC&#10;V/A1BWrHQQBSiSqIolJCGrg92dEFL2E0SvXn72ZDIPikbqSEtCCO5moG2/ZbwrQSfT1KiNY8YSk7&#10;udC80QXOID8bpLpRzxzh980Naqc71NaLCNVjJLsEEQGwvpMqcD/ibAhymb/rP4STO2vwBAHWtiob&#10;Gz9Yjd/96DE88ef3Mbh4Hw6sSMWbd3yMv/zmQ8x9di2OrMvF039dihv/9DVmvbIDwyUdFnUe3leJ&#10;K6Wt+E5uUccB+OkKBgm4QGM/XbP98PcKZgRYH9Ubfz/YT4DxfEN0ZwMEfqDjkFW5CQyozNdJG78M&#10;8ByC+3leBwhGAiqo9TIIxBA/YwAU5AhNG8NiI9V6GoJghKBUsVDNo41Q6ak+npSfKqdEj9L9s/Ev&#10;AuoEG7WWo+Rrwc9MicBWVJTwo5pTrb7YBYLuopTiKNUk3VsCLp5IFjboCYYCn1SgQKhqLlKGBJ6l&#10;lGh/hHhUkFXqiVxxgmWM/9U4H/VcwYkYwXOloAxHFu/BhYwa1G9sxO0P5+Fn77TjxvknUfp2IfDy&#10;Bzj88Yvof/BhuKZNR7CQ3gG9Af/OdJtN5Oe9pHm+cXaQcU2TlOKvboDntXcQmbEA43xf6jgil5fu&#10;cygzD8FMKr+cQoTySmxGkUWTeW2jVH0GbnUYfB7VDBOqaF2fCM/XFmvn+QV5zX2HCEH+B5o10sY2&#10;0C4A0vNpoufTzMf2VrnFGivsQQ9B2NPTZ+7x/m5ZL3qVNE0F2angCNuLxvEkNJTmolw/gbBapbYE&#10;QVOCdJn5flIRToVgu9oY21o721zSVLVGLFIgU2ZjhWznGqYzQZZ4lKBqqJCHmVCD9FClBpUuU5mb&#10;UH82zU41DjSLbYvNDlEJLpmtokcAGgQFIQHAlBfNafw6CEJLyo0AbKqku5kAjeX1UQ0qTaapaJ/l&#10;DCrvzyLHPKhmKj8rTc8DtfFF+vet8vNp8vdlytVLAtAWYeKJC34Cn0Hvh9beMgHB7oQKVAqNINgi&#10;CFYkVKrcYLnE/CNszV2rjMvz0ICrLqzc26njgab+CECqPRVjcPIjBVjlECryrLnJ1RYxH+rohZcA&#10;HK1uhUupLIrispEENY7XfYiAOIpg5wB8Lb3wtPQRgl2WC+blNr+qxBAWEQ2A84YParCa7m9E8zrZ&#10;w0fkKmcVIZJZgHBxrY2fRQmKKBu/5o6Os0GOtR7AQzd+gBfveocuUBM8OWUY3p6DcE45wiq8UN2E&#10;K5VNiKWXIJxfQde9DYH0csSL6/CtopHtBJxUpfLSGqgom/vhaycECTh/HUFNAAYIPr8AuJ+AIwyD&#10;pvB4flSAQQGQ7wd6CTwBkJASBKXuggSZwBek2jAX+TABqIKeVFZhqkUtFSlVZ1O/CBxVWLYV0VQp&#10;marYKiUTXFFVWLHzpirje4KTlJ2Vi9ciQoKgTOqNrnGMj1HlxUnlCX6Cmtxb7mtM8EyqwCGVsfIj&#10;RiWYzKmL0m2O6Lt6zd+Qay4XW4+CrK67lbCiCh2TS8rjNGDzuYGaABo/SPe19yB82eU4tXAP0t/c&#10;hKz5RehcQpX00HqUXP1bdD/xNEJbdlnivK+oGkFlB/Ce0PzwCJXgGO8VucCRxg545y+D/73pBCDv&#10;Cc3+qG/lf0ng5dP1LZTya7Mx4oiKMKij0BimjpOqN6YSW1LAgt8FXi/rJHS9eN10fXn9AoSfn0ow&#10;cJIQpBJsJvgEwBbe/80UCS1sH61UhG1Uhx1tXVSE3eju7LYkaqXP9PJ5N1VgdxsVJAWECiq0sY0o&#10;wqs0lwZCT4qwtowQpAipL1feH2HFdtgoQZSAYKuNBVJgJIKTMqtaY48OgyQ+zDUWMPkbiiZ/z6Qs&#10;VVlev2UpM07uYDVBqLFApcUIgFqFUvODtYBUwa4NyNu1Drk711pV6nytkUI1eJXG3iwNpa0FvQSO&#10;QOgoIBFYrjBVoMbcFB1OQNAWXKcfrjp9mlPcxgPRrBMFUBTgaCX1Vd1F0/CkKjt4IjKdlPM8CcDJ&#10;CLCpPIJuQv390KQMldRM1SgAOqkxhG1loSlBBW6SEJQSVVBELriUoIH4BxDs4kXX/kwF8nxt/jCP&#10;tZMX3OBHcCo9SOk1PXW1cLcQaDXtGKXLe1kKr6nPKnQE2CACfZqwTlgQMp5OqsE6vs8b1ttFKNJl&#10;9tMNUmpNhCDSRPqQMv25PdzQgYiSXwk1zR/VuJ8CIHbTsvGpQSpl4jtuP78xC6se+QQnUrLgKamG&#10;u6IJXh6Dx2arNMNV1wlPDd31+m54+dxX0oigZrM0EnhUmv5WHgsffXR7/ZppweP1D9DoivulBOXK&#10;0j0NsLFLrTqViQkzAUswo3sqtzdIVzfI10G5u9p+aghBQitIcKiMu81RlQstuMndTcDDXFwpPr4v&#10;yOm8ohrvE1S4LUb46VEl5GME5Bi/F+e2OK+DNWbBUMpGsBOkeI3ifLTyVFPUXZyNfsIN5jZzfYeo&#10;Ekd8hKHHppFFBUHBVNAkSB2FSYDoGHgOcR53nApfc3YNLIm5uypCINUaUxSX56iF0dUJhmljVNbm&#10;Ng/2Y+mbe3H/q+XoeulRHH75eQSzi+GlCteiSSHeRyqYEVYxDHoLUQ2V8J4IsgP0vP4pYtV0cekW&#10;hxrbbdwvlJ6DYGmNMxbYc8AJqFFxy+2N6VpJsRJqBr8Tcod5XZUkTdfXzk3Gc9AynYFTdIkPn4af&#10;53Hy4FE01dYRSgQg72/NJbbnAiNB2N5CRdjWYZFjZ0qd89jdTgjKjWYbkpJrY7uSwGkm4Bql+BIg&#10;lCoUBPW6XsVYaYLgxHigQEeQqlRX0pSqJoXZYW5x0kWut887AZVqNOlR6lPBlgQENexWy3av3EGB&#10;UFPrKugOl2buIgS3QMvv5uxYYyX5s1VNOmEqqioQXiXo9bYqBaXVTECUMhOoWmsEEZXYKoTW5nDy&#10;BHOc+bi0NhLYihMQku08IBVd0PQ7KTSzCZfXmaHRyZMSxKTkZHJre5oFYSfwYWN+/50abKVqU/ms&#10;pAqsLUNbTZHNMkm6w44lIKgADI+pmX9MazWBJrjZMRB6BJ+dNx+1LrKNQ8ot5wVWbmS73HYCVFDX&#10;kgD97CVN3bX0wyWXsqASbkWF5eZSIfnlDmtMjy6Mnzerv7bFlFlAs0WUE9jUiQiB59zwA3QlE5Pc&#10;2SjCGhfSDBGVUperpcFxKRID4RDGedNfXrIOu55bgJGCBgztzML5dSkYSs/DcFYxPFR6HsLOXdsB&#10;HyHtI4i9hKGvsJ6ueS8VHwHYdcQSvH08/oAUntxWKTv+ZqCLLjqVXYANW0DXurYhPtd4XpjQC/N1&#10;WK6toCeFp88ccQIbAl6IaslgKKVHU8BH61tYRJj7iQkmdOvUWAU8uW5RNVqBUe+pEXO7Df4LgoSM&#10;poxJCY4JSLwWseOEkR752rYpiEEwGQilCAmxOIEWJwzjBOW43tdzAVLKUHAUJBOWVI3J59GzBJ3c&#10;XYGX52WA5rEoKDEmeOv/UGdA6JpS5LEZFPleSGCX8fh1zujsw5xb3sHfr/8aF16+H8eeeRr+whqb&#10;J6wE5rCKYFQ2IkJlGBX8eM9EapsRXLXFUq7CVOrB4kqEymsRLqxAqKSW4OR9owCaxgel/NQhmCKW&#10;0pNRGfO55hhHzvG+kWusa63rqePldQqfuYTgEXZih6ji+f6JgUNoqCJMamroplYlIrhUXHV1hE4D&#10;4dNokwU6W+j6KnuC6s9MzzV2SDEhSAlQApuCHg1s8zYbpLzUpsM1KGjCNqTCCcoV1GcmxgPZ7jo0&#10;Jp/cr1kb90+4kj9tTVKKTjaHVKO+JzMQ2m9V8vinQjCZRJ1lc4ytMk3mHhSnbzf3V+uZZG1djozN&#10;y5CuBZ+2LDcQ5u1c7UBQKjAJQYFICknjdFrgvI2w0WpxE3UGpfqoutoFPz52cJut10FY2vS6WvaA&#10;dKWlqgQWB3i1prh6uF+DHl1amc0L1ipyAiBBZ9FfmtSgKUK6wZMQVPDCUYICq1SmkqQNgjyOqe5w&#10;k9xhjQkqoKPoMNWgJYKbKhWE+fsJANri8OxtVKxBVWU0f1qpOpazSNe+qbwAB+kyBKSuNAmeymqY&#10;7uYIFVmooMKSmFX9Q+5xlGAM8QbXQj6qEKxASVBVYKgMo7RIzyFLd/ERLj7CLaSVxeQmy/2VupAq&#10;Ejx042rAv5eu8+4M7H/zXVS/Oh3nU/KsqvKF9btwaUcmhvdkwKP5ys19VH90v9sHzcXVdL5gC91f&#10;uroB7iPA/SutJ9AmN4wKj8BWKo7cWykZbVOwJ8jGLBhH+FzjeLbot2BHAIYHCUZCIqRItsah+J7S&#10;OQyKBr+zsKAHAWvjf4I6G66Nq0m5qJ4ez09KMK7t3IdBkPuMHTiJMX4+zu8biI4TPtw2zuOIE8KC&#10;UOz0EMYIw3G+r6CNosoC4NhJAkwQFBDZuDXHd9wASjV5lqqQSmhcYJR7bMbPJxKNpTANKPqu7ZPH&#10;QtDbMQmAPCdBUYEFW+2Nx2J1AAVA/j82tqnxNl0Tjc/1HMS3za2ofm0h7n+6FDW/eBT9t9wNr4Ii&#10;UnMldQhZWbV6xNghhtiJqshucOMORMv4voJoCnywA4209LLT7EKMnVeU4ArT9ZVi1TCAKTzCW+uL&#10;aJ1hzQnWbBFViLFten2Rz2XsCLRQe+jwKfgPsNOTeuV1OtV/kKDS1DUFNjRlzXneJFeTgkFj6HKT&#10;WwnDNrqtKqOlajNmUooClJSaKcGES2wuqlSf1F9iXjDbkJSgxgSbNMRmEOT3uM9/BkEpwXYywhkj&#10;1G84SvB7AOTvNHB/BkG2z7oEAG1KXVEOqguyUZ6ThhJBUJWr6Q5n71iLjK0rvg/B7Wuc8vo/hGBf&#10;ezPVmDNWZmNjAg4JL2Ukl9eWqKTyM/jRuvi8kyBySlRpMXW6j5rtQahMLKDOk0oCz6Cn57aWcAP6&#10;9ZjMAaQJgj0aA/yhcbvGDaVS5Uorn1Du8FQlOOEOmxrkNguMUNGZGnRAKKWncT+B7/sQJBw1XdAg&#10;WMrzVQK2A8FB3gj+7kPwVbfD09yDUaqvy6k5cOWWUunRvVHAQ4288yBCBJGAaBWj+wixg1QAbMxR&#10;qjBFkQNs3Iq+CjrarsirFJRUjo1FsdFZg5MLrSBJViGOfPgFOt75AJe2puDMyg04vWYLLm7Zg9Fd&#10;aXARyN6SBvgFPao6f+sg3S664J2HoLUrgnR/gxqz5Hb9ngIVGuNTzbowAWnjfdwmF9gCGPztMOEY&#10;Iagjanwa8+QxSQ0qmqvyTA4E+aj9KDCUAJ+dC78b3c/z5XsaN5NJ4cqFs/E0fjfO92z1NI3/Sa1o&#10;O+FiKoxKx2ro8ZrEuU3jclI7Gv+bUH3mBlP9SOUJAlpmUmovAT2t62GuMd3fcX7HlKGurVxldS5U&#10;frYvwsGp9JxQmVSsY1SESuWJDxLKPHYda0wdg85XkXGeo6llqWIef+SoM9ZpEGRneKWuCSfemoUf&#10;XTsX1969Czv+xy9x/s2P4U/LR0BjguWNiNKbUMRfpfFHv5qPUEq2TaGzQhu8v8KKBks98zdjSp1S&#10;hFfgk9sv5cfHCN16rS0clWlN48Q6w5HhSdNr20YL8Xsaww7wmgbYQZzvHST0qNDKVcBAMFG0VWN3&#10;CjpQtVFpTaS0sG3IfRW42ghDBReTcJKHpeyJFipJBUGtKILAJIVGq6drbECkGElCsGUCghI4UyAo&#10;t3gKBJNKU2OIBkCpPx6bRZzNxXYgOAFAWWEu3eFsK8NVnCF3WEpwC7J3bkDmttWwNUxoGdvXInv3&#10;JiviepVcUYNgV7tZX2cb/f9WBzoEpPxzB4RaO7jYqfknIxA7aV16FAAJjW5CsEcQbKhAb2M13c1a&#10;9PGEBL5+meYBJ58nX7fLmhKPjlveS+gJhD+05DFJpeqY2mrKoeUxJ6PDCQhamoxAmFSDGqcs4zlM&#10;QlDjgAY/usd6tLFGKkV9RkpQqTeCoPIjB+geeKmqfISbm+7rcHEthtMLMawag7Vt8PdQbbEBa7Uv&#10;DXgHBD+pOLq8fjamEBtRmGpLJdNDGoNTzpYaERWHjTHRNE6mrP6YYELXOZyWi2BeGSKVDRhduxMN&#10;z7yBc1t34fSydTi3djMurN2K4e0ZcO3Nhb+4xtJxfDV0v5XCI/i1HyQACWXCOKiFfLqVQEvgEYoK&#10;5Gj8MqxHqUGCKaxadBpwFwx5PkrZiUitGuT0vgOAMIFp07f4KGgKBhF+xkl9IcD53MasDGyEu1xJ&#10;npvGODVWZUEFmgUiCCEDoToAgsTG4KTIpMT0WbnFCRVogRDBjyAzd1auLs3c3AQgk+6vwZFqKE4l&#10;NKbV3TQ+qChx8rP6nj7P37I1PPQoCBP6plIJizFBUGqWnYDl7+na8LXN7iDsrBPhNQkRmnZ9upxU&#10;plh9G8Y37cCsa5/BrdfPwKf/91+i/Z6nENHwCN9XECTayg6uvhUX3vwIo18vsfHhoNaX4e9oDFVu&#10;tyAfl5uuNBcCXRAUAFVgVeOkdi4K9BD0zqMi3/yMIuQa+xz2IuJOwNHlR5Db/DxHeSJB7nNo8Ihl&#10;PVgUt4wua8IEQwOhsir4vhSelJ4DI0JPMFQARSpRGRcCID/jzP0VlFT8YIp7qkwRgZHtT9FhB4L8&#10;bkJd2ngg+eNAUO63tjsR4yQEBUAdSzIKnYS2VKYFYkqcqjNWwl+zVvKzUJq9D0Xpu1Cwdxu0LkkO&#10;FV/WznXIoiLMlO3aZFXwCzP24Kpeknc/obe/uxMD3V3Y39WF/o4O9CZAKBdUqSNKo7E1gWtUVouu&#10;r4xQTJqVqdd6HfxMT305+hor0ddUjX4qwX4qv6TtN/VH4MmsWKrKZDkmCKp4qgok6Pen2gQMeaG6&#10;CVZHDVLdEYIar0wqQUuRUaqMQVBjg05ypQNBnYMgmHDReZGTZm67KUHNl6ZyFDjZgzWxNxuor4d/&#10;gAquphNuwma40imqMJyWh0s5pXDXd8IvYBB6yta3BXCUOsJGEzQA8rUakCCihiOjEpI7pUFrK5kk&#10;k9ogVEOZRQgRgKHugxb5jRO6h79ejONrNuHsuq04vWA1Lixdg+FNO53lOQtVwLURvjLHbQ9TdYal&#10;SgXiVqpSWRtBqNLtStVRjT65yAKgxv74uxrkN7eO5xkRxHSsBFuIcDIlSHVmQQ1u0wJBNhbI1+bi&#10;Ev7mAus9WpznFycgLRhCF1bumJKgBb84XesYVaVFgpUGo/QXPheIbCxL4BQQpdgESaW7KHJMcFlA&#10;Qy6fGrncPqodNXgpvLggwYYf43ZTgbRxKT/Bk89tDFCfGdFn6C5KSWpckf/BGOEg93uMEJL6GztC&#10;CPL/UkmrGP+7aN9hxHoPOYnyGgdWtXAVuSjXuHCfBTtCta3OOJ86sIZ2BLJL4Zq5Eo/+52OYd+39&#10;VgEo2H+YoOR/wI5taNYiXJg2y8YFtZKgOiFbK/jcEKFHiJ+/jDGqQFOCujcERnYIY4mOwYCv6LZU&#10;sqBuU+kS103Xk+dt14lQlIsc5DkrT1DQDvPx4oGjqC8tMQjWliYgmACiAGP5tUkIyjsSCNluFBGW&#10;EtSc+onocAJQlrtXRggKfqbMsrnvfCo2jQ9SZdKjdJSl3GyBjiJLIJQiVJCELOqkOJpY3CkJQf6+&#10;Jj040Wce55TSW9p/EoBa00jL/aqsl0GQSrCASi+fEBQItVZJzh4+pkwuA1LMz12loIhVaFH1iIQJ&#10;hL3cZoqMZJbysoisxvoIOgOfQVBl6ovQrUdaN7d38/2eWirCBAj7m6qwv7kG+1tqCcA6B4KEn9Tf&#10;VABOGoHc3oa+/waEvew1lCvYSaVp0WdTbN+HoFkJTWOFmjrHnsiBoMqFEXQ8l+Si7lq1zoI0Ct6Y&#10;EhQEK2DrrWhwl39o0h1WorSHkHEpTaauHaN5FRjKKMZoaS08bAiaq2nrx2rup9QhgWDw0zaNB2os&#10;Tq6nXExCJcSbOMSGKXdY4AnLjVaxhcZ2Ko0BxBo7EOe+v2XjurBsMw7NX4Gz67fh9MJVOLdgBUY2&#10;bod7+z746DZ704qscnGght9t1FxjKj01OKpBKUBbwpG/rXGtMNWaDeorjUUK1IIf/P0E0JKJzGGq&#10;PPusIGgKjy6aVKCUj7bx89qPZrwYAPlckVMFQhRUENQEv4gatmAkiLKh6rm2CXYTuX98tDEvNXap&#10;RgMgGznNVCBfC1j2XCYgSv0IbjKBTakww3IRCTrB0bYRBHydVI8Gj0RKjYHQ1NVFgvCMrechEI5T&#10;PSuBWYnSmtMdZ+cRb+i04rZhAbCph6puwJKdVfrMz45Qrq4VvKhrQZDPo537LbG6cNo6PPY/rsHo&#10;57Pgyy+Dr6Ie3jUbcfKJN2wGiTpFu37qJKSECSmVyYr1EcAEZJT3lCK+zrWRMiTs6DEoxcfyI6X+&#10;dI30XcJNeZXm5rMDEEy1X6lspS8FqCyD/FyA+xg+doqQq0J1sUBS7ICwREB0oroaHxQEnbWH2dYI&#10;L43/SQkma27amGACgs38vAoeaF3iZLpKrWZysP1IsSlFRpVjLLpLL0zBl8l5/IIfOaPhLotH8Df4&#10;GStszP3rODTWqPJaTp1Bub+5VltQizclwScFKCvLJQRz0lCctYdqcCeK9m63ivdShfn7thN+u00B&#10;FmemoiQ7DVfJFf4+BDupCjsc11hjhFJeTcnoqSBYmlCCcosL6Q471i2rKqAVoUcgrCtHL93i/qZK&#10;QrAaAy0OAAfamjDwQ/BRFcoMjlSfpgYTZuBLgpDPdbyCoMDlKMESyxNUIvcPIVhPWS6XWGuoOIUi&#10;FLkm6NizWFktXmCpQjO+dlxhAbDU8h2bNa7IP/F8L294jblVtVmE2FPbYSkzo4U1dImLMVxYgdGK&#10;BgSUw9U+4ExcJwgDhJ/GAKW4NB5oMy0IGT8beZBAsIF1KUICKMiGp7SaMBtVrInw4/6upBdgrLwe&#10;33YP4vyGvej79Btc0JjgnCW4tGYLRpdtgIcNypeSDf+eAgQqWhzVx9+yRX2oBs0Nl+tKGJs7t19u&#10;rF5rPE/KlMbtjnE7IWbpMJbjRxASdiE1Qj6aG8vGpFxAuWxy36XyFNE1AMqN5Xk5Nvkdx9WUQtQ4&#10;F6EppcLX4wSzoOq4pFRkBK0zLkilQ0A7OZLcFxtynA3cIsL8XVNDbNAKcmiKnsb54sqTkytIpWju&#10;sMBAUEYEQKXFSA1awrQ+w/fpYttsE+3T3G/n98boEl8hAMfZ6VlxU/6fcV7PWAddWSr+sGpDKuBF&#10;jyCgVCkqP19xlc0XD7ITitMdVrqLv6yWLm8bkJGL6T++ERV3PoDgstXwbt+Jw4+8xA4sldeAAOT9&#10;YJHcg3S95S4rlaq5x2YjxfjbNpuI52iwY6eZTAfSOJ+N+9kC7zw/QVJwlGrWNVAnYea8VqerKjJ+&#10;XpcAP+ei2m0qL0NVkcBCECZMINTYoNxhqUBBTjl7yepLyRSzZHTYgWCVBSA1LVYLqtUUZVi+nkzj&#10;dBobtFqB5hJrnFEQlFsttecEQBwAJmIRSQhq3/y8VKCzzCcVH4GnFJhK5QJqShytNEe2j/DLSABQ&#10;j7I0lGbtddY/JvikDIu1wl224LfPAPh9CPbQHaYJgGZdNG7XEpe9pLOqPNuaHFR5UoJORLgAnRUF&#10;6KoQCPlYmU8IFqKH70sNOhCkEiQAB3iSAuAgXV7ZQIdgRxdYLrEAmBgnVCl9BUicijEC36QSlDrU&#10;8ToFFJTPp1QWQZBur40JJgBI08JOkuVa69gppOBAsFWRYvYsHVR8pgrVy/FCy1XW9pbKMjTzglve&#10;YVEWFW4ZPHRzPV2H4K1otkrRXqosD4E4wkYwXFqPkcJqjJTUwaeCCioFzxvXXGEFHQjBAF1DGyfU&#10;GB2hoxkjQd74QYLCpptp3E7ltFRZhCrCVEdNC8ZqW9j4BjBOZTW8ahs6X3kP5xauxOkvvsHQyvW0&#10;zXDRJfbR9Qry2OQKh+g+a/5xmI3Wlm4U3AQ7AYxmKo+N3xQgH51tBBZdrDDBYspNkJtiGreMUhkK&#10;dmEpRMFR39F27jvGc4zRnVYQwUxgoykPUBCMUunYNmvw/J4gyPOPSwEJAAn31wBImJqrzNdyU8f1&#10;XV4npc0kp8eZ63eeMOTxKhqsSLCNnwkUBMQ43x/n520MjY3eAikCggIoCihIRVFNagU3uZBj/I0x&#10;/g+aETKucUG9liLsOYwxqmlBMMpOUAGNqOo+srPScgdhlUfLKoAvPR/e3GKrDBNr6rKpj96dafDt&#10;TseVwhJ0Pfca1vzXtQjPnI3z736Aw8+9jzH+56byEqYxxZByBDUTpEeFNZzrJcWsBZIUCImOJlx5&#10;gdwg6CUEPVR8BCG3Kfk7wvMPa5hg1Ama2Ligy4+QOi3+VwFeEx+viYfXrKOmBhUFVFYCYRHdSj7W&#10;lRTSg5I7XOEowAQABaZOuq+dzS023TSZJ2hr8RCCjitcQFCpqsxUCLIdCoIaF2TbUmCjmb/rrG7n&#10;jDVq/M8mLchsuiqBSwAqkKmgZiP5IkVZzfYo+Al85UqGTifU0qj0pPYydxNwgqHWKpEqzDFVqKVF&#10;S7MIQ0JPoFTtQ9vOzwiW/xSCSRAOEIJWwJQQ6iOkeggyx2UspwvsjAva0pWEoRMdVoCEZi5yCXrr&#10;KugOVzljgjb2R/BxXwMdLdzv9yGoCLEBUKZosSwRMbbfT0DQnhsEm2wcT4Vf29hLaKaKFnQ3+PFC&#10;1anEDk01x7SaXlINmiKkynOSuZNBEIFUpv3wzy/Tok25VjFHC9EfYo+n+b4eNgRvQ5eVz9f6wOYW&#10;V7VglMAa5s07JPdY64d09MNH4PmVmqJxQZpPoCMYNVPExt7oDvu5Tz9vyiB7fBVYiOSWIFpcbctq&#10;Kuqq6iHjSqglBL87fApH3voKpX/+K84tXoILX83D0KrNGN6wA16V8Moqs9qGIbrCYU2/YgNT0EPT&#10;qizQobFGHpMitlalRNFNwVDuKI/DghoJtWjur4IBVGl6Ltc3yg4gbvsjTAkIfd6SoPkowNm6uITG&#10;GN24Mf6WwY6/Y4pQsONzCzhofIvbtHC4RWDZIcS5TxUuGONz+x73KbWo71rCtD5HOOm1cgfNBD3B&#10;i+9byoxeUylGCUalv4zz+ZiKjhIgyhu0IAgVkrnNNu7IY+ejqatTVJ3aN3/nSt9hXKFat+PS8RKI&#10;UobmHvP/j/N/jwuEVOuR/HKENu9GcNN2eHfvhW/bLgR2piKqdWEaqQ5Xr4d7xSr41m/C6CfTkX/N&#10;HzH8wQfY/9DTCO3NxRj/V1WItjxR7jekWoBKoOd/oOIHKpdl58RjFNg0vqcAic5H8BYADYx8z4xg&#10;02cFSKlfg587iAhhqOdBglTR7CCvn5/PvezsOmvrCQS6loUOBDWuJnezXm2A7m0SggKgApLOPPtW&#10;g6Csg9DS+62KJNNz0kwtJ2E5AUBziRNKkG1LEEwGSCzyrDFGemCanaXf0MQNxR8UuJS3piIuqlug&#10;NlzDdl2Vr0XeU5y6gGkEoMb1UrYhV0typtLdTdtBGO5BmYq8JgCYtIocrVfCfRTmJAo9aFmAbIIw&#10;a6o7TOgZBLsc0+tEOXsBSWktk2qwnLDT2GBifFBG8NkqcTRLkyEA+5pqLQDiALAFg9zXIGE22EkQ&#10;JiFoKtBRgk7OYCJ9ZooiNLc8aUkIJkppKULcXKnCi3kGwTq78IKgKs9q4Xdn0fckDJ0xQsFQEWAp&#10;w3JH/ZUVo7G0gJ9NRJcLs9BUkInLfYPwEwTKD/TSHVKE2M9G4GFjGG3pwyjB4yqtw0hxDUaoBLxU&#10;Yj6qOs0UMXeY5h84amOCzrQ09sa80TXfVvONw3R3o/tybLA8rEZAVSBXaJwKc7y2FWPt/bhCwDbf&#10;+TiyfvdHnJw5BxfXbsHQ+m0YXr0VvqwS+HIrEKhsoYvWQ3e434n88lgjPFaNUZpb3EQ3i0AOaz6v&#10;kqAFSMGRkLKxQqpVm2gv91yPAh6Vmd6TEpLCM9ddACH0VN1Yrlrc4MdHgl5qauzAccT5O3F2AhZc&#10;IPjHeN4xpc1ov2zg0cNUf9yPzcrg70v9jSWUoxKwwxoTZCO16slUhHJZNffVIqRq6HoU3OQWE2aW&#10;+0clqPfMXda+Cc64XFypSH3WppHxkdsN1FKKx/nbUqJ6fvYSFeEJjPF6WakvQtESuwVgqUPC2WDN&#10;cxqn2osrl09FELalwL9gCbxLCbwNWxDal2tFcsPb9mD086/g+mYuTr/6Blpv+gv67noAg298im81&#10;G6SmzQGgOqw+egiDvEfUSen/4Pmam65HVcxRIjShGFWytOacy3jeVkxCY6U6L8JNydORIQKRLrOA&#10;GZJSlIqkBXn9gvxciOfq5/WSW7y/pd3K4VfbWsFSWpMQbKygWJCnJBUoT5AA1EyRnjZNm2s3GGqK&#10;m0GQHpbqCzQQdlpXXGOBAqDAJQVXR4VoOYOWL+ioQZtHbAEXjTdqFpkDPylAJ01NU2Lplut7bL/a&#10;X2UuXd5E7p+tQbx3O/JStiTWPd+MHD7P53tShGU5aSijypMKLMum+5zrANDGFEs0vznPKt6UUTH+&#10;AIKCX08ChJ0YTLjElr9HCCrnLxlAsPFBLVpO4HXRuuvLLRjSY4umV1l6jLm4Nu5HF9gA6JipQUGQ&#10;cJ0YD6QJfk4+YT162wTCSbc4ac6xNEFFVQ2CtZra5khxc4FVV0wgJOlri/IIQVn+hCWBKBMQBUYz&#10;bZf64x/XQPjV56WjhRfNzcbu6z8OrQ7mqSHc2GtbSf3yFkuXcdE8pQ1wldRjtKAaXktX6YaHAPIq&#10;GVZjg3J3VdmXINSUqDDVo9YcDjR1IkD1GJGpOCbhF6WqHCtvxDjV4ZW2PlyhspS6qLrlQWz5j59h&#10;//ufYGjDZlxesAyjafnw5BCAmSUI5lUgxO+pRH+4ie5wO5WG1BvBpPHBqEwQY2Ox/DY+F8gEwijP&#10;T8U87TOEgKXH8LWKO0R6ndXPooSa5f718JFgtJktVEuawG/uMCGm3DqDh0BpbrDcXz7ShY4cpwsu&#10;l1u/nTBTfnT1J6qf6LsEpLnZApMeCTErEMDvqtFbNF3urVxqvafXAiRNishSZwRFAtTGEfXdJFD4&#10;XGkwlgKzn5DuP2IqNXaYJsDoWPhoLjoBrVxIy3PUeUqB8ng0j3icinecSi5eVo+IllPdkQrvkpUI&#10;rFiNwPYUm9sdrWiAZ+5CXH7zLbTcfR+yrvkdOu94AMGNOxFjZ6lIc5D71spwYc0tH9BKcbzu+m2e&#10;i8Y91alYiS2pb13LgzwOHRePw9YRFgh1rrw2lm7E62JFIPioDsHmW3N7mOpYgZEgFbHVFGTHIjV4&#10;qKPHyuGbOkqYQKgARBMh2EJPySCo8ToqP0HQps21d9jMkQ6lshBaqhMgCCqn1kAo8FFt2aMBkCrR&#10;IsQl0KpzmlkiAFoBZ6lNqUHBL2mWAyxxIu+N36PClLJUZRiDIF1g5f8VUgXmKAcwAUFZHrcXpO1G&#10;SUYKSjJTUMzPl2Zpuc6MCQgqpaa6VEuEEoTsAK7SbA3BZQKCCQBOQlAKTFPaEhAk3CxIIpMqTFg3&#10;XzumJOk6yw/sJ8gEQanAAa0WZ5ZwiRNK0NRgu1TfJAQNhBPuMCHIYxCMteymAjUaE9SxqLJ0G91u&#10;G48wKe6U1KkuZC9UKCUoEOaaKYky+dwBYxKO7Pn0hxF+WhpULrAAqLqIA/V18PPm9xAOnnqCjcpP&#10;VWF8WrdWVtcFr+bnUrW56CaPUhG6iyoJyxYCkJ8l/LSSmOaM2uLphFSELnSIEFQQxdfZj0Dnfkur&#10;iHK/UcIwVlyLeEM7xgjXsfb9uML3zs1YiNLrb8aqf/8JGl56AyPr6Arv2At3ahZ8m1MQ2EslmVuO&#10;sMpwcd9WtksQbJPL1Y9IQzdiTb2IyuViw5I7bGkfVIyxdgKO7m6UwIy1DZpaVADF8gLpFkohKsHZ&#10;1q9NNEZFmC1ZmtDSmKKN/bHxaixN7qy5ywY1qSipRqpKKTzBTu/pe1KB3C6zbdqv7dt5X/vTermW&#10;oqMGbmkigiAbuoAohSilxkfbxsafjC4bDKT89JrbFTU1VUcFpdw/gXCMnY4pVYLIoCYVa+OWPF4q&#10;RE1RMwhqm1SqvstOzCLIhKK5/lKN7HSixVWIpKQjsHK9A8M9mVYjMJqSieGnnsOen/0K8//zpzj8&#10;xLO4wv9NaTZaKjOo/4NK3xKk+VodjyWK61qq4+H/o+tv6Uk8f7nwYYIsfNmDMFVeKBkY0Wu6vZYY&#10;fYlus9KIuE1pRLGzBCEtyO9bcQt2En5eEz8V5om+AVTkaYlLB35JJajUExUfmVSChGCr0tO0MLuW&#10;6NT0NrrDhKAUnCYiJMtbNUpYlFNUyJJRYXpaNjNFAORnzRXWeF8SgvodA+CkEnQmaNDLo9em2qBq&#10;z5W5aTYWWJLuJEEX7KEbPAWCUoKCYCEhqEBIocYKM3YZODWOWEk32QGhzlM5haqGTSWoFBhBcLCz&#10;A4MJ+BkAJ9zhSQhOqEGBUOklBJ6AqMceusqCn80QEcQINGcsUBAU+NppSRDSCEIpRINgRxKEifFA&#10;c4e5jdATBA2ACQj2E4J9ExCsYS+i8Dwlc6lyk5wqEjV0ZWt0srxwzqMDQceSr/XofMbKcxN+tYRf&#10;nSxnH2p44c719NlYnoeKwUU4CII+gslLpeXljeumuvPWdsCfV0kFWEso5cCl1eS0rGZ5nVNWn0DU&#10;GKLVG6zvolLrQKCVICUEBccI1WBM8FNgpHMA0dZegqnfGkGMn4nnlGDg4VdQct2fsem/fonmd6fB&#10;tWsf3HSHfRt2ILBjHwLphQipmgwhbGkXgi3dci3eHtVzQjFKlziiEmByfaUm1OhMWUjpUAkSRpb6&#10;ctSJCFvajAAl9Uc14lQqpjLU5wWFvqP2nuoPxhRFFRT4mbiUIhVkEpK2X5opFzVmPaeCM6ASLOZe&#10;C3z6bX7Hxi8JIY0bCoJWZUYpRILgMSpIgtCCNYSqFFuYbqICOqYE5Q4KEnwMK0gglSi1pCKj/IyT&#10;60gwC2IEmI37HTttABwX4HgO5tb3HTF1KEUa0nFTRWnWiIYm4lT4mh6n844LgvouOzKpwhD/Kz9V&#10;YYD/i2pCjtW3ITJ7EXL+dBte/5//ifMvvoaxXekWvdd9oZL4IaXdsMOLSlnrWtg14/WVZ6Df5/mE&#10;qNrCqnpDpRsaIvAEO0FP44Q25hc0i3pDiPrDiPlofIwGomZhT9CBoFTguRHHHeY1ObX/IL0mrRPC&#10;dkD41VAUSCUp188CiUkIKmCRcIeTpty+Dm43CErZCYLViiqXGAwVLda8fWfdELZRpbnIkuOBExBM&#10;ZmsQfvUCoeNpTqrBUgNqraDFNqqI8IQaVMoLISgQ5tIEwVylwuwjJAVKQlCzRgyChGcF23VVPhlR&#10;4KTWVHB/5WzvV/WS8lrISMCT8pMiHOx2VKBBkMDSVDoFR7T8ZY9MQRKCMGk9zbUTCk6fEcws4CFX&#10;WwDkfqbaIIE4ATZBjvu3GSM2Duh83yAoFfg9CFIRUh1KNeq3BEFdrJbKIkJQym+K+vse6CatWvI/&#10;n72KesA8XpBcLc4iS0MNrY6SWwViWwlS19HT8BEaXkLMzQbvpmISvLxUgd7qNvjqqOhUzYXqy1PR&#10;CDcB6MksgpsNwFtYhQCVmb+5y2rHKaUirMgfb/og1V2gjcqspQdxRYAJwSjfiwqCUoYCFCEbL6zE&#10;eFoODr/8PopvuBnbf3w1uj/4BJ60XLi37YF38x4Et9D92paKUHq+rU4XoluuNBtbvImNNtLqjAta&#10;gISgUWqOBTvkehnMBC0+t2AIXTIFRPRZc4XpLuq7fN/gye2RQbpnctHo+gpYBkl+LiZXWA1ZoNTn&#10;FASxbXzN37PaiwKcvdZ+nEc1flVGUekop9K2gCzQ8rlgoM/y0cbBBD1CwmoxCq56LqCe5DmxgauO&#10;nkwRbsHRwClVqEi4Pq998T+V+21J0QIej2Oc2xUNFvzGeC5XaOPd7IR4bjZueozKlOc0xm1jjZ0Y&#10;Y0cT4X8eZWcYZ6dlcFREt44dT0EVQooU78lCNL8M49v3oO3+h/DWv/4Yl15/F7GsEosua+nMYGk1&#10;ArwftH6w1LSp3uOaj8zzMSWs8xLUNQaaULWCvSLEBGGcSjBGwMU9IcRceiT8vDS+jvsiDgQJx/Co&#10;DwG6xgKhhkMCZy/Bf+4yzh86ZgnSWjtYa/3WFSvPr9CgI4iZu2qBCwoOgVDVlyyp2Sl5ZekthJbG&#10;BAXB75kAxu8LpFZlJmHKEzQIyhSU1Kwv5ftqMgY9SnmYelTmh6lBG28s4XHJJXbGBZ3V4/ZYqXyB&#10;UG7xBAz3brVcQEGwOJNusVaZS0JQlrcPlQqw5KaiPIdAzU7RjBEpwUkIJu1AAoSCjzMepxw9uqJ0&#10;n63sFaWw8vVkvQpq2JieICZ4OQBLLphuKnPKvvVb+5NQNMAJdAJh4ru2D742N9hxhe07+qyBUUB2&#10;IJhUgporrKX5tESfSvrXqmeTvE+AL2kOANkL5GSgMpsXhD1LVXYqbS+qaVogqjJ9Owb5B/pPXIKX&#10;DcGrJGm6Jh42Vh9dGa+CJBobpAoMFFTDV0UQsgG4i6rgySh0HqkCfZXcLre3YwBhpVRUNVpFmZCs&#10;kZAiICMEYZT71BhRlI1Jz5UrFiupwxjdLFWYHnzubVTeeDN2/ue1OPL51/Du2gvPxh3wrt6MwKrN&#10;CBKC4dwyhAi/ENWqjQlyHyrfFW7URH26VTzeEJVgUCAQtOgmx/hbcZ6bTZcT/AxGAt5xx20W4Pio&#10;2S2qGehUl6FCErBoej9Ol1vVr2PdhABhKRdO20MCGdWzXG7LT+RrmystuPUeSow7Enjcj0yRc4Ow&#10;XguMBEP4ABXoQRofbSEq7kMgMwgKtIKw1CJBqFkQqk5jQRuZFJVcdbnhNM2UsKAMH22cj881DijX&#10;VkVN4/xtC/LQxnmdLFla23hOFhkWoPV7PYOIs9MaYycXofJTwdNodhFiBN4Yr/9YTTNiGfkWPY5k&#10;FVH57cOxp1/AvH/9Gc5O+xox3it+ftafmgn/vlxLZzLFSeApkVmzcAzSOi5ePzsPKtuxk5esMIRq&#10;S8Z5/tFD7GB4XWIDvF48JtWmjPGYVd9Q48umspVeIxdYCvDiKIJnCFTuI3j6Al1iQpDXtk75gTZ2&#10;XuAAkFDUOJxA5tQDJYwIOlOEit7SJmZ0ULmZCqRaE6ikAvW8WYFGqkAriKrPUC1qPRFFg23anIDI&#10;9uUoRf2OVoOsmIDgVBAq8Kn3G8qkBtV+FeQgCAmxMkKtNGN3okgCQZhCANqY4CQEZaUqsEoTCC29&#10;RsbngqPsKoFNoElC0OA3xS3e3+WAajIwMQlDzTaR6fXE+F3icwauBLyS+02awTAJQbOE0kuYA0Ya&#10;tyc/MwFPbReQqTilQgXBlmpJcI1BFFtFaw3sJucTTgXhBABzFTbXAizsGTIdq+Lzal6QqoydqORF&#10;PNPehQDdLzcbq4eN2NPcB08XQcjG7tZzQsRLyASoChQt1mLrXsFQKrC4Gt4KqkAtwMReX7291FmI&#10;r1VHLsRG5O/ot5JaoT4CgYCK1rWaKxwhwFQ9RCvRjRGWYUK298FnUf2Hm5FHNXh51QZ41m+Fd8U6&#10;eJesgZ8ADKbmIqzV7Pi7ASrTcFWLgTCkyjX8XT3XvFblDYY0ZU6NpV2qU3NZCWi5ooIgtwtCVkiB&#10;zzX9TyoxrONMgMpmn1Cxqtq0ZsAkwRnjviwQI3hpH4KGTRPTOKQzL1aRUJs7y45BEBb4Y7yGtj8+&#10;jxDKqrUYFXQEab6n49NxagU25dPpd7QtTtjHtL/9BLIBjq4k4RamatTiQlpvwwIsUopSkPyMgdJU&#10;VmLckWp1TGpTgRGemyVF81gdo2usbYS24/IK9FpOgdDhOceoBMep/MO79yGYkYcIlXmEqi+anocx&#10;gjGmJRI270J043Z4PvkMW//9Nzi9YD0ihRXwr9sMnxZSZ0enY7R1QHi9te9YzwGq74P2e1r2wMYI&#10;D1GFVtYjnleCeE4RrRBx/m48NcseY7tSEc3Kp8osIJALEcktosfB+43eha6n5rNLBQY1jnj6soE2&#10;QKU8TIXbUllhEJTSMgiWqXyc3FlH0U1UYJKrShAqGqwEaVuJkhBT9FaAUj6uPZopqksQUum16HNU&#10;gwKfihur7qAzw0Rj+Y777AD3n4NQ7VtqUZ9V29axOu4sRUwiYVogLBIIqQonUmXYji052vIH91hZ&#10;rST09Pnk8wQEHXdTLrCNBcp6J4MjmkEyoOIKBNL3prIRRBPG15bIrM8kzIEYASbgJV3sqZYErt7/&#10;gR3g7w1+z7RdMEy66Pwtqs5uuuFam8SKv/JC2sCs/SmaAqQESylCmoHQqS7hqEDn4jkAdB6reDFk&#10;FQRgY246PINH4acLaNBjj+zuPGCFMb1sCG42dpcFRjqghbN9VIGBsgZn2prKqLOnD/BmD1LJBbUC&#10;WHmd5QCGCT8BMNA9CB97ekuRqW+zxGgpBNUcjNDdirTQNW7qxhWN5XG/A0++hvLf/xEFt90B97oN&#10;8C5dA+/aLfCtpQrcshuhLXvYGNNsTEprFIcEwXq63/x+hEpPdQtDbFwBnk+AjT+kMTuehy0YJQDx&#10;/ASzkIDFY7JSWwSMQYpgEqDUkCyFg5+xlc54PZSLGBGMNL+ZxyxVa24iTVPM4jwWrZNiayqzA4k0&#10;dFkhUZ1vXAEFwj+maLby5VRlh+AL89ooN9LgpxQfKUn+Byo4G2GHERX4eMwKPMTlhupzgmMXt0kF&#10;aZyVrqnAayDUuOAZwk+KUBCUWyz3lmpREWKBzlSm3F6pLoI0xmM1hUpAjvF6aAbJFV6vcW63NV8E&#10;filEdlQxdj7hTbv4H+xEYO4ihL+YgcjKtYht2IzogiWIzF8C90efoOn2h+Hbngr/jj3wcVswg8Bi&#10;5xrTsEhtC6K8JvIC4jy/OI/Fgi+8FvGyGoylZyO+dSdtl4EvKhjmlxDCVJqEbay8AdGqBlvIPVbN&#10;TpD3VIj7DPKeCrJD9dHrUBmtIK9F8AIVIUEoJTh8/IylhmklyMYSlaMrcPJklUZm43oyKjq5rWZK&#10;Xq5kOyujy8x2xu/UatzdlrzUqm/Z9tqCj9yXkq4bE+W6lHeo59pWX6oxfA1hFZpNzOqiC25TW6UC&#10;E1XeNUaowIlAqGOSq64Mj1oTNlmoyks3MWOKkO6xXGHHHZ4CQZrKaiUB+A8QlGozpaWoMOEnAE41&#10;bdtPGPYTZFMrzcgMhp2O9XVxm4z76pfps/yOJV4ngTrFDsgIwal2kMfgmJ5rm0CZVJEOICchSLe8&#10;mRKdPYamz6knmQChijqWltgUIMFQUt+BYA6ldCYB6CzDp/VIK3kBKxMQrNTFSd2KQf7xoQNOzT8P&#10;G7qHDV4w9MroAttrvcdG6yNwvNUtVH0JCJbWIFhQSZenwsYEg5pOx4YfpEILUAUG2Vi1PoSfjdUi&#10;xpp0X021RoBY+oxUIGEYoyttrhXdriNvfoCKG25C9X0Pwb99O9wbt1ENboN/DhvTktUIUm0oPy2U&#10;U2pLdWqfUoNBle1XAnUNG4VUKyFm9QRVXIHnYtVQCEDVNdRgvYrCar5xkO8JiBawEUCpGpV/qCVH&#10;IwS+po2FCFkBNlJLqPF34jy3CIFms1UItCgbYlSfpWrWnGiBX/uR6lWgRgnCgp9gL0ja/vk5XR8t&#10;KqWZGYJ3QKlFUmB8P0gIyiKCA88nzket2Ry2bQokaX88Hhtq4D60vnOiGvMYFbCtSUIYWjoPYaeo&#10;sFSf3G8VLbVK2gSnaiZq2QB1AGPcj8rdazxwnO7xOMFlbjJhpbm9CojEdmcivGItgitWw//pF/C/&#10;Pw3+t95FcNonCH78KS498SyGps9GaNdeuBcugXf9dku4jmo1uVQCTvBiR2JJ5DyWOO8lqb0xfj5K&#10;lRfjY4zgi7FDtLWn2UlJ4Tr1DvkdGd1czbixogsKHGnogucZ7NoPH69JQJ0Yzy94fgT+S6Pw0/Ue&#10;PnEWbWwrDcUqRqzq7AVoKVcV+QQIZYST0mWkDqXy6gxA2aiWW6pFzTN2oJzA0bq+WuDcxt4oMBTJ&#10;raToUP5hDdWbGZ+bisvP4vdlmWYKZCpLQ1FgueLKD5SbLfgJhEkYyjXXWKWgqc8rqKnvyz0u57FI&#10;7VnRhHSqQqpBC4wIgFKC5hLTBdYxsr2b8bVc4ykQ7Cb0emh6nHyehKBZAmr93QnIGfAER8f2d8l9&#10;liXh59jE92WJ/Wm/SegeSMDvEH8v+XiI25MgPJgA5IEkBKky5X6rFqAyzHWBklNsJMNlkz2Oowot&#10;JC4lqD+HrrADQAeCSQBWpO9COS/eyRZCg+6hV+qPN52bgHC3D8LLG9TNhuyhonETEm5LldH7B+Cj&#10;+rG1h9nwfXJ3CaKAVZhu5k3Y5fTKdIelDIP8XICNXWBQaXUFTEJswBEtnajGz31H+fkrCoxQ3R17&#10;5zNU0xVuePARuNnQXAuWwbtoOfx89K1Yj+AuqkC6YYF9+QQwFSjBqzxEAVAFX0P8LSm3ABVNkA3Y&#10;0jLkhur3BBdCL6A5x2yIYX1H0OM56hiiBFaQai9ABWTbebwqCRVUgVY+Grz4GxaEqSPsCQzlRIb1&#10;G7w+IdVb5Of8hJG+b/sg/IJ8X+lDglVIBUYJUKUN6fvaZteEHYOK0moc1QoXSLXKReZzAxwhqWsl&#10;iEsB2ufqWy3iLjWk4qQynUc8n7DiNZgYFyTkLA9P7jcBoeBLSJWXqZis7qLSZLhd0+CsuCmPZ4xw&#10;VWK4VJoAKhjGZLw+cV7/6NqNCHyzAG7Cz/X8S/C89AqGH3kUx269B+45i+BZsgLu5WstlSnGeyHC&#10;jivGjkvzjccI8zG6sGM79yK+bDWidJmje9IRqWx0fpudlVJ4lAhuieEXVQzCDaugc86ZEaP50FoQ&#10;yimyMOwUUVB0m2C3orkaDyT8/OeG4KMq9J48jx66q1KBAl+LjCBs4mttcyzXlKIpvnzl6u2zGRsl&#10;qVtQsHsd8nasRO72Vcjfyee2hsd65O3ehIKUrXRRqcYSOXulhE5pxh5Lb5lqSVWmMb4aurhKVbM1&#10;wwXDai3RQbc4kTpjijA5RY8KUkHQagK0qoBqMC/NhrgEOwVDSnSMWdx3zl6UK7WG3l25ptTxdwzS&#10;avt8VHDkKoveEi6DPT040Nv7PZuAYK/Um1xkWrdjKr2lajMDXcnCC45pceb9ic9MWPK7CfBNtaTi&#10;PEhz4OfYpCJ0AGkQ5G8mIajIc09zYikAgtDqmiXGGqyihXq4BAhrlXHOnkPhcQGwSqZgCC9EtZlA&#10;KAjuQA3/5KH9h9loD8HHhuWnivIQcqMDJ+FhA3ZREQh+coe9VHdab9jKWFU08rOtNgaogIi2BQg8&#10;v5Sg8vdyyxAkGIOEnJ8Q8NF1k+qJcB9SbqoqLBDaWhKEQryoGt/uzUB8x14cePx5lNzwBzQ+/iRG&#10;5i3A6Oz5cH8+02Yq+DdstzSZEN2yYA7dcC3CrQg01amgqyrXYaoVpef4CToBTWWgNF4Y5nt6LkgF&#10;BCgqO60k52fDDhIYUlURgsnPc/bSdbRV8/g5LdpkIOSjUnHk8kYJCC0sHhTQ5BJXU41q/+oMCDht&#10;V3AoKDVsapKQSqhKzbcO1dNlIxgDHYQjvx/kNVIE3fanYQRdH76v0lVhBZSkdgkHLRylijthzcKg&#10;BQVAbtd1DlFJq1JzsKgC0aJaupVlpuiiilwTeDECz8b4CMKYXGklLQ9SKSe2KxKuQE5Yy1ryWsb5&#10;Xys6fIX3hUWWqcBsdonUGzvDOKEWYccU+GYeXO9/iLN/fwwHb7kdB+++D56vZmJ07mL4qOAj2cWI&#10;puUgQpdYEeU4zzlWWs3/eg/GVq6xcUStOKgx0bhU67HzztxpAVApP4SYCq3a3OgLIzaf2NZQGfES&#10;iENOwYmTKq1FRUhY2rQ7KkDNG1euYIDv+whSL/c12NxsM6SaCR5ZE8VCI4GnCQNKGVPmhKAh8JWl&#10;7UKRpqjtXI+sTcuQunYeUlbNwZ6Vs7Fn1TfO81VzsWfNAuxdvwRpm1YgfctqZG5fh6zt65G5bS0y&#10;t65BFi17G237WuRyX3m7NqKA+9VcYMGpRmlqRTwGucmavjfhjmsWCdu3Zp1UJMb+CWhNjjAYUl0K&#10;hpUEXSXhVmEBFGe2iIbBlBGiXMFkYEXrkAichGCbqTYpv3+AoNQhzZSbAe37wPtnpsWZZf/4Hr8/&#10;RQFOhaAeD9C+D0HHJTb40ezzfK1AjaMEWywo46wRrAFbyWWpQQeCUoNJEDoleCTFM5x0GIKumidf&#10;K+MfrIhwNXuNivTtaOfn3bzZPOx5PWyIXrommjPsplpy0Ubp3gmAgqG3pN5A6CXkvHKF5f6m59Mt&#10;rnYWX6drbFCke+tXg+RzucGefifVxmnkbKxSOd1syGzctuB6bgnGtuzGFbq94cwCHH33QxT97g+o&#10;vudBXPjkI7hmzYFnxhx4F1ANamB+dzqCVA2h1EwE92ZZMVYpwoDmOWs6HV1jJXlbOTAqGE3jk1oz&#10;pcXzCEqlscHpWAQiL48xYON7dCsJIT8tSDCFdB7cHuD1CAlgBFFEkNWjxiKpcIO1hCEfNWtCiicg&#10;hZzYR5jnpgi2KigHdDw8b+VMap9S0JphYx1PwgRCm4vdI+Dy+AiqAP8DbVeaUZDXLyzlrDU4Oqk8&#10;VYJMClJg5Pv2mu+pgGmIijC2JROx7FJc4fmOde5HjNfAosxSfHyusUgnck11yN+JKOjCDsEWx5Ky&#10;5XnG2MmMsWNL5nKO87tav9mmB7ITiG/bi8jqDfDO+AYX3nwL7Tffjm6C0PfBh3DNX4rQ1j2IKJqf&#10;mkOF2mgLrMf438U2bkV0y04D6Rjvq9jACYNY9KSmF55yZuNIudK1t+g5wa/xUAWQ4uyQrASXADjs&#10;RWzUb9ME44ME/aGTFl0OE5SWOiQInrtsKTJegvBASyvq6do2ETpNBEkjn9flUhhk7rL2UJJKRaeZ&#10;GDvWI2framRsXIK9q+di59IZ2DrvU2yY9S7WfPUmVn/5OlaZvYlVX3Pb7GnYMO9zbF70NbYtnYXt&#10;y2ZjOx+3LZnJx5nYsWwWdi6fjZ0rZiNl7Xykb16O3B3rqCC32LxggbeGoqW+WHmLReYCN6rOIdu0&#10;xiPr6To7VsD2rVkgVKtUrk4wVMpVKXFyvZ04gACp53qsVIEFwrBC44mE5FV9SmImoP4BgAbBnkmI&#10;6TlBKUuC7v/Kvg/BKab3EvBLmiAo4E2qwIT6m/o5QZDA1njk9ytN/0ANEoQq8qhM9QZeOIOgcgfZ&#10;uykX0PIBCcM69hZ1OSkTVs3e7ghvCi97TBd7eAMhG4CbDdRDSBgEeeO7qKZG6SZ7uF0ltfSeVnjT&#10;ay2q4yupg5vKxkvzUMGo1qANThOEPjZawdXTd9BxEVuoajR+VsaePzMfsbRcRBX1Y2O6QrWglcqO&#10;v/Mxin/zZ5Tffi/Ov/0Gzr/yGlxUFr5VdIXlgi1ZhdDS1Qiy8YXS8hCkEg1QoanenV9Kjy6twYUN&#10;R3Axt1MRayk1gllusFzocHG146oTmgGl9PA9q4gshUtgaV9aXN7Pcwiyc7CF4rWIEOGg7wXpSvup&#10;OBUNDwo+hJ6tusdr6NHvKijE11Ko2oc6Bw0T6LnyKRVg8vNYNIwgBRdRHp06D17HEFWY9mlWx2PT&#10;UINm3HQ544iqvBImUIO83hoHUxpSRClJDTxPQlEudqyGqntHBsabO/Ftazeu8LxUFEGBkbCmrxEw&#10;Knem4IuCI5rHLVfbAkP8nDqNSFktVVqVBbJiBPkYt13h4xUqaEV0x7S/zEIEVm3C6NezcerV19FK&#10;CF74+yPw0lUOU9lHUrIQ5fUbK+V+Vq9HdN5ChNnpKQimQIxKjFmu5CFCjMAbI+iUpqMUGM1akQtv&#10;z/l7VnGI94+S7S1gxE5N6yQ7hSMIRaleJaYLgFSNofNDVlfQf8Zxiw+1taGGnlA920NtNj0iekNl&#10;qZtsPd687Sup+JYiff0igm8edi2bia0LP8f6mR9g5WdvYMkHz2Dumw9jxiv348sX7qXdhy9ffABf&#10;vfx3zHjtEcx550nM/+AFLP74NSz99A0s/ex1Pr6GZZ+9ieWfv4VltJVfvot133yMrYu/xm7+RvrG&#10;ZaYa83dvQTHdaY3dSbkpp7emIDH5QW1ZaT0KvpQ7M1OkDPVcJbdsmwI3gqTGMC2irECKA8WJAKmS&#10;r7lfQrDDwGTw6+vDYB/hRzPgJSEoaE2F4P8XIOwnwCZd4wT8ptjUcUInUDIJvqmWBODE5+kST4Wg&#10;VscTBG2NUgvb/xCCTjFG5Q3WaQCWJy5rYI/XkJdK22uP9ez9mrj98iDBd/Qc3H3H4Oo8BHdjD9xs&#10;rF42IhdvuBECZJg35ghvend5I9xsSB4qGw8bvJs3o4cNXeW2PGyEHjZ4NwGhwImPkPEJht1aDIlw&#10;ohIJKC0mv8yqDocLyhDJzEM4u4CuWyXiVIPj3B6hyjv+1jQU3nAzqu97EOfefANn3ngT7ulfwPfe&#10;x/DPmofA5h1UjPkEIKFJ5RhKjAtqrVrNWhGwlDrjpyoMEDQq+RSmcpWFKvkej1eKTWDU7JZAA8HJ&#10;81U0W5C0BabkFvMzWk5UyeEa55R6CxAGAW7T57181Ps+fsfPcw4QXAHCzMdr4OF3AoSfTwDk8fi4&#10;PaDFhXJLqZrr4Kf7b9coAUBfZT2vCdWs9i8lOuHaVtEqnSouOjcpaQJQARKryiK3mf+D5WISmAE+&#10;DxBcWu83VEFo51ewsynGlc4+U4NjPK4xnr9m5yglKHDohAHVcjW5TRFymU1t43monqCuWURpMGV0&#10;kbntCs93nO+PU8lqTrHcWC2mFFiyBpenfYL6m27DwM13wDN/CTu4TMT3ZGBMeYWr1iAy/WtE1u/g&#10;b1HRHTlt3x+jpyEXXVFvm6pHNZpM5B6je245hIpcS4ES3Kp5aAETnvMYr5eqD43x3OVK2/jhabrF&#10;co0FQoIvSBWoFJnAqUs43NiI0pRNKE+lAkvZgKKda5C3ZTky1i9E6spvsJuKb9v8z7Bx9odY9cWb&#10;WPrRC1jw9hOY+fLf8PlTd+LDh27GG/f9CS/85Xo8T3vxrhvw0t034tV7b8SbD/wZ7z58Gz58/C58&#10;/NQ9+OzZ+/A57bNn/4rPnvkrpj//AAH6COa+8xQWf/IyFeR72LzgK+xYuQAp65fTlV6DnJ10lfdQ&#10;jaZud8YP6S6Xa+YHISYYToIwuT6KUnPKyAFatZPELRWpFCAnVU4QzDEIlrO9q6TWBAQtEJIAYBKC&#10;PwTbBAR/sD1p/QTeVOsTsGj9XbROxzSOaOOJVHRmBJvScqaCbyIqrMDKVCXIfSrwoqCMItMGQkJQ&#10;+UvKbE9WuLUQvi7KhDusCHEeGlQcQeMdkv20JrrHTQVphN8+A2EXVaOHN5c7CcGuQ6b6lArjFgSp&#10;sGSjVDbDSVUoV5nKycWbz0dl5GMjc1U3Y5SfEzxdbEhuKhUXe2lfE2HBxi0L1zUjQrc5ml9qLm9I&#10;2worzGXU+GFMKRR837t5Fw6/9hayr78RRbf+BWfffBMnnnwaF595Hr7Pv4Rvw2YEtu1CaOdeBLfs&#10;ssn8wZRMBPZREaYVmFusHEa/4MWG5lcEVmqPx6josQDjk5KVe0oYeDUEUC/I0e1lo/JTwercVSxC&#10;70n1unlOliyucTztR/uTymVnYMDXa8IiwPPwE1a+khr4pTL53E+I+Qoq7XlA2/JK4eVrD8Ho4T78&#10;dA9D7ABUlDRASPvZUUi5ailT/YafANJwQzCrmKqb56bpiVSSGpPUAuahDoKL31FAQe6wnzDw17XY&#10;/vxV7Bj0m1RiY2V0a7upnKj6xnheYwR9jMevMUZFpc0tZqcVZUcguCqHUYEkjXGGtfQBARyh4ovm&#10;FCPGY7hCqI1z+zj3odk/IV7L6L5sDH85A+233Ym262/C8NdzMZZVgDg7q6gU4Mw5iO/NxDhBHOc9&#10;JRdbQI7z2lt1aZolcCfBR8Vq0WBFgo+dw5gSp4+rUs552AJRVI4C8RUl2vN6qhyb5Txq9ozGBQk9&#10;reniVJIhBM+P4HBdLfI2LUPupuXI2rAYGXRN962cg12Lv8KWOR9h3ZdvYflHL2LBO09g9isP4otn&#10;7sK0R27DG3+9Cc/fcT0e//N1ePAP1+K+3/8K91x3De6S/fZq3PO7a3Avt913/a/wwB+uwUN/uhaP&#10;3nwdHr/ld7Tf4gna07f/Hi/c9Qe8/uCfMO3Ju/D1K3/HgmkvYeVX72H93M+whe7zrlUE4rql2Ldp&#10;FTK3rUPu7s0o2icgpkDlsaoJNo3517OdC4LJ+cjOdDw+8rWVyWPbVtVrRaKrk7UGCUBVpDYIWoAj&#10;AbipoBPIfgi6pP0QeLI+AqqvU+uTfN/62mXt6FNAQxFliya383cJOdoE9Mympsb8AIIEpL6TTM8R&#10;BFWOW3MOk/MXGyuKaQqIKILkBEaUKmNjC8qHUpksjX/QmmktBGNzUSYaCcTBOioS3nje/Sfgkkvc&#10;NohR9sxuRYgJCdUPdLH3l7l5kxns2ED0GRcbjAVM6A6OdPRjhGrPRVXiZoP0suEoUBIsLEMgv8Sm&#10;S4WlgsqpxDR/VAqniQqNDdVeF1axcZVYma3RrSk4+srbyPrNH1B+3704+/ILOPHYE1SEb2P0y6/g&#10;W72GimMFQqvWIrRuM/ypOZaqI/AEuB8bo6QqMXVKt8pnUKA6Iqz81TwunpvcXKdYbD/df0KfDUmq&#10;Vak9fjZoufRSfzoPL8/ZR9Um5Rbkb4S5/whd+HBJlYHPK1BJAQpUhKBV1eF5BJXMnUG1SjBIrSrB&#10;2E81FSCkrTJzwnyEoiLdPsLSQFhIYBJ8VnWnXulIVLT8jMyrTkIpSexAlGunqWhamEqmsVXlzkX4&#10;XoSQkvsshaiSZVa7ceNOjNfTHVa6jdxI/r/mVhJ0MbrRCgpZfT/CV0umRqTutI37FQCltiM5RXR9&#10;aVTrY5t3Y4yP47weSmuK8T/V8IZ/5Xp03/s3lP38Olz6ZhHhVIf4uk2IsAOL7U7DOK/nOGEVb6Ya&#10;5b2k1J+xDrrjhJ7c2Hj/MScth5Abo5obUzBElaOHPM7jsBdxmV7Txi+MWrFZjSMqkh1TLiT/S5tl&#10;ooCKphDStOym/+IojrW0IYPQS10+C3uWfIWdC6djs8HvTSz78DnMe/0RfPXsvfjw4Vvxxr1/xHME&#10;16M3/QYPXH8t7ibw7vj1L3HLNb/En6/+BW76xS/wx5//HDfS/vCLn+EPP0/aT3EjX//xFz/Fn375&#10;M9x09c/5+Z/j5l/9Ardd+wvc8/tr8DD3+QIV5DtUjtNfuB/fvPUk1eErWDXjA6yb8xk2LaIiXTEP&#10;u9ctQ/pWqtVdhGHaHiuTJfdW857l9bVSCCmS3FmvaviJ2oRK0JZKlLtcopzhLKstKACWCYKqD2YK&#10;jWCTy/vfQe4fthGcBr2kGfza0dNGV/WH1u4ASyZ49XVOToVzptS1E3iyqTCkSSUSfknTvGbB0/IU&#10;uU8nMKLFXqQCHQBKGmsgdTI9RjlFUoL5Fu5vKsmxgqmyFlpyIfkmwvFEMxsKlZKnk65u31GbLeIi&#10;OFx8LcXnovJx8YYdpRvoKaiCpse52Kg8fFTj97CBeqg0XGwoXoLOxwbqZiP05lHZEAJ+Nj5fSSXV&#10;DKFQoyBBvYEwKGNjCLCBSOnoMcR9qsFdXrsFx159Cxm/vQEZ1/8BRx5/FCfeeAPn3nkbF55/GUNv&#10;vQffomUIShFSCfqpSHxUSD65mVSlUmBeqhlB3E2XUdP+fASbj2rPr+Nk47MS8Xwud9TPBm4ApcrR&#10;LJQAlY4/m8et4gBKAud+9Z5f0/TkxmuKmJTNnjQE9mYQTiUIUMUGuT2wLydRdZnHwnMPpOcisEOK&#10;dTf8BJ03q8i2e7k/395suLl/F6+NjxDxCog6dh6Lj9c2qHPhdfESUPqOL5vf5TXy0MX18ToGNUZI&#10;xWd1Gfl9JagHeI2DcoEFa76naHGU8IzxnCK70hAroEvaQviw01IytuZtx6nox/i7MpW80sp/IW6P&#10;sCOwiDb/4wjfi2gfSpSm6g4RfhEq8PgmurWaOcLnsXVbLeDhpUs8+PdHUfCrP1rRizivUWTWXERW&#10;bsI49z8ml7qy2ck5pHeRnK5nU/+o2FQ0dpwAGztx3mA41nuQ6lWzVwhv/pc2XZGwjtCN1/rEqsRt&#10;BVmp8qzeIj0bgVVrlkhNquqOikJYaa0zQzjV2Y09C7/AZgUyZryPNZ+/juUfPo/5hN+XT9+Ndx/8&#10;sym+R/54He773a/wl2sFPQd4f6IJeDcQdDf87Ke4/qeO/f6nP8HvZD/5Ca6bYr9NmLb/zj5H4/f0&#10;/T8Sjrf8+he4m0CUYnzhnj/i3UfvwBcv/h2z33kGCz9+Dcu//hDr53+FrcvnYu/6ZcjaQVd5n6bF&#10;paGKbq5mrcgTlALsalD903o+1kHLaCTXDVI+pJYA0OdVfLWUdlV3awsVmlSZIEMA8tEAJ1d2KuSm&#10;GqEpBZk0g1+7YEf3VKaABU2Lptvz5PaEaZaJUnMmQGgQnITfZGR4MkIsm0iWVnSY+7BFoOQK12oc&#10;0JlWYxEjg18xtGaCUxlDcyNzbdEkQbCZj0lrobXRWmkXO7uoyHpMCXmp6CwiLJeXEBzl8xGqIS2w&#10;NMKbarScrjEbl0vjV2zEXjYoqRgPn6ucll8qgGrHTYXk4Xt+QsTHhmhjhg2KGLeZIgwWO1D0y3Wj&#10;K6VxNj0GqWJC/Pz5RavRdcd9yPzdDUi77noMPPwgjj75JE4+9QwuvvYGRt77AL7Zc+HduBU+qixT&#10;SQIIvy94CGhy07VIu4cQt3E3qjO5pYFswkeAEuAUVd6xz9zpgIAtCApwUmyCFT+vx8A+gowN30+X&#10;MkhXLsTvqWRUmBD0p/L3CTep0QDf9+/JNMB56Pp6+F0/FaOfx+jj57yF3JZPNUdoCn5uvnax0xjh&#10;cXvYKagT0Xl4eH2l/gR2T6XOg9Dj9fXqWhN0+o6fqjpQ7aQkBajugmaEIq+1xiGDfN9fQyVZVYcI&#10;fyvM74d1rFRiseZ2RNvpAms2Ct3uMSrBODukMQIqrhw+KtEIARvW+CD/G0V0I3wvxmtmxXB3ZyDE&#10;6yYYhjftRGT1RoQ3bkd0xVpEV21AYMESHH7kSZTdcAeCy9Ygunw1wuu32EyTcYLc3NaGbisoIdd1&#10;vImuOTtgubyqaj1G1zwuZUvVHOV/EM0tR6RQgK5DjP9rVBCl0tdYqNx2Ac9caalIzUjhfgVHzdO2&#10;6jiaU0wAhk6cs7VGTrV3Y8Nnb2HptBew6O2nMffVv+PLZwS/m/Dsbb/Fg9f/GncSfLea0pPKo7L7&#10;maD3M1wv8NEEsyTwfvPjH0+x/8K1//WPNvUzP4Ti9dzvH6kaBcR7b7gGT972e7rLt+DjZ/6KGa8/&#10;gQUfvYwVMz7ExsV0ldctQfr2jchP3Q1Vj64tLrAhMKlBKUABMAlBqUEtxdFcnod6eoCKEmttYpXc&#10;v0oVY6XUlPRsABTgJoyAS7q3iUeDHl3b3jYqMao8mdYptkXTrbhCk43T2ULpCevkdplBMQHB5Dzj&#10;/YpOJyDoJEV34pBZl2O9/w0EtS+6wp0NpHytxgHp/gqCGv/TqlkCYFEBqhUZsmiSyu8LgoRfKeFX&#10;mmfWqkeCsY3fvdx/wCmY2j4ATw3VU2MPRgekCA9bFekRuk1DhOSw3GK6nC42whGCRopQMPFKyahB&#10;Jxqpu7gC7mpCR68JOg8bqoeNyFvT4qgxNriAoq9SYXI92ch8dL98Td2IsvFp7eGLdKF677gbmb/6&#10;LVJ//XsMPPQABh98AGdefRmX3nobQ59+DteSZVRS6bQM+LIKqNh4LHTVfGyYXjZQPx992cWOYtVs&#10;FrmjbMBSbH65oxqrE9zS8hwwZhWb2gpnEeR87dayooIlgSaQ+fg5rWti6jYtH0GqokBRBby6DnRR&#10;pYAFYx/37RasCDh1BuoYtO6GhyB0EwAeKkNvJjsK/rab+/IQiJ4k4PgdL5972Pg97CgETVcR95PL&#10;8+IxeXKL+R9QdSfG+nzNHQ4IaX52MP4mdjbNnVS8cv25rbbZotkh7lNQDEud0yUO5/M8CUHNLBkj&#10;SMaomOMEjyK/igDH+T9LFWpam4GwkbDRuB/hqvnBcvPD7AgCVH0BnlOIajC8YClCS5bC++mXuPzC&#10;6zj41wfRfOcDiCoJevUGRLfRdeZ1HCfgNX1Q5bkU6R1nh3tFY4AEVqyll0q1EjElYVOJR3kcyimM&#10;aTaO5hTTTY73aazwpM1+0RzkmJYF6D1sCdw27c9c6lOmKJ36iCcJx5O2TVV+VGD1TFcflr35FL5+&#10;7l58/videO/Bm/Hs7b/D/ddfg9vorv7JwEf3Ngk+gSoBLIFLEJsKvyTofv2jpP0oYVO3JYGY+Hzi&#10;u9cloPjbn3C/+g0CVq7zXb+7Go/e8lu88sCf8fGzfzVluHj6W1i/4EvsXLMEGQRhIV3jyrwcurua&#10;glfmuMVUhLaYGh/bqQRbK4ts6YzaAkWF06z6tBZdIgQbDUyCmwGww4Gf1KHBzkxjcI45ii8RlGhL&#10;mE1hI/CmLJhiawYknmsVKRVmtAq1bU0GTGehdWfesgooSA0eJAgPEYRmExB0zAmYdH4fgkqNqa+i&#10;K0x/PwFBmzOsaXJUgAKgpu1YvTQ+b+C2JkJPSaEtZQ4EpQa1oFJnbQ2GFRShCvRUNDljgDRPVSvc&#10;7FmHeWON8IYdots0xIYwyh58lCprxNQg1YvcYj1PwNHFhuZi43TLhSOAXHTNPHKNqTIsctzYYS60&#10;V48Kmmjgv075bM2I8KaPExQBqrLOJ15CH9VfzvU3YOOPr0HLrbeg76/34vgTT+I8leDQN3MxNH8h&#10;XPMWwrdiNbx0i71bd8G9LQU+up7+nakGHqlED2HlpaIS6ALpOabYBDwvoeijexiUiiMcvYSigKYG&#10;buN1BLJHsOFzP58rB1IWoFL0s+EHpBD5Wa/ApuU/5UJrn4IdQevifl38rC+FkE7LhotQVu1Ft9zF&#10;FEKRMHRTOXr1SIXmJiDchJybLrCbx+qV60yoC4BuHreX+9DxuqiwXTwff1k1ryfBp6EEusb+Bs3c&#10;UVELRadp7HiC/B/ChLPcZA1FKDjlkzLdvpdQa4Aq+mj+s8YHx2hKkdEY3XhNK67wvx7j/6qpgAJh&#10;SJCsbEKMxxeRsVMI7aQS3rkPIV738KZt8H79DS689BoO3HUfKn72K3T+9TG6x3x/8w7EN++04gtj&#10;7PzGatswxo5XbvB432Fzx6PcX5gdT7i6FXF2iFrfxQIjGhOkqVK21k/R0qS2RKmmA2r9kfOjGLuo&#10;tVRGTElGNFdahWrpStt6xiecWorRY6fNfVahidHBo5j/3ON48Y7f4imC5v7rf4Xbfv1Lg98f5Oom&#10;FJ+AJDfXXF1C6oeqLwk/B4AO9H71n7IfJyz5eioMp0Dzv3408XzqfgVFQfdPhOGdv7sGj992Pd58&#10;+HZ88crDWPjJa1gz9wvsWLMY6Ts2oChjr0V+BULlE7ZWlKKtshTtVWX22FpOpVicbbVDlVCtZOlS&#10;ldISoASySQgSgASNzQlOgM/G8Qg+G4czBeioPgNoi6q5qMBpLcGnIqt8pD+eLLtjMNSjyuHb553q&#10;M6pRaBDk/qzsPn/voEBId/t7IPxeArWjBgVBHUMXf9epIqPxwGTipDM7ROpP8NOK9FVSggSjrTzH&#10;z2gluSQENTbYQHnc19yM0UOnLArq5s3nKSe0eAN6eLMrF3C49xBG2cuOUCWOUgmOyKppdEtGc8sw&#10;QkiMUjGMsKEJjqN6TfVhSpHbXGxALj7X4yiB5+lQhJVqsE3Jwl1WASbCz0WpLuJb9mCcLpN/7Vak&#10;X/0g8n5/M0puvRmz/uOnqLz5ZvQ//BBOvP4KLn7wAYbe+xCX3ngTw++8A/cnn8G7mKpwwzZLovZs&#10;2QUvG5xnawrcdNtcUlV0b32pdFUFvL2EicYPpYqo/BTJ9ct9lvKiatLsEy+/4xYECTgpQR+h5k24&#10;uXJrBdjg9hQDqYvXQRDUdj9dZQ8h5+J+R6lMRzQ2uHkXfNv3wMPvuAlEF993E9RuHqObCsq9L4vX&#10;kvCjEvQSUB662KPcj0DoSSM0+Z4UoIfH76Ur62bnImAG8ulqU3X6qUZtOIAdkKCnmSJBQZ+ucIhq&#10;UAGSEP8TBUvCgncOVS6hFeJ3IrVUfXR7NXvDihgQgorYWg3BdrrJdK1VMCHO6xLj/RBr6HDmTBdT&#10;VRYRrrweoU27ENT+tu6Bd+ZcXHjuZey//W6U/voGVPyJSjCXqpFKcGzbHkuRGee+BEEpQc1RjvE/&#10;imxNdWaLUBlqXHDsyGlcoeqTa6yK01pwSoViLQfwtEzrqwxbKX3BUIETW3JTBVdHfLbkgBWREBS5&#10;L1XMsSo63F+Inb6W4lz13lu47Rc/ovIT/BLjfEn4JVWfFB+hlLSp8Es+Jm0CclPA90MTACdh+H2b&#10;uq/k7/zmx3KZf4I/X/Nz3H/jtXjpvpvw8XMPYM4HL2H1N59g+6qFyNyxCcXpKajMUUEHen4UPlYY&#10;wtp7vgkeZYZoJkwV3WDNTtFc4quUbPx9JZiEIEGjwggKQtCSJbKkwKymIF3R7qlVphurzTobNCgp&#10;IBJ6P4QhVaHc5WT5LVtjmAAepLo80EUIdrcRgo4aPEzgyaZCMBkc+SEEHRWoMHkBkiW0NPBpmeJ8&#10;NHeY7rF6CC2mZKvJ0XRRDILFWThExetmr+nqGMSo4Mee30PAWVpIDcFV0YxhqgBThFKCZU22wtww&#10;G8cI1dwQb+YhKkKtPDfM3nyUDWSILtQoXR65y26+5yL8RroH4aLr5SYE/Yo2UkWFSiptoF1R0bCq&#10;hKzbyoayG7FNG7D/13dg67/ciB3XXo/p//5TZPzpzzjy8gs49OwzOPa3v+Hic89hmG7x8DvvYuTD&#10;aXDPXUAluIdwSSUoMuCl0vHvIhC5bzfPSSpPLrMvz1FryUCGjWsKPnzPK4jRgnKvpeIEGx6nV2qN&#10;6s5LteimanMR2C66bDaGyO+OEpouAVSqj2rNwJVDCAqEfN9D1ecl9DyEgIcQcwlkOwnBHSlwbdoO&#10;165UjNI1NshRwXqomkb3EJZylbUvPrqydXx07zcR7joOqkp/plbcoyqlBQjNQLZc9EIq2XxEeLxy&#10;68M83wghFKH7G6VbHSFMA4VlzjltJ3j4H8SKKwi3NidKK7dYAGTnp2CEwVDpNOwUlQYzzkcrcFHX&#10;ZvOs1YlFeXwhXpcgO6HA7AW20NKxx59F2a9+j4Z7n7TgUWjxCozLFc4sIgTpDhN2MSrCGFVkfGcG&#10;3XC6wZqKd+i0ublW7FXur9Jj2ElH6fbK4lqRT8ugHtdaLFqv5SziA8oflLt7xiysorJaZ4QgtGl2&#10;R/kdFZUVCA8csxkx4f6D+Pye+/H7H/8X/mjqLwk/Bzr/fKxv0qYCSzYJs6T6+5HZNdx2jT2fCsLJ&#10;R4OiPRccJ13o5H71W9f9RMrwx7jh5z/FX357NZ644wa8+/hdmPH201j29QfYunwO0javRv6erTYf&#10;uSo7DbW56TYFUFMBZcoR1tRYzRjTtFlVkDIIyrV1ICgAKo1lihE4gs73IEhFN7XMvsD3QxMIFaGR&#10;Cky6xRrDUzDD1jUhCAVAgyBd7wP8re8BcAr8kqbZI8ortLJeBkFFhhUUUckeRwkKgsodsozw3Ex7&#10;VLa4ZZjTHda4oBZpn2qatH1UEOTNNcobcIQ34mh9B9wqk0WYeajYXFSHo7UEHt3lkY4BDLORDLX0&#10;YoSu0jAV3BAbxBDV4WU2imG6X1KElwVIqgsX1Yeb29187m5oh7euxQIXGpsKUmkF2fjCbDwhunxh&#10;AitKtRSjihuYPo1wexA9P/4dHvx//RG3/89fI/fOu3D0qcfQf+edOHbfPTj71BO4+MLLGHn3XYxO&#10;m0YluJSQyqIiIzgELLnFVJV6bkpNgCJ8fFRhKu0kF1bKzZ2pqtgODN1Ug1pMXFBWUGNUsKOKMteX&#10;MFKgR+6yl26bmwrPRxgF2cAFWgFTj3JZvWzYns27DX4ePvdJmRLunq274Sac3VSQpgI3EIDrNhsU&#10;R6je3FJ/cncJ51FeE5epQqpGws/F3/dSRdrrzHy61BkI5FEJ5hNqBJ1cfY09BgjSIIEbIlgjhLkV&#10;JCBso9x3NCXNktKDBLSmGXo1jpeejWhmHiL8fRU3UHAkTnU2Ttd3rMeJ2io5eby9H+PsBMfpKYxp&#10;jWi5yK39VJJtiBZWIUzgB1Zvgm/FOox+sxCnX3sHdTfciu5HX0Rk5RpEVlEJ8nzG6O6OUU2qvmCY&#10;INb43xXuR4UStHyB1UIUCDX2d/CUQc4KI1D5aUrcmNzgC6O2spytoay0GM0xTi58NXCc7q9W1KMC&#10;pPtslbc1Nqgq3AqOyB0ePIbvjp3C3IefwjX//u8OAAkYx/V1xvt+CL1/ZpMQdNSdQU7QmzBB0LGr&#10;f/SfU7Y7n/sHm4BhEpBJECaUIY/rdz/7CW6h2/7gTdfh5b/diumvPobFn7+JDQu+xh66xznb16I4&#10;hTBM3Ymq9J02G8aZJabpspoqu9dqBsiu6iaceuUOU/0l8/cUqNDY20Rx0yQI9TkCTJWkVVJ/AoBW&#10;+6vKsSkQ1Jhdd6PcZQGQ4EwA0FQgIai1R+QKH+BvTQWgxgD/WwhSCZo6TUCwvW5yTLC+TNFgusKJ&#10;klmVuSq8qDUFNI8wsQIWgWcrysmKs9FQwt6Bz4+3tsPFm2eIZktpNhJ8SjDmzaklNV1Ue24qPI35&#10;efLKqf46cblrEMN0n4cIu1GqvhGC8hJvbKnDYb4eJvRGFBCRy6mcthIqQo1FEYKKVtrc4gq6aFQQ&#10;gl+YjTtEBRehKrpChbTjlocx8ze/hOv9BzHz33+L//Ufd6LutvsweO+d6L/7Thy64y84/dhjuPQ6&#10;3WFB8ONPbIlHz7pNcEsNqqDnxh0E0S7CpJRuZrkpPQU2pA79dEv9VEQ+urAa8/MRyFJ+HkJPbmeI&#10;jdVLZTdKALqo8gTIgAAquO2mApN7S4j4CbWAfo8wdRGKLjZqD7d7CFkXYecyoNEdJvQ8/F2pN40H&#10;eghEtxQhPzvKcx/hsQ0TIm651lSoo3wc5fdchJVXwRMCzs33TdXymo3SpRwlFH0ZOVSiBCEh5lOU&#10;XmlIgiFd/wDhHyH0DIAZuYgQfjFCMcTf1TrB9kh1Fly7iQqxDGGeryKxce5b43PjVPtWUp8d33j3&#10;QccIxXG6xHJnld4S5X1iyxkIahrL27gT3jWbMTxrPs5/+hVa7vk7Dj7yLIJvfYDYklWI8zw1/1hj&#10;f4osxyqoKqU4CUCrV8h7UGurxA6fxdhxZxzQiqsq3YWfU+6flf5X5JeftUWkzmnpzcsYU2rMRSm/&#10;IVtawFboIzxt6QEVmCUEtSSBKssEDx7Dt8fPYPmzL+Oaf/1XS3NJjv0l3d8fAi9pk+BzzIEV1R8f&#10;Bberab/k66sTZs//07FfEnJ6X3YNt081bfshFJNAnPy9RBCFx3nj1b/APTf8mu7xn/HZSw9Z9Hjt&#10;rGnYtvhr7Fu3ENlbViJ/B4G4ZyPK921BVcYOVGXuMvgJhLWE4lWdhJTcUyk+gx9hlIzCJs0gSGDt&#10;lxvb6qwI54wDJiBY6yyMYgukJECo0LQgqHJXTil+B4KCl8xUoEFQKnASgj8cB0yaqszIHTYIKhpN&#10;mFoFGf6eFVxMpMhoepymxlTL7yf5qyiHa/KzEkUfM2iZqC8UBAlAQdBAmIuzbZ1w9x3GCN2PEZXO&#10;auqjauuChze2q7Cabl9iJgjNuyeH2wgHNoJR3sxDAmRprW0boVvkoss1ysZk36Hak5upsTdXdQMB&#10;20UANiIod6ygFP4iupNsdGqsQSq4IJWN0jeG2LBPrV+PFbc+jAXX/wJ9f78ZL/0/foOm2+9D1x23&#10;ouPmm3Hg7rtw4pFHcPGll3H5jTdx+YMPadMwOmc+IURXmBCQalIAQNFdua5ScYKZqTpBkL/r43sK&#10;YHjkDnO7hyDTeikBHo8CJW6aRxFmKiu51z4ZARKg2yc4aXxRMJQKtLFQRW3pPru11ABhNlJYjmGd&#10;P6EmwI2aW1uEUQVCCAQFToYIt8v8zjCvi+2H4BshyIap7jROaMeUT5e7TPmZ5VSgjuocperz0s31&#10;c5tfs0g0vikgEnY+usQB7j+UloXIrhSq652IpVIV8tqGCOEwz0OPwY3b4P9mEULct+UV8tyj/E3N&#10;2InwP45WN1HxdTgqkC7xFXZ+4219GGcHaDl4FY2WThMrrqGS5Hc27IRvyWoMz5iDU2++h/YHHsWJ&#10;x59C8L0PMUaFOM5jj7NDiG7ahXhZA8F2hKqzD2Nt+xHrlhKkkqMSVKBEydRjvC5jqTmIpxHg2fyd&#10;fP4GwRktbUS0QuuddENryWgcUdWxtYqe8gHD54YJvUvOo9xhQfDYWYQJQpUNCw0cxbcnziL90y9w&#10;zb/8vycU4D9TgUkA/SMAk5FfB4AyB4IC2k8IPEEv+fiPps9MmgPBqWaKkdBzYCj7fgBFkWQlZt/5&#10;+1/h2btuxIdP3IlZbz5m85TXz/4YO5bMwL7V85C5YQnyt69C0e51KN27BRUZu614Sr1BkIpNiy3J&#10;1Z0KPgHRSuALjqo0oyBGO1XcBAQVAFGtL01TqTBrJwiTEJwcA3Tgl1SBSSWYdIV/qAaVJuNEhL8P&#10;QRsPpCvsKEEnOKP9W/UY/nYSgpoeJ+A5AHSsOi8NNQmzecOEoGaNmDtsIMzB2XYCjzf5KG+kod7D&#10;GO48aMtoupu6MEI3ZbSgysb3RukqufLZoHmzy0bpNqrhq4GPEDCjbPAac5P6c0n5sRF7CEWldXgr&#10;auFVygzd34AgyEbtp2qRSvRT8agatdRhjDY4fz7WPHgTTqxdia+vvx9Lrv85Nlz7c6z55TXo+Mtt&#10;6LjtFgzSHT6udJnnnsXl997D0Ecf4/Ln0zH8zRy6l5vg1dia5fnxeAg+jeF56LKZCiTAfHSVvVJy&#10;hK5HSiuTAFRElm6zoGj5fFJ0O+l67qXi0hgj9+ljg1RgRHmABk+qJkWeR3n8Cg45HQSvCSHoIphG&#10;qCJHeC1GqTj1mRHCdlhwFJgFM6qxYf7WMK/BMPc9SqVpKpAAHyakRggtub+KIrtocu0FZVODhKev&#10;vMaiwJpOp+Rum40ihchrrrHCQGYuwtxHdHcqYin7EOJz62x4bhFaUPtTMInQDyjCTFc/zGOM8vua&#10;qxzi+cXYocXZ4Y03ddJtpQo0E7gIQSrFcZ5znOcW5fFEFRxZuxHuWc7C6y133Idjf3sEgXc/wBh/&#10;R9HhyLLVVhVaa7zElCIjeFFlapH7uOY0873Y1lTEt+5FfFeWLcYfax9wKskcPmXjg3J9x+gyy82N&#10;Ujna4vB8rTnGWhZV7rAtLaCS+lSDtkqfCquevmh5gioQMXb6PKpXb8B1//pvdDEdACr15f8s+uvY&#10;991VQcrA9V8OzP4Z8P6vLKkakwCVOQrRgeE/c5FlOj4B/I7rrsbDf/4tXnvgFnz+3P2Y9+7TWEEY&#10;bpr9IXYu+sLmQmduXIyCnWuoCrejJmsP6nMJwY66alNrFqSQ2hP0kiBUDp9B0AGgrQan1eYSy10K&#10;dgpMtNWV0wjB+iQE+Z4gmBwDtGBIAoA0/VYyKGLLcSowwt8zEwgTCdJJAB40CGpGy6Q7rFxDudjO&#10;vGEnWVrusK00V5Bh8JuoHcjnTvWY9EkIEnwKjgiEDUWEYHcvVAfQ1dRtSnCEromrrZ9qsBMjVAGj&#10;mimi9YU15kUACH6Kto6U19INbrKIpkGgqMIG8S31gw1QAQAfn/uVx5dbBG+Z8uiqEWSj8SshmI9K&#10;N7F5s4SsppvFcorQ8cIrSL/lp9j25B3oWbwEb//HrzHrup/i6X//D1TceSt6778XA/fcg8P33Isz&#10;L7yAoS+mY+SbbzA8Zw6GZ87GKL/j3kJ3mA1balApJoK3xv38Oh6Cxq9y74IA3VVfKuFC9eUmqCzq&#10;ykZoMzO0jVAU1Dw6d6oSF8/dTSjo83qu6LKPimyU20YJcOVJujS2RwU5uicLI3JbCX2N9ckddvG3&#10;pfhGpFA1PshrpADICJXmyPY9cFGZueXGr98K1+YdhKSONQV+KVEpXH5eARaNRwqK/n2ZhF8BglKB&#10;vKYBqkIpwAD/E20LEWZh/icaG9T6wFZogs81xzpMFzqkzkILVy1dw46Ialj/RUmtjdf6ec6aERIm&#10;KJUUHud/OM79jpfUWKECKbU4vQUFS+LFtRjjNY0pMLJ0NbzfzMep519Gw4234eC9DxgEx3fuRZS/&#10;M7YlBeP1nU5B1uZejClPkPdajNczys4llpZPd7zFqWJ95Iylx1iRVKo6RYEVHdY0OBVV1TrEGhs0&#10;t5mwG1eQxIIio+YK22p7Kp5w/Dy0tnOIrrGiwiG602NHT6GXUL7pf/0I19G9nIgET4Hg9+E3FXyT&#10;gJI56k2q779Xfv/MJpXgD+2nNOc3tO9JNSgTEJ0Aio5J7rECOrf++mo88Ifr8IJU4WN3YuarD2HJ&#10;h89j3ZdvY8vcj7BnxWzkbFlGNbiJENyFBkGwk0pKY3aC0wQECT+5qY4RUh2JRdKnQLC7SRBMrBWq&#10;RxnB6KxKRUjSVU0GQvoIQTOLCmslOSrPZGDEIEg1KONvS31OzhpxXGCrdK1pfYkZLcpl7ObnlYit&#10;ElqtVKBasEWVIlQpRopPRVOT1aP1XDUEbV1hQbAoy5k+l4Cg3OOT3T2WEqNKMcNUhCNtA4ThAWdu&#10;MG9wjQ8Oa5wwh/DblWHKb1QuHdWci43ew8Y0IhBI8VGJuOmiuTWexW1KAvYqHYOqz11Ld5qf13Q2&#10;S/Ktb4W3qcOZvsaGpVka0T37sOtPd6D4t79A9cPXY9vz96Pk5bfw+P/8L9z0b/+GnbffjK6770T/&#10;fffi8EMP4czbb+LCB+/h4scf4RJheHnmLAzNmYvRZSsMMl6lpVBxudMLqOCKLMfOl0F3eAchmOKk&#10;y2ic0COw8bgsP0+5gnxtQBPcqeSkbDU2aInOPH+5zl7Cy2tuM5WZFBxV0KgiuwSV0l9G2MBGNF64&#10;hcexeiMV6Ba4122Di2AeJVQ8GifUmCUb/ig/N7qW7xMirtWb4FbEWO/JpSeIZF49UhXauCSPXQEU&#10;dTChzByLrAczchHkNbeoN02ubZjginBbNJ0uJf8b5UMqwKPhgCDhFxJguU/3Gh4fIaUlEizBukxJ&#10;31SWhLfy/0I8nsjaDYiv20J1ts+KIYwX1SBe02o5f3G6xWM8prGVGxFaswn+2XNx/pU30HTT7Wi8&#10;/mb4PvwM8dXrEZu3FFd4fVW0QaAbY2c7zo4mum4HIqn5iFAZRhXkkBFacYsWn7F1luNUcFeo9jRe&#10;GFGKzJkhhC+OIqqxQAPkMD+jAgvnESMIrSbhWSpA1Rs8eNqZN8z3Q8fPIHCYSvLYafRu34c//ut/&#10;2RhbEoL/DIBTlZiA5Izh/SO8/hno/s/sn+1Dds1/TULwGv6+GV//yo7FgXAyunytjNulCP98zS9x&#10;3/XX4tm//AHvP3wHvn7xb1j8/rNY+8Wb2LHwC+xbN9/UYHX6TjRqxoggKCUoSBmU/gGCei2VOAlB&#10;ucM9zXJ3p6TAcB+dhJ4TBVb0WAowGQnWd+UGO/vQsppJd9jWEhZ8BcMEBJU4bYszEYRWiJUAVG1D&#10;K82VgKAStpV32C4I1lRCK90r8KFESBVOVfhba4do7QOBMAnBeoXL6Qpr1ojyBQVBfedYeydGew7B&#10;VdVKt7cJI+37MUL3xFJiCMRR9trDdIEUGBlljz8iV1gKhy6ZwY6Na4gKZFSuJ9WV0jq8BKS7nJ+j&#10;q6biAIKIR9BTUQWCz2YzUHVorrCvrpnqsArjVFpDS1Yi/b5bseRnP8O5x25HyaN/RPG7z2PejXfh&#10;uv/9X7Dxht+h/d6/mBo8/MSjOP3Gazj93DO48O7buDRjBi7THR6atxAjK1bBvWqdk5JC1SXl6s6r&#10;MFVoQRAFSAgEpbeYSyu3XY98z6a58T0FSGxGh57zvKRwvdv20n3cbou/+5evhX/rTvipOt2bdhq0&#10;XEqPIVgEQReV0SgBY/l+hLFX6TDch0xwswix3N59eRilcnTRHXbR7dY2NxWgor82dsj3bEYMIefl&#10;Zyz6rURvvq9ocDhHY38EIM9BY60aWggQflKBmtsc4/fG9qQRUumIyM3l/xUiyIK0wPa9PFcqYSnN&#10;TbsMnCqOEOQ1ECwVZAkQ5oG1mxBcvALh2Qvozq5CjFDU6nJxdgZjtDhVXJz3wtjWFIRpwaWrMPzG&#10;exj426NovfVeeL+ciehXsxBfvArjCWiOV1Pt5ZUjSrc3WlhttQ2dOoLHEdf4oMb3VBLr2Dng/Ci+&#10;PePClVOEX6IijAIfY0PcdolKUBAkGB0AUhXKlFeo6LASp6koteh9UGOCR/moVJljp3CSnd0d//kL&#10;/OandCv/KQT1KADSCC0lPwtOTuDj/3flp88nvzcVeklX+Bq61ElztjlKUxC05zyWpPqUCchJlfgb&#10;vqfZJjde/XPc/ftf4+nb/4D3HroDM156CMuoCDfPphpcPgt5m5ejYu8W1GfvddxhBTAEQVss3aBH&#10;GAmAAhIfpdT2J9SgFj7XSm+CWxe/IxCZ8XUnIZecN2wRZz7KnPWECT/uI7m28CQEE8t08jenuuK2&#10;TonGAKkGJ2sQOkUclM7TQ3gmIdgiCCooQoVnKjCH6s/K5W83q8rcSTWYQgimmSssFdhSroVlCEFl&#10;kBOOh9up9AZPEnZdliPoauy0nMERJUh3HMBwSy+GWvswWtlCdVRjLvAIXddh3szDBNnlygZcpoIY&#10;KaaaEvzkFmcUUDkWwU1FMUrwjQiibT0GQV9tC7yEoKbOqU6erUhH9xN7UnFi5gZ8fcNdyPnbn7H1&#10;F9fA+8bDSHn4JqQ9+wxu/T9+hNnXXIOeR/+GzrvvQi/t6JNP4PSLL+L8G6/j/Gef49KCBbi8fCWG&#10;1qzD8OKlln9nEVnBhDD2EghKpvZzu1+qkCrNQ/MRbH4qMcvR4/aAlJtSWjYScFJ8hITGERUFllvr&#10;3UKoUUn56bL6CTi34C+FTMWpsT7By0V3WB3FsMZL5f4qzYWupYtgHeVnDHRUdSN0/0bokiuy7OLv&#10;K3fPrdfcl0WIBWp+X0nUXkJPuYgWxSYQgwRgpKjMmQ3C/8CGGQhzAVAFKpSDqYWK4gT6GC1KQIb5&#10;virAqIxZgCpUUwv9VMauhasQ4XGrXqAKSEiZq/KNn2D3b90FHyHoV9WeuQsRWrjUajlGCccxPsao&#10;iJUIHVPKjSpMr1gL10ef4/gzL6L1T3/FpRfeQOyLrzHOazlWVofxigbEtxPK9CxU9iredchWslMd&#10;wfH9RzA2cNTGCMcJr/DBISzbeBbPLTqL9H3n8e2JSxijqyt3+EC3B0ePRRAfDmP8opvus/IHnaRq&#10;LS5luYJypw+dtBX0tJhU8CiV4MHjCPK1u6UTz13/JwLlP52gSAKAAopBMAEYBzoCkxTa///w+2eW&#10;VH2OS+2A7uop0Es+n/p+EoLOth8lQOi4xxrX/JMixwThs3+5ER89fg/mvfUUVk1/G9sXTEfmuoUo&#10;3rmOanAHIVhf9T0IJgMkyeouybFBLZDuTHUj2Nqd+b8TBRMSptcyzTBJzjKx8v18LqVn84W1H1to&#10;XfsjBO1R7wm0DgjN+NtWb5DQMwh2JVSg5jBzn5rlIuWpwEhLTTkaNVukMJMqkBDM0sJJ21C2bzPK&#10;UjejIm2LhcU1LmiusKbNlWt5wXwbD6ylcjzc0oJLdD2GCDwXlaCrvNGCJKNdB62moIsuiqbMjdS1&#10;E3BUd4qC0kaUF1jdjCFBTjNFpPjYyJTvNkpXUtFjF9XfCOE30qNiDPvhJfhUSVl18IIEY7JIZ5yK&#10;ZHzjFgyllOIv9y5G6lP3Y/uf/4DU3/4ex157ALuf+ive+80fcf+//geaHvsb2u++G/1/vR9Hnn8e&#10;p958G+c/+QgXZs3CxfnzcWHhIlxethzDq1ZjlGpwdOU6uNZvJex2wrtyPW0tvFqoadUG+LSOsUAo&#10;oK3ge1R4XqW9sHFbcjNh56FqlAJU7p9BSa6oFBtVntxtuZFKdRnh9hGqrBENFfA7ZgTZiHL+BE8q&#10;PM0UcfH5SE6JJUe76MYO8/PD2cVUjASkXG0BW7/DjmFEgRa54VLShVSp7Fi8BJSNScqtp0qMbNFS&#10;BLkI8TNB/g9Bfiak8UB2MBE+xrhPVY2JEYq2gBRVmFZ8s7VK+B+pqISPisy3eTf8qzYSqlr4vgoR&#10;dmBRfleFJELsEHxrNvC6LYH/m3lwU217FixG+KsZiPB5ZO1GxAjJKD8TXLgMoRnfwPXuhzj92NOo&#10;+81fcOm9jxAnODVl7orGFXdnIbozA1pxzyLNtZ22vCcOnIbngItKjaAjFLUcQCSnATsf3YCUV3bj&#10;6MI8oK4B6OwGWruR90U1pr/fiq9m7kdr0Vl8N+JG5LIbV84N4crZy04xVQuenKEbTaAeP4fgsTPw&#10;Hz5FEJ5AoGcQb/zpNvziP/6XqaikAhT4kjYJGwdm/xxyP7B/AjsDntSeKb5J+1XCTNnxt3/1X4Ta&#10;90yfSwDwe8cz1ZxcREH7NwKhXONf/RL3/+E6vHLfLfjixYex4P0XrDL2rmWzrGp2+d7NUyCoMboE&#10;iAyCVGJJCE6AifCRYpPZdLrE3OIeQlJzivVcc46Ts05UO9DWHrZ9JPfD7dpPAoIyQdV5ngDlFCj2&#10;6/MEnyVy87kAKBXYxeO1lfDrq62SbINK5BTSFabbKxVYnr7FBj9VKrwibauBUYpPqTEqp6OVtbTE&#10;oCBYTUl8sLEBQwPHcLn3KIYJPLnEHsJtRIUTmnttupySpJULOFLTZsESJUq7iglEJUcrcszefYQN&#10;bETfq2kx9aepciqx5eJrl2rzdfZbkU+plggba5SNNkplo4W1VWLdu2INrnDbug92YMbtd+LgJ09i&#10;5k9+jeNP/hXVT92Jr2++Fb/9f/4r0u64BZ333ovBxx/H0bffxskP3sfZt97AubffxNk338L5jz8m&#10;FD/FxZkzMbxoCUYIwVHuX6rQs3y9LfjjX70ZvsTMEs+ONKrFLIsAa5ulwQiAhJMiw5YmQ6C5Band&#10;hBhVnECm55q6loSWwDZCmI0QXqN0J4czCnGZ12hYHYI+n053l/vRWKlyB10qoSUlyP2P0CV20W02&#10;8FItWcR6d5qlyoxqpgg/KwBaRFqgJEwUwNHMj0iKcv7o2lIVWnVtfi/MfanWYYwAkztsy1gShEp5&#10;0Sp6WqEu2qrlQZ3V7ELK9aNL6l+5GRGCOc5jHiMI4xX8r4rosvK4wuwY/OxARhcvx+j8hXB/PRPe&#10;L76gfQXfe+8j+N4H8E7/Cv7PpsP74TRcevp5HL3zHtTfeDsuv/YOYguW4wrP/woVcmzjbssRVHR4&#10;jMcwznvtXPsQ5qV7cef7/Wj9NAtI2Q3s3oLY+oWIL/sE8aXT4Jv3Pi59+TaG5n7MzmwmsHUlvt28&#10;HYdm7sbZDcV0o/fT7T1Hz8mHM8cjVIcu2Cp7coePnUWIJgj66BL7VKxh/yF8edf9+Nm//dtEQMRx&#10;gx0AatxtUqX9E9j9wBzY6VHgSsIvCbck9LhvpdeYOb814Xb/mO/J7DNTLLEPZ2xwKvwcc5Kx+Rk+&#10;6rM6j+t//jPc9ptf4fFbb8B7j96Nr199HEs/eQ2b5n5qa6UU7FiThGAD3VbBh5DqTLikUmIGMQeA&#10;Bj8lKZslQEdLQjBZYcZqE3Z2mWqzCtI9Tt7h1AowSVUoV1k5isnI8Q/NXGkCT0BMLvzuFG5odooy&#10;NDi1BJu1Or3KZRVoSgxd4aydlhhpEKQarMzYZS6yxv6UF9hcqqUFiw2GVlYnKwWDtXRl9x/F5X5C&#10;UMBTIYUqur5VhB4byDB7ZKspqJkjVHDDBJoKKpibW1lvc4QNgFR5I0qe1gwRRY35vkfG77ipBpUo&#10;rUF3FU8NU0mGqWwiNP8Wulqbd9lYnBYpurxuD8qeexkdX76AogcfxLJ/+RkOPn0HFt97K679n/8L&#10;S2/7M/oefwT9jz+BQy+9hCMvPYfjDz2O00+9jIsffImROcsxRNhdWrAUl+csphrciJHNe6i0cggZ&#10;usJpRQhml1M5sYHTFdPC6FqVzi/IEEYCno9QVO7gqNJWpNgSKs2t/D/CUiAzKBJmHj7XmKEUn6LB&#10;w/ycJUETrsME3BABKAh7VNyBMHFvTSF4U51kZ0WIN+3EKBWoa/12ePncv5XqUzCUi0pgCLB+FSng&#10;vjRtz0NV6qMb6+F7wbwiRPZlIkSVqXzLAKEX5O+EqFC1KH2EbmpsRwpihGSUbq3mZ0ep5qUIY7XN&#10;iPI/i/A/FhhVFTrCcwsuX0uXtRrjVOjj7LDiVIRxKtjYLl47gn+UkBxdsx6j8xZgePZcjEz7GENP&#10;PYWLTzyJiy+/jEvPPYezTz+Nkw8/ir6bb0PtDTfh0mt0h9kZXaHrPbYtFTEFVdhhoqGTqm4A4P23&#10;4PlM3PSruSh5bi68c2bh+Gcvo/PFv6H5lcfQ8sFb2D97Jo6sXonDK5ahb/VyNK9ZhJ6ls3BmyZcY&#10;2zIfSN+E7/buwLc7U7DyiV341bRBNPQG8d1FusVKlzlOAJ4gCKUCaYLglWOnsfjRF/DTf/mXiQTp&#10;ZP6fAHiNwDYxjvfPwSdLKj25yxOpLQY8x5KwS0JtKvgMfonXv07Y5HsOAB1zoCl4GhD1G1NMajDp&#10;Gpsi/MmP8Ydf/hz33HAtXrjnZnz49P2Y/fazWPnFu9i26EtkUg06gRECRa6rTZMj/PptEXXHkq7t&#10;pGm7A7wJ02vCzwBI+CXH8JTSouCGor3fg6CAmoCgosfJaXWOaaqdos8Kvjhjj8mxRadwAwGY+I6l&#10;x9RqHdJSqHR2bX66QbA6c8ckBNO2oZIqUGkySp3RGqpNpQSgynErmkwIKoByqJ4qju7uZcJuqI8g&#10;lFusStHsqd11VH10WzWnWCk0guCoQEd4WKFVqrxhurejvJndvKlHa6QACdDyeptlopp4mjKnhZZU&#10;vUSPIblapVUIl1RbZRepqRDB4Vf5JELz9N4arHtmI5o+fR2nPn0FK+97Bi33/BmpD9+CG/71R5hP&#10;JTj48vPooRLsvf9+HHj0GVxeuBXRmi6M9x/HmFYao4VquxDIrkQovwohAjzUyMa+/zjiRy8gftGD&#10;K3SPvt2WQrWxB98uWo74nAUWMBHcfLvS4VGun1RfGoFH+LjZ+F0aH6TbKFjJjVaQQ7M/PJsJsu2p&#10;GOF3h1NzMaogCRXnCOE1vCeN7ynwQNARbnou11dKUWOMKmQwmkKgKv2G1yKgIAq/46FylPKzGSsE&#10;tAo92LS9zEKqTx5TVjFCVHixNNU1TEdQ1bU3bLEZIEGqo5DUoMFrL2KaLpeaiTAhaXO188sRlrEj&#10;0AJQEbrFMf4fcQVElqxFOJ1qkB3ZWBNVGsE+RqirtJXmB6tMmW/jVrg2bKbSXoZLb7+H08+/gJMv&#10;UPndfx8O3nMn+m6hWr/pJrTccSvyrrkOJ596DvGN22wlwfFdGVZUFWUtOFA1hO604wh+vQqnnnkb&#10;4fmf4tysl9H45D1ofuJxnJjHTiy3DP5mqtb2gwi2HUGgiwpu4BSCxy/ARVV3uW8/zhUV4PLmVfCv&#10;XYDvcnYAG9Zg/W2fI+2TXHw74kH4sssSpYMn5Q4ThgdPwq9iq3y98Y1p+Nn//D++5wrb9DeDYBJu&#10;/z0InfcclZcEYBJ2DtQcZSalqSj0737+U1z/i5/hxqt/hptUnfq6X+L2312NO35/Nf5yPR8Tdhu3&#10;6b2bfv0L3HC1M6MleYzJgIhsEoIOCPXcFCE/p9+7+ddX46E/X4/X/3Ybvnz5ESya9irWzfrIlgi9&#10;SsBRRRgVRhXMJtzOpOtp7udk+Swrq2Vu7yQEk/CbCkBnMfcuW0DJgWBifJFmym4CgIou11mqi2NK&#10;u0nMOmmstch1MsqszyvtRgBURLq93okM2+r4ExBMRXWGA0FZZcZOJzqcm4bawizUEXxad6SBIGws&#10;LrBFpSsy9uBYC91VrR1CFThEiAz1HLYZI266vgqGeFU+qqDCymy5CEDNJFF1GXdbrym+0VqCT+OF&#10;BJ8A6aHSU7RVxUtVJt5T0wSvin1SUVglabq8/x/G/jo6rmvr9kXz13utnftOe/fc877zfRuzs8NO&#10;bMccs2OKIY4xjh0zM1tmGSRZaMkCi5mZmZmZWbIMMki2mO3018csyXGy97nv/THaqlpVtWoVrN/s&#10;fc4xxxxI4MXHC1wWAlL2WDriY1IxkF9GiJbg7sU4ZOga4dHtw/DbcRCeX81A8tYlWM2W1vn7FSj6&#10;aQPS5i9A3qJVePHAi639a4xKdZHHL1VOmSzOPfr0FcZ4+01LO0abn2GkvROjsmi35JU96cRbgmR4&#10;08/onbUQg1QrY1u2YtDFg0qNllhy58S6Onig046we+CsUl1eyeiwLZUrwfXajsqOykklVRMMHVSR&#10;0rcnidBih1/x9ZIjKDM71BxgGfgg7F5IShFBJNP5BHwyw0RA+1pUKEGjVKjkKcooO9VdF29Lzp4U&#10;d5Wy+mp0OzpZJYD3Sl8fwTZERd0vCehUar3Wjuh/YEv7aqMWRR+WrZ0TBqgI+9xonaXRCY3GIO1+&#10;H79zWRhK6g1KX+BwBBsNKrU+qraxkEiM8vcdo6V/w3MY47lI/2AfFewAgS5lyzruW+LJeS00nziF&#10;+t27UPbDKuQtW0QLPAuxc2YgdMZ0BM6ahhqq9jfmDzDKxmGMEAfPP8ujAX+72IjTS+zw9spVNmSn&#10;kbJxMeH3I56YGGEgkY1ivjSeceiMiOD34o3Hxtaov22KpjtmaL5lhWfGLvyvEeDlzSod5iXd08Mg&#10;H/T5OwHhBK6ZJX+3QPQ3PQX4HxlulTQZwrBK+gOrVFmuoOuG+Pq//qJs6L9A8H8DwIl9vwWfq+BE&#10;5cfbotpkvq/M85XR2iXTvsLKOVOxbsF0bF46EztWz8H+9fNx7KclOPPLClzcuwaXDv6AS4fWQ+vw&#10;elzk9vzBdTjN/Sd2rMQhPm/nD/Oxia/9/tspVMxfEoqfvQPiZHWuv8FQA0KB7yfKFi+fORU7VszF&#10;ue1rcIdqUFa7c6Aa/KBASmHxS5OiqRNVo8Xaavr5NFE0AUIpoir7xrfvIMjXqQGM8Vy+iSU1KxUA&#10;J5Tge/2LtN6SaiNT7zS5hokq0VolXqfEMWLV7fw0AaEoVYJachPfA6DMdJHXyZQ5Wa0+fTzVRVWI&#10;UCPDToSbCxJkGUHZF+oPWbFeU0lGA8G0yAi+JggxPi4oJhg7qQSfq1SYUrworsZLmUESl6mKJcgA&#10;R5cPLZmAMC5drTL3Svr7JBI0643IGsVS7fiVjE4GhqsLWG0l7UQgKAstSQ5aGlVhRr4aIe6lFVOL&#10;iEtyrKgSwrWP5yFVSnS10xFiGoInBmcQuGo9HGb/gOwNi7F/+nR4f7cAqWtWImnmYrReNMTb2jaM&#10;MVSKRHO7ilEpzV7VjNHaVlV2XUYNJZdsROrQPe9Sy0O+vXQdY/v24NXk2eiZNQ9Di5di9PpNZUO7&#10;LBxonb1pX31oW6m6lEqjSpSRWklVETVGmHSJpRVVRjhI7qTYYQGc2GTpT1SDIlS5ckzpaxQrLLmE&#10;LwlO1a8oaTFUdGK3u6gaZcpel6S/UCUKhLv4ehltl8KwsoBUtwT3dcv5EKJ9SQRAfAoGpZtBZnwQ&#10;qH20wb1UkgNUhVLNecjEDANOrsoi99s4UTESkjwH6TuUKtqyqt0QoTQsEJS+Wn6ernO0mHaOGItO&#10;oDVOVknSb/g5hvm5hqVCDV8vy56+pnp+fkcPj+/ooOnwEZRt3oh0/j7Jyxcg9Nvp8J/5DVyoaFJX&#10;rsSYrj5GZX0TNgpgg3p+kwe+/3AHOk6dRPXxnxD5y0q00NYOZoRgpDABAznJeBmbiNbwDDyKLcbT&#10;wma8bn2M/if16H1Ygt5SNgjRvnhuTRV5VR9PbtjgdWg2ugm2J7xunwZ5YSw2EG88nNF4xAzHrpci&#10;r7IfYzxGr0CwrBaDD58gmi5gMpWgsq2EmKTCTEBF07/3r8DTgGZc/TE0/XwCP1pq2tB5BN8yfu51&#10;C6Zh+4o5OPCjAG8xzu1aiWtH1kHv3FYYX92N+7cOwUbvBByMzsPR9Aqc7l+Hk7k2HC1uwIG37e5d&#10;ha3RRTzQO4172ocpDnbi2tENOPbzMmz/fg5WEYiiKOU9pRLN+zCUEKBLIvj8yZPww7wZOLhuMa7u&#10;2wjD8wfw4M5FKsFcKix+We+XzxcgCgSLxgH4fkzAUA2EKGssNpqAI+wmFlgXC1zJ+yrXb3yApZIW&#10;uzJfRoOln09KcWlmneQTfgK+nOQYZCdFM6KQnRiFnKQY5BFwMh+5iKAsoioUZajqFvL+xGwVVTwh&#10;NkL19YkSTGILKH188VSA8YRhAv8EogKTwgI0S/QRglJ6X7bJEWF8LECtqp8Z4o8X/EM8y69U0HuR&#10;W0ZbXIcX6UWa/j9aYkkiluoqr6kaXkkfnxREpdWVmntST/CVWFvellJUMqdWps518eLtkVQOPvZa&#10;0mKULSYQCb9eWXBdcgV5canRSh5b1oKQpS0lf8xppwkyjTzRduc8WvRvIMveE8nL5mHXN1Og+78+&#10;ROKajWgyorIoa8JoUztb9BeaBNmHBGHjU1WHbqysHmNFtRjLrdSsV0ELNdrwRK1ZMWrljJGNWzHy&#10;0894/NVMPJs1F6/nLsTIzt3oc5b+O08FrdcektYi/YS0gVRRqvwUwfja0QM99h4qxaabVliqw7zk&#10;fpn69pKWWVWCofUVy/tCRnKpIF+pPEKqRQJQpsl1EHqqwrSAkNHF13TJiDO/QzWvmc+TRGaZlieN&#10;ihR6FUUolbD7eByZ6SKLPA1TAQ7wO5XS+v0EVj+BLPOH+31ok20dMGhjh0FHZwXFfktbtSiVwLBX&#10;RsT5maSajKjCwfhUDLGhGosigO5Zofe2HkYk9UUAKMnRVLVq1oj0MfIz9okavGuM50amaNc3RMuV&#10;K6g7eBClGzcjbe0aRNIKB303F668UMOWLsCg9m2MOXsCofF44xuOmh8OoZ/WrPbcZhTqH6JTsMaY&#10;nxlGH9zCqKMhhrwd0cH3ajB1R7mWI+KX3UbJWkP0XHPAGzYaI6lpGGqoxEhtPgZrM9hAeaL+2BVU&#10;HDdGd1Y1Xj9ux1Pa5MEwnq+dNVZ8ehqTLlWhoYgNZX0zuivq+L9pR7TBA3z1v/6ssa6i5P4tAOX2&#10;b9ZXIDgxejsxwCHlrhbSuv5A8O1eOw8nti3DZaq7m6d/wt1LVF83D8Ba/wQc712Em+U1eNvqINBJ&#10;HyFuJgj3skCUrw1i/O0RG+CIGEY0b0f52CHM+wFCPMwR6GwCL9u7cDK7CivdEzC8vAuXqRoPb1mC&#10;zctm0lJ/pVSffIavxz/DRNqMlO5fKoMkS2fj1E8rcPvYdphdO4kPiiYgSAX4DoIKgLkozM1DQU4u&#10;I1tFYU4OihiFcpt2VtJiJFVG1J2aXsfXTVheTcggiyRAZzOy+HgWn6vJNdTMPaYCTP0NgFmJEchM&#10;CGeEIYvb3MRI5CfHopCKr1BUocxJHq9YI3OWNesGxCBLUl3G8/3UTBGqv7gAD1UrLIH3pYhCUmgQ&#10;IRiGlCiBoKb8flJ4COKD/BDqbo8UXw+8KKrEs2zCT0rop+XjOa3xs9xyBpVhUi46CSpZZElmlbxK&#10;JtAIPgHcK144sjaGLBKk8gOVaolEjygaUYG0vaqoai7tc2YBugjBbllTRAZJaLGGeH+IdmtQ1Eh5&#10;He0zL8TCCiSddECdZywaDa6jdtdPsJmzGWHL18FixSZkaBuig9/3WNtjjEkOmCTQNj7BcLUovjY1&#10;iX6Mll4W8h4rqMVoZTMhSLVY3oSRtpcYSy3A6PGzGN27H0M/70Tr1wvQ/Mk0PJ82F70r12JATx+d&#10;tIPdVvZqsOIFrbBArNvSHq9tpDKNh8rle01YaYorEI4ePmoqm1jhl9LP5+mn6gW+oBp8Ifl+Mtor&#10;s0cID5kf/JJKqtOFEKT1lD5GUZwC3R6+Xw/fq09u87WSxydKs5vQ7JVZL1TMsiRAv3sA+qycMERI&#10;jvgGqf48KUyrljCV53KfpLUM2Duh38MLA85uCu69Lu7oc3BVIfmN3YRML99PqkOraXby/RPaQ7zf&#10;QTU4aO+IEcL8DX/PUf62sk70Gy9/jPLzDju5oeeeBTrumeO59i20EYKNR0+g6cAxFG77BVlbtyB6&#10;9VLYzf4SoeuWYFDfAPAIRaxxDfJ+MsSvF/aj+cImtJsfx0uLSxi6eAQ4exKj5tfQ4Xwbjx14POtz&#10;eOpvSrXKzxAqBXNt8WTjdtTP/BH95m7o0vPCs+R6PM6oQXdtFd48KsAzVytUHLyMNnNvDDW2oT01&#10;Cb3hPFc9XWz95Bjy46ThbEVPWQ1tchtKvcIw928Cjn9qrOW/AFDi9zZTlN8344CREvnzJ3+JDYtn&#10;UKF9h2vHNkL/8l6Y3zkB+3tacLXShpedDvydDRDqaYooPyvEBtrzunRFaqQH0mJ8KGYCkBUfhOyE&#10;YGTHSy6vZHIE8Nr2pWvzRkq4J5/vhrhAJ0QTliHuZvC104Wz2RVY3jkGHSrLM7uWY8eqb7Fi1mTM&#10;+vIzpQKlnqGy5gT0/Mlf4Ye507B39UJc2b0BxlqHBIJZqp/vfRWoAWAOwZeDvOxs5GVlaiIzE/kS&#10;vF2QI0URZBRXBi1kkEMTmhQXhgKeBnwTIffLJdmaFlyjAuORmyzqT1aJikBGXCgyYkNoV0NUNdjc&#10;+HDkE4QFKTEopFqUKCAU87nNp0rMowqcWDdA8v8mIJhI9ZcgalC2au4wISjL8kWGvoOgrD8ipbhj&#10;A7zZCrGlcXiAR6kZaJcCCil5qkjqs4xCPMssQTttsdQGfBGVoimgICDMLFRT3VS/FO1SB9XHxLxZ&#10;qSQto7wyC0P6riSV4wVVXwdhKvZZKjfL/GGZKzxAcMoCOoM87kBZncoblMn7g1klOLjCAsHnXNHu&#10;ZIHKO9oo9yBMSsvR39yIvpdP0NXSollXgtZXlVpniNUdq3mINwTgm8JqvCmoxlghYfjwBd7UEZgy&#10;FetVP5VNIkZPXcQbfSOMEXZDZtbouW6Erh2n0Lt4A/oOnUSnzH+9b6Om3nUQEjKTQ5XGp1oTlfia&#10;0JIy+QJBmc4mM0KkfqD0BUqaTCcfl2Tql25+eC6pMwSZPC4g7OBjKmFanie2lmpRBmF6qDhlBFis&#10;rwwUdROoqv+P36ushNcbSbWdmMHvMEmtqdxNNdUvYGJjMhocqQYuZD1gUXWSIjNkZoXB+1YYsHyA&#10;AXMqOzNL9Frxs1raELb2VLEuam53rz9hS5Un6yDLesgyi2dAujrMaC/PXsTIfSo0qlA1OEILPRoY&#10;SjB6YoTH75ViFTx2583baD+vhfZjZ9G47xjKT51C/sH9SNywCu5rpiN8/WK8NTBG/p0EfDjLGXlr&#10;juDxtvVIumiMiP026N5xAo03AhFs14Cqm4GA7X2qQXNUaZ+A+8rvYPvldIR+9wNqT5/D4NHjGNS6&#10;ide04/XrCcmuQbSltaDMLAcNYUUYrC/FSFMWHpqaoP64DvryKtFO0TAY7IQ3JsZ4GRCLt0+eY6i4&#10;mhB8iFLvUMz5y28jq5oBEYHi7yE4YS8lJkZuZeBhyfSvsXv1t7h2cC1Mrx2Ag8kleNvpIYigCvd5&#10;gOgAe8TzvZPCXJAa5YnMeH+6vVA6vWgUZ8ShJCuJXEhS2+LMBE2kx6OYjxcmR6AgKRx5CaHIiQtG&#10;FsGYGe2HjAg6o2BnRPP4gU6GcLG4rtTh3fO/4Pye1djO81ky/Ss1kCIFXUWpysp2K2ZMxbbv5uHs&#10;1tUwOrsfHxTTnoryU1WlpT+QCk4gKMpPwJeTkYHs9FRGiooc3s7LkPnBmmlzRVmaKXTF2WkoyU5V&#10;U+qkv09Nj2PILJP3o4yPlWYl8wMmKLjli/0V9ScAFJhR0UlxA5nOJiWxcwlHAaEKwlKzjVKRx9s5&#10;BOXE/F9JhtZAUDNvWCAYP64EpcK0QFDgpxZgohWWmoNRvu4IcrGBh7khisLD8by4Ck+oAtsTMtFO&#10;y/s0Nh1PU3P4B8pma5qLp3HpVH1UhDLiS/DJqG8HFZ1ajziBj0lQkajgYy8Iu5fhMXjB57yUVBlR&#10;iTI9jcqxJ53WLTxWFU3ozy5Cb0EZenmhj2UXoMU5DEfm6aPyAVVKeQ56njxE74t2vH70CK+aG9BZ&#10;XYG+inoMCwBFAdLiyuR6UYFjpQ14U92CtwTk2zIqQpla9UjWo6UCfPZaPTbi7IMRE0ulcEaCeHHH&#10;peBNXinBWYWRiDT0Gtvj5U0jvDK4j06qv04LmdPrglfWDBkQsaH9JRhFFSo4Sl+hDIwwXhAWKvFZ&#10;BkZkxggtq8obJJheOVEJ8j1fisWWPkECr5PQkqIUkhfYzZCy/5Lq0k/FKDUBu2XqGiErlbCl+IEs&#10;6iR1EPuCNct/qtL5/K6HqK5lwfUB/lb9yZokaKn2PEDIDVk7YMjoPvp0DaiGaCf1jNB9l2Fsim4T&#10;qiyDe+jjc6ReolSVkUWTZMBKkq5fHD2DAR19jFLVDvOxEarJMVGBknpjbYe++xbo4XG7qAQ7ta7h&#10;ye5jqD50DFWnz6Ds5DHE/PQ9PLbMQfTmhRi9pItbazxw5csDeHtZC8/v2MLbug23r1Sid6cp/PeE&#10;47vzNdBa7omynY50KG3o8S0EIkJQc+8mgrb9BL95K5G2fCte7TkObN+DsdVb0HvhFnp2XMDzpGo0&#10;lfSg2rIQrallVIWl6HS1Rd1pHQzwt30aE87f1w0vLxvD3boCTRUv6BCaUUZVPecvH2kgSABqQuDx&#10;GcE3Edz3DoAaCMrMjO+++Qp7Vs6G9sHVsLy+H25mlxHsZIxYPzukEFQZsYHITCTAkilq0qJQROiV&#10;5iRSFKWhqjALNcXZjBwV1UVZqCrIRGV+BiryUlGRnYxyArEsIx6l6bEoSY1BcQqPocAYRjCGkBP+&#10;VInutNG2CHa7Bw/rO7A2uEAluhtnd63E+sXTMecrWmSes4xOL5z8NTbMn4mTm1dA78QugSAVnKTG&#10;yMCI6gsU25ut1F4uYZedlowsSulMSUVhZMmq7rSimnJZUlZfE0WMYhUpKMlMRSmjjEAU6JVTNWoi&#10;nR8qBWWZiSgh5YtSqOoIMwGZzOUVmE2ErAon64AoNUi19y4IvrxEAWCUAqSAUqApOYJqzvB7EIwT&#10;NShziIN9VWHVJKk1KBFJG0xlGBvoh3BPFwQ6PoCnuQHcTa3QlFyMJ9mFeJKYjcchcXhMlfaINrid&#10;KrA9iftomZ9kFuFZVhGep+fjWQ63hMcLKbRA5fA8KYvWORMvEtPwIjqRF38UnodG4ll8MoEoy29K&#10;zT4qHA9f9FBNSMqMKBvJHRSbLCvP9WUX4ykvvhZa6Gf19XhdX4vO5ia8amrAq7pavKouR1d5uVqD&#10;Ykgm0QsICbrhlicYq2iiEmzFaEOb6hMc4eMyQiwjwaMdPXibkIM3BNco1d0IVZYaDJDUEIJDVlgb&#10;qmjAUBsvDFmQx5vK7YYeOoxp92g7O6nqXtm5qTVCVMFUqkABn5rrS/v5mopPBjqeE37t0u/HUGWx&#10;aHs7XKkSfWhprVypmqzRaeOEVxZ26JTRZVptscMyM0XN2KC17qFS7HNgA+Dopal7SPDKUp8DMpjB&#10;4/bRJvdROfY5eqtBiiE2NsNpORikapcYkIXTGUMZ+Rjid6umyhGIcoxemR5IK9xNm9xlbKYWqOox&#10;NEEv4dhraoF+6TekFRcID9NOv7pKxXX1BobtnTHoxsaDEB91dMUwY8iCStDEjK81wKsLF9Fx9gLa&#10;zlxA3ZmzqD57HkW/7EHhjt3IO30MpSeOo8fUGS8fxGEsIg8orACo0JBVibGMarzNLcOviWwMQ+gy&#10;fLOQp5uCz7bnY+3dp2izTgAtDxsHG6TeOI6o40dQecsQL20cMWppDOzZCsyl3dah6i2vxdBtb9Te&#10;TkGLXQreVufQobii/hobNb7nsyg/vLEwwbcfn8duq1YqwpdoZAOz6MPPMOmfH70Hwd+HUoAKfpp0&#10;FwHgkqmT8NOSadDa8R3MLu2E272LCHa8izg/GwoTD+QmhqAoM56CKIVuMAOVhFxNSS7qygvQUFmM&#10;pupSFY1VJbxfhHruryvNQ22JADET1fnpqM4lLHNTUZmTTH4koVwiK5EcIRwZJZl0iWnRyCFoxTbH&#10;Bjog2MMCHjZ3YaN/BjdPbMLOtXOxmLAWSzx70pf4fvY3OPTDYtw6+BM+kD49yQ+UaWqylfsyJ1jU&#10;ngAwk8AT+GVQSqcnxSNTlq5TdQMnymZp+urU4AWjmGpRA8JkpfjKqA4Ffu9DsFykbwblbpoGggpm&#10;cbISnGbtDwmlAgnAvHHw/S5EEU687r35v79TgeMQVCAM8tGU2WdrKoMjqi+QKjDG3xOh7g7wd7CE&#10;t4UB7unowN8+RlWHbqMKbItIxGP/cDyKS8aTwCg8pm1rIzAepeTgMe1xeyaVIoEp22e0sc/TuS8t&#10;m8BLUWroOVXLC9qspxExVJQCREk0pp105EXv5IYu3u8Oj8ar6HhaQm4Fkpk56CwtVcB73lCHJ3UE&#10;X20VXhGErxsIxKZGvGpsQF8VYSUT6AnAIbHChN2Y9PvJaLCoQbktJZiedFAJUiF29mhGi68b4g0B&#10;8IZWfYRqd4jAHeLFN1RYicGiGgwQnsMEoaxp8SthOkIQdty3xUtrZ3QIsMQCix2mIpTKL6+oIBQc&#10;bV2p8rzx4oETOkKo6JLiMOTni2GLB+gztsQL60CE21cgwzwXg4b26DFzoBWVhiCOVjQafb5S8ioe&#10;/WFJGCCoB2RGR2oBBmMyaXdT0BOeREtMxUxw94fyNbTCvbTIfW4BGHEnmLwDaVEj1DKYQ1RwQ/yN&#10;htlojdLWjrKhGZWK0QFhfH00BvxledEgdFPZ9VjZovsBbTGVYI/YfykIIbNCqFilesyAAJjQfHH+&#10;KgbMzAlhTwzx+xtxdMEQf8MhfUP0ixK8a4iOC5fxfN8RtNIKN+46hUfaxlTCIRjLKsGveQQev983&#10;jY+BZy/x5uVrjFCVS0rTm+omvC0ox1hBJX+jVvz6uB1oewLwdyg1SYHJ0Vg0mFFZp1fjVWA53vj5&#10;IIsWOeHyOdRTmb4qr+ZvGIsx0wsYpW1+s3gNVSu/j8IWPNMKQ4kVG9fWUrwMdESLgzdeFhRiiKop&#10;fO1OfDbfGu2VL9hwp2LV55PxxT/+8W8XSFLqTylATTK1AHDB119gw9zJOLnhW+if+hGOd48j0O42&#10;YrzuIz3MlddvkFJ9FQUZqCkrRH1lKRrYgDfVVqKlvhotDbVolaivQSv/4y01VKZVBGIFYVgmIMxG&#10;LUFYIyBUQRgyZFtdwPuFhCRDlGMV36M8j46UXMmldU4j6GMDnBDgcg8Oxhegc+YnHPhxnrLHM2iJ&#10;l3wzWVWZubTzB3wg/XgTAxuylfvS1yd2N5dQy6YKzHgPgllJCaqIaX4q7ayowfcA+A6ECoIphKCo&#10;wT9AMCeNJBc1SP9PNVhIS5xHqOUQaFLQQK0JzG0OLXJOYgRbEqo+NVI8HknRmvtih8dfI+XypXCC&#10;DIIoAAZo4CeLrUiovsHQACTL0psRsghTMOKoDqN8XRHqZo8Ae0vaYQM8uHMZTvoGeEhV1EpV1kjL&#10;20p79tCPwZayjRbpIVXOQ158D6ksntKWPY1JZsuagOdUfc9oa59ExKGdFu65lx/aPX3xxNMHj3z8&#10;8dTdE09d3fHCifbR2ZVWUNJOZB6tFxWTP18bjZf8/jsqy/CSf4jOWv7h62oIvjp0EXyvqQS7HrYy&#10;HhKEzeivfYihusdUg1IynSCUEV9Zh7aCEJRim1KtWEoqPdSkxIx0D2CIoOnbdQyjLh54KxP4af1H&#10;cys0a9XSKg3KIj1UgCO8YGXx7mEZYebtLlNC8K4JXlo64tX4AIbkB0q/Xoc1PwshJ4pswCcKdT9d&#10;RJuOHtBcALY4gJE+oG+FuvsFuOzTi6iMfqCcalVUas1DgroNb+sfY5RKdkTUKm8r9SpwaNAM+owQ&#10;9oN8TW9sFnr9aIMJul5+zwNslAaoBodjqQJlOhx/l8GIBAwQlgOpeRhijBGYY9G0+jKoYUd42XsQ&#10;YlR5Lr7oN7NDv4EV+px8MegdisHwRAwxBqWf0VczCKPWZKYbeHHXHK+u66KXcOynvR6kJR66d1+N&#10;9vZLVWqq2SH/SIzx9cO+sqhTslLib/k5xlqeqmIHothlxbixxkcYbeZvwwZqmCAcef5aM2glXRHp&#10;muU3VQUYvgbNbUDDQ6D1MeLsKrBWrx2F0S8BOoXC26cQeY7QZQPQJ6WxiuMx7KePsW1rMLLnFBu4&#10;In7/dmg+5Ys8VyrilgI8tDVDm1cE2gmLnrvXkXrcAD38nZ/y//v9JwLBf1WCv/UBamZgSJGFuVLN&#10;edok7Fj6Da7vWoQHV7bD2+wCIl0NkBxki5wYHxTR+oqlrS3LV/BrIezamurR1tyARy2NvwUb/Eds&#10;5B/WEYS15UoV1vM1dYSgqEEBXBWhJ1FdSKASfLW0zqIYG0RRVhSrqC8vRk1pvlKchWRLdjwFTwiv&#10;cRdj2BudwZ0TG7F79Sw1er1g8iRsWjADJzcuEwjKgIWmaIIGghNJzDIjIwW5aUnIpgXOSpY5urTD&#10;yVJJWsroayD4Ozv8DoC0w1lpjHRC8L3+wVzCUG7z+GKXi+T1qXHISxEpG8WTJtTiaI25zaYClJHf&#10;XCoKVbGaIVtVwTo5Xu3PSYj6DYIhhKCoPlU+SxOx/u4qRBUmCQSl7D4BKGuPxPHxSG9nhLrasfWi&#10;dDbXh82dS7h/+RhyPFzxJD0L9VR9DXFpaCL4Wqh+WmmDmgNC0UI72+ruhYdUEm0efnjk4YOnfsG0&#10;zHF4FBSGp26eeOzghMcWlmiztMJDH188tXPAU08vPKUKfOnmjmdWD7jPFo8cHNBiY4nnWSnoqCon&#10;/Go0ACT8RPW95h9EAbCVAGxtUfe7q+vUPNBhKjupKCyl1IdlwENGhitbMEpLLAMjKl+Q1na4o5sw&#10;fElVRvViZI4RWtlRWtPR2DSM5ZRhrIQXHS88KeEkuYNjaflUg00YbKNioXIZJOhenL2GFzr30GF4&#10;Hx2W9ugws0GHKEDaw4fm9/EkOBhvy+rw/H4witadxNvKNLypzMOvVhaEoCmaac12nS1EgF0N0EIw&#10;88IX6Ml6GGMKetxHYEjpJ1lUSFSupp4eb7d3QpaQHOL5DOQR1p4hGCSEh/l7DFg5qKlsI2yshlNy&#10;MZxXSoiXqTU4VLVlKUPFzzVWWIOxzBKMUPUOp+ZTBedgJD5LNQCj/C5/LW/kZ32EN4TPr1TTY1Jw&#10;NDYDA8FxGBTFHCqDCnGq/NWwLKgUHEMQemPInnY8OEGtD/KGIH/DhufXRoJLjtVKkPHcR7h/rO6R&#10;Sl2SdT/kd3ojip3vNfy4A0P8Doble+D9sdI6teLcYHk9fzMNPKWK9BvGYFYNLh+Nw+Sjlah1JuCC&#10;XAnCo4g+vhOPqX576/nfyA7mZ7PD2L5NeLt8neru+JWNX+shV5TQZg/UJKHqhi6esIF/7WVNRWvL&#10;xrIVdU5+mPkfH/6uT1ADP83gx/sWWBZkWvT1l1gzYxL2r5yGW/u/g432LvhZXUaM5z2qQCfkJ8gy&#10;tvGoKcom1MrQLAAk/B63NuMJG/MnD1t4uwmPBYLNDCrCh3WVaK4pI8wK+bosVFLxleUkMRLJDVph&#10;Kr1qUZU8Zl1pLsFXhEalLKs0UVeNppoq1FFxVhXlqEGWnIQQukNHuj1dPNA5jCv7lmPDomlYRGu8&#10;evZUHFy9kHY4R0pb/XsIFsggCEElfYA5VH5igyVkcaPfAZCqT2ICgCUKgPwABKBSgATfu1FiGSDh&#10;PhkhlucXEpz5qRqoZUu6S4KkykiuYDT3jZftV4nTkk4zkVAto8qyonyMGkWWkeHkEB/Czh1xhF6c&#10;v4cKAWCMr5u6nSAJ0zJwEuKHeN6WxyI9nRDibAN/m/twM9WF9R0tmJzZicP7riLYOx+PEpJQGx6D&#10;WlqqOlqpeltn1BF89VR3TS5uaCYIG2iPGgm8Fkaziytabe3QYmyMFiNDtBoaoNXUFC0+Pmi1tycw&#10;3fGQKvDhfTM+po8mPlZvZsZWmDaZP6DY3M76OnQqABJ+EmKBGQqK/IFfV1eqUkujAjyqI1laUZZe&#10;VLmAVH9jtFySGjPKi0wKbA43tWPwRTeVHvc7+kAWER+h1RzJLFYQGItKxZuUPIyqku2tGEvMwZsY&#10;XuiiyB69xNjDLrT58c95zBwvb+qgQ9+MipAQtHRAh5Uj3jjbofPuBRQZa6Mrpwj9hY3IWXQOr93t&#10;gIfl+NXPC7iji0HjKCQdS8UzpwK8EQX05CXVEC9wmdlCMMigzcjDZ8rKD1EhqirIAjJ+Fll5Ta2d&#10;+6ILo4yxYqpc93AMUX0OmjzAG1c/vOFnknQgsZ2/UlG9JfzGHr3AaPsrjLwgcF92442Ahg3G2NMO&#10;AqedkGrHmID38QsCm8+XGn71VKfyHdKKvqWSEyC+5ffya3WL6h54y8cFSG/4+JtKWajoMd7yOAI8&#10;OdaoVHuWgSj5LhmjbTzv569UDqdKUn/8UlMAVRocglL2qVJXzzoxxO1IKxV9GQHIhmhIKss0i0om&#10;DPmZ31byc6eVIvB4EOrd0vErG0u4eyP72BEEnNiN5xmyumEqXse5YSTFEW93b8bwXQu11Ch2nUfZ&#10;+SA8yS3ByzAXNBqwEUuKxaC9BXLschAa3owFn87BVx/RDhN8E+rvnQIkAGVQQXLw5n31JZZM+QJr&#10;ZwkEp+Lm3iWwvrET/oRgrJcZ0sPd1KBFeU6yUmvNNZVobaxTEBQAtj9qw9O2VgXBRy0NaGusVyqw&#10;qaoYdVSAlVR7Jdly3YeRAwEURH5kQRAZEEG2xJMjabTKuUoxCvyaG2in5RgUDW2NjWiuq0UDHVU1&#10;QVicGY/0WH+6Pro9yysw0tqKfetnq6l5K2ZPwa4V31IJCqjGLbGq3iIFDWR6mkxnI6BkJkcOISUh&#10;JfQl3leBCn5UMe+CVldGiJUCpP2dGCH+XZoM75fSFk8kTGvyBfkeyQQhf5iJkPuy/18gKOchz1UQ&#10;pP8nBJNkRflADfjeAdDPTUEw1s9d2WRVYSZYnuep9kd6OCDEyQp+NvfganIHNrfOw/TcXuzetB3n&#10;roWgObkQtb6BqPYNQnVELGoDw1Dn6Y9a2ttqCyuUGxuhghCrMrmHWmMD1Jgao87KktbvPupM76PR&#10;3hENVIJ1DvaotbVFvb0dGmxt0PTAErX376HGyAAdVOGi+DoIuQ7CrqO+nhCUqFP9gK8IvldVldwy&#10;+EfpqanDqMz9lQtMLCWVkqw1Ibb1DSH4JqOIUayKcooSGi5rRD+fOxibjrGgaD6vXF3kcgyxzFLV&#10;WOzvUF6lZgZJWoFa8WykvQODBa2wsGrCWv2HcDgcjdc3TPDC4B6e6xqpKipPrpuiYctVvNHVxmPz&#10;O1QXiXhD+1210xQV26gGG6gEi7MAqsG3Jv5wNq2HXfwAuus6CUKBoCgdgRAvflGCoppkpJsWX5ab&#10;FEU0SkDL2hoDsmYGYSkDQKMy26WNCiqjDG+o6H5NyMKb3HIMVxNktPdv8xlsKN7WUG0J8B7TZj97&#10;xe0LDbBkCqEC4hNlx8V2CvxGpZQ9FaCs4yGl7t9QUY7JMeR1MtIuDY00MATgmLyH9OHRqkq157E6&#10;Qk8Gowi9UUJ+RIBGVagaIwJ8UEBI4MlA1iDPSQqdqrVCaIOHpcwVv4NBWTFOYCrHL2Rjx99iiJ9d&#10;2WexxwTxWFUj0PQQ3XnVtL9NVDnP4HozB37rf0L8hWPo5edus3JCV5QjxmJt8euenzF08hIGkjIx&#10;ct4SVQZx/D9loc3cFM+oBocCnHFi0R18ZPAC85fvxZS//Xkcgr8pQMkBVAD8QqMCF1IFLv3mS/ww&#10;+yvsWTYFV3fOg8WVrfA2v4hoUYICweRwciVFQa2J/90W/p81EGwhAB++g2Bbc73qH2ysLqVtltxi&#10;WaUyCpkJFCyhtoSXKcK9TRDlb47kMEc6RV/ygjabirCuolBBUAD7qKWZx2vhtoUwrFf7a8uLyJpU&#10;ckQyQRwQ6KwHa71DOLN7EdYukDnKk/HTdzOpBBWsCKhcmc4mEMzUQFBNTRMV+BsEFQilP1CSl98B&#10;UKa0jafJ8HaJCkJQrPC/g6CkyXCfpjr1+xDUKLzfQ1AAKNZbFnQaX89EVCBDAVMgGBcxbodlRfnf&#10;rLAkSwv83ilBQnBi4EQej/FxJQTtEOxoAd8HhnAxvgXrm+dgdHovbu1YiU1rd+LuFUc8TohHlV8A&#10;KmhzK2lzqxhlXl4oo+IrIQDLjExQclcXpUb6KDM3RyUhV2VrjWrerrG2Rs19bhlVdnaoJvyqTQxQ&#10;dvU8Ck8dQVtoIK1uM9WfKD2xvc3oamlFD61vz8OHKrrZcnbzT9PD6Ob9/irNYtxycckSjENUSQJD&#10;gaBcoG+o8NTaFYTaMGE3RCgMSP9gZDJGqS7kIpcadaOysLcE1dMIjzUoKsgvRqMCeUGOtj/HWFMz&#10;Cl1CEWXoBocbbBB3GeHJyfN4fE0X7Vq6qDPyhM00HVTsuosBPzs0ertRtT3ECx/+tqtOYLQggdaw&#10;FL96uQJm9vC6lYn9Zs1oSH4MELJjVFFvmiV9h+9HW6jmNUsfYNNTtVbucEEVFU0eP0M5+mnP+2Ug&#10;iNAaJDAHu/ox0tlLYLABSCWwErLVspiyNvDbrFIFqLfyPVGZCfBGqQbHCKI3om4JIbHjUol5TEDF&#10;8xgiqFR3QoF0C9AOZxbymBl4G8/Gg8cce0h4iq0mINVi6KVsSHLYgBCcMqI+LPZV1ieWwSh+thFC&#10;V0G9iYqaQJf1QAafvqQy5+fi5xh48oK/nTRgPEcCVFWKltk+jBFCb4y/7UhZLQbSi1Qun1pOk7BW&#10;DZ/03fK1A2nl2HsuE//jXDsizgUjbddqlN3TR3d+NeqPaaE30xtvYp0wdvocXhKqozd08HKfGcp9&#10;ZClYL9TeNSNoY+G27hj+nxtC8dWM1fjmH397p/40gyCa9TvEBkuO3VyqwMVTJmHZtElYM+srbF04&#10;GSc3zoD+qVVwNDyOUBd9XovOVG6hFDrJqKYSrKuiZSXoBE4Cqvch+LCpjja2gkCjAiySdYkIwDhv&#10;RAeaw8vxMmxM9uG+7jbYGR+An8N1RAdYIoMgLMqOQ1VxDurfWe1GHo82myGwlX1iiytoq/PTo5EU&#10;6Y5gTxM4mp7GtRMrsXH5FCz7djLWLZohEBTfPV7pWU1pGwcUba2M+grwcmVq23iIMhQ4TgBQgFeS&#10;ydfQPmv6Ad8LAew4BCUmICgzRuS1cgwNBH8D3IQa1MCOCjBVkqplnrBmrrAow4nnyeJKGXHhSI+S&#10;gRE/BbqJUCAURUgQvg9B2cr9GG9nRLrbIsTRHD6WBnA2uokHN8/D8NRuXN2xFodWzcO2Bd/CU0cH&#10;TcG0wsHBKLN2QJmdI0rdPFBKZVdsY41SKyuU3DNFCdVOMaFYbGZCa2iIchOqRIO7mi3BV2pqhEId&#10;bRTo3kDm6aNIO7gLLwpyCbdHhF0bt22E3SOCjrf5R+mV+08eo+uxBPdLEJBDRbzQBFxUf1J1WPoG&#10;xwqrqeDyCUBeuEk5mgV7CESBm9jkkVqqRsJkpFRscpPGbtH+yVZmloxQ5Ui/mVjkN2m5fG4OEJWJ&#10;wQBXPL90hcqjDjU+iSi7ZIxhF9r6W/yu94Ui+0w4ck5EYCgoEaORvmigBe5ubMFz/3SkrTuO/uIY&#10;DFem4VeD28Cly2i2SEaSIc8zh1B5SgDxYh4Tuycgkn5NQmNMLKrAQCyz9Html9IWlmOQIB8Q1SQK&#10;V/oJ5XGCc4yveSv9ednleCuDPAIQfra3VLNvRNHJnGnCTo49KgMQUlBCbhOEo4TSmMClQQPBIarY&#10;YZ7TMN9ruKxOVXn51cMfb72D8CY9D294LNVvKMfk9zVcx+DzhirqMUQoDktfJC3sMNWa6s8Ta0zY&#10;qbnbUrfvMZUsYao+F+Eot0cIT6VACULp2x2k0pUlMmVgapSvkWP38TsYKOf5sMEbYSMzyOdLdeiR&#10;xofINk/Ex+ti4GtchEETbcQd2YwGP190hNMynr3Ic4nFr0EOGD51Dl3GNsBNc7ScdEFnYSZa7c3R&#10;5h2Al452cDt1G9P+8Qmk8spvCnC8H1CpwC8Iwc/VfGCB4HIFwcn4kSDZ9t0UnPl5Dkwub4an1SVE&#10;+VkiNcYXeekxKM1PR1V5IeprypVtfdjShMds2B9TET4irFoaaV1rSlFVmoXinFhkJQcgLswa3k5a&#10;uKezERcOzcbRrVNxetcsmNz6Cd6O2ogJtkdWUjBK8lJQXVbI11eokeY2qsE2XjttfA+BYH0VIViS&#10;g0ICMyXWGyFUlU4PzkL3yg/Ytn4aVsyfjDULviEECSOBkip5/y8qTaq7iCVOVgMkUsBU7qvqLnxc&#10;QZDPFdhJgrTa/g6CDHVs6RckAAW03JZSacr7vg/BCbs7ofTkdh7Vn4JfukQqCuT2e4pQYClKUPIK&#10;pUxW0rjS+/8JQe6L9nJEhJsNgh3MVXqMs5E2Htw4A4PjO3D1l7U4smYhNs+ZhNnTvse6/YHItA9E&#10;Y4A/Sm1sUWLngGLCr8DJAUXWVigyvYdCY2MUyNbivooiWt3C65dReOMy8i+dQdaVc8i4fRWp1y4g&#10;Zs9WZF48i97mJgKPCq+xGa8JuNcy8suW7HVzi2YU+NEjFRMg7KpvxCAV32AJL7oSqo9iXoBUBqNU&#10;C2/iqVri0gnBbIKMlpaglFHiNwJLQkata8uLZ0yAQRDKdpSAHCQwZPHuYVqtUc8QvL1xE7hmipu7&#10;k3H9RyOkT1uL7vhcPOF3/cjLAihIQu0eX3huiMKjV2+Qbkq4ekZgJNABVfd10dVAW+KWgKivf0Rn&#10;ogcGKhPxVvscsGkLGk+5w0snH9WxvOBzeX6iTgjmEQVlqhsqMoG3nOeoWFY5b4EeQSHKR1ZOE4AM&#10;iX0U5UZ7KdD8larxLRXWr/xOBKAy0CL9eW/YSIzV0ubyOKpPTmy32GJaVRm1fUObO0J1KIpQ+iMV&#10;KHnsUaplUVvSPfAmhBBx8QRsnKgKM6gcqV7FskrfYSOhXC99s/VKCQ7L52EDMkpgDlHhjfDxUVGF&#10;8l58XMGT7ymKT44/LApUPot8RrHh3CfLZPbzcVkNTho8mUven1WMnuRcDPF85HVSILWfDVyvgLOw&#10;io1sOB6FZIN0wHODc4g9sg0vcnLQZu2H2pvXqSBTAZ2r6IlORX9qJoa3XUatWwY6MyPR4OyOPqrB&#10;YjMrTPvLZ4TgPxUAVR8gQ9YfFhusUYFfqFHVxVO/wvLpX2H1rK/x49wp2LhwCrYtnYxjP82G8Y1t&#10;8Ha4jcgAG6TG+qMgKwHlRdmolf47pQZlRLiZIVaYiq2hmkqxGBXFacjLCENSjDNhpQcby724dn4B&#10;Tu6ZhsM/Tce+9VOgdWIhHtw7ggB3AyRFufP5MSij0qutLEFDXRWaaYtbeMxWWmylBKvLCMFs5BOC&#10;qfHeCA00g7PdOehqr8POrdOx9jtCcJFAUEZyc6nYZA0QAkstpMSQGSAyI0Tg835I6oxY5QkAKggK&#10;ACdiHIDKDgsU30FQAJjN98gmBKXfke8havMPEJwIua9ZyU4DQPXeCoKE8vsQjI8kBEM0ydIy+CH9&#10;fn8A4QQAf4OgGyHogHBXawSxNVQQNLwBq2unYXBsB65sX0MluBBb5s/Ad1O/wX9fegf/WGGF0Bt6&#10;aPJ2Qb2LIypcnJBDIOZS/RUQgHlGRsgxMkSWvj4yZaurg6xrV5F9+SIyb15F+sUzSLtzHYnXzyN0&#10;509o9PdGt8r9a0Ano6OpCR20wx0E48vG8fsEY0dLy7t4VVaNoUyqAl7gAsGhCQiKHYxOU5bwTVym&#10;ph9NIFcqFzMvFF40I7SHY2IPpVOfIJHRSemPkjVpB3jRDQkwTG0wtG03fj18Eg7zjPH/nuSMI1NP&#10;oFEqV9tZI1frAOBD9fDTfQROcUGdZy5it/hg6J4jxjxMUaZzAS9zC/E8JBOxX2zEMz8rXtwJGNO7&#10;BGzYhJbdFth8uQx77HvQ6FOJX4to2ali5VxlMaEBntcgbfwglU+/pOwU0N6KFWQMlVRjUNblTeNn&#10;yy3GSEYBIVqhFkFX6paq7q0kiwvQZBCEn0kpN37GN/WPVMqNjESPtBN6hJ2M5L6VARmxygJGGdQQ&#10;1cYQuMlrRUW+yS3jd5uEX6X8VWiMAuOoDI484uulr05C+iJFzVG1yTm9kUENUYjcP0qlq+wxIT4m&#10;dpmvHaRCHKCq66fyk+gjBAf4+0iy+mBJrUp/6qM6FdANyOcuKEdvDkGoRr/LCV4qSXksv0qjEGU6&#10;JhuTYdrzYcto1F64gUJDbfRW1KH4mA6euFkCVOVvtG+g+7IOxrR08PisI54lJeFptB86Q0LgaZaD&#10;GT9ew9d/+dM7CMp0ONUPOOlLzPtKk1Yidfkk6Xjp9K+xcuZkrP12Kn6cPxWbFk3FT0sm4/jO+biv&#10;dwieDnqIpi3OSglHseT1UQ021soASb1Sg20tjRorXF9JiMlsNZmUEYCYCCv4eFyBmclPuHJ2Ps4e&#10;noXje2bgyM4ZOHNsLgz1tsHV/hoig62RQTVYJKPGpfmoqS5HfV01GgnVRirO+toqVFUWo6Q4Azm0&#10;2EnxHggJoh12OI1b2j9g746Z2LSa5750Gj6QEVoFLgHgOwhq5gVrSlcJDDXlq2QrIUt0Sh/gBATf&#10;qUG1HYeguj8BwXG7PQFBqkFZi7iYNrooXTMA8z4ENQAcDz5WwHOU0lm/U4y0xdnJMciKj0JmdCjS&#10;pKp0qK8aAX4HwiBPQs/zHQBVCBwFgp4OCHO1QqCdKbzM9eGsfx0Prp2iEtyJy9vW4OD3C7B5/iys&#10;/GYy5k36Ap9MXYOZ//gcZzbtgd5pW0Qa2BCEzih1dkI5gVhja4VKSzOUWd1Hnr0t8iwtkM8oESus&#10;dws5pw8j5eJxhO7bhuC9e9FemI2neVl4WpSHpyWFeFpeiidV5XhaXYGnsq2pxLO6Gjyvq8Xz+jq0&#10;83ZnYSkGM0vY+teoUdMhqj2V1kKV9yYlXyXljhGCI9llaj2JkTKqCwEL1YakwEjah1zY6uIWOyw2&#10;8NFLzdKNMghh7YKBi9fQf5bK7bQWcvY9QPh2PbQeW4+aY3uRfWQXuq/txetdV+H5n3cRt90VcWv8&#10;0HPXDb+6G6P49mmVWtSdU4nwSVvRamdMxZaLMZf7wJ6daD96H6tO52OVYx+qg2up3GowKJ9F0nFk&#10;8IYXtqSGDPBc+2qodAhDSU8ZTsqi0ozGoEDI2ROjds4YcfZQ09jeWDupqiwj0bL0JZ/HzzGSL3As&#10;5+cnIGhRpV/vTS4/H2Exkk+IECrDGfkq3WUkLgND0n2QSfVMCA0TZsPSbUA4S76eLIg+mpqLt55+&#10;eBMQijGpJBOVgFHCWOz8KFXlmMBXbouClH4+2tgBKrgBvs9gah4GUvPRRwAOUCUOJeWiv6IBPXVt&#10;6KngZ6x5iF4CsU8+N6E/wOf1UeH1UiX2MPp53AE2Fv3FVegmAHsyitSaJMPSj0gFLd+VzDkf4Lk3&#10;eWZjx/UG+FnUoejyDVRHBqKH1r5h7xn0JXsB9voYuW2Erhq6gf1X0G4ThPbEILyiwzl2OQt//dkK&#10;3/zlP1U/4IzPNaXp5xGAC76epNbqWET4CQCXTPuaMRnfTZ+MFbOmYPWcqVgzbyrWzpuCrSun4+qJ&#10;dbAyOY8gb0skxwciPyeJoMrTWGIqtNam+vGoRWNdOaoqclGUH4/0FG9EhZnCw+0cTI234NrlJTh7&#10;ai6OH/kWRw7OxumT86GrswX2tucQ5GeChFgPZGdEoaggDeUEYVVlKWppjWv5PpVUl8Wl2cgrTERa&#10;RjBi4xzhH6ALK5sjuK5NkXNgDrZv+gYbV03FB5LcrNSgqLj3IPjHIqbvh6bq87gdFoDy/oQCnIgy&#10;2fJY7/oEBYA5WSoEgqXyHjy21BR8v1/wjyCUijHy2AQAJdTosPQL/k4JBmjqCUph1VCGgqGsN6xZ&#10;c3hiZFggGOfrgigPW4Q6WyDA1oQQ1B2HIJXgiV24tG0tDny/EJvmzcTyad+oP8LsT/6Br//xIT75&#10;dDb++wpT/J9L7kN73Q6UXz8D36M3sWflCarHYzDZcBzFly4yziPv+DGYrtqGrTO+x/rPl8Nq0tfQ&#10;/9PfkHZTG48LM9EY7ofmyAC0pESjNTsFD3NS0ZqZjIdZKXiUk4Yn+ZmEZC7aCcnHpUXoSM/EIIEw&#10;mEM40Ba/s8O8MEZplwSCslbFiKgrsZW5fA4BI4vrjOSUq1w2lf8mHfwyukzrNSQjrrwgRzOKMeYW&#10;gCFjK/Td1MXATdpis3uAsQl6zmmhePuPKL10AlVHNmHwyEFY/y/a+6RaNmZP0LTHFJTTKDLSQn1c&#10;DBVdG5IWnED5tesYeVKIkUh34Mh+jJ42xsFd4dh+PA2v0miBa2jFeU7KktOOD1K1yiBOP89fLv5+&#10;nmc/FdJAEuERwuOGRquKMWMW1hhxcsOokzve2DjijZ2TWkpzxCtQwXCU0Bsl4AYJt9FgKiBrPseB&#10;z3f1wbB3EAYCIjQRFoshqrzhuHQMJWZjmA2JDMJI0vgwVdYwVdkgASOLqo85Eb5Wthgxf4ARG3uM&#10;Simt2DRlTcViS56jDJoMyfkSmlK1ujsujZGOXv5mvZlUcvllGOA59RN2vYSlgp+oPkYvP2sfYafW&#10;OiF4e3kOvWysevk79RfREhPsfWW16KbS7GbD0E+gD9KKDxCofVR8o6XV6LQIwZqdwfji+iNU3I9A&#10;qdElPC3IxSvPSJRu4/efwsbq3l30SGL3JV28Om+FdtrV9vBArN9ujz8tOIJpH/5FlcMSBSipMIum&#10;TMISgu87gm/pjMmMKfiO2yXTp2Dx9KkM3p85Fd/NYsycglXzv8HB7d9B/9YBeLmaID7aF3l8j7Li&#10;HGWJGyUhuqEWLbSuTVRt9dIfWJ6DwrwYpCV7IDLcBO4CQbOfoX1zJS5oLcap0wtx7Pg8nD67GLd1&#10;t8DK+iS8vHQQEWGHlGR/5GbHoKCQLCL0yqk4yysKUFKWqQCYmROGxFQPhEXdh4v3VRhb7cHlW6tw&#10;/MQ87PplBjb/SDv8ewgyxgE4AcE/ArBQ7DCf/w6C8to/AFBBkCpwYnS4jNCbAKCCII8t7yUK8o/9&#10;gu+HBn6/QXDiOQqUAsFEzeiw9AnKCLH0C07EBAjfD4GglNqP9XZEpLs1Qp0IQRtjeN2/Qwhee6cE&#10;34fgsmlTMXfSJPXHmCLLAkpG/eeT8cmcrfjsk2k4+OWHOLZoDz5YYoIP5urg83nnYb1oHpyWzIH3&#10;6pWYO3UH/o8pR7CcULCdNgtWtNe1IX5oSo9DfQAtZSAj3Bv1Ub5oiPRCU6g7mkM90BLmhUcRvmgj&#10;JB8lx6KN3/OLxGQMxvDC4wWrLGNelbJOw9kEHEEhi3mPxlDZyMhwJS9kKkHpY5JSSnJBSye+DIAM&#10;0yKOSPoMreNoI1UMH3vDC2s0PAGDXqHov22M3hu66DO+h2FTW5htC8SF704jZfdSpO3agBfHtiLw&#10;i30wXaCN4A33UPC9nlrbolb/PIrcnDD4vBMFJ+4jZdthDDWkYDjZDzh5BDiqjfDLcQg3SMJYVQsG&#10;eKHLTJABOU+qIql83Ff3CIO1tOliF6lixSr2Uf32Ex59iVJhmZ/Pw1+tGzIYFI5hD1+MuHmraXPD&#10;UkUmLAZDhI/YZrGKQ2Kbw2NVPcDhqETIui79Mj87JVttJXVkSAou0Haq+caFVF2Ez6AkofO7HaTd&#10;FRU9KuuRELJSUbpPahSKEiUIJe9SUmZUSgyV2yChPiBzlwnCPtrXHimMkV2MPsK1hyqvl0p0gI2W&#10;2P1evq6XjVIfwd/D9+wRVcfH+mjBpeJzLxVlD8+jh6q4n8fs47n1VDWgmzDt4TnLmigqpUcGjvhc&#10;hCaj+LQdjhyPxlPPVAy6GKPm3m02JrWou2yOeq2zQH4g3pw5qyog9Zt44wkbg/YYfxjt2YfP/vQb&#10;AOcTgN9NnYSV0vdH27uGim8NFZ/MuV3GEOgtmjEV86dNwTyqwrl0TN/SKi/i87aum4/rWr/AyUEf&#10;0RFeyJGCCVIogfa0URKiCcFmWuGG+mrU1ZSNQzBOKcGYyPvw9NTCPYtfcEtnLS5eW4YzWt/h5IXF&#10;OHt5GW7qbcJ9q6Nwcb+O4CBTxMY6Iy0tCFk5MYReEgqLyZSSNOQXEYC5YUhKo7qMt4VfmD5sPM5D&#10;z2IHrtxehZPnFmLP3lnYupF2+N9CUKzquAr890rw/w8ISkxA8D0A/gZCDQTlGH+EoBRSVfUDx0PO&#10;UUJGqzW1BAWCCYSgKMHxKjKEoCy5KaFASFUo84knQqMMJY1GIOiggaCjuQaCZnfgpHdFA8ETO6El&#10;EFy5YByC3ygIynQhWTlLLSP4z48x7R9/hyxGI30nc6Xf5OtpmDN5JuZMmaFsxFxlIb7G/K+nYuHX&#10;s7B51gws/uoLnFy5DI/SYtEQG4w6f2dUezxAmas5Sh2NkHr9KCKObEXajWMoNr2OTO3TqHQ0QQs/&#10;U0NEIP+ssRiISEJ/bAZ60wvRR3UwIHBLpfqT2Q9UHKPhSRjMr1SpM0NVrSrfTi4QsbsqlYMX28SC&#10;3GogoPEp3hZU4a28VuoZUkUNWDqi18gSPbaueOvgiZt7QvE/phrA++flcP1uLsoPb0bxko24/Z/7&#10;4LvBBEmrTAALY7TrnkTuPR0qmyZUaFki/LvNtIEhBHYwfj15ANi2D0Wn/ZF6P0fNk+2XUU7GAJWO&#10;9HPKehl9vOj7BYLNT1VfZT/v9/E5vQRED9VvN1Vwf1g8BvxCVd3AITdfDLsSgo7uaubIMGE4KIqR&#10;IOwnBMUqDqfT+vL+EKHUn8mLXyrMcF8/7/fRog5GJivA9FGBDUo6DkEmKnSwtEEtTjRIlTrM71QU&#10;o0zJ6wmNVdVmhiypCm0dVC3IIQJdDbzIKLMo2nK+NqeM71eMXn73PfytemizuwlaAXo/FZ/c76lu&#10;Qi+f20M1LEtg9snjAlFRj2U16GYDppbGFEtM9Se2WkGSEBz0j6BypSLk6/sZA5Kz6BGJp948x7p6&#10;IDARJXquqLV35HNqUL5PC8+CbIFoTwzaOWDwjA46LJ3xNCkMrhdOYs6nH6uRYFGAy6n+1s6ajA20&#10;uJsXfIPNC7/BpkXTVWn81fOmY/m332DRTF4bhOC3BOAcAnD2lK8wj0px45r50Dq/nbZVD5Fhnsji&#10;/720KBs1VaVqVsdDqkBJl2lprEFDbQWqK/JRUpCErPRAxMY8gI/vVZg/2I3b+uuo2r7HxesrcIGh&#10;pf09bhpsxj3Lg7B30YK3vy7CIi0Rn+iKlPQAZGSHISsvAtmMjJwQJKV7ISrBDoERxnANuAFL15PQ&#10;M9+Oa3prcYoKc9/BOdj20wwNBBW0xAorO/wbBP/VDmv6BYt/Z4f/PQRVjINVUnAklAJ8F+NKkNZP&#10;1KBAUKm+9+CnAPgeBNU0O94XSMo0OpllkjUBQVk/ZAKCsiUIU98D4QQEEwPdEeujgWDYuBL0NL0D&#10;R93LsLxyYlwJ/oCD3y9SfYKiBL/9UgNBqak2sYD0VAJx2qefqfwpBb0v2XpKCgFDoDnniy/UY7Nk&#10;UZnPJOXgY/zzv/4C3T2/4GV6FOr9nFDrZoEKizvIu3MSQXvW4MF3U2A4+1Ncnf4FDn/zJVbw+YY/&#10;rkSFozGqg53xODEBA1SCffGZ6KNFk5XiRG0M8fZINNUPL+jh4HgMUk0MSsK0LKyUSWXBi2owdbyz&#10;nheb2ONhQmbocYeaVfKW1u/XNOlTLMabyESMOnqqubPdIXEYDIlE4Q0/zP1KH8GXDsBp+RxEbtyM&#10;lp0b4PjhNiTElyP+Thg69xxH//W9yL1yFB25hXj0wA9hM9fieaobrXsQIbgPWPUD8tboweZwBDqD&#10;eV4EWi/Psz+nhCCkBabyE/sn0UcFO9D2nErsCS/wRvTTavYSlj2EUa98rohE9PJc+6hkBqVuoBRW&#10;tacKdfUkIIM1hVVFDRIywwTOEN9jWBSY2EpR0YSTgKiPamogit8pLWoPoSn2u1egW9WkBikGuR0Q&#10;9SxpSdIFQZvdRwUppf37CN5+QnDA1YuNE1V0Oe3ww+cYosKWRkhZVe6T4/YKBKkCuwuoCHku/fyt&#10;5PP3EHpicXv5vlLluaucYCT8VDkwqnNRjz0lNTwn7uNvpKw21WVfFpUxlW2vFJeVEvlUln1i3XP5&#10;OS290RObA3fTEqzXaUXgBUd0xsaji/+Rov3HqDwjaYv1MGDujNc2PmhKzMC2Defw+Z//hG8nfY4V&#10;VH8b503Fju+mY9/3M3BgzSwcWDsbu1fPwdbls7Hpu9lYvWAGlsyehrm0xCoEhowFVIhbNi7Clcu7&#10;YW93lxD0GIdgjhqtlTQZGRWWOcO/jQ4XoawoDTlZYfw/OcA/QBvWdgega7QR13RWE4QrcYnWWBTc&#10;baNNMLbYA2vHM/DwvYWAEGOERz9AbKIzba8nlZ8XEtM8EJ/iohRgcOQ9uAfeUirQzPEIDCx/wXW9&#10;dTh96TscPPItftk+c3xghDDSqDONVf0NgjI4IiB83xZr7LDA69+rQMItkzDla6TPb2LgRBO8L/vU&#10;Y5IrKKpSY4c1alBjfSdgNwE/OUcJuT0BRwGhBoLSJ6hRgioigjQwHIfgBAgVBIO8kRTgptYinlCC&#10;/tZUgqa6CoIWl49D/+gvuPzzWgXBTfNm4btvpmIOofYNgSeVdtUiM4TgFBk9Y8hk8jlffqnAN/+r&#10;r1TM4+253CdpBZJfJSHP+/wvf8Pt7ZvRHueLOhdTVFrcRNbl/fDbuBDmC76C0+qZMFk8FWs//QRz&#10;/vYRlv7jY6z7+99xhq2yzYbVaHH3pLWkiomlyokhAANkpTXaPJ9QDNGWDYtl84/kBURIpBViMCxJ&#10;AaNX7DNDLsoBGZ0UdSMJx3LBUm1JMYNfZaYF4fA2PB5jwVScSbwIecxeP0ImMAbdRrZ4HagL/x8W&#10;IfiH7ai9fgop09bCZPIx3Pj8EEpX7QX0j6Pg/B60JaagKy4TwZO/R72LLgYK/DF24SCwcAkKll7F&#10;6guFMLN/jFfh+eiTPk7CXKm0CoKukhaRwJNFgAZEFba2qyl0MlKqFgai/eshvHpTc9DN13YnpKPP&#10;n6rQJwhDom6cCabAMFUHsC8mRdPPRsUlNlX11/G2rLImNltmV6hGgnCRkVcFJ4KzL4+wonoW9aWs&#10;LUGm1LSoSj42IECTgrrhMejx9EcflZYs6iRFXqVvTyy0LGY01EKQ83wFUv1Ub5LqIvDr5bZPFtbi&#10;99uXVaRRiQR0D6EoSreHgO4j7Hr52Xpopbv5/t38XvoIOFmOYSCVvyXB1ZdCtRgcjV7CcDg9T40u&#10;SxmtX0Oi8eaWJYyOuuCD1Yk47dWFjLt2VJF5aL7vggr+3xHB74nH6krIQr6bP+ZPX4Up//yH6v/b&#10;StV3aPUsnN08D5e2L8KlnUtVnP55MfavX4Dt38/F+iWzsXTudMwVNThzKuYRfvNmUR3O/Qa//Pwd&#10;tLUPwNHZCFHhXoRgjFKCAkGVz/cOgo0aNVhdivLidEIwnBB0os3VhY3DEegYb8QNvTW4emcVQbhC&#10;wfCmwY8wNN8BS/tjcPG6Ap9APQSFmSAs2hKR8XaITnRkOCAi3oYAvA/fED24UFlaup6Cqf0hGNIO&#10;37i7DmevLMXhU/Owe/dsQpAQEkAppUboSchSl0VKBf7v+gTH5woTiCUqNDCUrSRNa0IgN6EYx/MK&#10;uV9C1jmWEWYVGRo7PGGJZS7xb8pPEwJAOfY7EDJEMeZJVZv4KDUwouyw9AuOQzAlnAowzO9fQTiu&#10;BKM8bBDqJBA0oh3+PQQvEYL7Vy5kaygQnEKl9+VvEPxIowin8L7kUSkIjqcQTEBwvkBQ1OAfIDjp&#10;w3/gwNKFaAmhDXYxQ5GBFmL3rIXb8m9gu2waHFbPxokpX2DB3/+JpR99gvWffIIdVJI7aVN2/Y//&#10;RPENA4xlU7lIlRRe4P1BURgIjMKQREisGjwYsXHFEMHYR5D0pxQoBSJWrzeFFzdtmSgq6fPqf/Qc&#10;/bRvUqhAlKEqulBYjV/jj5mf+AAAyYNJREFUMlSajcB2iHAaocLpCc1GqlEsntOqeC39FjGrtqPe&#10;WAel61fh3v9cjYP/sQWe3+wGtI8i89BaFDrY4hUh6vvZMpTqnaK68sLIlUPA4kWonHEIk3+Jx0qT&#10;drS6Z2Eoi+omNh0jYYlqrmwfba/YfNn2KxAS2E2P1cixnHcvraYotb7UPH4mgkL69gIJfqkoLeWt&#10;rG3VmiIDsqKcpx/6RC3mFFONlqqZF0NiwXmcPipiKUorarCfQBMY98gxBZxsYLqpDLup3KQfUpTq&#10;aHKWGiWWEWRZm7iPjwmkuvm+vbaO6DMwRM89M7WkgqpgI8nThK2M0svMlyEq2H5+/31p/E14jB5R&#10;dEHR6KeVlvfpkn4+gSDPR2538z17Cbm+mGQCtwivS6rRVVCmwDcQmYD+eFkmNFuzaFdgBBusJAXC&#10;gcJyDBZVAOYOqD9jiJ1bbGFoUog2S3PU25mgt7gS5do66I6wR5+dNV67+qHY3gxLaIFlOcv1877B&#10;ifXf4sbupbh7ZC2MT62H0akN0GfcPEJ47FyOfRsWYvPKb7F84QxCbzoW0x4voU1esmAali6ehp07&#10;l+GWzmE4uRoiMtwTmQLBwiw1MNI8PnNEgZAhUKzn/goqwdyMMCTGOSE0SB92jseVErw+rgS1tJdD&#10;6+YKqri1uGu6FaY2+2HncgZuPtfgQ2gGhhkhJMpcwVAiOOIe/ELuwsNPG44eWrByPgUzu0MwoB3W&#10;QHAZjpyejz1759AOj0NwAoCi0JQFliCkJkKt8EZ4FabTEguMxiFYLDmD40pNE3KfsBsfQCnM1ADu&#10;j1HAx2SpTSnSoLHCGjss/X7/OwBObAv53vI8qSYjBRcyYsKQGhWMlKgQRihSpIx+ZLBaUzhdVamW&#10;itUatZgc5oOEAHc1QhzhboMAO1N4W9yFk4wOX9UMjGj9vAb7CMENc2dhydSpCoJTCTyNHdYowamf&#10;yvqnsoaqRglOQHDB11+/U4Oy/30ISv7Vks+/QL6zFWo8HqBI/zLSjv6E6M2L4bj0G1yd8QUO8I+4&#10;4qOPsfqfH2Pn55/iyKQvcHryFzj30T9RbWyJMV6MQxFJmhLyUmSU4BskBEd8QzHCi0EW9R4RG0uL&#10;K31SonwkjaKfVqhfLJYoHz7WV9em+tvE6gloJGl3lGD4lbb5TVYpxlLy1Qgr+DoP8xp8tDYQZeYX&#10;4PPNDORtPYJH9jZI37IUoZO+h/0xMzgsu4S+o3uRz4sn8dJJvAwOh8tXaxG/cxPf0x4DZhfBqwSv&#10;Z2/FgsVO+PvuXDx2TsewLCeQTtUqFVu47SWIe3jevbSefbSjA5IPR2jJefY3PkZfrayXS4gTJv1x&#10;6YRBJvpCCWo2CH32Lhg0MceAlNO3tceglQ363b3RJ/2HEfFqkGSIcFMWV47Jz9tPNTjA70QUWje3&#10;3VLgVtY4JqS6ua9HLGdkvFogf1CWQoil4palOTPYqMQTgmyQXvsG45W1HV7r6aP75m30mFmg34eW&#10;nMfoox2XfknJcZSBFxkY6eX7dPE8ZAnWnqh4tfDWa1rc17JwF0HWJWvRUKX18P16w6j0YghKfk+v&#10;CfLuTIIuKkEt2i9qskcqlMcmoSc8jiqRil8ULRX/aCTP95IOGoxd0ZOUBniEoEDLGO1hYWil8mt2&#10;NMColz06Q2MQfF0L0//xIVbM/BqH134LnUOrYXZ+K2yu74PDrQMqHtw8AJMru3D75Aac2rEMv/w4&#10;H6uXz8HyJTOxYuksrFw2E98zVn0/E3sPrsAd/SNwdjVARLg70lMiUSwVYCRXUEaHG2s1IGQ0835d&#10;pSzZm4K8tFAkxzgrCDo4n1AQvHp7JS7eWIYL15cShMtw+c4K3DL8EUYWO2HleAwO7hfg6nMdvnxN&#10;cLgZ4XcfQeH34B+iDy//23D1ukpYnoelwwmYWO2DnulPuKqzBmcuL6MSnI/de0UJSr9ezh8g+B78&#10;VBBqClgEkOT0Tag1AdL7wHo/CtMkCLbxwQ5N2sv7OYDj4JvYMiasroRYYjnOBPwmQpSrgqhAUBKm&#10;ZeocLXFabASD27hopMfFID2WCjFOJmLHqOl1WTLPWC3NSUCGB6icwRhfV4S42sLP1gyu9+7A5vZF&#10;mJw7gKu7fqQdWEQlOJMQpBL8QiD4ezssEJzBfe/ssCSTEoC/gyAV4gQI5Xlf/f1D7Fm5CtXBfqhw&#10;sUSRjhayTuxE4vZV8F41GwZzv8LFb77Apo+p/L74BBenTYL2rK+gO3cydNlSNz5wVopkIJwXgbT+&#10;BF+vXxj6XX0wJOkhfiFqqcghGUEmRERZDfGiExUkpehFPQxSvUjHe4/YK7FqMgggaSm0xZJC81bS&#10;bIrrMCYpM1SDiM7A+aulWHXED02mx2D3l8lo1DbEQxcnRG39Dk0//gDDP/0A7f++Eq1bfkbtkdUI&#10;O/YLXoaHIXL9UfgtWkCrSSi53MLYikUYXP4zbGbqwnWbNQayCTtCSOxnP9WOKC6xht1USgIk6S/r&#10;4wWtlKuMkDbSFtc9Qh+h3U/73p/J50tfHi2dLGD/mpa4x94Z3YxeCyv0m5mj/9599Dq4oM/VS4FJ&#10;FlGSwYV3KTgEoozU9lEpd6XLIlhUVgTfayrIzvg0dIUSQoScHL9LwBMei0EeZzCWCo3g6qItfxUW&#10;i06/QHRYWqHT2BidN7Xx2tgEXS7uClJqUENmfhRSkVPRaRKfcxTwuuX4AWGqqrgsy9pNRSfxKp1W&#10;NSmD55Kg1lVWoOTrugjHPoJxQCw/93cn8hyVGuQxgmVJgOTx77MQsHPAy6tmqHsQCVOrFug8qEP1&#10;LVN0xCagyuwuRgJs8CogFO5XtfDtZ//EtqUzcWXXcty/8DPBdwju+ifgee8MPM3Ow830POz0T+He&#10;9V24dGwN9v+yBBvXz8faNXPxA8G5bh3jhzlY9+Ns7DuyArfvHoSjiy7CQp2QkkgAv58rWFeN1oYa&#10;pQKbaspQV56L8oJk5KWHITmaEPS/Czv747hzdwOuaK/AuatLGItx4cYSXLy5FFd0VkHHZAtMrffB&#10;2uk0nD0vwzvgDvyDjRjGais2WfoMnT2uwMbpLO7bHIHB/V200xtxUft7Ndp86Pg87FJ2WPrxZBRX&#10;+gPHISj7lIqjSitUScrjAxeEl2a1t/F+uYnbUlrrvciXeoMElFR6USWykmIVrCSvT1aWk8hNlvnB&#10;ssZwvKZe4B+OISvMCQgnICi5iP8CQYJVjq3mEBNyaQmxjDikJyUgM1mWAkhGTqq0MFIXMYW3k/hc&#10;Pk5Aynoj8cH+iPDxQJCLHTwtTeBocBPmVIM3D/xMS7AMPy2cjWXSJ/jlJAXBiUWnVZ/gJ1SB3DeR&#10;US8QnP9HCL6nBGd+RiX4j38gxsoQT8J9UO3ngWK9y8g9vw+Ju9YheNMSOLMV1Z35Ja5M+xK3Z0+C&#10;xeJvYL10OrdT4LRisVrUaMSHts8zEAOiAt181YpsfTZOGLSwwbCjuyr/3k9L1k8VNxCdwkim5aJS&#10;snVDP9WCqIduKqLXubRcxbz4BUKEgNjkEamzl1Ou1isZLaCdyyrDr4z0m2mIu2uNqruH4PA/puAl&#10;YfyQF1jE5kXo+GUDrP68Bhazd6Pi+y14fIBA/3ER2tzdkHvuNqwnTcYjTy10e2pj6MdlGFiyHlkL&#10;dNFw3h692dlUPwXKioq9H5BBh7R8pcZksfuuDCpDArFflGwFgS3KjUqwt/kpeggwsfpdVItd/Cxd&#10;sbLSH+HF7+C1nTO67lug2+w++iws0Es4ddvYosfJhfY1GD2i4NgwSIqKQFCst+p7i8skfPLVAvCv&#10;qK5f8rxes1Hp9fBHF4HTFRSBbp9AtWLdgHcgeqgGX9POd0k+IB9/Ze+IDlrxl8b30EEYdhgaaRRi&#10;SARhSVBlihXm5yU4+5IIvAR+TgJPlhTt8gpAZ1wKOtnIdfKxDkLwZXYhPxPhy3PuCouhOszBSyrB&#10;TlGGVNqyOFQPAdpNOHeHR+E1z68rlL89Id7P176xcADOXEHeKi1MnnEX/+14BbxNQtAVGYJaw7sE&#10;sAM6snNwYfMWLJ78GU5sXAzdY+thc2MvPAyOwc/sDPwsL8LP+hp8bW7wGrkKa4PjuHZxPY4dXIpf&#10;fqFQ2DIfm7fMw08/zVexZes87Du6DDd0d8PWURtBQQ+QEOuLnIxYNcVNpcnUVCgQigpsqCpGTXEW&#10;yvJ43WeEIyXGFcG+d2FjfQw3b/+I81pLceLcQhw/vwCntBbw4ywhDMUW/wh9s19gbnsUtlR6Lp5X&#10;4emrC58AA/gFGXKrBzdvbTi5X4a1/Rk1oqxrsh3XddfzGGKFF2D/4bnY/sssKaWlUYCa1BXeJhBF&#10;Hb4bsFDwS1JpKfm0nwI3WemtQFZ+G1/9rSBJFkySas+ayE2M1hQ8TYjQpLBIzT8J2tYMKaPPfdKX&#10;J6HWGFa1A2UVOb4HQwPBBEKQIOQ5KBVIyz4BZ9WPKNPpqDZzCFwp+Z9B2KYnJnBL0BF8OenpyFUr&#10;42WhgD+0LBdawIsuNyNDwVFgmRwVgbjgIIR7u8PP0Rpu9w1VdWndk3txjpZ4x9K5+H7GNNW/J3ZY&#10;ADjpo0/+LQTnSV/g+3aYUJT9E/2CAkGJi1t+RIrBVdQEeqDc/C7yLhxE/N4NiNyxCv4b5sNiwWQE&#10;bV2BsB1rELJtFQJ/WgEf/jmjD+xWq9MN0uoO+AsI/TBIBThg54a+Bw7o1zNCn6koHwv0uHqjJyJR&#10;rdzWTXB2i9JwdENvYCj65AIiWF5TdXVLykVmIfqoaAYJH0kuVoMnVFySYyj5g8/CKqBj/wIVybko&#10;PfULQj5eit7QWFUlJ3TjAvQdobL7dB3OfrUJIV+vwNOdy/Fg0dfIuXEZhZdvQetPnyP/9s/o8L2G&#10;FxuWoX3SHER+uB1x006j54ETOgN4UfpT1fiGqBHdXkKgi+DuCommEspEb2oe+qlm+8XWSxK1qDdR&#10;cQ20xjJySjj2EODdtIFdBJgApVuWLnDzxmt+H10mxnilo4suKrNuMzN0c9tHSHaPW14ZlZVR1X4J&#10;QlcSmkUNyjm8FpUXnYguKr+uCKoxAqmXoOnz8qPN9kGfwIcqrDtVzjmBwAxCJ7/7564eaDc0xrO7&#10;emi/cxvPCMMXzm5UjPxMtKld/A1e8/ivUqjuaGVfexOyzh54EZeMZ4Tc86R0tT6N2vJ9OwND8IrQ&#10;6yAMn3HfM75fJ8+lW1bIkzWTfWWNZn/0Orqgh8fqloXn+R5D/E5x9y6e7DyHW//4CWs2uSHmjjWe&#10;+zmgwdQUz1wM0eLrho2zpmPj4mm4svt7mF7cDhdaWT/zcwiyuYIg+xsIcLiFQKc78HW4DXuLc7h5&#10;fQtOHV+Jvfu+w7adC7F95yL8snshftm1AD/vmIe9x5bgyq2fcd/6PLx8jRAV7Yb0tAgU5qWgqqxA&#10;VX5prKmkCixHQ0WBqh5dmhPPazkYiZFOCPS+C2tLmdmxFmfOL8FRAuvQqXmqD+/Y+YUKYpdur8Ed&#10;o5+ocA/igdM5OLhdgpvXTXgToL5++gwqQd53cr0MG9szMLU8DP17uwjnjbTCy3Hw5HzsOzSXSlDV&#10;E9QAUDOtTZO/9w6CytYSgAInqjdZ10NCVnmTkDU+fgu5r1n9TdYLkYrPslaIGrmNCkQqQ7YS6dFB&#10;BKJmac2s2BD1GimjL6pRQVDUJQEnC64XyYCKpNPkUKEyihiF2RkooGLNy0gj7FIIPZl3KCGr4mUg&#10;JzMLeTm5yM8rQGF+MYoLSlUUFZSgIK8Qedm5yOLz0hITkRQdheigAAR5uMLb1gL2BrdhdPE4ruzZ&#10;hH2rFmLNnOkKcN98prHDk8YHRqZ+orHDAkFNn6AGgO9b4rnvQVDssEDw87/+DTP++RF2LVqEEg97&#10;FOtfRcbJXUjeux7RO1ZQ8c2E+57NCL1wCPFXjyP12knEntqH9CuX0cOLUpTdgHcQhhyo+pw90e9C&#10;m8cLqJ9KsNfkvuqc7zKzxGsPX7xyJggIyy65iAjHbgde/FQKYqleiyohVPtENVB5DRJsYpUlT00G&#10;VQak8EJVI9VQLbRvlSLUwAvx85Yga9VBDGXmoljnDmK2LgYu7YHvVxuw87+vxu3/WIXGTSvhs+ob&#10;eO7aihpdXVz++xT48GJps9qFih9mIe/vn8DrP+bixHR9hB/2x2NDG7Q7uuKlrTNeE+qveU4dtIEv&#10;gyLxkjbzlShXWrseZSVlZFcsrEDwkcox7CtvUCk1mhzCEvSK8nXlZ5bV7lw88cLFDS+srPHS5B5e&#10;EtyveE5d9+6hKyCYlpdAImh7JO+OkBXL2svP3yVpK/yuX8em4CUVmVpwn1DuJJheEXyvCB9ZT7mL&#10;8Hkt++JTCalIdPD2C9rLZ74BaHdwxBOC5vH9+wxTPLIwx2NnZ7XMwvMwqszIWH4+WZEvFC99A9Fp&#10;54jnDq54EhWLZxExeO7lj/agcLTLSoW01S/52730DsAL3n+ekIrnBGYnYdz9wAbdhG63+QN0WVjh&#10;FUEo5/aKAOwjZN8SvqPXbyL/++N4IWk9BhZoMOJ5uVIF2usg3+AWln39Bfb+MBe6RzfAWns/vMzO&#10;IsjuKkKdbiLM7S5CPQwQ4mGIAA99ODlcwl29Xbh48UccObECew8vxX4qv4PHl2Ef4bf78ELsP/kd&#10;tLQ3w9j8OK2qDkIj7ZCUHITcHJk5ko2aiiLUVZWoARGpIVhZSHGTFYOspEDEhzsSgvqwtT6OGzd/&#10;wKmzi3CAtnXvsbk4cGIeFeEinL+2kkpwAwzMdsOcz7N11oKz+1W4e96Ct48efH314OV1G25uVIJO&#10;V2BrexYWVsdgbLqfFnsbLl9fh9MXl+HYiUU4fHDh7yH4vhJUKpAwElWWR+U3saaHWtzoPcjJmiBy&#10;e2KfQE9Cls5Mi5S8PV81SpscNrH1U8nMqRESsrBykHqdpLooCIriFPstAyvSP8lzKuK5FeXmMHLH&#10;10TWLAavlgSl2hOgZWVwm5GF3Ow85OUWoSC/BEWFZSgurkBpSSVKS6vUtqSoHIUEYl5uIYGZrUAY&#10;HxGBCH9f+DnbwdFUH2Y3zuPW4R04tn45fpw/Ewsmf41pBNjEwMhEnqAGgl+8U4ILCb+Fkyf/wRJr&#10;IKgBIV9DmH7+4Yf4fvpMVIX4o9rhPgq1TyPn+C9IO7gRwRsWYM3nn6qlDb8lOK9tWY8WU0NUGJmo&#10;kVC1jKR/uMqNk5XXJEdN+rv67lujz9BULfjz6uYdvLK0QacsnC6LpTu5ovPCFXQZSj8VLxDpPyNg&#10;un2CaA+D0Bul6fgf5v4BUYa0mb3VtIml9YROGx5mPsWzkCDEfbUYjRcMMUgLmKZ1Etn7VgFaB+H+&#10;ly3wuh0A96MWqFu1CnGb5uDuioWouW8E/emLcPHbL1FKC1O061tkffwxQv5jGv68OQqz92ai8ZoV&#10;2t080f6AEJCF2akKOwmcJ9w+kcWqaOVfJVIxSZ+djNjSvvZQCfbUPUQPYShJxt1NT/Ca0O7Kr0QX&#10;bW0PbewrKsqXfO0zquBnHj54Rki0ExDtJqZ4QXX03NgIz61t8MLVEx1UaK/YEHSnZKn+ulfl9XjN&#10;93xFS97BxqJT+ggJlY4QgVccYeTP13ngpYc3Ovy5n2qtg8B6wQbmJaEmx2x3IvAsLfGY8HtoZICH&#10;d3XRSmX4kBb9kZUVntja4Rnt+Que03NPqke5T2A+cXXHU6rjZ/zNnrIhexIRjWc2ToSiD9rtHPDC&#10;gc+X9+dzXvI5L23t8cLLm+fkixfePnjh4YVO/yDeD1RwHiVQQfC/OHQFaXe8sfdkLkJu8PX25jyG&#10;LX+3a5j96Uc4tHERDM79DPu7x+Hz4ApCnO8g0tMAMb73ERNkg7gQO0QGW8HbSweWUo7KcD+u3dkO&#10;LarCi9c3EUwbcO7aOqq0H7hdj2t623HvwSk4etxGUJgl4hK8kZERxWsvXfUNVpcXoIZRVULxlc/r&#10;PTOKji4QCZHOtMMmhO1F6BFY5y4sxUHCb8+Rb7mdj9Na31FlrqMK/IWQPaSm0Nk7XoSL61W4Enoe&#10;HnfUOXp43IQzAehgexE2D07D3OwQDPV3QefONtzU3oQrPE+ti6twkvB+B0HVJ6hyBMVuUgW+A2A8&#10;VVoM7e04/KJDkBlFyEVS0RFympDbDEItLVyCgFMpKr5ICpElLz0RH8QIltteSAzxVpWgBYwCQxm9&#10;zYyPUDUCpWyXKDxZ8lOW/izMy2cUEGqFVHWaKOB9UXl5OfnIIfSys3KRTXWXk8N9eUUKcsXF5Sgp&#10;rUR5RQ0qKmsZdWpbXl7N/VUoJAzzcoqQQTuTHBePmNAQpQbdrExhpXMVuqf349zWNdiyaA6WfDMV&#10;swixKZ9oLPHvlaBAcBIWEHqLCcDFU6a8A+GEJf4NgqIGCdIP/4GtCxegNSEc9d7OqDS6geJLh5B3&#10;/CdEbVmC5V9+hi8++ic+/PNfcPj7lWg8fxYVl+8QUAUYjKTNkfmvhMSgqy+VIG0ZFUnfA3v00v51&#10;6xvj9ZVreKVNEJpaoYNwfMULtvOsFl7d1sErJ3d0ygXiS5tMeHbTTvVQuUj/kuTWDUQl0RYWKKs5&#10;WlCOytQ2rDNoQ05QLJo37sArC3cMUB1lnj2IhzcOANe1cOc/N0JvlRaM5h1GzuwFyFo/C9fmTkbO&#10;NS0E/rgNu/78EVLOLUeV9g8omT0Jqf9rCv6yzAd/3Z2NRh1aVyqiV7Tuna4B6Ja1ialYntCCPqWt&#10;exkQgY7weHQmZOB1XDpeSzpJeR1h2IxuAlCSibuoDl8zumltVd8eISgKryuGCi2M0CK4OuzdCBIq&#10;NHtnPLmmjSdU1k9v3US75QM8pVp6ThB3EpZd/F5ei1ImELvUuVCJ0Xq+dPJAB7+7F1RoLwmijgfW&#10;eGFihudU3s+o7l4SWPJ4R0AQOtgAvbSywXMC76msv2JoiMc3tdF65SraDO6izcwYD+/cwSN9fbSb&#10;mqHdwoKq8R6e8P4Tc4KTcHzM1z4h4B4Rbo8e2OGRjR0e29hoHvf0RRvV/VM+9szNA889qC4DAvHM&#10;hyB0dFILeHVEUGWGRGKQNhluroDOXTgtOYYPVofCxCQHL2zN0XjvKnYv+BbfTv4SR7YshqHWTjgY&#10;n4W//S2EU/nF+Jkr+CVEuiEpxhOxUc4ICDSFs9sd2Dhcx30bLRhYnMFdsxPQu3cEOiaHcIeha3YU&#10;RtanYeF8FS5UdQEhVoiO90RKehhy8pJQUkjRVZKroqyQzMlNRn4mlWAy7XC0B8ICLeDhdhP379MS&#10;39qEM1rLcezMIpy88B0u3liDW/rbYUBVd9/qBOxsz8PRgUqQ7+XqeoMgvMmPewNuztfgaHcRtpan&#10;YWV6FPcM9+Kuznbo0qbr3NqK29pboH1tIy5dWCv1BNMh9f00AJSRYbHBGgDmygCG9NcRgErlSZqJ&#10;KlRARRfqo0JgpkIKFUzcfi+kkouUvY8bD4Gh7EsiDOX1CoIxwchKiCIEE5BLFZiXSas7bmfzaWEL&#10;C2llqeok5HYB9+XT5grwcqnociR4O4/qr6CIzxPlV1ZNANahqroBNbWNjCZU1zSp+wLD0jKCkMfK&#10;zi5AWnIq4iIjEerjDS/7B7AzvAXDi0ehtXM9dixbgJUzvlGWdyohKAD8+uPPFQRVsUkqPRkUWUTw&#10;LSUAJbl6AoS/WeLxEeJxEE4h4H74dhay3a3QHOSFGuNbKCMEK09vg+MP8zGZj8v6rp/9/e/Y890S&#10;NPKCeUjr2ytwCo5FP5VgL1VbLyHY4xmALl6Y3bTEXbJUpCGt3uVr6NIzRJdAhI93BEeg09waHTdu&#10;oVM67x0JQr8QdPHC7XFwQw+tdI8BX8f7XeFx6EnPV7b417wSuPo9xUqjRpQY3kXt4i0YCqUdL6xA&#10;2ZWzeK13Grh1B8Z/OYAjXx/ByaWX4DZlDR7vXAaDhV8i7tpl1Jna4uJ/TEamzl5ChiD+cRGefDgT&#10;66bfxZoNtHeOEeiRVBFJIpbkbIKui7Zc7HCnKEMvqXISTlCHoIfn3EO7KwM7yh7LVDFJ+SmpUepQ&#10;0mtkkGcgLgN9cWnopZqTAgai6l77UmEG0rLyuM/tnKkE7+MZVfOTB7Z4YmGtINhBy/lKVLOnHzoJ&#10;TmVxqZafU+k9F2ttacfzdcVzQumFsQle0lY/v2uApxYP8MzeCS/ZEL0QdXZfGh8LvLilo9TdU4Ly&#10;ya3beMTfsUXrMlpNjPBQRwet167h4e1baLtnijZa9UdUqALGFqsHaCUEW+6bo5k2uZnWvZlW9+GD&#10;B2hxsEeLpw9awiLwkLB74k6AW8v7O+C5nz/PzYqfz57q1xvPgvgbOzjhDQGL02fg9+WP+L/mm+OO&#10;XjQ6vG2QanoTs//5MZZM/xrHfv4ORld2w9FMCwHO+qowanyoE5KivZEaH4jURFpVqckX4QB/UYT+&#10;FnD1MYW9pyFs3fVh7aILK6fbsHS6hQduOrD1IHR9TOBJoAWFOyA6zhPJaXSP2fG8dtNRVJSFYgkq&#10;w0JCMC8rHlmp4RQkfogM43v4GsPe/jJhdwjaer/gys2NuKy9nre3cd9BmNJqP7A+C0c+x8XxOlyc&#10;r2sg6KoNV952c9JA0Nr8BO4bHYax3m7oU7nq3/4FBnd2crsDuje34faNrZo8QZUmowYeNDZ4wgLn&#10;JEk/n6aPbwKAknCcwAtX1umQFdti/d3YYrgilhEX4KYWO0oI8kAi1Z+EAC9O8vLGQ4Ao+xLHIZgi&#10;CjIunFI4DtkyoJGRgdysHIhdzS8oJtRoX2lpC0vGgwqvgJFP2OWJrWXkqpB98lgFignAUiq/clq6&#10;6rpm1Na3MFpRJ1ver65pVMqwmEoxN68Y6WlZSIyNRUSAP3xpiZ1oiU2vncHVfVuwb9VirJk9kzD7&#10;Sq21IPOHvyYAZbR4Ij1m3tdfYQnBt3zqFDXNbuk3U1R+4cKvNSAUpfgOhHyN2OKptIWLPv8Cec4W&#10;eOZoitZbp5B84EesnTwJk2RuskDwb3/D3lUr0Ez18FQm7suc0xBCMCgK/YSDLA7eSyUoy1++olLp&#10;Isy6zK3w+o4uOgnDV6JOXLypZmj33L3w9MQ5vHhAheJO+yQXuq2j6kN6zce6jE3xmiB9xWNKB353&#10;UgYGM/PhZ5oNW5t4VF8/jfLluzEssyzYuDy6ewNjlncwds0Qnv/jCgKNk5CU8xBe047h7ZlfEPLD&#10;HCQY6OKZbzhsJi1DLS+O0VBTYO8WjM39HjGzbiBxmT56ErJVgnBvfAbVaBQhl4LXkQmEIK2ls9jN&#10;cILbHa9p63usHNBDO99NUHdTscoMj77UfMKPCpAWtk/m6lIN9kuCM0Eq82u7ebtb+v2CYtDlT2UX&#10;k4zXXoF47UTo0YK/sHUmQFzRbuOIl2aWeHXvPl5SLb4g/F5SYb/ke78gDJ/7BOK5pS2eE3jPCZZn&#10;ovQEfkYmhKA1nto6od2Yqo62W4D4XAYeDI3QLmqQUHtkfA8P7xmj6dYtNPOxZlrk5ju30cJ9LVR4&#10;TYRXk6kJGmibG2ys0UD1Vk+ANlhYosHTE82W99FsSECa3UMrbXyLpxcecv+jB5Z4amKMp3z9Ezta&#10;airPdie+vz+VIVWp2OXRy1r49fwZZCzZgahzeijk/6PG6jZsTu3FNP4Pl82ajOO/LIPhjf1wsrqB&#10;IE9a4BACMMYPaYkhSE+NRFpaJJJSQhEbT0hFeyEiyhMhke7wD3eBL2HpE+IAjyBbeATawCvYHt68&#10;78f9oVSRkbE+iE0IRDKPk5lFcZVHCBZmE4Q53GahKD8TBTkpyM6IRWoS34PHDwnmsbwMqDivwpRq&#10;zsDsCPSM98PQ9DAsLM/A2voi7O2uwNmRqo//LTdnhgvD9RZcuc/F7hocbC7gwf0TMDM8CCPdPTDQ&#10;2Q0jnX0w0ZX7DJ0DhONBfKD6/hiSeiIjsTIokUdFJhVasiYAqObmEoChfoSXrOrmpQFggAei/VwQ&#10;7evMcFEwFBAmBAkINQAU6KlV4P4AQAVBscPRoUiXQggyqJGZpeytKLx8gk2AVkigFZXXoqiCIdvy&#10;GhSV1aCAljafj+cVaSK/uBIFJVXqsVJepBXVjaiqbUFN/UPUNj5EHaNeoqFVgbCqqgFl5TwGVWVm&#10;Ri4S4+MRFRyEADcnuFoYw1z7Am4e2obDa5dhHVWbpL/IYjMCQYmJecMCOFF9SwnAFVSBK6Z/o8pv&#10;LVWKcNwW8zkTtlgDQY2KnEzYbVk0F8a7tkBv0yos/eoLfEkVKDNRpKabLIS9Ze4c1OrdpbWJJih4&#10;YQdyGxaLPj/aYY8A9FMhvXYnuKiaXt+zRKcshHT6HB4dO41OXtDKstFedVBJtG7fpRTJU1OqIOlf&#10;IvheWlnhFS/S11QurwjHjgcOVDRUOgRkBy1pN7+P7nhzZPz4Ayp2n8dgXQuepaah0fAKEO6Gtyau&#10;CPvnfUQc8oPvdi+kL7wBmFxG1sH1SL9vjM7oNLjO2Ih6NwMMp7nh150bMLxkPXI326DiAKEWRygR&#10;Uq+jU2mFo9Sc3NeBUXhOxfaC7/8iLAYvxSq7+aDT2gGdDlRqVIQdsk+UHuHZTRB2SdWVbJmLXKRG&#10;lGXKXC9te4/M6ojlsUVhUkVKCspr/wh0+4cq69vJ7/EFLe8zdz88o9p7bmKOF6IM7V3wzMuP8AvC&#10;s5AoqqowPLO25+P8TgWE1nZod3Tmd2lK0NHOunrgkbM7HlO5Paa9Ftv6xNIKj/m9txFarQSdAK/Z&#10;xBBN903RyGigLa4z0UedsSZq9O6glg1HDZVinSzMZWaGWiMj1Fpbo97YEA26t9Gkp4NmKws00/Y2&#10;yzEJvce2D/DY0ozvZYanPO4ze1GCnmgnCF86O2Hwwhn8evggmvecRjsbzCb7+3A8uQtT/vwXzKKT&#10;WT1/Gk7tXQ2j28cID12E+NvS+nojJTEcGWm8NgkuibTMOKq5aCSmRCIhORLxSRGISQhFVHwwIqgW&#10;w2L9ERrji7AYf4THBjKCEJ0QhrjkKCSmxiEtIxHZuWm85gSAeSguzldRVJyHwny59lMoSGKRkBiq&#10;IBsQZAN3b2M4uN6GNe23Je23lc0l2PG2k6M21d8dgk8X7q768GB4umnC3UkHrvbahOBlQvAszI2P&#10;wVT/MO7dPQIzAypDw9MwN6JdNzoDq3sX8IHk50n/nybBOQn5YkkTZU6uLHgyDkA108KP9lZTjkoW&#10;M59Y3DzaXyCoCQ0EXQk7AaEGgqIKJ+CnAMjXquKmYqd53LT4GGQQgFlZubS2tLSEXz6VXmFpNQrZ&#10;uhdXNaGEVmciiquaUVTZiMKKehQoGFZrgrAs5P1iArC0kpZXqUACr6GNAGxDfRNDQVCjBjUQ5Oto&#10;iTMzcpBECEaHBCHI3QUeVvdgeVsLd47K4MhKbJg/B4uo9GR2iMwZlpiAoLLChJ0owJXTp+H7GdPV&#10;djlhKFPuJmyxJl3mPRASgjJaPOnDj/DZX/+GT/8ua75qKvpOxFcE4nIeo4pqoo9wUAowQNJJQjFA&#10;NaNSZCRXkMDokVQYM6pAUSJXb+DxwaN4ceECnt28jcdm5ngm9mr3ATTfvq3WQpaL9DnjBZXjKyNj&#10;vLqjQxtHC2dFAPD5z3X0kXfZBzHmaai6dwNekyaj7PAFgiULlZamqLx6EIhyR682f8d/eqLKvRSl&#10;hll4vsMEcDJE2dkdKLW3JagKEDFzIx77mWIw0QGjW1ehc+pC2H96Evdm3cNjXS90hkfjpSQnU7V2&#10;8nN18PO1y4AG778IDMNzNgDPCKx2BxcqNge0+wTgWaAsIJ6HDr5O8gM7sorQmVGI1zIbgxDsiUxC&#10;l+obzFAjzq9Sc/GKEOxI42tiU9AZTHXsHYROAu4FXy/v0U7gtrvRRhJiz6gGn7JReEoQPvUOUCO1&#10;Twm5p7LfxU0Tzq54ZmGu1N4jJzc8DA5FGxuPNlrTR9LPRxX3WFlbUW8PqP4IQP27aDK8i0YjQk9f&#10;BzV3tFGrewu1vF1HANZqX0PNtSu8fxd1Zqao1jdAja0NqgnBannszk3U3jNEPRWgrFzYQCA23b2D&#10;h3x9G5Xi47s6eGpogGdUk+0yEu1kj4ETh4Fj+5Gw4hiWrw+Azf1w7FwwA5/zPzfv60nYtHQOLhzd&#10;QlCcp6oyRmiwC+LjgpGaSouanYqcvAwVWQRYZk4aMrLSkJaVglRGSmYyktITkZgWjwSCLj4lhsEt&#10;byekJvCxZD4nFRnZ6QRgJq/vHBQW5aOktAhlZSUoLStGKW8XcV8+QZhNN5qSGkvFGYSwSA8EBDvA&#10;y88Kbl734ELAObvpwdXdEO7uxvBUQcvtfm98K/eN4O5CEDregaOtNmwsLhN052BhfAaWJmfxwPQi&#10;bO9fhZ35DThY3oTjAx18IPNvJ3LzZBBEylOp+bgyA0NmVwgAw6kAQ2mDQ7wRRwUXy4gj0ASCMWpp&#10;S1fEEIJijROpBGV+bjJhl8znJIs1/gMAk0J44Ui5qxi+R3ISMjNzlC0VRVdQWkPA0aoK/GpaUFrX&#10;hrL6R79F3SOUcF9xdYuCoSYaqBDrlFLUQLD+XyBY1yQA5Ja2uKa2GZVV9ShVSpAQTM/RKEFCMNjD&#10;WUHQ6s4l6BzfiZObvsfmRd+qfj6BnuQLauYN0w4TaDIqLFZ4JaG3atY0rJkzA6tmT4P0Iy6nGpQZ&#10;Jwtoi+V5UohBXjODIccSNSjq8n3wvR+iFBdO/gpFD6wxKEVFqfz6HNzQT+s7QFXST1XUS1vbQxj2&#10;SC4bLVk31V2XkSmenziDF0dO4PmV63jMfe22dnh49gIarlxFi+UDtFG9PHpgywvYHB1Uhx237+AZ&#10;9z8zNEH73buEoj6MT0XhU+0WWG7aC9M//QPlJ7XQ4ReAhFP7UHVyC+BoiIIlxvBeScXWNYzquwUY&#10;vOkC+FL53DqJp0FBeE0Ips/dgo4IewynuOPXAz9heO4C3P7wIP56rAJ229xp420JPC+8tLDDczuC&#10;jrb8kZc/FZUHbaYjnvLzPvHxxxMC8Ol9goV28wlV25PIOLR7+uMlnytq7gVh10m7K2pPcvskteUV&#10;VaBA8HVKNroiEvAqjs8RKEryMVWe2H+ZOvY8PJaKL5IKyhfPBXZUdo/9g/CYEHxMK/w4MBRPHF34&#10;vq545ErFx3hC0DyhhX0s60izQWmxtCTk9NFkoI9mqj5ZW7rxxjV+55fRcP8e6miBG+7cQf2Nq6i/&#10;TfgJCG9eRy1BKKsQVlMNVl+7hOqb19jwGKGCyrD81k1UWFqgilF96zqqrmih6rr0tZqgzoJ2mWqy&#10;+fJ5PORjbYToIx7rCV/ffs8Ez6gWX1jdR89JNljXzsP00234YEsiVmw3xIy//ElVRlr4zdfYvmYR&#10;bpzbByvTW3B3e4AwOrTExGikE165+dnIL8xl5DHykcfIZeRIFOQhOz8PWXk5yMjNRnpOloqMbEZO&#10;toqsvFz1nNzCAjo7wq60BCVlbDArKlBeWakJ3i7h/kKqw5y8TGRkpCApOQaxcSFUhL4ICXOjKnSE&#10;j78NvH0s4ePzAH78j/l6WzMeMKxUeHuaKyC6ORvAxUEHDra34GB9E/aWN2Brfk2Fg9UtONvowc3e&#10;AB6ORvByNsUHYnslNUVCWeD4SAXA1KhQpdQSCcB4AjA+xI8A9CMANSCcUIMaReiuACjbJEIvNcSL&#10;4a22AkEZBNFYYA0Ak6RvkYBNTYij3M5EjijAItrZMtrdqkaU1LYq4JU3PEZF4xNUNj19F3Jf9pcR&#10;hKV8XglhKMAUGBZTHUpMQFDs8AQEG5QKpC1+H4JlhGB+CTLSs5EQF0c7HIhgd0LQ0kRBUO/kbpzZ&#10;spqW9VvVxycTzKVf8H0Iik2WwZDvZ2oAuPbbmVg9Z7oCoihCscWiIuV5Yp1lHvJMBUFJoNZAUGN/&#10;fx/fSN8jIbiYr6ukvRkKCEUfAdBD+PXQrvUaGKGXtqyXF2yPjSO6aBVlpkTnHT3aYtpcKsCO27pU&#10;hhZ4ZkIoysjiZV48R4+hRVcXrXy8Td8Ij/WoHq5co5UiXCx5UfO1z4yN0KlnhvX7kvB/rrCH49oF&#10;0P3Tx6i+cIkAsoXHxu9QuX81Rk/tgdef98Hj6xsoe0DrtC0AIw+88GugHZqMr6IzOwc9afx+Z/9M&#10;9eWG4dxgvD34E7BsOUy/PIYP1qfh7FYCnDZerGb7fVs8NbfBY8KuxckdD10YtOYt/FxtVGdPqVKf&#10;3qfqogJ7ws/7yJtgJCDbH9jjKUH1NCoeLzwDlHrstHeloqTSC41Gh4AuMl71jXb6hxGAhKNYaukb&#10;leTmwHAqPSpLvq6dqu+JtS0eO1DRSb+bjR1aXT3R7BtAO3sPLVRizVR2zSaEz9VLaL55FY1a59Go&#10;I/N0aVmpxOpv3CDsbqJeRxt1WmdRf+US6nXvUOnpoY4qrpqvq7l9g7ZXn4p6HHpGeqigoqukKqwg&#10;INX2mhaquZX1ravNzVBN+FWfOYGayxcITqpHQrNejxaZ91uvaqGN79fG5z/h/sdUiE+9qWoJwa6j&#10;e/Hm+B4Erj6AP68yxkdfzMeUf3yoGuLls6Zj7+bvcevaCdhbm8DX1xVRMv+erjA7NwcFRcUEVxmK&#10;yyq4LWdIFxVDtoyCknI6tzJev6XILSoh7EoISgbvS+SXlFLY0NmVVaKYoqOkQvrrq1FWVfMu5H5p&#10;OY9fUqxAK4oxPTMFySnxiEuIQHQMrXakN0LCPRAY7IrAQBcEBbkihBEcwNv+Tgjyc0SAjx1BaEl7&#10;bAJnR3042uvB2Y5he1eBz9mW8HMg/JzuwcfNAv4e1gj2tscH2QmRyE5kyAyP+Ag1s0OKEQioEsJ8&#10;CEAGbbAAMC7YX23jVdqLjPz+Nvora3kkEYwpfCyNr0kL9WZ48r4Hknl7YjRZ0mak0IHY4PQUscFs&#10;JaT/r4QAJMhKaloV5AR4Vc3tqG559i8h+ydgWF73EKVUjALC4ooGfskNKKXVnYCg9AmKAtRAUPoD&#10;ua+2iRCkYpR+RTUwkomEGEJQkqbdHRUEHxCC+qf24vzWtdi6ZK6mpBYBpoGgLEYtazB8qYEgrbBA&#10;b+3cWfhBgiAUIIo1XkaFuFipwa+VdZ6AoKhBsddijSV38I8QlJDR6CkffYRUqrYRbz+84oX2ikqj&#10;U0+Xtwm5W7fwUleHsLuNTh1dvDQ0RMfxY+i8eB4vjp9Eh9YldBgY4LneXUKGFlguviOH0aJ9A21G&#10;RnhIW9ymfRuPzlzAIxMztFnZ4hFB84j72+8Y4d4uC5jtPwaXdbOg/V+fofbiJVSZGsN84VTUHFyJ&#10;F9s2wPB/boHJV8fgPus8/P96HL/evUU1eh75OufwqqAIr4OSEf7pMjzxNcFQoj3e7FwHLFoBy+mn&#10;8cGGWOw/FIeuB65qsKbdkaCzd8EjN0+00Pq2UAW2ODijyd0LzZY2tJlOeER7KFP2Wk3NVWmxR05U&#10;ZrTxD51d0OblS4VGKHL/U1MzPLEjWHncZ25eaCcQn1G9Pefz5b2e8dhie9vtHZXCe0zIiaVtY4PT&#10;SrXWSivaTKXXSPXWRPjVsJGoo8KrO30SdbcJOH09NFy+iHqqsJqTx9FAVVfH36T+xnWCkMCj2qu7&#10;cBa1Z08pINZeu4pqNkK1hGTNlYuooXKrFjusfQXVogS5v0q23F+pdwuVVIYVhGMlYVnBY1cYG6Dy&#10;Fu+fPYma65dU36H0I9bq8Fwun0MTYdtqoIOH3N9CFfnQhQ1HQACem7Kx3PYjXu3eiUSdS1gx6St8&#10;QRs85ZNPMHvSl/hh4bc4uXsL9G5dgoODFQKDKHQSYpGeJeXpCUDCq6SSoKqq/bchjxUTbEUE3B9D&#10;oCePyXMkyqrrxqMe5TWMifu8FtVxCMLCkhK6s0IFYFGiSbTUcVSl0XGhiIgJQnhUAMIpzMLDGOG+&#10;iJAgX0KCCUgC0dvbDm4EnCNtvaO9kQoXRxOCzxSezmbwdDGHlxuVo5cdAv2kWIM7PshKjIBENokr&#10;fYBpBFRyRICCn9jeWEItTmwwI14WOGckipqTslRqS8ARiCmMNCrGdJ5QeihBGOJJJSiq0B2pvJ8q&#10;ABRlGM5tdDgkSTkjLQvZOYX8sqWl0FjgMkJNACiwq2l9jtqHL34XNQLCZoJwQhW+B8EiArC4opE/&#10;TgO/4PGBEVpiUX8yMjwxOiwpMwJBySOUQZj01AxCMBaRhGCgmxPcLY1hrXMZ+qf34fy2ddi+dL6C&#10;mUBQ4DShBOW+wG0pIbh69nT8SABuZEj1mR++nYHVbGVX0BZLnuGCybTEX9MS8zXvQCgAHIegxO8V&#10;4Wf48sN/4MdFi/HEL5Q29R4eHjmGh8eOofX4cTTu3oXmvbvRdOgAWvbtw8Nzp9GqdQ6te3bg0V7G&#10;np14fOoEnhCcbbp3adWs0HTtCioPH0DjhXNou30LrbTAbVSCj/T0eNGbocWICueeGRUNb1+7iRf2&#10;umhyOQjtbz7H3Unz0GZtjuyzx2E89wvU7VqMmu9W4PJ/3wL7q45ISClAwOStGD3+E0r2LkfokZ/Q&#10;GRvLi98E1v/xFeodZf7wdXStnI+eGUthP/865iyzgpduqFJlz2hpnxDCD03vo9XRFfUEfx1tfIM5&#10;z9vBicqQUCQMW43voY3qttWQSszJWaWOKGiZUKVZWfJxI96mFSWk2gwN8MjIEI9MTXnuVHe0iI/Z&#10;KDwS1cvjPCbcHunfRSsbhCYCs4m2tlHnFhovnkMj1VidpAVdourSYhAs9bS0NaeOo+4WVRyVXY32&#10;NdRduYCaE0dRY6hHwOkSSFR9fE3DdVpeASHtbT0hWEPFVisDH3xO7Q0q8ptXUHP3NoGohVqCToBY&#10;baiLar2bqCLsKkQZ6t5EJUFYTpCVmxmhTPbfvopyqs8KQx2U699BlfFd1Nzh+WhfRiNf20hANpvz&#10;d6QSbHV2wLPblzC8agXsF2phxQ9n8eVf/oLJH8vSmp+o6uebVizChWN7YcL3dnF1QHBoMGKTkmhr&#10;aXuLqfwqCEBCq6yG11RNo4oKXj/ltZr7pRLVFB8SdFfvgq8peR946vUMvq5CvXYieGw+TwFVYEro&#10;FlBZ5rIBzczJQUpmmupbjKVLjYmLQgxdanRMOKKiwxBJVkVEBiMsPIiW2ZeW2R0+vs5w97TlZ3kA&#10;F2dLuDiZw5Xh5mIBD+7zcreFj6c9/LydEeDnjqBAbyrB5HhkU3ZmJ8cik8RNi4tAMuVwQri/AmEc&#10;QacASCBqEp0FfAI0X6SRxukqfBiEnwTVX3qoByGoCQVBiWBPwpKqkM9JjaHi5BedmZGNHEIwv5BS&#10;uJz2lNa2nDa4ipAT4NW1vfyXEDBqQDiuBuvbUKZssWbARCBYQjtcRghW1hB4ovwm0mQUACVfkD+E&#10;tDwlFcjNLUBaajrio2MQGTgBQV64hKDB2f24sP1H/LJswb+FoMBMQZCPrZk9A+sJv00KhDM1ECQY&#10;pW9QICgDJALBiVHi9yH4rn/wDxD855//iss/b0Oflw9qaVWbXaiQ7NxQb3SfNusaao7SGu3cjdrt&#10;21F38hhq9u1FzZZNqFnzPSo3rkU1W/9WAq/h7GleaNqoPX8KxT9tRMPRQypxt+WuAdpok1vv6OKh&#10;iQmaCMxG7mvS0UPQJn082G+EuCs/4PCf/wbHpevQYsM/1Lb10JnzGZ4QdNHTv8PB/7YA2lO34tq8&#10;/fD+fBFe71iC4FXfwO2nFbSwdgjbsh+XPv4UtU4n8OjuDjTO+Ro1X38Lry9Pw2/+aTTREjYTfI2E&#10;b70WL2SqqQbTe6glvOqpehsI6CaeWzOBptJEaCkfUpG13NJGE5VaM+EtAwKtVMGtpnzeXT208Pkt&#10;BFXrzetoYzy8dRMtBFALgdNKwLXKbdrGxgtn0HDiGOq0r1NREUhUcNW0ldXnT6Pm2mVUUWVVXjyL&#10;KsKumhZYQFXF+zXSJ2dmQkjqoZ7wqbt6EXW0q3WElfT11VGR1VHZqbh+RVnWeiroutvXUXfpHGpp&#10;X+todWt1BF5XUUlQVhCEogArbmihjMcsNdFFKVV1CV9bdM8AxXL71lWUaF9CMdVjEUFYcusKyq5f&#10;VDmbZReoELV57meOqvcRMNabG6Lr4kFUL9yKP027gf/PNz9iKm2wQFDyUBdM/Rq//LAcVy4ex32C&#10;083LEyERUYhNSUdqThGyi6tQIKlkBF1JTROBR5HC66estvnfRqkErzl53kSU8/kV3F8ur31vvwpe&#10;owLPYkKzuFIyQGQwtJIWuhw5tNQZebw2CcLkjAwkpiYjMTkRcUlxtMixiIuPJRSjEUUghkeGKBAG&#10;h/ojgFDz8/OAj7cbvL2c4e3hSPDZw9PdDl5y29MFPj5u8PXzhH+ANwLobD/IzUhHTkYastNSkJmS&#10;iPTEOKTw4EmkbAIVYUKYwNCXENTYXylRnyKKj/DL5ONZkQHc+iCLkRnu/S4ywrxUCBRFEaYIBKV/&#10;kKowJZoQTCQE08eVYFGlBoJUdBW0uKICBXj1jzrQ8PilivpHGigqNUgQynNEMZbT6r4PQWWpCcKy&#10;Kmm1aHsFeoSfhMCwWqwwv/gytnBFbOkEwqkCwZgYhAcGIsDdBe5W92CtewUGZ36D4PIZ0xT0JiAo&#10;0+gm7LAoQYHgj4TfpvkzVQmudxCcOU3Z5fdHiSeUoMBPRomVChyPCQhO/vhjSOGGIiq1F7RmtXaO&#10;aPQPxcPkbDTFJqMhIg71QRGop0Wspt2tohqqJuxqDu1H1eYNjB9RtmE9lctRVPFCrxL1cuYkcpYu&#10;Q9Gunai3skKLvQNarl7DQ2MqJ6qhlms30HJTG4+0dfHzOh/8t8X20F08A7v/4++I37ELdUZ3oLtk&#10;Nu7P+xJPdyyH7ofzsPm/FsNRzwKX5+1D7MyFeEqFaLHgC9itXUooGODO5Hm4ungKyu9tRuEv3yLj&#10;i08R/PeZOP3hBlz5cAuyN+xBJe1h2cWLqDh8hKA+T0hcpnLSQe1Vqila/3qqu0Za+RaCqZkWs5kw&#10;a7rMEKt68waaqbqaCbKWO7fQcv0aFS33XzjP/VfQLM8jxBqpqBqpvhoInzoqKoGQfDfVjEoqN2VB&#10;dbRRJfDj+Qj4qqi2xKpW6euiikq6+s5tVLFRqRPQEVoNhGGD9Pldo70Vm8vnqb46KjSl/OQ7l349&#10;sbm8X81jV1BJVxFSFYRYORVhydULKKG6K7pBuBFyRTxWAdVlAUFYpH8bhXxtEc8j79xJFJw/ibxj&#10;+1GgdRr5fH4BAZh/6jAKzxxB0enDKL5wDMVHdqPs8mlUGt1C2wMjPD6xC8dnL8XHX8znf+oTTCb8&#10;ZOaT1LaU1eL2bF6L6zyH+9ZWcPMNQHB0ImLTcpCWX4ac0hoU0FUVEWISxbx2SriVeB9m/w6I/y4m&#10;nl9SLSEApGiRQU2KlqKKOhSU1yCfEMyjOMkuKkUG1WAaRUpqdh4VYRaS09MJw1S6jlTEJ6cQiImI&#10;SYgnDClgYqKoCkNpkYMREkIxE0RlGOBDIHrB15dQfBee8OE+H3ksOAABIUH4IE+mmqnpZ7nIysxU&#10;6SqpiQkEYSSSYkKRFBmkBkdEAcrAhiRLiwIUAGZHBSI7OhA5Uf7IifRF9rsQKBKGjAwCURTib4Mk&#10;hKEUPI2Pow1NVzM28gWC0pdHmFVS3Qnk/h0E6x9p1KCA8P8OgsWM0kr+OARhBb/0Sv4AVeNRyfvl&#10;MvhSXqsSrwXCKbTDcdFxCA+SPEEXuI1DUP/sAZwfh+CKP0JwXAm+g+CccSU4j0qQ8ePcGWqfBoJT&#10;sHAKISh2WEaIxyGoVOD/BoJff/RPrJw1Aw+dvfDUhurP0gGNodFoSchEc0QCGmMS0RAWg3rvQNQ6&#10;e6DSxJQX0BUUnz+DylPHUH1gJ6p+2Yra0wQglUcVVU4VL/TCA3uQsfMXVOvyIj1xHE0nGZJ/RlvY&#10;TAvZQpv3lODdtsMff52ni9OE1sl/fI1yQiHv0ilcnvYZItdMR+O6xTjwv+Zg+8fLcXfdIZz8aDnS&#10;F8xBzqZZuDTrU/gf2o4igmLvf30Ki61zUWP1C9KWTUHMh5/h5p/n4PPPf8T/Y7UfLi4zJkgEPATf&#10;NSqlG9qop9KrJvjLr19HNRVhDaFWS0WnLCbB1kCY1GtdpLq6pxlskD46wkf64+p5u47KsI4NQj1f&#10;0ygjsXxN3S2qI4Kk+vJ5VN+4gmqCporKuJINRKWMuBrdJZhu8DwuoYqvq6JSrORnrjh/DpU8drVA&#10;kMqz2sSI1pfnx+Oqvr1LVIbnzqBGRnYN7vJ30KdV1eNraVmpNEv4/ZdSKZZStZXyPWUp1uIr51Fy&#10;+RwKz55AEcFWqHUG+ZfPIp8AzL90BnnXtZDL23mEYh7BnXfnGnLPnUDeiQPIPb4fedcucD8f1zqB&#10;3BOE4pmDKDixF4WHd6HwxD7UmN3k96aDyH1auLzoe/6XPlSl8ycAOHU8FWvp7GnYu30jrvGz3Le1&#10;g1tACILYwMZkEDr5Fcgqq0Mur5UCXjcShYyi2hYUUUwU8/Y7GP5v1OEEIOXxCQAqCCplyeuUECwi&#10;ZAsJwQJCMJ/XZG5pNXKKCUFa4szCYsKYIiU3XwPCrFykZGQhKT0TSWkZtMlpiCcQY5OSEZ2QiOi4&#10;WNrkKCrDcCrDUFpkfh5Czp+w8wsKIPj84S1Bx+cVFAifkBD4hoXhg/yCMhQUlqmk4dy8QmRn5SE9&#10;jXKYlE0hYZMpN5MiA6ngpA/QWw1sZBCKogBzCMDcGEY0b0f5/S6yo3yRSRhmEIRil2WgJIV2WCCY&#10;NJEeI2WvsvKRV0wIskWQdJjKJoGg2GEBnwBQA7/3ATihBCfscCl/mPchqNSgAiEVIVsdkeOVfI4K&#10;Pq+M71VSzi+9qBxZbARSUzMRG51ACAbD310zf9ha7zr0zx3C+V/WY/s4BAVgExCc/ulvSlByBDUQ&#10;nE0IamL9OAS/nzVdowQJQU2f4CSNCnzPDr8PwIntF3/7K3av/RHPIxPRZueEZidXNPr442FSFlqj&#10;k9AaEoVmn2A0u3uiytwSpafOIufoceQePYrCkydRSttWIarwwG5UnD5O1XEFFbRIJQf3IGbpIpSe&#10;O4LmU4fQcHAfGgmgxmtX0XBJCw0XzxMgV+C44Sr0lq8n3P4Jh3kL8djgJvx2b8b5aZ+gaPO3SF04&#10;Hxv+j2k4t3o3rC7p4NJ/zkbNurkIWvY1Ls74Eqk6lxC4Zy9W/19/RfDZVagy2IxEAjT075Nw7s9z&#10;8dfJe/HBwTLs3+qM5osEG21sgy5VH5Wc5MhVEoRlF6nQaHsrqaiqCbhqbW4JtCqBGM9VoFNN6NXw&#10;3EWFVfO5MsAgScdVVL3Vl6noaD8r2AiI2qw4fhiVVG6VhJN8J5Xnz6L87BmlkqsIf2kYZOS2iipS&#10;WeA7N9mAiCrlse+bo9LBARUmxlR1vE8QVtE6y0htBYEr/XcykFHG9yklwErOnKAq24/i00dRTKVV&#10;SMgVXqSCIxQLqdQKqN7yTx7i/cPIPc3b188j7/IZ5F4g7GhrcwjJ7KvnkU3LnHvnCrLPH0U2f7Pc&#10;6+eQw/u5N84SjIeRf/Ywii4dpy0+jSrj6yiyvoOwy0dwffE6zP7bVEz66GNlfad88rEaDJn6sahA&#10;/s8+/wzLvp2JPb9swVWqaDNbBzgHhMI/NgVR6QVIJATTS+uQzWsop6pZRS6vnVxCLJ8Am4BiCYGo&#10;YPgH0P27KFFKsknZ6yJGIa/NQoEsIZhfUYs8urPc0iqqwEpGBTKpBtMLCEJyKVUUIWGYQhgmZ+Ug&#10;KTNbwTAxXWCYjjjCMEbBMAGRcXGIiI5GaFQUgiMiEBQejoDQMPiFhMInOIQADIYXt94hYfAJi8AH&#10;hZKULFFCLy5T0fKKqQhz1WBBKiGVHB+N5OgwBS4111cgqFSgQHAchCoCNKGgSIXIx7MIQwVCQlMG&#10;TSRtRtJlBKgpUVSDifHIIN0lP7BQ+vJq2xTYqlvaFegEeLUCvvGYgJ+MDmtU4GO2NBoVOJEm834U&#10;Uw2WTkCwjgBkyG3pLywmBPPY4mTmFCElLQuxsYkIEwh6uMHd2hw2etqE4GFC8I9KULPIksBK7kuF&#10;meW0FQK8DYTf5vlzNBCkJV5LS7xqHIKSJqMgSDssSvBdfyCP8+9Ghz//y19x74q2qnDcoG+EZmsb&#10;Qi8AT2LT8IgK8LGDGx7aONAS3kP5lRtUK7ooNTBC6W0dlFJNFWpdQpEWlQcBUcwLvZhqp9SYCuX8&#10;CcQtXwzrr6cgftV3qD5CCFIhNko/1dGDaKUyNFpyDZ9/cQra31Ip/PWfiFq1AnVaR2Hw3UzcXzQJ&#10;j3YsgvNXc/Hz/5yLY199hz0fL4bV57PQum0+zPj4rcUzUXDrPO58uxg/f/hPZOpvQtGhRYj/4p/w&#10;+XAqLvzlOxyf+jN+nH8LIdvOoO7uTdUnV336BOF1ChUEYgmhVEyYF/MzVPB2BVVgxdXLKDt9kttL&#10;KDtHmMlAAi/gKn6+ahk5VfAiIAmaymMHCDMe6+QRVNKSVmlfVYqvkqqnWpQeQVp56aKCaDWhW2ts&#10;ogY7pNhorS6t+B1JaaECvW9KJUrwGRqh0s6W3+9tlBN45bSp5WxoyqjQyqjsSqneSgjY4lNHqMZP&#10;oJBgKzhOhcbzKDx/HAWEW4HWSeSeP4bci8eQc+YQcgi2nIvHkXPhKHKvnkbOqQPIunYWWbcvI1P7&#10;Ir+368gyu4PMyyeRdeUUsm5dRPZdqkLdy/x++V63qDSNLiP/3hXE3T2H+0d/wb6l8zGXsJP555MJ&#10;PgGghNhfTWis8AxCcDmdy65tW6B1/QaMbRxh7x8K75hkhKXlIzavHMkltUivaEImr6MMXk+yzeZ1&#10;lsPrR2BYwNDYZA0IJyAn8Q58SvXJVuCniSJekxIaADZQBY5DkHY4RyBIUZQlECwsR0ahBoTp+UUK&#10;hCkEYXIOQTgOw0TCMCE9CwlpmVSFhGFSKkGYTBAmIiI2HqHRsQiKikZARBT8CDyf0HB4Boeq8CIE&#10;vXn/A81UtDoUldWigCDMozKUmRtZmVSEVEgCwpT4KCRHBanCCanhtMMEYlakvwKdBoaiCIMYIciN&#10;ZXCbEx1MCEp/oR8h6K8gmBLsoyAoVWRkBDolIRYZkigt84NlZLfmoQLbRGqMQK9GlJ/YX96u+iMA&#10;6x/xi26hrOaXyi/0XyAoo801EwCk1Wa8gyC/+LySKmTmlhCC2YiLS0I4W4oATw+421rBRv827p7/&#10;9xCUhGmBoBodVhD8BmvnSF/gbGyhJRQQbpivSZURCC4lJN+H4EyB4B/s8PsAlDScL/72N3jo6+OV&#10;jx8K9+xTKRYPJY1EAOgXgkf2LmjjH7fR3Aq1phaovGeBcj0DlN3kRXrjJspu3UbZ7TuEiR4KL1E5&#10;EBTZZ3ihESJZxw8gZPX38F+3GpFUAkm8n31sP4oYVVQ1Wj9bYcUPF1Rf3tb//Cdydm1DzpGduEgl&#10;579sKpo3L8SNP83B3v85B3fWbML+fyxCFBuBko0zcWXmJ3DbvBKptG6b/+sTXF0xBYV6PyD5u68R&#10;89mnMP37TBz/2zLYfbOA1nkzyqmYSqjYSo4cQumBvbx/CqVUWsU3rqH48GFCR5ufSRulBFYZnycK&#10;t4w2u5QgKyXIygnvclF73C99exUygnpoH2MvrSyBeeG0ysVTAKSNriFs6wi7OqrfumtX2ABQgd41&#10;QOM9UzSamqFRn7dpwWXObv1dAvH2LdTc1UWVDkFM+13G85K+vApa0hLpi+PnLLlyDkUXT6HgHFXe&#10;iYOqny7/3FHkUWnnnTyI3JO0sWePIJvWNfvYHmQfZ5zch2ytY8i6cRpZl7m9cBgZZ/Yj/cpppFE1&#10;ZlAZZt68jIzzp5FJdZltbohsGzNkWt9DiskdRBtdRcCt07i9Yx32LJ2HZVMmYepHHymrq+lv/u0/&#10;9RsAf4uZX3yulOCOn6nur9D1PHCAtW8oPKJSEJyaj+jcCiQW1yO1vBnplRJNDAFhA7J4reXwmssX&#10;kAnY/gBBAZ2Cn1xnYnlV/B5+CoASMvNLXBkhmFtGKywQJIeyRKCQCxl0qRkFpcjIK0E6BVparkYV&#10;ptDBpSgY5hKEOUigTY6nMoyjeItNTkNMYgoiE5IQFpeAkJh4gjAW/uHRSvkJ/DyCCMKgMAYhWFBO&#10;T04AFXJbUFqr+udyCELpK5M5tTJymkLFlkJbLOv5aspk+UNKaGUShAK67OggZMcEIzs2FDnjkU0Q&#10;ZkrxVD4vTWoHUg2KktRUl5EpcwFIHYdgTmEFv4h6fnmaHMGKRskRlDSZpxoQtmr6ACcAKGqxTGww&#10;oVZCyBURdhNfrITAT0IUoijFCj63ila7StJvKN/LuV/yCfP5hWfllRKCOYiLTyYEKZu9PAnBB7Ax&#10;EAgewYUdG7Fj+SKsmDldA0ECSyClIEh7LAMeK6ZPwzr+oTbPm4OfFs7BloWzsZEQXDdXIDhDjR4r&#10;O/yVZt2R9+3whP19P1TLzW0q4faYqi578XzUUuU8CoqiEkxHm38kWl280eLmhSZHZzQ6uqDm/gNU&#10;m1lRHZmgkrayXJsgvHqd6uQSCo+fQO6hw8ihskolWNJ4YWUcO4jUowcQtf0nBP+4Cv5rVsBr9VLY&#10;LV6Lg19th9v2DdBaMAXHP56MKq1TiNq/FWenfoykdTNQsHw+Dvy/ZuDc5LW4sGgzDv/HdBSvmo1g&#10;Au/SjM+QeWo3nH74ARv+/CHCzi7hhb8QEZ99DJe/fYUjf+L3+PFy/PevtXBz7naUUDmVnCP49hOA&#10;Rw8rtVdKNVZ0WUsp2FJa0lICTOxl2Tkqw7MnUXL3FoquU+nS1paeOYbSU0dRQQWooCjbPTtRLgpQ&#10;+vzOn6PFpV2+egV1tNOSz9eodxfNd/XRLGk29y3RbPkArVbWmmRoAlCNktvbs3ExpVW+rpKXy2mz&#10;y0z0qUzP0u7S3tLG5h/ehQIB3YXjyGfkUdnlnTrI7/kgMg/uQOaR3cjRPo8sqrxMKr+sQzuRdWo/&#10;MmlhM/j6jDNHkc7jpfPzpVN5ZtJyZ7u6I58XZyEv2CI2zIWJaSjIykNmWjoSYmjvfDxhe+8ubp7c&#10;g/1rF2PplK9U0r78n6RRnpieKfmnE9kG78Nv4j8mEFwyezq2bt6E05eu4o6FHSy8Q+ESkQK/5HyE&#10;ZVcgpqgeCWVN+P9W9t/hUaXplieaz/Tcmfvc2z19Tpn0kHgPAuS9994iIUBIQgLhPcIb4SSEk5CX&#10;kPfee+8twkOSZJK2fJavOlWnutes9wsFKPNknZ754322iR07dkS8+/et9bnd8eAlOgnBbgVCjSrU&#10;gPAFQUjAEYAaEAoABXxy/1HU0OZKqIaPmQaQcb5XGluUAuS2AHCMQmyEy2EKsSG60tcQnLxPRXhf&#10;KcJ+MqlvlKpwdIognFSt18oeD1EZUhV20FEKDFupCpsJwqauHjR0dqOW93U1XV5lQytKq5togesV&#10;+HLk2SqMnNIqgSAv6nVQHfEihsWTk7z9g6Po5Uml7q6npYEWVvM4SzVnoCzry9HbUK7GF8sEq4PN&#10;NRhqqcWwzC7N9X7u75Mnvs2AUOoTVadpQrSrsZrnbUM/L36IX1JB8PGnCm4CuUcvxRYTgkoVfqOg&#10;+EYBCgBf8UcXFaiFoCYmBHAMUYgCQOlHqCD48Rd4JOcmOO8TttJ4IkP0Bken0d03gta2LtRW1xGC&#10;BcgRCFIJXqZNObTJB8H2lnBQEJQ6wTcQNJiBoANVooIgFaC/hZEKHzMDBUFnA13VveY7SnAGgFoI&#10;fh+EYllWLlyI+iPH8PUOQsLWgnbuLD7vH8XnPWN4VduJz3OL8YogfJWVi5e3kvD4/CVMX7jCG/YS&#10;lc9pPKZFfkBV+OA8b95j0Zik5Zmg+hnaR0VIi9m7IwIdoSFoDvBFQ4A3KlydUOhoh1wXB6TbOeCO&#10;sTEur5NnnJihfscm3HCxoD1egUcbzVFvZAaf/6qHy65bEB+8DzFz1uGZtwFumC5HjJUeobULh1fp&#10;IUJnCSYuuKLXbT3qPlyIy+/oYtMHelixdBP+/6vPI8uBsCLEpg8fxANCTurppg5TYcVewdjB/Rij&#10;yhujshs7ul9BZySc0Dm0G2O0n9KIMH76iNo/uX8HJg+LdRY7yvUtG3mevVSBog6P4OnZs3hGZay6&#10;21wl5Ag76Zbz8toNfHLrDj7JycWLuDi8oOJUXVyki0lsDKYvUUmficbURRYml89g7CSvh7AbO7YH&#10;I3up8HZtpbLmUmwtlwNUd31Uev27QtAbuZEqbid6jp9A76mz6GGh1Hs+Bn3xNzHA/2yQN99IbRNG&#10;Wnsx2juq3Jjk872PmaPM+/vM9+kXXyi4jEw9Ru/gGJqaW1CUn4OEuAs4tXMzthGCbkbrmFuaXgfa&#10;UBBkjv1QASsh+wWCFrpr4e3pjqhD0Th5MwXX8quQwtzK6xhFOSFYO/4MTdMv0DL9Em1UhB1aED7Q&#10;KMIhgvA1BClGlN2VbUJu6qF0gNZ0pp56wLj/mO5LMyR2fAaAozONIRJvIMh7kg5tQCwxQSi2WEA4&#10;MANCiV4qwx7CUEDYJQ2bShUKDLUgHERzV78CYT0VYQ2tcXl9M4qrGpBfXkPwVeJuUTmyCsuRWViG&#10;t0ZEAfJLjdP7j3J9hGpwmD/6oHwoP6Cvbwg9nZ1qhIeAq5NQ66orV2pQA8EKQrBCA8EWQpAAlBhs&#10;rVGzTssUXLPVoJpstaEK3TJipLsLAwTt8BgheI+WnBCTFmIB3cNPxBZrQPj4Uxk6JwpRY4GnnxOA&#10;hJxqDHktsz9lUBk+ffUafhIPBX58n8RDUZkEoXTInhJoTj9TAO7pHyMEu1FXU4+ywgLkpgoEz+IK&#10;IXh4iy82OVgqJWi4YqVKIHkGsSwFgjKmWFqApXuMn6kRAiyNGUbwpS32MNFXXWfELlvorIGxahjR&#10;JOg/U4GaWIJFH85BJmH1W1ri+y4ueHTsOL7qGsQXTT34vLwBX2QW4ItsRmomPhEVeO4KHtMaP+GN&#10;/fTKNTyN4Tbt3MNTp6gIj1NRXcAEAThCdTVCGzi4Kwr9u3eiKzwE7Tu2odnfF/UBfqj090KRqz0y&#10;rcwZpkiRWW4M1uGisS6umOihwtEUx5caw+89U1wLCsOe1U5IXb4O9/30cWjtQiS62xDG0QidvwqX&#10;XNfj+fUADFitQcuCpbj0njlOL7REsZ0jcl03Y2o3VRxV4PSBfXiwawfVG4F25gRGCb6hnVRYBNmI&#10;dAM5ugdDYRsxFB6MMaqqUSrT8bNHMEaLKWpsJHwTRreHYlJaWoODMCl2mNb5IX+/59KBWSyu9B28&#10;dVNNZ/X59Wv4Ij4WXxF0n8VRFd68ikfR+/DoJK3zkV08/26q2XAMHSF4j0ZpGiSo3oYORmDsMBXg&#10;ziAM7yXsomljud13gOovmp997hAGaW1HTu/DVBzVY3YWJgfuYUJym7ZPYlLyljk4xbycIPCmGPcI&#10;OwHefeaoJmTIqKbXg3QhGZ18hN6BUUKwFcWF+Ui6cRln92xFpLs13IzXwVJnFYxmJvCVUUmSY9IX&#10;9Z/llyqACUGztWvgycIv7MBhHI1PxqW8SiTWdOBu+yiKB+6jauwZ6qZeopEQbL7/CVqVKnxBCH6M&#10;PoY0moyIvZV6PoGgKEBer8DvHu3t1H0ZBcKgzdWEZntc1B8hKQpQ0yAiEBQ7rIGgRg0KCAlAbQgM&#10;hUlijxkKhFpFOCgwnAVCOtiW7kFCsBf1HV1Ugm2EYBOKK2tRQADmEnx384qQkVOEdN5DCoKj/GJj&#10;JLwsR6efY5ggHBx/qBoNBILd8mAiBcEadNTLkLoKdEidHiHYTQj2EmoyO7RMvCog1IaaiFXUoDxb&#10;hBDsqSME+b7upvqZESP9GFQQnFaqTCTzm2FzGjUoFlhU4ANtYhCAWhv8ukHkkZRCTBgCUBpXBHKz&#10;AfiY51IhjS6E6AMBpcxGI6UPf9yegTG00XYIBMsFgjN2+CpviKMhAdjiZE3Q6TLRNBCURJKlbFvq&#10;yLjh9fA0MaACNESgtTE2WBnREs9A0FBP2eXXSpAJ+p9ZYY3SXIrlH8kjEK3xZRyBFhSIxwcO4KvG&#10;DnxR245XtC1fFVTi6/wSNdD/6Y0EPI+7iSdXbuD5lVhVx/X0Uhy3GVRAD6JPYvrkadw7ROUk9phg&#10;HN65E4O7d6F3yxZ004q20RY1BAagITgQ9UF+qHB3RoW3C2HlgGQbC2Q42eAale4JPX0c0TfBQR0j&#10;7F6ih6MfGKDByhglTjo4oLcSDXvD0bwrAs4/novUENr4iz7oWr8ENQtX4vhcU/gvtMVJfQcMBPph&#10;KiqMVj0CE7TE4yFBGOHnqhbRA4TLlg2EIIFylFCihewL8UJ7hB/Kt/qgMNgd+UFuqOaye5svAUhb&#10;fYIAIwQfhm1RIzae01bLSI0Xp0/i49PH8bE0opw6idFd+zEYHorWjd64buuBU7aeOGLuiiSq31u2&#10;ZghaZQyrZbbYttYMWW6mCFuzHraLTeG71hXZfr64amePU6YuKN5CW0tIdkcGY/DETkzGHEMPlXfP&#10;Kdr5i4dp2Y/hWXk5nn7+Czx89XM8YC7fZ0E+PQM36dEgbkWpP+aqdqy8uB1V5cN1yWHJ7+GpJ1SC&#10;42hq6URJcTGSb8Xh/P5wbPeyodtYzxxcreD3fQj+UIOb5JzknuSgyZpVcHOwQ8iePTgYl4AL2RW4&#10;XdWOrLZRFPY9QMXoM9RMvUADIdhICDZPf4x2KsNuMqOXzm2QSnD4NQTFAkuvDCrAGQBOEXpTBJrM&#10;2ykhM7pPSCOszN5EVfgagjxWC8E3INQoQrHGKrQwVCDU1BUqEI7MgHAmuqiYO+iY2nqHqQYHqAS7&#10;FQQr6hpRUlGNgqIy5OQWIutuHtIys5GScRdvDRN6AsIRkl0t7z3H0OQTDIzyg3jCXkrL7s4OdNEO&#10;q1bi+ioCsBKdVINdogq5LQ88l+F2MkO0eu4I4SdLFTMQVNPwE4SiHHtbGtFHdak6SwsE6fXVXICU&#10;yG8gqFGCmqT46gcgyARigmggyKVKKHntc5U8ovhmQ/CJNrjv4WsI8kcnBMVqtHdQOtc2oIIQzE9L&#10;UhCMpeI4HhqErS42cDLQ00CQCSTJJImkhaDU+3lT+W0gDDbamigQiiX2VEpwNgRXqXrF/xyCEksh&#10;M1cvmzcfbdFH8M3evfiE9u2LriF8Xt+JL8sa8bOKWvy8uBRf3klH/7Y9VH5X8ez6HTy/SqtHED4T&#10;Nch4EnMRj06cwYPjZ3D/uDQoEIoxVIUHDlFlncTkPlq73Xtojbeh68BeAmwfEjy2Yo+JN86Y2aPQ&#10;xwlZ7q7Yru8I81V2WL7YAn6LluGGyRrsXm0I3QV2cFpoDJ/5K3HX0xbde7Zg1yodhOksxeBFN4yH&#10;mqF58UIkzeG+ufp4b90OvL9qH6qdXQnATZjat42KMBTj4YHoDfVH54ndqA8PQJEvP3ejF27L4H5b&#10;Y+zU14HPimWw+ugjmM39CEZUyuYfzYPf8iWINl2HWz4OyHSzRc1mL7RsC0TbZj90bd+E1mAP1PrY&#10;4a6LNc5Rse6Yq4Pj/N1PLJ2Pte8tx7K5a7FuzhpELV6GPYvnQ++jlTBZbIA9/G9jdBbC4MPFmP+R&#10;LiwX6uEwIbPiA13862J/BOgFIMXOBf5mO3HUMxrXnELgsc4TB7ZewV7voyg/dB6PGprx5ItfzOQx&#10;ocb8VSHQ0wbzWfZJFZDkuqbQl7pvTfcvKejFnfUOTaKZbqW0rBwpiTdw/lAktnvbsKDVhRUVnTGv&#10;V0Fwxg7/MwhKaCFoTBvtYmeNrTuisJ8F6LmsEtysbEFGyzAKeh+gfIQQnPxEQbDh/gs0kQ3fgSCV&#10;4GsIihuT+3cGgDI5iQxLnbr3QI3M0sYE7/NxmbiEIBQA/hAE/yMIZ2A4owhVHeFMo4mAsHdErLEG&#10;hl0sLDpF1MyCYI1AsLYRxeVVyCsoQmZWDtLS7yKFLiqZ8dYQpbqAUBtDogIpvwcIpj55oA5BpVqI&#10;mxvQ0VCLdgKvXdRgXQVBqIku6fwsXV5oi1X94EwdYb88O2Q2BBmiGPuoKvupLuVBR4P8jGHSXCZQ&#10;lV7j9wSCz//j7DH3P9Y0hsxWgqpV+HX8MAQVAKkkn3H5jIn45MXnePT8M9VCLBCU0SoC+9cQLCrU&#10;QPDqecQe24eT2zYh3N0eLkb6KtG08JLWXdm2XrtWqT1fcyMEWZsi2M6UIDTFBtpibyonrRKUKbVE&#10;Cf4QBP8jDGV7CZYSgn766/AFrezXOSX4sqkDX5XV4ZuCCvw8uxBf5xbhkzsZaPYLpe1MxLNrCXgZ&#10;dx2f37xFJRhLGxinGWJGRfj4Yiye3LqD8ZhbqI++hu7dR3BPpsb3OwIbs0PYuNYD/QRegs0m/GjB&#10;VvzvS0Pg/NE6lJmvRJmFASzn2ePdxR5YvcQeu2mlsgyXIGH9amyiGgxYsgbb+b3Orl+Ow6uXwH/B&#10;Auw1WYlYT12c1lmMQ4sXIYBQt1+wBquXOcBgoT42LFpEtbUah2mzY0z1cExPB+FrV8F/5XJ4L10C&#10;tyWL4LxwATx5Ljce6y9PRFu/Cjt4/E6j9Ty/PqLMDODH99ny/Db8rSznzoeNzME4fx6cue3ApdW8&#10;ubCc8yHMFDQ/ggNB57Z0AbyWLoQ9z+vA93pyfdOKRdi8ahECVyzGFq5HrFmEkNWL4btiCbbpLMc5&#10;w6U4tp7XsXwFogidBMOVCF20BD9e7IZ5S4NxaJ45dq7Qxw7TAMxdGIDM7G68+vrXePyZQE3jamaD&#10;UPJYA8A3uf54pjFQQo4XNSizJI1OP+ONfg/N7b0oK69EenICYmjTt/vYEoJ6qguWTNX2WglyKfn5&#10;zwpZDQR57GpCkCp/a0Qk9l+Mw7n0AtyoaEZ68yAheF9BsHaCAJz+lJaYEKQSbGN0zUBwgM5N+g6O&#10;qcZJjQq8NwuAAr0p3tcqCC957s8E96nueDxGbPBsCP6QGhRrrGJSIPgQA3z/a2usBSFZ1UMQau2x&#10;giAdbAudZn0HIdhECFY3oLCkHNk5uYRfGhLvJCMpKZXrGRoIakGo1im9ByceoZ8/utRDdPNEXbSu&#10;Xc0ylK6WUa2UYHttubLFnVzvkhBVKLZXWoRFESoAMgjH70KQ2wqCHTOPxxxRXXKk47JASf50mTPw&#10;/vcgKIlyn1B73SqsGkWkHlDqBTV2WAtBKWFVY8iMCnwqEGRSPf0+BAldgWC/SGhCsLGuAZXFRQqC&#10;KbEXcC36AE5FbEaEpyPcjA2UktPCS5Wk3LZeJ91j9AlBUYHm2GRvrrrUbLA0gY+ZkXpNutfITDL/&#10;b5SgBoRLseD9D5B36BC+Jfy+bO7BlzL5Z1ktvswrwRfFlXgRn0BIeeLxpRv4NCUTn95Kx71zN/Bx&#10;SioeZZQh8VwdtricxYgovZMJWGCViP+y9iJ2LrfGp/5ucF0Wgh8t9MdWqp0x+zUYoAVMoN29slYX&#10;ucarUWOzEuV2OrhhuAaHVi/DgVVLsIcqL2TlYgQSJn6L5sNr0Ty4LpwH23nzYEKVZrpgPkyo0oze&#10;5/q8RTBeuAhWy5fCgUrObcli+BEs3oRd4OoVCNVbjUj9NUrp7TVZh+OWBrjoYIpYF3PcdjZDsr0R&#10;kri842SCeAcTXLY1Qpy9GW44WiLB3xk5WzyRt9EZmX62uO1igevBrrjqaYmLfN8JO0McNNfFLp5X&#10;PidIdzW8162E+5plcOV3sed12DEcli+GDaFrt3QxHJYthj2XNgxL7nNYzli5CPbLF8KR694E5S69&#10;xdivu5DAJChXLUaynS6mXAzw2NEMLwPc0L/vGB5Ih/8vfjWrYe8NCKVu+03M5LkoQNU/9rszJYkz&#10;GuG92TsyjZaOPpRX1CA99Q5iju3CDl87pQQVBFnACgC1EJQc+2f5pfJ3KfN39SpC0BIh4RE4EEOL&#10;nVaA62VNSGvqR373PZQPPyEEqQTvSb3gCzRTCWog+Bw9WgjShY2JCNFaYfUgMypAgm5qBoKTvLcl&#10;ZJjqBLflMRnSM+OH4PcfYwaGPN9rEPIc2gaT163GsyCoscQaCDa0d6G6oQUllbXILShGekYGEu4k&#10;4vbtBCQmUuykpL+BoAaAJPDkY1L2AfooL3sJqO7uPgXBTgVBscMyjE7mGSzVgJBKsINLscfS7UVA&#10;qFWEfdJowuO1AFSh7HC9emC6PCt4UB6TqSDIH+e+zCQjvc+lpPxCJcHrJJkBoeobqCD4mQKfKEBV&#10;HzgTmklYtRDUKEENBL9kcPvjVwqCMq5YA0HK6xkINhGCVYRgQXoK0q9dxI2Th3FmewgivZzgTlVn&#10;umb1a4DJUqBmQwi6GRnAn9CTrjSbHSwQTBAGWJoqi+xKBSnjji1om7VKUFtK/3MIagAosWrBIrgb&#10;G+KePNeiawRf1LThV8XyZLEyvCwox/1rd5HtuBsfJ2SgK6MZxuHNWLNuH55uCkbKjhT8X9ZZmDdv&#10;A/qtDPAsaAPC1voz7JFiaoBRf2OU2Rsi3ngFrjFiTFbguMFSHNRdhL1rF2LPaiqkZfPhvJjKasl8&#10;eC5eQPU0H068Rt+VqxDMmy+CKveAuQmO8Lufd7LGBcZ5Jyvc8HVGEguPJDcbJLrbItHXAbe8bXGd&#10;oLhlZ4JYW8LOUh8xjJNW+jhiTHWntxYR69Zgy2rCaulyuFI9uswjqD4iRD9YAN1352HtO3Ox/p2P&#10;oP/2XOi8PQeui1dgCwuYnbyW3evXYr+1CY6Z6+MCzxvvYIwkB0OkOhrgDpcZPhZI9zBDlosxkp2N&#10;CE0jpHibIc3DBGlepkhxN0KauzEyuC/T1xwp3JfqaYKMACuk+1oicaM9rnhb4riDEXZa6mGbqQ5C&#10;DVbwu6/ExzcD8euESHybdBi/u7kfnwz04fGXv8GTT3+uJvvQqjsNCCWX3xTwGgASfAzpD6uCQBRI&#10;SsE+QiuqINjZj4rKWqQRgheO7SYE7ZljemrYpuSiAHB2D4T/DIKSwwJBV0Jwa/g2QjAW59LycaOs&#10;EemEYEH3JCH4GLWTL1TDiLQSv4Ygoawg+IAQfEgIEoTS9UVZ4ekZCM4oQC0A30DwPsYEgoTadyH4&#10;5Hvw04bs14wkeQ1CAaCAUNTgDAS1oUBIS6yFYGNbF6rqm1FQVoWsnHxCLxU3b9/CjRs3kJCQQCU4&#10;A8HXVpgQVFZ4nBaRJxMlKHa4s6MTHWpShRq015WpscRtNcUq2iW4rUaUzEBQKUJpOZZuNLNahSVU&#10;AwkBKSDs62xFf2+velqcjN4Y548hjRwakH23olgbsk8Dws9VgmhBqIWhFoJaS/yI4BQF+PSTL1Ro&#10;Iai1w8MCfMpnpQRr6xUECzNSkX79Km6eIgSjQmg7XOBFuystvKqjsxaCvFltCAFRif5WpthEEGyh&#10;QhE1GGhlptShm4mB6l4jdYezIfjDI0Vk+w0AJWRy1RUfzEXS4aP4w+gDfNM6hPIsKoJDt9GZ2oTF&#10;e0bxnnEsRn180brtHJYtPwjfpXZ47mWBj7d4o8bZGpV2eqjwMMZdp7VIsl6OKxZLcMyANo92L3T1&#10;IoTrr8J2XR2EGRogzMQY+21tcIIR5+KMWDc3XAnwQay/NzIC/ZAfugnVUWFojtyKxh0hqA/yQkOw&#10;H0q3BCDFlaBzssVlxmlba1pdI36GDjYsofpasAyOC5bChkCz/HABDN6bB713PyLQCLN35hBwc2Ai&#10;ypFK0mbBPLgsJ3QJ4aB1ixFutAQHbVbgmNMqnPXUwSX/dYjzX48Yf30EEtqWVKA2fJ/VnI9g+P5c&#10;GPCchgSkIUFpxs+w5meZvzcf9nMWwpWf77VwMXz4uwbxv9hMYIQwNuusxDba+3CdVQin7d5JdbrX&#10;QAeHzXRx3lwPNwm+dC8rVIa4oSnMHR37N6L94Ga0HNyKnH2bEO9nhqJQG4zGhOJ59AY8qyjGk69+&#10;O9PHVasEv5vLEto6wO8AkCHbSgkqCH5MuzeN5o5+pQQFgjHRMxAk8G3X66jhm5JfEmKL/7PWYS0E&#10;jZQdtkTYtggcEgim5uN6qUCwDwU9UxolSAg2TUujyCdouScNIx+jmwDU2mHVTYYhgxM0SlAaQ2iH&#10;vwfBCcb45LRayoPSRgg0aYD9YfB9PwSCtMRTBOEMBBUICcHvg1A6VPdKS7F0laGAa2jpQEVtA/Jo&#10;hTMJwaS0dNxKSMTNmzeRkHgHqel337QOS2kzLAOmZ+zwwOi0posMT9bd1a1Gd0iHaWkV7iDMFPhk&#10;PPFMvHmoujxwnVHLkH0q5MHrmpCuNd3Sqkyr3NvWhL6ebgzyoof5ZeSZIeMsWSap8gR0WjWoTRit&#10;MpwNQYHfOMEpoa0XnA1BqRd8QkX4lDZYrLBAUEaQCAQFuvK5AsH29h401NYpCBZlpiPjRiwheARn&#10;d25FlK8rvC1MYLlW5/XkB7I0Xb2GCbgOHlSJAdZmVIG0FlRCsgzitkDQnRCU8cPyXq0dVhAUkH4n&#10;SbUA/C4EJXQ++hC2XqexNfYRws+1Y4FXEezneuJexDG4OMRi0wpX9Llb4KvtbujyMEKZhz6Vjh4u&#10;W6/Ceds1VFq6OEKbeVDUmr8XUreHoWhbGFqio9F+9hx6rl7EUMx5jMbHYezSRUycO4vxU9EYO3UC&#10;7UePovLAARSEhFExeeGqgwuOGVkiYvlabJi/Ej4fLIHHe4TLO7TDb38EM8LH+J0PaYXnwGzOHDjQ&#10;JrutWAhfncXYqL8UkWbLCbSViHZejTOea3EjmNcaaojMbcYojDJG+REr1By3QfMZezSfdkTTMTs0&#10;RdujPtoVFcfcURrtgeLD7ijc54baSxvQGe+DtrOOaIy2RuMpe9QctUZBuCFSgnVxw28tLrlQ3Vos&#10;ww7CcsvaJdhEa+u3ZAHcaNmd5s+Hw0eE49z5cOS6Cy28w5x5sP5wHpXnR7B8f54GogxPgtSRCtT/&#10;g/nYyf/k0KrVuGBsjNyNG5AfvAE7lq1B0NwFiLGyQaz7djx48BLPaIff9HHV9HgQBajN49cwJAS1&#10;alALQNmWAl8KdrlHuwnBxvY+lJVXITUlkXZ4N6L8HOBDCMqwTZmvUiboEAhK48j/IwjyWGdrc4RF&#10;RODopXhcSC/ETdrh9MY+2uFJVIzMQPA+AUgl2EoAahpG/iMERQlOEoKqS8yMElTwG59WzwEfk5DH&#10;5TJGGEN8bZCuUzV6iPCaiUHpnscYklD1gQJADQSHtRDUxvdAqIHhFHplRImCYK8aPldeU08IliE9&#10;twB3MrJwKzkNN5NSCcQsZEoXGekaIwAZk1BdZASE/HDpMM0TSj++vp4+9NK+9rTUoltUnoIclR+h&#10;pkI6QDMU8NR+GR1COFZyf5W8romuag0UFQilIaW1AT20xJq+gtMY5ZdVP+aTN88WkWTRlpayrlWC&#10;s1WgFoISr9UgIagF4WMFwFcKgN+BIKEr/QSlAai9vZsQpBIsKSYE0wjBq7hx+gjO7QzDLj83eNPe&#10;Wq1dq/oG6i5dpmBmtmYN7HXXw5MQDLI1VwDc6myLLbSD8rxiPwtTZaOl9VijBGdBUBLxdWIyWWn9&#10;JET5KfjJ9gwEdQmS1Xb7YBZcjI2OB1ESEIJCLw+MRbqjLdAaCY7rEWe/Hies1+IsFUusrxNubgpA&#10;5aH9GLx8EZMJdzCdkowHmZmYzsrF1I0EDB09iYbdh5AXtA2JLj64bOqE/WvMsHORLiLfX46w9xdj&#10;GwHn/VPC4idz4PHuXHhSafktmYcQnUXYYbQMB2wIWY+1uLZBH1nbTJEbaYq7UeYoO2qH+rNOqDlk&#10;jeaT9ui45I7OWB+0x/mg6bwnAeeDsiPuyDvoibsHfXE93A2XN7rglK8j9vs4I8rdDdtsnbDRwgGb&#10;9OwQuMoWgcvt4L7MGu6LreC20AqeC2zho++N/f6beA2uuBTijfhdwcjYF4Ci3YTlbifUHnBA22Fr&#10;dJ+0RTeh2nXWDp3HLdFxwhr1h81Qf9QCtftNUL5dD/UHjVGz2wBlUfoo22WAggg9FEboIy/CEOlb&#10;dJHqrYMrTmtw0U4Hp/SXY9+yRQh8bw72mDiicBPV38XDVIjeaL6TjrGnP8eTL389k7cCPKn70zib&#10;HwyB4iwYSsi25Lnk9xBdWtfwPTS09aCkrAKpyQm0w3sUBP0sDGCvt+67EKQt/n8CQcNVK+DEwjqM&#10;dvjopWu4lFmCxLIWZNIOF/bcUxCsm/xYQbCVKlCiYzYEtX0FCUPN6I+nGKcKlDo/sb3jExr4yeQs&#10;I6OTGCZPZBb5QUY/HZgKwvC78ZBQo9LjfTlEyEnIhAoCP23MhuBrEI4JDKUPIZUgnWVX/zBau/pm&#10;IFiH3NJyZBQUIvluLhIz7+JOZg7SsouQV1yFt7Q28jVQpL8gS54RKkKxioNqHPEg+gmrvrYG1ejR&#10;W18xY3NF2QngZCjcmyn0ZWywerpceYEm5OlyMm5YwZCApIpUY5EFgl2E4MAIhvjDjBCCAmItyCRB&#10;ZlsGWZd9WiX4QxCUbaUGqSYFghKPn4sCZFAhihWW8cP3ZAofQnCQ8O2VfkVtXRo7XFKCoowZCFIJ&#10;CgR3+3vA19IMVutmIMgE00BQh1ZXjxA0xkaqrFAXW4S52SOUINxkZw5/gtPTzJBK8A0E1eQJfL9Y&#10;Yc2wJg30pG+gPMtYQrsuS3ltNe2bJHjT2X2oCXVF+mYH5EV6ID7cF4l7QpB0YA86Ll9Ay/VYTBF2&#10;n2Zn41liIsZOX0Bz+F5ku27CFT0nHFlsgm3v0u79aBHCfroAW9+Zj63vfYQwnj9q9VKcsNfFVR8T&#10;JG+1Q8EOR1TscUT5UTc0XvBB5yU/9MZuQP+tzSq6rgah+XwAGk4HoPpkMEoPByIzygu3ojYgfmcw&#10;Lm3xxVl3T6pPF0TYuyPQygN+xi4I0iXcVjrBZYkNQWYF3/nW8PrQDCHvmiL0bWNenz4Ov2+EY/+i&#10;g3Nv6yDh3fVI+G/Lkf32GuS8vRK5/20Byt5dgZqfrMBdHnvmQ0sc/bERoj6wgvMSLzgucsXWeXbY&#10;uMAGGxfbYOsKG2zSt0W4iT2irGxxzM4B0S52iPai5d/giDN+dojxtEactw3ifRj+NkgItsWdYGvk&#10;b3dEJRVn/UEq7OMeGL0ehAdJIXh4eyOmrvI3OemIzoQj/A0Oo3nPZrSd24exri48++a3r5WeKD9p&#10;0LvPwlfTIiwNe5r8lTxWMQPC2SH75BjJ6cGpp+gcnOAN3YUS3swpSbcVBHcGOMLfykg5DS0ETVdr&#10;6galQ/4PAVBCICgNI4Y8zok5GhoWhqMXYwnBIiSWtyKreQDFvfdQNfIUdRMfKyvceu8F2hgdBGEn&#10;bWyXdNuhYBqQvrbSwqtaeZ+qBg+xu/K8cHmI2YianWoSQyMTGOSyX6rZRu6hh/ddDxWhNnpV8F4U&#10;EIqy41KNFJEQyH0vBJI/tF/GGfeSWd1kioJgK+1wfRMKK2uQTTWYUVCM1NxCpOeVIqe4GsVVTXhL&#10;gCE/tjYELPLDyzA26aku5JZnAQ/09GCgoxn9rTWq+4u0+PbXl6CvvojqTgCoAaE8WU6eOaIetl7K&#10;JUMe1C4PbFdzEgokFQSrCcFmQrAX/VRiUjqIFddCUJJDJdJMyaiFoOz7PgRng1BBUN4vlnoGhI94&#10;vIBQxg5rG0Vk9mk1bE7+jP4RBUGlBItLZuoEr7yG4J4AT/jRNljT+goExQ4LBM0JNkdC0MtMGkUs&#10;EeZqhwgPR4QThFscrZRF9jIzgpOB9OWaBUGWwm9KaQGfPMpTZqfRxGwYKnXI5dIP5uDinggMleRj&#10;uKwEk6XFmKa8f5BZgJH4NDRvP4Ei9624ru+MM2tscPjDddj9L4sQ8e4CHF6yDJdom256WyB3J9Xj&#10;mQAMX+fNnLkLD3N242nuATzKP4h7BdEYzaJFTjiGjmuHUX1qD5IO7cT1yAhcDg7DYd+t2G0TiAhj&#10;X0Su8cD2xU6IEugsdMG2BU4InmOFbYwd75tjD4F25F0znP7v63Hux+tw9X0DXP6XNbjzr6uR/dM1&#10;SP6vS1DwzmpUEWblP1qKhneXo+691aj5kPH2MrSss0HdUkNUcLt/43aUrjJD3lIT9B44hYwFhii2&#10;9sZYxAH0LDRC19z16J+zEu18X+1/X4LmnyxFzbvLkPOvS5D4rg5ifrIaJ99ej4PvGWH324bY9o4h&#10;gt83RMAHhgj8wAjBH5pi64cmCP/AGKEyMcQHZgifY47wj6joF7FQW+KEfWt9sN80ABc8tiIxIBTZ&#10;EVsJyEDUXzyExuTbKNvuh4kTm/CisgD3P/05oadxLZpCW9Oj4R4diOrVwPyUUPfezP03JfffDBBl&#10;KSHHSFXVwMRjdPSPoa65E0UlpUi6cxMx0XuxO9AFG2yMmV/rX0/VNhuC/0slyOMczU2wZWsIDl24&#10;jJj0fKUEtRCsHn6CekKw5R7t8BTt8NRztE0+RTttbAejm/drP++hofu0qjINllQv0UVK31upZhoi&#10;ADXgm0Dv0Di6GZ0SBGEn93cSjB0jUyq6qBS7ebwCIlkgXV/6BIgzEJSRIm8s75uGEG28eY0glcYR&#10;gaB0kWnvQlVLG8oEhNW1yKuoUuOF80prUVzdhMrGTkKQpdK09MFj3HsupY/mx1cDnUl7ef7HMOXl&#10;UF8/BrvaMdDeqMYFDzRWqDkDBxpkzsAi9NAWyxPltABsUo/izNEs5dGcBKFM0d8iM1TXlqGjqU61&#10;Ovf0DKgxylIHOcwST4bvKSXHZNBYBKkf+RkeffIzta0tJSVpZISIFoSzIShdZ6Q3/n0mntYSayZQ&#10;+Fx1lNZOoDDGP1E+t7uP0pkQrKNsriwu1kDw2iVVJ3h+1zbs3eAFf2uL1xBUSpBLaShx0NeDj7kp&#10;NjtaE34OiPR0xDZ3e2WNg2zMFQSdDfRUf8I3ENSoQK3imw3A2TEbhkvnzMUOdy88SS9GXdhR5Flt&#10;QNJ6ZxxbZoy9681xdqEOLuqsQ4KzFbJC3dB2Ihj3E3fhZdFxvCo/hVdVMXhYfBn9uXFojD+H0uMn&#10;kBl+GLdCDuOK9wGct43CYZPtOLB2C44v9kfsXC9cm+uGEz+ywNkfmSLxHTPc/q86yP6JLgp+sg5F&#10;/7IKNe/poOEnq9D83hq0vLsS9Vw2vrcCLR/qoHOxEWreWY4WHSvULjVC7o8JJxsvNJk5o2ilFbr2&#10;HMedOXoo9N+GjthbiPlXnicxFZXR53HpAwMM9/bSZu5Euqkn7k2NIM3QBRmOGzBRX4OcVeZo2rEX&#10;zRevoCmnCGN1Tbj1oS7KvLZiKiEdXYGRaDBwwdDmHWhabopWRhNtfj3tfROtfv0HK1D1/hICeDFq&#10;31uGqg8EmovRNG8lan66CNXcV/3+UlT8ZBEq5q9WyrN6gR7yP1yP7EUWSF7mglsLHHFLLxD7dTai&#10;7mA0fr1nA361g9d3JhbTn3yjclRbWEs+S2gKbMlTmehD07dVwfCJ5nUFRYHhzHvGH32KEaqt/rEH&#10;aO8dQV1jK4qKipCUeB0XCcG9G13pQEzhYigNb6vUox4EggLD/wyCEgJBedCSI/Nz8+ZNOHjuIs6n&#10;5OB2SSOyGvpQ3DWFqsFHqBt9isaJ52gcf8blU7SMP0br+EO0M7ooknrlHqL6G7ov8RSD4q6kbk/A&#10;JTAj7Hqk75602BKA7UNjaFMxjlbunx0dPFYLQ1GGAkLtMDkVMwDsmekOMzuki4zqJiOfJ3MPDgyr&#10;KbZk6FxdWyeqmmmLZRKF2iaU1DRx2Yqqpk5Csh9vCfgELBrAfK3+PPkTpJVWTXEjVCexh/oHMCRd&#10;WjpaMNhap2aOGZCJUwWCtUXqQUqiAlvKBHw5aCjORr08vo8gbCjNR0NZPhoJyCYqwtaaCrQ3NaCz&#10;vVMDQSrBgRHCdrYS1ELwU+kzpYHgQyaXqiuZBcGJGQhKneb3IfjaEhOCD3m8APDNaBGN5R8YmUan&#10;9C5v6URtTS0qmWTaLjICwQu7I7A3kBC0EQhq7LBSgq8hqAtvKU0drAk/gaAT1aADtjrbqC4zPhbG&#10;TFJ91Z/wO0qQiShjkL8LPq0iXKzgJ1P4r6dt0V+2HGsWLYGfmQVK3INQYOWIuk2BGL58EA9Kr+Lj&#10;5jv4vOoqPqu/gU9qbuJx5R10pt9C2enLSNkVgzj/kzjvcAR7zPZih9EunFm1FclzvVE4xwX571Fx&#10;fWiNtp8YYuBDYwzMNcH0AmM8NPFC1zwDjIYewaB3GOrn6WEi+jJK9FxQZheAketJSHpvPXriElET&#10;EIkMXQcMspS9+pEJbeRR9FfU4fJcUwww+Qr3ncSFeYboq6pEU9AW1G3bjcmGehSusURz8DaMnjiJ&#10;qvk66NsagW5rN7R+uAp91q7oW7IOg8t0MGTLc89bjOEFSzG4YBkmqY4frFiJsdW6GPfagOltO1FL&#10;5dcTsh1PCgrQs30f2s9cxsPudtRFHsUIb4L25AzE/Pel6LuZgKboMzj1L8vQlpyKis3bcWOhHlrj&#10;4nBtkR4aDxxBqfdGFjIeaIvaj6w5a9DhFYDm5esx5uCBCTNHTJva4v4KfUybuWBy8150ukWgxmQT&#10;ymz2oOpCESZfalSgFmazC+oxEReqDk0zVPU7MOSx2pB6cbkXpAW1b/Q+2nuGUdvQQggWIpkQvHR8&#10;H/Zv8sBmB3O4Gkt1y2o1rZvZjCI0WP6/VoICQXtTquKgQOw7eRanEzMRX1CDtJpO5LeOorR3GlVD&#10;j1E7+oQwfMx4hMbRB2jm9bSO3UfnxEP0EHj9Uw8JP4nHKgamuI/c6OUx3YSWKD8tAFspeJr6NdE8&#10;MKaihYAUCLZTMYo6fA3CGUXYS/ipkSECwJmJE7T9AVXw3Jp9fB/X1RRbfW9mlGloJwhbu1Hb3IXq&#10;pg5UNXagmusCwJaeEbylhc3rmLGb8qeoub4m5Yls9PT9Qxjq6VIQ7CcEBxrLlQqUSVNl5miZPl8e&#10;ut5cmkUAZqGuMAu1RVmoKb6LuuIc1JfkEoQ5BCFBqSDYSAh2oad7AH20owPDUxii7JeWMAVBGTUi&#10;EJyxwxpFqIUgVas8hJ3JIhAcZxKNsdQUEEpCSXwHgjMgVEtJNgEmlaD0iewfnkYHfwgFQcrlisJC&#10;FKQlIy0uRtnh87u3YX+gNwKo6r4PQfMZJegtSnAGgtu9nJQaDHMRCJoTgiZqtMlsCErLsEDwP6pA&#10;KsMlTFSGJKneMibzilW0LSux8qMFOBqxBb+cqsc3/SV42VGOsZoqlKSW4/qZPMRF3cTpsGu44Hoa&#10;cTZHcdZiH5LXhqFkuT+aFruj/yMbjC0yx+OPjPBivh4+NXTCcx1LPHMMwKiRO+6fjEO1kS+m0gtQ&#10;770TU3nlKFlpi8m8QnTtOIiyVRa4n5mFejN3tPptweips6ghNCaORKPTygVtJrYY3Ul1tmAt+m1c&#10;Mea7EZ0frcGQlRsGdIwxtng1hrkcnbMYYwtWYPCj5Zgm5CfmLcTIR/Nxjzfx8PIlGDNeg2kXI0za&#10;rcPDQAs83+mCZ3uc8eKkDz69FIhX8ZvwxfXN+Co5Cl9dCcdn2xzxsY8ZPt1oi5dO/G5Ga/F47Uo8&#10;0F+P+3q8vtUMF28M2zqiae4yDG8IQo+tCyqoBsf37UW7pT0a1+hjbEc4iuYvR2/ENjRbOaCGwBva&#10;v4/KTxe9R48gfyXV6bVYDJ2/iIlbiRgK3Ynh8D0YoFV/UlxLVzSAlrxWNFQPsVB/imneR28gKDkp&#10;wNMCUHpk8N6aWZf9WhDKnJoyI4scPyb98FhQSx/B9p4hBcFC5meKQPDEPhzY4oUtTpZwU0PnVsOc&#10;ENQ+0MuQEPxnw+YUBPnbSy7aGutjg78vdh09gZM3UhCXXYGkihbcbexHQdc4SgceonL4EaqHHjDu&#10;o473S+PwPTQz2gm5LsKuT/rsTTHuPUQ/1zXgukcAEn50kVr4tfQPo7FnELXd/ajjfV/fPYR6fq8G&#10;ipAmMqCVYqiNx8l7OqVej9zRBNdl+zX8qCoJP5ksoWNgSC3VJKt8rwBQ9mlGjAgEezWzybT1KBDW&#10;t2rWGzv4f3XL+8fxlqjAN5ARy6lpmleAUZb4EUZI3yHKy8GebtrhZpbuNVSAMp+gxgoLBGXq/Pby&#10;u7TAvFGKMlFXkIGagkxUF2aihtu1RQLDXNRTETZVl6ONSqCjrR2dnb3o7WXikOAyacPI/ecqIcSm&#10;izJV9YGqy8DP1bpAUK5ZFOzkUyrW70BQU9qq9/8QCBmyT8YbS52nQLB3iH8m/4ym5g4FwTImWb5A&#10;kEpQ1QnuCsf+IB9ssLWAje46BaTXEJQZZEQJWogdtlH1gdu9nJUaDHO1xSZ7KkFLgaCB6k9owiTV&#10;KkFJRpmSS2t5RfVJq7MuVZ/e8hU8/0oYrVoNYwkmtsGyFbh6LQslpf1IP1OIsrBEFAfEoNDqIOoN&#10;w9C11B19C2zwbIU1vlhmhG9WmuKXq03wlYUHHq9zxNOtB1Gt64MHLOkb/PbgXn4N2vddwnhVC5oC&#10;9+BhShb6TN3xbMt2gsQSnxia45Nlq/BoyQo8nL8Iz1auwAMuHy1cioe8iSbmzMOjVSuoGgmwlUtw&#10;b9VyQnYh7hvp4L7xajww08ETByNM2+jigacpnm60w0MuXwi09rrjRbQ3Pr8chC8TtuHr1Eh8mb8b&#10;r3J34ouiXfi8MAov83bgs/woPE4JxVhiGAZubEbTcV9UH/RESZg9SnZ5oOviZtrfcDzJiMDLsgP4&#10;vGg/fpa7Cz/P2o6fpUfg50lh+PJyID476o7Pj3jiy6PeeBluixehtvhslys+3mKFl2G2eBXljJfb&#10;7PDZHhdenw0+j+AxkfZ4FmKJV7td8Mk2W3yxnde91QWvIj3xaYADPtvohq+igvEN4x6BlO8YiXSn&#10;WCSYXka92xnc6xrB9MuvvwPB2QBUEPwOCEURSu5qQgFTcnTqMS0lIdhNeCglWITUOzcIwf04FOKD&#10;EBdruJvoKQhK48ibR7tqOvV/H4Da0CjBFbBhAe3n7YWog4cRHXcblzNLkCB9Beu6kd02pPoLlvZP&#10;o3xgGhWD91AzOIX6oSk0UnW1jtxDh1QniUqbIPgm7ysbK2qtS1QdYdZGOLVQQDUSSHVdfaju6EZ5&#10;K62pNFi0daNSJjjo7EEtbWsDVVtjTz+a+wbRyve0yxyBMiuMgt2bkP1tfF1A18ZjtSHw08wrqNkW&#10;JSgdppv5uY0dGkXY0NGr1gWA7X2iIKfwlhYyjz79BUNAo+mkKaWYggXl7Qi/5DC/jHoiXXu9Zjxw&#10;fSkhWKieISLPD+mszFUQbC65i4YZCFbnZ6KSyypZVzDMRh0VYVNFKVrrqtUkkR3tHRo1SLIrCDIx&#10;3kBQ23VArk9zbRoQauow5RitJR5/TOWqIKhRgj8EQVmfDcGBiUfoHpxEW9cgGpvaUV1Zg9KCQuSl&#10;iR2+iutKCYZjn4KgJSG4XiXOazssrcMKgiaEoK2C3w5vFy6dVSPJZgcr+FqawsXYkBBcD1Mm6Gs7&#10;TJBobYl66hzhp1F9qwjLNTDV0YHZ2rUqjKk47Q0M0X/oHJ6GHsVLn0j81iUQv7fzxjcOW/DKIxJP&#10;zXzwfON+jLiGY3z/ZQyeuoW+PZcwkV+Lpi3RmCwoR6NbKB5fjce0nQc+dqGyomJ7aemCT5eswaeL&#10;l+FLKt1XRuvxy2B7fE3IfBMbia/OB+Ory1vw9fUw/PwWgZXAfSlR+PJWKJc78FU6FVnWTi65/+4O&#10;fFm6D18KyAi0T7Kj8KJgNz4uJWS5fe/2NkzeCEX/lSB0XwymLfVHYbgT7vLzklzNcdXaGNdYaNww&#10;NkKsgTGu6BjirI4Zzq6zwen1tjhv4Yvr5huQ7hiCTP+duGYVhMs6DriywgyXdS1wy8gMd4xMkGht&#10;gXQ3K+T6WSFnsx3Kdrui/pAH2s9vQAfVZCej92ogei4HoP2UDzqoMtsIyfrdTmjY74K6Q25oPOqJ&#10;uv1uqNzP9+5z4+tUk2eCcO9yKB5dCsfzS9vx8eUoPI/bi8adntD/13k4N9cZ31Ad/ubUQTyhspni&#10;ffXPlKBmRuXnypGoUPWEoggFhjPHzhTUfaK6FARbUVQsELyJK/yMI6F+CHWzgaepOI01MxDU1An+&#10;ZxBUOccclgLd2lAPXm7O2LZnDw5fuY7zqfm4UVSH5OoOZDYPIJdqsLBnEsV9kyjtm0AVo6Z/HHX9&#10;Y2ganEAbYSgWtnt0QjVqiI0VAHYMUdURSs29/WigEqtp70RFaxtKmptRWF+PAomGBhQ1NqK4qQll&#10;LS2o4uvV7e2o7ewkELvR1N2jopnvFzUnqq65p0+zJDBnh8BOC0OZT1ALQQVC/nYSMqFCE4Eocw0q&#10;Fcjv0aWBoAYwj6VnO0Pq4KRZX8bvSt3a2LQ0jkwrCA50d6CvpRYykWpvfQl6Z1RgTxUtU0UeWsuy&#10;0VSaPWOHqQTzMlCRl6aiMj8d1YShKML6UqrBKoJQJmTgF5fxyX2UudJJWyAoyk7q/DRWXSAtHUg1&#10;oQWhVg1q6wa/D8FJmVuQMU1ACvy0oeYgfPiJGo8pFc6dlMMyHKm+sQ1VFTUoyZf5BKkE46Wf4FGc&#10;ox0+EOSLQDsrpeYEfqoUJcykddhOTxdehOAWKsFID2dE+bhRDbooCAYTgn5WZnCdgaAkqSSePs8h&#10;MJRzSRjRJovaMyFUzdaug6Uu7Q3Pa0U7J2HBdXO+NrD/CP4UE08o3cEnKUUYu5SJ0eJ2DOfWou/4&#10;TUwm5mNi12k8vxCPR1uprDZvw+fOnvhK3wxfrTfCq6Wr8YqK8yvC7ivj9fjGxQLfbHTG14eC8Mur&#10;kfhV5gH8uvwEflV9Bp8UHMZUxj6MXo/AUFwY+s4FofOoL1qpxhoP+aBupztqdnqhMsIdRSGOyPC1&#10;QYKTOW5ZmyHR3Bg39fRxcY0Bzq42wsV1Zri0xhyXVlni2joHXDR0x02rDbhl4Y8E+y3IJLiLqUZL&#10;tkWjMvIYanYcQ8e+k+g4cwWNF6+iM+Y8Wk9EozU2Br2XTqPt/DF0XqHaSrqN6Ru3MHntNobj7mDs&#10;dBz6T8SiYc9Z1G3dj3zvbbymYNy0C0SsoReuGrrgjI41Tq+2xSV9B1xea4M4Kx/EGbsggQVKmo0P&#10;Mqy8kOy2EdmOAUh3D0WaRxiyPEKQw6gM2o76kB2oD96OpoiDaD94Gg37TqNu90EYLFgKn4Vz8SDI&#10;AkMXdmFseFTlqkyOKr0VNHXXArcZ5aeF30yI63oNQVGF4sK0EKTiahclJWNgi4uRnnQLV08fwrGw&#10;AIS528HTzADWa1lwMoe0DSMyakQLQW2BKyHwk5D8k87Slvrr4eHsgLCoKBy8cBVnku6qyVUTK1qR&#10;3tSL7PYR5HaOIa9rFIXdoyglPCoY1T3DqJd6PVrTdrq4TumgLPV5CoBibQfR1NOL+s4O1LS1oqK5&#10;CSUNdcivqUZuVQWyK8sZXHI9p7oK+bU1KKqr5TF0Y431qGxuRE0ro6UJ1S2NjCaut6C2tZX727hk&#10;0EnWUlVKw0cj1WQzOaIFnyaoFGm1W2m5vx9tvbTdAkGKIEJQAxcBoAYyYoc1dW4Ck7HpZwqCg5Sk&#10;/V1t6GmqRk/9m+FwaiSIPE6Tdri1nBAsIQRFCRamE4LpqMxJRUV2ioqq3DS1T0DYWFmEFhmGJxDs&#10;FghOQnqQy5RePwRBzXCiWWpVtcCJGvw+BDV2WAAuEJQElJlpNCEqUOoDP8HwvefoIwTlh2imPK5n&#10;KVtVXo2SvPzvQFDqBAWCQfbWr5WgJJckkXSWFgh6mosSFDvsjO3eroikJQ5zIwQdCUFrc7iZGqrj&#10;LEXZyZRaTFYN9LjOELVnQUhaERx2RkawNzZ+HbJty3Di68Npd/F1Wz9V1138+lIsvg2Pwm+8AvEr&#10;Bw98a2qDX603xLf6hvglP+sXa3XwC3ND/MzZEj/3d8QvI7zwizNb8evMI/j2LqP0FH7ddAlfV53C&#10;x/lHMHo1HK17fFHmbI0CAxNcXm6GE/PMce5DU5xbYEmAuRBqhJdpAG4YBeCmSSDSrbYg1zkSd92j&#10;kBd0GMXh51C24yLaDl1G74l4dJ9JQGdcOjpvZqL3djoGL8aiO+YC2mMvoyvuIhrPHEINozx6N4oP&#10;hSPvwFbcjfBHRqgH7m4iWGk/bwdYItnbFLc9jXDDVY9g0sN1u1WIt9XBHe5LDbBB2mYX5Gx1R0WY&#10;Lyp3b0L9kW3oPBCKjsM70H3uMAYvn8bwjVhM3bmF8SsxGL0Zj1GuD505ialbsRi7eAr9549wGY0B&#10;Ht/EZfeZg2iIO4v2KyfRcGof2k/uQc/pPWg/FonGk1FoOncQrWf3ovJ4JPriz+KAlzs+fPtdeCxf&#10;hPP2xvi8vAjPa1rRU9uD+xQWmvpBAeFM6/BsECo7TADOgqDqncF7TwNBqbceYkHditKSUjWLTOyZ&#10;wzgaHoCtbraEIJXgDASlq4yoQdVNZkYNakMLP20BLGOHrehkBIKhkdux9+wlnOT/dCW7DDdpiZNq&#10;OwnCfmS1DuJuG1Vh5xCKOgdQJmOY6Z5qe0bQKBMSSz2eTGg6NDZLAdJ6dgkAGwnAWpQ2VKKwpgy5&#10;vO8zSvOQRkeYWiLLPKSXFiC7ooivFSOvugRFPK6ktgJldRUorSvnumzLspzblYwqRg3K6gnM+jpU&#10;NhKQhKHMGCOtwaIKBYJthGB734gKBcMZIMp6W59MsiBjjMfx1vSLnxMoVFczcJF6OKWwBCz8M2QU&#10;h/QV7OcX6+1ogUyx36WF38xoEdU/UHWPkW4x2WiUxhBRgvlUgDkpKL+brEJAWE0Q1hUTltVlaCHx&#10;29s6qAQH+UdPYXDqCUalxYzAErjJLLsau/79By7NwPo7dYOvZuoFNRBUIJTzqHilASJjQo7hZ8hY&#10;6b7Rh2jnj9BECNbVt6CivOoNBK9p+gle2LUN+zeKErR53UVGHlcoCaXGDlO1eZgZY6O9FUtlR0QQ&#10;gNu8nBDKEnqzsx02EJ4y2sSZatCWcLJYR+AReubr1sGcYBPVZ2NgoGDnaErrbGEBV0tLuFlZwd3a&#10;WoWtsQnOhgThf1yIxj+2bsK/b/DC3zd44G8bPfA73gi/2b4R3+7ZiF9Hh+FbWrTfphzEbwtO4ve1&#10;F/Hb5qv4Ze0FfEHQPck/hpHYHeiIpILztEOOqQWSlxupFt1b672Rru+PCvfdGDl+A+OJBZgqasR0&#10;ejEeZhfhSVEZnuYW4klODh5mpGNaIj0FkxlJGEq9ja6EOLTGnUf1xSOoPh6Fsr0E2v6tSNy3Gck7&#10;qKrCPZG1yQEpQTbIDrZF2SYblDMat9iiY5szuqksx3d74v5eH7w4EohXRwPx1cnN+NO5cPztbAT+&#10;7dIu/PXSTvzbiXD8KcoXf7sQhd9f3olfxUTi1ZlQPOfxU7s90LWV5ww2Q423ITKd1yHRYS2V4Frc&#10;dlyP6676uOJmiDhXA1x10cNl+7WIc9TBdUa85UrctNfBNef1uMLtRJe1uOGsg1S39bjltg7pvgYo&#10;8dFDQ5AJ2jdbYmSnC+4dC8BEdCCmz2zGlRBXvP/O+1j04VxE2/Dzg4KRutoKjSfO4tEXv8A9JSxY&#10;YDMftXZXQPc6tACcCdkeY47KEDLpXNzBG1fcSolAMCURcWeOzkDQBl7mBmoSBXEaMm+lNNhJ/bP2&#10;GdezwacNcSQyC5JA0N3JHlu3RWLP6fM4fv0OLqTnIb6AarCyFWkNPcho6Udmax9y23tR3N6PUt4v&#10;5bSWAsEmmbZK6uykRXaYwBmk0urvp43tQl077ymKpuK6EgIuD1l0ialF6UjITcKt7ETcvJvI5R3c&#10;5nZSfgrS+Fp6SRbukiO5FfkoqCxEfkUBg/dkWR6yS3ORo5Z53Oa+cnmtiNCsQHlDPdViK+ppu5V1&#10;pm3WWuTO/mEVHX3SbUYT7TPLVirat+69+Ib2lxCksnrIdW33E1Fj0lFzWPr8UOb2kaw97c1qpIca&#10;FjczJlg7SkRA2Faej+bSHEJQ0zhSU5BG9ScqUKMGK7mspi2uLytAE0neSnnb3tmtnvHRNypPvJdp&#10;t2WCVKq255o6QQGzwO/1Yze5LvWXGjWoaSmWukEFQV7zdyyxAJAw19TLaICoIEglKJ/VM/qAPxIh&#10;2C4QbH4DwZQkpMVdwvVTh3GBSvBgsB8haE0IrlfJpLUVmgkU1sPNxJhK0Qqhbo6IpBKM8HJFmKcz&#10;trg5YKOjHXytLeFKUNoTdtaiCJXd1XsNPwcTEzibmxN4NvBxcISfkzP8nZ25dOK2A6FojR4mEAZq&#10;8JfyJPylPhl/aknGHzuT8OvuRPy8/iq+rL6Kl+UxeJJ2CBNxO9FzZDPqQ32Q6+KItLWE3GJTnF5J&#10;27fWD6W2EejYfgHdh25gKCYDg+nlGKltwRi/+0hGMrpuXUbpyb3IPkQruDMQyWE+SAl2QvoGG2Ru&#10;sEaOvxXubrRDYaA1irc4oGCTHcq2OqA2xBbt2xwwts0JY+GOGN9BUBz0wctD/vjd6RD8/kI4/nA+&#10;Av/jym7g0h7gLJcndwGnD+BPxwjuAwfwyz378OWug3hMO9vuvRN1bjtRbB9JOO9FidMeJOhuRtIa&#10;mfn6CFr8T2Jgwwk8iTyDL/adxa/2HsNf9u7Dvx3cyfPuxD9OEJ6nwvCH01vxy6MB+Hy/N57vcef1&#10;+ODZXg883+eJz7n+s8O++OVBX/zmoD9+fyQIfzwRjL9Eb8afD23iMgR/Pb0Nfz4Zib8e347fH9iB&#10;n+2IwsPgXXgUdgTPDpzGi13H8PxyNEyptj6aMxcr5s5H+OJVOKO3Gl+WxuCriSFMM1e1rkUV0qL2&#10;BIQzoYHfzAzpdCxKgFAlSuuw6iIj/QSb2gnBMqSnJiH27DEcCd+g6gS9Leg0dDWPcJCRSTJjkXSV&#10;EcgJ7GaHVL1oQ+Wvkb6aYl9mktl9/BSi424hJjUH8YWVhGAT0hs6qQT7qAR7kSeTugoAqQSruofQ&#10;MKMCVcPFEKFCC9zS34vG7nbUkBXlTVVUf0W4W5aJlII7SMy+iVuZ13At9Qpik2Nw9U4Mrty5gCuy&#10;nnoZcdwfn3EVN7PikZhzC0l5t5GcdwcpBGRqfqqKNAqrdIm8NKTRVWYUZCG3NB+F1eVUhQRhcwsa&#10;KKzkiXMygUK7PKid7OrsJQz7hrhOdcj1jh7a5e4BNPG7vDXxnMrvY6qq5wQg17VAEUUmamlQxvdR&#10;5vaSrPJ0OHnOiHrGSF2ZGiesQqAoo0GkM7R0jC69+6ZekNATGyy2WKKmMAuNvOCWxmY1SqOTF9I7&#10;MI5+AkkLQYGWGjHCxNGowDfPHpbQ2OIfgKBSghoAaiE4G4QSsl8+QwPBh2gTJaggKEqwEsW5LG2S&#10;E5EaG4PrJzUQPKCUoNhhXejP1LUIDE1Z6toSZh5mpoSdLUJphyN83VSEebsgxMMRG1nK+ttS0VmY&#10;wkmsrQGti74+bA0Nld0V9edqZQlvB3sEuLhho4cPgj19ufRGkLsXvOwcELEllFY4DY+zb+M5E+bR&#10;6b0Y3L4Fjf5+SDNxRNJaRyQutiTorJG02AFZhgFIs4pEtstBVEVewsDRBEwnl2GkogMPCbvHxUUY&#10;yU5DJ9Vbw9UzyDqxA4lUammBtijZ6oTWSDd07vXFk+Ob8XF0MJ7t98UXB/zxzbFg/IHK7M/HNuGv&#10;J8PwPwkHXCTIzu/B/zi/H387vY+gOIA/7I7CLyIj8CpiJz6L2od7G7djxCsSnYRagR1tr8MOpNpF&#10;4bLuFpxYsQkXFgfj8Bx/HH7fHyff88Ohd31x+p0AnPmpO67/xAEJP7FD/E9skPVTa6T/xAxXfmSM&#10;tHeccfunLkh82wsJ7/kj/v0gxLy7Aec+CETCnDAkLQ1HxtpIlJhGoc1pF6Z8duOe7w5M+u/AvZA9&#10;mAyMwBPGtM829LmGod06BKWGm1BguBElhsEoWh+MjBWBSF25AVk6m3BrSSDuLArCuTl+OPWOG+78&#10;1BUFczbg6hwfnP+pG4ptDiFQ3wKLP5qHOe/PgZ/ucrSdcMXLW6H4t8M78cngPUx/9o2CoOSkNke1&#10;AJTqG22+al8fpUKUyQM0EBxVECwuKScEUxB7LhpHwghBd1v4WDKXCEEBoIxvl+GdSg0KCAm6fxam&#10;tND25ibw9vBAaHgk9p08g1Pxt3E1PRe3iyqRVt2Eu4RgPiFYxHukRCZwIDQqZwCo+vjJyAzCT6m/&#10;Xqq/zmZUttSguL4M+dV5yCxNx53cm7iedonAO42Lt0/gwo3DOHNtH06wMJQ4eXUPYx9Oxe7HmbgD&#10;OHvtIM7fOIKYW8dxOfE0YXleATMu6RKupVzFjbQ43Ey/htsZBCUdZmZ+FnIEhFWltNA1qG1qVs8e&#10;lucQt1MNaqONUJR96vnEhGRTRy/qCfa3Jp59BW1MPv8K46IC+SeMiFqaeqoZisIv2kOJqSAoj96U&#10;ByXJ+OF6zZRZEgJDGRvcXlGoQNhIRVhflIVaUYN5AkAqQUZNMZViTTVamtvQzovopEeX5ycMEILD&#10;U/IkKg0EpZuOWF4B3mwAvoGg2HhtvaCmlXjskQz5++cA1EJQFK5AsHdMIDihfgytHS7KzUFOUgKS&#10;r5wnBA+pESOaLjKEoDxsiaWpqECxFOZMOHtDfXhZmmGTVC57EYB+nohkbPNhYnm6ItjZEQG00u5U&#10;ek5GxrAj/ASAWuvrYWujlN8GV3cEEYCbfQIQ4h+klkHuPvB35Q2WmYrHuY2oDziOFp996PPYhVq3&#10;g2jYdBG9x1Mxcascj9NraXcb8bK4Hi/Ka/G8pAQPSwowmZaAthsxKKJSyTxOMO4MQGGIEypCHNEQ&#10;6Y7enb4YPxqEV6e2UKlFaqB24SD+Qev9+xPR+PmBQ/gkbCemA7djNGA7egOj0OIcjmrHSOTahCPJ&#10;IgyXDLYiWmczjq4Mxq5lQQSaH46+64OID3wRMjcAB971xMUfuyP+bQ9cJNCu/dQesT+1Q+bblqh6&#10;1xKD7xth8kMDPJirj5cL9fBi/nr8YqU+vl2rjz8a6+N3pgb41swAf3Y0x7dOZviFhRH+Ym+B31Fd&#10;/8HQAH+kov6Njj4+W7wW0/MY82lZ3zdD+Tu2yH+XSvhdJ9whLK8QqqffdiVgXXCW61d+4onbb7vg&#10;Oq/nzo+tkPWONXLfNkXdu0ZoeNcQnR/oo/M9XXS8r4ehebzGeQa4N3c9Plmkg2+poP5uZ4Zfr12H&#10;V/OW4fNl9ti30gJLFy3FkrmLYLFqETI3mqGTtvRL8w1oS2nD5CdSN/g9CM4sNfmq6emgzVNttU3v&#10;2CO09xGCzYRgWSUy0lIRd/4EjmwLRJgHIWgldc4yU9FaWK9bp6ptLAlCM0JRehnMDm2PAwmpknGy&#10;MIO/jxe2Ud0eOX2BgErEjawCpJRUI7umFYVNPSijBa7sGkQVQzWI9I2hcUA6PA8xBtDY26Op/2tv&#10;QllTJfJr8ml9M5FK9Xc7Kw5Xk87gbPwhnLi8E0fPh+PAmc3YcyIAUYe9seOgJ3Yc8ua6L3Ye0cSu&#10;o37YEx2AvccDceDUJhw+F8b3bUd0zC6cvHIAZ2KP4ty1k7h48xyuJcciidb6buFd5NNhllSVobKu&#10;FrXNzWjSgpDRpsDXjWapN5Qhsq0danKF2qZWvDX+9Eu8iS8wxj9glCCRTsuDk0/UDNNvINiC7qYG&#10;dDfUqmeK9M6CoFYZyjOFW+nVZbjcbAhW5CSjkta4poSArK2lFW5HR2cfuvij9g1OfAeCUneiscL/&#10;EYKiCt9A8I0SVDaDSSQNJJJI34Egz6fiByDYPjCpqRNsIAQrNBDMnoFg/AmWSITgvkCBoBVV33pV&#10;gooKFBha0go7GRvB18aS1teFCpB/aoCviu3+3oSiOza5OCHA3hYeluZwpu11fG19ranyaJUdXagA&#10;CUCqPlGAIX5M7A2bsJVLD1rj87v243lzFSY6W/HpyH28pHL+uLMLDzu6MFFbhorTh9EWdxZNN86h&#10;8fJx1J/Zi6ojW1G/LxCNjN5dARg9shH3qeJ+fnEH/nRpN/4Rdxi4wjh/FH+/cAq/OBpNa7cfHb57&#10;UWoVhTi9cESu2IyohUEI/8ADwe95IOIdDxyg+jlMaBz9Ka+L4LhMlRb/Y1sUvmNGmJmjhsv29w0w&#10;TZhNf6iLh3MZ8/Xws+V6hJQe/mhqjG/1CDczI/yeQPuDpy3+utEZf4jwxB/2euGPR2hHTwbjt1do&#10;O5MO4I+5x/Dn4mj8ue4s/tJyifY/Hr+uO4U/NlzAX3pu4k/NV/CnivP4fdEZ/CGZdvp8CC2xN35N&#10;e/5bX1v8zt4UvzPSxR8MdPFrnXX4avFKfDF/JX65fA2vaQ2+YfyGYPgVVdPPCatv9dbiV0Z6+NbK&#10;AL+0JFjdLfAbH2uGFX7rJeuW+FWoC34bG4E/5RzDvxWcwe+ub8PXZzfifx7aiApzUyybJ8Mcl2Ph&#10;R/Nh8948ZK20xNV12xAVUoDjdx/i6auvX0NQAKgNyVmVt8xRrWV+XXc9TgjK2OGWTkKwihBMwzX+&#10;b8ciNyLc0x5+1saw119PBbhOVc9I3bMVQWjBbTOpe2ZIw9v3Q6plnFmAB23ww659+3HyPC1pQjKV&#10;WwmyKhtQ3NiJCgKwpntYKT9pBJE6QM1Ij2E09/XT+nZT/bWiqrUOpY0VyKvKRXpRChKyryM+/TIu&#10;JZyk2tuDg2dCsTd6A6HngbBdjtgcaYuN4VYICjHHhs1mKoJCLBDI7YAtZghQ+8wRtNUSm7fZIHyn&#10;IyL3umPn4QDsOx6Cw2ciceLiPsRcO4H4pMu4k3UbWUWZKKwoQnltJWob69HU2obWjg5ypgttHZ1o&#10;aW9HM61yQ0sbIdmCGrpRmXD1rZFHhN7jz1/HyBMCUH58QmKAP76aXLVvGN2UjxoINtIS16upsGYr&#10;QYGg1BPKJAktFRoINhTdRS19u6oXzElCOaO6mPsJwRZeiCjBbkprjR2WYXPy2M1PZ9UHCgR//j0I&#10;arryfN8OT0kJOwPCiSefY2ImmSa1AGTMTi6BoEquwSk0U+LXNc6C4J3b6kFL8ScozaPC1djhDXaW&#10;TDQ91ZorAJSlNbddqeg2EHKhXlSAGwKwKyiQEaBAGO7tiRB3VwQ5OcCXdtrd0gJulpbwtLWFt72d&#10;qv/zd3anCvRUqm+Tly+2+Ppji58/VaEH/Oxd0HYlDb9uLEVz6kXUJ19G/c0z6Iw/gd7YIxi7tBed&#10;4e74OPYAvko4jm/jj+BPN4/jfySex/9MuAjEX8Q/zp/Eny/G4Ovos5jaG4OWDcdQ7HwIN8334oTO&#10;duxcHo7wBVRxtJRxb/sg5z0XVH9ohcb3DDE+Rx+PCLFH8/Tw2SJdfLNoHX65ch1+s04Xv6f6+pbK&#10;9jdOlvidrw3+sNERfwhxxe92eOF3u3zwLWH0m5OB+PXtnfht6iHGQfyh4iz+VBSNv1SewV/aruIX&#10;HTcYt/Hr9gR8Xp+MF1UpeFabjlc11/B58UWM5NxEdXoWcq/eRvqtbNSeuYr+HbtQefgU8i/Syl+5&#10;iJ7kaxgvuEHlG48vaq/h25Z4/Hv3Lfx7zy38uScBf6i5jD8Vn8Yfk3fj97d24NurUfjNxQj8Nj4K&#10;v7sZhT8m7MIfk/bgT1mH8fuCE+oa/1p3AX9ruoS/ErK/7bqB3/B8f26Lx9+bYvG76qt4nnMZLfsP&#10;ov9SDAZjT+Fp8in8qTcFg6e2Yc0HC7B+2SrIpBiL53wEj0XGOKkbgMqTRUireYj7L+m6CDsBnxrq&#10;OQuCWgBq8pjHME+lK5fKU94jdTKLTHkNMjLSce3iaURv34QIbyf42ZgyN+Uh/+upCPVgx7y0kUY4&#10;gd1M/bM2tPXR2m5YMovMpo2+OHDkEM5euYLrqamEWCkKa5tQ2UrAyUACwq9lSPoEjjNkVMcwWkQB&#10;9vD1jhZlf0sbygnAfKQXE4B3ryEu+Rwu0fqeptU9eJrKjwVcxD5PbN3uiOBQG2zYZIEAKmV/hk8A&#10;LbmPEbx9jeHJpbuXAVzd9eDizutzXQdnhov7er5mAP9gM2yJtCcQPbHvaDCOno3CubhjiL9zEUlZ&#10;N5FdnIHiymLCrRpNLU1oa28jBDsZHVxvR0tbKxqbmyh66lFTV4cqsuitoQefYvjhZ69j6OFLDIkK&#10;pBXuG7uvZn/o6R1CFyHYRQh2UQl2NdSoekFRfloFqAVgKwHYLHa4hHaYErU2L0PVBVZIC3F2MqoK&#10;mcxVFWhqbEI7/XhX96B65KX02ZNST/7870JQWoXfAFDTMKLtJqMZ7yzHayH3/dAAUF4XtagZYTIq&#10;31FsxvhjdCgIDqjB6VUV1SjOy6MSTETy1Qu4dpwQ3BGGPYRgoL0V7A30laUwohoUOyG21oOWNsjZ&#10;CeH+fti5cSN2b9qE3cHB2EEQRgb4IczPF5vc3RDg6AAvG2t42tjAy95eNXhIw0eAi8dMuBGGEq4M&#10;F7gSrBe8vPHqfCZ+XtcOEIT/VnkXf67Mxl+prP+Wegu/v36dcDuJp1fuYPRQLHqiLiHP+xSuO51C&#10;nGU0Lq7bg1NLaeeXRWL//C04+2EwEmhTC951QeF7Tqj/0BZdc8xxf4EhfrFUV9nPP9uaUqFZ4dst&#10;Lvj1bj/87sRm/DZmK769FILfXtqK3yfswG8zD+B3JWfw54ZL+FvnNfy1PRZ/6L2FnxM6v+pKwO8b&#10;b+GLuhQ8KEnCs6LL+LjyFl6kx6DnRjwS05txMa4RV04VoCP6PEavxiFv9zWsDmvHnOBWrI5sR5LY&#10;/sho2Pnfxf9n/wP8b5Hj+C+b+3B2cwoensiGkWM+3nJnCR7cibmeRThnfQgZVrvhanYCFjvqsO9A&#10;EW7tuYbuo6cwefkUHiVexIOCJNyjPXvZlIpXzbfxougqPiu7iZd51/EJb9rJ6zEYjjuD3pgTqDkd&#10;i6yjN5Bw5DqKdxxDc8Q+5Icdxp6TtbDf34o9LnHo23kDDnY38E7EKFZZpqBjZwzGaNFMl6zA2iXL&#10;obtsJZYvWASduYuR6rsZE6fj8CXvqbGPNY2OWghqQfhDEJTXxJH1TzxWjkWGfJVW1CAzI4MQPKMg&#10;GEkIBtiawUEe8k+w2SsI6sNagU5P1T9LA5wstaGFoISTBSEY6I3Dx/YjJvYKEtLTkF1SqmZdqW+n&#10;hZSWVOn+MjKuiWHpAjPI/X1o7GxDjSjAhjIUVucjuywTSXm3EJ92QdXpnbgURUtLN7HHDVsinKjq&#10;HOAfZA2/DVYqfP0t4eNnAU9vU3h4GMPdw4jwM4SLmyGcXPTg6ESo2+vAzlYHtlarYW25CvZcd3Zb&#10;D58NJtgcbo/t+/1w+HQELsQeRlziBSTfvYHc4kyUVRUTdDVobmlEe3srOgnBDqrC9vYWCrAGNDbU&#10;oa6uBtXVlRoIzo6B+y8wQJUkP7yMWewZHFddWLrop7taCcHGOnTK0+ZqNHWA2mirLHwNQFGBjcU5&#10;qCvIQnVuumoZLstMQllWEiryM1FTXoIGUlhribsVBGXI3MevISgKTyAnsBMQakLTX1ADwTfjiDWQ&#10;+y4ERRnOBuDsY6TxZIjfs48Q7By6p3qSCwQry6tQnEsIJt9BUuxFXKMdPrMjFLsDqATtreFgZKjg&#10;JypQSllp1fUm1ARyEYEbsDuEJd7WLVxuQdSmYEQGbVBw3OLpgSAXF/hS/XlRBYoN9p4Boa+jE9cd&#10;lTr04Lm8+Zrst6dlztq+AT87GYdLofkoPJCDqtNFyDqQjzseV6nkTuOY7kFErdiGE8t24sz8MNya&#10;H4iiBb5oWOyG4cUOGFtoi/uL7PB8kRm+WWGMPxqa4K8WZvibkxX+zd8Jfw1ywp93eOKvp0Pwhxu7&#10;8Lv8E/h73SX8nXD7bScB252ATwmMl5XX8EneFTzKu4axrBsYv3EKY1dPoEns07E72B+VhItbLqMx&#10;/BgSwy/BLLAci6OGsSygDoX+ZzF47S6GTifglOd1vOVcg7dMMvGhXjwaorMwmVqJzCM5+Mg0Dh+t&#10;OwRbuxgUnMhC/80inAi9BXu703C0O4WtXpfQfKMcXxS24WJ4Nm+KKzB3Tcbu0GzcS67Go7RKeDtd&#10;w1uOZQRkIz60TkP1zjvo2ROPoyan8KPNvfjxzlEc3sh9B66iJegkthqdxk+cq/Ejx2p8aJKGnIDz&#10;SHE7hf9iz3Nsf4r/M6ATeQcyMXU+CVvX7sFbbhX4qWsGTm69hZ9VtiBs4w38/wzOY5NHHJ4m1qDv&#10;wi2YLloBnSXSIVkeyrWSanAedpvYoG3LATwpbMT0iy9nejF8F4D/Kwh2DE6iTiBYWYvMzEzEXzpD&#10;O/wGgo6GejMQ1CcQDWCrwGdAABqqHggCQi0MBYKSv2KTHc2MsXmDB44e3YvYuKtIIQQLS8tQTavY&#10;0tmrWlRlVpZeAlCWXYMjaOsbQCtVYGM71WKT9P8rQE651AEm4FraRZy9fhgHz4Zh+0EfWllHBATb&#10;wFdBzxo+vtbw9WOO+/E+8LGCl5cVAWgJD3czuLqawNnFWIWTI0Fopwd7a1p8yzWwMl8FS7OVsDRd&#10;qWDoYKcDNw89BG62xPa9HjhyciuV7AFcTzqPjOxbKCzJRGVVIerrKbiaa9HW2kDR1YSO1ka0tdAq&#10;N9YQgpWoqi7HW4P3qYoIv0EJrg/Ij05bKj+8tEr1Ugb30A4LBDsoL9vrq9BO1dfKD2gl+AR+LdI1&#10;ZgZ+CoBUgXUyeUK+RgWWE36l6YkozUhEWW4aqorzUUc12NzAC2rv5g89il5+lqZ1+CUTQAOv2SAU&#10;8GkVoAaAmkYRzaiRN4DTgE8bGvjJMW+Ok3pDql+B4MQTBcGWriFCsA2ahpFc3E1OUBCMO34Qp7dv&#10;VRAMcLCBo7Ghpp6FIJREkro9fyq8rT5e2LE5GHvCQrGXsSd0K3YRhjs2bcS2ANpbWuWNtMUBhJsn&#10;1aCbNf90hqe1leoPKP0C5VzSUCJ1hW6WVrA1tUFndTWQeg1fe0Wiy3kv6qz3o8d+Fx6ZbMAXhgH4&#10;bIUTni6ywN/0CDV9c/zD2BR/p735h7sd/j3ABX/zd8BfQjzx5+Nh+POdA/hbyVn8veoS/tx6G7+l&#10;Df1Ty018Wx2Lr0qu41l2LMYuRKPi7B2cPlONg/6nkO28HU2hJ7Df5SLeC2zHT/dNY6VrDio3nkVv&#10;5Hm4WN3EW/Z1jCY4Bxbi4Y0iJO67ix8Z3cIc48vwcLyA5mtlGEmvwUByBeouF+Ck3ymc849G8dE7&#10;GEiqxmhWA/rulKH2dAoaz6Zi6HYR+pLK0ZtciZ6bBeiOzUbf9Xzcu1uHiaw6PM5vwacE4dOkKjxO&#10;rMSL3EY8LWrD/Tzm5tU8XAuNwcmgc0jbfwcT+Q2YLqhF+uEsrLS4iGV2cbi+LxPjGeUEejUObYjH&#10;27oxWGRyFqGBNzCaRkfDz3Pn99W3jcFGr3i0XSvAZEEd6q/l42Z4DEoOUHFfzqKqbEZ/UjGu2wfj&#10;8Y1kfFPRhIHbudD7aDnWUQ3qLZO649VYuXAxLJauRlPYITzLqsZj5vfYUw3gNBDUDPmUapzZ+Svr&#10;UljLYy8GJp8oxyLKrKyqFllZWYTgWRyNDFZ22N/WHI4GtMDrCUFCzoEORRrgBHriVmwNjV8DUNSf&#10;FoCSxw6mRggJcMfxI3tx/dpVpGekoLikiCqqAW0ifPoG0Ucl2E8A9g2RA7TB7QRgC1VgbWsNimoL&#10;kVWaiuTcm4hPjcGZ+APYfzKE6s8TgSF2VHyEXoCAzxbeXtYMws/LHp5edlR+NoQf3ZEHw92SEDSD&#10;s5MxXBkujkYs/PRhZ70e1hY6hN9qmJusgpnxSi5XKija2qyGu6ceNm21wg6C8PDxLYi5ehAJyReQ&#10;lX0ThYVpvKdzUVddhCY61lYCUaKF6w1kWA1tc2UpXYUAUGzwKGNEbKI0Gkxr7LCqE5R5uvpHlR0W&#10;CLbVl6t5AWXGaGkAEQDOhp9MoSUzyMh4YRkuJ52kBYAlqbdRmpaAUq0aLCvghVShpbkV7d0D6Bqa&#10;xAChJCWfJIeUhN8FoWY2GYGfWGBNf0Yt/N6owNkA1MJPjp0NTEk4af3uZ3J1yowYXYMaCJaxVMvJ&#10;wd0kgWAMYqMP4GRECHb6e2KDgy0haKSSSBJIkkoAFkiFF7bBn4okFPsjIrB/W7iKPWFblRrcFhCA&#10;EB9vbHRzhZ+DvaoXdDIzgaMpSz0zM66zFDc1VapSQradmLj2G04gu/lz/KO7BDgQBmz01kSoHxDi&#10;jX/spTWNPoK/HNiNv17Zj7/ePoy/Z57Gv5VfxZ86UvHnzjT8tSkBf+rKwNeNqZgoSEZjdgXyL2aj&#10;OfwoGneew9EdWYg81ol1YW3YbXkCHRE3sS64EW9t6sd8/UuoP5KMJzk1OBOaiv+vVQr+xS4Bfp5X&#10;0XuzEIMEwK1dCdjseBzBTieQsC8VYxm16LpZTKClouPSXQwnlhJyjei/U4mh9FqMZdZjLK0ak3e5&#10;zKrHcEY9xrObMMT3DaZV8Vjuv9uI3qSK78RAejUmCLvhlEra6zZ8VjuAz2r68XndkIrPKvvwsKAV&#10;EzmNGM2owXgWI7sOI3dr0Z9azmU1uuKy0HElg+AqQVdiEc9Zjh4uW7iv/Uo6AZbPzypGb0opBu8U&#10;YJDbI3dK0MPjh7NrMFXYgAmeZ4j7hm4XYiK7Fs8a+9EUfR39MbfxWW45HmSVwXzJeuhQDeovWwP9&#10;FYzlK7Hww48Q4xKIlzzP86EHqvfFbAhKrmsg+KYg10BQemnMQHBoCg0dAyivqsfdrLu4fvksjkSy&#10;kPV0hL+NOcFH66tL+6ggaKAgqLG/Aj9DFtoGyh5rISgAlLA3MURogAdOHN6LG3GXkJHKe7UoD7W1&#10;VWhra6UL7EU/wTc4SBj2S2+OTrR2tKChpRbl9UXIKUtDYvY1xCadxblrB3Dg1GZE7PbCxi10OQK/&#10;ADsqQAcqQHvCz47Qo+NhIe3ubk/oadY9PQhFDzu4uVEQOJsoCEo42RPmVrqwsVgHSxMdmBqugonB&#10;Spjor+D6CgJxBaysV8PDRw+hEbbYR+V56mwk4uKPIjkpBlnpccjPTUBZcTp5k42GilxGHurL89R2&#10;RXEWSsmot0YfSmsw5fcjqavQDD173Udw6olqsFDPH+7mD9DaTCVImsqcgGVv1J8WfvVFd1FTmKkA&#10;WJ6bitLsZJRk3kExAViUcgvFEgRiWU4aKotzUVNRiob6Bv6o3ar1SzovC3yHFQg/mQXCN9OPy7oG&#10;Zm/A9ya+D0DNezShsc6yXwtBSS4tBGsb2lBGCBZk5yAz8TYSL5/HFZaOx8M3YYefB1WcLZxMjF/X&#10;p0gfP7G2wZ6eiAwOxr6ISBzcsR0Htm/Dgcht2BMeSiUYrOxwiDftsCttL1Wgi5kpHGmrtX0EBXyy&#10;robH0bpIye2gq4N1nscRlfkSfxzqAnqL8ffqO/hbVQL+vTkD/2hNwx/7c/FFGVVcRRp+1laCFzX5&#10;GGvtRXNmBabPXkbBtVIcL/wEu6Py0RZyBgejSmkTW2lFc3DRMwb305rgHl6J/9O3Gv/NPhOnojJw&#10;nyorbncy9rsfw92DiYRTHWFRhVoqtOSwMyjYfYkwyUX3nXJ0JxAWyeUYS63GOAE3frdBHd9PUI0Q&#10;avfy2zCa2YARxmAyAcfXxgnE4TSqwpQqBUVRgQJBOa6fsBtOryMY6xT4+qgE+3mcLAcFoNn1GKBi&#10;fF5MCFb1KfB9VtWPV9UEIrcfF7fzPHwvr03eN5Ip56/BYGoFwVqL4cwaBcVBfp++lDJeaxX3VeFe&#10;MT//Lq0s90kINIcz+Z3yGngt1RhIK8d4bq1SlcO03IOJGgiOZVTiacsgui6mo+PYDXxMgL7Mr4PH&#10;OgusXCAP0loDg+U6MFypg+XzF8FiwSrcu1OEV733cO/ec4xKh2g6ktl2+E0BrsltuR+lJ4PcE13D&#10;02joHERFdSPu3s3WQDBiI0IJjwBbC+YUgUcI2urrwc5AX/VH1eSqhADwP6pAU4adsQG2+LrixMGd&#10;uHGVVjL5ForyeR/L2P6meoofmfi4G729dGxdbWimnaxrrEJlTRHyy9KRkhOP2DtnVAPIgZObELbT&#10;gxbVnnbXiuCjEgxwhJ+/E3x96YI8BX62hJ0NAWitICgw9PJyghcVrZc835v7XRyoCO0oCmx4P1jy&#10;e5itpxJcB1OjNTDWXwlD3eUw0lvBWE4oroCl+UqeWxfh22xx6NgGXLy0C7dvHkdK4nlkplxCXmY8&#10;SnIIw/xklOenoKIglY70DoruJvK1W3hr8tEXmHysaTTQNhxICaVAqFqIpbO0NI70obOtBe0NlcoG&#10;a2ePng3A2hkAigIUABZn3UFhRgIKU28hP/kGchn5abdQks2LKCCJS4tRU1OHxpZOSuwhNaODtIQN&#10;8nOlBBQga8CmAaFWyWnVnLYE1Yb2WDlOC05RkdrQNKJ8pY6TxpH+yacKgi3dMldbK0pLK5F39y7S&#10;b9/ArfMncfHAThwN24gIH1f429soCGrrVAReUne3xdcXUSFbCL/tCoIHd0QoEIoS3L5xA8J8PbHJ&#10;3RkBzg7wptWV1mQHE834YK36szOS8xqqJJUw01kNV2tP+Jwbo02pQXNeF6ZyyjBZ2Y6O2jFcj6lG&#10;achJpF2owfrTT+BnfRrx0dX47wef4H9ffx3lexORFteJ972LoWcbj5HUBtQmNSPc6xL2+F5Cc1Id&#10;7pd0oi2uGJm7b6I8OhnDBNQAITRKSE0SaJN5rRiichNYdSdQEVHVjWQTdARXD5WdwGYojXBRMGtU&#10;sBuaAdwIYTSR06zgJq8p2FHhTfD9Yo2HUqp5TD3VXQujWYFQQDnG40YYgwSrgG+Ixw6mEl5UiCNZ&#10;tbTP5YRgO8EnAGTUDCgIflrRi0eFLTwPrTXPMyCqkvZ5lGpwiNAbkyWBJjFAkAnohghAgd1EPsFM&#10;mzqQRsXJGCTchrQQJESHMiu5XkdLzO8o50gqw3ASFS6B+bShl2q3GO3Hb+DJjRx8XdSEYFNnLJu3&#10;WEFQf5kOQbgWustWYNGPP0BVdDx+NfYU90ceEYKaFmINBDWF+GwISihRMguCjQLBGkKQBXX85XM4&#10;HBGEEDeCxpp2eAaC0iosXWRsZgprgZ4WfFr4acN0rQ5sqCADeY6DO7ci9vxxpN6+ioK7KaiiTWys&#10;q0R7SwPv+2Z0tDWhuakGNbWlKK3IQWFxCtLvxiM+8TTOXN6Nvcc2YmuUOzZstIe3H20vAegrD4Ly&#10;Z+4HuKnw8XEmrBwJPlF9BKIbwehBceDD13zdCUNXKkMHuLkICPmdbE0IQQLclN/BhBA0XEPwrYLB&#10;+uWvw1B3BYwJQwvTlXB31UVomDWOHvXDlYs7cCv+MFJunUImVWFeWiwKCcOCDKpDKsSc1FhkJV1B&#10;RuJlvDX1hFCZgYcmtKUQFSEV2dDkIwwMT7AkoGVtb0d7YzVaq4qoAiktZ+CnQiZRJQRl6iwFwZzv&#10;QjAv5Qayk68jL/UGCUyFmE8IlpSiuroW9U3taiYXGcwsozgGXqvBNxDUAlADak0pqQ21/TqRtBDU&#10;KMDvWmmNGpRzjDx4qT6nk8klSrBGQbACuVlZSLlxDfFnjuHC/h04EkoIetPK2ln/IARDfP2wnYpv&#10;X0Q44ReJ/ZG0xBGEYGgItgcFIMzHA5vdnLDBiRC0sYEbISh9C+1m1KCEqD8psVVi6uioGaePhGzH&#10;47ZHiLwyin91yIT/zjq8F1SHFZHt+D/M0pF6OAcjxZPQd7iJHYGx6M4fRGjQTZzYchXDRd2EWBva&#10;LufTZtZiqqKPUGjEA6qzR3xtqqSbQGtW0LpH9Tdd1ImJwnZCghZVgCYA4+uj2Y3KngrYBmhjR3Oa&#10;+DpVWwrhxPPKawIzBUEFQqo1nlPeJ583PgO4SVpVAZxASmKUnyOQFLU4znOO8n0CU9k3JoqS5xD4&#10;DlNRKhvN84mS6ycEPy7txOe0wp9V9RKCg/isuh8vK3oUBCdzaa3lfQTmOO3zGD9L3jdO0ImdFjUp&#10;ClBgJ8tRWloFNypEDQAJRqpCCYHjKPeP0MKO59djspDfh+cdJWBHREnSJj+oaMd0fhPaT93GyMlb&#10;+GVpG/a4BGHJnIWvIWi4Quag1MH8tz9EYtgR/I4QfNY3re4vaSDRKsHvQ1C6dn1fCWog2KSB4JXz&#10;hOBGbHGTztLiLpiX69cpEEpYfV/1Ma++H5oGvnV0NObYvcUP54/uwa0rp3E36TpK8jLo1ArRWFuO&#10;5vpKArEc1ZX5KKK1zM67jdSMy7h+6wTOxuzC/qOB2BrpAr8gGyo6KkA/UYAu8PeXIAD9PbBhgwf8&#10;/dzhTdC5uxGEDA93J0LQGd7eGgj6+Ghe9yAYXZ3ovHhdtpZGsDSjMDBaRxvM31N3NfTXrYSeznIV&#10;+mtXEIYrlDq0MFkJD9d1CAuxxJEDXjh/egtiYwjD2ENIuXkKWXcukkGX6PQuIP3mOdy5dpKvnRAI&#10;Ei5P39SfTT3TWE3Vn+7+C4xMPMbgMBVa3xC65SHslMitNSVoJAQFflL/pwWhrMtEqlXSIJKbhjKx&#10;wwRhcXqCUoC5BGBhxm0U0w6XFOShXFqhquvUwPDmjl41s0PPyAPaVIGgRgkK4F4nxiwAymsSMkJk&#10;TJJFStbXiaSpSxQIagH4BoKaCRdE6Q7Q7ncN30dT1xCqCcESQjBHIHg9FnEyl+D+KEIwGJH8g/zt&#10;reEodngWBKWVN9jLExEbA5Xy09QHblPL3YTgDirBcP6xm2cg6CMQlDo/gaBMqCCTrRqIVdFVSakd&#10;zrRmwSIkRF/Ab6Y+w/O2+8g8V4n63EGc2JuDu5cqUXupDC/bp/GqpAMjN0owXU47WD+Cx4Tbs7ph&#10;3K8e4o3bgful3XhQN4TJsh7e2E2YKOjg/jZMEHpjhOQAVdaYglS7ek3AOMLj1FKgRvgI2Hqo+gao&#10;ysbzWmZg18D3EXCEnAKeRI4oqnqChKCQbUJvgsdrYCigozqcAZOoPQHelFwLj1EKkJ8j4BoR9UUI&#10;DtPOijUevSv7CUZuD9Bqv6jsxqv6YXxWO4TP+N1eCgSpCh8WtWEqr0mBTmKqgOcVNSgNKvkELrfl&#10;8wV+g+lisSt5nVS9tLmiGEX1aQE4QjhOEapjuXx/DoEq9YFFUiAQ8FSDYwJLQlCs9OPqLnRdSEbT&#10;7gv4WVEzrkUexeL35xOCvFlnlKDRyvVY+P5cnPMNx+8GHuJlzzQmpZBXhfgPQ1Bi/LGm2uYNBAeU&#10;Esx6DcFgKkFb+FqZwcGQeUngCQhVEITmXJrqaACozS0JI5lcgaHGD6/RgaOpIfPUBSd3h+HKmSNI&#10;jo9Bbtpt2scMKsI8VJfno7I0G/m0kxmZcbhz5xzi4o/g9LkI7D3ghy2hLOB9LeDmbkaVZ0mo2cE/&#10;wB0BG7wYnvDzExXoogkCT8CnBaAsBYieXi5vFKGnC1ycbeFoRwhaGVPl6cHUgL+j7hoCbxX0CD4B&#10;oO6aZa9BqL9OVOEyBUJ3F11sDTbH/p3OOH7IB+dPbMbV81G4efUQEuOjkRB3HDevHMG1mAO4fHa/&#10;PHJT1JVGAWpUlGZdA8GPMTL5GEMjGgj2dHahs5klX12V6hCttcKynG2L1dT6LElkxhiZNEEaR4oz&#10;E1GYTgBmJaEkNxNlRQWoLGPpUkUINrSgqb0Hbb1j6B65r2yqNM6IZZVKZOn4LIBTMQNAeW32Ujp5&#10;ixoUVfvdLjbfh+D37fAbCBaXliM7MxNJ8VcRe5IQ3LcTh8M2I1JbJ0gVJxCUElbq8GTIW5CHG7Zt&#10;CMDurVsUCPduC8W+bWHYRYu8I4h2mH/6RhcHBDjSJkjLr9hhVWn9xq5IaS2lskpSLnUWLEbK6Sv4&#10;euwFnrVP4kXDBJ43j+Np9TBedD7A18PP8VX/EzyR+rSsJjxqHiPsRjFFGN4nHKZKe3gDEzCFHZim&#10;WprktoBtPL9dLSeKuwg9rmc2EoA8TkU7b3hCK7eVUKBKTKc6m6nnkzo6abwYzyP0CDVRjBoI0oIy&#10;RnkdY4SawG2IsFMKkApviucVtahgyPNMyvsJQVFrU/nSkEE4FbW/VpRio8UCy+uDBOEYzyHnGVOA&#10;JRSpRl9UdOPzRkKwnhBsGManXL6sG1QQnMhpULAT6E5S4Y4KEHOo4gqa+DmyXacU34BAUClBuVYC&#10;nccM0RILAMUOiz2eKuG10xKP5hCihSxAqAQFiIPJZRgXK51cys+ox9OmAQzdICh2nsXHtMr50Vex&#10;5D2B4Bs7LGpw6dyFOOgUiG+7p/AFQXj/3rPX9YL/EYIz9yD3S2H9fTusgeAFHNm+GVs97AlB5pQB&#10;84mKT4bLaUFoznWt4jMk8AxWaiZRmD2TjMxebmugi43ONjgUFoSYI7twPeYE0m5dQS7v18LcVBTl&#10;pSLvbiLSUq7i1s0TuHJ5L06e2opd0gCySVp3TeDsaAgXRxMCyIKW157go3AI8KId9iD8XAk255lw&#10;eR1ihd1cHeDqYq+Wsk9A6OlBCIoSJATtLI1haaxHFbgOButWE3orCb8VWL96GdauXKqWumu0qpAW&#10;ed0KgnA13BzXI9jfBBEh1tgfRcAf8se5k1tw6ex2XDyzE+dPbseZYxE4eTgcb42pBpHv1UkIbKRe&#10;UOYSnHikINjfP4xeaTJvkcaRGlri4tcNI7O7x0goGBKEddIKTBhWUflJH8EigrCE6rAs/y7KCcEq&#10;QrBGC8G2HrT2jiooSdeVwXvP1cgVUXgylE8bsyH4OmYgOPY6mX4YghKyX76jBoLPZiA4qIbPFJWU&#10;4W5mBu5cjyMEo3Fur0BwC7b7+yCQSk5abmXOP4GWKDgPQi3I1VU1fuzaskl1i5EQFbhr8yZs3+CP&#10;UP6hGxxpWWT8sIWFamEWAGrraGbbFYGgCZdrCcHMy0n4YuhjPG6ZwGNC7lHLJB4238Pz7kf4vO8J&#10;viAMn6QTGqm1eNg4RviN4F5FP+4TeuME2jiBNkll+KBhBOPFVH5S/0YoCugmqRDHCEQBqEBonHZ1&#10;XJQT1eE4bbFAcCBNWlcbqZhqoGmcECUoEKNSVGAjxBhjAk4eLyFKcITgVPAiCCcJOoHYPV6PUpw8&#10;XiAqIRZZlloIynsFfgLRYQJR1hXIxEYTlgK0UapBgeAXTcN4RQB+3jSKV40jCoaPywh2Kr0Hxe3q&#10;ffL5Y4SiQE6s7RRVmgBNKUEJgmwsVwNIVf83owKVXSYkJwlB2S/vnSRAJwp5Pm4PJJUSgtUYSS3j&#10;+2vxtHkA96gca/fE4H58Dtris7D8g0VYTyU42xKvWrAMYebu+EXDAAuw+3jK3Bt/+s9UoKZqSlyP&#10;5Kl0HRNx0MzCWkHwLiF4NQbHorYizMuRdthEdZaWadoEgloQyth2UXqSV4arVkJ/5ZuptLQhatBa&#10;dx1dihl2Brrj5K4QXIreixsXTyDpZgwykmKRnkz1dyuGn3kMMWejcPxIEPZEuSE4SFpzDeFgow97&#10;K304WBsRPlbwcGOBT5j5+XvBlwJC4CaKz4OOSKsAJQR8Ei7OdgqE8pqyw1y6Olhr7LCFEcyNdGGs&#10;t5aQWzUDwOUKgDorlqiQ9XWrliplKECUekIL41V8/zr4uhlik58Zdmy1w4Edbji6zw9H927A4V0b&#10;cGC7PwWLv7QOa5SU/ODyZ4hKklmZ1ZCde7SlEw9phyc1EOzSQLCjvgptlUWqhVgmS9AsNevNlM+v&#10;G0xkOn2CsFogKGqQ1lgaTMoJwUpCsLqsTD3Xo6FBBjuLEhQITquRHP384wcfvMCwwHgGhKL0BIIS&#10;ct0SI3x9hKWphNgLGYT+zyCoVYLyurx3YOoZOobuKZtRVdekIJhFJXjn+jXEnj6Js/t34Ug4be0G&#10;PwS5OMHF3FxZYYGWLGUIXKCzE0J9fRAVPDNaRPoLhsiokSBE+HljM/9kH1tLNXbYxdQEdjP2VwtA&#10;rRLUltjGq9fAZMUaNGdX4tOeJwTgFB43CQQnqPim8KL3CV71PMbnrZN4Kg0TqXV41DSBB7SI05X9&#10;BGGfBniMe+U9CpDjhN+4KC8CbowgmhQlKFaUx4haG6eNHBUrKd1MCBFpEOlPFiXWTGDUoT+1ikqJ&#10;1pC2clhBjEpPwDYDQa2FHpaGEFphgaCcV2KCyvKefC73TxbyswSO3C8h6/dLu9RS4CkgVCAl+Ma4&#10;T6ArdY/jArU8fu5rCI58D4JDeFrRg0k5XxHVL0PZbEJQ4DWRL5ZfA8WhTGnsIMRohQVqCnAEobLD&#10;ojYZ0oI8WSwFAxVgEb9LMQsObsvxgykVGCcsRzIq+F1r8LhxAI+rutBx6jb6jifgMQsTo4XrsHYx&#10;LZtWDa7QwZoly+GvZ4tXJa34hmrwxchjdb99F4Ia+GlD7kVppJTRTT2jLKy7CcFaqRPMxXVCMHrn&#10;VkR4O8LP2lR1ltYCUAtByVOtwzAgAPVWUjGtoGKaAaBGCa5Sx7uZGWOLmx32bPbheUNw4fAuXDl9&#10;ALEXjiDu4lFcPLsHp49uxaHdvtge5oTAAEu4OhnCxnI9rMx0YW2uR2AZwMnGHG5Odgp8fr5SD+ip&#10;LLAWhMr6Uhh4eWrqBrUq0E3VEUrDyQwE7a1hb2kKSxMDWuH1tMI6ryG4btUyBb81y9/EbCCuJwhF&#10;EZoYEPDma+Fipw9fd2PC0BKhQbbYFuyAiGAnbNvIezfQGW9J3ZvUO4w+fFPHNv6AgKEdlbnMhsYf&#10;qIaRvr5hZYe7pMN0XYVqIZZ+ghLSZ1D1GxQQzuo4rRk1QgjSFpdnpygAluVIE3U2qkoKUFNRhjpC&#10;sFF6p3f0or1vTMl+BUGxxGLHmQSi8MQKa+sDJbRqcERU4CwIauoQNa3J328Yke3v22GBYENH/2sI&#10;3s3MZgl4A3HnTuPcgT04SnsbFRiAja6U6FRyAj8BlsBL+vn5O9gjRB5UExSI3TJsTuoHNwWxVA3A&#10;Nh9PbHK2ZylrThVoBmfVCPJdCGpDC0F5wJKnmR3hNYzn7fepBO/hUQMh2DpOJTiJT6gCP+t5hFct&#10;43giEEwhBJsncL9uCPerBnjDdhNSvHkJuftV/VSCo4Qb1R6BNU7wjHH/FJWgrAt8ppQio20kcCYI&#10;j8mSTkJA7GgtlZPArUk1dkj9oLxHICjgmyzqVKpyXOyzKDWui9oTeIlCnCL4JgW0EvK5fE3BjDFF&#10;9Sf1gXKM1FsKsBT8pL6QMBSQyjHKOhPCE6JUBdK8zo+revEFwfc5ISggfCUgbB7Fs8pe3CPo71P1&#10;TvM73JPvUkjAFRH6BNOU2GWeQyAnEBQVKGCdIBwFcmNUjEptMqQ+8l5puwagVJBTBNd0Ga+H7xlM&#10;q+R3qaV1lzrFWjwiBJ8xhmmJm6Iu4me8lhArbyyftxi6SzRq0HDFWuiuWA37FUa4T3h+0zGOT3un&#10;MU33Mntsu+Ttm7p5TTWV5Ll0V5PuY80ytX1tM7Jz81SfvuO7QxHp4wh/a82IEZlCS0FwLfOTS5lF&#10;RqpXBHQCPl2GHvNLn6GFoADSkvknDsWPhfVWLyfs3OyHwzu24Pi+cBw/vA3RtIyH9rFwj/TBVgLE&#10;34sFuoMBbCzWU3GtpVKT1ltdWJnqwcbcCA52lgpw3gSaN+HnJXV/3NZaX1cXB74uVthR2V4JV2dH&#10;uDs7qFmuPfi6I6/F2kxU4BsrrLtmJVXgCsJOILgUa5Ytxuqli9VSA0LuW75YgVApwvUrCUJ+PxMd&#10;qlRdeNCy+7iawN/DDEE+lgj2tcYmX1v8339HruwEbxvJAAAAAElFTkSuQmCC"/>
  <p:tag name="ISPRING_PRESENTER_PHOTO_1" val="png|iVBORw0KGgoAAAANSUhEUgAAAT4AAAFACAYAAAAlEBCBAAAAAXNSR0IArs4c6QAAAARnQU1BAACx&#10;jwv8YQUAAAAJcEhZcwAAFiUAABYlAUlSJPAAAP+lSURBVHhe7F0FYBVH1w3EFWgpTnEoXtzdIcSF&#10;4NbSUhegFErd3YU6LgkhhOBOAnF3JyQEEpIQ13f+c2dfWvp9FdrSln5/Lkz2vX27s7MjZ869c2fG&#10;oEEa5N8sABrpPzZIgzRIgzRIgzRIgzRIg/yLxMfHxyIkJMRY/7VBGqRBGqRBGqRBGqRBGqRBGqRB&#10;/jkBYMxgxNBEp9PdwdAiSlc9OBoYLyGovHzk6YKSfhHVGL01+aLdlvQrc86U1Ew5XlA87lheXo8Y&#10;lN4dp9ONu6DT9eW9rRluZ1xWDI31j2iQBmmQBvn7hODTnEDU9opO121fbpnj5vjyJ5/bm7VmtffF&#10;jYs3Je++Z0dK2IJtacmOnycnTnonPnfk6wmFI1+KKRr5UixGvJqBUS+nYvC6aPR+JAQD18Sh15NJ&#10;6LX6AgauSsagJ+LQ+6Hw6oHr4jD61QsYviEeQ55NKh7xfFLBlFejchw/i493+yjWf9E3iWdWeqaG&#10;PeKZ/u2r/hdf3xib/fCe9Evjo3W6nkxbJwFJfXIbpEEapEFuXAgejQgiPY+Wl4/5IvzCAxuOZH16&#10;387M4+5fx1+d8k5kydBXIusGvEjgWhuHtitj0Oy+BDRdlghzj1gYO0UzxKGRQywa20XA3CkUhi6R&#10;MHCKhYF9JIwcohhi0HhmDEzsk2AwKxoGM8JhZBsJM7s4GDomMCTCYKbEkcR7kxlfMkx4NLONgaV9&#10;DMzd4nD7slS0fTgZXdemoNczcRj6fBSmvxlX5fxRQvZ921P81+5N++rVoxkPbEwtmhKo041oAMQG&#10;aZAG+UFElczQ6SZ+Hnd1ztrDmU8/sCvNx/njyNjJr4TXDVofhR5r49HioSRYLU+FmUc0GtmHMUSh&#10;MQHK1FkAiUDnHg6LuQQul3CYOYbBnABn6hjL79G8JgyGrnEwnpvGaxMIhHE8lwAjxyQ0mh0Pw9kE&#10;SwKcsV0iLOxiCWqJMOV1Fk68lveZEUyt3JJh7szn8zrz2QmwdIyDjUsczF3SYOqaAUOCqqEL43GO&#10;hgnjt3RNwB3zU9Hx/lR0W59OtpmOmR/GXFiyI+3cc2cue38ae+mFczqdO9+9pT4bGqRBGuR/Wch8&#10;Om+Lu2T7/JH01+7bnRbg8Fns5anvJ6HL04lotpLgsiQBjeYkwMAxCgZkZkYEIvN58bCYHwXzBQQi&#10;ATECjYlzBMycwmHsGAFDBzK6GSEwmBoEg2k8SpgVTIA8T/bmT/AKgsWCMFgvDEezeRG4fWEsmi6O&#10;RrOlEbBZFMp4I2E+PxaWc+Nh6kFAW5hAMOXznRiHQwgaTZc4AxnO8xkMM8LICKMInNGMn+DpkQ7T&#10;+RmMPwNNPBJhZR8Na6dEBYLGbvF8F7JI13QYzU9H03sJiE8kYtRrGbB9K+nqom8yAtd7x33glZKz&#10;KFNXM5tgaK7PqgZpkAb5t0qJTtdna9rVe572zXhr7oehQeNfjqjusSYKLR+OJyBFwcQxFI3tg2BE&#10;dmbkSuAh0Bm7kjm5RZDVUT2V4BTDI1VSqrGN7ALI5E7gtiX+6P54CIY+F4xJb4bA44sYPPRdNNbs&#10;TMRrRzPx4ZkL2BSZh62RV7AvKR9+aVdxKP0aDmeW4WB6GY5dLMGZK6U4eakI+9PzcfBCCY5klcAv&#10;tRCHMq9hd2wevg/Px9cRRXjjxEW87HcBq3cmYcX3ibD7MAZjXotB76dC0OHRMNxxXzhM5wXDyD2C&#10;YE3AnMYwncyUbNJwZqxikMbzkmA2JxOmdskwmkHQZGg8JQ4WDslouygNfVZlY/LbWXB5Nzbxwe0Z&#10;732aUPhYtK6qvz4b/3EJCQmxePbZZxsGeBqkQX5OyOiaBlVg8obNkfcs/iLs1JQPI3V3PZuM5vcn&#10;w3ROBMEgnOplPJlQIozIrozdqbK6phIc4mBAVdXAlcEukOpoCO5YGoLea0Iw/Z0wLN4Sh1cOX8Dm&#10;sBz4JuXi3KVSJJfV4pKuFtdQx8f+kuj0Qa6p/Y/PNfrP118j4frz9SLX16m/JfxbwGsu1tYioawa&#10;p/OK4ZmSj89Cc/Ds4Qws+yoes96IQv/V0Wi+kKzVKVQBoYEtGaJtFIxt42BFNd3GmcyVYG8xIxnG&#10;kwjwApRUq+9Ylom7HsvCiPXROvu3w8+/cPzS1qP5pYvJBm302fy3i5+f3x0xMTEm+q8N0iC/LeIF&#10;v3PnTkP91/85IRY0+z4mb+Iq34yv3T6MzRm+Pg13Lk+hqkfmYxsKk9lRMGMjtxA1ksyukR2ZEVVV&#10;AzuqkLMZ5oSi3QOBGPlCCOZ/EY83juTAKyofoXmlyKmqIsRcD0AiPwUu7V8tr6pFra4ONQTDOp0O&#10;dbysrk7H73JOCwQPdW+drprX6q/ndxWuu05ikzh0cg8jUvfxevXsOh7r+Gz1vT78VORMbk01gq9U&#10;YFPcZaw9lgX3b9Mw+pVEtLmX6rkCQ+bB1DAYjg+H+dQomDpSlXdPgQWPlrbJMJkldsVkNF2SjT5r&#10;EzHtrahLK7cne30bcXkh09NJn/0N0iC3phD0TP7X1ARpeJ555WtWH0jfN/2t6Ms9nkjGbSvS2aBF&#10;RQ2BqUck2Vw8DKnmGVFFNZjNRk4ANHSORrMFwej9RDAcP47GukPp2J6Qh+jiErKoCgVlNy4CYv8J&#10;in+91D/19zxZoLqCd1xBJcKvlWBvylW8Snbo+n4Cej8WBatFzB9HssIpwWSFkQTAJFg4JcKK+Wfo&#10;kshOgozQIQG3LcxEn9WpmPJWeOWD2xOCN2WWvFmg043RF0uDNEiD3Gwh2Jn6XilxffpA5v5Z78aU&#10;3bUhG1YrUmA4Nw5Gc+Jh6ZEMK/dkWLqL0Z8q60wyvpnBMJsbhJ6rw7D020hsPH+BamoZLlZXo4og&#10;8KNaWc0Dv5NhiZBrKcb1PyGKLfK9avmOEtQ7axBfypBaV4UzV67h3YCLcNuYgj7rYtBkYSDZ8llt&#10;oMY+HkYO6TC3T4ONQypMHZJg5C6DPgno9lQaZn0Wh0e8409uScpfwjJqoS+uBmmQBvkzIjMeXj57&#10;+SvHTxKSBqyPQpN7ZKSSoEZwM3WPgeXcZB7jyPQ01dbQ6Sw6PXYOdh9F4uWDiTh8IQ8pVdVkPCL1&#10;jZ7KYA1VyupKVOtKGapUqGMQlVXJ/wTuUU3m+2j/KqlaVyg1u05HBZ5B5YNSmTWRt0+rqcCh3BK8&#10;dSYbzp8ko9uDATC0OweDGTFkzTHKzcZqUSosFibB1DWSeR6BpgtTyKITMOm1+MtrfLP3HS8uc2Z0&#10;/7PmlQZpkL9E2GjufOfM5QcWfZt8fuSLMWi5Mh1G9mEwc4iGuQcbnEcMTOaI+qXZ6qzmUn19MgL3&#10;fBeLb4LTkFJeIRzup6LsYsLoxIImcEDgE3tcLYPY0erE5iagUK1sa/8bwCdvKi/y07+ayDcBRskX&#10;nrs+XCeZleXYHpOL+3ZeQN+nxSeRbNCRHYxjPMxc02FDldhCzAqOMWg8KxM28zIw8OlQeHwaHPV+&#10;YPJzlTpdD32xNkiDNMjPSbSuetQTO2PenPJW7LVOT16GuVsajGaHwtolHLe5xKGpcwoMZmUwBMB4&#10;/nn0ezoZq3Zn4mhmPnJqyN6EwZC3aKzupw3450SafSWZT60Kou7yXgKkTljQfwDA/0vRq/4iMgRz&#10;sbIa3glX8fDeFAx64Rw7nCAYTI9m5xNDFTgFVg5xVInjYDiTn9lBdX4oCRNeDqteezj3REBF2X2M&#10;pmHh1AZpkHrxyy12vH9r+plRLyShxb2JMHQjs3MNgfm8MBiT3RmLu4lTNBo7+KPno+fx0OY4eMdf&#10;RbauRDVJDejKNFYno541ctT4zY9N979FV/tTZldCdbCScdVJHA3Ap0Q6hTpdJXQ1RfwmdlFNCnj+&#10;QHoB7vVJR/+nwmDuRLV3VhSM7BJg4ZgMK8dEGDukwYTHFsuSMeKZLCz+NDLY6+KV9Tqdrqu+6Buk&#10;Qf5/iRjCN0Zcvt/1w9hzdz+VCPO5ZHNUZcWJ2NIjVU29MnCgOjsjEnd4nIfrexH4IvACMqvL9U2P&#10;DI0NUsCuVrE0UdkEsDR3khuDLR0uXC3CV0eSsP7rCDg9vBOHQjPUL3V1bOzX2b/+v4p0HKL6C/ip&#10;fGaHonx1VIej5U9EdQ3ej7kMty9j0Wp5OMssFI2nh8DMJR5NnJNg5Z6IRk7JsPBIRP/1SZj7ddLl&#10;F89dFABsra8ODdIg/9vCyt7pnXMXXnF6NyG3y5p0Al08jKgeyUCFqUc0jMT/ziEYFnNPY/QzQXjR&#10;7wJCL18jRP0ad/s5Eehj+BUEFGCLvZiP0fO8YdblWzTvswsu9x/E5RKyR8X8ylSjVza/X4vov0T/&#10;7N8rv3LbH4jtpooQ4MrKKpSX13c8FNXJiBKsOVcLHwy/Woy3j2Rj/POhMFt4XuvMbJNg45IKK4Kg&#10;iXMcGs9NRLuHMjDjzYT8DQGXP2edaKevHg3SIP9bwsp923OHLrw76f2sknYr09SUsEYuybB0SUAT&#10;V5lhQFVpZhSsF5/Hgs+iqMpeQu4PaixV2loeRYUVNncjKKCukT8/fzHTQ7KouXeklhZhw1eRGGC3&#10;DS36bcKyp44gNisf5bVV6nY1APAL8Wjya7/970h1dTUqKrTxcRFtYIQssLYateIqo5PfBP50KCIj&#10;/y42Dy7fJKPlA6dh4BaMxrMTYeESCxu3OFjapykW2PyhbIx+NSV/w/6MjxsAsEH+Z4SV2fKzwKvP&#10;O36cfKXFcnEoTof5rFRYOJPduUTDwJaAZxeEjg/6Y+W2KBzPLkK5YncSpGFpjKu2TkZgeU4B0X+K&#10;nJHf9EcVfl0E+HQymMF7sysr4Bt/FUfTCvDAO+G4220PXtl6GiXV4tsnQCsAfCPgJs+9/robuedH&#10;kavr75D0/UT+8/vPiUrrb7/7zZL69IphQeavKBW4tpZlJX6SLC8GmfsSWlCKtcdS0WVVEBrZx8BA&#10;VqiZGwMTdnhquqBzMlosT8PYFyOLXjqVuYdR3qWvPg3SIP8ukd773cBLz816PSql6wOJMCazM3WO&#10;h417NEFPpkyJITwQAx8PwIsHUhCv1EsRabia7UhrVjL2Sm5B4Ksm45NpYCJqspfyvRP3kwreUamu&#10;EdtfIcP3ZzLxxaEYXCFDUSAioCD/eL80SG1gow7BmRWYOH8P2vT8DE++dVy4JS6TCUpq1KO0xyng&#10;rWXDltSIV5zEJ2kRVU99VoHp0YO1skHKCDPvk6+af6A+sv8Spos/VenjUeDB96pl/PJOAiI6Mt5a&#10;MlB5glyixfXT+Kqra1Baqn9fdZ08WPv8V4qWkvrnaFP4VBlqCdWLDgnVtXjmVDb6PBMHQ7cQyMox&#10;Zq6ZaOKSCBtnAqFDDAEwBZNejyt98/jFjcyPfvrq1CANcmsLa3iTzyMuv+zyZfzVTo9dgJkb2Z1T&#10;OKzcZEGADBjMDoOJ3TnMWBeDnecvoqhWIEbmEMioLBvK9W1FL9J+agh6FeVl2s88oRO1V0BGAIag&#10;oCMk6Ag8BfztoS9j0W7YPnQa8iX2BCTJHeoeBaF8hgIGATKeXvFuMG7r8zl6j9yNlr2+xNYDkdr1&#10;MkKsT4scqggiAn7CEoXF1MhgSq2odpIG8Q0s1YOgfAZyCFLpBF01DsrPwlb10f2siFOxBpiayCd5&#10;H3mmApEfhO+p1Mr/jq+a+VBVKfkh3xgfmZdKnor3rwW/XxP1+BrJiSrVHWTy89ehlzDt1ThYzw0g&#10;4z8PC9sMAmAsQyQ/J6H9/amw/SCx7rNz1z5jeTWsHdggt6awPhvvySh7aOGmmPSuqy/ChL245bxw&#10;WM6JgrlzFAycwmDgFoApL0dgd3QeivVzKcRGJCpSLcGI3O1XwUH7Vf7KvyoUkhldLpWmpDXqah7f&#10;OpyCtva+6D7NG10nbMa2I+nqt3rgU61QXV6H5OIq9J25G8+8H4KjiYUY5bEXQ+w/xcWCQv6sT4k6&#10;yJ8fgaOGcFbH9OcTaA7GXsHRhDzCnsyMkBkitfj4SCpGrziAAXN346sDiTwjo6Ey8qyP4Gekmvde&#10;KCuHb0QO3vVOwepPzyExJ4dqP/B9WDYe++w01n9zHkn57CQElBlqGZ+Wqusj1imwFecThX8CnOKg&#10;/ZNr/l6RxRiq+U/5SrLMpHOoY0d3lWXomXQRk99JgoksqzWDAEitQNY9lJVjZGCkw30XMe+z6Ivb&#10;ErLWMKpm+urWIA3yz0usrnrs4/tTAu9+NRmG82JgOicVNvOovjjFw9BWljwKxOgXQrEpNJ0NUg8g&#10;YhQXNVU1U2FJbJy/0jblJx1beh3VOZF9MTlweOwkRrruxSubw1BCNSq1vAIzXw3CsCUB6DXCG90m&#10;7cV+/4vq+p8Cn8agvjyShEmLvkf+NVFwaxCdXwLP80m4Ul1C3CtXLEzUS3l6Pu8+nF6I578KRFzy&#10;FVytqcWSNwPQcaI3Ok35Dh/viVVxfngqDR1d/dBjzBF0H3wAwx33IP2aNkr8Xy8oaVLnaggDNXB7&#10;8wRa9t+M1n090WuWF0J43+O749F14Qm06bML1r024eEPzwuEqHsFUBSr4/dypjH4YgF8U3Px8uE4&#10;OK49jE2nMggt8hzmL69Veag+S37r//1Hkv6MaDFK+UrQxy//5Nl8kDxKIE9gUNKklUMdrvD7t+xA&#10;Jr9NwHP3h8G0aFjZpsDGQRZUjVaj/b2fjsVDnkkZhy9cnaavdg3SIP+MFOt0o94OzPYc/0YqLJcm&#10;obFHKIyWRsFkcRIMXELYYwdhwuoIbDqTipy6a1qDUG3i97c2aTg1YvsiQOyJzMa0R3aj38wDaD9g&#10;F+4Y+i22n0yBV3g2pr94CuPvC8aAUZ7oZ7sP5+Ly6yPgo6XxCeAKCFUg9sIFpOYVaL8rbqVJYn4h&#10;Sqs0vzUBvyMR6Zj14Al0nPQl+kzegqgrlXjsw1B0dT6GuwbvQdt+2+C28gCOZl3GhCcOYtqzIeg5&#10;bC/6jvPBxDn7kVMscSvYUfHXiwCQLGMl9r8jGVfQfQZZ6tBjaDloD57+KAVPH4jB5PUnMGx1FLoO&#10;8mPwheujR5hS8jmyuBp+KiFoHEwuhPvTgeg6dhu6TN+P+76LxLhl+9F5wjcIvSDvL+AjfonsZAjY&#10;dWIa4HuJai6xaJD0J0WATUwB0plRRdc6M7FVyvGXRaoDhAny01VeuTc6F+OfC2XdCUMjOwLf3CRY&#10;uMXDZHYsTN1iMOT5MDx74oIf60PDCHCD/L3CWmq08dzFJS7vJpa3uD8JjdziYOUSr0boGs9LgIHt&#10;efR8NBSfnctCsRo51exSAiQ1bBS/u6HxcsX2qEimVlRh8IoTeOLzSIxdchwdhvqg7cA9eHZzPNZu&#10;CcXC9wIx0v4o+k/xxWgXT8Rf0QPb9cDHxi+qcjnZZkhqCfYHZONiRQVOUWVdsuEMHB73RVE1VXG2&#10;Sln4c9aTvritixc699mJBU+cx3vH4jHpCT/MXMPn99qCDgP2YfH6QDi/exorPgnDtNUH0X3AbnS+&#10;ezueejWQD9fUu+tHXCUHlDMwH1LMvyu+DcWdo3ah++T96G3ni/u3pWDKy0fxyulsdJ2xGz1HHkLr&#10;Qfvw1HvhvFrYkrZW4JaALHS190LL3j7oMcQHM548g4/OpcBh3Xnc1nc7NvvF8Hot/1AjQyPCskSE&#10;OUsgUF2v1us//i7hPZrdlO8nR31Ewu1+a5WbGv5eWyd5zc5BAWYVhKd+6H8Jw1efg5H9GZjYJ8Lc&#10;ORlmLjJnOxktFsdg+rtxeZ+cvXg/b2iYBtcgf73odOXtH/dJPtfzqXQYOEaqkVpr9xSYCMObHYTm&#10;y0Oxblcqsio1FVEagrAamfoktrEapZr9AVENqBYbz6Wj7YSd+OLMZQyaexh3DjuELoN9sXpzOFZ+&#10;EY4HvgpD57Fe6DXtKCZ6+CK9UGBFu18DPo2NBF0ogvPjxzHc3QvLXzuOiff5ofPU7WjScwuWrgnh&#10;tZLOGqRR7R224Di69/NE2wF78OBHkVjwykm87huDEW5USQccQY9hO+D8ViDcVp/Alpgr6OtM8Brn&#10;i45DvPG9p6jAZFsyIixM8wcRhiRAWMdnVGHEfYfRZqgneow8gEn3+WPG8+ex6UQantoZhbbDvNFr&#10;/HF0GbMH3gGiuks8tfDPLEUv211Uqw+g09178eBb/nh8Uyi+OUmG+vhZWHXZhY+3hMjDeLkAXi3C&#10;r5Zi07k0+MVexInEXCRfFTZaD4Z6YV4pIPsNkdz88SoN1GWYKre6Dvks/+tj/QFc/0PE9llXK52h&#10;wKSMYjPf9eaFK7Wl2HAgFa0fYN2yC6TaGwtrskAbe2F/Sei26gJWbIk7lV2Z3eD+0iB/jbAmmn0Y&#10;fOm5iS8H5jRZmohGBD3z+WGwnh+nlisycgmGwwdxCLoi9jINpH6s6j82kZ+v/r8uWhsUO1YFHJ8/&#10;gV5TN8Mz8jIGu+9D95H7CX5eWPH+OTyyMQrLvopG2zGe6DZ6P5zuPY3CynqWxWaoGFcdjqdcRT/n&#10;PWjWeSt8jyWhkL8NdD+CdoN3odOwXXjzK81eJ8t3HsvKQ5eJe9Gt/x70GOGNee8F4d63TuPbgEx0&#10;6r8ddw3biYGT9mLEEyew4bsIfH0+Fe347P6jfNF7wj4cD81hPKJayqizpEGLWVxjdLIGINOzOyYP&#10;bUZ6ofuwfQSxfRhyfziWPh+C0GtVGLrUF51H7EVXqs6zlpxFbpkMCtUivaoCTmtPoe1gL8UGe07Z&#10;DX/m/dPfJGP1liSMWXKEQO0NTzJCBUoEmDyyxNnr/XFH/41oO/47dBz2LXzDLxKsdGqE/cPd4fAL&#10;T0F5TSWqVGfF9P4CYMmLiOmhqpagTmC/ys8f+abCef1xTLh3H0Yv8IbH0wew+VA8SsR1SNJAlfa/&#10;o5MT153UfxX3HZmSKBB48moxPL5MhKV7IAEwDOZ2SWgq2wZ4xKPZsgiM3hBw7b2zma/x0lb66tog&#10;DfLnJQblo1d6pgd3XXMJxm7psJQ12eYmwdg1lazvPO7eEIitUVkEJmEi5WzQrOCKzfw5+aE5qA86&#10;JBddw13Onphx/3EczbmG3rO2ousIH3SZ5IepT5/Ds55JWPh2MNoTjDoM2wO3x8+gqF69VOmpxuXK&#10;aox99Ags+3pjtMMh5FLFDblUgF6z9uDucX4EUi986R3Na+Whddh4Nh3t7t6BnkMIZNP3Yuzjh/DN&#10;6QS85BmKln34/NF70N/hNEavPI2jqbl46utwNCcz7D7SG2Pn7EdqkXQEAngCfIR/afn8r0ZkeU7U&#10;1Qe+iECrgT7oM+Yg+sw8hCGLQuAbcwlfB2WhBd+jz9gjaDViG575NoJxiVRhU2Am2pMB9hm/D+0G&#10;HsCyF/0VSLznl4SxD58m4z2OTpO34FiG2FaFe9Xic75Lm/E70Wv0YbS82xeL14ThVGEZFr15HEMX&#10;HcUdPTejbb/v8dl+GYkWYCYP+0XgY/pr+D61ZYgpqITthiO4ffgmtOxL1f/uPeg87DDj8qEKvg0e&#10;q44ikc9RHUCNAPcvx3m9qDpENViA9RpTtCf2KsZuCFODZTLN8bbFCWi2NBWGHqno+HgmFmzLvHgg&#10;L89eX20bpEH+mLDuNfks5vJLE9+NqTVfnAzDGUnsdSNhMpeVzzkGt913Ds+xkVyuEsBjIxEjNdU5&#10;NXJ3A6rS75V9rPgth2/H0nUh2HchF32m7UaXUX4EwMOYuCoYrx9JZgMMIDvagy7DfbDs+bPKvURz&#10;mdHxM/DW3hS0GrwDd47wwoInA5jSauyIuYpOk7zQe+RBdBvnhZ1B4gIjyhcUi+wyiKxq8F70tT+K&#10;+c+fQ0x5GZyfPYf2Q33Qi6ppL/fzWPBsIJKqy+HwyCl07nuA4LsLK546reIQwGUCZFxBa8zCpsS2&#10;xpBcVoyB9x9G5+H7yfi80X3GcSx9LQy5/NX1lTMEkb3oPmIfOk3fA/8LeSq2a7xv3tuBaD34MHqO&#10;8kGniZ7YG6oxu5P5xeg79wha9zsEpyf245oaOKhGVk0dxj9+GO3v9kPfcQfQbdo+PHPuIiY+6YcV&#10;mxIx8QGCfj9vtL/rKBa/eoZPp5DF1V1nl/xPkTm6hQxrvjiFFW+cwunEHGzcn4ax951Bm+E7FRPt&#10;PuYQmvX3xPhFPojMKeRdBMBfifN6qeZ1klNSdtoIsA6XCITPHrqIVvfIKtvR7IiTYLWAnbB7Mozv&#10;ScCI52JrPwy+/BYvbqqvxg3SIDcuWbqqfqv2pgb03pCKRrMS1EY0JvOjYeAez+CPWW8F49xl8Raj&#10;sDGLg67mnSB/xJB/c4BPoqmP6439qTC963usfjkUx7IL0W3UdnQYQhV02h6ynJP4jGrmiAcOooeo&#10;jIO8sfb1IN4lQCOG81rEV1VTBTyIrv12ov3AHXjuQ3FW1uE5vzS0Hbobve/2xNBJnojKuMrztUoF&#10;tl17Hu367UCv/mzIM4/hTaqRmVVV6GNPEBm8E31G7kNnWz9s3BuLTD5jiMs+9O53DO3778B7n4ZJ&#10;slHMhvvejnOISKx3rRFGLJ1FHQJz83Gn6170Gbef70OV1vY0fKJykMl87L/kMO4auhdth3vB44nj&#10;KFeAoUMm/w577Aw69turgGz8PbtxRT/vOIDgO3D+UTTptAerv4jimQq+hw4vH89AyxHb0W2YD7oO&#10;9Ibdi0EY+exRfL4jHOv3p+P2Pp7oM+AwWvX+Fs98dpZxSVGyLH+lGKVcylj2WYUlCgTrJYv5/PS2&#10;INw5eTM6DNpPtnwYd9y9GeMXeiMkSxioCEGVefCr9UQAT/2sKhbxUspSxvVrcC6vGM4fxaKxrA5t&#10;Gw1rl1hYuctm77Ho8EgSVnhmxMXqqgboq3ODNMhvy64L+W/P+iimwnpxCgxcUmC1KBbmC8QJORLt&#10;HjqPz/1TqdCKYiXV8cZ67z8qmkqoDUk88kUkrO/ahje2J8Ez4SraDiPjo6rb09YXLuvOYX/KZdw9&#10;3wd3jfVDz6F78MYHGrDV6ETNAr4PyUar8bvQY/Q+sitPbD+QqM7fQ4Bq23cHOg7xxDSqp0Wlmu0t&#10;LL8U/Z0PUm07iL7DtmH0wpMIS7+CqIISqr370HfkDnQb7YcxK04hMzcPV9jghy/xQ0eyzS4Dt2H9&#10;x2E4kpwPjzdO4KVvz6GwvN7OR7YnbZnPiCm4hu6ue9BtwAF0mHAY978ZyWZejezyCgyZ54cuQ4+g&#10;3RBvfLIrQW5AUFYe5n4ejC6Oh9F3qB869D/E54Sq32SIYN33cWjZ0xOzFx3Eox+fwJznj8DttWD0&#10;XXAAHQf7kInuplp/CpNW+WPtN8EIKAU6Ou5Cx/77CYjMN+ZPEPNRgY0AzR8S4bK18IzIwdgHjqL1&#10;CG92UD7sQA5ioLM3tp5IJxwLfLH2UF3+3aLU72oU8P4vg7LRe2UADCafh5FDGqyc4pQTtMXiNIx+&#10;I770g4DMFfpq3SAN8vPC3rf9cz4J3wxYzZ7TSZYRSsBtcyNg4EoAdAqC40cxiFE2K1FXqqi6sRf+&#10;tR77JoiohqLwiJLktOEcmvXahDf3p+DLwEtoNcSLYEU1dLIfVr4egmOZ+ejhuB93jaTaNnw33t8U&#10;JzHwn7AhMrutEbh9yC50p3rca8IenI7NVec9nvNH2z470IbsceHqs7xaG1U8cqkYPadvQadRZHUE&#10;0+lrQlFA9hhRXIrhbgRcMqd2I32x7INQNuIK5kotPj+ZjrvsN6Mt2dtdk3fCfvUx7P5BdZYhHhn0&#10;oQKn8o6Nl2r4c1uiMXiGN1XmvTgSJ6BTrQYc3vKKRdvRm6l+7sLo+Qex+MMozHjuOD45lgD3l0LR&#10;jip466Ge+MBT3hPwJmC1HrMVXSZtQUi6xqyCrlzFw98moPUAb9w1yhcdR/ii+/JTcF5zGMJr538V&#10;jdYDt1NlPobbem3BOr6LiJoCyHT+XpHaIC4qVeKegkokVJTj3ZPJuP+jIIx67Bw6OJ1A18lHMeOB&#10;QwhPE4X+94nUNxXETapG63yjWB4e38Swk46AoX0aLFxlFZhEGDtGocdDCXjom1hZ+spSX80bpEF+&#10;lITq6iErtiRnt7o/EY1mhsHSOZqVJxkGsyLQbIk/XjuYwoatGaarCEb1+1WwFqrK97tr8A2K5vJR&#10;iyL28pMfOoZm/bfg66Pp2B56GR2G7ULPMb7oM+UEnvkuESeoRnWesg89qX52GLIF3x0UwJHRQYmj&#10;Ci9+HYF2fXeh22BvDJpFlTarAJX8beajvug9eA/uJDisfvM8rxUQA57YdAZ9ZnyH5ndvxx3d92Dt&#10;xlC+pkBCHV7bEY1eU7dgiN127A8R+xpZjq6STLga4blF8AzJxInYbFwr01RQ1JWRqGi2UGXhY8dR&#10;W12HymoBuRokXy5GSm4JyqRDqa5CBdNVyrh8Iy5gw5fBWPVuED7Zk4zUa+Keo0NgRjEmLD6CZp2+&#10;h/2Tx/HBiQx0n72ZadqKXWFp6hlidpDhE7enzqJN30PoO/YA7qa6PvA+P5xIzsbZ7KvoPnUXeg/1&#10;RqdhR9B3+m4kXtYGQ9QAFd9GnnVjItcJKIk6KoyvBqW14txSB3Gh/ig0B/avn8PAOaFoOXEvFrx5&#10;DFm5eqf2/xLGpWyT//3sH4GPjFHqht60UsJ4PjmfjU4PBMJgaiDV3iRYOyTAyD4Jty9LhdP7EXFB&#10;BTnj9NW9Qf6/C2uN4XcxeU+Nfz22xGxhIkydI2Dmpu1iZjDVH+NfDiegSNWVRive/zwoudEG8edE&#10;G2KoRWxeGe523YsOA7fCL/gSPjmShLb9t6IH1cOuk47ibZ9E7InOQ7tRO9B74h4Coif2+2tMS2Yp&#10;yPZDj20MR+veAnz7MZKsLKe8CBd5fuTyY7irnze6DNqF+54LwIGYK3DdsBOv7z6Bs8l5WP7METzw&#10;7FEkXyJHkobNRidNOjq/CCkF5Gaqzcsf6Qh+riGrVKi/9aK+/3DqemZVf17+/Fxc+g6HklxUhu/2&#10;xeORN85i0UsH8dqmUMTman6LsnKNXJtcyfdbsh+dhh9Cn7E+6GXrj3e8E9QqNEs/DEaLXt7oOnIP&#10;WvTbgVe36t145NkEFW0ntl8TlXjtL++RgRAJcl+1fgEHGWyZ/vwhdBq5GX2psrfv/z1e/yqY9wg4&#10;Alm85iDz+MvDqfjKKwleZ3OQUSSAKOYALf5fkh+errJJxseBE6wnk18LQiPb82hkFwdL1mULj2RY&#10;LIrHmBciK98LzLlPX/Ub5P+rsOe87dkjF073fiEDjakemM5Lhvl8gt7sKFg7n8frXvFkPlL5y5V3&#10;fc3Pt+m/WOShOvhnlaDbbF8C2k5EXSrB216JaNV9q1J1e0zyxc5T6fCOuISOY3ei75S96D1hO45H&#10;yMoswg40lejZPTFo3n8TVVQ/9B63GXtj8/D+6UQMv+couo7egjvvZnwjdmH8wu+w41iE3Mm7tHu1&#10;IxmQmvIlI7JiB5S8kc+8jg3/l5x0b65IQ2cjr/eN+y8pZ1IIa3IN0yiq9NKXz8Dqru1o3msX3N4I&#10;RHlVNRl0FcavOEOWewptBu/FhDm7kFcpPFfvfsOohVWp5/2iaO+tXcJrhaVRE9CmrNUggCDcb8Vh&#10;tO7lgzGjjqPjgK9w74cn5WKmsgLvHk7B2IdOoD0Z4J0j/XB77224feQ2jF25D8djNBZ9I6I4nwCu&#10;mplSTYZZifU+WbBZcg6Gjklo5pZJAEyCsX0iuj4Rg5WeyZ+y7pvqm0GD/H+SFF3NjPu2pUQ2l31q&#10;7WNhMi+KQTb1iULPR87hRHw2q5P0yaI0USVjA1JLMf3tojVur8hLaMMGMtrBDxery/HitmTlJ9Z1&#10;lB96ztiPcwlF+PZcBtqO9lGzJvqM90JA7AXeqcFXWP41OD7tjQ7Td6LNXWQevbahx7RPMf85H8Rl&#10;F8AvJAPvfhsMz/0JKCoWtiJPJqgpBieNWpiM2OeoxPFztWI4VFtF5ZemJ+3/53DopotMupOVWVg2&#10;VEeVY7SAsBowERVV0iOjpeyoZKGFmlKkFRfjxe+j8cgrwgivqDhkNRnHp4+jRc99VOV98YlXqopd&#10;3jz0Uj5yCktU3OrF/oAkMA/HP3gUHfvswsDxfugywhduj+xV8UcVVMD++dNoMXAXWg/wQodhh9Bu&#10;oBfc7zuCgxFX8PC+TCx95twNZ6iUsMw71kZ95R5JdwU8UwrQ48kQNHKKhI1DBprNiIGpbQzarsjE&#10;gk/TTl/SFXbSN4cG+f8gAWXXZs/ZGF1hsygRxk4xsHJPgalHrHJTmfhmOBKLNFteZW2lgj2pWJrt&#10;5nqV7K8XsYbV6G0935/Lwh1URWctPYRiVux130aj7QBPMjUf3DXFE3EZ17AzKBMth+xFNzHiD9qJ&#10;Y4Gi6gKpJZWY+MRevL49Qs34uOfFU1j19jl4n0hRNr56cL1e1MbbfK4MjQjgaUf1i5YPvE+DVP1R&#10;Pv4xjPidopq56oy0TxK0NxBHD62b0q5TvpTVcoWU4Y/J0xZULcfRxCsY7u4Hq35bMHmFH74+no77&#10;Pg+A27NeiMu6wuu1jq9exLYmnZ9im8r2WoOimmqcjL+ML44m4+mvI/DI82F48J1TmPnocXQZeAjd&#10;p+7D4Ok+aNndC+94JuNwfA6GLzuOpn290HGwF+4afgI9Z/lh7ZYYhJdUY3fEZfTwOIxFa/zlgfoH&#10;a4dfFl6gLw+VJ1Km7ADkc1RpCZw+Zd2eFQpz23g0sUuB5awINJmbiIkvBaduiYkYrW8WDfK/LLsS&#10;8x+e/kE6TF1kgVBWAjcZwY2E8Vx/PMKKmVM/x1bZeG6gzt2o1Eckx/rwGyLMpUrPOt72S0Tz3tux&#10;bMNp1Yzv/yQc7QfuRt9x+zFo2m7kFJTgQMgltBi8H90nHEG74Tvwxs4EnE2+AvtH9uCFjf6isPPO&#10;6z3O/h+LmjNdiYSiYnzhG4XV7wVg1cYIfHUiAcklxcwnmYHzU4YvtjuZnVNbK8tokYWH52LmirNo&#10;Muh7tOj/GQZN34o5Tx7CoEVkkkN2o/+0Yxgy5QS6DvaD+5MBmPbkCXQaswVd7t6rnJvvGn6IjG8f&#10;+i08gdmrz2Ogw160HLULDg8eRmTmFZaTgBlF+fPdQIX5D1HLdrHMC5jqNYcyYOgkG9BHoqlLPCwc&#10;U2A27wKGP5Va9dGR1Hn65tEg/4vyduiVbwe+nozGdoEwc0kk+CWwIkSgxdIAbAkRtVAzSMtKGQIQ&#10;N4ROf1Qk6t+IXoBPRj9F1m5JQrO7vsFH27QVkpd/FI02fTzRY5AnJjl6o6CqEul5FRjq4YXbe29G&#10;6/5kFMN2YbTLDmz20xYKwA+b4pQyiM1SmNtf+I63rJALSccmU0kUo6vPAwEK+SxzamVhhZ/WAWGA&#10;smCsHL2i8tB27Ha0uXsLnnntPIJCL6CQ+emTV4S+8w6ix+hDGDz7KNoN2oHlq48iiWVp/2wwy2wP&#10;+o86iPZk5V0JlC9sTcK7O+Lx3qZw7DiajoCkfNZCjWWKSUE9/Q8An1wtVs4qNeorQ1s6fBOehzb3&#10;noPBTHF2ToaVaxwM2QbueiwWr55K+YQXNtI3lQb5XxAWqNWagwnbeqyLRiPnFFg5x8DMI0TtatZv&#10;fSD8s/Vr1unn2Gojc3JC/vy+CveDXHer8gcTG5RSj7TT2tQt9fUnohQ3aVz8Tew2sjKxTINf9mEc&#10;Og36FsFxYnuswvK3ItCx70E2pE1YsfoISqsFIGtxKukSFjx9CIvWBuD9zbFIydbWIq7iu0lctQQ8&#10;WRxAwk9XS/n/JQIpyj7JIPZA2Ue4inmuE4diKasfAPH6QtJAr1hXDqfnw9HP3hv+0VIeGlDFpRdh&#10;xIJD6DHGC0NnHEaHoX4Yt3AvoqhFrPk6DC1HkqEPPYiugw6gzdBt2OijzWyR1Pwo8pnPpwqtmVnk&#10;lKTp+nT8tkgscre8p5SzbIAkZwMvF6Dvc6z7M0Jh7ZQMM8dUGDpGo+OqVDzok+pFdb6Fvtk0yL9Z&#10;WJCdHtmbHtj6kVSYuYXCakEyjNUgRjDsP4lBSpnma/Wfa8X9GZE6KoZ1KqqqAqp11qo1v7BdwRfx&#10;zZEkAo80OH3F1ot8lkaoqqyuWDVGYZ75KMXYR85j7BxvlFSVUXWphh1VozY9v8ey9ftxpUTeQd3N&#10;8HMiDVY7NsiPUp8rNyysI8LCM1g2o1cewEf7NBuqeDbujs3D6LkH0GOYJwZMP4U7yLhHuO/DGbLw&#10;149kUIXdjc4jjlLFPYjm/byx9tMwlqLcTJDjhxQCUkGNuEuVq05R7JUafN1EUexPh8iqGkx5PwYG&#10;s8+jkWMczJxC0XhGPFrcm4RVe7JSeNGd+ubTIP9GIei1eXhXQlbTlYkwdrgAK49oGC5NgsHcUCze&#10;kok8sdTUXqMGeHOZjwBfbU0Vg7h8qOqt5HBCDjrZ7sL8dTJ5n2AoC1BeB7giFdXFyL4qvmjXWPXF&#10;taICV2urMNjdF+s+l0U469R+ElMfO4AHXjqg3DIUUF7vSiIJYKhnmA1yc0TZR8mcZLGo13fEwP6x&#10;M9gVmIn1m6PQc/YhdBx2AB1G7cPtg7bC8Z4jSL5SBN/0a+g8/QA6jvZB19H7cVv/vXBdexp5UjcE&#10;8VhGUvue+NIPH/voF01VwFfPOG+eSBWpVep9KS6x071nRzQJQAAa2cXDzD4ORvYRaOqegXu+SkvS&#10;6ar66JtRg/ybJKqyZta93yXENp1DoHOPhdm8WDTySEajhaF4xjeFlZcVQJb8qS2jyqPZ0W6maPYj&#10;cbItwXuHo/HC7nAMm3MKrYd4Yv6aPZrVhc+VkcLrJb+iBG5P7YZX2CX9GWB7+GXc7bYD0ReusFHU&#10;oIzheHyW2mxIAFRXK1sq6i+mSJz14Sc/NMifEgV8tQJY5ShgZ7T27QjcNe0LtOzzHVr12YL2Q77B&#10;AFsvvPJdAK5SvZVxYecnTuPOIT7oNXEfQdEbAx19EHFFHJSpgrL+1amaWIsXPFPhuuqoUrcFDDXg&#10;u7ki9UEW06iRqW6sQ9IlP+GbhUZOMTC1i4QFwc/YIRKWbom4d+vFojKdbrC+OTXIv0HydfnD7t+V&#10;qrNelApDpzRYuMTDgGpu0yUReCvggozXsRaIeiuMi/3tn8UGuV+iZFAmIqVSVOFoej5GrvDChl3n&#10;4fBSGNoM9kb3cfvhtOIorqitIivZlOQGiUSsMcrCh/XfhaLZuK+wnurQJ0fTMPyebfhwh7YWnQCf&#10;rOasCRtIPcBdJ/JN4vnp2Qb588JcVTZBKSttj9+InBLsOnkBn+xNwu5z2UjNF1OFiA6fRWai3YQd&#10;6DH8CNneKXQcsw07Tmn+gqLOim9otX4x1kc3xmLcnD0oLCvjN/0CBuwY1SCLdJLy7Jsgqqqo15B6&#10;I9MCK/FO8GXYzKHaOyFWTdU0pfpr7pwK50+jkmN15WP0zapBbmU5ePWSu93GjPzGCxJgvCAGNh4x&#10;MJweg45LA7E/TiblE5SUo+vNqUg/CCuUNAepomIYj8ktw91zN8HhkUPq59f3p6LdiB3oOesoxrnt&#10;R0KWpEUbSBF/M/WPccgc0UtUvVe8chwdxn6Hfg478LlnFK+VhREaoOzWkp+3w0mZivX2gW9C0Wbo&#10;XvQcv4/Ho3jk+QB1Xu0/TL1TM0/UIK6QdWXOTrg9dBLVwihlFxIFTpUEyFLFMmWa3vV26D8rqr6p&#10;qUiaJ4NXYh5a3HcaBrNSYWmXDgsyP3P3FLi9H1ESciW7AfxuZTmcW7x89ofpMHK8hCbOEWp9MgP7&#10;aLR9NBAHLgrQsJBlypWyi91cEJEqpCq0viGs+yISVn02Y827wer7ltNJuHOSN3pMO4h+M71xKlHS&#10;I6KpNJIaGeyoFkZHTirr7kZcKsKlchm44DWspMISpMI2yK0hwtaVr5wEGTWVwSiWoZyX8MD7/ug4&#10;dB+6jjuA7hO8EZ6qrXOoOjA15U5mkOgw793zuKPzNjy3LV6d08L1Ug+wN7fsxRlb/ETFbilyOL0I&#10;XR7yZ5uJgJlHJkzmJKGxSzBmvxF/zb/02gJ9M2uQW0li8/OHuX+erjPxIE1fFgZrjwwYOEShzSPn&#10;cSpTVu4tZq8pva24c2jg9GdEq54CRFpQzgfKVqhDbmkFJi44hLaj/fDAq0Hq2hMpeehmdxJdJhxA&#10;x3Ge2HVeW5RTFKaE3Gu4VknVV1et7fWgwK9+YIR3S7xsLMrV5mYz1f8n8lfknXJ7knh5FJ87pZ7y&#10;n5gfpNx2h19EpwmeaDXoCFyfCMI1/qYGNAQoKbKg68MfBuP2u7ZgiPseJBTIYBaQQ0DaG56D17dE&#10;4+kvAvCuZ5KaRveDyHNvAvtXmgbZpOz8Vz+DJzKvAL3XniXzC4TF3ESYu16EoVsCbD9LrDt16dJE&#10;fXNrkFtBfC5njp76ZlKekXMirOYlwXJRolo09O4151hhZJCgQivkm1BZVJVmPFLZlcoslZAqi/Sa&#10;GvCx0kZdppoqKwfvwpK1sswTcDanCD2dDqHbuH24c5QPPtkuvbvMC83FnFf3Ib9M2IDc3yB/hVRU&#10;VKCkRObf/vk68FP5mfh4qpZ1Lo9A8hLBq+2wHRjseBSn0vNRxg4tvbAEHx9OwlB3L5h1/gqj7bwQ&#10;Ha8NZnlGZGPaAwfRYfxmdB6yDW37bodFl60Ys/IIHv34DNZ9G4zcYhnMqrfz3hyR7lvMLJLyswUV&#10;GLhGNjYPhJl7GplfDMztEjDt3ZSS/UW5U/TNrkH+SdmSVbBwzBsZJaYeqTD1CIHVnCw0tg3DqNdO&#10;I6lY1MQq4lO5XiW5GcAnoFdvI9R6bqW+8BkySify1tE0tBjqha7DvTBjyQEU1xQjt7oCY+49hK4T&#10;DqLT+AN4baPmvPrQe2fw2m5xUxHlSNZ/a5C/QuoZ380Hvp8Xmetco6tUNt+TiZcx/5kzGLfcB3ar&#10;DmDEYm90GLkN4+z24LmPQpB2VdvC4JVjyegxbSd6Dj6JruNPUUX2Q4+xh+DyyhnYPX0GG/wyYDFm&#10;Gz7aXr8L3s0U1r86MbVIHa5ASEEpBq4OIfiFwto5GeZu8Wg85wImvBFXeCznwlh982uQf0JOXrni&#10;OvPLPBh75MByYSQsFlK9dYnAiBcDkFomsylZhOwZhYndrB5SY3iaXS6tshrPfxOMT3aGokK5Jmiz&#10;YZ/4PhKtR+5F7xFeGO54EMmFReznqzF99XG0HLEP7YbuwsOvBOHEhRJMfdgbFws1gFabFf1r5OcB&#10;RM7eOLTUXy1BOpFfuvPGY7xVRABWdY56FVK4fEJuMY5HZeJkZC7Cs66pBQ40qcOm+Fx0m+mDu2Q3&#10;u8myWdN+dJ/hjW3+GXjFNx7P7wjCC77paNJ7Kx54wV9/380ULb3KxUZvA08qrcSYp87DwC4UlnOj&#10;YUYtysglAbM/iKsKKs531jfDBvk75UxF0eTZG9MKjOemwXpJNIyWZqp5t/2fO4vwEm3Z71oBKLIz&#10;bYztRuS6q/7zBn6vEhCtrlXzXa+xPru/7o8mg3ai+aAd+NZXemGNAb7wfRCaj/RE90mH0GuqL4LT&#10;tGXQ73svBC0H7kXnwfsx9cEQ2K07go1+smYehXFr84P/AfmFzJHTKrDximuF2CCF3co/zd1C3wmo&#10;TkU6Awn1nyUv6o/1MYlc/1lEA4Yf7hNGJgtwiruF3nVHVqhRNjRlUtDfL8ByfTS3nGjsUv5pCZW8&#10;qBct4eos30c86txeDkTnQQfQa8JhdCLLG2bvhWOx+crK6/LMEXx8Og3jl5/CbX124gXlyH7zRaWV&#10;6ZHWUlctT65AfHkFhr4QRC3qPCzcYmHkEQMj9xi4fp5yLbSiZpK+OTbI3yEXdJe7OnyefLnx8gyY&#10;L4xBU/cUGLhFYeD6CESSXQEFqKoV6q7K80+LqqasvHWK6YkqoMPO4Fy0mbkfvSYdQOtRvpi7+hB7&#10;da1Cv7otCOYjdqHT9FPoNmknDpxPU+ef3RaLloN2oce4/bhzii9WvHpEGZVrJG7eq92tyT89iKEa&#10;rT7IbmC14m8mNiB2JBpIXS91KCQwZpSXIqqoCCdyCrErIQ/fR13B16G5+PDMRbx+PAuvnsrFewG5&#10;+DIkF9+E52JXdA6Csq8h4mo5EsuqcIl5IZxZA4n695ecEQZSSeArU/ONBfvErqqZG67LNfl4fSb+&#10;K6QWCRXVGLzkJHqP8Ua3CYfQ084LfjGyaAa1iqJiTN5wGkvfDEXXMfvQacxRHCFj/KtftIrlXSIL&#10;ujLfw5mGjk/L3PZYWDjEw8QxBpZzsuH+flxaRsOafn+PsCF2uHdX3AVZTtvMJQ5W82Nh4BiIux6X&#10;9cxEZZRSk1myssfDzQAPPSAp5ghkV5bimq4Sj26NxIClJ9FzvB86TNqPSUv8UFSl2fh2ydp5k3eg&#10;y6Sj6Dh2Bz7cHa3gcsY6qrrDt6DLWD/0mr4bQcky2ixWIO2vWj+OIoeaGgK3/vs/Jur5P6ZBJmtl&#10;E3xi8q7hSMJlfHLmAh7eFg/n98Mw5Klz6Hx/INreG4Im88/D2PE8jOyCYDw7AAZkCwb2YTBwYJjp&#10;D0Oea2wfCBOHILRyDUT7hUHotDIc/Z6KwtQ34rH8uwy8eCALnjGXEJ5fiGxduRoU0MBQggDjP5w3&#10;f0b0SdcOdUiurMSw+6kdDN+LTgwyB1hGh9njIL2qGmPXnkO3ib6w6bUTi54+w5xgR/Czdfvnzv0x&#10;qaNmU1VNNspOr5q5vyerFH2fOAlj21BYuV+CqVsqrOZFYtG3yQmsp130zbNB/gpheZg9tjXx6O33&#10;X4DR3GRYzyXtnh2BDo+GIDhH27hFGbGlwcoAxK8Ch55ZsAKp1TlYmYRbaIxGhJS/hmeE5am9DyqQ&#10;WFoJ9w3HcDI1H8s/i4D7R2y0o/aj3YR96GfnjdRs2QutDomFlRjs4YluI/3QfpwPxi7xxRMfnIfz&#10;OxHszfejOyvx3QS+2IsCfBqwSlqvt0P+LaDHZ8gKJaJkqzajgvypf3YdSphHcfll2BKYjfu+T8SA&#10;DRFoeU8kmrhFoPG0czCYSCYwMQwmdtEwcYqCsUM0jO1iYO4YDzOWjbkDWYJrIsycE2DulABrlyRY&#10;82juEAfz2TEwmx4FsxmRMLeNhaFtNEEyimpVFIxmBcPCJQDNl4eg/3NxsPs4Bm8fy8SpzHxkq5VL&#10;rhfpNPgefJ8qxaD5DnyFvyEH/7RIusUZ6tkd0bDu/z2cl/ujGFKXNf1hx/lsdJvli9b9vDFoti+i&#10;smUXujL2jPLr9UAnOSKr7lzfYf58DtxI3VIzkGRKJOuDHKXbC7h8GR0fY+flmISmHkkwc09G03uS&#10;8bhvkuz9aaxvpg1yM4WFdfuTx3LPN1+ZrCZVmyzUGETrlcE4kJWjCkbzn7ox0ckCAOJ+InWnugqV&#10;NbKzl9iTinGBjCY5/xoqqS7X6ec1FvBa+5fPwPLu7/HpwQTc/8E5POObhJZj2EtPEd+83dgXICqt&#10;bMSjw9y3z6NJz72wHuSHTuO+x9qvzuOxHSnoOMYHd07YgxEOh5F6VbP9/d0iuaQsigQIcZiWrYgk&#10;/+rlYmUZdiVdwv3bEjBsQyJaLPJH4+mnYTA5CgbTBZxiCVypsLBNVKv6WrI8mromw8Y5EZYEPFMC&#10;nxmDJYMNgc6Kv5m7J8FyLlkCQU9A0NQ5DhaOsbwmEdazea8945wdCUt73ufC3wmMFo6JaDQ7Fo0c&#10;WdZ2wTCyDcTtHv7ovSoIbp/E4eOzWYgoKGV+S9q1t6ojKMq2n+KbplRiFaRLu/G68XeKGDlqCFjJ&#10;pbVwfPowpi09hKTiMqX+P7YtCq0meaF5pz1Uc31wNkWWzRdQlz3cqpFVUYbgjKs4Fn0JpxKvIPuH&#10;VXqYHwQsrUv76XsL6P3u0W25lCRA6smmlGtoszyQzC8WZnOSyOyT0GZFCp7YEvOuvqk2yM2UV/2z&#10;vmy3Kl9tl9fUIwyNnUJx29Jg7E4W/zeZ1qN2YlDl9JvCglTOwvyg5u0qNUriqRDrIJyf9ML4eduR&#10;fU0AgcXNa9d8Fw3L0d5oPmwP1m2MxMoPTmJTdC7azfZBx9EH0W74LnywL5rXAxklxZj7/hm8sj0a&#10;r3wbgfNUC78Lz8bUZ85g4rLTaD5gH+Y8fAilTPP1gPPXynUVnZVeOgnhuPXMN7uqHDsiL+O+jbG4&#10;ayVVVFeZ9UI2Zx8KU9skmM+Ig+l0ApV9FExmRjBEE6iEtZHR2cbAyj4OlgQrOVo7CBjyPBmdtTMB&#10;j4BoRjAzc4qHlR0BTRifq7C+GN7LOGYl8DyDQyLvJ5jyXisyRWv7eFi7psLEMQ2mTgRVgqeFQxqM&#10;piQThAmG08+j9aII2L4Sh7dOpsO/8BrLU8qyiO8oLkwauGsagLz4rSeSNFnCrJr/8gguz391FpMe&#10;8UI3hx1oevdmdJ+yDWs/Cce9nwZgw/YQlPN9cqqq8OruEIxddhDdZhzAneO2ot14X/Sc44m3/SI1&#10;uBNWrAe/66Ue8H4P8KnhDsanq61S8XknXMHti8LQyCGKHVsymrmko+uqDDzvl/Wovrk2yM2QTcn5&#10;2/quyyDYRcByHlUqMgAz9xB8GZnJYmHFrqpFpawqrHcz+W3RCn2TfzqmrPDE5wfiEXu1DGGZV+CX&#10;chl32u1Cp8m7EZEuakUd8uqqMfIBP9w2wgstRh7A3HVBWPHOMfglFqH7wkPoMNwHTQb74slPtdWR&#10;PzyZime/1hyXRQr5vOmPHcCuiCtwezYcTXtuw3d+9UsQ/edAwc0VeVOBN2EW6st19V1y6/Slq3hs&#10;VzL6PBAOwxmBMJgUDoMpVF1nxcHMIQmmcwhirvwsG9VMD4Xl9GCYEHSMpkXAbJawuniYT4+A1axo&#10;sjaCHoHNnJ8F9ESVNaUKbEmGZ0Ggs3RJRFOnJI0F8rOZbSRMGa/JdDLEWVSNZ5ItypGAajUrEk0F&#10;TAmW5rJatmMMDJ1jYMT0mPKcXGNsH0nmEYNGU2IVCLa4JwyzP0rB5vDLyL/OZKGon8oFCbeWCKjI&#10;1DGlnqvv1YjMLILPyQzsO5mFxFwxn9TiUk0Fwe8MPN44i2nLT6Ht3VvQbsRudJrgh67DvXFbr83o&#10;6rAXgxfvwdt7ZG633KZ4vfb5T4iksVZXRtLHPBW2yDR+EXIRFm7BsPSIRZO5cTB0uoC7n0zEZ6eS&#10;3fXNtkH+jOzOLL5/1AepMGBlt5hHRjA/GY1nnsFLfhdU76PZ8sROIgZffUn9rLAXlLZPoJEq5ht9&#10;BR3svGA52AdWw3ag+chtWPmaL46nXcaMpw6j3xwfJF4S1UHb2NrltXNoNmAXmozwxcjFBzDvxTOI&#10;ulyGSavPos1QqiNDyOIe8UdEVjEc1vshOE488SVB1Qi9VAGnZ08iorgcvR33wG7ZfhRViZ+hsJOb&#10;Lyob9HkhNrwqMladsEvVMcgG3tXwib+GRZ/G4o4FhwgaAWo1alEvjcjgrAk4TWzDqYJGookrwc+Z&#10;7M6Z+U811HwaO52pkTCZEU3gioXJNAGvKN5DYCMYmZIJmjIOU6quFo4EMIKVlTuZnRMBkOcs+ZsN&#10;mZyVsEQCp4UA6pRImE0TWx8Bk6qvKYHTShgjj2azoxgPvxP8LNxTCKAMZIaWDlSH+XwLAUmqzBb8&#10;LtsnGtgmwMAhHMNWReD1QzlILpE8FlbN+iEzbYQP6UHmh0z6R0VsuxLko1Zf/ktU51iNVIYxj51B&#10;q14HcNeo4+g24SBaDt+D9iN3Y80HgbhwtRQXa3Wwf3XvD2YUXZ3M8hDVVtqJOvWHRNKoDAaMQ2Yp&#10;ybK6z5zMhoFbOEzcZDEQqr0eyRi9PrjsTErKIH3zbZA/IicqSqfbfp1dbeARDeP5sgVkJgwc/bF6&#10;WzQznqB03WDAbwsru+qt6hBXXIqhD27DnZM2Y8Bib0x5Yi+e/5gVJ0d61ypksqI4PH8SKZdkQVAB&#10;ylo8vTOVau5utBjvh7tm+2LK46eRWFjIXjgMzfr5YcA0X3ScegLtJ2zD618GqifW6rRGl1teg8Xv&#10;noLr8z6Y+6gvsi5rk9X/zPaFvyYSo3pT1lJlmJZ9NvheV1GGb8+lY+LzYTB2CiWzOwPjmQEwIaCZ&#10;OhOsqF7KZ3MClLVjPGycCIBuiTAm8Jg7k82xYlvaEYgIdML2BPjMZvJ6HkXtFUASFdiYv1uQCVqI&#10;nc+ebJBM3ULWeyMDVIGA1kQAa6YGnBKXBYFTwMucoGjBYElgFBVaASVVZ2uqy9YEYXGnsHSk6i3X&#10;zSbzE9ZJwBOVS5ZUMp/DNPCzwUS+36QgdLwvFGu9UxBVpDm0S3nKMuzMGf13kZtfBjdN9IZKWbTi&#10;db80tBrmhy4TfNF14j7c3t8Hwxw9sT8ogxfK++lw+mI5Biw5iGXrjiGzSOqv3C+rvAhvk3pwE95V&#10;Flhg0ytkfMs8SUrcg2C6MI3EhHVgbjqmvxt3MUt3rZu+GTfI7xFmbxOn7SkppsszlH3IUBYdsDsP&#10;lw8imOHlrBBFrBP/WYF/WaSPV5sus/e8WlOJkOyriE+/gvSiUgKCxgDEZcKfTG1v7EWs/OY8LuYX&#10;sM4JuNZic0A2WozdgQ6TD6Db9AMY9fB5xFBNPBhThBYTt6BlP2/cPvJbPPxBAJ8joCzQI6qGLDdQ&#10;h8greTgaloSCGnGulk2vxR+NoPQXtDnJE9W7K2ZTjSJ2EjtCL2LC6hAYzz6r5mBaUQVt4kCgINAZ&#10;20Zro7IEPnOyPWFrMghhRfXShkyviazPJmopAVAArIkAna3G7swJfAJ+JgJ2etCyECY2ncyPKrDp&#10;zHCCVzjPkb0JYPKcsv3xOmsClimBy4QAJyAqarMFwdCacVuQgYo90FLUZqq9NkybpEMNoMjvs5gG&#10;skTT6XwuQVSxSbnfkczQhWl1CoaRUwrrDBvm9NNoc18AVu1Ox4XSAuaJfmqgYIL26RYXrSbNfSMA&#10;7fr4oduYfWhx9x5MXLKPWommCov7y5awbHRxYj0c5Inm/T0xymUvPt+ViNJqGchjPb5JHa04lYvN&#10;TwD1Yl0ZHNT2lckwnUONwYMdz+IkLN8cL3afVvrm3CA3IsywZmvOXvFveU8yzOyoarknsQLHYNgz&#10;YbhQJgMO7N3Y6wh9v/GCJAQJGElvpRiQVBUFhwxahfj4SArM+m/FbSO+hPMTp5BXVcFf5HmVOH+x&#10;DF1n+6D9uH3oPHkv+i0/i9OxmjrrGZ6Kp94Jwf4zCepq1PIv2aUkTVKnpszpG5uwR6mm9erNjQL3&#10;jYjMVFHuPMr9Rhvq2Z9YiMnPk/1M94fh9DAFZmbTIwkSiTATlxO7CJgL6BFoBPzE/cSY6qWZjLg6&#10;iQopAw0CQFRvp4bCfAZBTFRQgpWopCaMy1RYG9VUBYIEJBmwsOB3YW2mfKa52AZlEETOzYgk06Pq&#10;SqAT9ViYojxbQNSajNGGLM6KcViR2TVxTkJTJzI9ArQMqjQl+7QiC7URZsh4TKeE8RnCNhm3DIjw&#10;GvOZTIuAqAyg8FpzsRHKKDJB0WBiILosPYsPDqchVxqu5L2YAPT9j9SG32P0/ztEET4tZdiwIwZt&#10;Bnmj+2AfTF1wBLGK0cnQXi3WesZQG9mMdkM80WviAXQadRg2PTbC9T5fXCkrVv54mpHnz4tWf2Xw&#10;RMu1S5WVGPrGabZRsnYXtqGp8Wi+NB3PH4k+pm/SDXIjsjHuqneXZy6z12YjmRcMA+cYdL8/CuEF&#10;0ltLc/4DospIwEaCsDEZntcqO2rE4VmHBzeehuuTJ2Ez4Bha9NuNl74KVNcIc4qoKkffRYfQevAu&#10;3DnWE93mnsbeUBn8+M/08EE3p379LpH2WlldheoqqZA1OJtzDXM/S6P6dxIGUwXcUtQoqhEZmAnB&#10;y5zgZk6gsHBgIJMzJQAa2/I3Hk3kaE8gc0lUoGFBgDS3JTjN4DXTwqke8yhgyXPmBD4BMQtRffnZ&#10;cHKYYmBWZIrKj29GMGzkebxXANOarM+KwZJgZ8mjKYHKlKBqNptgKi4sBDAznrMQdVvYHZ9v5Uo1&#10;nHXB3IXXOEXDxpFp0qvM5rMI0qKe83MTMkhLGZQhABuTWZqQnZrIHrJuvN5ZmCfBb3IEDMafxaDH&#10;Q7A5OpugobFyYfbV7DCUe9wtIsquJh2ofOa/oNxyjHX1hXnvHdjuLys565BSWg2nV/zRdKAnWg/a&#10;i87DDqHDaF+0HrgVL30SijICvDjya25LP5Xr4//Dou8oTl0tReeHA1hHyNDZoRnapqH3g/F4/1zc&#10;4/pm3SC/Jrsv5D477OUcNGIvb7UwCsZzUmAzLxwH0oRd1aDyDxaUVBzVm6vbNbYn4Kd6L6qDJ9Kv&#10;YvpTB+F/pRjuL4Si6YAd6GK7B8EZ4mQMfHouFR3cZMqQNzqPO4B2s45gq79MK2KEdYRNBaYi8oy/&#10;u/XwefJu8lgmR7aStPs8CAbjwmHqQGBypWpJ9a+pawQs+dnCnaDkTBBxJGgIoDjLkcGOoERwlKM5&#10;gc+S4GUpAwcEFmtb3msbBlOqrcZUe40EOKm+NlG2OLHficrJcwQiCwKiDGaYim1P9nAg4zMlYMr1&#10;Ap4mMgpMlmZNkDMV4BK/PwKfgKwCP1GLBVRF9eY5axcyTlGzxdao0iNsMZ7sUACX6WQ8AqQ2BFxh&#10;nWqAhUHsjWZOSYyH78t7THitGRmkDOIYTGNwDIbLuzEIzRc2zg6srhzV15kf/u5S/E+ROvUj8MlR&#10;h6iMIoycfxB2Dx+Fd3gaFrwQRMA7gF5jD+GusQfRrN8e9J62B56nxe4nImahSgZ5P/2pPynX54ss&#10;YV+uk/yrw57UfDSbFwJDp0w0cU+AgVs6hrwShZMX0wfom3eD/Jyk6HQznL66iEZscNburOwuMTBw&#10;CsLbx8QxWBYdkHX1xFah8vx3ipS6mhjGghJ1U04J/NXiMivFtEfOoqeTL5a/cxJnLpVgyJxjsOj7&#10;PTZsCsfx3FI4PHsYK7+MgPXQbeg4/DBa8nhQzcEldOoZpCRLA9e/o8kIlKtD/R8lMtNEluGKKimD&#10;2+cpMCDjajQrGFZkPk3ckmE9Lx4mcwkC7gIi4WRmMrsilKDCI4HQXNgfWaAcbahaWlNdNJ1FtjQz&#10;hIBE4LMLV7NlTAhUAlqichrz9x/AkiBmTkZoyTiaeAhbiyELi1AsToEbwcyI302E5RHgZIaHjNjK&#10;TA4TlrshmaSpnBeg4vUWVFXVTA8BU3kmj6IGC4ha8vkCeBZMgw0B2GoGAZqMT0aKLWcSNBlMqX5Z&#10;UoUWFmg4iao6VXxzSSMZqtE0Ns6xQWi7MAjvnZK9WKRWCPv7O8rvt0XS8WNa5CjWYh0KS8vx2e4I&#10;OD5/CHdO3I4+Y/1w16QDuK3vHkxe4ongFFm0lPVdRnJFl5GjiusmId91IvFWseOvVSPmwPqTKWis&#10;OlCWnQfrmvtFzPgoOpPX3a5v5g1yvTBjzB/0ToixmJ/NzEqCybwENJoRiLlfxpDnaQWmbHR/tPD0&#10;LgF7g9IxatH3OBWVybjEzgMEX8xH8wn7YP/QWTz21XlMX3MAjh9EotXI3Ri+6Bjs1x/AwfBM5PPZ&#10;Lk8fRPeJu/H8R2dRXim2wXqm93eIPEkUM1HTxZanKeuysu/WsEzkFJWpjqFKbIy8SqaYv30yHbe5&#10;BcJgJgHBIwOWcxNgOp9saA6Bw4XAwWBGFdKEjNDEnWDBz8IKLd3IooRdia3PUUZdCWYEHjOCmqim&#10;4qOnjbwSpASQlHrK7wQw5b83NQw2/G7pwjgdeT0BT43akpUpRjY9iio3z8szyA7MxEePKraxxEVV&#10;1pzBTJydrx8wUTZENijGIaO54sMn9jyLaZFKhbYU26Wo3rxGfABtyATNZYCEnwU4lWM11W7rWYxv&#10;RizBkvEzToPJ0TCYchrO70Ui/prYzYRpsaNlo66fP/3Pi1b219f/hIpy9JzL+jjiANqPOITFz/nj&#10;krKBC2vVBv60u+rl5r+LeoLkkYq6Vg0QLvsqjR0uO0sZffdIg/XSdKzaGX9I39Qb5Hp540zazvaP&#10;Z8FgDhvmvGSqIeHo/3IkrlTWuyFIoWvhDwnVvyoC38rPQ2DQ+Ru8/FUITwqIAK/vo9o01AtDnH2Q&#10;VFaHD/fFYeT9R6jOeqHj+J3wCRJHaV5ZW4X8ykrE5Rb8AMZ/tyhOInmgwK0M0QWVsH8/lg33CB7c&#10;I+qNbD9JMBbVRs2xrINPQgHaP8T3JmA1odpo5iorbMgARwhVTgIfgc3YPYZgqKmFCigYBKisnJOo&#10;aiaSlfG7qKAELWFLFjxaCMiImqoARgBSnJRlUEFUV4IRQc3ajQAmo6xkg6YCWAQoi2nRsJpG1sXP&#10;4sRsTmYvarcF2Z64q5gKQCpQilX+fco1ht9lXq8cxV3GVFRaAT0yQ0sCrTBKcwFkArMVGYe1PVVf&#10;AV5RnXmNqbBHfhaWKYM18ixhp6ImG06nejabdY4A2vO+k/CNkymQ7FSYf7Ido9aobyURoKlROy/f&#10;80EQLLt6wnXNQZTKIJ0AowzeUQXVkv0HEy+3/d5b5dmsd7G1JejzTBwaS4fHTtbQJRm9H8vE+ydT&#10;1uibe4OI+F8p8hj1djwM5qbCdHEsGi2IQrP5UfBNE383KiBKJf2zwCczDetw7yf+uH3wdmz4VNuc&#10;W+Dj0e0JaDmKIDduH06HayO1ORV1mLE6AB1Gb8K5eEmHsABhePXyTwCfKNSSEwr+cPjCVfReHQ6D&#10;6WHKnaDp4kCEXSlS7yqmIbWwqQJIILy4FNNe53XjDqGxA0GOgGRCNdKEINPYXkbNyXqmB8FgKtmh&#10;ODTPCkRj2xA0ni2AGczz56gWnoXBBF5DwDMSABNGJqO+jEdGgEVttZAjWaOpMxmYM4FLXGbEjigj&#10;xLMJauKoPJWgO5XXTJGBEP4uO3oJoxTgIxAZzyaYkeXJiK0171F+grMYl7jICPDynMwckc9mZInm&#10;TtFqP1gZ+BDziBU/C/CJrVHYpwlVYplBIgMyxkyvsWKmfCYbphGB14Rs2MaBTJDnDaYFw8rxLN49&#10;kKxy+gf5g9XurxFpB9L1ViCxoBgzHziBkXP2IDRTHLN+rJf10Pe3CdumrJ0o9fNQRgGa3RMMI5d4&#10;mIlXBuvZxNfj4F9c3LB6swiBrN3C71JyZZkpy8VsjFTFDBzP4/Xj6czJWmU/EDucFOEfBj2KVJQq&#10;Xbla3+zZ7VF49K3jPCuTvYGntsah2bCdaDXcB+9+I/NtZbijFk/tTkWbIZ44FiSDGKWqUCUtYjuR&#10;a7Tw14o8Qb0/e1O1qADPCJR9HJyDZktPwGB2BCxcUmHoQeCaGof5X6fxGl4lK85Ir0+mC73rxkXm&#10;wRNe8TC0J7CRdTVyCkGTxdHosDICQ9aFw+6tUCz6IhYrtybhKe80PO+TifXeGXhgazLmbUyC8ztx&#10;GPFUOFotDUKj2Wf4vPNKhTZ1SoIl1WRrsfPNEpuhsCsCH4Oy9fCoBhYEqGZGqRFXUx5NpoUp9Vlc&#10;VWwkiN2OwKecqAnOVmL/k9kfjN+KrM+STFNmiZgLIyQwSpwWfKYl1WQz5wg2MIKfezQZaiya8Jy5&#10;PQHQSVxgtBFmk1lUpZ1FrSf4zhZVjPfzGaa81oaqvzyvKYHSeDrr4DR/rPguWE1XVCJlr8r/1hA1&#10;2KHqYR1y2EZe3R0Bl3W+uO/jU3jvQBDylMp7narOw6/VVvlNgFJdowZUBEL1s1zkUeqX+nr/SyIW&#10;ReaRyrM6vHLuAhp5yHxeloVrEsyWZmHet/HhbMc2+ub/vychISGyTE0j7dsvy+pjab63r2SP4Ca2&#10;AFmFIwjuH8ZotF0MpmysWob/OZFirKvV1ObtZJKPfnFSnRXZ8A1Vo4G7cPtQb9iu3IdypSLqsCkw&#10;G23GbcX5yGx+l/SQA/wJ8P39Isss1aiNpzXbTiVBrwIrvdNhsuAkDAlcplQjzD1SYD4ngepaFJou&#10;9MfBi0XMsRICJfNPKiFv1boOVZWxKygH7+xPhndYFoJySpFaUoF8Nh4xnWs58nMiv1SxXCqReu0a&#10;9kfnYINnGmzfiECrFWSds0JhOOsc00MgphpqTXZmTjYmzEpUYWFxZmRc4kJjIiAk7IzA04TqpjXB&#10;sil/k88WApwEMxlQMeNnGVxRPoXqN2F7mh1RRmllFRgZhTafSQDlcywIaBbOBDuCmwVVZ2N+NhZA&#10;dCPbFPWXarA5z5m5BMPaIZiMUuJP4j1krqLKO/EaR2GeGps1mBqCMS9FIrZQqzdVtVXEGsnJv7MO&#10;3LhcrqjE4ahM7DgThatleQQ9/fxavShg0yddDtpH7ZP6q9qa1JB6SiBBREaFtUGSG1njUj90iCuM&#10;acYXwvbI2Ofy6BGJNg9dxKsnc7frm///npw4ccJI//EX5av4lHu7rcuAsdj17mHjcY3HgCcjkFou&#10;qyiXUWMToJFM/O3M/i1RBc6CjbhaislP78Xuc2IP0wro9X3slQZtx51jTuKO8ZtxkIAnciQ2V62S&#10;kZmjjZJpG0D/fSIgK9OMtD0+apBeW6MGewxn+SswsJJRWvcUWLmTFdml8RzV0ZmhWPx9OmFPVtJg&#10;hdVXVC0uBnFtYJw/ivzO+KXSUy2W7Qara8kZ+UwFg5L/bPCysbWAqAbAWr6JyHzphOIyvHk4GXc/&#10;RdZJUDMeR6CaQnbnGEr1UwY44hTgWPGztajFAlYEQLHFiV3OUtRhezKxGbyearuAnzgqWzLIaLSZ&#10;zBwh0GlT4MRRmd/JGJXrDNmkxawwxTRNCPzir2fudh7G7qfRyPkAVa3jCuisqG5bUrW1cCQYM5hR&#10;tbbgOTPXcBg5B8DQ+SSMHf2p+gtoxsJGricgGswORVey3IOZUieZb2qNRlGC/9668GuiNr8iw/9J&#10;uaqykvNM5w9JVY2A//XH60SuE82isKYKL20PxahH/OD4wiF8fjACBdXirsLfqUFoXedP7/1PkZqj&#10;1ZM6hJeUoeMqWWAiBRYeqQTBKAx//TIO5RU+p4eB/1+SrKuZ5vxtFozs02G5gOoXK6CZWxh8krQ1&#10;7cQrvFrWVGNm/0Y+35iwEkj/tWYnG+DQr+FzRnMAlSr8XfwF3D5hGzqPPIEWw/Zg4foz6pbPT6TC&#10;6XFf1nVWKhkVvhnp+B0iTK9KjUbXILOyGlNeDaQKdp4NWQYbxOeNjIfAYM3PCigILuIC0nZ5EBIL&#10;Nd+qerCWv/KuygajDIDMY52MXEq+1CqYrCKbqWGoZRCjvmrgrMDyT13H9Khl6BlHjWKSBMD6GRCU&#10;HJ5/5VgW2j0g0+LOw3Qae3qqt02YNmtnghMZlSwoYEmQs3GSUdVImJJ1iY1OBkQsxB2GrMxMHJ7F&#10;VujMwHe0pAqs/PXUYAqBT2yJ/CyzSMxmEsj42WJ2MAHyJBo5+6DR/HfQYdVz6LthNTqt3gDDOR+i&#10;scNeNrwggp08h0zQieq+0zYYLHgbtz+8Aa0e3wDjJW/CwOV7qr5HCah8tisBk6HxtCC0X3gGnsmy&#10;Hh5FAECBx60hAlrSOaqjlBfLTSv2SpaMsDR12X8Iy04BuL702NZkSY4HPw+E9YAtaD7IB7eNOADT&#10;ft9jwtIdSM4X1kvWx8jk3VX9+JU8kJg123w1Poq4CAt3agMycOaWAmO3BMz9NqaY97fQw8H/D2G+&#10;NH7qWPJZ6xUZMJd9OxcnqlHcx3bIxjtiS9MK68/2qlqBStFLMVchtawCw5d7oSlV2oUbjmh9F58V&#10;z17u7oWH0HKQHzpM3Kc2gX7DJwbznzmEPaeTJRYFFL9SzjdNhJVJDy7gUl0jBuxqZFVVY9obMcqm&#10;ZuNKEHDTBhVk9RMZcRU3DWsCoFr+yZHXkTV9dEhGovn6ijX/XMK1HlnLJS1IZZUgf68/r/376af6&#10;IFVbrdKmf4Z8Dy4ogcMnLNNZ58lOyarcCHRMt40LQYtgZkUmJTM7JK2y+IFihfxsTXXXWgZLXKkB&#10;iOpKQLQSf0KCnzhHi+or6q344VmJykvAM5sWSFCk2ut2iKxiI8a+8SQ2RjsisXgycmtGIrZiDD6P&#10;XowhLz0Cg3nfwHhBNIznnoSp69uY+d59+DbOHqFXJyK6eAIOZDngUa970PKeV9DY+RDZIFmfayia&#10;ziWTnRGJFkuP4ohypBcWLECj5YL2558XrUTqy0hE6pKYS+pQSBB6Y3cQ6/RhvPhNDLL0i5ZKh6ac&#10;tlnP9iVdRgfb3eg44Sg6jD+C1oP2YNq8A5j5iDfmbtivZgbVbwD1C2j6E5FaJCqyOAgt2pnBNk5Q&#10;nZ/Ock9Ei3sjsXZP4v8v1vdl1pWn+7+egcburMTLWKlcUzDs+WDkVRcyo2ThTz1F/5OiVQRVTZW8&#10;6kvQGLcDXSaeQtcpXghNF7cFDQBe25uuXFp6jD6OHmPZ0434FM9+qm3jJ3NtZcLPTUjSb4r4KgoH&#10;k13NQPUlobAKg95NgMEkGeEksAlDmh0OK2FBtpo7hvit1a9/J/NWZdR1xnNhkEVW62SFmL844RJ7&#10;PWhWU1UWZlDGby+czITN/KMEQLInpxTlEG0uPoFkc2bC7sgEFfhRvRQmKAsRyKIIlq7xVG3FPij2&#10;Nh5nEwQJirLggbla5UXOi78e750eAFOn8zBw/hYen9+Pq3VD+fzOZKKWZCXsY6uN+L01kssnYvAb&#10;j8PA/QuYz3sfrx9dylzuxd9uYzDlC5jzaMnQHl9HOcNq5cswdDqsdTACzGSrsndIu0WBOJwmpg8B&#10;++s7D8lmQs7fUUl+jzA9siL4fV8F4fYem9GypzcsemzBqPm7EKBmJQnJKEcugdHpHX+0GO2LHpOO&#10;oskQH7g8sAtXi8ReXI4lbwTgzW2yF7RQCM0O+Jtv+kN+VCGsqgQ91gbD0CGVWkoUjFjeA9bF1e6+&#10;eGm2Hhb+t6VMp2sz9aPoAkP3eFh5MAPYGGwWnsKxNG3jHVGhfotG/1HZdi4NbSfuxJ3jD6Dp8L14&#10;5utQ/S/lSCoswqB7j6DbjE3oPvt7vLo1RhWxqAMaFDE9Nz9J/yWaSqn1wInsCCa8EU62EcHGHoem&#10;wn4cyXJmhyp/NVn0s4n4zhEEZe6t+MSJz5q4ldgsCEF4rrg3MK6/Id31IotAyLJPAgjCV3fF5KHT&#10;AlHRqcKK+iqjvWR9FgQ9cXURNxjFAIXxCcjYywhtDExl5NWNIOlCUJRRXjJHZeMjCFrZhsFa1GYC&#10;krlzCBo7+WLImnVIrhxOjc0CpdUWqKoxR21NY6rvpijTNWZ6muFs7lQ0v38lHt/qzpR1ZBJNWd+a&#10;Ur035LWmJCcEvurGTHcbvHh0CRrN+4gqWrCaCmftxDxn3hvMTEbrZVHYlZTH6+SFpX4I5Es7J/iz&#10;vtxqcja9AB2n+KLDkINoNdgbnScfgs3du9BzxvcIupDP96hFTFEFBi7wQ8dRp8n4DqA1CcKJ+Iu8&#10;WzO1LHnzPEYs2odiakfX6rQZJArof6VySRNWG/nXiX20Fl7JebD0OM16kKzsvkbUXBZ9n3yR8bTW&#10;w8P/pvAFrZ88knrw9pVZMJ+TDKPFZHt8+ad80rTsYxsVlemmDCIww6VQCisrEZQuBViHq1RPJj64&#10;D81H+KDdeB+MnueDCwVaoZxOy8UzWwOQcLkQceILJyJxMCkqNfJHvvxFohqNvDvTKAM7F8urYPuO&#10;LPcToJxwLd1T2MijVOMTh2OZCSEjm2L0l6Ma6ZRRUIKKjQcZIlnfmwf0Azh/INk/d4tWyVmRJZ31&#10;GfMfeaKukYERVeHlXSpx+GIB7rhHQIPg4RJGwBIXE6abzM5mThKspPOTaYp8J1O+g/L9cyEQuifA&#10;2jWOoC4jveJ3J0ApDsjRmjuKG8FxPjsGt4344LQ7n9WMoGtE1mkIXbUwPiP1XVfTiIqEGVPeBAfT&#10;uyKr7A4CnDVByoy5Y8h08jedgRbqGjEeI8QXDcCd69fDcN4Jgh/ze26YSq/lnEg0ZnruWBiIk1nC&#10;/PiGBDuxSWv5I1ny0zz5J+THNNThm+AL6DrkCFr0+xZLnj2KkOwCHE4txOSHD2D0fC+U1NTBKyQD&#10;7UQbGn8STYZ6w/WhQ7isq0ZIRgke/+A8Wo/ZjpFu+3GhWDbHrx80qX/jnxdVn6UeiPai2nQllu1M&#10;Zp1mR858NHNORteHcvHO2Yuf6SHif1P2puUsGvpGHitTPEyWslHPicbYl0Jx5ToD+c0TLb6vA7Mw&#10;xH0TrpZKLwW84hVDOu+JzuOPofVgT2w9JBtEARvPJuGTg0Ll/xmRKqTNEpAlVnVw/FRseueUQ64N&#10;mY8VOwhTtwSqdQJ2VPtkYECcf8mCTAh8JmL7IvMT9w9ZjqnxpAg4vSc+ifLWN563qvmqdLAxs+KW&#10;sMJeIYDJtpLZulJcYuWVZd2rJUr+9pvuDcpNpgbbMgl+84MIfimwdAyBxawQHmXVZoI21XU1z5fp&#10;lmlyyl5JgLcmOxQbn6lDON+bjM+N1wnYOYWQAQYRCMNg7HgOVsvex7EsWz7MmIHgJYEgpqszYeC5&#10;Oqq8DLo6YX4EOgKbfFbfhQ0qRiiA14gNlUdeW6jrgWmfrSao7iPgCfsk2LoQrJ0IuHahaDwxAN3u&#10;9Uf4Vc3VpVonvOnWEcU8VbFXYW9iDlqN9MW0RT4o1I/QilxGMWzX+ePxTal4cnMY2g7dhfYj98Ny&#10;4DZ84JWCL45Fo/mwL9G41yYY9tyGFc/sV6u8COD9blEgWIWEEqq8q0JgJJtUzUtAY6q+416IrIwp&#10;1vXSw8T/lpTodC1cNsZEmS7Mwm33xaDxogSquCE4mSqbI7PK/Eb7+b0iRXO5phIz1p1A6+Ge+E4t&#10;dFCD6KvXMNBjB+m8D1qP9oPdYz7I4cWPfnoa+2NlQIAg/AfK9c+I1jPyoQSSclbUhzzJ2OyCYEq2&#10;Y+1GVuQWDpu5ZDoeSQQ5sj7xMxP1j4CndjSTgQIGYX4y9cvcOVEtDNr1kSBcrlAK2Q2LAJ9UUtnU&#10;5lJtKdJ0eUhANpKRgzgeY+uuIK6mABdrSlFGUBPD+a8xHBkZrqnW0vBB4GWYOMoCoWR5jslKdZUg&#10;ixDISjAyQq1Gcwl2FgS+Jq4EQVe+J4HfnJ8tqfYq1sd8kZFZsf2Z2p9Biwdex7mCiXyCGjfjGxDk&#10;5EgQk881OhMyMqq+DFUSdBJ4jkEDQwE9uVe7DwTNCnTAnO8fQaM522CzgIxzDsGaoCsLOFg6ROB2&#10;2Sd4fAhGPMc8riqTXPthgOdWECkTrVx0yK2sRh+3bVj7aZz6rpPyIMvjyyOdGtH0F06gu7sf2o3e&#10;gztG+OHOibsQknwZOeXFeHtPHDxeCsDzXwfiEkFLax833lh/yBF+0AZRSvBtRC7rATuveUkw8siA&#10;+cJMPLA9SVwp/ve2qHw/psCr/VM5MFnARqxGccPw+DZZpLWCuFf328zhhkXi0Yyvn/snocskH3Sc&#10;6A2np86yslcz26vxyKfRuG0owW+8L+6cfAiT1p7FgueOoKiarFD5Q/2dFVhG1vQVkfKW/xUYugXB&#10;mAxHOeLyaOXCRi4A4Byn/MzkaOGSACO7aLVqshmZkulscfqNgmz4LItvyvQtizkROJVWwidoNqgb&#10;ei1eI2B2oaYM8bWXCXqpiOC/wxeOILAgEBmEwITaBERWX0RqbRnKlbvRL0csAwDaJjUVZLK1uJdl&#10;bkDQtqSKK2qrNYFOZm7Uu7nIoqji46eWkZf5u3xvYVwywCBbUFqzwZjMCURj5wB2Dl6MawtMFr+I&#10;QxlT+DQTBmF0BDCyuDqdEWpq26O6ZgTfaSIqdVOZXgeUMVTUjWW6BrINd+J1ZnxtDfgUCOoZ3/jP&#10;18DAdRMauR9A4zm+MJ17hgAcBCv7QAJzBKxsI2AwJhD270bimqq/9aaRG8nov1bqVVHRMCU9j38Z&#10;goWvnVCtQ2ywsmajjh2bpPnNQyloNsgTbcfth/XgfRjhsheF5eVsRVpb0JasF6nmt/rPv08kR5Qr&#10;FUMxn+/4GeuB2jQsAY1YX/s8l4Hv4vKd9HDxvyGXdLreUz9Mrmi0UGwyCVR1MzHkqVBklsqy2ewt&#10;WTrSOP+sSOYqHzUBEsqjG8/AhgXZYfwhdJ68A2fis9T5IykFBENPdBu7n8zPF1YDvsNGP31veNMA&#10;+Nfkx4YhkCT+esJ6D6QVoPmyIzCSWQRzEwlg+mlfZHri+W5BRiSuHpZUeY3JgEzIBo2pfhkTQIxm&#10;sxI5xMDUMY6/iQuJTCWLxsf+lwisFXrbKQHoV0BKedzzfzZBL6qGwEaQ++TYt7BbNg/jps3ANAdX&#10;rH13PSJLApGky0RCzVXFqtXopirD/xRVItp5la81ZNd1GPw8K/1UWQqLnaDsnOcQpmZOiE+ftSwv&#10;r0Z1qVoSIK1kcEPUS3cJQWhsdxQmHhsx+Nl1cNr4BBzeW4d2j9yLzwMnMR9tUFVpzDwlu6vthrra&#10;iQS+5WzkzzN5H/DVv2E6PPnZk3nyBV/1ZbKQB6i+TSMIdmESm/BeAl+tKZKudcXgV1zQ+5lnMP7N&#10;Dei3/hk0WfIeAdCbeXyEeRwMU5mKNV1Wtz6PVV7iiiUj/7J8mubv+CMT/uU8/6tFOJbUssySakxe&#10;54OTidIGqhgkTVWIyi/E6If2o+Xgo+g42htWg/biyfdCFLyVKVutxKC1pz8rmpuWlqLgogo0fziM&#10;9Vf2XGbnNjcTk19LPMGffnPiw79G7vO5tL/ZAxmw8CAjmZ+DRvODsCNKXElqWdmkgkhm3AzAYcbK&#10;1BoVVyX2xV5E+3F70WXsIbQauhlPfxDA8zK1uxr3vx2q9rdtMexLPPH6YZRL1ygV4m+uo9r2kjqE&#10;X7uGng9HobGsYDuXACarmogxXdid+LWJesfPygVE1EGx97G3NCUAGjtT5ZVBAH2QJaYsXVMYVyie&#10;8opXz1HMi/n8q2op80b2+k2lKhuDLGwP88ak0eMxY8BEOI+ZDtuh0zG25wg889p6pNVlILHuIlKq&#10;C1BUqxmvtX+/JPxF2CHzeFNGLu5cGo4esjUh1UZTWRKLQC3vK+AuU9nUSPUsvq9DCK8hwMgG8nN3&#10;o/2D6/BNkAOu1HZhOXZnbL0Qd60/0vM7k9kZEsSaE8yG8VErmaZ3+b6+rBXBTF4s3y6FqRBzxkUe&#10;c3kumXlyitd+z/AEv49nIPjVGiO/silickcgu3ocSup6I6NqHD6NXIBuG55kOraQdZ+GGYFb9gtR&#10;y2O5nsfmcG1qoywXVvsXeSb8XtGYn8BYLTaH5mD4g7uwJfAiwgtL8dXJdAxY4YPWZHutx+5Fp9F+&#10;6DZ+D0LTxFFb5t3qNYWbJMIdlVctO3rx/nzCN4usPYx1luXrkogOj6fjmcMZD+ph498t56+Vzuqz&#10;PrnWgGqX5dx0GMyJw8wPwvjasuGOOEMyIxQT+fPAJwBaxt7parWsw1KBIqHUqw+jzRA/dBrjh/7O&#10;e5FVJNvu1eAb/wzYPbofe04moEQaLlMk6fm1pvuXCJ9ZytQ6fCwT48Nh7Z5MQAuHMdU8yzkpsHZL&#10;hKnMbyW4CcMz80hU6oEVVUVZx85iTiLzNZkML15jIDIAQJZk45IKAwLfko1JjF0q3Y9uF78mObXl&#10;iKvLYUjHgjdWYfqA0XCeYAuHqS5wmjIbrqOnwm62Pc5f9CcfTEV07RW14YxELI3sl+NnCgiOdby2&#10;kKX09uk8TFoTh9ucyVTJWk3dyfjmJSv2Kiu1WFClV6uqOETC1FlU2yNotXItjmTNZFzNqHVZsi2b&#10;sHszYGnKyKwJamqa8ft4Mr9n2Lx8mZ5APjaR18uudzI3W8xIp/VBliWLY44kMmXxPB4n6L3FYM/q&#10;2Inxid3PlKHe/idMsjWCSqaj97OrWR77yFbPwZRMW/wpjWbF4M77zyO8QFMfbwXQExFtSvbbgK6M&#10;NRz48lAW2o3/Ch0m7MDtI3xwx5C9aDvhIJqN3ovbBnph1WdBzA8hAOKPKRFohx8//Jn3knuljkh7&#10;r8KFikr0XBsMA/swWC1gHSfrH/dm9JXSf7t7Cwvf+tE9SWlmS5JgOp+Ndu4FWN4biKPp4gbARsB8&#10;EA859eFX5Zd/V1nJP9ocwlrsDLmEUR5f4XSUtvT224cS0GrEXnSbfA63jd+Kz320jbw3fB8AL39R&#10;b0U0lvjrjOXmidj0NMCX3bNq8cqZTDXCbelMMHMT1ZZg5hZD1U5UWwKCNH6CmaivFnMIdgQ8G6q+&#10;ljyaE/CsCH4WBA5z/i4zI2SgQPaZaGQXielvpBJmhOkJs/514JPpgRnVJYjUXUS8LgkLX34c0++e&#10;BNfxtpg9bhacxxIAR8/C9JnOCLhwlMCXhti6PGTWlpJl/XZjl1HiKnFtYF4HFpSh22P+MLELUltC&#10;ms0lyFHlsSSDlYENcV+xnh1OlktQnxuERlRvXz0+j/fexnQ2JoAS7HT6kVkytLraJmRZ41BRt54N&#10;/QS/p7FUY8jtj6H48qfIO/QMLr2/AhfXL0D2S4txdfc6lKV9TaA8xNwJZdqSyP4ioav9kve78Hsb&#10;FbcMkAiwKhWYjBJojnfCHGC2+FOYzgkkKBOoxSQxW5bzCof9+wmMU4BDQL5alfXfUql+QRTMMC2q&#10;7JVmBWw+l4Yutvtg1ZfA18cbFnd7w7LXDvRz3YtV2yKYfl6r36ujVs3Tlq5T7PBVjEveSbpQLe76&#10;OG9MtPalfPuU9lyDdwIvE/hCYD5XZvBk4fZ7krHKJ+JbPYT8O+X71LwH7n4pSzkqNl5ARuMUhnu+&#10;E5VDGuIfM5L+pwh5VitmKJUReOh9soNO3+DtHbLeng6xJZUYsdAHbcbsRNvJhzD+nqM4llEEx/Ve&#10;SFH7296cdNy4yHzZWjZMTf3Yc6kAt913Eo1lpoKA1hwCGUFMgExWQRYHXlkh2cghHObu8l1cW3id&#10;rJbsxkbnwkYnDY+syVyAUlxCZBCEICILBgxbH48SVmU+kHn065W0uoaKYFUpInQ55EAXsDfmAKaM&#10;G4+ZQybDddR4OAydjFH9x2DdK88ipSYSSXW5SKrNRxaBT43uqn+/LIKLYkcUO6zMIl21Lx2NZp5l&#10;usnuPGTUOgbWztosCTNxUhZHbXu+u/sJtHnqFcQWTWUsRrxT765CQFJBZ4nq2oGoraO6WkMgq4nn&#10;+VCUVexCzjcPIX2cHdK6jUB+m0EovH0QcloNxqWuw3Fh5FikrVmMkhyqumSEtZVJfI9QxvcS45/A&#10;YKme9eMosYCsARKrB2PQ8+th4LxfmRVMHYKo8pL5OYn/5Gm8fjBFvW9tjbj9CAj+HnD4C4X5LxvL&#10;i3tR1NVSvLw1AnaPHYXTw8fw/tYgRFIbmv70MZxN1S9dLzfUtw+CuK6mht/qz8s7ic2u/vuNiiSC&#10;YMy6WMp6I65S499hvtknUeWNhQFZ3/BnQpBZlNlZDyP/LuEbtnLZlH6x8ZIsshQ2wgVx6PDYWWRe&#10;E1WzWPUeNywqXyWDKdJ6rhN1VkZiWTDC25Z/GACrft/htS3C7LQK9+KeKLQf54tusw6gg60fOs7e&#10;g9e2n1e/CaX/9eZ6s4VPk0QTqNNZkQa/EaZGOa2dyXqYT6biL+Yq7I7nPOLRZG4CwVCAkKoufzcS&#10;P7a58TD3YA8pRmFnWUopWq12bMoOxpigYe5K9sTrDGbH4O5VMSiUaWQCTL8BfMIMLtaUI7LuMuJq&#10;M5GCJGw7+DUWLFsIBztn2Hk44+VPCHpl4fwtg+rwVcRWXUFWTYkqll9XdTVR8KiAoBpJZeXo/Nh5&#10;NCLom1PNFWAXVx0Z1TWl+iPT1sxlIVQnT0z6fC3K0Z3vIC4q9S4rZGI6QzK0DqiqW0GQ2UuGkkmg&#10;P4eyrO1IW+CBguaTUNVpLEo6j0dxx/Eo6TYeVzuMRmnrMahoPQFZ7UYhfcYkFAa/STg4x04pjekj&#10;Y1TMsRfzxPjHZymWach0dMHU9x+DgYMXzDwimNcsB6d4NJXjzFg0XXgWZ3OkU5Vs1wDirxDJ798z&#10;U0RKRy1Oq7cri/zYCrV47n03CK9uiVZ7Vx9LzMdbuyPw4d5QNSIvPpl51eU4n3AJYQlZuFaj+cbe&#10;uPxYO0TjKakRs0AZdmYWwGJemDLlmM6ltrMgGfd+F+qlh5J/l3yalLe62/NXqaLEwmx+IgzcAvHS&#10;URn5kh5fJjvfGNjIVULTZWWQK6XaahPagIhQd/7KDBSbRAXPP/vdWSz9KAg2Q7/BY29GaRGwf/sm&#10;5jIsBu9Em/EH0Xz0foxdsge5payYdYxP2OJ1BfJXi3qSOAizyjxzjCruTH9YuyYrlmcuU7WE7ThG&#10;wchORjpj1IIEosJakAmauPJ3goPpHAKE7J1B5mdMddDcVmxiMep3IzJAYVDm7lFUdWPR85EIXK3S&#10;2y/1rPgXhfl5mWUTRUBLrM1FXE0WckSdrQnFiYJT8C8J5Ld4qrjRiNVdQbQCvjxcllWeqSbfCPCJ&#10;CPiR8/JTLZ46lE4ACVa9vZn478nSUnZ8T7JVWWnGfDY7BoddmPnt44TKzsw6Iz5KwE8DwFqdBc+N&#10;ZGzvEQSiCV7hKKn4HukE6cutR6Cs20gUdpiAkk6TUNx+NApbjUBR61EoIuBd6zQSBZ1Ho6DlWGSN&#10;nIprmR8wnmC+xwXm1Q7Ga0egaMJ8YT9OAKysM+F3IxTXtcW491bCwG4/OyGmex4Dy8R4TihsZP/e&#10;KUGY/k6U2tRKeRj8RdVL5be0gd8hytIrbUaZPsQ9RWZ0a/BXxCJ56JtwjLr3EKY9ehStxu6Aeb/t&#10;aDxgq9pzWiSBrHDQ/C/QctC3WLB6P7JKWfb6dNx4WgSAa5TWU0XSIjZu92+iYTCLWg87bdkStN8z&#10;SfBKzR4tWHIjS9zdEqLTlbVx+zI1xXg+G+ySVIJfIro9HI3UCvFyZ+YQ9KTy/6YwIzUqXYnDYdkY&#10;vWgvzqulgcQ3TPNFEpuDMIjo3EJ0mL4bi148gj7zDmDyPfskAsUCl716GPe8GYAh83fD8fEjCEmS&#10;FTZE/qIa+Qsi7yyWSBllC75yDW0fPKtcTqzYaAT4bFxl6pa2erCsZNJUVF/2guYEPbUiC4HQWtRZ&#10;GcBQo7ziwCz2MIKdTP4Xvz+CnxUZouXcCKrHMRjxdDyuyiijdA2qov+KML/LmJdpdSWIqStCYs1V&#10;pNZlIZH8Lp6Ql4BMxOkykchz0XU5iKi7gvTaYnXP781JjSlUIuBaCZqtDCXYEfypNsqS8bJasmwI&#10;LkvVy/S8Ro4s0xdfJNsYxHtEzZUZFmYMjVFT25psbwHj82TeprC8jyN324O4KKyu+zQU9BiP3M5T&#10;CHCTUdRpHIq6jEVhl9Eo6kxA7DYGBYNmorDXFOQ3GYILTy1mPvkxHy7wGUfYKT7AenYnP5PxEXAr&#10;6sj+yDgTy0ah93PPwND9qFrx2didZcAO3lSxcIbZoroF4osgbaqkmHZuqL7/zVJHNlqjK+H71iIi&#10;v4Rq7150neCFO0f7otkQP7QefQodxp9Gy4lH0WXWNgQk5fFNgEMXinCX02HY9NqCz47IxABRXcWN&#10;R0BQRX0Dol1Yz4UPXy5Ck+WRsPRg/V2QAvMlGVj6fcwJwZOAgABzBSy3urybePWdrs8WwWR+DCyX&#10;Uc2dE463j8tQv/Q2fGHpHbT3/QWR36VXkI+y0kc15r4aBcv+e+DwoB+uVMjC8EK9a1EtrI3xvro7&#10;ATZDtqGf+16s3BSDjpM345G3ffHAB0fxzBeneEUNrpaXoqJGejdWxN+hIvx5ua6QCT7yPi5fJ1MV&#10;JaNZQIYzjw2cYGYqbhxkfFYM1gQ5G7IgseGZiuqrD6Zq+pS4T/A3cXXRT+6XlYhl31lZRdiKv5vL&#10;nNJZkZj+ciKZh+SXgF59NfsFkXJhpuezAsfVXUNsXSHB7wqSanIQLwyw+jISagsQT6YXXZuHhOpC&#10;FLADEjD/3bkphUu2LSO8c79KIjuNYLrFZ09UXbGXyQIFCQT0CLJXMsL7PoFXihNvtGEDM2Q6TQnk&#10;Bqiu6cY6sI4pCOYbJqLi2g5cmmiL4juo2nafosCutBUZ3x3jUNh6HPLajsaVO0ejpB3Br+MkFI2w&#10;R2EfAmTL0cjtNBWFsR/yGaGML4J15C1U1g6hCm3E9JL1VcuUOCu8d94dxnPfh4mzP0ycqOq6Mr1u&#10;bLTuZN3idG3L49RQdHsyEtll0tmLLezna7ywpH9qYQPF/JS2VIclnwag0YAd6DDcD+1H70GrUT5o&#10;O4Ya0lAv3DF0B4z6boXr2sOqvckyZPM/OQ/Tu3Zh1TvaQh+ygpGE3yOqjfMogygljNNpcw6MZIUh&#10;4oaJUySGrU/BiSsFtnpYubWF79Fs9sYLV4yWpcDiPlboeVHovjYSOdViYNerpzcgApBqEVJmzbns&#10;a+jmsB9dJ3qi58w9iL6oLQskzVkaa3ZVJcY/dBSt+XvzUQfg/Io/Fr50FG9vi8S+oFQU8UpIz8aM&#10;VsZanbjS3Fg6bqZovX4dvJILYbYwlCwhCdbzUsjOBODY0GV2ApmeDRlfUzI6mbIlc3W1Oaqxys5n&#10;JquWiDoro71qsQJ2LjzKHFdxC7Em22smI2T8bDDxHOZ8IHORpbIS+H6rgUmeUA2XRnqVFTy9tpTA&#10;dw3JBMC4unzE1V4l8PE7z6fXlJFJyv4KcpsyQGh5eoPZKpfWqTnaFdifXgTzxf4K0C0I7rL4gJWw&#10;XDJac1nK3l3sPztx1/NrEJkn7iy38WaZikbGpxvGuvImH5vAnI3G1ePPI/OuySjpOA5Xe4/H5b7j&#10;cI2fy9pqNr4CMr6r3ceilOB3rQu/D7THtb5kfd2nIq/FOBRvfILxn2J8KYx7E0p1Uwh84tYiVfsO&#10;nM5zQNc1T8HQbS9k4VdZRNXCJYTlFKXNqXZgp0X13MqWrG9qJNZ6aipiDVn3L81O+ifq4g+iq6Sq&#10;SWLxynncNsgPzcfsRbPhfLf+O9Fu3G6MX+aLh94LwFfHMhF8sRCVaq5vHT49kwajfjuxcFUgOz5Z&#10;0FbCb5hS/kME8IULC5AK6wyg1tbiHpmtI1M1Y9BsXjqWfxb279iW8pPYjM+6PJUD4/lJMFsUT7YX&#10;ijdOi7e4Zk+70YahZhpUV7En0GHFF6G4fdgedJi4B66rT6NUQFRXoc14YGVKLy/HsHuPoPU4P7SY&#10;5k1wPA67547gWIRsWCRxlZNcCC+Rhwvr+TsrmgYIYl+Tdc8u8Dj+HVminQ17TjQLOFmxOzU/1SFa&#10;qbqyRJNsA9mEaq7scSuqqzAJU3sZQRRGqK1dZ+kSr8BPFi4wsY9QAx1N5yQTPNkIPRLZ8ALxyE5Z&#10;SFVmEmh2nd989+vAS2xUuWR/6TXFSKgrQEptIS7ws9j0ipnvql+SP/wvTVp/2w2JdAJq1zrmxyV+&#10;G/pWJBpRzbWRpekJ+BYEfwv91LUmfC8bxxAYuGzH0GeegGfqdFyrvpPsw5SMTEZfP2WM4r4UjpzP&#10;H0UOwa2o70SqsONR2H8y1V1+7j4Z+WR/hR3GIr/NMBS1GkzmNxx5/WyR13MWCrvyuuYjkLtmOeM7&#10;ytSl89V2o0LnzLrTFNcqW2JXwgwMfOExGMz7lkB8nmmV9DHfXWXVGX5WbI9APTOcZRULo8nRaOVx&#10;HImFok7KaD5zSWXarSLSa4kZpA6rvohAq16e6GW3H84vnMRbXvE4l3oJ1wiKP8K1+PZp3/yzi3DH&#10;jF1oN2wHDoSm8bXIatkR/l4Ql6uVCUjqAsqxaHuG2pPXzCNBzeke8kSo7nB29jQ9vNyawpRbLfk+&#10;pdJwXhJMlrNxuyeg97rzuKzYntB96eFvTAT4JEtC84vQ1fUAWk84itvH7cGHB4XB8DeyDpmlIbYF&#10;saJ8dCKbvx9Dq0n70G2yFwYuO4hVX2szNcQGqNkK/wFhUmXVlWpx8iUAfRJ1RRnzTezDCVyhGoix&#10;kVuJrY8NSXakauome03wnBrUICi6U80V4BOnXgZLUW3tqQ4IIxJ1l0FUYAuxjxDw5D5LMifZKey9&#10;szJDhiJsW9iuqmo3LsLkJIcFBMVlRZyQ1SwQla+M63dW9B9Fa3RiYJcZAs8fz0Kj2REE+0RYy0AP&#10;GawM2MgeuE3JoMwdzpERBsDA/mtY3rscX4QOYtqakoFMZdl+w/gu8Pt55L/7GK60GkbQm4jSHpNQ&#10;1pXqbLfJyOs+AfkdRynQK2w3Atd4TT7V3cIeU3G17wyqxROQd8dQZK9ewtQcZroyCIB72SCdmU4b&#10;nMq4G71WL2BH/i5M5u2DpW2YNt3OmWyU5WjqJBsesWzsJLBMxPY6m53PxAA8uFkG2oRxi3vLP1QP&#10;f1bqy7AGB6iF3DFlC7adzrmuhmiMvL7OXK6tRNxlWU+ZEEiG99GBeHSYvRWtxn2FIyEycCkdvPr5&#10;d4vWPitwPKcQTZaz43CX1VuowSxLwrJvQ/foIebWlO+SCjZ0ezodRvMTYbxEdlU6h/fPaIyjlmxP&#10;iO2NiDaKq6x4eHlPHFpO2IFW0w6j/9LTsF11DH7hMu2IhVZXxMYooFqFHDbIKev8ceeYfegy2wt9&#10;HQ9h7BPHEa3cClQzlaj/Nrn+aaLi1EGYUg1GvREHg+nJbCiBsHKNgBUZTVOCXDOqps1Y2KLeNmWw&#10;IXg1IYhZEPSs3EUFFDAgCArQyaIEZIRG4szsmsAGSHCgGizqgQ3ZoTg1mziHU0UOxLEMcR+S3Lrx&#10;/BeRaqjUV/nHxiGfVeDnP4x1PxFpJMI2pHHV4Xx+MVrdGwZDNaBDtZ3vZcZ3tXRNhmwBaeVK0PPY&#10;hS5Pr8LmqHkoqGqvbG+VNROZpk8YRzLjOou8L9cgu9UIFPacgqtUZa+1H4eirlNwrcdkXOs0FoUd&#10;RyO/yxhcvnMk8luPoHo7Ale7TUBR59HIbjoQuevuYWpkFocMcOxCRd1sVNc04bNux5FLUzD4jftV&#10;OixdgsjMQ9nphDKtBGaq5GZ2ZHtMsywLZmZH1kLGYuKagSZL/OGfe4WvXHfTVhe/GSJlq1hoTRmk&#10;W17waQBWfSozXESKlLYVeKkUXwekYc1XgRh//0F0mrYDu9V+NQKIQFxJGY5EZuNi4VW+nnhrqNO/&#10;T5gd4rVRWycjzDp47GQbsQuC9dwoNHZNxLAXY+pCyovVCO8tJyxMm/nbL5Q0XhgP86XxMHJNQqdV&#10;55BWJkv2iKol6umNFbigv5g9c6uqMfzhk2g7wQstRu/Dk1uDMeb+4xjiug1hFwt4pU5txiPL3Qib&#10;2R2VgY4TfdF+2hF0nuqHTva+ePuAjDpJg79xtnkzReCmTlR8Pv/j+CzS90DNX03scAQ6M2dZhYVA&#10;J1O1yOrExmct7E9cWxwi2XgIji7RauBDlms3lSWpyITExmfM+2XerpWsZUe2IUdzNj4zAp+RSwg6&#10;PBiPtFJRT6QEVEpUmm5EpKSkFOoBT8pOGmx9uNGy/CWRCi42RzUJnsdrfIrDRtnSkRXekaDHfDBm&#10;hyA+i8ai9rgfQ7unH0NY7nTe3ZQRNCaLNmbZD2F9eY1xyPSzkyg4/hpyuk2hejsBJb2noLQTjz0I&#10;fN2noqjTJALfROR3nYjL3akGdyAoth+Noh7TkN15InKbERDfW8N4ZG7vJcb5HSpqpxAUZHBDlq+y&#10;RMK1wRj2EtVdl/0sL9lFLhzmcyIIfDK1jixvDsuU5aI+C3udEwuD2eG4d4tMnWMZsINWA3y3gEgb&#10;U50yg4z6R5dXwHn9bqz70h87Qy/Cds0JtLXzQdPRu9VS9M2H70X70T7o4bAT53PEZq7VLZEasdQJ&#10;uZFBq98rzA/l1K/urcP+7BzctjQIxvMi2ZGk4Pb7E/GAd8wmPdTcWrI1oWRi9+fSFEW1WBwPA/aE&#10;G/w0GxtzVvUGv8o4pDLoM02jvXX48GQmbp/sjXZj92HkHD/EFBVg2iOBuG3oTky4bxcyi7VRJOUT&#10;yIwTa8Tc184SKH3RY9p+dJhyHNMfOorCUqHnv8/werNExlJlW8YrDBM/IwsmO7CeEwVjqrAmBEBj&#10;Z1l+nyAno7oygCEzN+aS6bGxyzQ1U0dZcEAclanmzmZjIrjJYqMyO6OJe5JSlcXOJxP8ZeViFRiP&#10;bOwy4a1kqiTsmcXMwEp5qzCNn4gUnb7xfByRC2PbYNzukoQm7AxMqPobu4fDaFEADJd8idei5/Mq&#10;za9OORWrdfbEt+8JvuNZlnAISvI+x8XJzgS4CSjuS3W3y1iUdBuHax3G4yrV3gICYVGn8WR941HU&#10;nSywxxh+noxL7SbgUndbFIS/yrij+YxM1sP3UF43nNVSpsY14lGsOWbYkuwK8+XvwHSOrJko5gU2&#10;UJan2ZxoGJPFm7lrgzNq6qEHOyj7RNy5IhQpxcK+2QpkROhWEz1VK6ipweK3D7GNbcUdd3vjzpF+&#10;aDfBBy1n+KH9rONoM+EgGnffhonLfFFaUY64q9fw+bFIXKkWtVlsfNIm/1w9K2ercficbUUc2Bem&#10;woD52e+VyOIsna6dHm5uHVn+RcZhs8WpsJiXBGPHcLR5MhpZZZpRV/JBOUyy0H9R9MCnNYJaZFYW&#10;ot+959BmtC9ajfDC29tkD4xKzHspGs1G7WDYC/tVB1BUKZSbFUonXuDAodSraG23F33Gk/mNO4ix&#10;C7xQUCq9042reTdL5E0kyLO/Sc5BIxnBpepq6RrCDoIMQWx3BD8j1yg1E8OC7MCMTNCUwWJBIszE&#10;L4ygKKqfzAc1FhuSCzsWGdQgMKggyzlRLRaQkNFdGeW1cGLHM/08ntunt4feioD3X1KFyGslaPeY&#10;rLacBNkAXBYlNXWOYMU/iDvXvI64svG8TqaoyVQ1cWCWmRtN+N2Dn3cwlyMZy1Fc/OJJ5NwxGsVd&#10;x6OYKm9Rr8ko6jABV9uPQUFnAl93MsKOZHwExIK7pqCwywQUWo9EpgxswIv5lcJwlgD1KDWKzoyf&#10;gKf35ZP5upl13THi5adh6OpLsAshuIUr/zMBPnMP6XgiCXrUfFwJ3uJbSbZuQCa+bt8Fpl/smrde&#10;eUiaZLBJUvb0d+GwGrANbUZ6446he9Hs7sMM+9GE5+4cvwPjlh3BzMf94B2fjpd9EtFo8Ndwf+Io&#10;8oply4Y/STBU3tTgq+R85qWsPiQDR/Fo+eAFPOmb8qwebm4NySzSdRn5elSt9RKqZjIn1yUKD+8W&#10;2x6BTmGdvIx8+OUCr5+JUV8nPjmSiFZjtqDLlJMY7OyDlKui2gLP+kTijone6D7xMG4ftgnLXzhG&#10;lUfUWAE+jfWt3hZJSr4NHYZtxdd7xbDMSH/50X+JyOO0R9YxZTo4fpbIHiwETQhSNjKaOy+OzC5B&#10;AZqpHSsa1dsmVF/FdUWBHQHRaj4ZA4OstiKjnMLmBBDEaVlUXxnckCk+plJB+Ltatp1gYekgqmIo&#10;zhBs/xUixcOOUbbSnPMdQXt2BCxkTT6qu7JQg6HrXtz98jO4WtWbF2oLjNbP3NDprNhgR/PON6n2&#10;+kNXHYXy8q+Qed8CXGo1ieA3GfndhyK/xziUdKHK21nU3fEo6DCWKu5kAuN0FJEJZk+Zi9KsjaxB&#10;sly/rNjyNVnybMZvrZ4lU9V0yn/QiN1vZ3h8sxKNXD2ZzyEwcQmG+VyWCUFPXJMsyf5UZyWg5xTD&#10;so6FIQG87WOJSK7QbGO3moj6LS4pQk6e3xyHO4ZsR8tB3rAZugkD5u/DsjeC8IFPHE4nZ6OYORCQ&#10;fRmub5xAb6dtMOmzie3xG1y8Ivb0P0cwVKdAAlRI8Jv2XiIMZ5E9sxMxmxmNca/Fih9bMz3s/POy&#10;7uCFTc2ezID5sgSYzE9Bk/sicS5XgIrqlV59VbX7V0TU2xoZeeT1udWVmPT4EbSb5EkAO4j1H4Xx&#10;brEn1GB/5iV0ctmLHsN90XEae6NRu/DRtggVhzYvsoqZVgufwHT4nUvnHTynRg9//fk3W7QelCom&#10;g19uIW6/JwyGwgIWJsBqXrKakWHBhq12FJOZCuKPRyCTZdVtZKkpMrlm7om4TT6LmwSB0VA2wnbQ&#10;RnfVTA32hCay0xivlXubkumJa4yRbSx6r45DfmU5K9E/Y9v8fSIdpHSMtXg/MBeNqS6aElCsZGCD&#10;wGfucRA9X3wOl8oHMGNl1gaZl4ARgQ91sjJLW9adFaxD3gQ+WYbrDCoub0TqkoW4dMcoFLcfRZV2&#10;IoraEuzI+PKp6hZ0oprbfjJybxuE9IkzUBDxAevYCcaRznp0gm1vNcvuLj5LAFZjl6Jay34eRTU9&#10;4Pjdg2g015OsPVSxd0t2ZJbsyCwU02PZEPRkBW1ZKcd0HstvQTIMHGLx9jlx5Je6Wq/d/L318pdE&#10;pUTsrVQ098Tk4Y4RuzFl0QEcC89Bfq2QCmFyUkbidac5ZYvinphXAq+AVJxOyGYcUo5/XrPSnL1r&#10;8W54nqoL5rLsGvO04+PpeO50pIcedv5ZuaKr7D7ri1g0lrXhFojfXiTcP09kFmj7jgqTuxGprWW2&#10;6eew+qXmoZ39QfSbfAqDZu5BrNrNqhZ1NbUo0VXhwQ/80WSwDzpMOYSOUw6TFW7F6VipUMwwsTPw&#10;2h+lgmnQXF7+PpEqQNCvEfUeWOWbBoMZAVRdk8jy4snkUlWDUPtLuDHfCGKWstqwm7iiJMKa14lK&#10;KwMWzXiN+PTZMKjrBeRE3ZXPKlAdFvWWqpSNg4z4xqCRXTSWfK0tufWb83NvCZHOScqsGgHXSnHn&#10;iiAYzyD4OVLllQUXnM/A5uG3EZo3jdcRhGTjIMXCtCCqaK2uP+vbCwSrU/w9hTGdRWXZVlz89GFc&#10;GO2AK63GorDZQFxqMRBpHYbgQudhSB02Hhmr70dx+mfsVk8wGWEst7O8/33GNZ6p0pak14BPbHwm&#10;rJ6NkY2OGPjms6zrB2Axj2ouGZ0lWbc0TjVwRbZnzWAjwMfykgVjTdyjYDA5EhNei0E+62NVXQWf&#10;KdD3d9bLXxPN5UsGnK6xLBa9fgxLXzym/62EbY/gJx4UTLEWWK+UPa++Y9WhppaAeIPt/ddE40pl&#10;yKqpxtBnAtDIUWze1HzmpmD2h2eC+GNjPfz8M8IEGH4Snre91VOJLFg25HnxMF50GvuTtI26tf1x&#10;byQjWAEIfLJkjow/vrw7Aa0mHESncfuw/m1ZRFJlK+PSMjutoAT9l+ynquuDjuN80HTUAbg9tR/l&#10;8rtUJP114hz7gwrNf3+tXB+/jKDy2Xx+Zm0VBq9jxyDqmxtZgLimyFLyetcUGZSQDbWtXbQl5WUd&#10;PWsWsNqDVjk1R6lRXzH2W9hTHZZpXDyqLRgZZC6ruFCIHcncNkrZ+Bo5ncemULEn1aJS8vRWNKb/&#10;RPSNiTVeXCjsP45Ao2nau5nLsvRzgmHg/hHu97uH13VleUrVMyBJFBDUdlGrw+2orrUl8L3IYj9F&#10;BpjIJhlOcPFFcf7nyN/7LK68+wCyX16Ei2/ch9zdz6M45UPyFz+WVDTrXjbvCaW6/DaDA3PuNiZJ&#10;G0TRZm0QXBUI3oHvU2bC+t43YDongIw0nOmLoMobwzKTUcgo5UOp9gMW84OaaihHvodzGDu+QBzM&#10;LmB6y1GtWvhfXS9vUAh2VQw1suAEyYLsfOjxnB/e26NpUyJiKU+5XIL4S9eQVyPXafVKWt0Po/83&#10;432YL3Uy75cl+NypVBiwvlvOpdrLuj/gxWT45ubZ6yHonxGmrPmib9OrDBZEw2RZIgw8YjHoxSAU&#10;6a4x7eLCIqCjXuU3hLAk6mhdFelzBRa/EorWBLRe9rsQHCeLEmi9kXj2ycIEIjvYsFuM34E2I0Xl&#10;PYju03chQLE+yTdeK8/n9UyBOkocf61c/6Ly7jKRpxrfJ1yCseN5mDiGk63JXhgxapl1YW7mBDNz&#10;qrNqSXn5LgsSMFiR2lvyvJW4togjs4wc8h5Za0825TGTFZn1CxNIkFVNTBwieC4aRmSOLZeHqg2i&#10;RW0Rd5+/W83/IyLNRuUZy+7Vc5dgMDOEoE82xfc2k4EDt+MwfeBleCU48Oo2Cux0tQS+WtlgSKqi&#10;+PS1Zf0Yw/JfQ8bmxWMQf49i+YczdnFm11Zg1pHV1fFYg/PsnKmdECRrdMdZWi/x+dNRUdee8Zvz&#10;WlmGiqxS5umqZ5ghsHQC+ry5Fo3m+zJdBDMPgtxcbTMoazFdSIck5geCnrZrXCTLTzo3WYEnQa2K&#10;vcpHZjLJIhtSO/+7bLR28/eWmTxOVExZKVH8YgUIk8vK8fBHx/H0l6fx5YkLsF91CD1neuKuGXsx&#10;ZdlhPPtZAOJyZd8c1rEambIm0PfnO1l5d+XeQu3tMDWA9g/HwHAu83VOLJouysQDu2J89RD0z8jR&#10;whqHu1/NqGs0PxmmS9NhwArwwilhGtq8vV+amP1zotRTVvrc2mLMevwU7hy/F/esP6bi+ZFOs0wE&#10;0MgkJXtf3kUGNGonus44hrajd+Od72TXNhZgnXjJa64uf7UoNvmf78n3ELW8gG+1cic7hJlU22T7&#10;R9lTYk4iVR8CHYMAmhjwxVYnjsjiyiKjuzZzEvibqEx8P3FK5lFjEWR2whLZuCxlapdzoraKCe83&#10;FIdZAqn0juNeimYHIjlUrvLr3yDKab2ODJVM3b+wHLctjlOzW0RllMn/NvMiYOjug+aPrMc7QU64&#10;VDOKza0Na1pXxBcORfKllqitNWIcVqwzsrDACjae9xivL0vhLJ8ggxYyb1ac32V6m+xFEsZcOsnr&#10;tzA8zevH8f5WqKmxQU7Z7QjJHYyLFcNZJ/sjrWoA9sQ7YshLD8Ng4XcwmRugRuRN1UguGyTTKSYJ&#10;U5lx4sjj7CiYzSLDIwO3dpVFNtnBuSWxLkSj37oQqpNiN5OJ/dJB/1T+qUULrheZ4llG4ClhLi94&#10;8zRM+36L2wbuQquRR3DbqEO4Y8g+WPf+Fl2mfwWvk+KjKG2ziuEmADajEP9OcYATRzSPbWkwcGEn&#10;uCgGjV3SMWp92LWruvL2ehj6++XBA6lHzVamw4iqWeP5sWj/SCTS1d6b9fa9G2dZml1Oh9SiIoxb&#10;cQpdp+zBpgMCZMIEr4tHegJZWJOZconXu7xwEs3H+qAdGeKSdf68WvMX/Lsa/C/3zjWIKS5Ht1Wh&#10;MLQnoLmKWisjttrIrTglm8mae8LWyODEXqeWlZIlqgiAMm1LFiWwdCBjkJVLZFDDjoyRwCYqrkzp&#10;MndOoHolAEjgpIolswcM7ELx5J405oEAMvOJ5fBvEMlCLR+rkVNThpGvxqGxfQSZMCu8A99RFitw&#10;i4SxyykYLPkc/Z/dgDmf3QfHT+9F8yfux4unx/Jeqr01jVlFmlCN7MaGO4nq2/0Es1cIMF8xTzz5&#10;jP2sGz4snS0Exzd53aOsq0783JdHM2aXLHJqjoSidhjx+mx0efpBajFPotPaJ2C09FUYzPeC8bwg&#10;qrFk8DLYNCtEm2o4m+Uke/06Mp0sV9OZBG2es5FBKwKhGdU0CWK3tHY7g31pl5mea6iSpd1VDtxa&#10;Uk3iIBMDkopKMHjxPjQb4oWWo3kccQTNRx7D7YN24vaB3jC6aw+aDNiEw0HSmbDDp5oqbf+33kna&#10;za8BvMRQb6vfmnyFbecsjBewo5kXhzYPZ+Lls2mr9TD09woraYtpH0cUG8zLgPnSZBi4RmDJJvEb&#10;0wBPGJem89+YaJSf9LrwGoYtO4u+bn6IyL6szl3vDV7fOAJzCvHop4cReOEqBnjswZ2T92PmihO4&#10;ViWrO8tOHv8E05G0MajkVsM3rRCG8wKpioq6w8ovvnbubMTis0fwE7uQuKGoAQ5RbQmK1h4JBDQC&#10;G4HRXFxVCHhNCGzWotLaRsJkljSsKDY8gqkjr3Ukk6QKLGxD1GJLj1DsjhYbq1TcaubFvwP4VL2R&#10;f6qz1GH9kVSCuD8rfAQ7BeaFU7IaNLBwClJgaOxAAJzth0azdhKMXsF3CTKjw4T3y0ivIYHOhA3Q&#10;hscOqKkdQJV/NPNjBqprZ1GVnYhyfq+q7U121471y4ZPl/00qD7LvQS/KtwF++/uI9P4GgbOh2Do&#10;th/GC09StY1kJyazY3gkw7Zkh2Ulec/Oy5qdj/WcGNyxIFGZIJqSiVsrM4YwepYlgc/CiRrApAA8&#10;7C1lVI4KmdivVZhbSmQPaqnDou72X7gf7cf4wXqYDwz67oDlAG+0GOnJNrcLXaYRAEdtw91k45cr&#10;yljfqlFWoy1V9vOEQBP57Vd/lzxhu5d/ogWMfTUUBqzvTebHo/GiJMz5Nlmou5kejv4+2ZSe83qv&#10;5xNh5JEO0yUxrBQh2J0ko6/aS2kV+cZFbpG1wdJKyjF0+XFMWH4E+ZWaC4saKFAXSGbVoJSN2fY5&#10;b7y2WRv4WLsjBi1Hbcb0e0+pjZAlJq3B/54U3Cypf6YOq/ano7FdMFXTSJhSbRODtwpsILKoqCnZ&#10;gLFtNIzJDEz1Ax1iD5LZGLJpkNqDQwYuREUmuFlSfZJZG9YESWs1GhyrbH1yv9XsWBjOjEKPJ8OQ&#10;zQqo2cxYBtd1Gre2qKr+Q+55X7gGs/nhMJkZqjYcF4ARBmzOTqQp8818ZjAsqd6bzmLHsvgTHM8a&#10;w7tkkEPcXAhgeqdjNUCha0TQM0RlnTXqam4jsIkLjBGvFT9AXqN2VBMbnowQa3bDfLTC/B2LYODm&#10;xbIJZnnxeQQ9mQ8tPpKm7mHK5iQbt0sZWTrFqMEMYfKyJqIsHCuuRuJgbsYgtltTF6afaTecEYbJ&#10;r8VRTZehnFvRFKFvPwScPF0Fpq0PRvPBuzCQefHEF4HYfjQV/nF5iLtSgtSr5YjJL4f9i2ex/bAQ&#10;H7ZYttPf1/p/QRiFxh2r8NSxdHZAQhwSYOgajT7rE+FfVDZED0d/nyzZlhBqfl8KLBZHw4AM5u7n&#10;I5EnKugftE9oPUANLpP6T1jpA49HAtSEbhlh0oCPH1UjrsP3ZzIw6J69KK7m71TnIq8W4q45WzDh&#10;3sMoFt81ijaafBMy/4ZFnvXj80qYzjEvRZORhMLCgSoO1VVT8ceTwQonUVnDYDyTgDczho2bLM6e&#10;jUdUVzZyGb2VkVsFgAQ3I1GBhTUQ+DR/P2lM0WyQsu1kFAGT53i9wYxAqn5izJeUMC2qs9DS8++S&#10;WqRUVmHAqhg0miQ+jgR2fachn5uJSmnLjsSWzGs2GeHCz3EoxZb3aftjaLuv1fv6aaBWK8vG18hC&#10;otqWkbKIqRwF/OT6+mtlalqlDGigM+Zuv5eajBfLL5igFgLLOQQ7txCYE/SsPJgumXZI1daM6ZGl&#10;xGRlHfHdE5OFbCFgzg7LlMF6ThIBUhvwsCZTN7GNQstlpxCVr01hu/VE2mI1amu0zujDI8loMWk7&#10;gjO0fUR+TjZHXcaLX4mnCUXa6c2qd4r1lcG/sAitVwaq1Yks5iag5UMX8PD2iJf0cPT3yLmSkikj&#10;30irMVzMHvDeWBjMScSGg/oVU8QtRaHU7xOlz/MlZSXWuc+ewszlh37Y71Y8+hWQEQjFI2/2+rN4&#10;aZvY//isuhpxDMC4VSfg9tRZ3i12LUnDP1mhdDhz9RpaLpBVkIWVEKBmkr2wkYqNzsIhgkwvBMaz&#10;CHwzCHIzqDaR+VlRbTXm9ebC4BzESE52YScr+ybChkE24ZGGLsBoIYsXyIKdbqIWi/qVQFXgHF4+&#10;qm2r+a8WMZWwJO/dQXV3Gt9NGLO4igjA83NzUSMJNrICiqVjGAycvsOLx8TV5XYGAT5hbqK66sFM&#10;zlWZEfya4cjF4Ugq7cpzohLLMvba9Ld6lqirNWSNa4TEirvR/6XVMHQ/xrxmGcgSYgQ8SwZrGcUl&#10;CJq6Mg3ym7gcsZOSFbMF/GQNQdkU3YodlNhuzfi7WixWTBIEPjk2cjyLL8N+GUj+aZER9mplI65F&#10;blUVJq7xxQ5/WXoKSCkpRWDqVewJzsY7+yPw5ldRGLPyCNZ+q3d9UR2uBpp/SiQCafaiPpP8uHwV&#10;j0b27IRkv5k5qZj1boSMpFroYemvlw+TLn7YYU02TObFUcUl61sajpM5eSqlaqWUPwh8QvCE2r7l&#10;nYR+7juRJ+xNRr1YAGqYnX+zyqjvP3wK51NkPwNRhMUFRgeHl4Kw+kPpcYQF1qu6f6+oJZvUQEw1&#10;NoZfQuPZQbC0Za9vG6bsc1LhLQhowupkJRZxQjYj67OQaTkySKF89DT2JktNiS+fJRlDExnxlWtl&#10;5WUHmd7GuKjyCbuQqW7iMmHiRrV3XhD2pusb05+udf+caLbhGmyOvQpTNwK9kwwMkDERWCz5vjYC&#10;NLMJeqJmshMxdPBFr7WrkKHm8hLEZICC6mytTkZ5ZX6tsLvGSKjtgy5rV2L5trksoV58kAFqamTD&#10;Im33NOW6UiMg2BLvh7jDaO7HMHE9B1PmuYWsxOIYwjIRAGTZyewSYXssB7UclTB5Z1llh0eCnBU7&#10;LOmg1PRC/i7TCS1ns8Pidyt7dlLTQvHANiELIiQMerD4Z0X/fB60KWwySiv1uQ6nsvLh/OJB3PtB&#10;BPrMO4o7Z/ihyeidMB+5A82G7FKbEg2w24vkPJmvK0Sllnf9+TYoPqg1NaLz1eHjsFw0mhMCWcBD&#10;Nh/v/kgIPOMyBuph6a8VFpD5Us+4VOOlyTBZlgYDt3iMey0ChXxZASk1ReyPiICVXpVNLS5H3/m7&#10;seWUzPetIiCKX55WAPFkUhMfPI3YLMlgydhyFPOZ9s+cxI7jWo/E0uIvN6HH+V2ibWwkGzFLo13j&#10;xbyZFYwmsxLZMMjUHAl6LmL0pqojLI4NQXp/8c0TQ7hQeLEF2bgnaauuCNjJgIdHsrpOXFXMPGRG&#10;QDSsXSXIaiwChGJz4rVseJ1WRiCqTPz3/ukG9OdEa2xADN+l3QPsPMSoTa1Cm8McRyAhEAmYUHU0&#10;cQnk+QAYuH8Oj69Xsh6O5p2WDAJ4JnrQa4pM3VB4fLESBi5vwGze21h/dAlrTl/+xmvI8jQbn6i8&#10;7XEqfRa6PPosjBcfYv6zo3FhIMCZy3P1jE7seTJYJQvEmswKVb9ZsUMT84R0bGKSMGWZG/O7Ce81&#10;JYu3mE3wsyeTnxoDg+mxmPRSmLLyCVCod76lVmeuF6ZJzdgAPg/IQtNhW3DHSF+0GLsfnSecRLsJ&#10;p3DbmH1oMfooTPvswwNvHGdrZB0U4NOX458R0dw05lmB1NoydlwyP50dyLx03LY4HSs+Pb5BD01/&#10;rRwpzx3R7800NFqYCpPliTBYGIIPgkW9Es5Ww8MfNNYKW1I9ntbff7o/Cf3n7sSpOBnZlYzX/PKO&#10;xuai55xdSLio+UHJb3FFpZi19iByC2TKjBbPP1GFZHyOXZQC4nGvJaAR1VgbO3E6JlshazEl2zN3&#10;IJMjEBrNENufnOc5BmF0auqaqEcMsvKK2IhkXTphfWIYNxZ1T5gPWY4y9hP4JC6J22hGCKa+HMHG&#10;rHUQ/2phNsoahlfZcGw/iUHjmaFUI8mI58SpPUXUHsPOwqgiyPzOa9truoWyLn6GSW88gm0JDkio&#10;HIiLNb1xoWIgNsU4YeQbD1O9/Jzq6UkYu5xDI4/3MPvTldiTNAWJ1wYjrqQ/AvNnYa3ffNy+YgMM&#10;5myDzZxANJGOxjkMTcjuxM4o2wCovU943lBW1REQtA2HzUzNRCGgJwxPzBJKzVWDVGSIBEYbseOS&#10;9cl0vMYzktDh3jOIL5E6LNxIz/puQakfgPngSCKaj9yNO8ecwB1D2Cn03wubgT6w6rcbln02oUn/&#10;nWg57FucCpfl6KQe3gTgY77UkvGhWqYv1GHhd0kwcj2vOn4j11zMeCUwDsj+69Xdl8/krm/99CWY&#10;LUmB6fxU3PZoAEIKxUgrsytkEOJPAh//y/r7sijBZ/vj0dtjC3uRIzgYlAn/uKt4fnM4Bqzcgq3H&#10;tLmoIu97RuCpj0+pz6Li/hPVR56pudDUIr26Al0eZ8OgCmtJpiLT0ZS6Jv5cEsRGx4ZhYRcNEzHS&#10;E/BkpNZyThJBTq7TFiAQNijOymIgl8VFZQqbmdwzU/zEwhgvf5eBDld2QDOC8chuUZ2UI4Ek6V8r&#10;oibVKOZchw/9L6KRbTDZFAGf6rwN1RxjMl4Tsj9z5p2VHTsQApKJWhA0EIbOu2C27FV0X7sBg19Z&#10;i97PrIXFgldh4MoGSnZoPTuI7OwcOxh/NJ71He95FR0feh1d/4+9rwCwo8i6fuMWQxcWd/ZjXXBC&#10;3G0yGYuSEHdPiJDg7m6BuHtCbOI67i5xm5lMxvXNnP+c6vdCYCEElmUD/JXUdL+W6u6SU+feunVr&#10;xPO4etirBLzPKU5tgV9Pgi3F2vrSo3aKoHgdw7Ih+IUQ0IIds280TZOMz3jWCUlFA+5r3rQGL8QA&#10;ZYZj1knmu8m+TyZHfp1j+a4UkzvkEFB3IMzhIVsOOi4tn4nnvYdDbbQs5hBuabIe1z2yAnd3XI37&#10;+q9E1ye2YMwbB/DOojis2pGFrRFHcCJP3yQS9J8Dn4LE3WqzWFg1ViYXwr1HJPM2Dm6UBO6cmIoV&#10;OScedcDTfyfwyW6DFmUluT+WTTEgFS7s0Vq+66DrTuD6KRqdScearbEl8wz6vrYDbUasQpeRqzFr&#10;QwrWppzC/Y99gtUHMjFvazo6T16IQxoh0zuYu37+ILiV+2yx0E2H8+DTO5piGEUcmWAQtDRAYXzn&#10;EcQ8ZPZAwDqnAxJL0GgVz2nkz4/sTvoiOSnw6UhRSkyC+5qvW59bRYlV8tpiPP52T4crG9p7B7Re&#10;sPrI/yCYDFQ+inlLs/KVrkbF4hywM1G/uadrdIfEEuN1xDSUH1/pDf8xczVrsSe3GA16RcOrNTsC&#10;dgbW4AG/XdP42BFo0EDebbzaxqABt/X8Y+HWZQ9cOm+HLWAbAW8L3IO3s2PZzfyPIlsm8AWIKZIl&#10;ttkHr/Z74NF+N9w7b4VXr23w67ELV3YloyCT8+1MUNVofAc+v2MMfDvEoBHBrJ4My3uzw+kZD49e&#10;BLLgKGtlPKPHZdl1EHvfh3qBWxm3wLd7GJnqDpbfGlzBY/VDCIRkfm5tI/CGWYjLjjJ2lqXlpcYE&#10;6dIKKnCVbg2Scgtxa+ul6PP0DhzNL0PBf1DGPzRIyycgTausxs0Tk+HaOd64ZavXLwOjFqS+4ICo&#10;/044XFd3T8tXk+waxfV47DDFhQi8tF3+9xlM5qg5/ESBH1nHyi+doSBQgm25aVBqEMA29j7DX1+F&#10;Ue9vQNwhGYOykdb+SLb5EwS9mUaf9ffzhDyKVVFmJFI9vqaayYuKJfpI10cg5FaGrc5ZG8ZEhYDm&#10;KUU679H6ugJAMQgzRY2gqBFcPy26rSlcgWpc8dDqXlL0+naPwaaDlh2l9TY/JnxVfoIymaAr/y1Y&#10;kyBfSlZfyKKWh0GNs/E3y8MCSE1R5JP1aJOMlSM/Juj2Wrt0u5aLsUdfoLjbOpLiZpYZ2JDqQJ2C&#10;r0a/NTLekgygTQzqtSXwtGW+dSDotNnAzmM9GgZ+ghv9X8GtnV7D7wM+h2fIXjIzMcQIw7gv70YR&#10;NGgTruj0KW7o+iZu8H8blwV+iEY91jDfDxAYI+FJ5u7dgc9jlOrCt1cELu+/DNd3/wQ3BLyDawI+&#10;wmXdVrJsw3FZmwPwCApHo6D5uLvdWD53DG7vMB53dhiNB1oNxDWBn5ItxpApxsPWKgoD5qfye1nH&#10;a6sNy1VncqkFs9RrLUGZ++NmHUC/FzTnmS9qDOR/JvBTvjCqhYV8TgmndRQ7NHYeoSlo/0xaMkmX&#10;lwOmfvrw3t4j42+ZeAyefTLh0y8LV46MRjx7ZCsT1NNb258mMJuVqQI7tSYDehTjKAbXyn4Pstez&#10;REuFGq22ZqzN/0dBn04QEARM3ZDDgpFIpZHXVDTsStBiYzVOBghSDfyl90kxPZb0eA0o3orNGB0f&#10;AU8LEKlh+Gq+rsxYeN44JOhCRkO2oylSmu7mx15P4pVbhzjcNC4JR6rkJ026IubDDygGFZl8B5o8&#10;dwTtacVTQE4iNMc1lnE/43bGbYxalEYNQEbk8bw2kSVxmmlpwZj/tDFoRFHKcZVvDV7YeBBu7fag&#10;flvmR7toeLfj9xPwZNDdgGKlH/d9GH0Vu0Tiiq6LcGu7p3Bfm0no3HoQ2nUYgIce7YV7H+mLawmE&#10;9fz3wLNTJFn4DlzT+X38tdUEtGjSH43bP44m7Ybgr8364F8tJuDqwPnsiHYT9GLJsjXL5gBF2tW4&#10;p9NMtAsaifb+g9C68yD8i/f9uX0fXNftLV6zEVf1XIXQ1k9g/EOdMbp5KIY0DsCQlu0R1K4vLg9a&#10;Ai8yPonLtnYxaPt2BiqZX/+L4biLDYb1a+47wS/PXoOeT23EO2tVH9j6NC/+J2vzFwrMHVM9SSzi&#10;TlnlEpgC18BY/G1qNvYUlv3TAVM/fRg2P2uV76AT8H4szUxRe+CVdPb7rORmNNa82g9qcN8XlJRV&#10;GawGYIlfZAJspJrCrAxXoYiX/GRi9o8NfLS9rsK8zYC5aXAlC6lvloEkS5OBK0UkuZeyzB9I0yXi&#10;islJpBXjEwuUKYTAjsAmD8vGgwtZn9nnufoETB8NZvA+gapvewJhe4p2jH99Osb4KjSi5w9mvtIv&#10;qVORuM5fGhWvzeXRSKa2FuUnvsDpTc/jxLsTceKpATg8oweOTu2N4y8MwIkFo1EQ/gwqzn7AUljF&#10;e8IZD5m8qHKkpfR/WNnwfQh8KnGVe8SpQlwWGkUWl44GndlBtI2DXztGGXRTvDSdhkRM5o1fwC7c&#10;HvAcerftgykdR2Bcl+F4u+1UvNpuFJo07UJQG0jAWw2fjntxbYfX0bvlADxJkJrcaQaea/cE3m07&#10;ESM7DiUYdsNDTfri6pBl8Oq0Fx7douFD0GrTdhxGde2PF/q8iOdDnsUHAePwtP94NPbvhw4P9yED&#10;fAN/fexNrGw7EvPaDMQHncfjs/bj8GnHsfhXr9fgFboTnv4H2JlFw5Wi8x+fiENejWba8Et/Lvb0&#10;g4LeTKTmK/XD8ZIKdH/lS7y7jGWthbR+FuBzPIbvkVxUjpvGh5M557ATicdlA7Mx8JOEvg6Y+mnD&#10;cVTe3fbTIyW2Xtnw7ZMD155JmLxOYq4azKVYYD9vUMUQGJcxtns1GS6aasUeybiNJ5hdTvC6gtFL&#10;E9gl3pJBmFkYZHK+GrgIIbOTwpxRU9XMVDQCpnSAmppmGjfv8+gUx0iGI5GZ1zTgca3nEPhFsnkP&#10;saQfNk3NNDlWZwqrxKfamir+khfjDTgT8yYOTxiAI39rhiPX/wMnrnwIJ696APm/uw95VzyIk1c+&#10;gpM3NUb2He1wqGl3HH7+cZyNfo4MZiHv38f0TjNPLE5ed46hX2Sw2pv5k8cU/jE9Hm6tpeMkQ+4S&#10;j4b6doq9xi5OA0LMK+nuGgWH4fFuz+LJ9sPwfwFvwy3oM1wd/D6e6zgBH/+9M4EvGL49VlE0XYSQ&#10;NjMQSsC7u+PHuLzTHF73CZoEvojlrcbg2VZD8fD9PfHntmPh1SsMtu5fomm3lzGx7ZP4c6/3cXXP&#10;pbiq+2r8LeQDvN3lKSxrPxjNO3RA4+Z90K7ns2jfZjSu938OV/b7EHeGvoxrez+Pht3nwC1kF8v1&#10;AMs91rhTv3VIBA5pbRp+549ZkPt/E6pxvKIYy7cnoKSy9Od9Z9ZR1aQ2HyfCps6uRwa8+2Sj09Ox&#10;axxQ9dOGOccLht/1Wj5cibDuwYfh+3gU9h2TsSzl/EtOIfs/CCx86bmOVFXgj1Pj4NZJgJcILR9Z&#10;L4gNViYPxsyBTIWApxkaAkABmnG4SbBzmrAYH3ts2J4dtTYr03GwQXkD0ciuMYaVpw82fE8+Q6tR&#10;TVonG0a+AZnWD+qITJ0VTyT41eUSYvajqOQLHHq+P1L/0hjHr30U+bc2Q8HtLXDylsYovq0Z8rnN&#10;u1Vr1XZC0d3tUXhbE1Rc+wByr2uMY39ojRP9uqBw10ymtZHpJpG9FRkwttj7Dw9SYExdnw1bK30/&#10;WTPzQazZmgbGzoKs2od55dsxGvUC1iIo8Cn8q90wuBKsPDvsZ/5sQrMOT2D739riwSYj4BIyD0Ed&#10;n0SnFk/A3X8hbEG7mMfskEJ5bch63NT9Dcxv9xieatoJf28ZjMtCPidbew8TO4zG5Y99RpYRA59+&#10;6fDrEQGPgN2oP2g2nuw2HvMfGYQHGreDf5cRaNXxcVzXYiT+r/0T+FOXfvi/1n3x56bDCa7v8Z13&#10;msENn2bR+F2PfYjKt0Ysja/JXwDwyf2UPCQrmOUifs53drDiV3YfJvDtIwnLhGtQJJpOS9UwwJUO&#10;uPrpwtj1We9dMfIUez82tOAM/N/EJBRUs8BEgX8RvdR/OZg8kPPGStw8IYpiDNmIdHEEOk+ZNpCl&#10;mNka3cjwCGwaqZXOTy7nxdw0eihnAxJj1SjkdKBeJwKgDJ67ZhDsyPg0jU2A2onA1zENnm210E08&#10;bGzwL262gK/K+CK8eODTW0snWGsvIVOLQeHZd5DdOxRHGzRB4e8fxdnbCHx3tcKZu1vi1B3NUXxd&#10;U5y5keduboHCG5og7/bGyL2xMQq0Zu1tD6FEq5hd2QSH72qK49MGo/zIF3yrA8yZU+Zh5nnmyRcZ&#10;zMW12EVx169HDNlutMkngb8ZJVfHQJHXix2Lt8xeAjaiede3cW23N+AZvJf5uxfe7fejRdunMfuB&#10;ENzY5lXcFvwWnm0aghs6Pw2frpHsiAiYZNoNyc69A5mn/lvQuPvTWNa6J1o3DcKNQTMxInAcAtsP&#10;gU/3jagXzE6rTwLZZRzZeTw8QyNwZc9P8XnLYej/SFd0ah+Knh1CMaxJKJ7oPAZPBz2Bqe1HoHHL&#10;nvhr8774Xec5fN8oMniWd48oLDbOPaoIfCy3H5Q5/5ugAY0qShZm2PFnJj3Gew9jRF4RrhyockiE&#10;J8nYLcOz8G54ZhsHXP00gc/z6Px+Urxbz8MsZAFfPLp/ooZmzeWzXAn9toM1ulWDiIJiXDFon1kp&#10;zF3rghLwNKXJsz1ZQgdr34Ng6KERWYrAcltUP1Aji2KCBLR2bNSt5Xkkgiwmwhg5exEgvYISyS54&#10;jixP7o+8yXDk2dlG9mDrsg4f7ZUzSGfvezGtR3ob6fTsxn6sui4ZpQWzkN7NH3n1HyGYNUXR1c1Q&#10;ctXDZh3as/eQ6d2tJRofReH1j6L42odNPPv7RxgJgLc1xykC35mbH0LxnU1x9o4myL2lBXJatkJ+&#10;2FTmzEY+6xDzqRo1ms/9PeB87gu4U81/Ryng/P2FNLi0iiZoqFMR65WhtzXq7dGBbFpib9cw3BOw&#10;lCxtBTudvbwuksxwFR5vNw39mo+ES9BcdO06E1Mfaolrur4OL/8Y+LWJNh2RB8vLu3Mk8zccDXsv&#10;wHutB2PQg0H4V+hYPN0mGA+3GmLm7mq6oHfvWLN+ikyK6hMwbb2/RD//KXj5kSB0buGPqf4TERLw&#10;Mv4U8hbuDX4NT3YejQ+aDMKjD7bDzd3ehwfB1qNzFLeR+DhSA0gCkK+zp5+VSf3AYL3Zz/9+ppmx&#10;Dh2tKsXfZ7C8KE15dM9Eo8eyMGlx2kIHZP00QWYsTd48yIIiuvZKgY0N9YM9sj8qN6Bn2W39toM1&#10;N9iOA2dKcXW/A3Ani6sfQpYWwDwj4/PU7AIZ4bKResuSX3ZimgkQlAA/5qeWj5T5inFA0JYF2j6a&#10;4EYm0pWAGaB1eGPgrdW8NH2KrMS1Wxjcu32Ch194Dfe98T6WJVtecK2ZMxdXHmY+Zm05xZUqVNRt&#10;wJGZPVHgSwZ30/04SSZ38rY2OHNXM7K9h1Hw1xYo+FMLAhvZ3U2NcfaGh8yKZWfvboGzf2iB/Dse&#10;wZk/NMHp2x5G0T1kin9qjDN/JUu8+1Fk/PVeHPliLCqwgjmUgdoasoWLYqVsWGIWFAFrKFpNX3cE&#10;tmYSa5OZj2TEMgGiuKvBITkJuEwOSwkoDTrtgV8AxSCyQIHZrYEfY0Ln6bg14H14PrYSo4OfwIT7&#10;m+GWLk/DpTfzWYNMZNJ+AZqdEcW0oglwKzGlwwg8+VA3dOw2AtNadsEjrQfAu/saU3b1tKpacAoa&#10;yAM22ae7/3Y8HPoqPmrcDW2a9cPfg9+He9818Azcw/R34LLeH+PTdkMx+h8tcQXfw6tnAss1AbZ2&#10;kXh7l8yxBCJfB77/r0L6lmCXMXMpu8IaPLYgFS5SefTKZPtIQNBLkVEOyPppwnsZxyfePf0YvHrE&#10;weWxw7hqYALiT0i/xwrJCnwJd0w/W7BmjNixPOskfIIjjPW+1lb1IrhJHDNrakiHJ4bAhlNfurrO&#10;Fnsz1wUmkE3vhy1oDWxt58A18H02rtdwWa+XzNYl4APYui2GLXQVGd5s3Dp2Ot7Y0R9xBcPQ+NVn&#10;sO2wHFVojqTe5mIKRKDH966uZClSxF3/CnJuJXhd+XcUX3Uf8q5tjFO3PIj8Wx6laNsYeYbBNcGZ&#10;qx/C2d/dT5bHePMjyL+VbI/nc28i+7u7GfJu4fYWMr8b70feDQ8agDx9WzMcuulBnJjZF9VVy9i8&#10;UykqXVyjlubUGqWuxrbjhfCSI1AZCHdNtewfmY/GCSjFxsukM2VD8GB+a8qYR4dwAtIiBHV6Du07&#10;vQKX0BXsbD7A022HYtiDbfHn5sOY518SOGNQjyy8HkHSq8MBlg0bU9AmjO42AYMeDUX77tPwcuse&#10;aPxwN1wd9Cm8Q8giQ1h+FLEassOSyZJP0F78Ofh5vPpIMG7r8BK8QjagYbsDaMgOr15gOOp3WYiX&#10;2vTH4AdDUS90KTs7PqNrvHFW8OoWkQiFn1lf9ksM7Awq6iz94gexR+EWRAkgNIsdTBIenpJYcbqu&#10;8HYHbP3nYeSGg6/8bvxReMrTcq8s/GV6BArtlucUO2nnr72w9H36QvOdJlrHvwoSG62GvCQ1F+4U&#10;Sb06kYJ3ERUnywsWu1MPT7YnA2U1MDOTQwwunoVHcdV/Aer3ewUPvjoa07/sgyUZAdiQ3Q6bs1pj&#10;TXYnfBDdHQOWDcWfn3kcgxb2QmxhOz7tHixI6IjLBryC+Dx5x2FZaGj2exkfzwuoudHIa0X1IuQ+&#10;9jiKftcY5dc1Qck1jVF8S1Ocvu4BMjyKtreR2UmPR4Z35qoHKP4+iOIrH+K1FIevb4wigmTRzU14&#10;nuzw5mYovIH3X8frmV7+dQ8THCk639UCJ25siePPP84em+BXl8g6bKf4q7z7FvbnyGNt5J2HNBHF&#10;fOGmz8fB1jQCfh01CyMFvu2tebICPHUuvoEUf+UgtLNGz79EE4Le2NbPo1HIHDQkW7s24GlMbj0I&#10;TzbrjQfuC8QNHd6FZ9ct8OoYDl+lQ6bt1ykK3j3WYXyXcWjecQz+HPQ6Pmk1GM2bBuKvHZ9B/V68&#10;niTAu0cU6vnvRUP/KNhCNqFN4FOY2Hgg6gcuMNPSfFuno2FbvkfHbbi648d4t9UwtGw3HV7dt5tZ&#10;Jj6d+C1tIvDSFnVaMoeyM7JD4ndaW3Wl58Xzf6v8+E/h36rjrznwu+VZXNvwsyVoNDACbt0y4BmS&#10;htsmHsFb4ZlBDtj6zwIf5RnwWdJmr4EZ8Bp4kGJuAvrOzmTTkR1dpaPS/rqz3ngyVqXjtpINUCuX&#10;VTPjTdXjcbG9GsNKarA0rQDuoSlwpyjmRRbRkPl1dW8yE4qzmuQu9qepVvX8Y1hYkWRxG3B5r1fw&#10;+EdDsCGrBU7V/pXp3MBYnxVc3kLkUNObsR6fdz3yK/6M6tqb+dsDWtG/9/z+qPf4fKSf1WpXDMa4&#10;+0LAp+Yiu0e9s5pQBooSXsexu1qh7OqmKL+6CYrI6gpvJPu7lqBFdldKACwkuBXe2AxlWp/2yvtQ&#10;eM2jKP89RdxrCYJkgoU3PoDca+83I7uFVz+MimsJitc+goLrCHo3kCne0dyIyCcvvw+Hnh/Fb1uN&#10;Ons2gVqDMRfzvpYpzCu7Ke62jcAV7ZPQsGM8xdok+LaJMYMd0vs1bEvm7B8LW8B23BX0AWa2GoU7&#10;gmbAc8Bc/KPH52jSYSxatx2D5c2Gol3jDnjwwV64puu7aOD/JcssEj4hZI+hEfhb71cwuutUXB38&#10;GS4PWYUP243D8BbdcV+rQNza40lc8dhGNAiM5DPZkZHtNew1B6NbP4O/dXsJ7iFhRrfoo3nZLG/3&#10;oNV4vO0UTO44lGkv5TmJ0xTVOyfC1iECz22Ui7U6lFVVoYr5oTUrquw1ZmnQapaRoo4pOn9XVVcb&#10;3ayZVcHjv52gTsFqa8fZ5v40Mx6uGgCk1NRw8CGEvhs12QFd/1nIqau7r/X7OaxISZA3FteASHzs&#10;mBPq9Jjyaw+G6TGokgnwTAVkdMK99jTKpb05iSfhQjHIIyDNDGw09I/G5YEUpbppXdUE416pftAB&#10;eAQeoFi7EvdPm47VaSG8905GLwIXwc64UvIgBXCFvZKx2o2V3ZUgweN2L9hrLE/DCSX34caxM9Bw&#10;4BazVokJ38v4HEDCf5V1mmUdidNvj0YeAe/MDc0IZI1x+toHCFgPGrArItMruvEhiwVerUW5KeLy&#10;WD4ZXi7ZXu71ZIU3PYLim8gMCXwFNz6IgmvuI3skON74MI83RT4ZoAZICm94AMXXtsaphgTJjyaQ&#10;n25kZ3IYtd/rjskIvOZvzNlS3Nx3NzxaEHCMA1eZ+STCk6KuVxdrgMM9cBeu7/YRRdphCH2oC+5q&#10;0Q93PdoPnR7thW5N+qJhj1cwqd1YzH1oMB54NAB3tfTHHe1G4MauL+NaxtvaPolJzYfiLyEvwS10&#10;G8XazWgR+DxWtxmAPs164KGmI/HnTpNwa8CLuKnrp7i9y3QMbj8EAR2mk/kthx/fqX7HJLL9tfhd&#10;hzfRm2m92XYIrg96ER7+mionXa/E9GTY2oVjxhpr2qcA7dJfA/l/HQT0sjvVmHId+i3JgI1l37BX&#10;Bjx6ZsD/jawoXuTmgK8fHz4vPBn4p6eyKJpZrqguHxCF2Hz5wrMakLZW/PUGp5JZAOgEwXOfzaic&#10;qHYA39L0s3ALYcUOyYJWVfOhyOXTVZ57E4xYW1/TzjrtYEeyEG3fHIrMkma873IDdnaCWg0a4VjZ&#10;X5FWei/iCu5Bbtn1fIAXmYCvAbyaWoKe3WKBy3Pawqfnq7i63zZknpEtGC+VJb15se8KX5VbXd1Z&#10;steNONk7BPm/pxj7x0dx5q4mOEtAO3vFA8gn0El0PXt7MxSRuYnd5V5N4JM+j6LrWY32/v5+MkOK&#10;vwTNkpvE/B5CwfUP8VoB3yMouqMlCm5pQbbHNG5uipIbm6D4qsY4en1znFw7gzm2lRU5l5Fv5Mzb&#10;bwnWeZWDHYNnJ8H20G54taFI20EDQ5rGlwjj2TqQLDBoGaa3m4aI+4LwxiO98Fqzvnj7kT747KEh&#10;aN1pGjwD16NR9/l4td0UrGk1HKNa9UerVsFo2iIUQU37YXjrYXioy+tk52vIzgioofvg2vtL9Ozy&#10;HL5sNgbPBQykWDsQLVsPQOeW/TGkzUAEB05Bvd6fs1OLhF9QvDGrubHz8whqOxwjOk3Bnd0+gK//&#10;Lr5ruDXoFcw6EkDg6xCFmetyzDeamRsXyIPzg7MuWlfrr7PD+ymA8+Le4X8R9MUCPkGfiNdH8Sdg&#10;68387kdSFpKMB59KqWS+/OdLTz4fcWT8jaMz2MAOwr1PGu6aGI9TVWIXsp++dDPoJwuqXGx14htW&#10;P/Md3+xolPMSz8BHfto6JcC9E8VZNkYvKcu7JcC3BxtnaBR7qCVo8dpoHK18lPf4ENDcUGP3JsBe&#10;hc0Hm+CThJF4Z89ofBQ9AwtS+iDq9F94DUXfWl5D8Veu0utwBUZt8YdNMw4e249k4/lWWj5nZ/Tt&#10;wXyJw5hYgFNUuBjHm/rjzHX3I+8uirg3k61dcS8Kr6Co+zsC4HUEq+sfxVmCXh5F17PXPEgG+ADy&#10;CG55BLG86x8k4yPYXfcwCq4WS+S+ROTfkxX+/mHkEQwLrpFNIJngDQRJHjtNJpnHtHPubY2SlNeY&#10;a3sovsjpgbKb737Bxl+FL1Jz4S3dWdNYuGvNYtlEat2STokUIdNwZWAY+nV4GdNbT8akNtMwoeM0&#10;TGUc3/4F3BI6H96UWtw7hVOEXYhegS/inZYz8FarmXii/bMIafcU/tLpVbiSrXl2OEBWGYV6XVKs&#10;KWahK9E06A282HUKXgqeiSe7zsSQrk/hgcAPCWjr4O0fiSsC43BZz/24LXQN2oZ+gPtD3sFlnecY&#10;7y8yZ5LtnpYP9eoWjUY9yFY6xWHaGgv45L1ca0ZLhL1QUB4VFpxFQYFWbrbq5tejGP3FAKDyWdd9&#10;M7/1+0Jl8L8OfDdTR2qx40Qh6g+Jg19oBrx7p+Lu0XGYszb9Lw74+vFhyNKkFY0G5MCvdxZsgVHo&#10;8n4ys1W29L9eMffrxS6o0zSuav4VrHxHhTLAR8aXUQhPVmqtrGZ56KU4JuCjCCaLf1uvLfjzpGeR&#10;UfQgr5eXYDeU2X3Y23siJfeveCViFPrP7IdWTVsh1L8FPgqbhHey+uBM2c18FYm4jvUhcC0CPh4K&#10;lw4bcHnPPYjKK+Bxa02SCwXzbQb4BOKHcTbuYxz7UwsCngCM8bq/Etz+iSKKqEW3Wayu4BYCIM/n&#10;kcGdvYUAd5PEW4q6FG/zb+fvOx7CaR7TyG7B9Yy8Lv9mskXel397E8P0jAh8A9O44REDhmdueZRi&#10;chscfywUJVWz+T6JBD/pjAl/X2X+vwWVRVF1He59iqD3MEGpXRLBxDIDqidnoQSSejLy7rAG7t1W&#10;wiNoHdxD1sCD0StQHlsiUL9dCq/JpGgcCe/uW9EoeDFF4wW41n8RAWwFj4fhMgKrX0uyt87RZOyp&#10;ZOtpBFWZEe1Ew8CNuCFoPq4NWYD6PdaSEe5lOceiXpsENGyXyPKOQsPgPbg8NAz1yfK8CbIyTfLT&#10;YAxZni87Rt9gMtOQTLh0jMWLm63Bjepa6TJZNhcEfuYBzxcXl6CyUo45rJLUkIcFeIpqn5YEcqGU&#10;/r2T0fV6vuPnJRuc723HMXsV7nlCRuckG92zcF3/FEyaG9nfAV8/LjDlyzp8nJzr1jsNPr1Iy7uG&#10;46kwa1Eh8/DfRLDWESmvqUZxVQUqNJn/277dAXxLsvLhGbyfLE8+9shGGD3lSokNxyNkNzz7vY6l&#10;cUG8tiHKxfIYq+0UY+GLNWda4MV1o/HQPfejfZPmaPfXBzHqif748uQ72HxYgx6OVcQYi6pvR+Pn&#10;R8LWZS3qBe3DAfZ8hu8Zkfu7y0b1xZppIx1JCvI3vYqTtzRDMVlb0TUEst//0wxU5F9H0LpeBstN&#10;kXfzowS7RwhczQhu3IrlXfMQ2RtFX16fJ8Z3G6+9pblheWduJEM0YEdmd4PEYYrQjAVXcXttE+Tf&#10;2goFN7cgo2yKU1c/glMfDuH7rOMbZfLdSi/w+sz5WrGhGry06yBsTXahQXN5TklhPqegfnuCVacI&#10;463FT6DWPty4lfLpFMnyIICRbfnJb18b/qYIK9+HPp2SUJ/s3KPDfsPw/FoR7JpHoX5LMreW4WhA&#10;UVSuv3wCE9HAn9d2lpeWWHZiscagXPaWPp2jyOgj0EArsfG3ZuJc1oVA3IHP0lxs7l/Gju8KdoBa&#10;NsAsmiR1SGAKgS8Gr4TJnEWgc2Gm5wxSvdRUa6qorCpqcbasHHklZSbml5SjsKgS5eXW5IIL1gVH&#10;tEiMVCXqPK2lSS/t4OgcWNdz+c7t39Vglpb8TEHDntkYNC/zP5u3W1dXccsDLybYPftQ1O2eBhvF&#10;tOWpMpu4uIz5vp7rUg0CtuLKKsTl5CM6KxeRGcewP/UwdiccQs6JfHPeVJnzP89RENuLK3DlYLI7&#10;NhDvgET4Sc/XjQ0kOIHi0yY89MpQFtUfWHttBD1Xgp5GZ7UAti+Wn+6E1dmvomuHALT404No8reH&#10;8NriV7Ap710sTRVD9OQjLcZ3qvr/8Nenx8HWbRPcA8KxMEIDTgI1NqAL5rve3gLpGiQhd/PzOHFb&#10;GxTf/DBFWILa7RRx7yAzM7MwCF43NUPBnWRo/J17G4HsrkcZCWa38/h1BLxr7idQEsxu4b1keMa0&#10;5Tqyulsf5vUUna8hOySQnmX6p4yujwB4zb+s6wiQZ65ujBN/JKOMeo7NbyvFPBnFOzvWb3awDuAj&#10;M8yqKMPtowg+LTQjRlMDyabktEDAIts+GTbLh157K3q31xSxOGNe5N1Ns2R4jZlJw9+dUxmTzWLt&#10;Pm15jUxNeL9Z16Mj02a6Yu/12bC0up2WlPTV9EOK2PXbEHjb8LfW05D7MTI66RtlVO3ZTbNKEsga&#10;CYLtY/k+sQYEtRyod3c+MziRHVcsXtutsuN3GcuA7w8qX+WDmWrI37FZp7ApMgth0ZnYGpuNzRHZ&#10;SM62jKLFoNVVy2bTeN4xx6SqOs6o0WSJ2ZLiDuBEZTKOFB9EeXWxowwu8cB8KEcpRq85BFsw87Zv&#10;Khr0yMIjT4Vvd0DYjwuzUk61/MOkLDKYVLj3zEH9QVGIOalegZlyobblCOqZfpnW57UoKC3Dxqgj&#10;2BhzDFtiMxAWn4PN/J1yKI+fruojgHFczmB9ZR32nS3C5cwnT38ZtSazhyfwhVD86bUPLn1n4bNw&#10;i+1pKcMaglgtAbC6pj5v9caWnPuwPvsFhB2ajRc/eg9zNs3CCfsafJI2BnFn7uQ1X4m6eXW34u/P&#10;TIItaAt7u514a7PWOTB1wcHovivoTS0mUIdU5G54BkduaI3i6yWSEuDI7orE8K67n8dkj8fjN1Bs&#10;lQ6PoCVxVwwwnyKtsfGTfd91/8RpisISiwuvJyBeLZH3IQOeuVf8hQD3MM7eeD/ZY0sUkeWduZos&#10;8VqC4U2NUfI73n9VCxwaHYKa2tmoqs1hJyAGom/Qu369/hhQr5XSwY5By1nh25LZMa+14ppZe5f5&#10;XY/1VTNhfMkCG/inEXgIWJoTLe/NBC/nIk31CG5yeKAFgCTOuuuajjyuKXFyd6W50QHpBDmti2x1&#10;Yn4CM4KepqpptodPuzg0IvA15D31mGZ9GVaT5ZllA5iGR7sY8x4+nZLJPpmG2Cnf1as70+2ewo4r&#10;CR9Gaq4uv/OC5fb1oNITw1fuRGcex5bIdGyPzcS2+DRsiEpBzilL56tOoq62hHkqv5mWb8UaRONo&#10;5WbsOb0In2V+jonR7yAg7A3cvvQ1zE7bQaKYR5D85aiy3gnPhUtoDLz7sax7ZeDBmVGnWU/qO2Ds&#10;h4dJO45P+t2oI/ANziDbS8efZsTiTBUz0FDoX3Owo5Ki7f7kYwiLPYjtiZmMWdgSnYOUg7mscgK9&#10;rzMrs7Qkj2eWVuD6kdFwEZtgQ5SYVF/zCYN3454np+FMxd+Yf1rx35VPcWMarqirrscs9cGZyhvw&#10;cWxnrM97m0LoQkRULcbcjPGYldSO4NiQbeMrxldVdy06fjCMPd0K2DpvxTPr5CxUDUKD/BdqQF8B&#10;Xy0ZX8GO53HklpYokcnJHc1xhmBUeN2DKPo92dr1j+AsWV0hxVHZ7RURHAtuIEvTlDWKuwW3kCXe&#10;+ihOXXcfWd0j1sgvWZxAtJD7BXfI+LkVChu0oMj7L4IdxWjfe1F09QPIJXAK+Iov1wyPJsgb2wVl&#10;x6aQ9a0gOznBt3PWMetdvwo6IwPWGuw8XYyrH98Nty5pZGMa2aX4SKYlbzeeMnHpKKbH4x3kHYfb&#10;tmRn8opCUdS4iCfoaYaHRGU/ARMBUAAn+zqzDkpAqnGDJQcRlgdtMcs4NOA9WjxITiiMTWZHpiuw&#10;E5gKDJm+8RjD67w6aC1lgaUYKdPhvkDXJ4hgGpACdzLUBfFaUEsl83WQv1A4B3ysd9EZh7E1Jg3b&#10;YtMQFpeMzTE5OFEou04BqphfNoqrw7EzdzWeTfwAXbe/hDtWPQ2fRew45zDOnwDbrIkYuf9N5n8C&#10;O6BKAt+F6tAlEswr1mJvbjmuGBgB1+5JjKm4bVwcvohMv9cBYz889F2U+UWDkUdRv18WG1gyOryb&#10;yseUGp3XrzlIgW4nq4hKO8ZKlI2wxAxsYQyLO4SknNOm6f0b42OeaAL+sepK/GFaAjxlp2VW42Kj&#10;C4mHS+AiPLdxGK+8jD0wAcyxer8Wttaq/5aZihfOVtyI7Uf+hUVpLbEkqTUOHP07aqqvZdQ9FuOr&#10;NXq+enh5b2+4hn4OW6f96D8rh+f0z2lU/l3BAj5daaeIUxT1Bo7e2gKlZGhFdzVH8a1NUHILge8m&#10;gt3tZHi33UeQInO7Qbq7ZmRtBD2KtWfu4PFbyfR+/y+cerAVTjVphlMN/4Kz15LREQQlGhfy3rO3&#10;NsZxguWp0S1x9s0uONTyAeT/nmyvHoGy/sM47XUPTrV9AOVr/VGypxcqS19no4tkXmpmkP5/XWep&#10;9zaMlnKbzvSdLzfkMhUimwtIMy7ifSTekuUJcMTg5C7erx3BqHk06rfjOR6TCFuPoqqYnZyb1tf8&#10;X92jQYzANFwemkkGmWLc2RtxmSBo5lIT5BoR2OpJmU6xuQHLuH5oCuqTwfnxGnmKMUxQIMi0rCUF&#10;kqAV9vwCM+ATSKbHdP0IfB4dU3B591jsPWVN/7SY7sUG5UkNO2g79iYdRVgU2V5cKjtn1tXoRJSW&#10;aXHvPYgtXIuX4j5B43VPw2/xWNjmDSXQjYJt+Ti4rZoAz5UEvbnj0Gnrcyis3c1sPWmZZhld6qUd&#10;TPurq0BWZSHunLYfLiHJcA9Ow02jj+DVA8f6OWDshwUm6Rb0WUqGa+9M+PYm4wuKxvjlGn3StJqL&#10;00X8EoPRn8jrDHvTuIOnKOpmY2tCBraR9W1NOIKIlGOoqbHOnx/keVkiWC7z5uEXYuEmVtGdPX53&#10;NpZe+9Go7zsIOyqbPYGd7PDE3L4tKutlz3cZt43MvjnmXPCa0cn69uS1xZUjXofNfzvun8nKTsCW&#10;EP59MyEs8NMKIVkoO/MJTnUOIRAR8K5uiqJrWqBIYui1/0LxFa2RS/DKf7ojTrR7CGcu/4uxz8u/&#10;ngzvGoJbo/tx4o6/oHg22dqajjgeSFC79l4U1/sXyhvcj/IrKN5e+SBOdWqO0nVtURHeHmUrA5A3&#10;qTnyutyLY43/hdzuD6N0fhuU7miDko2BKE4ay4a3hOBG0d0x+my983nBVHhrd+fpMvyuu3RxBKhQ&#10;AprETXlpJgBq/q7m8cpjsw+Bz6sdGR4ZYAMZGBPMDAhyX27s68vtFxmfN5mfL4/Xa0dGJ50g79U1&#10;Oucp1/YENs26END6dovH5V2lD4yDe0ACPMQ0O5Hp614CZgOBKd/DeJORiEvW59nNmmUgsdy9bQpu&#10;fiwGWSWO5Rvk3v1iA7NFOr6i8lJsSDiIzfGp2BiXgB0xcdifuR1xeRswNvw1XDePYDdrBGwLx8G2&#10;eCQ8lo2C69JR8Fg+Cl4rCHrLx+CmVVORWrqBieYwWc3Ish5xqQfznvZKnLQX4R8v7oOtWxQZdCau&#10;63cMIxYnznRA2Q8LBIArmr8RfcYlOAs+pI+2kH2YGyVlqBxWXqhh/bKDmpplDlCLtOP52BydhZ3x&#10;FHXjMhgPYx/Br4qs7pvAJ5MCOWhUP/nYx2QhbSLhpzmj3Sn2hm5Ck5enohC/Z0GR6dVqAevzwe6r&#10;WGuiRGFr6xzFNcCnawR+mspGxphbewf++dZoFngYbhkehZwKrXfB9/pevaoFJjW1R1iac1CydyBy&#10;B3XA8b81xbHf30/gI7u7+m849Y+HUPJOJ9SEN0HxlqbIH9cSBfc+ipO3UWy9+xEcDSBL/LwZanY1&#10;R/WOR1C9vRMKP26DMwNaIL9tM+T15D1PEPTWtEXl7mao2NoEpbuaoXR/K1TuaI+KsK4o292R+4+g&#10;hOmXbemE0i3dUZ7/PN8rjHlZoNf81mDUDKYe1mCkWF+zWPj1kMibBh+BkoyaycoaaDChDc8J0Mi6&#10;PM2sCZmzELwIaH5a9lMsjccM8HHfhyKx9Hwa8PAhixRbk67PT1PQuhD45C3b6BKZjlxZ+RN4g6RX&#10;JJMj8IpNCmDFMsUkTdoCVi0oL8YXkIwGQSlw65CCP45PwdEa1SV9j+rVRQbz/TUoKC1BGFneprhE&#10;bEvagc0pqzFy9we4dslkgt1ouC8fC59VY+C+YhS8CXoey4bDbeVQRgHfULgvfBJzT77PBNNZfy0n&#10;F5YKR/HSDuY1NbLNOjBwaTpcuuyGF/PVr3sGgt6JXuqAsh8WMqtK7vnbjLg6l5Bs40LHdWACthzU&#10;iC6buGVGbx7+awtWkatB1SI7rwBbYrOMjk+MLyzuCPYa4NPaA19nvYJLa13dSoxfksFCiDILBXmE&#10;RMHWcxGe2hLKc1dSnJVo+3WwOz/WitEZZufGN7CMlS3gs0RjZ6yDJ89fiwGr+pHiL4Fn6D5sypTy&#10;mu/ABnHh4rGAz16bx+tWoeTw46je1huFi7rh9PSmODWmCfKeaYWK5W1QEdEGNWGNUbP9EZRHUCQO&#10;a4rSea1RurANysNao2JPC1Rsao6ajbqO5/Y0R+XeFqjZ0YSA2ALl+1qifEdL1Gxpg8rtTVFO8Kva&#10;2pqR12xrguqtTVG59VFUbuN1Ybx+sz+KYh5HbcVn/JIk5pW+R+9slYyi+eto+PreXSfzcXnPGNRr&#10;ScCTHq5bHBrJOYRGXzWSStZVr4vFAr2l9yOAGfbXmuclxmrqG0HKs1U0AYugR+bmxd8SRet1TTf3&#10;+BHAfAmGWj/FrJEi/ZzcjWnZyQCJtRSFKVrL3KUBgdKb4rRArx7B1ZPPMoBLkPXrRhGa14sxuvGa&#10;1i+nwrkIvNFdXmSwwKkG+UVF2BWRjl1pe7A4aREeWvMURdcxcFk0Am7LRxDoRhPgRsF96TC4LxsD&#10;j6Wj4UbG57qcHea84Ri0722mc4B9peX+3qobVv241IPywPLyU4cnN+WwzUXAOzQTrt3j0f71hEye&#10;8HDA2cWHFZm5QXfPOASPxzLg1jcdV41KRNxZuYOhUGeG0i/9jPnxQZlpx8mzRdgak4GdCTmG8W2L&#10;y8Lu2MMoKtQAj645LzA75IZbM1reiMqFe4/98O2ZBY9ee+E7+BNszGrDc36sYF689CsA+/cohqet&#10;gE4s7+uA52R/NbUSl+vjs+RAeD/2IWyBu/Dql1JF8EW+pp/5tnKyjlmr0u1A8aFJBK8Q1OxtitoD&#10;7VC7vz3sB9qjlgBVvbUl7GGtYN/ahtuWqNrWDFW7HkXV7odRRSCrIfhV8poqglbNFsZNbVC9Rb+b&#10;omoz2SDvsXPfToCr3sLfW5gmo87X8P5qpbeNgMdnlOv8tk4EwQBU5jzBUtiAmrozpjSsdxbQfZXv&#10;GmCShxeZlQ9efAi2R6Lg1Y1ML1B6unQz4CAg8iPoaPaF0e2R6fmIyREEfVvGwotg592G4ipB0I8A&#10;KEewEmW9xfLEEtvzHsYGFH8biMURSH068FqN2goABbAEMekTtbiU9HsyVjfP4j31ea8ZYOE5DXpo&#10;RNgnRDNBUuBCkbjX52n8kirzHbLJu5hgOlmzOFQtjubnY1c8QS9xMf68eCpBbypZ3ii4rRgBTwKc&#10;5xKyPIKduwBvGYFw8XgenwjXhcNw96pncKxiPVM87VBfKY+/rb5cqqEWlQ6WPCvpDGzB4cZMyCM0&#10;G3+ZGH6qri7vh4/svrH75BPXjT9BMS3ZjOj+dUoM8qolRlUxb8QofkkZ9EODKmANSsorsT0hC2Hx&#10;2QhLSMfWxHTsiM7B6TyNmH29kig/LA8tVViRXQC/0P3w65UEl8c24g8zXsHJqrt5jdieRma/W9T9&#10;/ijgcye2ad8Tu04/yE7pBdgCNiH49XjCNcvnIk2IzMJEdYmoKHqBrKw76nZ0hH1nG9RubwEQjGq3&#10;NkOdovYJcLVkabVbm3O/JWMrRu7rNwHPLtAT+IUJ3JqhWqDHbZ0BTgEk45Ym3Leiflcz7SpeX7ml&#10;OcXgFgS8R2HfIbBsh+Jd3VFd9gb5s1Z6U53jCzt6968Cf+sYQSOqqBi/HxQO11YJaNhWI7EEKzI7&#10;syB72xgzmipwksGyl9gXox/ZnhfFWi+zNCWBkFGAaECyq6Xz06isF1mgL7cNCGgSn82avgLUzgQ2&#10;idVaVoCgVl9gyHMaWdb0tPpt41Bfo8R6F40Kd+SzupBlmgGUFLh2iMaMTTJeriSZEJBZX/V9QRJJ&#10;ba14Yh3STyVgVuxy/H3Oc7AtnkigGwqv5cONLs+DrM5tCZmf4tKRjCMM03OnCOw3bzzWHZvN1OKZ&#10;u78cvd7Xg5yFWHrRTYeL4NFjN9ylcw06iFuH7iqMzI281gFnFx+mbDoz54ohR+AemsRGFYuObyQo&#10;u40eoM70Dr/iYGpgDSpqarEn5RBFXIq6GuAg+IVFZ+P4WctJw/m1xbimqpEIbEdqQRFuGhIJt8Bw&#10;2PoswePz+/P4Feyl3SjqOmdffBPQfkCUOFzrymf6IrfqHvzlmcmw+S/HrSMP4HiV3uHiarHKsbYu&#10;j4D9GYojHydIdSfwtTMsr4Zsz05QsxP07NsIctvaEuQEeAI+MkACoZ1AZzfgqN8EOAGggM+wO4IY&#10;t7XbKfoS8Co2U6x1gF4tj9dwa1ihAUCJvW1RTQZYSZG6chvF4s0BKEkdgKraeXzRDL7rtzVOdjY6&#10;XiOrPjte3H4YLh3CjU6uUZcExhSjbzM6N7E8gR7FVpmt1COwebQhe5NI6p9G8TTVjAhrEMLo5MQM&#10;ZR8YmAz3ztFmzrX0exJpG2hBKIq8np1i4NFZI/hMX8bqQRSNg9OsawlqWlyqnj/BUvZ/xqhZukeZ&#10;xmTAi/segRFYmS7j5QrrOy4WfFjXqs21uUg/uREPLJsJ26InCGxPEPCGkvENM8DnKZBzAp4BvzGo&#10;t3owRdxR6L9Per3NrK4Fpp+8sCXApRpENlT21YjJy8OVg/bAnR2TO1n/HeOSSUBOP+yAs4sLTNFl&#10;8Ipje+pTxPXskQJbp0gMmCc7MTZuFRAf9WsOViWwo9Jei/1psuU7ZMTcbRR3N0VlITtP9lGseefV&#10;VIlddrtMSWqNzqbJGxRlukbC/fF5WJBIMbeuHqpr5WpKou63Ad83RVr9Pv/Y18+bwQ+CqB1XoeeC&#10;wXzWEoq7O7CSoriCNQD1PRSC7y8nn3asREnOGIJVL9SQ9VWT9dm3t2MkoG1rTSCTqKtI0COQ1W4j&#10;gG21WFstRVWxPgGeAUoxu7BHmVZjAh23BLkqgmUlo4Cvxtyn84+igoDoBD77VgIfr63cSuDjM6q3&#10;d0HJzgCUnpzBF13Hdz1u8lblcv53aQ61vZbiDg8V8Nc/n1N9jTKMTyOyWghc4qdHezItDWgI6Ahs&#10;jcjA5B7KmLwI7AR6Gr3lMWOS0kFgSfYmMTaQYMlt/ZAMS8SVuBqQAN8gisQyV5F5imZ1aGlQHhMI&#10;+mp6GsGxAfcbdCMQk+E1DEo3ZizeBD93/3Rc3j8W8WelN6+iqCmHvtY3fXvQSesCtT+7WeM2AaMi&#10;34dtNkFv5Sh4azBj6QQCH8VcirvuFHXdl480Yq47Qc992WBzzY2rn0ZGxSqTp9ZzKcldNOpeOkFv&#10;bLdrQLEKWXUluGt6ElxZxu7BMbhmVDYmLU3u6YC0iwtMz7fzx0nH3ULYK/bOJpuIwYz1h8zDZK9m&#10;Kf8vvaBZIvbv8WxxMUFqZulR9JXRB09hQ8xhhCVS3E3OwpbYbKQfUWX9qiIq6HrTMA1o1qLP7HTY&#10;umzBtWNeQ0rh33lMAxUapZWYy2jMUwRmzq0D1KS7qyUzVHSAnXSCZt+M6FrROCmtIeuDL2ZuD4Fr&#10;17mwtduBvh9E8jyTUDkZMeD72Lma0T5Ulb6Myt39ULM9EBW721LkpFi7g0yPYq99m5ifFSsFZGJs&#10;BEQ7z9XueNSAH7TP80bUFUAySqdXyW0lWWP1Nun9JMZK38dzSocMr8qkKYbZylxTyWdW7iLY7mrL&#10;c11wNvwx1JS+zbfcw1fVqKPy3KmP+vewOD0ffiER8OiaTraVamZQ+MiujixPAFe/s+b0ChDJwCS2&#10;komZUV2KuUaPp5FeXi/wa6D7Omowg8CmZS15TKYq9TWYQYDzC+R9Ynpkb15igGR6hvnxvMRaGTr7&#10;tY9hWrEWEDN6aZ4uGaONz/v75HiclYhr/n1fkKGSnBLoy/X9R7Arbz2unD8OtiWjKM6OMdF1sQBO&#10;ej0xPYKeAHHlePgsH8tjQ2CbOxYvp33I+6OYlbICUB35/qdfqqFGoM08PMoOsMnLqXBhObuHstMZ&#10;nI72z+wZ4IC0iwtMr1HL91JzXUXb++bA1jMeb++znBOYaWim5700w3fpHr929HvK2aqI1jcmHzuJ&#10;jTEZ2JyUg03J2cagOT7jmAGW8xMy9zBfLH94dubXSdi6rkbndyaitPZGHiPoGeAi6/sGe7OigI1Z&#10;z2gYoWPfAszzdYI6JiB0I8jruC/mZ3WEV+/X4NYu3Ji1HCqXyzCxCDWWC4wU6vV5jR2HWK7LUZ4w&#10;miysK9lWKwIbQWwHwW0HxVsysDr+FgjWKBqW19pxrDH39ZuRxy09n6UDtBPQqnl/Bc9VGFAkiG4m&#10;CGrwQ2C4neyP6VVv12CHRnop4jKWk3FW7OI1ZIGl27qhJGUIX/MTlsgRvq9e+js6N9ZNfW+/ucdg&#10;axaN+kFZBCEZFqcRALXouMxS0syUMrNeh6I8N0tfZwYyZPtHoOR5zdyQR2cNSpjBEYJevfbxFGHj&#10;CKwUd0MJqt0oxpqBjXheS5AkyxMQNiC7MwudS+9HgPVsF0PxWc/jc4KT4Um2J5fzg2elmiKQX5Xv&#10;qZIMukZqJmVBCUs3HJ23vgLb/JHwXEaAWy6TFYLbCm3J8DTAwei5bAS8V4yAB0HRtmg07tv0FEpq&#10;VhEwTjJPBaD/OVH4nwXmhXFDb7fq+MDPk2ELYqf3GMuwdxp6vrnnQwekXVw4VFf5fw+8klbtRlru&#10;3iMDbj1jsChFphKi2GwolzDwfWcwNcYq5O+vZAr6RimPT+HLqFR8mZBN4MvBZjK+qJSD542COYOA&#10;T/ljFcKuU2fh/fjHeHJDV/66jEBJsNLghgE4AZaATcfE+ARmir586hXM5Su4f77xskDTnfeedx8Z&#10;YbUZKPFGRP79uHrUTLh1Doetwz68v18K82pUaXRXFOE7gtVHyNGWFhwKR0XeCyjdGUqwakNAIpDt&#10;ILAZ5ifws5hfDUHQbsTdNpaYS+CrE9szwKfjPM99E6UfJIOrIZMT+GlEuIZbscZKpm/SYvo1vKaK&#10;1+i6mu0WWFbuakH215r7XVG8IwiVJ5/ke25g3jjmipsG+/Vvq6vhMZZBYnER7hoZAbe2ZF8EtXoE&#10;MxkRy6TEKzCNbFBT2ghWmppGQKsv5wIERg16yHRFC7V7iZ0RtLTou7aeBDEvgplZB5nn5aygXiDT&#10;EGvUIlLS35EFmtXzOsehoX+KAUs/M0WOxyhyGx0hr/HsTOBrvx9zjCdzqwQuBvqsb1b9SsfKkyvg&#10;vWAYWdxQeCwfb0Zs3QmAXivHEPxGw5X7GtzwXDwcXssHmUEND4Lk+qNf8P7DfGYV69DX6+8vL4gD&#10;W9P2ZMs3crmkrAPw6J4At9B09Pk8OYEXuThg7fvDvrpi/3tfOgi3kCx4yih0QDT2ntJC5eRBcpRo&#10;tZhLOpg31PqtZGBS4msJxZpay8BXjFULu8g/iXQcipZ4q+r39cpwgo3oy7gcbInT6G4WGV8m9sXn&#10;oNppdHouaF/3Kx2glEVy7ysvY2niI/wlhka2RpDTVq6o6irrkbFRrK3z5vOvwa7cOzA15iF0IfPp&#10;vKUjQsmYnotvjOgzf+Ib38Bv8eb7uxkANQbQmuJmgNQFxyr/D/834wm4+++ErW04Gs/Yj1IzcFHu&#10;EP2d73n++zqD3lk5cYjvsQzliQNREdbeiJv2nQ8SjBobMdSAEoFMommNYYRkdAa4JPZagCZg1Miv&#10;PYzXyDSF+1VifRJhyQLLJPbuIAAyGha4Ref5HCMKN0cFAbSMwFcpxkfQK93elr/bozSMIu+egags&#10;fIt5EW0AWyLa13XN+gqnWy5gWWoe2dluuLUm0FBcVTTzc6WjIwjJmFlGxt6tNX+XbEx2fhrMkB5Q&#10;YMnrtHyl7PV8uvEeGUZLPyfxlYCpBcj95GWli1geGSR/e4cQYLvJSJoir0aK24n1Kb1kss+Mc/Z7&#10;AsAreh5A5El5SXHUOvNR31Y+VtCpcl1izyXv28968iJsi8fBe9lAMwvDk+KtBjLcl5LdMQoEvZcz&#10;mlkaQykODyVDfI75s59Ps1xP6cm/7GBaM6rVzvnv6X35xmeoT58kuPZJxyMvJKbyoot3Q7/wxLGx&#10;9zxzGO7ds+DRIwVXsvdMKZX4xJ6pRqLudxfQpRJUkUpJ5SvsZaisPMlilj1jIqMGaeSS5wzZWSGq&#10;CA7VRtdhKZetb2NVNJ9Yh8KKSmxIOIzN0enYSta3MTYTO2OyUM7jOv9VcNynPGKjlKufz+LHIqvo&#10;LqYl8dUSWTVdTe6oUC07vKsRUfgn9CIw+C3qTrHlccbBrNBjYVswHLa5A9FoUW/0I/M6UnIzkxfo&#10;kfnVUVw2rNESfc/Yb8N9z4yAa+dNcPOPhEfQNmxJ0TeyWhhx5ruCKr7Oq0zLmEcJsBe+jpI9ZFjb&#10;/B3Mj8BGgBMTM4BHdiYWZ+c7G70fz8ksRaKxAUKCnhndNeYtjvvI6iTalvG6cgfwaQBD+r8qAmj1&#10;Nj2jKcrJAkt4nQyeBbxlZJXlfIdKisLlYQEojh9K8J/HN5aYxtf+mrrBAg+jauDxMn5Tzw/jYWtO&#10;ECK7UxRTk22fdHVa/tNTMzraJRjdngDPg+xMYq/MUupTBDZ2eQb4CIjdM8jo0gxz0+wMb7I8ibwC&#10;Pw1kyO29QNBLIClno9IVMsqAWc4JNBrcMJBgy+vd24TjgacTTOek0WgTxL4uwM51qlJiHTKw4eQy&#10;1J87FV7LNGgxDO4rxxudnvsSAR5FXO57GOCj2Lt0DDyXDIHPwnHYSpYoV1RfdRjf/bxfRpC2ky3X&#10;NNY6PLfnNGzdoo2o694vC3+ekhTPExfP+L5IOzHkrmmHyfay4d07CbdMjsShSjV0mWwIFM7vaS/N&#10;IBpfzUZQU3cWc1I2ounmD9E/ai5eT/4EO1hxsku+RLF9D6/UZG6B4gl+XhG/TUyigtH6xtLKKmxK&#10;OIhNsencZjLmGPc/Z53zK88FtUQBn5jkGT5/JcrRlQXjwc5CMzIs0DPiqt2L11yNLw7ei5sXBRDg&#10;RsC2Yhx77QmswBqVGwOXlYPZW1NEWTQettndMSzuYd77O6blxm/y5qMcuj+CahVuRMC7wynqroN7&#10;l/2wtdmLLm8mUNSlEGvX6N93Bb2/AF/T7ZhkXT7fdy3O5oxF6VYC386OqNlFgNspXV9rA3rS+xmR&#10;lWAlpiZWJ+BTNIyPgFgbRtFXUexvp0ZoNZDRzABfJX9rv5pgbteW91Rvf5THHkX5tkdRyrQrdzLN&#10;3WSKZH5VGuTYKdbYmqDoj+JD45nD6/muljH9+cHqs/jHsL5qZJZV4u/j98DWOoIMjqIrRVX3tpHG&#10;gYAHAU6mLQKnRp0JaBrNlUspHvcjSNWT7o/gWC8gFV5kimJ8ngQ0b4q8Ru8ngAsk8yOY1ae4exmZ&#10;nE8nTV+z5ut6ySjaMSNEJjO+gQRJOTngfbZ2BzBkuQYLLcZiglUA1v63BH2b/OhVkfGG7ngFrgvH&#10;w3vlWIq04+C2ZLg1oOGMKwh2ZIGuGs1dxg50wWj02PUcU4lnGs4O+5fO9qyg1lZl8KgWC5Ly4RES&#10;AdceyXDrmYlbhx9IA7a7O2Dt+8O7MXlDbht3BB59MuEemog7pyTgpGlARFgpkH8hOr5qvitqi3G8&#10;OgOPbnwdti+eIJsaD88FU/C7ldPRZPMLmBz9AVYfno8j5Vt4xwHGDH7maVPJxN0qCJ470w9jXWwa&#10;RV72tvGZ2ByVgVzj9uf8imqJzjpWV3eE4PQ2299fCYByOOpOdinAIsuza0S2IT5Ia416c3vDtmYk&#10;vFY9AZ9lk+CzdAZFl0msuKy0K0bCTT02e2uXxUNwy6pgZJXfzWd4GeelsEvsFfBJjP4d+n7eH64B&#10;q+ATQKrfdj/cg2PxZYZcEknUJw+VOK/8+LfAYxKLtctrKuviUFn9MSqiHyfA+RP42qNmZ1tGC/Rk&#10;02dEWwN8End5juClY8Y0hSKuBjVk42cxPh7f2oTsrglFWYqzBD6Ju5UCOF5fGSbdH89ve4TA9whF&#10;W13H4wJIAl8ln12xXcyvBSq2dcKZHaGoOPM8v/kAv6tUuc1/6nD0jcp9a98uz5v89s0Hc+HVK5pg&#10;RFFTNndiZ101wKGBC821JSARmDTwYdxPGdZnxXoa/JD+jmDl2TUR7mKNYnoSgYPTje8/M6jROc7o&#10;+mTm4mnWy5VuT+Iy0yOTNPN2Q3h9ULLxFOMWuB+LkmUSRcZXKzdiynuDbNr7RrC+0Gpyp7CvYAMa&#10;zWcHSUBTPfEio/NYyk7P6Pg0RY31SaYsJg4zxsueS8Zi15klvF8mQUpH4dvqwi8viDFXmo6uFjuO&#10;FqJRrwiCHzu27pm4ZdCenLq6fT4OWPv+MCXy5HO/H30Ytt5pcOkaj3/OJMMx4tu5YjD7/5ugZ58f&#10;LxDU4E1jP4yMsjX4w/JnYVs0Ga6rybBWTiIIEghnT4T3/OG4c/k0DN79DhZnzsLJql28J533H6HU&#10;VIEYNp4V0TkIi07E5gS5/snByQIZMZ9feQSTIt6ywI8lyI1lpb6Bh90coOfCqNHceliU8QgaLBgA&#10;j0XT0ODN5+Ex8w14j30f3qPfgceUV+D51ovwXTiT4DeUogp786VkfZ8PwEeJf+L9Pux8KC7XkjWe&#10;GxhphCGLCaJBC1GfgFe/W5RR8rZ7LZ6sU3lk6TE1MHWhLFOjqIX0TntRU/Q6yvb3JnPrgsrdBLfd&#10;ZHwUOWtl20e2VkMWZjFBicMaoJANnsReicACRF5PRijxVyCnUd1ybst3cp+xfGtTVBAcKxkrCJCV&#10;PF9lRnh5zAAkjzP9ip3teC/BT+mTcVZsocgbMRA1Fe+xRiYyDypY9SWqs9c/79tqiYISe4t5cNra&#10;I3DpsBs+HTLhG5Jl9HmysavXVutzkNG11zQzirgEJZ9WsfBtHWcciMrrsjFRCeJx7st7smGDAj0D&#10;ZGR9BFKtnyy9ncDUg8BnZm9oX6yQYrMvAddbuj+yQq/WifjDyCgcMvO9RSIupIrgN/C71HGZ+fGI&#10;wsgo2e2NgduK4ZQQRls6PIKb6zKC3HLN2CD4ceu6dKi5xrZoLNrtfAYVtRGsl5RELlD+v8Sgbk7L&#10;vSqvth0vRsO+MmCOhWtIHP4xLrYuIjf3bw5Y+/7Qf0vOO1eMPU7UTDXA1/WDo9+AvZ8/976drXzf&#10;e4gFqNJoYCYbYXkr0XDlaLitnAjXVRQpV4yGJ397E/Rsqy0fZZ7zxuPetdPwQcIXOFG5lffFI+VE&#10;PFbEZmBrdBLWx8VjQ2QWDp5yLODtDHwVvWMdyBZrl7Iw2vPZ9XjQxudTLNWauLX1sSb3fly5rCdc&#10;35kGz7EfwLv3anj2XIX6PbazQe1mQ/kS3j2WwXfKe/BdMBGeK8bCbekw2OYMwJD97fmg+iwLb6Zv&#10;DW5Ytn2NMHbVY7B1m8/GGA3fntHwDgmHS0AiPo2y1nMg8vF6NrILZZkDF2vrigmVW1Gd+yyBJ4iM&#10;S1PZyPwIehrllc5PIqphfty3RmfJ9gSA0v3pmM4bIBO7I8jxt0Zyy4wuTyDJKEDUDA6BIEGzgkBZ&#10;SsZYxmtLCa7l21sS8Nryd0vDBCspdldua4/KDV1QnD4ElVjA983maxPeBXznVRHTBVVL1SFhsga9&#10;PoiFrUU4GXEWGZxE1hgjhvpRzK0nBwRkaLLl03xdmbX4GZGWAEbA09oanl0oxnaKo7gsZkc2F5KB&#10;+qEEvwCJ0LEEOjk/oLgrHaJEaQKeJ8Vb45xUhtAydQlMh2ubaExYks03osgpsfMC5XGuran4kI9D&#10;FStx7appRsz1FONbMtLMzjBT08j0ZL4ipwQa3PBYSfBjPfddMgZb8hYxtQxKCpbFwS89mHbmQHBL&#10;mrH2w/PLcPmAaLiHJMKtexL+PD4Va7ILLn72Rt+1Bz+8bMQxeIWkUHyKR69ZmY7yOVcUP3uQeJ2f&#10;fxqlpYXct/RSFxck/GhEVzq5KLyY/Bls8ybDZeUE+FCc9GXlMKLB0pGsKON4nCxw2Vi4zB2Ofy2d&#10;hkU585BXtAlbI3diTXwq1iXFYj1F3ZTDMu85LzBT6jSdj0BZW/cMK9md3NoIgq4sKI3eerKXvxN/&#10;WzYUtidfhnvPefAO3gvv7pHwDo1Cve6x8Asiu9CCNZ3YQEPWwOdJMsHF0+CiaUYLh+ORzW1RbL+G&#10;aXpZ6RrgkxFzPYxZ+Thcg1bwPjKNnvIMk0QGGIO7RoXjSKX0YQQAk2ffVXosV+axsENbu6z6sRHl&#10;J54kYIWgbrs/wa8tQCZW6xjoMOAn0CP7qyWLM8DHaCewOUd7NSvD6PE0qEHgE+hJlNW+xF8BYzXT&#10;ECiWEyC1rSLoSc9X6WR8ZHrlTK+Cx6t2tOR1HXF2lz8qjkzm224giBznt30d1NUYpJbRzBSj7ysp&#10;xz+nhcOmxYQkoso4uS1Bqx0BiWxPYq6x89MorAYm2sk1lQBNwEewk5lKR63RQUAk6zPzcTVYQVHX&#10;U7o9MT5jyMxrGeWxWU4MNKpbX6YtBEbfLmnw7b4XYcdVd8hUZfp0Hlh/W5DO2C6nrEjBS6lfsO5q&#10;QGMUPBc6RnJVd7V1AJ+b9peMgvcq1rMFo9F+x/PMgwOw15ykSPi/aLk/fZClgpMImRUDzXfVIaGo&#10;AjeNjYVrcCJjEm4ckYxXdyYHO2Dt+8PgNQc/vWzoYXj1SYMtMAYDFqSYh/wvg4DuxMkcxCXuxKGj&#10;saw0F1La/3swLqNqT6G0bh+ab5sBG3tCz9Vj4CVGRbbnunw8xQWKEBQT3FcSBFdNZMUZD+95Y/DY&#10;3pewOXEVdiUcwKb4eKyPTEZU+glWSb2DzAKqWLnU2ASuK1Fj74HK2ivOgZPdiLi3Yvx+f9jGULQN&#10;Xgr3gH3woljqR0peLzie4lQMt3FslGxwAXJ1tAfe/RfB59MpFFk0v3Io/rW1Lc7WXcUHKV035gmZ&#10;JBkl0ACDFg+ES5dVBNI4eDL69iCr6Z4AG8Ww4UvlOVv6yioC8oVYn/OEVZlqzKDPElQfnkbgCaU4&#10;2xmQCEvWV7mTwKcZFgSnmp0WAFZvlXgr0bcJga8x950MsC1qd5ER7niE92pAg6BHECsjSMqcpVp6&#10;Q+kPlTZjtURaGT4L5LhfRZCtkpmLzGOYZuWutmSEXVC0uycqc19k7u9iPGNARG1ANl0qFe2rm7Ya&#10;Ri32nC7HNf1j4N4+EvUpkjZsJ/dUEms1Z1cMLxUN/MniyNDknMC3TYyZ8qaBCTE5M8pLEVZgKNAz&#10;a3jINo+sT7pDeXCW6YpYoFlrRYseGS/Mlmdo9w4RuOn5HVh2JoEvlmfsLOvIxL8tqLs2q6jVar3h&#10;fBTZd+ChNS/ANlcjtkMJdGJ68qnHekzQk7892e5JL+y5mOC4egS8F47A7GNieyx/Sj0mT6zkfz3h&#10;3AfV4RjB8B9PklV3ZZkS+K4cmoxBCyM7O2DtwoEpuAxfn7Pbr382vPsK+KIxePH/Hvjktkc9d1l5&#10;AYpL8kyl+CFBDb/c6FMyEFk8HzcunQrb0ifhtnYgvFZNItiNgytBUNGd4q8GF9xXsfeUl9p5k/DX&#10;zU9jddJS7I/bj5UxqdiXJLMAMSmjZeBfMSqKXbVsiLX3EWC8+VuGxwI9H8w52hYNRz0J78CV8Oq2&#10;n8yOja0bgS+QjbCb1m6NYAOKZKM5YIDPxz8aXr2/hM8Hz5tpR7YFQ/Dgzo4owdV8pABPpi1ifDZU&#10;1F2B1h/1h63jMjbIA/AOioUvQVRg6h7KRhoSjWWZMvytYs9PluGoLBdqBAYrzNzjVP5YiMpjkwk+&#10;XWEPa0/Aa4MqDXbsJsjtbkXGJ0DS9DMLwOSLz06g00iwzlUTDKu2PYLqnQ8T1HQdgU+DHATO6m3t&#10;CHZMh9cKAAVyYnpVTLd6d2sj3tZIpyhglQi9kwC6h+yP71C2Q/q+Xqgpe425H8t3tSb6q0Rkl/lV&#10;YIM3Yl4d3o09CY8u4XBpS2DqzPzuTBYnUZeAJS/MGuwwrI1Ap6lrArsGcilvDJclyhIU2bC8gngN&#10;JSKNFisak5Y2FJ3bivGJucuej8cElJq+1oaib8iXuG7xXHTZ+TmqahL5znrf7yoFsW6Bn5RMOVh4&#10;aCHc5k82nbPnsiHGZMWVIq2nw2DZiLoCQLJBYw2wZCL+sXEmCms2sq5kM0rk/3WHgxUV+OMUSqlB&#10;GfAKzcTl/RPR5a09rRzQ9v2h/+K08Hq9s+HzeIaxixm8WHaAl2K4UNP9ehA4VaKYIGHZQr2TNgtu&#10;c4cR4CYYnZ+bAT2Kusu5Za/pyh7UY9VIeK8YCu9l4+EybyruWfc05qcuw4bEHdiXepSJEvgcr1AL&#10;2QouI+gFoqrucsPyagVMtb7Irvon/qAV0bouR6OOBDjZkxH06ksf1y2CMYqiVAS8uuxnQzlAFhHD&#10;xsbG02sDvN9+FW6rxsO2aDC67GHDx2VmcAN2gqqmrNV5IN9+B/718gR4dP0SXt3j2cDiUJ/A2iAo&#10;Hl49ovncKNw1KQbppRfPko0IIYyUWgFpjGtRceoZFO3thYptAQQxmbt0MMBnRm4FZhrcoBhbvUPu&#10;pTTrQ0xP4m5bAppAi6ItGVv5Fg10iLnJNIbntkp3aNn7adBD4nDVboKpI8qMRmK07pUYXLOHaRoT&#10;l86o2hKM8phBqK1YyPxPYTlIn6v3/nrdqOb3VIqZM762/ZgZvNBsDI3G+nSS6EpWJpFUIEdRVo4H&#10;NGVNInFD+ejTjA6CnmcQI5m0u9bVDZXNHsFQej7pAHmdb3vmufSHZJCa3ubdXjGa5b4X9SbOp2g6&#10;A79f+jyySzbyJQsdHfq3B41Y1tXmo6RuJ1psed3Ms3VfIoCjVGL0epaYa7mcEuhZruW9lo/ktUPx&#10;csZnTCXGPEfZIbH51xhMSfPPGRKbB56JoeRDySk0C1f2TULHl7ddNOPzCPwiI8WnZ7pZrs3Gnm3U&#10;qmwl7XjCpRD0Ij/wZXi5YWa6zZ6L4tp9aL9zClnfNFYUJ8uTqDuOIDgRHgRDue12Nb/HwWvpaCP6&#10;NlnzDnYnrMXu5FhU1MgCXmmLY8QS8Gai0v5ngp6MlG1kV25sZjdjzLpecAl4Gx4Buwl60inFkBVE&#10;sMFEs7FJH8dGE0wQDIxBIzasBmR8V4RGw6/PCni/85IRZ2yLB2Ny0gN8mC8qlb7MWGrIKuGF1OI/&#10;4bbpz5JN7iLbY2PsrhkH8RSdkwmEKajfK9WM8rZ/O8kY9ionvtKNfHvQOen6+Jc/JDweI0PZgurC&#10;N1ARO4iAFUqwCiIgkakRhKp2tDH71oCHRN1mFF2l75NHFocYS+CqDuP1YWKAbaCZGobt8ZyutcCz&#10;qcXwpDOUWMyo83KKoGurDaO0xGU7f9cSVMu2BKAkczxq6hbw67ROrHlrBjF863ul8zOch41Dgx1j&#10;1x2ErQ07Goqg0sUJ+HwC0o1IK1s+X4KgN9maV4d4s3RkI9n5ddG1PB8oFp0Inx4CSIq5bGhigRJv&#10;1an5diSD59bLn8w7QLZ+ZJU9F6HeW2+xnk2G9+InsebMUr7XCZbDN8HIIa/zf43pWDOx/thnxgTL&#10;fSGBjWKs3Es55+IawDNir44TACkdeC4ZjitXTkdG6WqmJ32ild6vFfhM4PcVk9U2fjYGtnaR8ApM&#10;RKO+KQh8NzzIAW0XDkzCN3D+wSOevVlYfZNh656MJzbKsy8DG4sqkLNa/fKCGoGEXrGCQzhwdjnq&#10;L5tORjUOnhIXGD0oOmiytxtBz5OA5yEDUdlKLR8PjyVkfvNHYezOdxCZuA2FFVodS7SIFZjiYHVt&#10;T1ZW6fbcUCFbO3hi09GuFHFnkCV8Cd+gKAKS5n8K8MgKNNezK4FQHnl7cl8sMJCAR3H3Mm37LIHn&#10;x8/wvQjIC/pg+bF7TJqVZHlVBL+aKk/+9sCXRx9EvVGvU/zaa4lZwRSr/OPgQfHLuxvTD+W2OytE&#10;p92YviaJ9xDQNDIm5foFwO/8YHROdae4twe1lV+gIn0SynaFEow06EHxd0c7AmA71O2U2OoALrE/&#10;gR9/GxMYA3SKllhrmbCQ6VFs1gCJNcND98lOUIBHcNN9ZIPVvM6KYn46znR28dwuscEuKNjdHWXH&#10;p/P91hHWtDylgspbjd0Cv6+CHWd5bNCiHNjaRhGcKKKSdWvFNZ92BLI2Ym+aoytRNtXM5ZUjUWuQ&#10;gtuuArNEo5/1JQgaW75OsbyW6ZBBGuBjWnJt5deBnVzgavg8+z78lkxmPWInNn8C3j8kJ6AHWQbf&#10;zH+WCzsaM9BUJ3fwuxG85zV2ujJRsURZRbE9AZ8r2Z3R7TnYnwtBz7ZwDPqEv8wv3s96IglHefBL&#10;bbPfHjS48ZWlh/VtpfzWR19MhK1jHNx7xqLhoBR0eX3PRTM+ty6fpac16JMEv/5kfKFxeGaHJlMz&#10;cTYSiwP8UjNRGaX5nPyOWoFWOibEvMGKItMWMjz2nOoxpecTy/OUKx9WVFnCe4j1LWPFZaWrv3Yq&#10;Po2ci8qyg0xDhqi7CHrjUF3zF2aRq4lVdi8cq/kjHvyITDFkCbwoGnkb8TaWjYwNhoxMwOdD4PMO&#10;JovoYenkvKSj6xpJkSscngM/h+c8stIVI9B4bTucrb6Jn2BDdZ0nKmp9yC5VXJdh5p5esPWaRfBk&#10;4xUTYZqebHxyueQbSFFLer7QGLiGsBF224l5B8TeKkjkNNBxMWWpa6xYhyLem8SmtBQVudNQFNMX&#10;ZTu6EZy6ompnJ9h3tScTlB1fC7M1LE1irtHtWUBo7PfkisoAJIFMgCdx2RkJbBrEMA4OBJTaMlou&#10;rgiWBhQ1Usz9PQTRHe15vDNK9vRGdf40At9mgsYZvqtTD6x3dzYS/hLYkPnJx0nfuezcO0aRtVHc&#10;pZgq2z7jsZmirRwWaAaH5u1a83yTWXY8rg6LedqgO8GNEpE8MMsFVX2Kt/LK4tU5Bh6dmP8dolie&#10;6+E35QPUXziDHewQ1p+JsM0bh3czP+abSPf27/lv6Yw1Gn0EO07NobQxlfVxGOugnIxa0VOqGIcp&#10;i9ifANBNRu8a8V06GbtyZ/H+HKaiPLi0gc+SLqz4Y4I6CYVK/mv9RgJc2Pn79svA9eMOEvh2XzTj&#10;c+38cUbKZX3Yy0nHRzHstX0CCQYBhl7Q+nVJB/UG1dUye3G+rbaKauwUdtSr1uYju2ILbl09zRh6&#10;mgq0dDhcCIAuWqNATI+gpxEzjZx5kf15L5sA25IJaL7uJRSb2R47mdaL7G0ootmvYvKuFHNdCA43&#10;YPj63rD1fpXAsxuebBhenSKN7q4egal+F4pBXWUGEWPWbainJRI1utudjJAA6Be0Gb4z3oerzGsW&#10;9cDnOQ/xWT6sw66M7qiq8SS42pBbexvuf38yXLushmcQwVIT5TvHUtTiM8ysAz6XorOMOj1Zlm5k&#10;Ib/rFYE1mVrEWk4amCesN5YY9F0lq+NW5dJ1xvkBjvMbt6K66l2UZk5G+d4+BL4gAlJnAlZb1MrA&#10;2Tg6aEtgIpDt0LQ0isQavJDIKxYnVsioRYlkxqJowIxAWC0R2LBHAqdGkDXKS9Cr1OjuNoKmIsGw&#10;SunvasNntaPY2xVlB3qgquglvm0Yv84h5pkoALD2Zc9orP3risn8atB7XjpcWofDu0M2fJl3mtGh&#10;kVi/DhRfCYZ+7bjtRIYnezx2WN7BBLhQ/maHpZFduZE3KgwzH1jiLcHPPxwePZfC6+k3UW/x0wS8&#10;SRRT2aGyDtnmjMbbGR/xXb4N+FQYescC5vEudNzJjnn+MGOvZwYvGDWaaxwSkOFJp2dMWWS4zGO2&#10;BePQZNMTKKvbzrTlxsqyPLC+/dIMaqMyUfkxwGcBplU3pcVv83oUPFjnfXul47KBGej5fvRAB7R9&#10;f+g8KzPeuxcL/7EsspV4vLlPIs4vK9TU1KC0tPQ8OuwMVuVnNpsGDKThzXTZ9pHdrWJFIruS4lji&#10;hIfMW0xUz6rRNIq9rGCuumbuJKw++BbvfxnlNQEorb2TYoUP7FVyPtAIa7I6wnc4xeiQL+FF5mUt&#10;eC1bLim/yfz8NSWKxwOS0LA7G1AwxaOQBHhQdPIm8Pn2XQC/j19kpR+PDls7oajuRhawje+s0VwX&#10;sj2N6Hphy8mH4Dv6Jd67E/UIbvWC2Tj5DHkWqc+G2rBLAhoFSgHP41LY87w8Q9/82DZEHZf5DQii&#10;djJWib3n59WFKqE6P+Zh3Vnmozz/ULwsfQPFKUNxdmdPlG7pStBqj4rdrVC+i4C1uznKdjaFcT4g&#10;hreLYLdbMzOsWRwVFFk1la2K26pdTc2Ib5VGds3orqaryayF13Mr91WatzMV81UAAMfwSURBVCuP&#10;MRpFLtvRms+QD7/WBMW2KN/WHmej+6C6/H1CSDjzjOKi+ZTzmY/z2/S9dSjn9jEtUUmxVI5Ipafz&#10;0uBSx3hcJs/N/C3bP3lSVnn5kvWpQ/GRGkFsXWWmfGce1w8Usw+Da69l8Hn5Q4q3M+GxUkborEdy&#10;Frp8BMHpCbyZ8zmfLUPmr95GdVKu1K1J9wex+fhieGl6GhmeUbloYEOiLsFOI7puS4cwPTG98XBf&#10;TRa4iNLFnJF4KUNsMsWkY/nccz7h0g0/nu3xPvNf99fC/0OKup0i2DFl4Yr+WZgwP/55B6xdOPBu&#10;z2YfpmVonq5P70wz4fe9KAfj+wUFAd6FehFjfmIq/gmcqNqJe1c/A9tS6fUGE/xGWxbxBD0NcAj8&#10;zNJ8En1XakI4e9bZkxC4ZzwrbleU1/6ZgOeD4lovJuyJmMIm+L8XWckDl1OE1fq6cjnOjiQkjY2F&#10;DSuAYhEbifRxmu9ZjyzNmw1G4qhvEBlht23wfuZN43bo9uWdkVH8Z7YKDzJJLTkpo2gCYK0r2crV&#10;6LNoMGw9PifwhbNRSoSWWYxlNCtzDF8tl8hnaaBDtmeaPeDXMxK2NtH4x4hwJOVrBkox2WoZ88pk&#10;zUUEA3vcijXJK/AJ7h3g+y1GVcFbKEoaR7EzFOXbO5G5dSDLa0dAEwg+isrdWqGNzI6gWEFWKKPk&#10;CjJCAaKAr2J3E1TvIcDJOQEBrUIjv9xq2pxcVWlRIrm5klt8DXSYkWGBI9Mv08wOAm7p1mCUxo9A&#10;XfWHLOVYvp9Tl/nNTpDBNBw7uWEVBixMg639Hrh3YDl1PAAvAaEGOwJZViozf3YoXQl4msomVtc5&#10;0nRePmLY7Ez8/CNY3l/Cc9xb8Hn/FXguZse3ksxMplFSo7AOuajuLBiPzw9/yoeTNfPZ1nswkv0J&#10;rKpqS1FRtw9twp4i25/EOsk6t0TLQzoHM6TfE8sbxN9DKZ2Mgc/yvrxmPK5e9iRiK9ayvuQaIJVI&#10;/2sO5wOf1t7o8nESbCwHrWF8Td8sTPo87kkHtF04MC2P1p9kZ7j2yYJXrwy4ko18ECMbsF9X0Mie&#10;meoipsPecXHOArjNHwNXrVfAimoZhlpgZ1if8XTBykvm57VYvTfF3oV98GV+Y+Z6fVRXkonVeBCM&#10;/oWOcwhGoZ+jXg+Knr2jCTYEpOBU9kJpZAPJaMjYiLE+o5dEJ4pK8vXmFUzg67EHfmM/hssX03Dn&#10;ku4IO0PQQz3YKdrK47K8M9cYo2V3bDzdFvVGPAvXnpsNW5TorJkfvkzPS3ZkjB5kf1prVo3VW67S&#10;Q2SzlgSvbgdgaxmJOyfsQtQZMb8q1SJuvz8YvmxEKNn58bMZq1DKaneYZyJhr12D6oI3UJYxFkUR&#10;j6NkVzdU7uhsZmHI/q+aAFWuNXcJdIqVZH+G0XG/erfs9ASCsudrSUZnGUtXCNi2a1qbBj80WtwS&#10;tRrYIIBWETTluLRCLNKYv3RE2bYAlKQMJqbN5zulsaz1vs7v+/p3WrZyVcZL3RMbMgh4O+DWMYbl&#10;FGfWzPDUouH83YDMr4FhfMlk5cxPmbHIFKYLyzlwLbwHfwGfF16B77ynjfMAVzI1V7IyTSNzX8Z6&#10;tGQUO9eRaLRsMvYXLeAzKc6a5QGsIKnXWqkvG58fWkApRGvjjmNdHAGvJUMN6Cmtc2LvcorAPOe2&#10;mPWVUdf33/0CvzeOnaN4LMPXWPyvL5wPfDJb7/RpMlwCNKqbgiv6ZmLC7IsEPibk1Xn2kRy33hnw&#10;6UPg65mENyN+eYzv+4KGaVQpVC+kryqrDcMjO15gxWTFkuJYQGdAbzRcWWG1YIsHK6Hr0gmmUrsv&#10;JbjNHYzHI9hYNXe2yhUluApTNwcT9F6EV+geMjnpgSxA8qJ4JOeV9ckcGnYl6BF8fMzobpQRhT20&#10;+lb3CHj3Xwnb21Nxz9ouiM6/l28qpwQeZGRarMiTjIDgR7ZXVHMXmr43ELauCw3Y+VH08vOXg4Ik&#10;xhTUY8GrYWqqlQY5tMShWS9WCvh2vL4rgbhTOtyaHcANo7dju5lGxbyoJZixM/je9mJAUtXN5ORX&#10;XIr3iwHWIor5uhlVlbNQeWoSyhKHoGR/XwKSv2GAEk3LCVhiaSV7yQb3kq1pIfI9sgNsQrBrhiot&#10;Tk7R1zg12NmE20dRsb0xgc7SBRovL2SPlRSlLYNoMkVzj0RnMr9tXVGZOYHgsoTvksnXFfPT/2+I&#10;vGRdMha2QMeOT/YcQ/3ue+DC/PTpLsNjsrvgONQPTSJzl82fFhXiuZC98A4Jg/fABfB76k00+OxZ&#10;+LJ+eGohbwKRVjczi/0s4v5iWQWMhMuiobh+9UzkVK1jh3GGoGs5WdCriO3V1hUgt3oD/rGKbG8B&#10;6+HigWSM0t8xOhifRnBdpX/mVh5aPOW/cckI+C4Yix35q/gNMq639Nv692sOTolO31lCdtv+rRi4&#10;BbFN9cjC5QMo6i5OfsEBbRcOTMO7zazDB9365cB7QAZsTOTNfVKE/zqDmZdqZmAkYcHx2aykY+Gy&#10;cpwBPqOXEctbon3Hb5kSaKk+9sC2ZeNwxfJgirZ38P5rsCDeH96PzSDL2ka2JTs9S4/nHRDDSNbQ&#10;gaIRxSM/MgTv9pHw7rTfjPR6UcT167kfXj2XwvbM02i/szeyCv/CNLUAuTsbCFmeGF+1L0rlkQU3&#10;4aWwANi6vUT2JhMW3t8hlmIZnyeGJ9FL0Z/imSbK8x185S6pHUW0lnwXbjUn1csskB1P8S4Kt/Tb&#10;jO3GjRUZSK2dIEBwcFSqHxTUhkUBCZ61KGR1lClULDFnNaqL30TZ0UkoTR6CwgP9ULS9B4q3+JPt&#10;dSJ4tSdotUPlnjZkhGJxBC+CYCUZoAY7KgmGFRSVK3Y3Jqg9YgDRgCNBz9IREjzFJin2VmoghMyv&#10;iqJwaVgwynJm8j3WMGqZSrkvUBDICa7P/0a9t2SBSizMOIrrh+yErV00PAh4vsFR7Dz2shOLhme3&#10;/fDsuQ4+Q+bB56n34TvnOXgvmwLPheMNyMmOzpieiOnJREqeUtSBLhthBioe2voiiuu2oFLOIMj4&#10;NNBmxjhqZb6SiBkJ78Dlc3nm0SjwUAKmojXApoENmV1pFFe+9tyk/zNOLCai1c5nUcEOB3Xnu0w7&#10;1yX9aoPzS/NYts1fiINrQDjbVAauHJiO/rPDRzig7cJBjK/5h5k5Lv2y4Dk4i4Uei48itKrYry2c&#10;V+HJBGrrCtnkt6HZFrK+RepJCX4rxrJXtUxaZNoiPZ9Tx2JWsVquObTBeDXhMezM74KbRrFX99+E&#10;KztF4zINUFCM1eIyvsHcEvh8edy7YzQbjyz9yfI6xcI94ABcemyBrceHuOn5cXgluQMqqm9hffVG&#10;hd0yVNZSkpUEvFp5eMHl+DCpO7z6Ps37t6KewMs/BnKNpNFcS6yV/Z4GVAS8Ok8w7MjYgb/lZr0D&#10;n9+Bopr0gF0i4OWfCZfWKbg6aBfm7hdQERTEfn4E8In/mVE2c6+0TLJH0yKQRxhTmMcH+HsJakpf&#10;RcXpKSjPGIWymIEoPdCLInEQSrd3JSvsjHKjG+xAcGtvfAJq9FY6QQFd+Q4CoNELkiUS9DR7xJpG&#10;19pMczPgR/ZXTXCs2doOJdv7oOLIVL6PvLnI36KczUrF8e/fZ4Cxrkzwj215FXhgZiw7mF2G9fkG&#10;7YFXr/XwGE+R9o034bPgJXismgLXlYNZF4ZY9WLxCHguIvAtHmbVFQ2SEZy8VkhHN97MvpiepEGx&#10;GIJUNXO6AlV8jWrjqSULe88uxBULp8HF6JiHwpPA50lg85QkYo5ZgxvuK4bDQ/pDAqA8MbvNnogF&#10;x7SeRjq/ygnqCj+8DH9pwfpC+UWqwcOvZFIKijNG/I0GJKLVcxu7OKDtwoEp+Hb87NBhz16Z8H0s&#10;Ay4s8Od2WYui/GoDG6plQZ+NOUdnw3OeBjXGs0JLtJARszXQIcbnKvYn547LWJHlAJKiyC1rh+C2&#10;GdPh2WER6nUIJ8Bpuhi3AryeFDmDNd2JAEQx16sTC4WiqWvgHhbQesaPcN3o59B/YU8knNX6HNcS&#10;LlzI8Dxgr3El9yDoycW8sdm7Bp+ndIXvULLKblsN2/NpT/G2UxQ8OscTCONM9JGtmUwtKGr7anRS&#10;7pTaEYgJkj5t4hn5Dh2ltCfwSSSmGNyI7NS1VQJsrXdi+lIBlKPBMG/07+IxUBc6o3WvgE+DTWqQ&#10;ciFVi3zGLP6KYtxAMX42qsvfRmX+cyg7MhHFqYNREd2XbK8nSnaQse0IINAFkMH5c6sRXI3wWqYs&#10;GgSp2dOBINfZ/DY6vz2tCYYEQE2R0/S2XQEo3x2MqmNTmbcbCDdHzbt8FfiuGmQwYF9DBlaOMrs8&#10;+eWzMR3HoOU74d3/bfjOfBe+H79KkZKdzrLJVkdIEHI1sylUV1gnFnPL31rA24CUOT4OXlrzduFE&#10;+CyaiLD85XxmDjszirnsdMvMs0/iTF0Mmm6dBtvnw+FNAPVayk536WCmOYTgJn2z0lLHK2ejTJ91&#10;UevousydiH9umYGS2g1ML4/5beW9VQa//uD8yhPs0P75kuVRyrt7GhoMSEDIB7uDTp486eeAtwuH&#10;Lp+kR/r2OwzvXmns7RIwcaO1SPWvNRg9iDF7ycOpuq24d+PLZH0TjMNStyVjjdjixkqoCuziEHuN&#10;knkJAXIle3pV9LGvwdM/jGJuFHy6RKI+xU9jE0Zgqd+LIm3oLrh1o+hEwLIFfobLBz6HR18ai+e2&#10;dUNSYXOC291sip4oJ+BpRbVazf6QTk8iLlmfneLtZ3u74PJBU+Eesh0NQ5L5HDK8NlEENAIZGaRZ&#10;IEf6p67J8KB47dcrAfW68zrpE7X4jfE1F8f34m9NuOc9vt004JJCcIyhGB5OUEyE7dEwdHrtgGNu&#10;LyGwuorvUsGmJPHXZNkPCN9xAw+rs6lFAeNh/kzmwQPcbuLvVQTDBagseQ8luU+j7NgUlGWPQVnq&#10;EJTEDUBxZF+UHOiNoj3dUbI3iGJtEBliIGMQwZFxW1dUhXVB9dZOqN7WhawvEDWbyCjDBqD0yFsE&#10;HLFOzV8VGNvJtuwo534536nGeP05xhiDkuowbDiyGKG7PoHfvGfIup6Eu8CG5S2vxu4a5GJdUP0Q&#10;0BlQWixRd5RhYdILGzUJr/VgdFnwBP4RNg2nqvezIzuMCrK8CnstqmulEojH9OTP4DprMMVmeVYe&#10;znRGMD2JvBpwY51zMD7t+8qlGuukKwHYdfZYfJgzx7xzZV0pv427v7XA8stjWTZ+K5HtLB5ePbPQ&#10;8LFYhLy52/9Q7qFrHdB24RA8Lz3C57FM3izgS8SoNVqg51cc1ACk+DZT2VLxrvyezR8H99UUcVcM&#10;NVOCXIwNlVXRTU/Pyu2xeLwRO7yWj4PPKy8ywxfDvcNeuHbYDFtniq+dV8LWZR5soW+hXr+38Jdx&#10;MxD83lA8v70fdh9vhry6hxBfci9OVdYDKhsR9LxgFiKqtdxOVckDC7x53d8wfG0AvCneunXbQzDV&#10;NKsYeLTnVsAnT8KaUtUl2Uyp8uqcbBlMG1dJDpZpXKLHoX6HeLJSss9OZIUEQZ/O3BIAjelLx0j4&#10;SSTumAFbiz340/gD+DJbM1PUL1QxOhXmP0FQOozGIF4JmigWVsJj+QT7k+wIsliV4wiE27m/lpcs&#10;4zvMhb3yY9SUv4OKopdRUfAMKvNmojJ3GipPTkX54UkozxqNivQRqEwbjorUoShPHoLKpGEojx+L&#10;M0kvoapkD9MsPfdcDWxUmjU81MHvwaGSL/Fy0md4YP1MeH8+CjI41hRGYzS8iOUvVYg6O+5Ld2cM&#10;iAlOAj93w9QITuwUXQiCim5LhvH6MWRyI/FOxnt8RgzsteVG1K2wy5b0KNaemY1GC3jPEtYpMjuP&#10;pYMsEZdpG7dThumJQfIZy8QACb6rhsNGkfpva15FcfU6FtJpVLIz0QqCv5Vg6qOjII/aK/HXmXFw&#10;JemQHfJl/WLR+Il1TR2w9v2hx7LsSI/eSfAwjC8Rw1f8791S/XeDRF0yG9NVniYQrcJd68Ybn30e&#10;qwYT+IaxgrNim8on8UaiMM8tHmcquNvKofCeMxNXTn8Zd06YjntnTkXzN0ai9xdD8eSaYfhgbwA2&#10;HWyGw+V/ZlW/gc+4ktEbRbgezTc/iJkprfjbl6Itga6OIq0iPNjYr8O23LZo8v4g2Hq+B5deO+ET&#10;EokGwXHwpPjsLl1GJwIZwU4rgHlrLYiQDLLLNHgFJsOdIrdZ6rAzr+tKcZuitreAjYxPYCdvwjKj&#10;8Q1Op7ibCreuPN4t1rhm9yYTdOG2Uajm96YTjtSYrNFep/boPwsSgjUAItbnSNHUX/5RJ2RAlrtG&#10;YpNXlWLGfF4iIJbO+RD3U8lHo8mWDzCv9jCl7YxbeN0mnt/I819yfw3jSp5fQRF2PQEnnPEowVXp&#10;i/HJVEteqsORULgWY8LfxW0UR6WLs2nLcnaVnpcdnpcAiMDmQXHWiLRifawLWthHa11YjI/MbyHr&#10;CwHPlWAn4JNKxDZnAv64ZirOVG7m+xzkl0uTKr3eYWRVheGfa2bCRnHYzBc3zxlC4BtuPdOAquxH&#10;pS+Ujk/eWWTeQjD9YjReSZJuL4P9RrkZmZbb/d9KUAkqMiNxmKB/z9QUuLSPMD4prxmchKDXIi8e&#10;+HotSw337JsOz/6ZsAWnYNh8h1sqg6y/xqAWJts0faIa1hJMTHnOjMC5yumjGVWzXP5Yo7sSO1Tp&#10;1euzEi4dAht76+ZhY5BdHYAz9tYEir+zYt/PtP7OeBNjPTY2b9TUNERlzWVsfI2QVPZPXLGqG25e&#10;GoyDpfegvPZ3OFp1B05W/AVpFffima09cNmgcbB1XQTPrpHwImhJJHVtFwsXsjnXwCQDVm5kca5k&#10;cdq6E9QU3TokwqNjMmxt4uDSOpb38FzHRFaKBLgT0Fy7psJGwDSRx907pfB4PNw6RsOzfQrcOmnZ&#10;gSTY2sXA1nQn2rwSicxSNlQ2LGv9h/PDV7+tPf3VwIa2zihmRZDjvXKQYBczUVqsthpHFbjZ7dYi&#10;6FUaDDEDEBLbCnlfGUGrkud5mSEzQkNLH2cFpa99DUlU8pdWGnFGMbtiAoLsDIv4vAJuCRBMF7Xy&#10;OhSFtKKVmLr3FVyredFzmN9ibsscSzYSZIyD2mWWrtdTZiVk+24LHRKAWJgBJ9UD1hHp9iT2Lh5M&#10;0GNdWUTQXDSS6U7Fq9mz+KqxKBXbk+E3TvGNw9Fj1/Nkg5ovzrSWU8RVOmSNWi7SY/FwuCyUuGu5&#10;mTdMj8/0XM5rFo7C9cueRUzBRn4HxWWpDpRBv9p2+u9Ba2RbHSe7wfIq3DU1GW7+UXAPSsKN/ePw&#10;1Oqshxyw9v3h8fWHPms0+DDcHmPjCEpA70/k54yVtYaVS0pqZqxFL39tQY0yH2U1K7D37Kuov0q6&#10;G/Ws0tdo9oZDb6Mo3Y0ahECQ0YUVswHjrqIQptKBwBeA4tpuKKrrhEJ7OxTWtmfsgrO1/iiq6YQK&#10;ntuU35cVeRiZRT8EHeiFnaf6I/jTx9H5wxFo8fY4XD/2GVw/bC1uHrYbNw8Kxx9GRuPOYRG4Zdh+&#10;3Dz8AG4eF40bxkTilhER/M3t8CjcPCIKtwzlNYPDccsQK948aD9uHRqOO3j+Vv6+Ved53c2jo3HT&#10;SB7jvXfy3F3c3jGM1w07wGfsw00j9uO20ZG4bUwUGvYPw7u7M5hHWpzdCTjfFlQ/VBGd0RnqjP5M&#10;q59V1sk3yinGk6xOFPhYlbQQkr22hOB/inmnqVzqbLX0ZyTBaj+30bw2F9Vm9TRnut9WB3XMis6z&#10;4gTy2C0rG5nqoE42ixk4VLwWT0S+hmuWyNks2Z3ETJaHpa9jx7ZknClzmaGI8ZtlHCVqitURzFy4&#10;FRPToIbMm9wpdrrzt4DLfZFYH0FzEVnZnMl4dM0TyK/ZzDZ0EuVim3bZxsbgtZT34E7JwIXPktmK&#10;cTbAZ5mFwQ3wWdEwTQEeo1QrjShpaP3lETvfR3mJysUyJrcGbZxf/usPUpU4gS+xsBLXsl57hMbD&#10;hVLP7cMS8OGO2ItnfEO3Hv200eAsuPNmrUze5r1MaV6Ysaw06u1/lcAn+y59Xzkq7alkGUvQY89U&#10;y7RFCzbLWQErnAWAjAJDsT5G47llJSviwrHoHz6Rab3EhvYZs+oLxk+Z1izGOTy2wKSLGlntz8by&#10;08/Bfd4QuK6kKDR/PCbEPYVTpcuQXRBGFnIcBytLcLy8BifLS3GsrBxHKypxhPFYZRW35TioWFmO&#10;Y1WVOFxRhUPllTjIeKSigtdU4DjjUV5zjPFEVQVjFY7y2BHGQ7zvcDXP8/jx6ipeo3t4rY6ZNPmb&#10;1+v4SR47UV6IgvISlrsMlL8b+IwobNyp6xot/yjdmQJPMHsra/N4dCdO71yI02nbeayCgFZJFnaI&#10;PCyK202oyJ2Fgv2v4cTCp5H94VgcnDcVpyI/RmXROpbNQaucnGl+Lei550erQWgrTVql7OTqMtgB&#10;heHN1A9xy4pnKdJanZYYllYt03oVFugRBLXGsVi+AT5L1yZDYg1eWKO3BDiBk9jeEgKdAbthBrBM&#10;/ZAkwLQazZ2IzSdV5rEEPS1gr7nviVh1dBGunEs2KJdnBE8PXu8EWWvklp0qJQ1PSRuMBpDN88bC&#10;he914/onsTFlDcpKTvErnXmhvNE3/zaCAT5LH4KI48W4sn8UvLpTgumTgj+Oi61JzC/+gwPWvj9M&#10;j8lfdOWoHHiGZsIlOAZ/fy4DWmraZKgD+H59QTofVhpmoswZgASsPTablU1rXhDoVrLCybZPQGcU&#10;3azYBEBL5B3LXl4OS0ej3vJpOHBmLu+PYBWULimXuZbHWMAoHVUumY8MhTPwRvanBFaJMNIhjYcX&#10;RetX09/guTBGimHKZpPV32zgP3fQ8yW6kjWxY7DEzW8GaVr4j/StruYMAT4eFeV7ydCOMEsFlhRE&#10;a+VxZA/yPpiC2H92Qm7cPP5O553RvG45zmx+Fof79EP2gwFIaNMFaYN64vDMx5H5eh8kd2iLo0+N&#10;MnNYvwLTCwfpbAWqNXXstmvlQiyKrHoJGm+ZYWbd2MTgCC5GTF00nGXAfQKaq3R4SyYSxCZZ7F7G&#10;wssttuWhe8TA2CGK9QmQxPKkDhHoCQB1javcvy/jM2aNwPjIj/iNkRThj6HGML1k7MpbgBvnjYcL&#10;gVfg6r14ENOUPaDF+Ay7NIyPz9DzuO8qYOa7eREkXfn8KfvfR3zSXhRVaalTifn/63ry8weBnt10&#10;xHXYfug0/Hrvh1dQIjxC4vGPsRHFZ+rKb3DA2veHWUfzF9z6xCG4ds9kTMMfJiXhtNZqIDiYNSx/&#10;zfnL7ysTsNcew7HaHbhz43T22pPhspqVWXoVVj6ZFVgiBwGL4KfpQzJxkBdn29xpGBzxEhPaQ4ZH&#10;0JMId34/YQBAJhMnMDP1I7JEsUkySXntYFp+84bjncRZvGw3rz3Ce6vYYAgmFNG+Mgx2xp83XPiJ&#10;GqiooQhPxkwwO/TeJCS0bYvC7M0oqy3kN8tbWgxyN7yIY1c2QeGnchq6hcdWojziNWQHdkT8HY1x&#10;6LHeOL1+BqqPzyYormBz/pSpPovCqf2Q8VA/lJZt5ntohoMq4Tff6Ku8ESusYJ6V8bnqRCqr9uHV&#10;uPfxu/mjKNaOMQbCxoW7WJwATaxP6gszGCFGxw5v0VTTwckTioBP87eNrlfXaXR38RjD/oxOj4Bn&#10;WJ8i7/FYTrY3fyRa8HvP1G7h6yaxXmkgJRmZhYvxVy1mNY/lvkgzL4YTzMQSmc5C2QJSfCYQyxuL&#10;sQXkO7pyX2xPIrTrsgn449qZWJ62ApEpkSh3rCfyWwySPjTzRR2zVq/z6L0X7j0S4ReSg9sH7ksE&#10;Zrg6YO37w7ycY+P/MFPAl0XGl4qbRkXjcKWVucY48tecx/w2qZ2r6zRlPQLj4t4hOD0Bt5VkdDIa&#10;FeipAXDrJcCSnk+iL/cFhq7LJ+Ky5ZMRWbKaaSUZHZYlGFqZpuyrMozyCN47RMa3QKPCTJOM0mvF&#10;BLisGgu3uZMwcd+bKLB/yeu0XGUuAVD3O1PSvpXepRPE+GSTdgillWtxtGUgjjcLQXnBMop3Z5in&#10;h1CW9wky/9kOp9sEoaLyfULlQuQueB5Zt7fAwSB/FO99jl+4iKnsJOAJFBeSCb6PgtkjcPDutjj2&#10;xmSWyx4+S4zv22jnV2Co+cZVNbncyUZc0Q503Pkc3GaxY1o2nmBFUCGYyFOK5dWY5SrwWshIRuVC&#10;UHMl23NdRMYn0dch6mq9C8P2JObqmoUs7wUWWzTeUwReYmnLtZD3GNy4eDriC1bybfahpiaP35uK&#10;xLLl+NvKJ2GbPRleBDiJt7pHrNGwyUVKX+I0JQG9l57Ld3STVLFgiAFWl0XTMT1yFiKit2P/wTTW&#10;KdaLS606/ExBUpq1bGot3grPgUuPKHj2SSLjS8c9o8PlM83FAWvfHzbl5TX74zNySXUQbj0ycfXQ&#10;CKSUqrEynGMcv7ZgfZOajqzpjbuguqOILFwHv+WTWAEnsddXBRwJr5Vj4c1oprQZUZcgSMDyXTHJ&#10;gJdt7jgE7X6djZiiHs4yZYkhjgbJTaWmJxEIlp6aywpPQF05Et6rhsNnJRnE0kmw8bcL2UDTDU9i&#10;a67WZmDHheNMQUxR4VIrA76LeSVNTUtCUfQHOHljS5z6cALzYDdq7Wk8vgPHXxiJrOsfRG7488zn&#10;2cjf+goybmyL41MHkpl9xiQWMq5lQqtQVfgxCtY+h6zuvRB/f2cc/OIJpiVzlON8jsRuVfZv5oHA&#10;V0dVdppfno4VRxbj+uVy5mqtmyIdnZxOWEsxWsBnHAAQfMTeNOvCZSE7IwKfx9IphmmJ6bvwGg1W&#10;iImJ3Qv4LNZnjb4aWz4ySE0zs5G1XbtgHLaenM33iEJJrWY+pSC5cCn+tnoKmeBU+PB6X4KYcXhB&#10;EVmA5m1YpwWusgX0VefKuqXRXC156s1jclXWbN1z2JKxHhujDiA5S8bWkgS4+Q0GibqWDS7w5Laj&#10;cJEnpB4xcAlNRNNXsjRCdvGMb2/R6Qf/9BSBr2c2PB7LxuUDY7EvV66LLHS1Ru1+bcGqOabhOBsW&#10;WV814tBy78usrHIPZHlrMetyLGc0Oj7p/cZQ7CVoLWMvTpCUEar3/PHYdHwO0znI0pFhtJVnAj6Z&#10;ZmhUc2f+QvguJpsUi1w5nGBKtqEBFJk1SGxe+gSuWjQBT0e/jdPl0vulMIETZIwVZENVBALneJbK&#10;hDzwXKdkfcvPFWplZ8fsslOUk7HxkZfG49idzVGS9THfLIZ5GI7C5HeR9X/NcGLKcF4zHxUlc5DV&#10;ph+ODwvkNe+ipnAhzkR8gNPzpiB9ymNIah+A1BbdcPj50Sg/rNXCNvC6bEttYD7v/O+0tjonY2R1&#10;WHU4gDdSPoX37HEEolHwEUhJbJQeT2BGduWiUVeBGYHGjUxL9nnaiuW5LBpPxjeR0cH0GHXOVTZ6&#10;C8XMrN9m5JVpmQGPFQRNMr0r54zDsqPz+UZ72Beo7cVgD5nvv8jaZB9onBiskC89DVywPvEdJN5K&#10;lydwdYKfninTGQ2qyQuLxzLN2Z2KDxI+x7aUbVgWG4fsY5aB+W8zaMY16z7ZvcKoVWR8XWPNcgDu&#10;PVLRY1Z2LA9fPPBllp79+yNvH69065kJz8cy4NkrFstSZTTKJsZGawYBftXBAhFrIvtJzD26gIxh&#10;PDxWjycgjYcLRV1Xx6CGdHyWIwP9VuUUaLFnZsNoueElirrriQwlStGZNIFCAylFSC5Zg6tWTDde&#10;XtxWOKYomfV9FSVKkz2wwqux/GnFVLyR9j5OVW1lIhks7uNmsEA6VzV4g3kmaOfcj/9uMI+y6kQN&#10;2Z4dOSjKm4+jf2uDY/27o6L2S35rJgXTjTg+biiO39kCRcfe5XVbUZj0MbJubIaS3U8ymTlIXfYq&#10;EtoNQM5jvZD96iScYd5VnP6C8C4X8hF8DBmcqeDfrHtffWu1mXaYzeftw+Twd+Auv4imPCiWaqF4&#10;iaIUWz3E3Ak6Aj0L+Ag0i3idGbDgb4mWiwV84/lbwDSKgCP9Hs87gE8juJpd4bpE4udQlt0Ao6Nt&#10;MHcKlhyUW3ky3VqZmUThy5Nf4DZ2inIq6r1osAWW7CgFuAI480zDJMVGLfBz1XFjG8jn8d0lXajz&#10;Dd5Otpe5GusSkrAuOhvHCor4jF8GEfmqc/6JApOSZKYZRaoZPWZnwqYV7eT3sncKgl8Lf9cBaRcX&#10;+HJXdfw4o9gtJBU+/XNg65GA1/ZZK63JlfVP+e6XZlABiUKzQtVWotQegXs3z2DFHkuRlo2B4GdW&#10;rNcoLyu7RmWtSeqsoGxUxgfbajKNxRPwfqrYSgrTsty8GzhV2vYSFNUdwINhz5HZsRGsoqhF5qeB&#10;Di12JHMFMxtAILp6DJ89DLYFY/GH1c/gjYR3cbBsM1OTCuMIU9RosUxHrJ7vZwtO4BPzrJPzgQic&#10;fHU0jt7wMIoi3iZgRfGSFBQlvIdDt7bA2RmDeO16HkslG1yG7BsfxKlxfVBeO5vi/1zYi5byC5Yx&#10;0d28JpysNh0VdaeYX0WmzlmN5ts7Xc3sEOjl1uxByI6XYJs9AbaVkylODobn4iEEPoHeMJYNAYv7&#10;GigwU8yYx2Y01zA4MS2KwWZ+LcuE0Zqbq5FUAh8BUro3wwpluiLzEwGVbOrmDceVC5/A8sNyKS92&#10;nszv34bXk99EAxlFLxxgdMTuvFbpGPZJcDN2eobZ6dlKy9rX+8l3n7ER5DvbFozA3Sz7sIMLsS5+&#10;N9YnZGJz5GHkF2ugx9L9XupBHtG/vg7OfxiYjHHpxTpxirHJKzLIT4BXn3RcMTgNXWdsu/j1NhSY&#10;ZMOgz5OzPXpmwOtxa/bGuPWax8gnGdOEXzvjUyPjN6pRmzI6jPczNRAx2YgzhpEZ4HMwPTYcjeSZ&#10;0T+yBbPYs1ZrWzUa1y+fjvQSLUqUwXyz0tXsBBnrSnc3Mf4jMgGKugQ+VzJKib3G35qU2SukZyIb&#10;ZON0XUWWKfFXTidnj8cNy6bjsV1vYuepVSwVKfylBzzI3k8zFSSq81ky5xB4nwvmqCN+XzAv67jU&#10;eY/5YW15TikbcdteSmaWgLK4j3H4lqY4MX4gq+FGnjtMsXw9TvYdiqP/bIPSvLd5PJnHCGY1ETg9&#10;aybi/vgQckL8UbJ9JuzV7zG15UxrDxtJFq8pJfixo5XRMlmyRo2db2CC3oEH5HIcyESBfRe6hL0B&#10;2+dkywI1eSg2IiSZE0HH1QEi0sVZwCLwEuAQaBbyegGSxFyKxmZ9C4ERf7tqloYBRovpGUNl85vX&#10;MV3bnBG4ackUhJGhgmAnL9R5lSvRRyqSuQTPBUMs5rZCoqqATWyO9/O9BKTGlMY8i8dUhwyY8jc7&#10;U40guy6fALfZo/FR9kfIOLofa2KSCX7J2B6dhZIKqVF+Ge1RHnqMl56fCPiUTLXmkLNuHLaX4w+T&#10;o2HrEgfX4CTcMDoHz6480t8BaRcfeiw6+Gn9oSfh/lgCbN2y8dgcLdQsBiR9kmUl/lsImlUg27uc&#10;yu24ad3LZGJj4E3gczN6PjI0AZ8YH/ddtbyfXFlJlFrFxraGTGDuOPTd8TKb5n4C0UmTb2ZqUa1G&#10;JjMpBs1nwxgPbym4mYY7xWg3irdaM9XSJTItsT/uGzBdOpHvoFkGIwmCo+BLsavN5ul4K20Wjpdv&#10;Z5qa7SCnEieNzV0NH+iEKDP6x63VUC5UgDonkJGfQm2ta/WXkE0WZidDU0Vmx1BTTCBLR2nJUhzp&#10;3BFZFHNLD37Gq8J5fQTORL+Ggzc9hDPvD2WKC3g8nZ1JEd/oMH/vRO7e15A9th9i7m+OlFYBODFz&#10;BPL2vYTSqlW8dj+/4QwfrFFL6TONRodbB7Bzr0J7ddk4a9+CgO1kevNkHjLezHH1olgroHGOjmoF&#10;PTNCq4EKgotTv2f0aQ5R07AuRukADSMUGC0ex+Ps6Mj01LHZlmthHz6HZWb7YixabJyG1OJFfCPl&#10;/w58eXQe7ltuTX9zYSfmKWehLEMzmGKmwPEZkgr0XsZ0Rs+3nmUWEeJ5gZ70xh6r2dEtGIP2O15E&#10;Sd1WRKck4suYFGyMTMbu5BzWT4K+VTyXfNACYIo/FfCJlGh9EtlqJp49i9+NOgDv4Fh4+CfjluFJ&#10;9i8iDrZ1wNnFhwlbc5ZcNvIg3Pto9kYGWr+cwGrHCsje91LT8akXEYX+bwQ1e80VldeWSUmzocWg&#10;fST2CKBWipVJ8SxTFwGWAFCDHmKCBMLVBKoVEw2bWHxU65zuZPaVmwITIKGuAHk1Yfjr2pkEsSfg&#10;uWywATcXAp/rSjYCNg4tfCSW6SnGRzDU0pYuyybw92j4sUF583m2JU+wwU/AratmYGL4S9iXO49M&#10;SbrAZOJFHqPmrzLojyk7AaH5wfjNoPOWOGJdIabFygWtU3ua22NkZHIqeoT7ZLFkN5WYj2MzB+PQ&#10;1c1xdtMYpvApj2/nNZ/hxOj+OPbnxigJm4STW6bhzA6JtYd5Lo/ppPLaXXzKKpQefQcnPh6NzG7B&#10;iPljK2R3D0Fxxvs8n8S05LZJMGf587PYuMCviq+bhaLazei67xXYPhPADaN4yzxjvngxv7w1KCAW&#10;ReAzdnKMRrfnAD4n6Dj1bCYK+HjOJkZIADT2c2KGZHm6T4MZtvk8Nmc0Ru17HaU1Es+X4GD5EgyK&#10;eAM+CwVWYwm8QwyzMwCqDozA+3Xw1bO+egelqwXBDdsUO5Q3cAJgwyVDsefsaj4jBtvjsrEpNg0b&#10;IpMQnnGM+fN9ndilE5yM76cKMvHSVETV2RU5Z+HT94Bx3uEdkoZbh+w8E34s/AoHnF18eCk6543r&#10;J2SQ8R2GLTQdf52egPw6VjRWvUttVFeN9Meuy/l9Qd9qRgqRj4zyjbh56XRWxonwkh8+uagn25Pi&#10;WSNvmsiuye2KnvytKKNXF1b8m9ePQ2qZKm86G32lxZjMAjhJeD7pcwOoHmSMrgI9NljD+hgFesZ9&#10;OcVcs3L+0knGgNWNoCozGE9G97WMq+RNhnH+GPgtmowmW17E3KxPkFehCezyrkO2aezfLH2QBWpf&#10;D+a3AWSBi8BGphJikPsYN6Cuai2qC1aiNGcu8iPeRf6WV1AQ9gxyPxuEY9f+Daf+1QUn3h2N7FeG&#10;IHPa4zjyxGCc/EsLZD7QAolDWiLj8S44vmAKv38F32Ida9IGpitPKmsYtS7GPB77FGf3PImDD7XH&#10;wcadUJazmMc0TY1lzH91zDtL6lBdzEF53R4M3PcOmZcWe2eZyJWYRt4pWnoSYLzFnB0gI+ATk7Mt&#10;HGrAyACaosBOgxbngM854iuAYt6yQ3JfMohlTIbHzk7upe5gWS/Mede896m6JXgn/W38YelU2D5l&#10;ORoRmM8geHkYg2aK1Ub/y+MCNgcIa6DF2P3xOedEXb0vowFaskPbnDF4MlErsiWiwp6H/QS+9bEp&#10;2BCThqhslekvB/h+6mCkmRp20qxRL0efgktIJLxDM+AVmoCHn43SvMCGDji7+PDZwWND/vDcCXj2&#10;OAS3Hum4dlwaMo0tn51y9W8ps9XkBAZqaPEYF/sp2RVFqRVsDGRz7sZrh8BuLBuTpeuzTFw04isG&#10;KFZI8WjBaPhvfJkcZQsb7UGKi+qxJMIdQ1bFbty4cpqlS9IInqn40hmy8qshCPwk7moAZQnTXDQa&#10;XmQfxtklGaIA09iQsWGqwbjwGs0bts0egz8vn4bXEt/HsdJ1fH+CGJ9XRzG71k4mR1HVKkX9FbMl&#10;16vRYuEpjLtQfGo5CtbMxOEXCNpDHkdSj56IDg3itivie3dG2uAuOPa3pjh4zYM42rcXjk5/HIdm&#10;jMLhj8fixLzHcapTR5y6pzWKw4egLG0iTlIsP/p0Xxx6PBBpfQKQ2LsrYwgyx/XD4ZnDcPzTmSg8&#10;MYegOBeFEc8g5/r7cew9zX2OJfhp1Jjvy5essVewDsqMIxozY9+DbdZoeM9nnsuIWCzZ6OAEXBaI&#10;Gb2ZosCP0ZXAZ0ZlBTS6bsHQc+CnfUuPx62moUmkVWQ52uazXD4fhaAd05BT8z5KMAefpLyF+yha&#10;22YLUAVarAdO3aHEbY34cmsZIvNZGrDQO+hdeI30fV/p+DSIIhu+YfBmXZJ3oAfDnkah/QC/NR9n&#10;yssQFpeJzXHJ+DI6FRknlAdSAVid2W8hGEnEQXCEQsZ9GTvDMRvS4eYfCa/uGbD1SUCXtxLSeNbd&#10;AWcXH5Lrqv72rzfSa117psKzZyZce8VgQ5r8lhFpLS292f/1B32r/hP46k4hpexLNFz7pPHT5inn&#10;BQI5I9pSFJW5A6MxcdFxhy7QbRXBb6kMm6fjqcS3mSbFu2otLViGcrO0YRSmpLxO0YpAavR6lris&#10;kWIz0ivdn4DPAawaaTS6IYGiud46L6YoHZGXEdVGwEbA1HKGtjnDCYBT8HTcW0ivFLuKYIWh2GoX&#10;8FplqdLULJMyvkvR4U9xeFovJDbpgiz/LsiZ1hNHZ81A4bYXUJz9HMoLX+Itr6Nw9SBk3dEex6YM&#10;QkXNFxSI1/J+idhkdNWv4dTDLXByQleC2DCkt26OjLadcPDJCTj66Qycmj0ep7+YgFMfTMHRN8bi&#10;yITHEfl4P5wKX8CGvBalmTOQc2MznJyltTJi+H4SufmqVXaUEfh0bOGhufCcQwZMVu2pNS8kRkp0&#10;VAfB7zZRzE4Aw3yRKOncGqBzRDMXlqBnovYFkhqMENNbOsCUg8xb7lr9JN7KehnRpS/hueQX8ZeV&#10;T8DrE7LA+SwXo5cT4BHUxO6YhnSLxomo47kaFDHP5jvqmZ5M1zhHIOiZTkzsjx2YOztVmTFdQXF6&#10;78n1/NYc5ncVThYXYX3cQWyOz8D66DQcyte8X4sJ/1bC+cCnTa2ZDGDH8MXJcAs8YNYC9+mbLFOW&#10;pQ4o+2GBqV3Z8r3UIps8MTPaAqLx4X6JPhIrrcbymwj8TjMSxV7VWks2EROj3zY2WV4UP8XGNAvA&#10;uB93jO6aEV6Cl5wbeBpxmNetmgSXVRPhs3giFh6dx3SiUFV3GlXqsepycIxi9B1kfbYlljmLAT3e&#10;L1HZMANurUn0Yil8FkFOYpGzYRsQVCPjVjNJLFsxNqKVFLnIgmRao9HO25dPJfh+ivxqicDRjPLs&#10;IQCsRHXdSRRmLkFak3Y43KUTSvaNI7PSqvzSYWkGyULGeSg//AbSn+yHpD89iuPvD2X+LCb74ffU&#10;nDXimMxRTq+YhCM3tsZpNvbsf7TA6f6tKZo8y3OzCGAruJWDUIm6Wg5Ro6HSgS5hXI6yo+8io3sg&#10;sh4JRNlhnZODATZulkONGQ0/gshTK3EVwcG2ZCbzVAxpAMHECXQCITE/gQ0jwc24ijKgQ3DjVobI&#10;is7zHgYABYRySyUAJQtcZrE+l/lDcNOXI9A3YgYCd03E7xeyU2Fe2hZM4HUT4SlAWzqY+U9maBie&#10;Rm+dwGdtDegREM076H3E8Pi+lgE0o8pb769RZ4rIrrMH4NmUT/itKWzcGrkFjp/Ox7oDGdgWm40N&#10;0Vk4QSBkppgO4bcSLOBz7ttZc6txhh1hy5eiYesaiXo9U3DtsCyMWpLynAPKflhguvWC5uac9O57&#10;iMCXY+xjnlgnW75aC/jYXH4LQVzIAj1luGZLFOBI6VrctHomgY7ARkDSaK6rWIHMXFZS1DHHCEDc&#10;d18uB5PjWPkfJzujuLR4HK5fMAWRBbLvSyOwVKLM2PilYNahFXCZqzU+2DhWj2ajEYgJ0Bzsjo1I&#10;jEHTm86NDBqAc7BCNSY2cM0d1owANSR59LAcK/D6lWywi4ew0Q7FP1c9gy9yFlBI2EtMyYC9Jp9V&#10;6CRyd72L5Kv/iILXBvO7n0cF3kN16SyUn3wVBVtnIntCbyQ81AopfXqhJOoVwtEOpnGQ4mcV5FOv&#10;mmJ0RdlWnO7SAae6dkZZ1hvIatMUx5o3x5kNw1GR8SrsZ+aipng+qgrnojJvDsHtfRTHvYC8dU8i&#10;Y+YoRLUPQPbI/ig5+RnfiWIu80cjuaZ3tx9Ddvlq/HHNc2a0UyKiFQliEknJuhTNWhUEGGumBSP3&#10;rcn/Aj4HIDKa4wJAbmWY7LrACYZiZ0PhpfNaM4MirDGInj0IbvNlhDwcXjKBmS/QZDoCND1b7yHw&#10;E/AaQHMCG6/VNSYKnFVOYnwsJ76/J58p8PMx6zWPQIc9L+KMGdU+xe9WTawlwzuLNdGZ2JKQg20J&#10;h1BYaelsrfPqF346U5EfEpws7Od4tvUc577EXDsyyytw+5gouHRNgUdoDK4bk44Xdx0a4ICyHx5G&#10;rjm683d9stCg92EyviR0+EC2YjWOgQTr4b+pwI/WYi5iSk/I/m7hRILZeIIcRUuJmis0q8MazZWS&#10;XaO+ls2fJYKqsstzrpTrf1r3DI6ViUUlsHJXs0GfYiPfjn6732HFlymDRDexRjIBpm1GAckkDICx&#10;gRmzCIlUTNvpt82pJDdKe8P+CIYCZN6ruaYaMfQgIOhdNXfV4+MR6LnpeSQXSv8Xy0qUiJrKLch5&#10;bzTi27VB/GNdET80AIl9gpHg3x7pXfyRNWUocne+TbYqt+7xzBK53PpqRJ39L07t/xwJd7bEmbfG&#10;sbYsQ+mhT3HomSFI9O+OqE5BiAvqhtjgzogKaYek3vzdPQRJ3R9H2qCBOPjeZJyJ+wJVBORa5k2d&#10;nIZWywOzOp0jPB6F3jJbmUOmxe+z3MHr2y2gMWKkvpPRKcqaEVwDbA4AdOwbHaB+ayvQk/0eozWD&#10;Q2lZdne63tjtMU2zbKTO8XoPoxvkbwGoni0wU3SUhWF2zH/tmxFknlP5GFMZSQka6ZWOWJ0Uz0mv&#10;J6C+jh1ASrkGfbJMp8s/DHakHTtDETcdW+IysDsxG1XVls7daNxZN9Uuf8pR04sNeubP9exzwMeo&#10;2UL8hZ3HC9Dw8Sh49MyEW2gcrhsRjvcS8y/eD983w/SwQ+9fPTodXr2z4R6cgj89nYg8O0UNo1D8&#10;7QUN7sqFOWqPI6HwS1y7fDpsK9UAZYIih5aWvs2NDFDsTmKuxF1rQvxX7E36HNsXk/DohjdxtGo1&#10;08tClV2cJhG5BJ4/rX/GOCnQxHRjv6fGzfuc96txOe29DPDpuMQkNjQDfmxs5nrTCNnoeK0V+Xsx&#10;r10whNcNZmMkAM4ehdsWj8Gs9HdRWifxlwyQsbJgOYqSPsfZ/Z+hkCBffmgeqoolnu5lU0yAve4U&#10;GR4b3TnzGCvI3KQsPwb5EfNQcmYbmWQKr89gfYlGbdlmVB5ZiuKET1EY9z4KE99FWfbHqDo9h6xy&#10;CSu0ZqPEkkGKCZ9mftcRYKv4XmSSNRLrduGjzA/4zk8zP8Vw+R0ECyd7s9QAygt2BHITxvzQQIOL&#10;wMoBRGbwwsHwzCCEmJ0BPuYPQc9V615wa7mb4jVy+857DYg67pPLd/f5LJP5vN8Bps5RYmd0Ap8p&#10;E3VGKjPHcW2N0wOVK8vKle9t6g3f3XP2BCw+IVWInOHKwYXyVpHcN/MYvozJIPBlYl/KIeaJpd/6&#10;78PNhcPPwfScwQI+Po/RWgKhDnPCj1LM3Qvfnglw6xaH+5+OLssrq/u9A8Z+eHghPr3xHdPS4Nkr&#10;Gz69cnDZwCRE5UrP99sZRfoqWJldq8Vc6soIVCkYtYPsbDFZ35LJVsWV2KIe3oAcxVsCnxwOmApO&#10;YDTAxXMCSr8lE8laxqNJ2HPItwtwjqPcODOIwc7cRbhy0RQyw/HGS4fmmhozBynABWgG/NiwmK70&#10;eiaKZTiZBhuWQM+6zmpU2jcAzPOebLTGuwivs7wJUzT+YiB6bn8eByt28h3k7j2FX5zFRqVtJo9l&#10;orYmi5XtDL9fK64J9Ngkv6FXN44hzfpheShCIWqqq81ytXZjSpPL9E4yyomA9HZK/5D5Xc7j1Txf&#10;Zy/l9ZVMv5Lpy+6rhixbeZ+F/QTj65Yyvxdq0IjgJsar72EeSVw0ACOgUR4oCpAM8BGA+Nt5/hxY&#10;GeAT49NW4CbGxTxjNNPKCHxig05gNaxRbHA+81NiNsFSukEdPzcLRADHe85/Bz3XsE6Vi56n61gf&#10;rDJVeToGv74YhvFxH/JbI8igtNKcM3O5JbuJzTiGDbEZxo4vJof5KKuASwD4fs5gAZ8l0puZSfz3&#10;zLqjcAmIhG/vaIJfFlq+miDl9cU7J/hmSK2r6db07cNw6Z4Jnz7pBMBE7EzXELoKwrzHbyhYvYvA&#10;T3qF6prjWJu8Fjeuotg1n41RFdnB+DSV7dwaHUa/JtYmoBHw8bwq/IqJFFHHUawdi45bn0ZeFUWb&#10;2hRU1cg7cyw+O7gQ3rMpKi9mWqvHs4EM5v1qNBZTcJUuyQF6Rp+khups3Gx4anznWAiPmwauxqcG&#10;ulDXssFpIIbvIlFZOkrb7JH4y4pp2HdaIrhGfk8QwipMA9PwzrkmpmzQvtl+PSh3zDH9cZx3xq8H&#10;68j5x8+/rpa8T88ztoc1BSiwb0fzzU8yv/i9/HYnkFmirViZAIjfKb2bvk/iKL/ZgNw3olifc3BD&#10;+eJiTFgEVLrPkTfcmtXUDGAJOJUWn7GAeTWf5cLniC0aAFU6eh+WgwWkVn6b5zm2elfp8YwjCpkd&#10;Gb0w35373kvHwjZvMrrvfAkFOMCPz2aea9aM1cit9mbHgdQjBL4sY8OXelxmagq/Jdiz6oflisrK&#10;mzzWk+ZvRsHWORzevZJw2aAshH6U/ZEDwn5cqABu7fJ+SpGLjAJ7pcAWGI3XwyxnBV+rsb+hYD6b&#10;GV6DUiQcjMUTB2YRZMhAlk4x4pcWHbdMWgh6GoVdJgDUyKxja0xdxALZCAiQnvxtWzQQLbe8ghPV&#10;Dp1fzUFW9X14O+1Tpj0YLkumMr0hTN/RCBU1uOEQdY3462hwhl0Y0OM1Yhb8fY596LxzqwYo8ZfA&#10;KbHL7BOgbWzU184dhwXZWqA6lqzjGNlHlfDeRIvt/7cLn/14nWPOsVZDQxJePfge84kgvXCI+Sbn&#10;91iMbBC/h9+r0W4NNhD4FM0AhfLFEd0IcOa3E/S0FQgK8KRPZbkZN1RO0GM0+eVgcaYDkTi8wMpv&#10;pXEuXwVsei8CqLlHz3EctwBaoOfopIytJo/JdEVzfeePwv3rp+JQlUR9smAtdWq+XQ1crE+DRtXY&#10;nXIYYTFZWB+bjsxTWjBJ4bcHfJIErLpIWaS6HHdPi4BLpyi4d8vCNYPTMHN10ggHhP34MGBe6n7v&#10;3lnw6J0IW1A0Aj/XLID/dsW/dIPhM0bEYHM8kolNSevwwPpnYFswkZWYwCadkwE3i/UZ8xaJk9y3&#10;XFiNYU/PYxJxNPKrOb1yXjpnEv658XlEFS1nypEsWOXzfrya+Ca8Zg02doNiCQI7sT2N6joXpjFm&#10;LGpkDtZ3TrwTAyHAORuesyFaQMB7xWZ4r7YWQBJUlskTCFnIFxMwI/ldfu12Ni2JpA5HtKah/bcb&#10;myq2Gj+fWZeN+PJluG3FdLiulOPOsfAy7+r8Hn7LkkEEIunu+D3GI7I1UCCgE8uSXaMTAI1IzN+W&#10;Tz3+VjqmfBzlZHSG3BrWp8jzykdF5Snz1nUROyEBpNJVdOSp9qW/1dbJJvU8AaYRhU1nQ+B01BHV&#10;F9vCCbhz3WRkFVgeu6H1QVjFLLbrzOs6FFaUYjPF3N2G8WXgYL46BLXD3x7wORmfwrbjBWgwMAa+&#10;ISlw7ZaO24fFYNGOtH854OvHh5nb8l+4ZuxJePRLh2uPOPxpehJOm9EkvoSe7XiB30qwgM/SvcQd&#10;PYpdMfvxZvxC1Nc6rAtls0eRVDM62EAtwLOYn/bNaB8bhqtYoUBRujeKyJ7L+Hs9Rc3543Hb8slY&#10;f0SujfagplYW+1vwZtps+MlujKKRlxnVFXhKVFJDUsPjMTEfw3rIRNTwFHWc0Ql8FiuUaKioBs/f&#10;BE4jPuu49JMCUsc7S6wcEfkWyu1a/yMdNXUUeyV1seJ9FX7q8rf0NtLt2es0NzgWgyNephg+Br7S&#10;qbHDMKxJ382t+R5jviLgOQ+A9H0EG2M/J+bHYxYjUx4oL6xjxn7PHNd5MTzuq9ycW53T85SPvN6y&#10;xyNLdIjGJg1dY6K1b6bMOe4TEJpRdZUNy8/q8NQxjoQcTVzDjm933mp+ZwqZtXNOtXJAOWEamIln&#10;iouxKSIV22MzsS0uC2dKKxzl8FPn/6Ud1B2I8VlLMdTiw/2HYOseDp/geLgFZ+Af0/bJ3XUjB3z9&#10;+DD/SEnI3c+fhFuvbHj1TMUV/eMRVShFtYaTJZL8tnqc80PG6TMIi4zH1oxtCN3+tlkrw4zEOgFP&#10;jZTgZkRbNUSJpAIsAzZsIAb4pP/TyK8YwDi4EDx9F83AMwmfogISfbSmbDgWZH6CqxaMIzOcAB+x&#10;GzISC9TYYM0+G+PSgQQ7MgyJfGImPKdrpPx3Ap+YkVbpNwa6slOTuMUGaQGgGqvFUj1lMiNGMnc4&#10;+u/7AJV14aQhaagg+Jmlba0Wymh1Aj9dkO6mmhVb1gNp2FywEpeZ6WiT4cvvcNEcWAG29GQy7+H3&#10;GpARABlgEogrX3jNEonF7IjEZM0x5o2YngFLnbM6Cue9hg0yv6x8UwdigaLJP14nFucUb01e8jrd&#10;Z0RglavuEyAL3MikjcmK0lvGd14xGK6rWG4rhxgVh23pRNxOUNyZt4rfmcKyzuM3O7LgW8KZonKE&#10;RWVgU0wOdsWno6rakjp+S0EdgQE+/tU8HmmeBy1OoyQahXqhCfAJzUTIJykRDuj6z0JWZe4dD7yY&#10;Umbrngrv0Gy48CGfRmk9A8namj/52wpWL2ztnSoowLqYLOyLi8KylPW4bd0UuCx9Ar7szTWrQ2tz&#10;mJW5HIBnGgS3ppFoy9/OJQ0tR6ZiM5PJGMW2hiJ0y0uIKdYshw0s5I3YeHIO7llMsXqugM7y/OFk&#10;Jx7GE/Agx+R6NThu2ei+qeMzjMcwITV6iY4OHaHeSdcL+BaTlS4eD+8FYk4E28+GYXj4iyip3c/y&#10;PmR0fhbgOeNPHaTfOoOq2ni0O/AURe9J8F44iUyKwKGZDQ7g81yh77NAyMnkzn3rEoHiIAK7jI3l&#10;ZMD6ZiOCCvQXExBNPjhAjPHrwGkxOJOmAUQLXJ3XWs9w5i1/Mw+NHpD5qPw0Ol52eJb+lM8US+Q5&#10;reGrKW6PrH0G8We1EFEMqu35ZPesUYrfIUEdLyjCJs3TjT+I8OQc1Nh/ay1PLc6KhnDx3zHmwT+f&#10;iYLNPxa+QUm4uncSRs6JfsMBXf95aPNW4haPwRnw6StvzJEYvlxOSfUSVWZI+bcTxEakX9C+HQXF&#10;Z/FlzFF8GZeAHZl78EXmF2iwUCxuGrzJ5gR6WpRIszvUMBQtNkCgkW6NUWKR55IxbKCabSGWMBze&#10;bHBeiwk488bidxShX0/6mKAjg9YNOFyyDP5hT/PcELJDMZAhbFBqcFLMs0Er8n4L9M4DAkeUHsw5&#10;gqmtFuAxIjmfb9Lgvplyx/ewplDxHReysc4egeGRrxKAd/P7T7HaCfz+G6zD6tflTWb16cX8nglk&#10;nmTSBBDPpYPM1jLO5vsR+PR9Ek/PBycj7hIcrVkcmkYmsGNc5GB5YoBiggS+c0Bm7vkqn6wOwgI4&#10;A4pM25gqOZ6jYwI6M5jB+8T+lOfO8tVWrsQ0ym86Fi1iNG8SbJ+PRdCOp3CiQnNwM0gezrImyXxH&#10;zj9Ysb6jOeXk5hlTlo0x2UjM0cj/by8oa9Qx1BhD6TrsOlmABv13wCM4Fe4hibi1f1Tth2tSHnDA&#10;1n8eBq/NnHvZyEPwffwobL0j0fiFDJSS7dWh2Hj5+M7S+oWHyspKVFWpgX9bqEOZvQZbkg9jTWwa&#10;tkVFIb90Ox4/oIWJyPQIeB6rBIIEE9MYBH6K0ukR5AguMr6VWCzAE/My7IsN1CxoTQCT92DbEjaW&#10;T4ej1epp2HxUC5Vr5HcVnk55FfXmSTk+mfdYbpMEAF4CNUcjNLZ+3Dobs0DCYjlsiLLj02phTrFc&#10;ke9lsUWBH+8x7y4GI3AmEM8ehqdi5GRhH8rrclFD3KupIUz9ZOoOS6FfV1uMckSg67ZpBHitjibW&#10;rIEDdRQWsAhonNE54mpA0AF+RidnAIrfyzwRy9P6GAYMxf4IXBJ73RYy7xwdgekMjDkM01/A3zJU&#10;JuuVHlBzbjWI5ARJA4h6vhgenyPVgunc+Nvo8bh1FzAL/FaPYDkOhu/cSZgR/z5bjdQX0pmWGYhX&#10;XbL+fT1YRyxml3b4FEXdHGyIzkYq93/qYJmHXMLtmK8mEddeU02GLMypxAfhx+AWdIAibgY8uqfh&#10;/yYcOFtXV3i5A7b+8/BxZu6Am6cehEfvI3Drm42rhsYh+rQ8Q4jxWej7awumZ2HL1lSc7wpqprvS&#10;j1DczcHa/ck4nBuOQ2U7cOOaCbDJI4sMmJdbOjwDemzAxrMKo4DPElEV5TdOYCjg0281LE2XUmNi&#10;Q+Rx29xB8Jk9Cj23PY/IfPmBm42dZz/HfRsIjF/IFdVw+BhPIgIBNWDeaxq/BXrOxqp0ja0agU/r&#10;P5hRZ0UnAAr0CIzSFRrnmcb0huBsWCvfe84EfJijxXSSyVDOmEr4k7B+k4SqNjuauoPYW7AYvkue&#10;IpAPpbhN9kzmJN96soF0AowGcMSmDMif942GoTny1vyW/Z3A0eSFgIt5YACNQLqEjJDXqjMwtnlk&#10;t67z+FvMfQHLigBoWLPKQrpQPdOZrp7rzF8DeIzaymh9JTsynjNr7JKV377ySaw6IUcMsfxMAlcV&#10;G7GMwB3A9m3BAj5rllTyodPYFH0Q62MykX7Ohu+nC+rg/1vOfP/T4KxdBvg0Na6GuEPgG7wyCS5d&#10;o+DbMwMu3eMROitO03uudMDWfx5S6kr++PfnEmEjpfTsQ3E3OBofUcQzL2OXhb3Z/e0FgmNUxnF8&#10;SRFkTVQaEo9k82AG3sr5Al5kR17L5FxUsy8IGg7zFgN8ajyM3tIDqQGpsYghaCsg1HkCnubmui1U&#10;w+f+8mFkDaNhmzUMDcj02lJcWnH0dSSVvYOpSc/gBgKWjcxFi057MUpMNRPflT6B4KsocVgN19Ll&#10;GbGW17oYoNC7WcAssPV0zDbR3GCvReMJrEP4DkPQaOF0bMmXx5YoVNZpdNHkxk8Q1NTzKEDHod+B&#10;N4xDB6kMNHhjuZIX47PySe9lAI/RTN8joJl8Y/4ZVsZ9dSTnBiZ43oj/Ajmd1wix6QAcjE8zMvhb&#10;wOe2gB3QQpYVwU/AJ7s/41mFUSBpRoeZvjMaUVZl59iq7IwPRnYu9T4dih47X0NGsQaqUthW8smW&#10;tZKIlm8g0Fwg8yzgq+I9tYjPOoXNsYewOS4DJwtkyvLTBgHKT+kW/qcKeh+HHMCo0VzLpvFEVTn+&#10;+OoB2ILi4dk9AZcNScTUtYla0/PHz9j4ZmBiDbt8lpDn+lg66vVJga1bLAbMS+fhctNrycL8txqS&#10;Dp/G+rgUfBmTwF5ZK/fnsjMPR599cl01DvWXyjvLWLiI+UnfQwA0ZiMCODVSNiTp1iROaoaHsfOS&#10;AwI2cMO62AA92IBkwGxGMiWCspHa5slTyGD8afk4DNj3DB6Pewo3b6BIpmsJXobZCAzMM74CP+MI&#10;U6KfGjmfbbwMi+XxOgMSAgZj/GsBgxmh1rPJYpx+AW18p7tXz0B2+VZ+70FWRjtZn8bYxE5+XF1Q&#10;xabUzCDvK1/i+pXPMM8sEVNLOxoQ5rcbHZpYn5iowEYgRkBzApyTjZ0PgBqEMADpOGZmVGh0V2Kt&#10;8oP5pDyxpqQJzNghMA+ke5Uhs0lT+a7OyJG28zluWkhILFrMUTNImEeuzB/5QLx7zRNYfHAlv002&#10;mTmoI1Op5UealQovQkdqQKiuClVk1ZFpx7A1/jC2xWSguNRyU/VTh4v17qJr/tsAqdRN5HOcwKe/&#10;WqGwhv/2njiD+qPC4d4jCe7dY3HNkIi6tzZn3O+ArJ8uPLE1Z95lo06iQc8UuIfE4W+TI5FbLet6&#10;Ft7P4JXh0gx1yM4twNq4NGyJTcX+lMPsOWXqcxCZNdtxz5cUQ5dMJ+sT8GnAgKDEffnWM9PNBCQG&#10;9GTXxeMSh9mgXAlwGv0zejgxELETMQ6jsGcDFACwIatRyurfNnsofOeNwOWrJpBdjmPjtNiQiQ7w&#10;Ox8MpPdykRdinjdM0zAVAYSu5ZZioAY0rNkPavAETF4nbyKKPlpOccFAtN/9Girtm5gLx1ghWS0F&#10;gPz3Y4IWddKKWZqc/1bGx/ymyea9jG87dQiaEqg84zF1CmbuM8FP32R0pIzO7zsn8krc11bvLnDj&#10;eZMPjNY0P36bAF55rcEPRQ1+KF+UDzquDkj3G+CzwNYwTqZn2UsyH5cOZr4PJXCSkS8ZhyuXjMe0&#10;2PdwrFJzsOVhRc4GKswARi3Fo4sFDXMd21dxeRn2JB7C1oRD2BGTjRL+/m8Fibvf52VF5/+bnliU&#10;O06wOxeVFdzTinr6/e4eLYlxAN4hyXAJDMdfpsZVHy7L+/GOCb4rzM081enuqQfhTnHXu1cqvHrs&#10;wcajmjbzU4o6v7RQi1Nni40l/UbGnUk57J3Vi1traaw9NRs+C6fBWoRIbGmcabTnJqerYamxSrdm&#10;9Gxq3Iwr2HB5vUxd1Dg18mpYiAP45I/PqcwXWMlOzGMRwZNMw5eAZvzwKW0Dkmrg3BfLISA4xV8j&#10;JuqcQENsiekYx5kO4LNEPAHhMMMSDVsi4xEoS1nvs0hOFobh+WQNdkSwYpawjbIi/MgGIciD/YSZ&#10;k3vf1pdgmzuJ7JVAo4XWmRfKMzMP2uQj9x35p2/RN5wfLXAXu9VAkQX858RRRz6YvDt3r67hPca2&#10;kfcxD4xozOii7yfYW+XFNJygaNLgNSvHEuzYEcwbiavnj0f/XS8j5qycqyYyL86S1GkduPP1eBff&#10;WCyArEFJZTl2xecgLP4g9icfRkW1cuu/0+j+20zu28LXnsldSZD/BnyMVrdaI8RBz1la/TGewBcH&#10;t8D96P5WUjrT8XHA1U8Xiurq7mr2fnylW2gWvB9L40NjMHWz5u1SxPlNmbScH2pRWFJm5k9Kz7c7&#10;LYusRSKfekTpWZPxRPKHZEdic2ywWjnN4arKmGSwMZnjDuAz4CfgMyItz2k0k2BkxE0CmzVYQVDk&#10;McO+yMTcFw5iAxbYsdESJDwW8zoyPoGexU50rxiQgwWpwZvGy/sJDAYMuS8GJLHSqfh3n89ncV82&#10;cGI21rQuPVtiHfdXTCBrHIlGsydh08kF/NYk1Gg1tx9ZFSwxNwt7zq6H34IpfK71jYbVEeyMfk7g&#10;IwBUnij/TH5wKwDTO2rr+G2YM+NXHQSj8sMJhIxOXZ2ZAeLIV+WbC49ZHRLTkM5T5SBvMObZvNY8&#10;W34VRxDwhuCOpeMxMeIdxBWsYeOMZrU4RhAvgr1O+m8p4p3A98Myxwl8xQS+HVpdjfUsIu3oOXOO&#10;X0vQd+prnPGbgCcTMv0TpRDny2F+3DVxD9z8k+ATEoPL+iZi+qLEaTzt4oCrnzYMWJWT5NkzEX49&#10;0uDaLRkPv5yEQjMK9+sphB8aKqqqsYtMbwN75J0ph1BVU86iqjGiW639NBlMBAJ2vUqRlICxkqLb&#10;kglsvOPYgCiySZ+mRig9EgHLObDg1MEZANNIo0PpbnkRsUDMGPGq0TpBTfolNVjneW5NNNdajV5b&#10;06glvipNNW6lY9iQddzM+tAzjamH0rSeo+jUgQmU3FbIpxzZzpwx+PvKaThesZbffdKIQKZvvigT&#10;F2e9oSBoKncinkr6hGDy/9r7DsC4qjPrkWSr2KYEUkjbZNPJZjdlN7vJ5t/splHde6WHBAIh9J6E&#10;EkiAQOiEaqp7w91yk4usrpE0o95712g0XdKc/5z73tiyMSywNthmPvn6vXnlvtu+c893KwFXoCeA&#10;EcsS2NCZWTBizAyrASmZpgqTTFo7rhrArTTVVDHT68tzA/R8/wDL1ruKE+8pLWJMTvfktyoULQhh&#10;m/jJS64gK6ZjmEwH0ytX41QyvP/acA/uLXoRlX5tGK+VkLTUliq8WNud0uL9i97VIgUdHi/SWb62&#10;FFajuLbFpO+BtDsxRLExIGf9NOcW6PHIizJwVYUE+f+LRe1InrEXJ83WHrol+M7tFcjo6/ueDVNH&#10;Xh4v73zoc7fUYuzsciTPK8MnLnMi16OMptghPrGy43+TKCJDQ9hTWof1LJSb8qvQ16/04HUCgJ/s&#10;D5Ey1lDr8O0Nj5hOgTQpotqsCH5mvJ4NfGZ4iQ1+6rwwPau6TmctgST2YYGYUVAClum1NOBJFiMm&#10;ZoOdUXb73LA6o9Cx9+mf/DL+UckNCPA6FV7hMG2KAkW+GwM8Ay56n89aJvIVBIXLyUwJjGSJjoVX&#10;4Ve5Mnm1bzBNXrsUqOi+k+g58yRBLxTtx0A0F/+5/W4CPONgsysD2gQsDQZPW329xfRiTiClMBK8&#10;DHuT4zsGyBVOvWuu82iu2+kgf3Vu7us7TGsxb76nFa5HMV7WeMHfmQ3kHSu0UdR1GPPqDfjXdXfg&#10;1tw/Y3vHy+gzewKXU0vVxtnLuGhhUCteR0JiqdjY0Y0tTgJfQRWq23vN1RNRRqabzmLgJ2eAjyCo&#10;1s0rl1fAMSETqfPcGD2jBBMecDUSIE+2YerIy97Brp/+6OlGpEyrRMoFbjgmFeLB3fYo8iOT18eZ&#10;sO6l0mZVNmFTkbUBTFe3NsNRY32QbohMRvtpVKG4dyP+cfltcCy5zoxJS9IuamZsn5SV7ISmbJJt&#10;pspZLNA63w9GVFQDXjFnm6pWw7xWIxZIUXFHApbAT+/pnpza/6jsCQI+dZrYz1rmsL7Db6ptzTA+&#10;C0z1jGkvk5O/BjzIPtXba4D7eqSRAa1u1VJWVSyisV7Hg4Hv0MIsJ2NBvXSItqHItwmnrriF3xDo&#10;MCwCKDoxNYvtMU1s0NOqynIKuzHVbZem9lQerXSy4q1zmb2xFW1U8ZiecjUDGIBjfJUP9Ncsy0/T&#10;1rH4BrPizrg3bsZ/rb0btzqfxpbWZegObWcs3HTNNDlbCHUeOo3Js+Kmzr4jDXxVjc3YXFiLbUV1&#10;aOpV+TqxlW1k7GLlRMCn0uT208y9MxcJ05xInlOJky914ZJniv9gQ9TREaLqSRMWV5aOnl+LMfNd&#10;SJhSjPMedxGFIxoIZHr1PlJiTHwaaC0dWOvUBPIqtHUL6JhZSgspAR8Z0vJKNOM2tqzAyYuuQ8JS&#10;ApwZHkIQoSKahUqpbGJj6ohQZ4aOWgFE5mUMyMz0KyqxWKExgbUEk4ZlmOfUMK+jDYa2k6kaAwGB&#10;lI4JvJ4oYNN9OgGbnDF9DYO0ne2HAUc9ax8NaxRDlElI8FCPtOONX+H7NP06hzIZ53oDBGbT7xGl&#10;2EqtGOjxL2bGmC0Cq/F0w8vQCjVm0LTYHONjVQw6Knz6pvXbLFRgrhPwBGB6VvcFljKTNeaO4bPM&#10;YvpHME3UdpGrfmXGAmrYT6rywbBvew7tG3SvXYdTlt+KH6Xfg9+XPItt3YvRHdWq1GV0zYxEHwkq&#10;wUemucCOcTBtceaf/o6cDlitBVHUsHylO2uwg8DXYSyKt4oJwwkiinbMqUNDe2uETbvmMFaVdSNp&#10;/l4kz3Vh1JRyfO1GF14q7Dzfhqj9woePbHvfnTmtb3zq+lqkzinD6Dm1+Piv9iCry8MwDTOA738c&#10;13EppmQOorKjC6sLKwh8FaixN3keKVGt5TSsQaf5eLHmVaQupulEM2oMlS5xlcDPYjhGiQk41tQ1&#10;C8TMgqJkNmbHL5pg2nB69NLrCHh8x8w+IBsSQxMgqceSzgCZQMzuwdT71lgzCwTN2nD2s2ZwrkBN&#10;1wQefFf39ZwBPLqYnzGQNMxT4TKgwnflr3qsF16NB0s1rc5JpuvDsCrDQ8qDfuuKNefZYsxqudFk&#10;/V9nP07g4zfszh+Zm5oxYsCO4KRKwvQs85vG1Lef2Q/KAkleS2SFohkTKSu1eCuZqdrr1GFEl6w9&#10;kJfdYJmwBHDHa3zv1WvxjdW34aI99+PF8mfh7FsH33AeA+liuLTsvqwamvB2R4Vg+4MQkz78mqux&#10;07Tx7S5ugDdoVaz6N1LMjAYDDse3WFWHWsmtllJNjhhkOkSILQGEcemySjjOzUDa3BIkTHLj3Htz&#10;PEynT9vwdPQkt88//b/+6o4mzKZ9PZe29pR83L/bXrTg/zCO63gU9TCpTqrv6sF61shbnHWoqNc+&#10;tSqAB9JBqaLlnCJRgWIWltQ9R+Z3JxXvZmNumfY1Kbmc2IsBIgGWTDQqJpXczC8leGnIiWnDI+PT&#10;QOMke+qV1cnBcxugDOAZZwHefoDibwNsWnlYwKdn1GkiIOS3dDTLL8k/240EPvNb4KlhHra/qZpd&#10;QuCTGf+lZTei3J/OODea3ketmzZygHsM+CRSbA16VofAAHbjh+kP0A9+SxuxKyxMD2vKnFicBXpi&#10;ygbIFB9eV1rImVkwZloZ40HQM6u4LL8SCeY9vs+Kw8G00yKro169Gp9YcjPO2XIP7it6BqtaXkZd&#10;WB0URXQamN8ChPsQHLRmTSjAFqOy8ntk3h5NUT9mkGwn2zSl1CG7rBWBIbJjO0wnohwKfLIIAkz7&#10;KHyoGQrgyzRzHZMzMWq6G6fPL8Ulf9vzqA1NR1cYlqS5SypbHBdWIGWBNvGtwn895IRfmWGP3v+o&#10;iFpzpAg9Pj+2lNRhY2E9XNViB7oec5ayD5qhDczAaA8vl2J96zJ8dvUtcLyi6Vi/s8xbKnXMZBMD&#10;M8MsxAIFdmJXAjbeM+POaJJqKpcZekLgM4xH7+loQOrAubVwpwCCIECQEJuznrFZnQ1sAjSdm7mt&#10;POoZgWfMn9i5AT4ClFn6isc0mt4pDIvC41j4S1yS8zgjXUyl9ZgaW+ARA78DwKejCrnKSxuK+tfi&#10;EytvZ/iuN3NzTZueiTv9tYewGKAj87OW21ecFDe61XzWtJuKLTJ9NCB82fV8nib4cqbxazcg9fXr&#10;8L01t+Pq3X/GK/UvwOnfgOBwLr+tWRXqje1gGAeMWaVFF7RMlLTOTCtjqD8c0YotQwS8JlOpZpU2&#10;I6RB3tK1E1SsMmGBnsX4ooyz4juE18s7kDyHoDc3DylTy3Dm9Xl4taxmug1NR1/+UtSx5JM3NCN1&#10;QTFSZ1cj5bICZLWQzWjS9Ueonc8AGTMkFIlgh7uWrK8R+VVkC2rbegdlGVYbEcqQ3b8R319/hwG/&#10;JJq9yavUTkfgMaacGBjNNSq+2IwAQMBlWJd9PMDCLGAy7XmG0cmcpRktVsh7mvJlxgISoBLVYywg&#10;5fMykw1w2iaz2gy1dLv2rdC5mKBheARB7QUsZ4GmBYwxxqhZEzHQ1f1TXr8FxT2aqsVKgCgnzFMt&#10;LjcS+LShjoAGZIebOhebFaw10Dt52XVIYyWQQoDT/FwL6FUR2CCusJMNmpkvK8mCV12FNILlGAKd&#10;Oooccq9fjZTXb8R31t2O6/IexrqOVWgd3MlvidVp/KnWlPQYYDswDFUn+3/YcujvD1IIfEODyClr&#10;wdaSBhRWthLzVK4Exh9muI6sqEyMdCOBT+M7ozTjFeNZLxXBMS0HY+eUYdT5+Rj/15w+MvGTbFg6&#10;+lIa9Z119sM1Zo375Hlusr4y3L6plkHzWaH9iIgx45hN4cEh7K2ox/r8WmSWNiBCE+ntC6bdNW/A&#10;z43mYDpm7rifikq2pLYtMRZj/mo4i6XkAr1UOrE/aziJxfDMEA4erXMBo/Xb6vG1Nqo29zX1zQxR&#10;sYDPmL4CTM3OIOilEBDVTmjG9hEsBX77e3UNuFmm734zWee6Tr8NGAsITbgsQHK8dA0uzb2f8Stg&#10;dNU2FgM+dWkI+CwQDJO5WIyqBn+reYFpICBjXOiHQE9teDoapkencKuNM82AI69rGtua37FiYPqw&#10;4nC8/lskvHorvrLqblye9ShWtK5E+6AWB3DSNTAsbSyeXoKHNRnfcgQSU1kLUOSOJUAZRjAcRrar&#10;2QxnKW/uZfBiwPdWMWMoldjHmcQAL+YEIYqhjmYBFBKJ8lAYX/ltLhKm5yJtRjFOmVWAO1aWLbYh&#10;6YMRBuXU364s702YmY/kmSVImlSCb95ViRaz2bZlAH4URMAnhquiWFjXgk351dhZrLmUaqx/G+E7&#10;aqgNGX3Tm00YGMrCX0qewcfJ0tQGpTm91qY3BBIDXAQVAovYlHplTScEnWnf0n1dIxjFQMi01y3S&#10;1pQya3WPR/qrHcI028LM0xVwmWlpMplpKvJogM9mfNbqJVfxHoFI3zB+WgzPfE+/ea6jNt0Wy9Rv&#10;mb6OpZfj9KW3I79fKwxrM/EhFuIDwCfQU8HWUG+Y+bluAuXD0DL3o7W0PP0wIGfAj9+XaSt2Ryac&#10;tuZajF1jmcNqA3RooyaC3idW3YDxGffjubqFqPe/ST+1MbqbidxJ1hBhmtu9sMQ4LaxhhWAk4MXc&#10;sVR6o+jp9yGjsB6baOpWtaqDjGFWW/phghkD8+NBRobzUOAbyfisRbmGcf/uFhKsHIyaXoCESYX4&#10;4jXOweV5e79hQ9IHIwxJwhMVLbf9ww3lGDWpHMmz3UhcUIollZq7yyLO8qOeGIuWn7iiLBF7kbjr&#10;W5GeW42tRRXoG2AF8Lblzy6cppASCnQ+rPXV8pHVtxxnb/0jHEtuNmPJjHkr845AYBYYFZBphgbN&#10;YANyAj4DdtY9M/7PmLT8LQbHa6aDRItwLtaKw1caNilw3G8i0yWS9SUa9sfnCXqJr/Mbeo/szgJR&#10;gZxAmP7LTxuIDQDzW8b0FBjSTw2kTl75a7K+G3BLgdYNLGActcqwuHGsYFuFO6w0IvMdoPn5E7Oq&#10;tFid4nwVxpD9psoR1AyTXHEFnXp7NZiZYL1C4+yux6eW3oHLsx/Bnp51LHlqs9MYO5qEhFUDZCYf&#10;BBYEOjFM/plSuT9/dDLSHVvS3uvF1sIGbKGpW9dpDY4/FsP5fkUxGQl6xvFimLoxyJMQj/3M2Z8/&#10;VEzgK0Ha7CKkkPH9+M8l6m4/cktQvVvpjkbPPOupCtrcLqTMqzNofOGLpSbgWpp30NRKJ04G/W9S&#10;396D9H1V2FRYgW6Phhy8Vd4uPbSQZ3RYI/Kr0TWcgT+XPoYzFt1mJuo71NhPUEkjIMSGj6j9T439&#10;YnzGrCUAWWatxv/ZTJHXDFOjUw+stbCBBWgCL8ssJlvjNdOZYYDPaucTQCYYx/t2769YozWrhOBL&#10;gDN7ewj4aHab4Te2mW31OgsstXTVXWgKb2TJbkSAUbfmXB4o4FYHQjfqI3vxjfWMr9roFN8VGohM&#10;4CfIabXqRHVcrLaGooxdehMrhpsYlpsxd99fkNO7jrQgj/5QD6Ie+WrSVMXwRJA2gt32wmbsKKlD&#10;50Bsi893Lypzx7IeKmQjy4RxDK/wI2QaXwextbkL4y7MwujJbqRMKzCbhl/xrPNSG4o+ePnN2opX&#10;T76iAmlzq5A8x4XPXJ6PvZq5ENXWgOodM3H7SEh7v5eMr8q087V099lXDxaNtXprIWRWG+DjfTOQ&#10;t54uC3t6V+GCjD/jYy9dRSZ0I0FPMxpkZgpgyNoENMYRfHiMTWuzprtZzMywMAGfYW8Wy9tvrort&#10;EaC0HLu1KjMBkaawTF6ZrvqWw7TnCcR4n980JrO+I3/1vAE6fcv6rTZHaxC2rmtA8M14sf5ZxqdC&#10;KzeaYh0r3FYzgZCvHeWBTfjM6tuQsFrzmC1WZ4b30G8tSWUWKdAsF4HeG7/Dd9fegTcaXqOP+1jW&#10;qjAw1M60JeApHWVxGCdOebxLFPXNPdiR34QsVz18ITULvHtRedMyU3LHIvgpTPvBboQz1gHzUmxP&#10;v3+zuhqO8XkYNykfo6ZU4GtXZ7VHo91Hb4ra/yZbhwKzv//XDiTOyseYBbTBpxXitvQaE9iIgm9M&#10;3Y8G+nX7B2iS1GJdXgNqW7t45eB4v33NKzCk0ppbMn2HEB5SG2EdL+Via9sbmJFxD8YSlBw0SdWm&#10;laJpb0vFhMTcrkKqgNCYtmJ4YnwCR4FVrN2NR94zDJG/zbQ2HgWaifZUNwOEGhStsYFieHzebEqu&#10;580sD4KbOj7UDshzA24CXvmrc2NCC0zVg8znyfwc9G/S9gcQiWYxflpZ+UDtLmiKaLe2aBucvjU4&#10;fcmtDIsAj36utHpnNcxHA5eTV9KsXXod2ehv8bvsh9Aa0Zg7NxW7j6wxYgZKq/HO7P1h0jjmjm9R&#10;GpU1dmJbAYHPXWfv//Lu46UVlT0ezzvsG/PhS6w8xJyqR43/DJk8tTs1bs7H6An5GEerctyCOkx/&#10;NPsNG4I+HAlFo19dsKzBmzDXjeT5VXDMduG7d+WgbdBvoiDWdyzWNEdWrPgFwyHsdrVifV49C6uA&#10;T43nsbi/1zRQ9ut9zXmtY823B+tbVuKSjL/gE5pHSgByLLkcaTyOWXqDMQfVGaIl4jXXVtOzRi3T&#10;frKXG/Aziw9oqXmBE525T6e2PWsMoH4L0HhPnSJkVfsXRhDY6XsEO6uzxAK+GHu0zGB+gyBogJWM&#10;z8yLJfhpwPAZK26F27+MSdBkFm4QD1MRF+MLq/d7uAlbe5ciZfGtBM9rCei/IfgJOGmCr7ySbE/M&#10;83qctuRGvNrwMt/WwgBV9OMdOpCOM3m7SlFXSurbsc1Zj/zKVkQGlXqCQxGK/13E+AR672VGx9HU&#10;15E+H3quSnG/Y3j9ZphTCA/mNCFxym6kTC1B0sQ8nHm1CwtdbRfbEPThyUMFjXd+7pZWjBb4XexG&#10;wsUFeK2oxURBdvrIUfsnpih+LIpkHrnlLViXX4Oieo0R+78AnwqqxpeFER4eJDPy0Is6Xi1ETt8y&#10;3F74CL715u9pAv8OjlevIABeAS16oA4RDV0xe/USPJKXCZDU7nc9wekGi1EZlkaAEhhqrqoNgrHV&#10;YJI0lk4LJgjoBH506nAQ07M6HuifQG4/GxSz5DM28zO9z2Rt6nFNJHNTB8TDNc8wPkU0X7wEPKuW&#10;l4KpAVurmyxqeh0JZg2+6+h+gzEMRwpNZbOz2+Kb8PUlN2Nz+1K+V2TaQg1DNnJilK2YSXoo6Eh3&#10;CqtbkF5QB1dDl8VoDfC9u3jH/HsvYPZ+ge+9vmeqdsbHOOZsDPTUPCYX5q8GVm7/87Abjgl7MHZa&#10;JRKnFmDi3QVHZ8HR9yoNUc+Xz3miZNgxrwxjLnQjabob5z6ex2BbrOVEBz4rw6XIYRRUNmB1bgWy&#10;K7VmmtrrpNgx917F8lOsOcj3w/Dzf+1sp0qlAu3hDKxpWYIL9v4VX1p6B5JfIEi8qDawmw34GPZH&#10;IEwk6CWSFY5aRGfG8wnE5PiMMYkFYtbRmMsCvkUHGF9sPUDDDPVbR70j0IsB3/5zOjI9a1l4ASSB&#10;mX6ds+svLA8ZLAvdpjxIfRUvVYxAMf5WtZAAfpNhfOrRTeMxeSXj8vJN+MKiW7C9XSsal8M/1Gs6&#10;RKwipf/eT7oeC2KVGcspPqo4D2Vl1B6aqjllDQS+WpSb5hPFd2SFeuyI4vBuwU9PCeyCzP+Amnbo&#10;jJbwhlIhKL/490pVJ1LmFCJ1bilGzSjE566uwl3rcn9rQ8+HL3ftbF52+nVVSJ1XipS5lRh3SQ62&#10;NYr1hE2jfUyOvew6cqKhKaUNrVhbUIN9rkYMak4lszPW0K4yEXNWSpD3mMTR+Uh3QKxf+l/FQs/z&#10;jK+IXWrSvMYAiknVh7djWd1i/GrXw/jG6juR+OoNZll4h8xQDQpeehtZ2C2GASarM0MsToxuMc1J&#10;07NrAxcZWyJNXQ1+NuxPv+UEknTWUBZ1sAg0rTZDi0FajM8AoH1PU+O0WU8Cv/fJNb9HtW8Nw9pl&#10;xYH/mXWqzRg+F+5wPWPYqxb/1JS0NM28WH0NxvG4pkNjAZ0ESS2EcaiZd3B6HbOiYNqZL3DQ2E/L&#10;WXm639kPmz9eUGdGZmkr0gvr0NilSi9WXo5vUQximmFrh4ma0kAxjPCqSvyC12rgmJyPk2eXI3FO&#10;AX7w+xyPP+r/rA07H74URH3n/scDLbTFqzD20jI4ZpTisjc02ZsKqth8BEQ9sw0dPdiYV41dBL9A&#10;KMTsVCGngpsCruy1nN2SQRe7pjSKubcXU6PGHjE6oP+0NKNG9Nfz0j60hjdgc9NyXJ/1FL67/o84&#10;6Q2CyMJrYMziJWoH/DUdwUwdGloSyzA9C/xibXgJNiNUr686QAzI2cBmtePxGv0w5q1+C2Btkze2&#10;c5tlJsuE/jWB+Bqsal3McKrjy1J406trD16+rugJMj76s+pqMj0B5g3051o8Ufc47+/jG+2Mu4ay&#10;Hi+Kr3AeEIsNWRXdSKeoqGyYXer4js2F6XQcRp93ANucDdhR3IyuflV0J4aovFuxPeBM0aYzMzUo&#10;uxnfT15SiFFTss044VOvLMclz2ffZ0POsSOXLKrcdvLFNUi9uAwJc0px2tUlKOqVUh4PBfX/Lirc&#10;bT0epOdXI8NZj+Cgxfg0ZyFM9hcapMFqlNcq5LHC/a7T55DH5I9aRjRAxBScYX5vyMNzMQNNui9B&#10;33Amcno24InSZzFz6134ysrbMealG8kG6QiICQbEriNgyQSmU0+xmRZHJqj1/UzHiM3kCI46mnO+&#10;Zw2tsdmfDYix4SyJpgNFTFBj8a42MzJuLH2BYcpm+AZM4TYmL4EvSlP3ysK/MTzag/h3SFW74CtX&#10;4+Kc+/hsBuNVbxTCEqXX8SBvn6dSeu0LGxoKm02DvP4BBMJBlpGw2Zw9EPIjGA4wfcLo9rA8FdQR&#10;+JrQ906zgY4jORTwYi4Geqadj+6K1fVwnJuP1ElFcMwuwfduy43U9fV90YabY0fW9rVM+dZDrUhg&#10;IFMvVINkEW5eIQVkZquG01yho1Bu1TAs92GLgK/bF8D2wlpsddaaVZlzqluQV9vO82ZkljUip6rV&#10;uLyKRrjq202PnZuupqWXrgctPT70ev3w+oIIhUj4ByNkRZYxIBC1FEqJKNZktaJav8QaQgSSkDGF&#10;1X4S1fTBqGbSaLWYal7LQVN4E9bWLsJN+c/gXzfeRzZIk3jhr+F4/VokvXazYXZmDJ1mX2gg8jIN&#10;KLYYX2y4ijGJdY1OYwPNii66rnflCHym95hHM7SGYOZYfB1+vOseBKPbmE4agiK2pzAyvDTVL8j5&#10;M8Nwg5mZITD+l/V3Mqzas7faLEBpAR/jas+x/SDFYmv6piBLf7pmXzdPUMyFGFPj//wZZLhlqvZ6&#10;fWjtG0BNay8qGrtQWteOApaB3HJrbN4ulpddRfXY42qiWduMjKIa7HbVIZNlJLe8DtuLmrHL3Uxw&#10;PHaHpLwXEci9xTH9lM9mi1L+5Xn68bnLnEiaWoTkWbQiLyrChU/nfrDzct+tsCB8ct7ylsZRc+uQ&#10;diHN3WlufOa32ahkxsOsRRdmYT/yAKVGYQHfB60Qh5OgFisobkC6s9q4zWR/Macxful0Wwr4m8CY&#10;nl9jrm+kWbwxrxYbcmt4vxGbnM18ph4ZfDaLfuW6m1Bc3Yaa5k60d/eg2+slSxBDUDtfDBClFGoZ&#10;CUN79Nsc0OijCtUg0x7QoGoLBIFcdA3twK7ulXig4in8LONunLHudmNuOl4lQ9Og4dXXIIXglqzl&#10;8MkEtWiCWSV6CRmdGB+BUeP8EpZqBodlIicu1eIBfJfPWG2EFqPU4gOfXXMtKrXmXbSHZUHLLakJ&#10;gOwPTszMeYDP8NnVtyGJx4UtCxnGGgJjP+NwoMwor9/L0IwjIapINJhWJrpZcm1/jzJPeU1/ATK3&#10;7n4vGjt6UNXUDSfza19pIzJLCGLFmsZYhy2FdUjPq8E2HrexbMhtp9O2kTsK+Ztua2EldjqrCH5V&#10;2EK3vUjlqB6Z5S0YZtk6Fsr4O4nCJ118pzyKgZ0q7ViDj6a3BjR6wX7vpvXEj/OykDzNBcdUF779&#10;hyqsrG6dakPNsScvVPRN+eIN9UiZ7cLYy6vgmFuMO8yqLRqSoc1CDhSaIynHRIEgq9WG0VpCaBPB&#10;bWtRpSm421iAt7Iwb6cCbC8WuFUgnde2lei3CnsFC30ldvDZ7XwundfSWetvISBKWTYSADfx+qb8&#10;cmzKq8DmQvpVWGPWZnPWtKKqpQPtPT0IBAIsdGJEGkIUtpzU0rQnWeChZAprwK/2ezVssI2ugr+z&#10;UO5fh5dqXsEFe/6Kr6y+laanBkzTaYzgyhuh/UHM1pdidDJpl2u5djI+AqD5bZieNZ7QGkKjmRc8&#10;mrGD12IM3dZ+dXA0MEwCYymBj1CSj+n7HjTtj47Xb8Y5u5/gte0Ma5fdg/sh9WLqk3RRyy7niZRS&#10;PZCDNDsDaO7tQzUro8LqduwqbcfO4kYCWA3zkyyNpumOkmbsLKnHThfLQGkltrorWB7Kabby6Ga+&#10;u1QumPfOMpaRUmx3lfOa7qusVGIz38twsXIkIGbTchhZARyrIj30smLWwOm3k0OBT7mrBg9ZAUrb&#10;GlbqX7ohEwmTi3HS5FKkTN2LS57Pq6Xfn7Nh5tgShj+Bgfv0/MXOYNIMF065sBKjZrvxhVty4Qqq&#10;vStgBiaesCLAYTZmVXfgTZou20sEZhVUCAKg7bax0G8tLMPWgnJsKeE5n9kuENQ9ASUL/U4XFYPP&#10;GcAsJkMka9jMZ7fw3iYC5wa6TQTJdQVVWEu3Lr+CrFFKVYe97gYUVLfC3dSJTg9BxeyKPxI4CIXD&#10;amukWWzAUVMLIyxwnXxCa9SJDWaiNbgWb9Q/jyv33ItvLb8BCQs1/YymLYHM7LHBo2kLNEtFCdi0&#10;XaZYoW3iLibo2WMEk5b/BimrCWpvXIunG8TkijHISlBmTTTqY6EvwaS9WpbrepxEdrmjW0NXahGK&#10;+qFZaFKIA+H/4EXspT8QQmO3F26aqlnlzWb/iw155UgvqGS+1DFfaplndcxrHlmhbROwEey2GJCr&#10;Nfm81VnOPLLyNp0Al+4uxzYBXVEZHY/M4+1ulQflJSs4AuNOvivgK6hvZxIcHdJwJOV9Mz7+hY01&#10;GMWN26rhOH83UqflIe38InzrdzlYWVg834aZY08YarO5x6LGnvu+flcnRs1xY+yFpXDMKMBv10uh&#10;wqSydruICrMp0CeQmIwbhrulFxucLSyw9dhilqPXfqhienJiefVm/4RNvJdeUkdmSGUxjmYQlSfd&#10;1cCav56KQuCkkyIJ9NIJblsJhluoFOlUns1kC1tkUosd8hubaBKtI9PUFpfqWd5O87mQpnJFRSMa&#10;6rvQ0zuAYEgsUKE0ATYswupdlLPq32Ez/lBsUHmWh47QBrxW8zLGp9+B1EXXQiuoOFZfZ82h1QKp&#10;q2+wQE+sj+zPWjlZYChmSDN4+ZVmM26tgnxr0d/oZ6Fp8hDr03LiQVThZ7vvgePlG3FO9l95jWzP&#10;tP0pTHZ5OeJima5WSugLPFf8TTpEzRp4HX39qGhuJ9A1EdBoqiovxeTptNuZ8nE7K6WtJWLvMksJ&#10;WGL2yiNnKTYXuw3gpfNdbRK0k/m0VRYAKy4dN5PlyxJIz2elp3zLKcMW5t2WPOvaVoEry8samsf1&#10;HbFVWY59eSfry0rptwKfmmcGWcuV+/34/I27kTKpAGOn5yJ1Eq2BR4pyDMAc68KIf2HOks5A0qV1&#10;GHtxJc3ecpx2bQHKtFQTRZG2TIfjIyPftRhTiIZcTx/2lDRgd2kb9pa3YXdZG3a5m7CXpuluVyN2&#10;8V4GAW872YHM1k1q93M20DyuJ3OrI6A1mN/pdJqqlE6l2STWZ9gCwZCgt6PIzXulVECLQUrp0ovL&#10;sIkMQkqXTnaxgwxyLxVsHxUxI5/mVG4pdvO7BTXNqGnvhDeo/FDbn4bdaJy8zGTGQbU1s0btWhGy&#10;LmusYBkhMRub2xdjyt5HkbboOgLZb8jmrkfySgLdcg2RuZJgRwa4nKBHZ21BSTPYzLe9EVppZh5N&#10;2mGzOCmNG1PBDxD6SvA/+/7M+7/HkpbXeLGESqC2NJ4eFVHZYyk0rESO8R4OIxAKorGzD0U0KzNZ&#10;8WzLV0XFSsjZxHSvQ4aboEY2vkVgRjaWLrZOliamtoP30l1lSC+luVoi9qf3rApvi9p2C5jXcgQz&#10;AdrukkZklrYQVNuwr6IZ+WR0BfUdKGzohLOR5nNDB3+3IquiAXtKG9DTz3w4jtUlFnQdDwU+2SPa&#10;TN7Pq7/aUIuEn2VhzNRqjJpegjOvqcHCysYPf3rau5Vnizpv++KttUhZUIaxl1fAQQS/YEUDI2o1&#10;ER/HefiOopgFByPwhdWmabVbqG0zNDiEIE2AwOAgBsi6fKEI+oNhdA0E0O4NoLnPj7pODypbuuBk&#10;oc+r7UBmVQd2uVqwq5CskAxA5uxmMoPNPN9CtrCNLFDmsTGRCW5qN9xE5iGmKGa4jeCYUVKGnVTM&#10;bSXlBE4yQTLLdfkN2JBrNajnVTWhtLkNrT291rxZA4QqijJXIgYcVD9piXiGntebeNyDLW0rMGP7&#10;/Uh7+ddI1ABpLZagMYFaMFTAR9AzR/UQa7Mf3tcMjh9svxcDw9lMJZ9ZHg/DXnijxfi3nQ/hn9f8&#10;GZ7hXfS/g6ArEOb9oyhhMoweXwDVrV3IKa9npUSGrgU/6baxghCL3kpWt4Ogp/Q1TRBMRzVXCPDU&#10;lKE22xhb1763m1l57SDAZbLSyiG4FVa0opT5qXxt7Pagvd+HLq+P5SOEEFmv+Lc1VFeRPdRZg5W0&#10;NJNMx3diUseyiLOP1PjDAZ9uO5kXn7q6EElnOZE8zYnEOaWY9/eSSsY7xYaVY18YlVFTltS1j7qw&#10;DOMu0WyOUpz063zs7tIuY4y8bVKcaKLCaTVCK25v494x3rpHM5BKqelK/nAE/mAEPZ4BNHb1o7Kp&#10;F87qDuwlg9xOQNxMk3YTTaNNPG6m2bvRdIrQNC6iqUx2uNVJc4vsb0thOYGRbKSojIyEz9HE2sxn&#10;N5CRrM1VZ0k1skvrUdPUAc/AgAE9C8Zl9hKkTFsgw6XrgxonWMmgZmN1wxv49rqboWXzE8nqrPXz&#10;LKBTe59MYW3vOGqlen9/h6+uvx3dgxn02UPGJ3bpR3+0Gt/c8gTucC+ivxX8ToBMU0zs3coh6Wkn&#10;s+WYH/vbm6hw9LfHO4Dati7kltfS/NReyHTFTDO1w6nDiW6HcVUWuyaL3sZ7O1x1pilCTM607eUz&#10;TcnY9xAwCyrbUNHUg5bufvR5/aZJIRxhZWHafQniB4HboXE7KMC2s4WnFuBZFdDxKDHgi8VMgGc5&#10;tfOqTKkCiOLqxcVw/CSboJeJhIk5+OL1pXjSWX3s9uS+nTze0vnUNx5oQcr0Soy7uAqOGTlY8Kr2&#10;KZWZQ2cAIi7vTWiS0kz00xTs8QfRTBZR0UITqbrRDJ/Ypp5gMrr1NJk3aAiN2qXIAGWWbRVTIfht&#10;4+8t6jkm+O0g+JleZsMmK7GWQKihNvvKm1DV0olegqBVZClqAyP70K8AC+1wVAunVqI5shVXZf8V&#10;o1+6AaO0XNbKq5G4SqYumaCGuZhlpn4Hx+Jr8Q+rbkF9aDPf00IDLAM0MbuGWvA/6S9ie18Or3eb&#10;tr/3vTF9DOgM2Fnh1v8a/FvJdMorq8dOVgwaZG7a2+h20DTVdgEZJTVkx5U8L8MuMjttHrXFVWs6&#10;LjaxUlH7m3rT1YFUXNuGmvZetA344WXlJFYfl8OLQC/mlKtieTpqHGpo2GpmSW/px8fm7EHy+YVI&#10;mZSF5MklmPlEzi4bSo4vYU112gXrq9uS5lQibX4pRl9QgXGXFiCjpd1UetbAXFup4vIuRErNulKd&#10;KAYY9hchJucgzeqQGWZR3+OFS72PZCIZ6vzIL6UZ5qYjwBHUtlGRzTgymm8GCAuK+UwJtvKZLSWl&#10;BEm1E9K0Ng3s1QZUW7t7yT4DNvsQroRNr+xgNMiwNLLo5uPp0udw6pLbCHA3IGW5APB6MyB5lDZQ&#10;ogmcQPP3pJW3I9O7jj5oK0eyyOEgOsI+PFueC+9QG69RQUwc3325OPAk04d+iq1KydTk0NbbjwKG&#10;X+Am8NpEszS9pIGsjs40FZDhEfxNh4PSRR0RMm2dMnvraPbWIcPVgsLaTtR39sHjJxs1S0PFxDbY&#10;DODGy/KhovIyEvhUYuWUVBrAHoqGVBIw/dkKOM53YsyUIqRNKsC3r8nC2oqKb9tQcvzJay0tN33v&#10;4VaMnuXC2HklZhXVs590ws8/7YnwniyauBhgsHpirXY4o+x2oYr9toRmBBW/3+9HY3cPiptasbe8&#10;jsBH5S+gwtOpbWqLUXj+lllcTNONbGerm8DnJliqo4QsaGMhGSKBcLe7DhXN3fAG1TKl2lumXIgA&#10;SHM4qoHRxVjVvAaffeMWJCzWNpHX0ey9kcCnKWxWj69j8S1Y2vw6n20z7Z+Dmraltk+a1Kr91akR&#10;GQpahO3dCtMkJoMsUO19/XA1tJG1kaVp2BABfwfjscvFuKpzoqwS28oI/EwLDQHaUdxgmgbUyaRh&#10;KrtcDcij6VrFuHb0DsAXZLhU2bxFlAqxfDgoGHGx5VDgU0pZ4MffZt+BISyt6EXyBfuQNKsQY6aX&#10;4tR5pbj4hd3LbQg5PoUxS71uW1v+yZe6cfLcKqTMqUDCbLKDvBor+izhKi+W1R9HwXcjln69g5YZ&#10;DVRaHvyMQNND06yqtQv51S1mat1mzR6hebytuJ6mH4GhsIrmHkGhpAzbXaVkRWrfUrtXLXYQFDbn&#10;0WymuVdU144OTz9CEc0fVXGmG1b7bRk2tq/E57Wa8rLrkbLqJoxeJdZ3DUZrmalF1+P1evXcNrPG&#10;V1Ct3LdARGeWghxOdFVfsoahSH2sNwSWXp8fte2d2FdWR1AniJtxjdVm8LAZE0k2u5NH89vN+BLE&#10;teJJekE97zVgj6sNxXWdpo1OQKdwHBDrOzEZeefQX3Gx5ADQieVZTueWg1lSfoiVXg/Z+dkPO5E4&#10;ORsnLShD6uwSfP8259DGls7v2RBy/EqGr/HGsxYG4Zhdg+RfVSFpah6++nsnGgc1nCJoCv8BBTh6&#10;YoZqMDsOKM1HURRvrYM3CE/Aj2aywZKGFmS41Tlij1OjybeFQLeVLGkHGeFODc9Qe5irjiywFht5&#10;bQPNZI1Byy9rREdXHwY1nYp/w2bDpCKsJqsbs+RmJKyk2SuTd9XVGL36BjhevxEv1r/KZ+otk/Y9&#10;ZIMeVaeHtQG5NbezzeNFUa16visIyhWGzWqYkHpb1TmxnQzWDAwm6IntpZPdblXPq7MJe12NKK23&#10;AHwgrLUOrQ6dj27ZOHJyOODT8hxmXUnmoa7oqfv3NMMxNQsnTa/E2DmlOOUKJy5dUvJXGzqOb4lG&#10;vZ+4O69v48euqMDoC5xIuaQUjllFuHNblYm+Gs0PrmGPjmhIQGNzFTxeTdP6aBVuq2LRic4thmYx&#10;bItj+cIRNPd4UVwfMxGr6MiMnBpIrbFoZFEuDdiVeUiTmKCSXlJPxkSgzC1DVmktatr7aAaLAaon&#10;OAd3VzyFxJc1uJmsb+VVGLXqt3C8djOerH+F9+uYH+H3nA0KuTp1Kpq7sIfsbjNN8M0CO4Z1B81V&#10;DUMRYG9ieDU4fAtdekkTTVle57W9vFda24aufj9CmhayX1QG1eHGa+8FjeNyWDkc8BlHHVRPrjK+&#10;OjCIr9yUh6RpFRg3txyJM4vx/bsL2j3R6Gk2dBz/UhH1/8e5S3rhmO5G6gXVZke20y7fg6wObcM4&#10;RDNMDecmzY6iRNHb14FgSKPgP1piWLU5sZzS2jq1f9iiM38kgtZuD1y17chQOyCBZaPAr1idAgKY&#10;ctPzuVMdIa5ywwA3EnTS82qxl2yroqkJoUArc3Ufpu36o5mRkbzqKiSuuQqO12/CgzUv8Ss1zHMx&#10;rENFIYixLqqOURKeDQ2h1zNAE5smOtnnes1OIfBuEri5CND20BPNf9XQFIHeJvVQ05zd62pGRWMP&#10;ujw+BCMxsJP/8ttWUf7UFbOKkDl776I0fqc5qh8lsVP1IOAzVS3T18cKT63E16wgAZq8C+OmV5jp&#10;aZ+9sQT37m25y4aME0OYFgn3F7U//rnbajFqZjnGXlQCxzQnpj1bZkZsa1Lm4AgFjMuxId5ACDUd&#10;fcisJGtSJ0chGR4BRzMZdmiIjKuMwKNpWQQetQ0aBuZGTl41qtpL4PJsxNdX/x6OFdebsXwa0vKH&#10;ir/TZ43XE8AdKgKjAx0GwaEIGns8yKvg93IJsvm1SC+s5bfI4BiGDILuNidNXALfNncDNjgJeGR/&#10;uwjUJTVtaOkbIJALjA73rSMrB5psPtqiFIgBn5xS3+QAb2gkgAZDbWruw6mX7kbyrBKkzilCwmQ3&#10;fvlGNSEg+i0bMk4cYYxHX7SsvCblQhfSLqrEuEtLMPqyErziUo8gE+k9deXF5aiLASYrT9Qu09Y/&#10;gOLaFmQQXLbm1dG81IyGGoJeOcFPiyqQBdodCBucTcjILkZFVQZ+X/h3JLx+s+nk0Aos15dpVeVy&#10;mFVPRoqAg38anOMNBlDb1o195QSzwgqsF8iaebA12KmxdwRarWyjJZ22mRkTldhJZqrxh9XtvWbQ&#10;90iRCsbl6Ily0sq9A4AnJ5annBDwqSrT4qtdQ36c9QSJz8RcpM4tQdLsQnzzpiKsrBiYY0PFiScb&#10;m9uv+8nDLUiYXYq0X1Zg1Aw3vnljIerCGhLBpIrXmMeMWHnBosx8MQOKdeQVDWepb+9GPkFpG03O&#10;zQUa+6cxcRXG3NQUue1OF9lYGTa6XNhUugnfX0WTd/lvCXzX4Er3o/Sl0h7Ezm+MyHOPLwh3Uwd2&#10;0GTdSCDTWnSaNZHuLiPQ8Ujw01g7DbPZpLbGvHIzoLi0sR19Hi8Ghw+wO6melM/yPV6ujqYodUcC&#10;XswJ+AR4ypUwHwohiOt3NCFxQh5OnlGI0XPz8bEFjbhhuXutDREnpjD+iX/J69ryyavLMerCSqQs&#10;cNHkLcJVrztNUilp9L91HpcPSwRIYuDDBw3KPRg8ZKq2e3xw1jaZlUfS8zRnmGYowW97kZtMUIBY&#10;hqyKLNyb9wISl91C4LsWs7If49vl9E4LIAyZsXedBK2CqkbsdDZCyzBtcRHUCH7bSmoJoNVm1ZON&#10;rjpsdPJebg220pzNr2hCU2efmdp3QBRGK5wHzuJytEXpfADsrMYKteupF16rZqtVT1d2tXvx6d9k&#10;I2Uyic/0IiTNysf5f8nvD0ajX7Eh4sQVKtXnZ7zRCccF1Rg3rxhjFzARLtyHVVWaA0rmN6wJ8XH5&#10;sEXrqskdTgyo8D+rwA/B6w+gtL7VANQGM/dVsyCqkSEW6C7CtrLN+OcN98Dxxh346eaH4WrcRnbn&#10;QXevF3mVGkCsecNkckUtpu3OWumEwKee5OJ6gmEN1jstM7qyoQN9ZIbWOn1xORZkJPCpGoqZtlGB&#10;HvNJ868HWNGd/0g5HBPyMW5+DhKnluDMWxrwYlHD3TY0nPiypKn7mm/fUzWUNMuNcRdUImGOC/90&#10;WxZqzL4C1tLpcbHk2DX/Fa6YIaOafhi9gQDKmtqxl0xNS+una3WTwirklu/Brdl/h+PVW/HT7X9D&#10;etkGgmQpduTTfC2iSeuusQYX02TWGnZbyPY0llCr0Wj9u31ltajt6EI//be+a6madYzLhykjy6cF&#10;fBb4WSVjmIAnnY7ikX3NSJiVZbagTdVMrotdWPBczla+f/ysvnIk5IHM1rrTf8VEmFeOMfPK4JiS&#10;jSvfKGESMSHJ+mLF+6NcuMW4DrfD/ocvCo8FPPvPzNATq8IKhMIoa+nGjpIGbM6rwXa3EytLV+P0&#10;ZX/Ej3c8il0Ve7C5SAsFaJB0OZmdm+axi2BYbgZQb8yvRnpBlVlav6Pft38vBtMOTJXSV/Xdj27J&#10;OHZkZCvqAeDTQPMoQmouoZm7raUXZ1y117C8ky4qR8LMUvz0AddwdXTgxOvF/d+kOho99+LXaiKJ&#10;c6po7uabNr+kCwuwtFij/5mMUXsrRhb2j6oI+Hw+39uanMeksMBbSgD0h4OobOvCXncldpXtwtlb&#10;nsN3tz2GrKqdNGGLzayKPUVkfiWl2FxirUq8q6gSZQ1t6PQy3sbDuBzrEgO9GPCZZTNUWVOHfbxy&#10;zqNOOMbvRcoFxRg9rRKfv7oYD24pvcqGgo+ebGhvv/aHf+2BY1YhUi4thoMm7zdvzESVTzMAqDpm&#10;bwiTth9JEdM7dk3ddxKBn5q4ZeYAvlAITe3VuD97LX688VnsrM4wYLeluJmmcB125lUjs7QR5c0d&#10;8Jr9YxVnVXo0muJtece0qHzGQM8CviFopBL/5x/wx231SJi4B2OmupEyy4mPXezGvKeL3rQh4KMr&#10;D+6tX/zxqyoxak4F0uYWEQSdmPCUE90s9MNUHvX6iUV8GHJ8gs6HLUoz8T3LqWdYxqlAsM5Xj0cK&#10;t2G3uwQbyO7Uhqf9ZVs7PAiHBZR6h8+adBd4ylSK875jWd4CfPxtDSuKYnWtBynzcjF6eg5SZxUj&#10;ZUoZfv5QkackGjrTVv+PrjDhTr98Td2wY0Y+kmeUImU+wW9aBv6ypYqJx2I/FD5kWMUHI2pb6+np&#10;iU9DOqKi4Uo+9Pg8cNe2mOXY9++8Z5o0Pvh8jsv7k5GAJ4YnLZGahpiN2rmvLhjBD+7KhuM8gt68&#10;PCTNduGrt1TiqeyGK2zV/2gL0ythm9f7+L8/WoOkKVVIW+BG0twSfOyybOxtaudtsr4PAfjUribQ&#10;i7O+IygG28TsNGSJ6WvUhumrf/F0Pq4kBnxi87HZGVJTbVvq55VLXq2E4/wspM3OR+KsApx6kRu/&#10;W1S+nY+Z3RjjYsujOa2PfuG35XDMLcfYBSVwTMnHv9zhRJlPq33YrCAux7WYVYqZlfu7P6Jqx7Pb&#10;MePAd9yJckzAJ9CLOV19KrsJyTP3Im1aKYGvGGNnFmHq/XuqmM+n2+oel5gwxZKu3VRZOfbKCqTN&#10;KLBmdUx14/wn8uCVkphNqCPUFavdKC7Hn1gcwVKYAyeSg37E5RgX0RA5tb4axseT4LCaMYawrqYL&#10;p/0yH45JhUilHo+eWIof3V6EnXXtP7RVPS6HCmuEL5/7dGmDY0ENki+sxri5FXDM2Y6b16u9T5vT&#10;0EAyC1jGlSQucfkwRLonwDvA8vg7or5cPxoiEfzwrgI4JucjZUIOHGcV4B+vK8cjua4/2Soel7eT&#10;9Z2d43/8dAsS55Qj7bIKJM7jcc4+rC7vYDKL7cXb3eISlw9DrH72g4HP9LlHB9FJa2zBC1pjbzfS&#10;FhD4pubhdJq5Vy0p07Z6SbZ6x+XthImU+vTe0ge+cl0hEuZVInWeG45ZefjC1dko7vYolcn8mPzG&#10;OooDYFzi8kFIrCNDR00t0Np6kRE6+PuN1XBM34XRpk2vGKOmleD8+/aU8dYptmrH5d3I7WurH/70&#10;1RUYPaMG4+ZXwjEtG9+7Lh8Vfq3qIfALQxs2x6HvA5R4Yn8kRRtVxRiemtfDPAtoX2SyPO2x/Exe&#10;E1IW7IbjgmKkXkBTd2Y+/vueknB2Vds/2eocl3crNGfHXvxmTUvqhfUYO7cGp8wrMosX/uyRfLQN&#10;ahUXP4Kk2HHoexdiJ1E8peLybkVlxXIW0zsAfPw9PETg068wVtZ34aSLc5E4y4m0eYVwzCvBV2+o&#10;xgv72i62VTku71W6gG9MfdrZoz06xl5UjVMuKIFjUi5+taQG2gTQDIfY38MbV+uD5NBmgGMseRSc&#10;ke4jKYfm0bEiDJdM2pFObXnWCEwgZAabh1DY58VXbsqiNVaC1LkVSJ6ei0/9qhR3r294w1bhuLxf&#10;Se/su/anj9SwRqnGuAvcSJ3XgIR52bhva4VyiFWQensjZojLMVWMTDukCg1rSh41Q0GbrQzx3Cxo&#10;rOHuDLOpQXk6MuwqaNEhgrqcuWM58yc/6dTGMjw0bFiv1j3TW7Hn5K9vcAgVwQHk+nvRHAliUH7Z&#10;YdovPNWComYhCF63vvVWMXeGBhHmtyLqXNKmuCNEfhrHMOgv5stB3zpETDzoT3Rw2IRtkIkgb5U+&#10;CpO+YNLBTiPzPN0gE880cZjfll8KYexgwkFnbipa5obxyfhpUpQXpch6RN9UvujPfJcX9WdJ7Hiw&#10;xL4xbPaKGTThMknIOFhOaWp9zxxj/prnrKMWetWS/v5wBEU+L/IDXvQNWjvPyT8TfPnJ/xRfTd3k&#10;m1YARoRL18xqKDya9/TS+xT5Kv/0JaVPzNFbhtUqcyEdeb8m6MOP7tmDpF/k4uRZRRg104lTLi3H&#10;TWsqyvlKvF3vSMirle2/+5cb3XDMrzVLWCXMrELqtHw8va/RZBWGQmYnLmX/sSIqLLFCL+WwjHIW&#10;KRZMlU1tJC8gkSIbhTDOxMac8wbjdeC6RAXbAir7WWqHdoQdNspnbY+oe03BEJb72rGKLsffjXX9&#10;LcigcgXkpzTKFoUtojpcsykG6cchgCaRf2aGBZU8ymdU2yscI8WER/7yHgTCipOJ7VtF1+gD/SCA&#10;6ZtMCGadoqqv8K7SQ/FRumnspl1Z0H+j2AR0KbcBmLdkt67zfRMW/rTRTWpswsifSn+hnYIaSw7r&#10;nhUm7fer8L+dmGcVDvoTZljkV0T5qO0qVQYZ/0Etq8Zn+J8BJN03H6JTWVD4FK9aVkrrPTXY5mvB&#10;Hn8bNvK8JNhp3mdm0Du+Z2YPxcJlfXukKORm3XL7njl/nyKflQdySgElr5zSXYA3FNH1AFpZ1iY/&#10;QX0cvw+nzyzE2AW5SJ1ZhAufq2qKxufhHll5IKt70Zk3eTFqTh5ZXzUS5uTi1EszsMjVxcyQ0geo&#10;IFaN+aGJ/W0dTIHhmQq5anYvw9YR8aEl2I/mQD86QwPwDqqdUvWnXjI7u1KPpJhRdFOpWoxS6RZ9&#10;sgu2mKOU10uF6KCSSTeMIltvm0LaHPGjNkL/WSH4B0NoHw6hkWDoF2hI422Rv35+v2M4CK+UTQHh&#10;+yNF34xQ6Xrpl/bfNWBz8CPGH4Wgjze7GSDhp7l2iF8Sc0XXGXZtK9rLcDdGwqiPBNA8GEAH08RD&#10;Fq9kUDrE4m0B3zAGGIbOcBg+c932a78wcAyrj8820f8B3VN62UBsnuW9AJ2HgNtKf+pDATSEfOgI&#10;++FnHDWVzoget84Okv3hoQsyrt5ICL30o4+sum8wCN9QgOkVMUBuKgw55lVvZAh9DHuEz2sKZj+/&#10;VRnoQXGoE22DXWgj4FUEu1Hu60V3KIgIwxdhOniZN93G3wNgqhDGwqZ4hRhnD58ZMPPa+T36/25E&#10;T9khfIs7GPho4vIbw4xXF69c+ooTjvPykDytAqPnOZEwvQgzHqlDc7j5u7a6xuVICTP9tLsyqnd8&#10;6roqJM0pwqnTyzBqthOnXbYbq6s7rSxi4VLhsJjf+6/53q+oIJkip5LCAqiCX02F2NrXg1W9rVjj&#10;acam/iZs6W/Fup5mbOjrxPr+DpQQEPWiGKBqdr2+z9uLFT0t6BcCGMWlOc//DWPhMTvch+XeJhZ2&#10;Kbvu8ChmIOUQ66ASrB1oxaMDtXATZBH1UUEISrpvi96q8PdjIZnGcl8zeqiMvGQUxyiZRIrGb6wf&#10;aMYuKqnuG7dfFCaLz+YFPXizr52AqzDbzha9InjUNV2uIgCsG+jGGm8HNtCtHejCWh/ZqbcTawba&#10;sSPYgy4ChoBMzigz47kl2Ia/e6ux09tKcLDuqerQJ82zTIMmgv3y3kZ+w8f0sBiTAqBG+QoC3Bpv&#10;O5aRBW/0tCHd18W4dZm82OzpwhZfD58JmHAaEDGhPyAx8NGNqoAPLww0YgXTeb2P8bD9eZPxKSWA&#10;k6vyOZnmUX6rGxvo/yDDrEphn78dz/sqsLGvHum9DdjYXc/zZmzsb8Rulo1+U0kN8bk2PNtXgSX9&#10;NWgZZriUFqoQTGCs/7pZ0S3uLkNOoI3BVvrSxfLvHURPKIaHc8pPaZHMW6WbyEWQbO+6ReVwnLsb&#10;yZPLkDY9C46ppfjv+8uxsavrJltV43KkhZk59sp19QVjr6rH2Fm1Zs8O7c/72YudyGjSAGcqLgvF&#10;kFFEa8lridEJ+/yoCQuIQIdFnWFQDTmMrQEW7q5qbGehrw0GDLAEon6Eh31kUD40kuHkEeAW9jVg&#10;hZ+FfShIfzRMZxC7+M6z/bUEPimhgMiotwENfWB3qBvPURl6hgeoC4ydAT2rnUp+7PO14zlPEzYG&#10;G/hcCzqHvXwtaJ6JidLESXPraX81lvpq8Jq3Bp2DZI5UOg1XMEmmQh8N4WWGb3tYi0bIf/P6fhli&#10;msvfzGAf/u5pJBgTyPVQTPmULkofpkmIabAm2IGXCVx7/V40kcn4GF8tZSRgHmBcaqnI6wc68Aor&#10;inwC/DCZj0lYxnFVqBEvBSrxBsF6NU1En9ZsJDAH+a4ARQnUQvbzTH8dKsmuo2RMAsx+erAk2Izn&#10;e+uRPdCLWoKjn9+K8BXNBu+nmdrAymInwevV7kbs9HnIkMWCD1Nu7EvOQB+eG2ggIJFds2Lp5/ud&#10;dPt8bVjIvKnS5vUMm8B3ibcFywjoatrQF7d7WvFif5XJPy/zWGxNjLGPjDFAwB9S5UOGlT7Qgqe9&#10;VXjdW4bVfXXoYYUhPxVXk5X0r2OwH491lREkm81vwaIBPlUWhwu/LbqjMhBzAroDzmpb1MbvmjEV&#10;4P27NzZi1PjtSJ2YhbSpNdS9MnzntnK8Utlyr62icTla4ooO/vSaTe2B0TR3R011I21eARwTCvBP&#10;1+SjkGChDYtJd8gCDmY3dh15VEWFTbV8kN/OVoH11KGCZpRMOpgCaxUiNegbimKUYMiYeM/4asl4&#10;WqnIfpZGPzIHCCL99VQmsUEVS8uUtQr7IPaGe/DiABWBimOxQJvtsaDWDXnxeF8r3GRNgeE+PBOo&#10;Jgh385N8lvf3JwWP2REPnveWoyvShc1kF68zDP0RtTEJ+OSfwCGE1wKt2CngUwAOScoY8GWFPGRA&#10;BCOGXw8pPfZ/iuchKvSb9P+pQBNamB7WQqNSYJnwPBWAq8GP3x5kDmYROF7uaUJ50GveV/vZ0mAj&#10;NjGtOhjHhQSd1QxXQOGlqWwqOz7XTAB5isBXFyLYExgDTOd1BIWXPS1MG4aNIGNrt92Uyv+YL8oP&#10;gXw539/tDdF8VVopbQ8RJQtdNhnrS8zjANmdwmzNKvIzPZg3TNPNZJOk8Yybn8DXgFWsgIYI/DRg&#10;yQ4b8VpfOb1XZac4yyk9WEbE6BQcpstmptdrnkq0D3aTpdbhVU8tzVoP05tmuQG2QXREuvF0TxUr&#10;CeWP4qDyojjZAT1EdCXm9GTM2UlinJpYhhk2LTGlFHgqswYJ4zORNKkU46blYtREJ778azce2l70&#10;G1s143K0xRv1fnP68866lLklOGlqMU6ZX4SECTn49o2ZcPYJ/GQyhqk6LLhUhw9GVIxU29LUCvvw&#10;YlcN8sjKVJDVE2oUnAVShdIwUhZQAZUFVgI/Hx4nwysQSyBQ7gv04Fkqdr9AhM8cxPj4vAE+bx36&#10;yB7Nog3SFPqrhvGlA014maYrIvIrjLJIO4GgiSactbrxfjjiIYdgtZDmcHBwABEC8zqam6+QSYl9&#10;WM+wEqECvOxrQkbIAr5DdUnAp7/scP9bgG+klPFbz/ZVoSVI05vpIWZr5l/Tz0Ei0DCdtoscJuD4&#10;yYqioTCBsh0v08weYLwUv+UE8CX+Rn60j6YwAZngvyLQyHQS6AmUo2TSQTzurSVzFPMMoYLM77G+&#10;agKhh36wXPC76mRQbhlYM3mgsKqsCHGUX2TH/N5h28vseDnJHJ/vrUND2Is2VlBtrORqI73YEqjF&#10;IjLLpoCV/mHm5yLm1ZtkuVFWckPkn5sYh5f7yzDAilodVMxFyzEOAfpvKgKW4+0DbQS+WrJTLyu5&#10;fqwZqMLS3mp0EUAZC4YihHaWs8c7y5AbajNpZDrM+GcBnwnqftHPkWA30sVATy6iSoh5wSobT2a1&#10;4OQp25A4MR+jZhUhaXwR/vGX+3D3ktzbbZWMywcl5dHIjxa8XjuUPK0UKTOLMGZWPhznFOGHNzrh&#10;7hX4scDJVNGqESzIBmCOsliAEkW+vweP08StH5KisVgTtAIEHSmbip1Vs7Ng8VQm8SCVMUgG9AJr&#10;9G0+y2Tf6+8iWNWTdfiNnolJilUZRaR/eyOdeN4wPqkLvyxNiQZRTHPzWZqB1cNkG2R4EZpR0WEP&#10;NvgasdxL/6jQhnXSU5nHMiWfD9SjZ5AgQXBRs9lymqKvk8n0EoCiZBZhKvVLvjrsDBBMDTDwYIvi&#10;LCBXZLLo14v+JvgFGAqVwmucwgzsImi9TH9CVOKAuU4PGB8xLp2anzryRCxNwJNDdvMIK4BWtbvR&#10;xFse6MAyfwefE8uKooNpt5AscBXNSI9hixGm+wCe9Nei2jC+MLKYli+wIugXm2Z8FEcf/Wrh8+0s&#10;Ix1M+1aa+B1kgt08trIS6I30YSDsR8CYqgrZCDGBHca+cC8eHqjHBm8zNqqNj8C2knn2ZI+b4SFY&#10;q/JQZwe/u8TbiNVknMNqziCc7CRTfcJbgs0EyLV97XjT04k1/Z3mPK+/x2q/ZNjV4/tSXy36FF+C&#10;po9xe5XscXkXK8Ww2m6DaA314sneSmQHW0z891c4PJigGmf9qazEHL9wkNOwqxDTVBVDlJWgrKaH&#10;t9di7OQdSDw7F2OnujB6Uh6+cE0l/rSlbp2tinH5oMUVDU08/8Vif+LMfKTMrcG42Wp3cOKf78xF&#10;Zb9Yh0BF9aIKkUDn6IoKE/9DeWQAz/W6kcWCWBJop8K3YYunyYBZCdlBPZXYS/DR84NqS6OCdIWC&#10;NG0bkE2GI7M2U8pK5uYbjJm6jINhSSrNYSpdJ5laPboJrKbTgNHrIsN5yVtNxlaHXf4W7BnowKb+&#10;Luzq6cRGKtVDA+XYrXYgMjSzlY8BPiqNv8a0LcnMFHsMknmt97YTWBvRFR1AMOrBi75qKquGD+k9&#10;K74SC/jEtoaQNdiLF+i/XxjM56xOBQvkFcQsMqCHgrXwhQYYBI1NU1zMk7ZvlhgYjPA9so7tZJkv&#10;EFg6TXtbEMsI0iv86sySSah4R8j8Ini1vxmrAl3M7yBBqxtP+txkuKx4+B13qA9PkdW2GDNXwD9I&#10;dhYm6HRjlbebZmcvgYrnNE03ezqw1dOGRfTvZW8LmiJqYpDwW8ZRdIH+7mXYnqW52jzUSUbqJ7CG&#10;eBxEI83uZcyH5d4a9BOsokzbJd4mrGHempEHrNjSWUE87XWhjWHtYploJUi389lWgrDiY9gw47uZ&#10;6fkKgd+vCk7vstLrJ7gt6q7Hsh6x6z6GsQ1PkwXm24xvJFDrLAZ0hzrmzn6GJxdhnMTuZUYrpo9l&#10;NSNteiFSJu7B2IlaYiofZ1xUipu2Nuzk7S/ZahiXD0NKvH3TZjzZA8cMF1IW7EXiZcVw0Pz97zv3&#10;ojKgRQ1oMlHRrSJw9ES+m/1BqIxe1pbLWDD/0l2KDf2tyA30sjbuwx6akelkBitpHq2mK/H3EtjC&#10;CJCVrSZYvajOCtPDG4GTpu7f9ZugYxVLqwgLKFSr7wi14hWyCzXuW6wqhPX0f6GnkSZdP8HVi2qy&#10;zHIqYREBoDroxTaBSH8FmsRE6JVqdJnWzxBMPPRToBoRo6RGBJlmi0KdeJ3h6h3swyv+emTQ3LXC&#10;wIMtFvBZTQr7yJJeoEJruIjxROkhWNOR/9Tw/7xhtb00/wRkvG1ujfDQCK8QLBsY/ud7KrF3QEOW&#10;dDWElT51BHXST3XCaBCw1djfTsBY1teCjQTnmkgHnh1wo2qQpib9EVAspKm5muHvN8AzSJ8i6GO4&#10;fLzvI1h4GB6ZnALrdir/kwSuxQQcD5+x2ortwErM72FkEshf6mvAABmsKiMzHlKO/ldHevBMTxnK&#10;mPfaUHuRp4HfV6WmJgs/NgcasNhbRgYops2qy1QOSjM5pSrznMC3iYD5MsMRIPCBIGztQaOhTAN4&#10;nsxvfU85Ab4DT3dXosjfRi+0urWVnqZdlOdv55SmI4FPqTLI9GRsCHqtOHn6HiROzcaY6S44Jtfi&#10;k5eV4bLn9yzk7fgqyh+2KBOW1nZf/ZP7nf5Rs9xInl6EsRfkwjGpAP/2+xzkdffxkSHqhl0TWmXi&#10;qIj8Nx0NVPxWAs4imqKLaXaWhnuoQDKbAjQlaK7QlZNpLSUjeKm/CkvIphb1lZAp9DKoVCCamGIN&#10;T/dXYudANVkEgUp+s8BreEH9UD9e8VYSyGjOMl4qwYVkW0/3qh1P5hwvGPBRWARvfEZtaTxf4aeZ&#10;RLMvGGHR57VsAuSTBIseflfJQy01CqNvqa1pA4F6GUHjaQN8ZBRSGvOgOeU/m7WSLWYa4KsjO+Fv&#10;fZfAJJMtSGUVm1CzQzVZzatkoZs9zQQo7bBvmbQWIye0MdxdVN7MkAev0TTcNNBj9a7SfzHENYFO&#10;LBOADIZ4Se2DCg/v04/2oRAW+2ppTteSxVYRfNTUQK8Zzjp10JDBrmRFVB7SWMGIqkQTTtCvEL/f&#10;x7C4ybxWMB0X9beQQctfppPAZqSY+A+bnvVn+6rJ0HqYtkHBBoKMu9jzVl8jQbEajQS2KNngEk+9&#10;GaYjwFZr3ham02LmbyjST5YaoGN60YXp1KRhmkUImBsZ5pcImv5hdWgImBlcOy09gz6s8FTj1S43&#10;HukuR4kZbmS1XY4EPf0+nKNGmIpOKW/YN9NQ1x/JrEfqjH1InF6MtDlOJE1y4zO/zsHFT+56ho/G&#10;Qe9Ykmy/d8qcZ8r6xsyqwOgFpRh3UTZZYC7+8ap92F5rmUaQgWcKsuq6oywsvF4qQWGgG6u7arG8&#10;pwFre5tpXrVhZ38HMrwdWN3fiJd7arCUx5WsvbcHO9BgFIUFluFUr+SabjGDFmz2diFzoB8beFzE&#10;53eFOuCXclAn1Tb1FBUrPSjgVMeJBZDq9RMwGHAwYYoYRvmct56Mg2lC4MskG3ze20jQEGBKoS0x&#10;w14IWgEm1RZ/Nx6kSbfDT8UlMErxjH8CV4ZT3Uj6l0cm9/e+eiprB9L727G6u4sg0oV1nh64fTRv&#10;GTa+jC4q996gByv7OrGiv43g2o3tA17s6Pdgg6eb6dGGNWR1pWGad8o2NbRTJfW5Nf4OLKIZr4os&#10;okpiRJiVGF0EkWVkSI/2l6HWmLp6naFlfARs2fzu8p5GLPM0mV7XnbQK0gc8WEdzd2lfO1b0tSKP&#10;TG5A8Zc7nOib/Jfr9+IJMr6V/N5qMtG1DLfGBq6m/yt661Ea8ZrxlGEC67KeOqxjmmjGhuKzmeD9&#10;eF8N06YJG/ubyNz4Lk3vNT2d2MFw+MMCtwjN7los6yDjY2U3UiwWHUZH1EvrohJ/6SyGM9jOFBCw&#10;Hgx6BtgO4zTdUYw3SDBWjvoI3Q+sr8fYKbScJuVg3JQKJE8pxCcXZOGaZ/c9bqtaXI41KfQMzJjz&#10;emV09CXMvHlVSF1QDce0Anzy4m1YUdrDrGZhYqGL9ageLVFtK4ZjhmuwQAVYO7fQ1Cylku0jOGR6&#10;PSj096Mp5EP/4AD8BLvmYD/yad6qkd0UWNPOEqICBlFDACj0eWha9aEg3E9GpEZzixkK3DoJKJVB&#10;Pwsxa3oWZLXTmSEm/Lyf0QwrqlJ+XtAg6cZQEM1+H7FqCD1kUxVkXoaljUgSsUTNQNB7YmF1AR9a&#10;yNY0C8UaSk0REplvCqiBboZH4xVdDGPRoAflAb/lQgE0815Aj+tBKpomV4n5NoQHUBQaQDHfK+I3&#10;xMbaGU4Np+BnDPOJDc8QgKsNrCWsoRwMhzEtFRBLFDeFZ4AmYTlN+NhsFBmX9JH3xC4ZZz7XQDAq&#10;Yvpn0TkDA6hkGFoiTEPFjt9T5TFI/y32e+Ajsd9yPYN+FNOcdpO9F4b6GAc1MQywEhGrV2SZTcwH&#10;pV8tw6z2QqsyGmRaKq4elDKcLlZwLoahlHlSwnJSTL98LDNigM2sqOqYfiauI0RszTBlul7mS2mw&#10;G71qv2TYY6BnypGJ+wGwk1PayjeVC7F1pgj4Jm5bUg7HOTRvJzuROisTyROK8A9XVuOWDZV7bBWL&#10;y7EqzmjfTyc/lt+QPKcMSXNKkTrfDcf0EpxGBviGu4XZTREoqWAeRTHlXgojR2WzqQudXfzMdSrX&#10;YNCwF/1WiPSOnBRbI+YNolB5+MM65z95M8jf6hGWEhnTlgfzKE8NAJBZlQR92NTfSbOON2yFMGYS&#10;TdAh3tc0JJ3LS5lRI8WYW/yQnEFQfk/vDpEFmsG11kNWOsobhVvXzE/+pwfoh6Vi+i7PGA7zNRNm&#10;zfslGCoM9rPmT7d1SV6Y+NHxAT1i4M/ckPLa5qC5Y4nVQ64eScv0tp6105NOoCD/wgqHvquwmPBZ&#10;0HgALvQOj3wuBnISHc1sDh3pLCbJezrKmXzVOf1WmuiKLutT9NN8i+XANA0YFysTcuZpXqOz81Y9&#10;2ybuPBpTdIToMybEJi3pF5/U/wKzWCzk9L7ts3HKLuWjqlc5vTfAO9e/VoLR525CyjQXUmeWYvTU&#10;Unzq8izcsqZiGeP7aVu94nIsS6nHc9YlbzRETrqojJlYjrQFZUiYmofT5m/HU7vrmdksK/zzswCY&#10;VTNYUA8uVkdIbE91OOC//WvEPRV789MU7hE3bGcVT/u6hKcHbsfOrP+lkAIUlfJssocV3ZqKJmXU&#10;PfmkUykFxXrNiOXP4UX3Yn/69xYZeTl2sv+afUEHO372FeuaFSTKyOcsFzsdKftBaOT/vGaum3+W&#10;whtkOETM0/pvpLP+2384SA53baQc6gdl/6URR0v0S2E6+OpbZMRj1pM6OUxceFllQiaqcbxgQfgB&#10;kJMbAakGPDWmNMA/MXf53UYWOuexHDK9XUiZWIiTJhXBcV4pvn5tJe5aX77MVqm4HC/SHo38YN4z&#10;hVmpl9Zj1PQ6nDKnGInT6jDqvB24Z62LWa/FA8Ks/eXENaxidiKIwDxCihUiO/OTTWoVkdhSSSea&#10;KE7a/9iY0B8hUU5aFdhbWd3bOYFdYDiIIBmxKogKXxDn3JcNx8/2YgzN2rQJLjjGF+Arv8nFPRvK&#10;nmPajrXVKS7HkzDjPn/Fm3WBU39Zi6TJ1Rg1r8IMe3GctxtXvFxi2nNYHAh8VjuS2NKJICJ4QcbF&#10;GiLBOKqg8/wExD0DfDHz81A5AaNrxMSZsXs3wBdjgCoTpk1PHUy8urXFg2/duQeOqfkYN60Mp03N&#10;JOjl4F9ucuOZPeX32SoUl+NV6qODP7t+Y1Xx569ywjHFieTZNRg1zQ3HhH0456kCVA5ooDMLDguE&#10;addioRphjB2XYkDAMDyxAqkGC7vipQvvKHpGz1sK9XZPG+/1jJ49FHR42ksGVhuiQaW2Sd0yADzi&#10;mbcRfdN8NxZWvXLIa+Ye/bPatw7np8KtZ6zwieVolkbYNvd1XWbhSNFP3jL+Hc5PffPtwPXDEBMe&#10;xtEydd8e+GTmqh1PLZhm4Vqmhf6WVrTgHy4n0zuvCCfNcmLcTBeJgRM/+Ws1Xi1veclWnbgc78KC&#10;cvojGXVr/+maRoKfpri5kDK11ixj/71rt2Nvo6aJUWj6aiyWKVQs6JYSjCjsx0a5P2qiRnRrTB1V&#10;Se2ejP+huh67JiwzjeRRzTA48JCAsz7gwxpvG1Z5mrAr0I7OcBBaBeUdhV4YbwRM8ptHemUhksT+&#10;hDo0Iswn0+OqsI4QPWIcPQoNDqMhEMCW/hYs9jVgg78DTYEgQkGtEKM4WB7anzTfCjFS6jQRsI4U&#10;PRugX5GI1ct7LIgFdiPdAcCTE9MT8Ans/NEQArw6wOf+srkWp8zci8Rzs5A2qQCjZziRNisb/3lT&#10;VvvqBs+v+cooW23iciIIC2zac0Wdm//zL1VIPMeNcZPdSJmVZ2q9T12UjRcKGlksNExEc3utGtUA&#10;3zFS0D8IkVKrLVDswAyq4XksLWKiczPUhNplOi8NszxwXys1iz1r8LNWnckm4LgjAwQNPiyEeTvh&#10;LbExfdt8zmitwmTu7hez9p/ptWUABNCx581N5ZlAexDNYR/2EHiLgl1op9pr6MjGgMZJ8l11f47w&#10;WMTUDPkRYghwD/0oRYOlj4V2RIbO/B0Mem8FPiWfnN+kuRdtw37MfrGclk46kifkYcyMXKSw4j9l&#10;dhXOu6+osqC7+5u2qsTlRJQ369qvO+v+nOGU2UUYN82FMTNp9tIETpmdhRtWVFirfJhCI0VlQTeK&#10;bS6xeJ3gQiXRsJOyoBcFwR6CENOAkRe7MMKDlK6N4LHL120m+Gu8xkigEAvUdLA2As32QBOaItZ0&#10;rrAZe/f2KSg/xE40vUyDszOCHegdUvukPqoQ2O+aLImiKuI3q6OYvUT4rvlTOPi8pgxqLFzmQCu2&#10;DTQbt8vXjGxfB4oC/egdCWACV7p+fiMn0IlG+hv71LEmqnRi7p2Az5i1jJMqAfX4ZnYN4Mf3spI/&#10;JwOpU8tw6vQCJE3LwscvcuLSp50ZTLfP2uoRlxNZsn394+cvLGs97ZfaGcpN6u/EmMkVcJy7Cz//&#10;Ux4KewZYfMj8qNh+KvkgqY10dqSCn2gi4BgmaGhc2DoCxWJvIzGEKiXlseNuZgvwWvVgPx7trUeF&#10;1qETLCpddJ9KpuXJ+wg8Kz3VeMxXjkX9Vegd9PC25gKPAJxDRN+Q331kiVpQ4DGvG8t7atGjpbT4&#10;rsxbDZyWGcwPIT3Qi2d6a+AlmzT7gdBvL4+5Ax1Y3NeAjb0NyCXQuUL9qAgNwBXsxW5/J1b2teKV&#10;nkbkhHpNWImcBiAGyPSf6qpENk1zAzH070PLb/uzOsSATtA/EtzklGZysY2ANP3MjP9jnNShpTGY&#10;z+XW4/O/3AnH2YUYM9GJ1AkFcPysCN+5vhR3ra1ewjieZKtFXD4Kwgz//FUrSjedcVkhHNOrcPLU&#10;CoyZxEIxpRBfuHIPlhZraSsLCAaHyVbEOt6BsRzvItgy6+oRZNb6CXy+JsZdsxjkdJ3PmP+GUB3p&#10;xROeOlRpgr0BQ5sV6pxmZoa/C8/5qsgIe/AqQWyFpscN+Y0J+nZigatAM4RnvNXICNVhfX8tXuf7&#10;WjRAq7WEWQFpIIa+s82vFapryBBZSfGenwq/w9uEhzy1yA94EBr2kn3SYKefZqCwKi/mo66XhHrw&#10;2EA1dvib6JU1lFd7ZbzAd/O0wgkh48MCvtgXdZR7e+DjNT4ghm4Gh9Np740IK2t1/XQzTncuK0fa&#10;lBxW6AUYO7UQaQS+5Mml+M41xcGnMtpupDfjbHWIy0dJmPGj/7q71/2tW6uQNL4YqROLccbsPIxm&#10;rXjynDzct7TKmEAWA9AsBhXFE1MM8FGDyBmwPtCMZQNNjLYWZSdoGFHcpXIR1A714YmBGlQM9/Ky&#10;BRCmTuBRoPg0WV6hFlCAD+VhD570VMI11GN58TayH/gGg/S7GpXhJgLdAJaSOS4ng+tSEwQ/Yjoe&#10;+NyOYJdZMcaj1Wto7uYEGabeKrJQmtYEMXXSiKmb/SLotEmT6RAhk9cQn6qwFw/6y1EYsdZu1HL5&#10;LxFIC8ICPuW5wP6DzW99L/bFGODF3DsxPuWQOoP4CGUY+7r6cNYf8zHqF5p+5kbaVJq5E/KRMrsQ&#10;Z/+5pH5TU9tPbBWIy0dVWFJOeSOres559xUNpc6txOhpBUib7cboGWR/kzLx4wdysKtNK7xQ4TTV&#10;iwVMChUrpDF3vItio04Jra233t+CZ331yKdpmE2nSfs5/j6e95JNdWFLoAmPDFSiKqLVQNSKJKZH&#10;3hQJY6mvDisDDfwttiWQCWNzoBYveWmWqs2OQGktrWR/2BajtwSmnogfT3tr4TLLqPvhGwxBe2u8&#10;ymutZIP6noBvO8P1MtngwLAWdQhhTX8Tlvv03QH4okGt8k8/FTbLmf/tzJKJq7XutEzVG0ECPFn9&#10;wFA/Tedq5EVk6lptmx808IlZC+CYOuZ4qDMAZzuZtzL7tVxoUCY731LDw1NZDfjCZRtozu7CmAlu&#10;jJlWCsc5Jfj8xS7MezpjezTaGG/Pi8sBqY5Gz/vtGzW1n7ys3XR2jLkwC2NnV8BxXgE+Pj8D962v&#10;RJ9pZxqCh8qmubIiH6qND9TTx7EwClojTxPj3xTwDVShwN9OoOtFkV+dHX3I9XtQ4GvDVl81HiOL&#10;qw928zVVBlRFVgaZwXayrgrsDHWi1izK4Ect38kIaoXgWmzVqipUW20OdGiSGYwhAPVEAniS4Fk8&#10;qCWlrIHX2gJzufbM8Najk4Cl9qu1BKiFvVqoNUgC58dr3jo+U8d7ITMgXe1dhwMuc4V+DhFU3/Q3&#10;0qTXFMZhAijN994aZBnGZwHzB52v+pqsigPuANCpYoiZtOp+UwWs7RUI8QiwVOZ4/Jj+RD7N2p1I&#10;OjufoFeA0ZPykTCtBP91fweezWx8la8l28U9LnE5IFSUzz6wr2Pdd+8qo2lQjtFTy6xOj2lOOM7P&#10;wln3FmJfu9ifVu7wsxBaxq9xH1Kb0JEUM3uFZuPyQCsWk02ZTZLEsAwOKK4yAcOoH+zEszRntb+E&#10;gF/UoyXsxzOeMqz2N2BPoB3bBjqwva8b271d2KUtHEMt+DvvV9PElGl66NJgJu1iwDfQAKfZHyNi&#10;KpcIvxkKh7HK30o2WI/+oJ8g24zHA1XoVwdLeAjpwU682F2DTrJODXXRIgQH54eBaB7oIc8bhz34&#10;e185sr1NfC5C4OvD3/nd7P2MT/8+mPy0qk7LpH0n4DPgx3MBn1k2i5CnNQUX5nXgC1dmsMLOwNhp&#10;Gq1QgsQJFTh9tgtn35Zd/2Zdz1w+nGgX87jE5fCyqbn/TwteakbK3FIknleMcdOdSJ5eY0yGz/4y&#10;Hw/sboZXaEAFMTME6EznxwejJ0dNzFLuBKXFoXa84W8i7oQMEJrLdKZvgkhUG+nH02RKNYPdfIms&#10;jPFeEWjBYk8dfGbJLJpfBBNtjxgyZq3W9h2gOdqApWR9fl2TLTpCzJhJfkB7xD5Jf0qD2qhHPcEy&#10;6ZjGNHn7B8NI723Hq54qbPTXYtFAOQGL4EzvZEav8Lbj9f56AnMvv83AxvLDhEHfo+N5TcSLpb2V&#10;WORphJ/AKVPZKyAk8OV8wMCnLwjwYu6wwKekoQvzPw2ytnrHo6j0hnDRC2VIm0rQm5CLcfPz8am5&#10;eRg1pRT/eH0xrnrVuZ0m8bftYh2XuPzvUh+NTr9hfVvB124oQfI5ZRg3vghjZ5XAMZ5uwl6cd98e&#10;7GjoE/SxEIaN2aHVdY2SqZQeN6KwUsmkWAQP9YQuDnTiZV8jBiPqFBCo8wkCkOnV5rEyMoCHvFVw&#10;k/Fpe8SMcC8eJ1jVmF3NpJQxkd/6LdAJmT0vnutrMAubhgmoI2sKdTtoP9+ukB+PmY1z6HeUfMag&#10;re0rH9f2jFv663B/byme6y8z+xNbEDGEbj67jab4azS3txBknaEu1DJsHREP2gjWpYE+bOltxkud&#10;BE5vB/oM81R7XwBtDNvfukuRGVBnB4VxPRIMXj6MBFD5ORLoxHv3A9xb3LBZGdqsNE0Wq5WslVJa&#10;Gv6ZfbX4x98Q8M7di6SJeUib5UTKtAKcPK8Y/357jue+vaU320U5LnF5b8LylfSss+66/7mrqGfs&#10;rCqkTq3EKXOLWciKzYyPUxdk4fZVZdZGOCrIYhWskQ1I8O94Egv41F43jBxfP3b2t5NhKC68KX3j&#10;0QKCqFnifZ2nFY1kYVraa6uvHbuDfQiaVWCkyoeKuhbU0RFEsa8Ha7yt8GsmxwgxzI6K7aGpurm/&#10;BVUEUWsojbjPSNHCqBHspom6juDcI3A0lQ2hgufqnGniuxkD7WbDpNV9LWSarVjtayYjrMfOgRaa&#10;5V6CitifOnPoP7/dS9N4HZ8rDmlil4ksv3Twl9+PyAf5Y6WcdT7SvRPwKT1CTN8I42StPQiUdXsx&#10;5XEnHDN3YtS5eUid5mZ5ZGU8oxqfuroa59+3a4Wzv+ZrdhGOS1zev1RGfd+9bGVzzddvrEPKFKdZ&#10;qDFldhkcU4vg+EUWfnBzFpZXdLIgS1i8eWJq9iPEGo6mxEIn8NAsiMjgMAI8asqZ2ZOCmjmSwBpQ&#10;JyBq7q3GjWk/XGlpmL+DYlByb4mzFF8mszaz0YIBPNcg25HCd9RbHiIQmWlrvK0RabG2upifOggQ&#10;owRfTZczi0rQCUQEkWaBUdN5onnXA2Ry/agIdpAN9iEc9ZsOHK1mrC0/yW/5W+DH90hrtaiCl+lg&#10;md2Wn+9HTHjtd/X/SKA71L0t8PFFdaSZsPC5Vob3zjX1+IeL02lxZCJllgspMwl455dg3Iwi/Psf&#10;C/GnXW0L7SIbl7gcGWHp+9jjxY2///n9e0KnXlyB0ePLcNL0cqRNLjWFb+zMDPzyxULkdXj4qETo&#10;RyBhwbU2kIkpUex4bMj+0Ejh+WcBCdWRRwPkfEDHg0KtuAgoqZgW6FBskH+n2CkNNC1N6aJvHSoG&#10;DOSH8d/6pvFTv23RmQmnIMN+Lnbduqfv2JBCIMvSZkrdVWg3mzDxCX1er9nv6S2ZlKbdTO1nIz18&#10;j6JXlAImnubMOgrc5K91fKuLAZ3GG5o18/i+2vMkiuebrhb89z15cEzMQuIUAh0Z3ui5+UicWYlv&#10;XF6Ni59wlWxra/upXVTjEpcjL33R6PeuX1Oz92t/bKDpS+A7rwQnTS1h7VtJ87cYpy/Yg9tWudEe&#10;kvlrjSHTTmPqHLBUQbzkfWhVXN6TGLAcHDTziotCXvhlhtv3jpYY4D6M2w9ub+N0X8NU/AxzRMN1&#10;4EeA/69v6sekp/KROjsdY8c78bGZRRg7uxgJk4txyvxC/PSPe/1P7Wi6hY+eahfPuMTl6AkLWvLr&#10;Lf33TH6uoOuTF9bR3C1F6sQ8jJlciNHn0Pw424lvX5+FxzJq0Ky5pgYAxSs0qNcCvpEsJi5HQwg6&#10;MonJ4nhqGJ3Y4P9F3sI85Sev6e9wgBdzhwKfATo5eqLgiWWrWUHX9X/NgAc3LyvCx+dlwnFWMUZP&#10;K8Lps2VVFCCZ5/98TRGuecW5tTna/F27SMYlLh+cUBE+86fN1c/9z8O1SJ5fBcf4YmOGnDSrGgkC&#10;wF/swI9uz8Prhc3oZ5E2Ynoq1ZMolbAUyPrfvh+Xt4gA5/1UFKpi1GmimSKm19i+/n7lYOCz/JY7&#10;FOgOdTHg09GAHr3RrmYyb6PmPytsZYEg/pRega9ctROOydlImO7GmEmFGDu5CEnTXPjUr6sx7wm3&#10;Z3lR9UV8PMkuhnGJy4cje8JD865dWb/lu9fkYvTkLIyekI1x011IneBE0jkFSDh/H358Rx4WEQC1&#10;WbZkkOxvwDS0q+BLPay/uLxVwuGwWQT0/crRSFWBoID1YGcB3FscA6AmOw0LMttzDtMCIPop12Ug&#10;Nw9G8KcdbfjSNVpQYAfLSx7N2xKMmZaHpPNL8IkF5fh/t2f1PJrdvpjfja+bF5djSzbX+s66emlV&#10;31dvbkTS1AqkTqvA2GluJKv399xCJI7fhx/+Ph8LCzvht+p+Ap/GzqmTQMqkdihLHQ7nPqoSCoUQ&#10;DKrJ4MOXWF4olw4HfILnGOCJ2clpkVOtKiPWqbF4mmSmBRzqgxH8ZWcrzrwpG45JO5EwPptg58I4&#10;zRWfWoox8134zk1ZuPKV0seCCH7JLmZxicuxJ6yR/+MFV+DJXzxQNPCpywl4E0uRPKUEadMKCIaF&#10;cJyfTyDMwfi/FGCFs5HFXyugSIbNPwGglEotUrG/mNFkbn4ERewq5j5M0ff35wbPDwI9/o6BnJid&#10;WJ56ZrWYq1hekG+pqpNU+4O4bWM5zrwxk4CXxTJSgJTJORg7LxeOWUVIZmX5L9cV4LIX3Nv39rb+&#10;2C5acYnLsS8s3//wh40ld/ziTwW9Z1zoQtIEAt6UYqTNLUby7AI4zsvB6PHb8dM7C/FCVgvaBmOM&#10;hlA3TDeko8abaV6wnEZ1jVA828XN4yMrB4EbXaxdLuZY/RhgizB/NMBbg77N7BbeUBWmoSiDg0Nm&#10;xRQthaUB1dZbQGFvEHeuLsM3r8iA4xd7kKSVgOaWmn2fR8+qQtoFNfjy9S7MeiyvaLGrfp5dlOIS&#10;l+NPWN7PuHt12Y3jH66NnH5Fo5lHOe78Upw2rRAnTXXBcU4+kibm49s3FeKmtZXI7h2ggklRqHZk&#10;C9ocXKtvBGQSUxHlRiqmXFyOnLyFyfHa4ZwGbA8SAfezO+P4PMEuEgkyv2TOankFYHNtF676ewE+&#10;N28fHGflIuHnTpw0qQAnTy9DCivDxLkl+Mr1ZZh+f2HWK1l1k/lKfBWVuJwYQqX47oO5na/9/M/1&#10;3Z/+dSUcU0vIAJ04VT13MwmAk2kWn1OEL16QTRMnF1sqG9FnlMdWNWqXzCn9EtgdxP54/cM2A49n&#10;iaWj/pSu7wb4TFsek9y04/FcbE/AF5OWwRBeyWnF+AcKMHY+Ae/cPTRp9+Kk6bkYOyWXgFeIk2fS&#10;3P1dOWY8Vlb5TE7NfL6WYBeXuMTlxBIW7jPu31F878wXG/Hp61oxaobLDIQeO7sOY2eVYvTkPDh+&#10;noUxE3fi7Luy8Ny+ZlT7YpP/ZWypP1hMULuhWQzFGh6je3F5tyKIkotVIsYsNR0P7wB8fMEMYeF1&#10;9dKaHlr+sgxZDVEB9nT48IdV9fjujQS7ybsJeEUYM4ksf5YTo6YXYPTEepyyoA5f/uUuTHpg75bX&#10;S1svYKV1ul084hKXE1vqotHf/TWv9+GpjxZV/Mut7UieXQrH+FykatVcmsBJ4wvg+EU+Rp+XhW9c&#10;vg1XveTEyop2dAzJeJIMUen8Zvkn7Zka5K8AVTBE95FggO8yerF00P/7GTLdSEAznRKmI+IQoKMT&#10;GBoAFOCp7dX8lg/W8BrlRuWAD0syqzHvb/k4bUEGHOcT8CYXYNzUXJwxMwdjJ2YihZXbxy+rxj9f&#10;kzF0wd+KFq/OrYsv/x6Xj65Qb059vbL74t8sKXf/55+7Me4imr0zcpE2tQgnTSpG2pQSOKYUw3E2&#10;QXFaJv7txl24Y1kp9jR4CHtSO/EMcg4qrjpFtPKw1HIk8OnsrU5/Ma5y/IjCHpOR5zEZGccYyI08&#10;j7mDAc7qkTVAJ2efK3U1BEX3LZZn+aZZFg2RMFYUt+Ky5/LxxSu2I2kiGd4kDTouxElk7qdqo+4Z&#10;ZTh5fiU+f3UF/vuefN9vFpY8lNlX/z076+MSl7hQx8btCETn3LDStern9+8NfvXqcpxMxXGML8To&#10;SQTBacUYQxbhGO+E45zdVKgM/OTuXPx5bQX2tXTbC6PGxGIp1tgxMwWfTmxFd/QnJaaC87/jjRka&#10;NmufC4wOBviDwe3tnN4TX4u5kQBoQJDnSs1Dd9Xr5931lW24anEF/vmWAqROJ7s7exeSJpHVzaQ5&#10;O9ONpJlFGDWjCB+/oAJf/20B/t+t2/fesaHhWoYzPvA4LnF5J6GSfO1Pm2vmT/jTvk3/fGV26Ix5&#10;FUiZSKWa5kbqnHJ8bGYxxk0UAGbCcd42nDorAz++owg3L6lCekUHWoPadiYmVF6tFygmGB2iyRag&#10;4mt9NxrHwwRFAoeU3IACHxWOyJlz++9QiV0/3D3JW+4d/rG3SOy9Q/8EVAecBeM6t5iYzdIO4xSH&#10;/W7/83JKhyCdvUyWSRf6SqqnhUklCrJaVst8PrxQ1IhfvuLGv9+0D2NmbGHlk4GEyYVIm1eKtDlV&#10;SNYc7fNzMWZaGT5/ZQm+e8v2roufd614Lb9pqp2lcYlLXN6L5HY0fPmWZZX3nP2Qs+nMG0txynw3&#10;QdCFsecVIW1SJVKmVGPs5FKMHp9NINxL8yoDZ167F5c8XYKX9tQgv60LAwbabKGiax/a4aEQIkMa&#10;H0iQEPiZtiuL+YwEi7cwQvOswNJyh5O33Dv8YweJHom9d6iLMbG3upFs7X9zYnKW0xp8AW3UMxw0&#10;5yMD2D0Uwc7aLty9vhZn/7UUn708F44JO+D4yS66HKRMKCP4VTCdc5A0Kw+JkyrwcebJt6/Jw7SH&#10;CrLvXlV4OdPs03b2xSUucfm/CHXylE2VneNveKPgtZ/em93x5WucOPWiCiQQBFOmliF5XjlGzytG&#10;yqQSJJ5TBMdP9xAIt+KUeVn44Z0uXLGwBC/uq0NOhxedhIFDW/cslmQBijiPfottxcDnAOOyfr/T&#10;vYOvW7AS6w19O/dOwKf7B4Pdgd8GyIyzOilGttUdAD2rvU7HkaIdyloHQ9jX1I0nt1figqed+M5N&#10;BWRxWQQ7TSPLRwLZdep0F9ImFyFZbXjavWxaKT5+iQvfuq0C59+bX3bzC85bKsK++N4WcYnL0RQy&#10;itMfznROuPCZrCfHP1g8fOYdDTjl8gokznQi4fxiJI8nG5xcgeQZlRilVXrPpSKfo3Fke3D6JXn4&#10;4R25+NVzLvx9VwMy6ntR7QuQFQp8YjAl0ZHAQyZoLYGuRbXElvSbz5rhH3yDzqx+osHWhJYwoSoG&#10;ShrXFuE9c58UUp0C8ifmdE/+yekZM5zEuAOAaJz922qn1LMCPJmoYWifsSBZW8iAnsKrJy0gPVQ8&#10;9KXYE8DSsm7cvbUec54sxr9el42Pqa3urK1mNoUWlEieVoy0mZUYO7cUY+aUYhQZ9ZjZFTjjikp8&#10;51Y3fnbPvsLrFpc8ur6h+xfMi7F2tsQlLnH5oKQ9Gp20tsN/729fK3pmyp8z3d/9bebQ5y4qsQZF&#10;n0eGQkY4epIbidNKkDRdS5UXkA2Szfws0wyoTZ2zB5/7VQb+3715uPClUjy6sQpr8xtR0tmH5lAQ&#10;2kDSLEF/iFhsTKPYCHU0D7UZjoZ7CIxoQPIdjTUUEAYIVHRadl69zprqNThEILTOYy5E0zPEZ0LG&#10;/LS6ZLQvhrbw1JAdDdehcc5vxLojLI6qkIwUgXP30BDKfQPY09qJV8hy//hmGS56zIkfXb8Xn76Y&#10;Zut0usmsCM7PRtK5ZMhnuTFa6TQxl5VGPhInF2DUjGKcQkb9xd+V4/s37PWffeu2Db9fU3pnjif4&#10;c34mPtA4LnE5VoQKObo5Gvran9YVz7/wqX1vTv57Kb5ymxsnX0LWQuAzCyRMKkLq+SU4aWI5xk5y&#10;YgxdwsRSmnVaQGGf1Z41fTdOXbAPX/1tPv7nTy7M/3s57n2zDq9lNSO9shUl3QLFEHoJcn4DT4dn&#10;WAdEABUbGKLF1AVPOrd4nI4HgExOwGb6VW0X636xfOnj/YZgCBW+MDLberHK1Y5nMppw4/IKTHki&#10;F/962z584cosnDo7E0lnqX1uN9lcjgH9UTRZNVRo7AyXWTlnzCQXUicWI2mKE2kLSnHGlWX43i3l&#10;OOePhRUz7y988K+bzYyKL9pJHJe4xOVYl0A0+uPX6rsvvXVN5eKLnnZX//ddxUNfviofn5pPxZ9a&#10;jlGTKpF4fiUSzitF6mQ30qYQCMgK06YRDGguJ6mt8Kx8OH5O0Pj5How6bxfGTt6Jj8/JwNeuzMS/&#10;XrsXZ/8xD5c96cbNr1Xjj0uq8fT2RryS1YrV5V1YW9GFrVW9yGrxIrfNg4KuAHLa/djX4kN2qw95&#10;HX7ktlvXcju8yG7qQ2ZDHzZVtWNVeQeWF3XRrxY8lF6F614vxpUvVWLuoy78zx05+ObVWfjir3Lx&#10;8Xn7kDJ+DxJ/Sgb7X5lIOCvXLAGWfLZM/mKknOdEyqRist5SMjqa/5O1D205nQunzCnCZy4vwZnX&#10;FuKsu/P6pvwpf+FlC11zcr3eHxHsUu1kjEtc4nK8SjQaTaEyf+NxZ/P4O9+s/9ukh3JXfPfqjJzv&#10;XJ3p/9IVbpx2IcFvRj7BgaYeQS95cgWB0WXWEkyZWoAUMsbUKSUYNcFaWstxbh6PPBfQCHR+QXc2&#10;GeM5e2li70LS5L0YNXW3Get20uy9+BgB6pMXZuET8zPxiTmZOH3ObnxiwW587uJ9+NSFe/Cxi/Zi&#10;3NxdGD19OxxTtyFxhmY/0I2n+zndT2ia/pR+n0Uz/WyBmxOjJmqtQxeSphUyfLkYRxN1rECODC5l&#10;QgnBj9dpwiZPY9xmOnHGJU5885pC/NtNud6f3JGZO+2BbU8+sL3uniUt7Wqr+4ydVHGJS1xOdGmL&#10;9v3j80VdV167tvKJi57O3z7pwbyen9xTgG9dVYTPLsjDafOcNAvJAgkyo893IeFcdZYUE/TEpGg2&#10;ay059SxPLCHgOA1zHDOpDGPIrFImiGmReU0mYMqcHF/Cd2h2n+3E6PN0r4TP8TefS+T9URMJsvRH&#10;Lm2KC6PH02+a4skyyXk/dYJWtS425nkKAThlMp+Z7kbiVPrNd8ZNrsLHyObOmFWIL8zNwfevKcJ/&#10;3Z7Vff4Dea5LXnVn37+zZuH6qvbJ0WhnfLhJXOISlwNC5vOJ7mj0B1vdnf/1h4V7Jt68pOy+3yyu&#10;3nzWn3Lz//OOzMZ/vSVr8Eyypq/9pgKfvbQKp8+vxqlzXdasBQJXAsFNbMxxdgHBkYA2lcBEgEok&#10;e0yaUgHHBDdZoTZkpyNYJUwtQ8K0cjgm8TpBLY3AOZpsLel8+iV/aG4n0p8kMruxs8lML6jBJy6q&#10;xud/6cJXrnLhzBtd+LdbskP/76a9xefcm7/2qtcrl9z4Rv61dy3afW5lpP8HjM8nyXTjnRFxiUtc&#10;3p8QQMaFotGvLqtv/s8n8uvOeWhX2013bGh54vLXS166aGFJ+rxnnA3j/1rS/fMHiv0/vjvf/x+3&#10;5XR/+5ac/m/fkod/umFf9OvX5kS+enU2vvTrTHzlikx86crM4S9fuXf4a9dkhb529b7gmddkhb99&#10;XW7o324u6P/R7ws9/31vof/sh1x9s54p9c5+vtg9/9mixde8UfW3Xz5Xctn1i6rPfSqr6adbuvt/&#10;EATiy7LHJS5x+XCEwDiGDOt0us/bTuefLga+sS/UeuYeT8OXt/V3ff3NlrpvvFlX94305uavra9p&#10;/lphsO2L7kDrF4qD7V9qQ/CL9OcMvcfjP/D4KbrP8Dy+OGdc4hKXuBwL8oc//CGVbpT9My5xiUtc&#10;Tnx56qmnPvnggw/GZ2/EJS5xiUtc4hKXuMQlLnE5XuUPf/hDon0al7jE5bgUh+P/A85BfaT9YnT/&#10;AAAAAElFTkSuQmCC"/>
  <p:tag name="ISPRING_PRESENTERDATA_0" val="TMawdSBUaOG7iyBUaMO6eSBI4bqxbmc=|R2nDoW8gdmnDqm4=|bHV1aGFuZzE0MDdAZ21haWwuY29t|aHR0cDovL21uaG9hc3VhLmxvbmdiaWVuLmVkdS52bg==|ezkxRTlDQTZFLTE0RTEtNDM4Qi1BOUI0LUM4MTA4OUUwNTkwRH0=||SVNQUklOR19QUkVTRU5URVJfUEhPVE9fMA==|MQ==|aHR0cDovL2h0dHA6Ly9tbmhvYXN1YS5sb25nYmllbi5lZHUudm4=|SVNQUklOR19QUkVTRU5URVJfUEhPVE9fMQ==|MDM4OTk0ODQxNw=="/>
  <p:tag name="FLASHSPRING_ZOOM_TAG" val="50"/>
  <p:tag name="FLASHSPRING_PRESENTATION_REFERENCES" val=""/>
  <p:tag name="ISPRING_PRESENTATION_PATH" val="D:\HƯƠNG\bài gảng pp\chữ cái\e learning chữ cái u, ư\pp chữ cái u, ư.pptx"/>
  <p:tag name="ISPRING_PLAYERS_CUSTOMIZATION_2" val="UEsDBBQAAgAIABCDU1QyG7oi+QMAAOAOAAAYAAAAbm9uZS9jb21tb25fbWVzc2FnZXMubG5nrVffb6s2FH6/0v0fLKT7tvVub3toUwFxMysEc8Fp2r0gF5zUuoAzMOmyv37HhnTJ3SpCWilCsZHPj+/7zjnm+vavskA7UTdSVTfOr1e/OEhUmcpltblxluzu598c1Ghe5bxQlbhxKuWg28nnT9cFrzYt3wj4//kTQtelaBpYNhOz+neNZH7jRF7q+j5OEuIFOHVj4qaB6+Eg9Vx/njKaenhGQmcyU0jD71mgJ7GRVQVBILW2G00hc3H9tbc6zglljC7SyA1x4Ew8pbUqkcfry6yF7j2ZuYzQMPWWYDhMnEnId3LDNUCInlowXzWX2U4wYyScgUU3y+CAfJKF1HuUCK0Bi0utBmSKnUlyOYKMRgf4mNqOxW45JRRgi+MONWsSMmxzqVDF69oCN8JgFLiPOE4TH4NRY5qyNFlGEY0ZnkKERi2ybIuOENmgSmnUtNutqrXIkaysoPgJwqUahU0yJ2EK7m1+/TYJCHtMF9Rgzdq6QuD8w5yENF64wYn19fp95u9BFf/Dyz2o5DJeVi7DEGU87yL3Ywwb03RF2O/OxK8FN+i/SP2MZLKtTW2LHS/ajqa+BQ25OzQMN4r68jvE7fHs+9Bpn4YspkGn5TTEDwxqF57jzkUxvncm5jl4bhnHOGRdBaYksVL16SIKsJXqo2rRM98J0/V2UrxYYYpKy7pveOZFpmCjagepndKFC7DHOGEx8Q2lUPOqrvc/dXpv9bOqwV2DctnwpwLIMD4ND+b9thYNuO7YUKZGoHJyVXJZXQ25hhyhICM3SVY0hrxwpUWNONrypnlRdX6S37GjIcMk9ClA6LMj46a+Xw1DjBLGVV2LTA8bgyhdi0zPyIqEU7pKmRWCIaNsGw2Al9tCaGGjlSYVnnW9XawVMFMIaPcWNfBuaRoEaAE14s4wjKIH0ACIjo45QefOhM7HnHjEMEPgMXTmaJiBOg/SOUgz40YJxb7vM4a5nVRtAzuGTRCQzb65Gucmwd+WoBjiBm9UQGf10Kg3cicgjjoX9aAjKEofT2GEpt+W5I/0ziWB7UA/0sz3dijwfMerzNw2Mt42Au3hXS5z+85IzPr/s5V/I677gvzS13I4xQ9fxsZzUv5vqI9rLcqtHnJtAOvDvyQKU05vhnBO6pf5f53ZH8LM0ZR/Nz8nt4kxHA0G8U6kzmfrQyOxSjm7S1qhXN4ej2bWSRtjhAX45HoNJgtZSrhJnGFzucAG0QSaTdd8TjJZqbbIrbAK+d02IBhMbSn+Ow3XNXwwmN2CNwdguwZ4+54ouuTizmk0Yiq+auNsfo6kcTlLydKzMScpvbuDibReD51gBHL/kAsJ74qtVCVs/RDp66qx36LXX48+Tf8BUEsDBBQAAgAIABCDU1QVHmAbowAAAH8BAAApAAAAbm9uZS9wbGF5YmFja19hbmRfbmF2aWdhdGlvbl9zZXR0aW5ncy54bWx1kEEKgzAQRfeewhsIXYdA16VFqBcYcZRAkgmZUfD2TURtadNl3vs/w4xiFDF+Yl3VtYJZ6CkQRUucUTXvd7YMC169cSCGfMKCvOdKJjcsUWgjMnrZlB7Bcsr/8GN4a2E9P+IjXjDlQmcc6kupsJlc8rCYaWPdGlCPEdOAL5hz6KG3eMO1J4jD4wzsG//VuZs2mx3eaUAdIrkgqvlAVbrXcfQXUEsDBBQAAgAIABCDU1QfVIpqMAMAAMcOAAAiAAAAbm9uZS9mbGFzaF9wdWJsaXNoaW5nX3NldHRpbmdzLnhtbOWX3U/bMBDA3/tXWJl4XAPaJk0oLWL9kKqNgkhh8ITc2G1OOHbmj3blr985bkvZyha+JLY9VE3su9+d787nODn4Xggy49qAkq1or7kbES4zxUBOW9HZqP/2Y0SMpZJRoSRvRVJF5KDdSEo3FmDylFuLooYgRpr90rai3NpyP47n83kTTKn9rBLOIt80M1XEpeaGS8t1XAq6wD+7KLmJloQaAPwVSi7V2o0GIUkgHSnmBCfAWtEQne0LavIoDhJjml1PtXKSdZRQmujpuBW96fS6e913K5lA6ULBpQ+HaeOgH7b7lDHwDlCRwg0nOYdpjp5isObAbO6fYi+dxL8yKnJYM/WMjsLFS7uE44RyOuNLYzhCraVZjvrWtCdUGJ7Em0MrMfAhpJmFGXp2qx78nTghUleWStu21Q4RPw2uKPE9mGSiNowt38lYCYxt5RSWSTHmbEgLHqKdXoPso9BeRCa0ALFoRccllySlEpMLlgrI1rrGjY0FWyW1v5Q+1EAFOZOA1cfJURrdWg+LynKqDd/0ajVjfGSz9lflBCML5YiAa06sIhhdV+BTzslmCshEq6IaxRKxxAhAizPgc84OqlAtgfcZukQThUNNLMVScBssfHNwQ8Z8ojRyOZ1h4eI4mMBvPghcUmNuoXTl4076ZdDtXQ2G3d7Fjl8gZTMqswfCsZx4UdoX4dMFkcqu9DAcGXWGV0lhwKq5OmtrPj4N64rGPD9TNu7wDRRO0OfErwOygX7BlL+MlYck/o8e1Dab01m10f3mrdC4xQFTEpg4kWFLArnsgDWAGZVESbEgNMOmbHzbmIFyBkdCgwho83gPgz6WafU2hRk2SaUZ179HsoXERpn1lS58Mhnx518r6nZGGLNR7/SwMxqcD0aXV6PexSicRmv1eGv3TGLf1Lf3eH9ovMYWf3LaO68T+SEGoVaGemkt3HEdqePPdaROw5l0snEe1XIBe8w07BnsMgIKwCJ4RRXzlK+CUG3PXDF/zYb5B1b/+j4Ja68/7R0NPh1/6f7vu+CpcQhvqztTfOdek8RbL0B+pgAJBV6r/KG4vjW1P7zfTeLtU40G0u5ePtuNH1BLAwQUAAIACAAQg1NUcVeUnRUBAADRAgAAHAAAAG5vbmUvZmxhc2hfc2tpbl9zZXR0aW5ncy54bWyNktFOgzAUhu99CoL3kE2NmrAmbuiN0SzZXuAAB9IMekh7IOHtrYUNVIjrVfv//9fTnjYyJ6m8FrWRpDb+yhc3nhelVJI+ILNUhflWzpons42fNMykgpQUo+JAka6g9MXtmxtR6JL/UWRrXsvkkOJY5mH9tI2vQoYa99vHePe8BNRQYJBAeio0NSqz+d1rvIrvJvlhOm1IZH52BxqmA4NmwbrBKBzXvW+gxRclK2DbZ2swmiE55/RMSVTvNRrbLmeKHEpjiT/6eIR9Cd1lM3MGZpwl5CgrFOs5xDk9pqCVhVOPXY0i12iL/BL7JCpISnzHLiHQ2eclMtx90e5pe8emwg/KUNSaqpqjcCK5hxmfwc7tVxZfUEsDBBQAAgAIABCDU1TXm3CWKwMAAG8OAAAhAAAAbm9uZS9odG1sX3B1Ymxpc2hpbmdfc2V0dGluZ3MueG1s3VdNTxsxEL3nV1hbcWy2qJcKJUE0H2pUSBAbKJyQs3ayI7z21h9Jw6/veJ2EQANdKBGohyjZ8cyb8Zvxc7Zx+CsXZMa1ASWb0X79U0S4TBUDOW1G56Pexy8RMZZKRoWSvBlJFZHDVq1RuLEAkyXcWnQ1BGGkOShsM8qsLQ7ieD6f18EU2q8q4Szim3qq8rjQ3HBpuY4LQRf4ZRcFN9ESoQIAfnIll2GtWo2QRkA6UcwJToA1owEW+83mIoqDw5imN1OtnGRtJZQmejpuRh/a3c5+5/PKJ4B0IOfSs2FaaPRme0AZA5+figRuOck4TDMsFLmaA7OZ/xV770b8J0aJHLZMPUZb4d6lXYLjgnI65ctkaKHW0jTDeGtaEyoMb8SbppUbeAZpamGGld2Fh3onTojEFYXStmW1Q4gHxhVK/AhMY6I2ki2fyVgJpLYsCqckH3M2oDnOxGlPRmRCcxCLZjQsuCQJldhRsFRAuo4wbmws2LKTvaX3kQYqyLkEHDlOTpLoLmfYSppRbfhmLasV4/lMWz+UE4wslCMCbjixiiCnLsdfGSebxJOJVnlpFdRYYgRgxhnwOWeHJUFLwMcSXWGK3GEkzl8huA0Zfjq4JWM+URpxOZ3htKIdTMCvPwu4oMbcgdJVjXvJcb/Tve4POt3LPb9BymZUps8ExyHieWF3gk8XRCq7ikM6UuoML5vCgJVrVfZWf3kb1nOMfX6lbtzDN5A7QV8Tfk3IBvQOW76bLM9p/F8rqJw2o7PyoPvDW0LjEQdsScDEhRTVCuRS9yoAplQSJcWC0BSl2HjZmIFyBi1BIAK0eXmFIR7HtHyawgxFUmnG9dOQbCFRKNOe0rlvJiP+0mtGnfYIORt1z47ao/5Ff3R1PepejsIdtA6Pt6pnI/ZSvl3Z/VXxUNjHb6fsp2fdiyqED3DvlRrTTSrBDat4Db9X8ToLV9HpxjVUqQSUlmk4KiguAnLA3r+jQdn6FwCenJQwW688KO/gePz3u97aa7NNFkjCc/BBu9aHygQk3ZP+1+FxZ6dMQDUq3nYU/pWJ8LR6JYrvvbY04q3vNzW0339JbNV+A1BLAwQUAAIACAAQg1NUjnP2+moAAADlAAAAGgAAAG5vbmUvaHRtbF9za2luX3NldHRpbmdzLmpzq+ZSAAKlHCUFK4VqMBvMTyotKcnP00vOzytJzSvRy8svyk0Eq1FSdgMDJR2civPLUosIKE1LTE5FMdTUyMLJBadKhIkmTuYuzpbI6goS01P1khKTs9OL8kvzUiDKnF1dDF2MlcCqarlqAVBLAwQUAAIACAAQg1NUvH0190oAAABJAAAAFwAAAG5vbmUvbG9jYWxfc2V0dGluZ3MueG1ss7GvyM1RKEstKs7Mz7NVMtQzUFJIzUvOT8nMS7dVCg1x07VQUiguScxLSczJz0u1VcrLV1Kwt+OyyclPTswJTi0pASos1rfjAgBQSwMEFAACAAgAmlVvU8PEmHZHAwAA4QkAABQAAAB1bml2ZXJzYWwvcGxheWVyLnhtbK1WW2/TMBR+7qT9h8jvi1sKbKuSIUCqeAA0qdzeKjc5TUwTO9jOsu7Xc+LcQ1qYRKVWyfH5Pp/L5+N6bx7TxHkApbkUPlm4c+KACGTIReSTr1/WVzfkzd3lhZcl7AjK4aFPcsFLAEuIE4IOFM8Mgu+ZiX3SM7jITJxMcam4OfpkOUfudqflglxezNBFaJ/ExmQrSouicLlGhIi0TPKSRLuBTGmmQIMwoGgVBnEa7Mr8HY3fVApqjhnoHjIzz9+4Jmk5HjUfkBRLV6qIvpjPF/THp4+bIIaUXXGhDRMBEAcrObOl3LHg8EmGeQK6tM28KsgNGFMGYW0zz6z44kY4WgU+qRy2KWjNItBuIiJCW7+GsyGoMI11y0S4FeyBR6zMbatrL9uijkTHUpkgNzX6AMedZCrctvaev0cnIvb2CdNxzacHuVj+A6+TsX7b8n0yFptRvku4jnGpD+ms00nQ4a5eamtsZfu1ke26ZCKOgl85VxDa12/tCZgvSLVhK3Mbp6uLABfwac0CI9XxPcJQurVs3FYpbqUU14JaDrfdfdNRkCbbPTCTK2hKNfMeeAjyM1PK9uvOqBw8OjLWWDoEe7RKuW5S1xAvNmny6h96U/qNWvNTn+uMBfyPxnxAorYmXITwuOboYyDFmhrAYpc212SJW+7ZxaTzXdo7TANTdxKwKZiIY5iKAM9+yAyjnZ2egoJiGl2CXI2wvYWT4JhHcYJfM8kwXj1JkzJ1mGToLZwEJzI4TEBb80ngTskCM9R5luEA+LN4f663HaHjlox02YrRoxPj0AtybWTKn6zSB3PSrKykz5zeywvn1KcBvc14C7men0OMJsEgrmYu7M8R4Fx44FBsBjxXtdXNcIhPzPryaTTgS9N9OWOa6VwatlllGc9xMHlWeTXnOM9GPiHsWZ6Y9/2EhpeHhY4Snr43pri+41mVxYY/gVPwsPxrsFhiqZ0YSr375PXNsseAWsTJONjemk7tuJeiqYPrUvtW/dp2NDdUrZVKZqck5dW9qDDVPHiHcoyUzEU4EoBtWE2vE5zHbxUwJ4E9ZrR4gcdDZj55iQ91zrevbruUrxe3DdbGdV9tXMXyjOuoDriTH60PUpuIV881fPwNUEsDBBQAAgAIABGDU1RMkMnMpwYAAE4ZAAAdAAAAdW5pdmVyc2FsL2NvbW1vbl9tZXNzYWdlcy5sbmetWd1q40YUvi/sOwyGQAvb7G5hl1ISLyN5YovIklcax5uWIibS2B5W0rj6ceJe9TnamxZK70p73b1c6HukT9IzI9mx9wdZTiAJkcz5zpkz3/nOmfHJy5skRkue5UKmp51nx087iKehjEQ6O+2M6dmXX3dQXrA0YrFM+WknlR30svvos5OYpbOSzTj8/+gzhE4SnufwmHfV090zEtFpZ2QE2DSJ71uGTQLsWTiwsUHswMDmeUDdwCB9y+l0+xIV8DPn6IrPRJpCEEhO9Ys8FhE/eVKjtnPiUuoOgxF2iN3pGrIoZIIMlh2G5uALq4+p5TqBMQZgx+90HbYUM1ZACtFVCfBpfhi2Tyi1nD4g4jAEA3ElYlGskM+LAnJxKKpt9Uin6x+eQeqO1umjctE2d+Oe5ULaPK/KmoaEFZaRkChlWaYT1wJwZONL4gW+SQBUQbs08MejketR0oMIFVtEUsbVhogcpbJAeblYyKzgERKpJhTbyXAiW+XGP7ecANzr9dWvLduil8HQVbmmZZYicP5gThzXG2J7B306fQD4kUd84lBI52jgUrfTHWU852nBM7SYy0K2wVM0C5zAPQtMd+zQmnHo6NWY+HrnnfHQIN6RKukj6lJYz/oj/6iFowvw8xFCXYCzwwg1wZCAIfbOq5yYHoEXvWBi0UGna2acKdpci2KOhL/IlCjxJYvLil+1dja5WysdHo1q3VjHbbDwTZO16Q6h/i4D2+2DWFp9CEsmC5aukC1n8vOvXry4efb8xRetYHwglL0LhDTS86d7ADnUc+1KFAKHvIbdphl0BJSzsp2xO6a25QCr63/aWQN/L9aui+zfv2/f/hI2Iow9DzhfE9bytYCo1NhEC8ilLNGcLbnqRUvBr7VcQE2IrG5D6oNQwou0bCy4njvEwCkoM+pZpuIr1IXMstXjSoXKYi4zcJejSOTsKgamKZ+KZOrzRVWOFdWkUi7Qs0gmTKTHza4nju3inubcEMiO+0o8NosCpB14zfClqqLH4OI6jSWL0DTjAOj6iC0WsQhrTa3LYBSzVWMUHp5ATwPuu7YPctZbv+l0SRqhXsbUYluieNgnHgBkLOfZAbaBpr42RziO2yEMrP7Ahl+qQhiI2TyG36JtHCMCTBjxRuGo1Rn7/sT1eippSpwZWrA8v5ZZtMPS7f1sArYc04VCMOkWuOqdG2Dgh4BRMMt4WDSDQZRY87uuK1gqEDCgWhtUSSVlXkDZJIuYF1xHK9RSWFjNTXwqob5iDqOU5j5418XWSHMbjx1zEBh0o6g2K9NwvqcdFOdH62O7GkqgyTbnG2Oq0WD0fA3qAgOi28bCPQc1PG9jcUlgZoQ/TTZbwyvo3lqU1qIXMqUx8aqeKxSblkKWObxRKQFp0juSH7dz4xNo8w61sP0Jba1Q14PZTCw5xJFFPGt0BPJvkp4qqldj69vgDFu2btzvU4+t9BDIoiVLQ3W6CJna0xV8FolIf6Zor/3/UIofEStqqT+qu4TTI6+P2saz01g+URGsKHiyKJpcq4TV4R8ShSrxT4awz9IP87+Z0R9kZ7am+nvvz87poc0eNQZxz0ztv1sPHUl9ECAwsKjmCDNGvL/VQLk1LFd1xOZjyJ2d5ZztnDqsdCr3t3bcGsCR6FAMfwA51pH7MOok0IX2t9VHke3w9SFkf/sJMXyLQteZ8KtcFI2edT3v3V91OR/eWLdm1p1mQy1qk51LD4CMRQLxR3tgjodknYGqReysZCLLONLlH4s3uk1AbsuEfzgNTzOZ6Lcxy9f0r9rUy/tEUS3Oq5yOWsxTmwree3+2CvjwXfIJ9mCMMbFjqtnHVNUe72kE5aNSYVN/PTpBHSWsCOfQjqeyTKM9garDWI+cYQCr1+xzljVPYTXAe2FUb1H99ptWIGqiAxElG7DvHFnw/PvWIGoZG4zqLqPgN0Uz0NjQLPID9+wMJrnptMmCYmM35P7AQubg3c/7GNbn5rXp8Pbt7yay1d9GawuK4EFOpqzqjYlM4NVxs1+qrvE0ZzCl2BwMoQxhgjXe/SpQcfvPnwsUzm/f/oXCd78JNHu8aoO4ZqHpjj046dUFbcoyg7mCiiLmiNwwVYZtUNX1EAi2PrtBkln2BtSeShnnbVD0JqsqA0K2sbu7JCmLWKStIr9fr1ULptYowL2evjaCTMYifFONFhGcQ8P6/iiWs73BzAF2oJm8h8cjUbQF9AjZ3Aipuw59r2BLpr6/+O+nP5rsq6vEWqpBDavnOy1cftjON0+5/ubj5MnWFyH/A1BLAwQUAAIACAARg1NU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BGDU1R+CoBBEwUAAOIaAAAnAAAAdW5pdmVyc2FsL2ZsYXNoX3B1Ymxpc2hpbmdfc2V0dGluZ3MueG1s7VnNUuNGEL7zFFNK7S2LMQssULYpY8tBtf6Lpc0uJ2osja0JoxmtZmTWe8pzJJekKpVbKjmHI1V5D/Ik6bFA2NjAmKzZpLIHfjTq7+uenv6TVDp4HzE0Iomkgpet4vqGhQj3RUD5sGy99hrPdy0kFeYBZoKTssWFhQ4qa6U47TMqQ5coBaISAQ2X+7EqW6FS8X6hcHZ2tk5lnOi7gqUK+OW6L6JCnBBJuCJJIWZ4DH/UOCbSumIwIICfSPArWGVtDaFSxtQSQcoIogFYzqneFGYNhmVoFTKxPvZPh4lIeVATTCQoGfbL1hc1u16sv7iWyajqNCJc+0RWYFEvq30cBFRbgZlLPxAUEjoMwdzi5paFzmigwrL1YmNT84B8YZ5nwp5tHmuemgAvcHWlICIKB1jh7DLTmJABSeA4iKyoJCVAOrM2JanIe5UvZEvBmOOI+h7cQdpXZavunfTsht2z2zX75HWvmZlqjPAcr2kbYdymU7dP2h3Pdk+OvFZzaZBnv/WWAJlb1u3Zrt327N7JodNZEvEYLXar6jSXxLyxD13HW1ZTu9paFtI96rTNMLVOq1ttHy9l2tFx1+41nfarE6/TaXpO9wY1CeSpkC0VZqO/BFki0mQ6xlWYRn2OKYOKcyvQJVFQsxhOhsQTDQopOcBMEgt9G5Ph1ylmVI0hTTegtJ0SEldlTHzV0ylYtnRaWTd0GSEYBnmZJ/j2Xp7fL3dntl7ItN9sa6GVpbzidUOhxBNbX9zYzs3f27rf/DsMLUHFjTEfN8Xwya3f3smt39zZud/8RWaWsFLYD6EKq+siOr1yLUX1rrGv6AhKPLm1yUHKmJvGsUjUTR2eXswtuIOmNBB8Jmr1NeoLFuT+IlGfBG0ckane5Z5S3gDJooUGkF8MPNmJCUcu5tAvqQLv+jmBTPtSUTXpk40r6WpCMUPABw2doJY7520/xImcSaj8YHWP8it2BMGceTpbuEvwDelLqoiRqEhZgMYiRYyeEqQEgrBLI/gvJGi6QaJBIqLJKjRxhSSjsIsRJWckODBRdAwqohSQOjAYUZmGdyn9gPpkIBLgJXgE8wWsU5nxry9FHGMpb0jxtY3PsrbktOv222d6gzgYYWjZy5FDnJIoVivhx2PEhbrGgTt8nEoyOZSABpN7Jntbf/wx5KkC5/yRTmOGX9IoZfhj0ucOmaJe4ZGvRssyB/+gBcZqQzyaJLpO3gk1pDiFI8k44YYPZY7ylJgS+pgjwdkYYR+mBKnLxoiKVMJKViAyavl4CzM8hOnkagglGTQmAUmMKDeKmy+2tnde7u7trxf++u6X5/eCruanLsNaXTZA1e4dvY2Rt8b8B3B3jNMPoO4cqo1xj9c4N2AbIxfMssbY28O2MXBu5H4Aec/gvTLkPYP7HLYhkkgXrWAuiBY/yBnAHe2oas1zvnG84wUEk0yaH1xKBT1ULZ6xJpPmv3XEal2e/1xDTf3bpLJ8deSg2tHF9yayXoJ1v0v+/P3y/AffHCFxalQ3bddErN0xkeq8MpHqZZNid2pKNDIBOv8w62TQ+xmNYFQNnqyOP0Hd+G/k4T9+1skSeTV5+Kij/n/Uv89u/zThvtK+4xKCInguMimDRzALm8gdXvxIkbr849cY+eHl+W/Iv/iJouGX45XV2oeP0rVbzmGnWf9cwj6VB7Or/F3vzMvd/KXj7CcRfSeinEbgVv0gln9HqWxvbZQKi2+trQHb7HepytrfUEsDBBQAAgAIABGDU1R5aMNXoAMAAO0MAAAhAAAAdW5pdmVyc2FsL2ZsYXNoX3NraW5fc2V0dGluZ3MueG1slVddb9owFH3vr0DsvXS0G6uUIgHJJrSurVrU18khF7Dq2JHt0LFfv+uPEAeSwhpVqu89x74fx9dqpN4o721BKir4XX/YH1/0etGylBK4XkBeMKKhlxIF8+yuP3t8fnp8niyS34vnyfxh/vCjP3AEwYR8Aa0pXytjqWw9irS01Frwy6XgGne95ELmhPXHn77bn2hgkadYAoM8l7MiS6iPSeIr/M6h+DNupqN4dttFWIq8IHx3L9biMiXLt7UUJc9MaNfm66JtdgVIRvkbIr8Mv03jziQYVXquIW/ElHxOhsnwPEohQSkwId3Gk+Hk60kWIymwffajm283kzM59VEfN+aAtqWKaksbDUfXo5suWkHW0CzyLIk/x9fdeI67N7vyYVyOoOGPRuiV/emEMrIDebB5Ek/jTqUUoiiL/9FIIcXaFPSAMzLfSQ4TJMPrh4T41nwnCSYhc9BJQSpGM2yDkJmT4pX5usC+lkcq8n+GQyIyd1sK9mSacDA9jEJSBmMtS4gG1cr51Ea8P5YaLxOMV4QpBISmGvSEGT6RUlXbNG017hneKc8CkDfUiFfByhxmLt4A2LTX+NlsaudKGN/eFgQoYeuNQYS1sUY+YFmPkIGxRr6Ybj1ytjuCH3ocp9LDlPhmflx99AInuKzqVa0qrznp3txyFRztDRUmFxmMrawWNAfTtWhgbS6kwVFMESdbuiYaX6lfBpfubDIqGhw4vNLadRVpqhm0yW0pSqkwGHS/+mx951o8juIeDjXR97DSPtWmre6JeSzCapjlaZ373fZVc+uexpfkrp8T+QZyIQRT/Z7n3fVt0O5RPqaYYY1PKcg5X4lzSVxoOPsE4a7guXCiNVlucowpPMGUomLsS+oa296/yB/b1lhe5inIBPVAoRJk0+ZwG7reMPzVrxTeIWsSOpyOqTe4HSd0r/fA4BUARC43+1HgVs6Vl0xTBluohkpgsBl3pRYplH9bwkZfXn/B7PkPRfoRVCulOZoCewv+FaMS4cEHntOi1yRVNq/GQKlmex1KY9pXQ9JoNZyPdu2F1NgY/W31w1Y1iklKLV40kdX9rtc+d7KFCae5nT/oCI5v8TgOE6LwVbHOqlpH9joE82btN1MVocXTRTFTdjxso1jP4Yhd4O0cryRAOF6t8SJ4AH7CLhVEZg97SONFaHE7NuaIb6ad1jjn80JHg8DkmhP2JKecmn9TZqXSIqd/7V6Jf3V8LT7EXOCG6Bv/A1BLAwQUAAIACAARg1NUNuYJJQoFAABsGgAAJgAAAHVuaXZlcnNhbC9odG1sX3B1Ymxpc2hpbmdfc2V0dGluZ3MueG1s7VlNb+JGGL7nV4xc7a0L+d4kAiICpljLV7G3uzmhwR7wdMcer2dMlj31d7SXVqp6q9pzc4zU/5H+kr5mEgcCIUMUqCL1QIjH7/PMO++3TeH0c8DQiMSC8rBo7OS2DURCl3s0HBaNd07t9ZGBhMShhxkPSdEIuYFOS1uFKOkzKnybSAmiAgFNKE4iWTR8KaOTfP7i4iJHRRSndzlLJPCLnMuDfBQTQUJJ4nzE8Bi+5Dgiwrhh0CCAT8DDG1hpawuhgmJqci9hBFEPNA9peijM6jJgRl5J9bH7cRjzJPQqnPEYxcN+0fiqYlZ3qnu3MoqpSgMSpiYRJVhMl+UJ9jyaKoGZTb8Q5BM69EHbnd19A11QT/pFY297N+UB+fw8z4RdnR2nPBUORgjlzQYBkdjDEqtLtWNMBiQGbxBRknFCgHRmbUpSks8yW1BL3jjEAXUduINSUxWNqtPrmjWza7YqZu9dt6FU1UY4ltMwtTB2w6qavVbbMe1e3Wk2VgY55gdnBZC+Zp2uaZstx+z2zqz2ioin7GI2y1ZjRcx788y2nFV3apWbq0I69XZLD1NpNzvl1vlKqtXPO2a3YbXe9px2u+FYnTvUJJCnQraQn43+AmQJT+LpGJd+EvRDTBkUnHuBLoiEksVwPCQOr1FIyQFmghjo+4gMv00wo3IMaboNle0jIVFZRMSV3TQFi0aaVsYdnSIExSAvswQ/OM7y+83RzNHzave7Yy3UspAVvI7PJd+w9jvbB5n6x/vL1X9A0QIU3AiH4wYfblz7g8NM+93Dw+XqL1KzgKXErg9VWN4W0emVWymanhq7ko6gxJN7hxwkjNlJFPFY3tXh6cVMgwdoCgMezkRteo36nHmZvUjQJ14LB5A7nVpooAEkFAPTtSMSIhuH0B+pBHO6GUIkfSGpnPTF2o10OaaYIeh90MAJatpz5nV9HIuZDMo8mTYlt2QGEL3KtGrhIcH3pC+oJFqiPGEeGvMEMfqRIMkRxFkSwH8+QdMdEQ1iHkxWGRYSCUbhFCNKLoh3qrPROWwRJIBMI4ERqXb4lNAvqE8GPAZegkcwT8A6FYo/txJxhIW4I8W3Or5SfchqVc0Pr9IDYm+EoUevRg6BSYJIroUfj1HI5S0OzOHiRJCJUzzqTe7pnC33dDdkuQF+fiZvzPALGiQMPyd9ZpAp6jW6fD27rOL4RzXQ3tbHo0mip8k7oYYUp+ASxQk3XKiANEyILqGLQ8RDNkbYhbFApGVjRHkiYEUVCEUtnq6hwkOYTq6G8PgAO8YeibUot3d29/YPDt8cHZ/k8v/88NvrpaCbganDcLqdmpgqS2dtbeS9uf4R3APz8yOoB6dobdzTd5ybqLWRC4ZXbez96VobODdjP4JcMmmvDblkUp/D1ngcpEXLmwuixU9uGnArNVS54ljfWc75AoJJJs0PLoV8OkUtHqomo+W9mar/3w1VzevLXyuokf7VqSXf1C1UqV/9qCPrxDjtcPHff15f/uTqIwROtCqlaeuItdo6Uu23OlJdNRt2puZCLRWg1w9V74Juz2gAw6m3scq9gUrxMjJv4eMMXZp6KlnXk3lPcu4LrnH/W3pTMS0W9RNkk4CmoA01FpsQFMCjjk6dq8N4qyN3dvUzRfL6r98j5PrXl38g9+oXioZfj9dWTB93o202rbN2o7pWf1I9h76IJHpe86mr7GXtzNvZ7K3h7G8aW7A++wtRaetfUEsDBBQAAgAIABGDU1QxL0M+twEAAGgGAAAfAAAAdW5pdmVyc2FsL2h0bWxfc2tpbl9zZXR0aW5ncy5qc42UTW+CMBjH734Kwq6LUWRDd1PLkiUelmy3ZYcCFYmlbdrqdMbvPgq+tKU42wv98+N5K89z6HnV8lPfe/EO9XN9fjfPtYaUJvkGPZo67tBLpfsCFxn6LEqEC4J8C9meP73IxyvhMuyT2miy/1BmhWbPp+rNEmKh48xhgjs04dC2Du3Hoe1cjn+NzE5ZNRlpZU42UlLSTymRiMg+obyENeM/vNZLT9CC6Rbxf9AlTJFhNAaDaneRV4vhLALzic6ltGSQ7Bc0p/0Epuuc0w3JTv5Hauv0as8Qry583QBPwXgGjABxIeSbRKXtOB7GQRx0k4wjIdDJ7wRMg+mzE8YwQVhPKArH4fQGahhuF9Sit4Uo5JmOgmgUhTrNYI5aVZrHYAhGJkYqW61qtpw3nEQ72RCDehkEhnvE26ZiMAPGNTLKNuyOC2Sc5qoibTRS24liCrOC5A0HJmo7ORWsMtv1b9QTo59Qnl3+ioHaOnMtxulmjTYrrY5sZoPWdytHG5dd08Y1Kux2l852F5bbhetTfKdf6tDYrbFlhCLtyaPOX54PpYTpqqwGShXstz4YXHGl9yZgBdE7/gFQSwMEFAACAAgAEYNTVEuchoByAAAAfAAAABwAAAB1bml2ZXJzYWwvbG9jYWxfc2V0dGluZ3MueG1sDcy7CsMwDIXhPU8htKeXrUOcDIVu6VL3AUSsFoMtBdmU9u2r7fzwcablWwt82FpWCXg+nBBYNk1Z3gGf8TZeEFonSVRUOKAowjIPU9GNyoN7d9hgL/Rji1x9dL5TdXlV29U8IRplcQcjrP78ypzwOA9/UEsDBBQAAgAIAKZZl1FMNQZq6D8AAD1VAAAXAAAAdW5pdmVyc2FsL3VuaXZlcnNhbC5wbmftvHtYUnnUMGo1TdPUjKVTdjGZxsouKqWThSLMdHPK1Ck180pTqXlBShJFuVRTU3bRaSrMVJi0tDQlL0B4gWosTRQyU1JE8oKkiAQoiJvLwa7M+z7ne75z3nOe873n+f7osb33b63fuq/1W2tv0n/19frm6yVfW1hYfLPzl217LSxm8CwspiO++tJ05+cbAz+a/kxD7/XaYlHGtR0yXXwR/bPPzxYW5ZlzdL/NNF3PPvpLMNrCYuHKqX/Tdu5d8dbCIuDFzm0/B6REyPQiKi0GL8IqLffj4yF7KcGLxX9bOt6+nVt1O2H2KSvaT7A32+Z967IrO/uW190ddrRZ633dv3yBSS38iuzrHphwW+j8q7vvnQrFft/ep7s4fjXIdd/1X96aMnfm6dTVd/LPTy+eYP7B+0OqCEzG85OoaXIaMVxKu5VFrpNTpHwWebxHU9dBaCmrwWlyRN14TSdYxgKYPJxISGQAo2yAYaJ/PdtPqG+zI/RqhclsvQz0UpmQDCfzos5Fmh5OsOrHOOC8japgqGRp71zTnTl++MmRr8Y0/ZCN4U5fmG4Ujfa01fBz88rCW6YuubWrZoa3bM6U4/oymb8VN8y2sDiBjECr1xx8chFf/FM/ptgOYVoWgfSHBk17KtvnyTVd1b54pAg7Y4O+Y4cyXRmuphTiaqeZdvfvy1YqTIp47Zce3dSw1OL1d3ipf3KyKHXYvyaLYoCuz0YRBu9WUuRynNJazDMuUezWpsywyL1B9QRuCy+AWV81j56x4S54/h7P5pWiiZ64PuV2t/W3s8jaLZCFF8PioHAFXN8mrGQb08S1W4X6Rmubnh1gwYXYng3L+ukg7/EphH9RiYps5Uy39XdtIlY3nLrsfUliVDoRkRqKTgtnAzxjpfG4hsse38Qbe3Rd7kpFOBTHXINPPGe/0nsR1TwyZN85ujS45QLxbZtxvHMckMiNZ6ONZIcqEJZXwytDAzCGvUCWxdzV3v+NxdFdpKJ4+MRrwS5LzzFWkOOsbsdMT3WKtnKpH0yrCHIMvTTTPmsJb7Zk229bXH++Ibd+qXeZ/cwANO7pFFdNxKFS/lnH4mGsW7SbpnXxPKi0FC7Lqjm4MFwTJsLzmX+NT77i8YOOVaVRht/JhJNCkEkjEE1z3hIgr6OwE71eTRThA7SEu45U+tTEaqYEtlaVVCiWLqxz2qdKYkcA1c9cjI8s9c87a2Ehgkn9ZcEXqQerWwQ2dKdT1mKnZkBGo4a+ifLADwwCjdWcFCq9Tu4WLRSDF9yIZy97lElgjhQga4YYaXfeEwD0QcD0NI590MOWRM2oMEjfzQI85XXLFLlfyewrz4RvqfDhVZ0+FirfSMW26Kk5joyLw3TCYf3C+1p3wQhDOP0B35fNTUQK66MLGbJBd8Z+Xu3uOKkEML71ItyaK4oVAAloFqKH3ojnl3mT5H7jCS6llpNhFAOwNSBzk8XDNZ02PP2PrzGxXgUoHNRhVIk6tdnonPl8R999y8Gt/cxnbpUUxyvySgLoz9mvDY3HD+fVo+BOLqXwGzlIurg4pYxejhLUGdzkNcjOHflMPEIIng0slHfKWcCRW6kmS/ZNT/kDK7yRMnrI9WdBBn3V3ND9EmmpojujPiqkb4NXmIBFkkYDnOstFZyY8jA6wtmoZkQz4127MEk5lTii4IYha3r6QGy2bQvXRVsN38Xa/s4qrRRzVdXXFLazn36BMPjYqttKqDmRB1YtAgqe6U0Y5R7KbtBvCaSfc5F0uQpFTCNx3NrpXgwsVpCa3eNrLBv0Urf7zqD6+iH8PXtMnrwN+k9tgg8ULFJ1/7DhZlbBLeRkCNTBvdKXxJs/Umuz2StXhVdfTlImkVoSnY5bXwN6ZnWfjQlNXlyf3cPijctElnknqH2QYqS8pkXLEoLrwiS7ebCuVKcMtGdXIhOVuDTrEeHOR6v7cjDogyGzFhb4XGCfjswhrR7JnBsdAlRnRXYpZz+lE9RXZLSffG+pBdTHkMTwLjf7tgrZEc5hoQEgaMPOEiKoXWqWIBc/4DYm9QqFS8XS08eBM4+UW5uslMFlFMyHvfoW+/ptNPl6LBRxZpvEJaPEns/Yk7FKI5LQ6SdG/YwZ4orQ94Ywn3c0tbj8wDao6IDTVUHrME4ECufKEtpMEGeLTcHphP8P5N6xgEOPGkszJU0s/7uogm5SlNb7VO4S8hCn4HlooDmaw00pUTn/IuHc+zB29Vz0Zs/2/et/IK8BmSE99z7uTVlLm79JNh+j1gdgW1venjM2jNDxzSbdL1HMLSpaMmeH2xN0gCmOBniyTAr8BfrP0F2Tz7YougM2PJX96kk23dz94Sa6wdXConnL+6v5irkWD59Zf2R3hsVRZb1rLjnWcdF8U/rLhX7AXm8CcfD7gOD3fm0bxWBKiN1L2uO68B/Wd37Haz9uYfEgpt71fuEHkLb5vIc3PuDa7QWdEfdhk/XLFHPvfdz9eL3rtZpk+ahd6ht8zSwQToCXE3hpyVMxLhE7uG+K/8UWJ4bORd9I04zK7NJGFJW/TkUqNj/PI7lpPDvonTwtLArtyc9aB2wDCf8sJeZfFN/eVKd1EmOumz32889wgU+etCSfObqgMc4WD3N6J/tpFtczUmBOflDFZaFApOC6nGM0Xh6OBZrvfmZDFQcyJL2J6TzbSE8cq+4CqT5Tr8rtOkv0fHsF5dSvWVShjxU1F32GQz9Lu8zATfC3r2gukT7EfeYfB4irRi5MPTksak866PyZElZdxngvwuayZi9D2tYTlMe2zqOCCBOXK+17pwPqks/7yhIXm4g6N0J1r8gb0ieFcuUri9G7sPnuvRQ2WChySyj7LHoRLkjRiwBWpFTKw87WJ9B2Gx/9JmFmBDt4PQ8NAJa+2OT3WUyoshLdW2pExnrJG0xSddKChtkjbvDldbnECKZdJybfXbCgnW/G4ibvUxvLU5aBDNd+5V0WDadu1B6oiBUu7IJsCW+BFxrw7UxYeiwRPZkYOGXZX1occO/TRjVebpdOvKXa7vQ9YbeEAvRtXi4g7TwdxAk7YwLIn0wxExReadcnnXxLHdHUgl4FbidkXGVoIakmcvIm70vMJUpLXPGjVza1/x+2VV1cUSToIMJWI2ANI7669wwpR80QBHzeP3bFDWr/8UHb+dyYzvazxPBtCxrwfw8ekScaklRF5VzqZ+6ywL24a143rOmzxzkXn+CPdf+AF1Fo1b7alY+VmKPXP0sYwcKlBC5AN3QYfQaHU23bWJu5SCQnrOHukL0+6VCO+cJtSNO6P9sqrM80wJyAeYG2GpAtya+Gm8SRsTPgdbTjFzVplGJzCM45yVbDKlWkQLOJ4sVf93NeQb9TMVX5+5Oyfpu5lXc+24TYo0OE4l7uKXE3IWbatY93Tz7r6PTNd99A1uxF7AsIAgbXm5kabnbP2sFvL5/b/WvPy4JCgLDh6MWH8KiAaGEsyNbMiYMOSdMI1rcZvZ7VU2uyKfF5iBVVGn/J2PhW3wui1B9zg4o/09C+eUBux2A/w/n7cmABST8+ML6+X/IiPxUb/tgBidj92dCoOx6Xna8+LYk0iYxDkiKE9NPxNF1kl8ahCvdC/cRMX8MBxK41Cpwg40ewbE7HtiTTql0rgvhi9y2EVWbsuAM9oNyhdiXjGUtzHDEO/jIxFZPkWRwJCTPb1HdLRSrx7VzKF3VyFAwxOOtsYLF/I7Vfz6808+n2Lo3hdc5k0Z1vaXJPISSwLsRQEUCplfECws1xdbD8fucWHQviiFYBhkFVIGFRCM24eFQg/Ry2JCVBdfCUP/wvaOqKgGLYZseiJ0EAe9i/ITrAbA1Drn/kqoPcHvYUBo2n9wEZw8At2QUzZ28XmAiSTrT5NpD8b5UIMAu8iBr93j46m6JbZab/8VemZQLDJormCToBRdNt0LoGZpk5K/+QCPgdpQLQmmXaSyUT9XGUKjzW3NmKNbMQ4xRM9Z1cq7yClnbkUPiTy5Lh31+VHWQX/W2GJ1q0hhukLcrj2heRJI3YLexqw7WSifVVsWzItZoQEtIcp9WzwLfCl5bfcor2SapLl0VGVJ8XVMpZub3WzahTZmZOHX6D7KsKUbsPVI3Y1pX6pkdcEZDsX7ZjMlsod6vDzBQdAcA2jxTnoykjRJHDqcwVOrT7ZKARu9rEDdNs5zqloXftZFm/fz56WLUcZAjceQQhWfMCshGHzUusqg0hycwW64vfXijZnJpGtjTGWhVpVQFB+KvMPpPCzcIogm1bHv4HImzQYXs0BcjH+3TUxMhXlmWQJKtTaY4C8wh3B/an9FXRMpApHCXequ5SJ3UlD6dlnA/iVIabhdo/8KCUpIv2tek9w1WDG2X/sNV64VB9SpkoyRgea+JGa0ag64ptJRZQuegX3+dRQhVhgv+mjaXBWyVn+EanEub/2faYujYCjSfxVyY8TiuP3vPZunIOiVp7t/pd4yZCArW1pkD9RmiTa5OuiPdgOAn83th5FGuW0agksXkwRY94nHJ3/9oW0pRGZj+znd2HJx4c/kF+GVZfnl89eXtrYSAnEWamkeBi+5r0ZnGr5DSyJxNHvt9yecj2Zk/ytprtaNpo4JsCd77rHs/qsnY8CbEqgIP+F2jiipTFpy4PpTfa3izNqCrbeSBqaSi8e13rDf2qg9bSTk3ksilL+FMvSV1x75BozXB2kNCO+68M1Ec//0i1K74sT42PcBq0Loa8SCNrQhAkfFH+v7bCOqce3iR1OKLBT/AjOWALqw7mt5AuPNlebJMUzsDvM1+aeP74gtNxO0wp1jqsfc3rziga0TwxbGq7uSdbPPU41Fb13dGieBDCTK+FuZO1ctRaiuYfdkJBadEJic3sdswDs3QhCpvdYHvGZ/0O3yRua6eAcFW7qGvNa085mgX9TMSXHZ9j4OL9/p9LoQM+n/c6ufF/YQDu3QaVqUzDoIgNHsmWsAk6MFXAJXYGD6g9x54DTdgs2TMHOAFDlEinasAePVnTwxa5erZNirMy/TrkEgm9CtvKC72CDJQ6MhZz9IOGOFUXPltKlqbKe+qCHD1+/yhTydV+5pmw6aVTJ9fCi5SIhEP51BvJ2YlsVu8l+DG6EUc5Oio3LnyB1O5Oa8sRVaT1pWd2IwqJ8V2yI6r8llDVm1mwB2mvHUTVaabq0liMZdq1ohgi1JxBN6qltLkmA1BXfHLwItNxhXy6W3muby/oV05Bvuyr8UQCvbNwXIDi1CfmReQwctndCDh8ObN7X35laVvoBQmeD+9K4mEq8wpb/A7TkwoyufeuALWUDg4duO7TrRaMRi4NdgPuDK7MAGKYy5hwZZIBeSzsCXo0Rzzp07FM+Ae9RXzomMCcBE5B7jXMd+XP9jyHdVjtRHqU62CKLKJAOfvRbqnfVq47/hwt6QdA2r+Boy6ao1FVisR3X3XuW3Ay2EEKLmJgOxMEDS4HVPgckn7c6y+0hxIfuqmiFANU4BLSBB17T7kKuPzgaKxozKoc2blL3UY49idyoNqROP8+mFwpXNtkz/gNCwdH5ji9/BxtcmOhDoWTq8N2HRnvtZmdDzNY7cQfph2IF4Ezb0UR9bpf7sg8mrInpFmIUSqFMsRkISMEyQso7eNHSF79lYSp9kKOfk87TkTiyfY/PbalUsgaQR+naDhRCCZK6X1yxD7Rs0vGw3SBl3fpDIomthbGdxLcGe3HpJHaAH0kEMxu4WiY5E5MaAI2h58gQZql2VTCYKAKeDXMzojNI2THEli8pBiRg9oqaXY/5rualtBRMGdcZZ0jOxc9HbU4qSWR4jOnQzzmmIPlfM9ja1lP0KRQu2My6qGDVcu+iWgaI4iCwYLRgk2CBPb3jchGHYGY3QFawK0OJoj0z9V7WqTiY0cyQxO8y6KNc07jRKKyVjwx9F8mlG8wGdDBuzP9qZmlkSmB0jFOgEqFv8AJo5zeX7hSl99yQWyYXH9pYbfWvfUBOADAq60etY/t5rCUSY/vhzd8cZAIGgToYW2IhjCjWNc43uzi1GTPof06SgO+B+RbIZN4mrwSR5JlhXKpg+NWTcgabTKWHQXoYcokomfUr+Zay01cUQU/9SquCFC3VcR7nIGQemkX77zJelYb+TYSlM4dAXMGU2lYzqKwURSEnVfcnRDKjkd9lxx4PyrEozrXvo7J7fTK6Thcw7nfrJGtji9rUzYeH3R4ChxNSEwDGoqWDXH5+j1vVrV1yWI12wsjAb2+63CXElY6JmhBhsHAyuvqzBp73hQ9s/NioV4/rP6t3evAqeIzYcQbxwojtbBcUu+1E8P2aycjXcCCeIDDfsfFjcTp8d5QLw+X2rm1EWVec5oiBiMp+mrZS4kaPxiZHW/P95DSHiIZRULWbh6hS8ZJkskpu3nK9DZDapWMJnhB4iUNFRzHerhShUT8Q7qUNndsJA5LiRLJJt30GFd2uAQn+qFOOLi/h7v4U+wrsuVdbtz100a8Tiw6/WtO1rnhGfGLy9LLIlPGOSvuhMyjI9WXr+lX1neN/9IdqXUjMtmOIl5mfXgHr1o/FlF2iE67imXimXmySXG1WuN14UWYXJcjFcyKpwsTto4xUIv7OvcleU4C6wUJgpAeo7a6GowGHfbQV3QmE8PzPVn6qnsClGvmVlpEIUPrdMseaB7DUFryP6YnyHgKa1f6/chzy0K3lFm+PNSUhDAkfg94O6rb1Dv3Ox9Cu6WPRf7JMyvogiRr+yBePlkn0xzTH2MmE68IKld2oIUkL070XwX9lcuSMsyqoDzORQnmxjHi1+Pl4oC3pxN/qN7pOBggicUO7vlvmKP+pwDQrSkstISbTVhy1ENYl6YZkWh76tKo1yM+Lg77kYwAqvmUoaJpjLZ/LOGJalWt7sx+sw13mEqrh3Z9i49MiXxk+ccbDeclta9GPbUDDYhy26OVVZazpHWAp3yBSda/QvZBwZ4TrwUR754UNC8wlfkWc2wuSWotqFD1q37q/m8fBFs1tvMSBu4cZ8d/3KxynCblsyea10UEzLiS1nsm8YPqoqVxfBROvvGYdvrS6y+8ebibth8NhhfHzxr1DGc1fjn4FyMGJ7lCWd1w8v2pggt0jedQsLEaZRtl1qrxS0QjUxltnPeO6xTZ17Y57wQXUTO9YdU7cfLLHpanT5HRT1t3NP6/uIy7HVFDkN71m3ZFy3WA7zHUgnZNVah5qloMXjvEk0fges+86/DvHonjEe7azuj4KIG4jF2B4ApLRTea53OzGrm+RFdx76O9d052jd+OZv3KemiH7T1jg/HzHH85iqYA3d8lhibmFAu+rtQOqxDODR/OVXQWpiUmt33OyOVoMjYq2VR4CINYymtrBugDboGMBVGfUkzYdiixdw7iujMZPYXF1exUjOnL9v9sWRJZvWuR2QlbkB7ta2acDGte7qfGWfRgiuHVFb9RMmFyKLFn+zmzlei2fi0KPkEP8gGeH8qknDnGMhA9x1h1J3OTiJpk+VWV8xYoOvZjWZ+XY8ej4oVSxEYZBapr1K9OmB8+n3fU9lOxhsyU2GITpumf+fV45thkwiZPvmuIARzxm+OFNG0wHYlap2i+++mcnLAV6nAiTU7QpMm9jhGPQ8q7WZmbahUOozzvzYxxZVKS+8RNcz6Z3yhyn8vqhlpQTNATLQufN6Sv1teePt6zLk9ubGen5kPz8av/wwbgovEipOZkLhUQk34T+nYmTEYy5plLpzCF8Pokg3WQGQkFSXn7zAXp6g+VePK0FuU4in8loIFGpwIW5YvwuzRL/rVJKjSoKMiBICiKlOCbZVKDNU0A5AB+7dyq5jiVYKz0XywMKXDW/wNleUFRDmSIWWzp8TXTwDJFbV7K4MvP0QbrYU7J/9hKmOdTCIPZ0RiKfiSal4/+kunE9GlHnln8qaIIms+7bE9zvZtg31z8Cag4heVDTh12FR/fHPiZKgKNqELB9vme9Q/8vFuQNe/tLrM1GxW6vlFunkeNF/ztI6Eppu1NNdXMI2Scsl9cbd7lpGLOK3L95hNHyhveFfnCOIRm8vcpPXdOhTLPC7LYmuab5ut3KXKPcC8PTBlL0+aeH5bn2b9oJzwQfpaTLrbIigcJ0T30Y9Hm9l5IATx6mDVpmgSmX0LRZ1mzu9bUq7Za1lHnig49uzyS+2WELEdgTphbGhSB2azJfep51hyqWZFb8ChwYF/i2GbQ9/vukqiHl8Ku/au5WtKyhIfNRC944H2WkKq+SeHmneDOuhIoeI25Y75oES+dT/N7CZPPwi9TPjqUPhIbnmC2E+UPmgYy1XImSZetPUa272inL5UTWXWf+YSybX3KDtJ37g+S5jW8+eq44dvjtG83mR0lJZvcf8jFtrtLrtk/LzihlpSY889z2hC6PT6sYxb2Euy642/hpf+0mHWemJcMP7ZH2s20WyaD8c7+dcx8WwbuFGbB/Sy9ob8VuAee7D0cVmeGFimiFLkPnj0tq5TX8WZPxmLNe8m8uDGCpBbMDJFctyNMXE4U9WhwgJlJRxRYjlZftPw6tEmUVKZe1q7sNmvdkPmrySXiTFm1hqcwh+nLPmTmBrX1rg17PzOCncqOnKOXSiZCOYDh6XHYtNoQck6JWZu9pG+j8reIdmXDVfjZQBnwaJZonzOvxcy2mVPWuGaGWijHopi6DeESFsScJaebITPjH9NDDPsTQ1Joosah7nb3f5EtYGmWNRSAJg4wuRtq9cvkjprFQQpCXIY5EaYTbE/nrOOB83OGshGlyfML/DrVBInAfIyQNjVW/fPSoYaR1R32Jn01mOtLWzpTVg57uA7Amk6hIaP2tknmloJbojQMrj2Ss02+3beXK7pqNzP1cLbJ3Fhm5pZhqy3Np+/8iSKRwx2a+Y8hRRlB0kQPs07q8YFGJYtd1+19mLr9OGyDRyuuUa18Jmh3e+BptlWIVd3ZL1ADRxK3VO91QjyraB9/jTFTz1Cn1XOb5bkSsx5T29UTdngX9XZIYJrZLAOGLGBPw9tB2gEoyP2pGa/RSodbSga5ZBEsIF9782xP8k148hMzfUXfyG3Ks289S/h+P/BTeYNdWtiPfmWf5bgNaPMPhe30sHqOJaKnV3c5o828MqbGVKgF6/b9VnvNnyEJNKdRA0F5NtVu9zUubFWZQ+x8Pvjm6ILahsErjH8xdayTKMBS6lOT8P8SzxJlz6Dt7LI+9doVXXlP8Wmf+35YgnbFyNoj67Cg4z3U3Fd2TxJ6XPP8K1Sam6KxQcZVQUhTImQyHJmZU2pmN96v9y0XcOYPfaHa/tgNgAz418wck5kdW7FiE3H36w4ZY+5uhT3xmCb7blRw2wy+qVXYmparshs4nUAb3QCdCjcAssIY65lQaGbiMWN3uyAuuAVeBGtJwQnNmm6Gl1mUuWKpKD64UckaiM3jVCx8rl1faQInmYFHjk37jT8uyd8xLW8I9tPIoFmshFo9BX4YrzZylav/Ri/BmuKXOeZyud924dWCmgL2pjzLRSUdvVFmkrcd7Wb674jpvrV+2UwWHJGENhPlt4CBrvTxWJl6PFY7lXzK/hk3n35tcl826WIkqbAr/yqRLoFBR6LMqi2ZpnAT+/bcVt2z4lhtzmu3CIm/maMJkMdfaleBntSV8oEAs6YtRqCJkAiOfpEsao2W41nmjfE0sb45EPfUB0dV7YXNrK0e1f5UHostMx+bUc/apSIWUyx1A6EcMeoGTolJ0venO8CmCDdjWUaT+8HE+vp25aY9vmBqwlaD3XEalF/wWaEM/4zmfa3Zf3PnC2Pzct6YMrBYdk5w3CMqyIyFmEJ7uqvtzxTzbnIR/hF2qWhdrbxO4CtkQcynjc2YYhXL/3lBCLnEHEv0U1PBsGwnZY8ZFopuTfHaH1XJV0rEqN9PE5NylBdOmVjdZ7Ykq1W0g6B8lpkl7f5ytnHYTUhiB3vWmHU3nU2hUOipe2t/O1YrONgh2Hjhf2IM/H95bvxfAuBLTXFFNEXj+/omzyOZG8BpWcsgcpDciqk6ORmVqgrljjJiF2dQzeFM2QUzOBW01PIZcG3Huxo5sVNKekgtRGxLUJG+6qmGNpiFESnt4iNTbiAvC8Sb6qdcvHHgCoj4pDZNMyo0Gl5N4gMT67paFVvLGpbz69j6bIqYxBmrwHnsQrRIEs1Cd2qg117X0idolu/pdy1NTED1zKgtbkVgr8HxDdnYYGoLan4NPWKqqaUqWIY0VeU9aWo8XVDmX6gBhrJQKhK/rkWaFcOA81d6CQtEUXOGw87SS+9lxXAE33GAK+bjpvHh/g1Wv8+uX3gjG4QfWPUDkGTV5bRKZdeXO71ncHyHdPvjyu1pK05nqQT8y/iVhwUap8NefPwaFZDChU02+v6i4WOZdWLk+bCzC7ttzaIBNejg/WVrMk6j86soolnIw9mY4cS2x24IhyMlKbalNpzNXN0IUaQ7jeyjiSLUeURXdvWod3BhpoRAvIwtSBkltj4fyJqln3/U2Swb8NdteDXrjcsXWeWL0l8tvFbnxt5+ZAs9s5E2Tn+KrhnlyGhHqWXAXlIM/zcm+4ggXgRmMGt9y8PO/geOy/fOPJJBV4Oe0vzS2MdCici6UkWuPa/AvrY9CTGMMiYSy+f2it1Uc04NN1amwMznQlSY3brAE4NHUI9pFLqfkfyaNv5tugQWgE7FGu0kt4erweMMI1SRi2WGy4CwrLCirQTmw17zUdVkyr2AaTd+ah5TRwypUYORofq0O4B9ZcH4QSeyQK1EXWizFcs0fJS9CIGBStzE7jTptQIpAFt/SWUeFa+duyje0+FWl9kca+goqJzdHluHg3eJAhuBezx0zubd/3/qyfx3AghF1BD0F3hXwWUnd9a9nXrl8FOnhkGeDNBPNWQ4fkTWf2jI4DE/Fqfe/KbZHtU2MdX/yJjxoWGrMcGZ4ki0182TO/HDCdpK4lfvTKAWMzPD551NUcNPHrKeMs+GuKDXr94hVXQt2Oz2X1wm2U8NZ4+/LJo4Kdc9c+AAb/azxltFPfj+VgRkZ7v+UYv9u1YCFlHD0o1JkhF4A6fGBoG7fJLqqekevQ3G/aaR+el3YuF2fbcRE1phkEGJ6PLU/AOvTVOfJZyTP8NfBlZoWhjGtxoOcEn6AVtEzaovS3497Oh1uwRAU7b1quDqQ5FQZVHEhAIElsPLMj8JWYWmOP3z5z84lavfNY1072MtBz5ZEOmojIV8HS7MDLP82NDBD3kjHAv+nFH39vHP8nRu68u1Vp1yqXwy21QDDad/6qJR8PSMLd+S2npKAPqzWYcCjzXuz3gZpHEI8nvXUSmlhqum7Q+cV+GTJHKDzGSe39qh3Taa8/M7mXmRqV49HhFCNpaKXnCm6DWHOMqTsbQe7ErgaX8mBR/uVDlYYqm7pCSIY9M/xEev0YZhQwslojj/7Xc46SGQAC/hIHo8jTaGLRDjPFNWX/wx6BVNvr7v7xnp8Ug3TgGYaNCxUbyKb5fWrm9qt3qnKJf+qcqakfb2ESOPacrH6waFTLTEUGuqpnXxXVf8CLoR4B4fnKPVJ7YIa5KTMwmvf9cwVOrkWlV8jd6lHFXjU0MOLqP00AV+FxzIE42jpsOTXK8F6DWD4jQ/dh+rrnGNIJ1LNbz0y8tTd6cpTs4aBbcVjktXhrjKbmvYRkMVLi+mwP4hT58NR9NluQeFdIH6GhGQ54gxJfgG1ril+KVM6vBOxZFP0Y+VNGqaPjtyYhVMUHsWRBiID3m8SQT+faMKEOcj2Fn3ZfxLeAGyazzsj2RBFAA7pv9jk6FeP9QylYWD7iXfocKM4qBuhsQkleWATO6Z0X7bsg0zxMf3gg1PKmPS292cEJK/sPoKn3x6dRVe/FWis5aBQDGFsaJylH4rJAmYfKcH9AJF7uvdI2qVS+mZNx0pvt8zZHT7Lu2mkyzo42UN5yXbEllye9jP4TOBmyz9XTiTKIIZD8H3PX19Y2EO82LGQoY3HBkHdXgpuC0KOlWNJwoVtmBjP3HsvMQpyPud3ZSck5xGb2H4oBSCDDvUJYk4NS5jPg+yHYrQPCLMlb2UofBjDM5X0G0ew7lt9BKtT81YmymZeQzXzu3p8TknsTEOI7Dt6KyS9/4RWI/O+Eoiwpx2k/tw93RHfgdawgMOJlMO1au63LgledV5mqF981POYWJEDu45Bvw/BZybCtwvr+iR6vCyH8j28uUIGJG55GMPU/IL0tAyv1+dBHvjDSUifIVc4HiJBXRbjSObNyXRZ1WriHbFPnEcsTTMeQkP8kOPfB3xj7VZJecltWdrU79Faz82rLh8yAudqRQXG/a8yf0S35OSUIQEw0/HmyhDeyA9GDcRg4tYhnKi/1PRza4YAUfjIXlxNqZmjBMwLYeKvtvHzKPrlWCjsmRwI9CXzBRyMiQ2BF0DR7I+670Dmra0jUlQdMLyUhc/AabTkEVPEkH/nK01pjiZTpco6Rj/dnjmBdxP+8XrKJNXXAzfth90JboVU8ic8n4IaBHJvrFcjnIxiSsYnlVPpIURm7RYcd1Au+o6Z+V70T5Bz+n/5ZfoLheyqQh6pa3GP04yyLYyZ6L63DjbWRF2nhkLH3sj2UgCbO49ZAneKgX0Uk8pjuVsRGarUkfhhkzOhMe2U/Q8gpCyNs/bgOTQvNmjHSkZmDHINKH6mp6xH/YjGYgJZiOL8BRBO5Voh0gTEANhmcyw9/qIgsLHngMR80nav+/jKH9yNbPbcKJZsdOZZ4619awTkmIq9ARmPXp6MjOskNYoGwdaWgfuiVAl7o9zkeOc7WUNicxSsvEMYnW//NfZLQvzZX9ZyDJ7oghjUnGAfLfUaHecxa1qpdQ1YQRp1wW3ZeuMUXqCaA9yE9+j6IQmC0e8ePRbokqb+r7jnK3AzZ89Yju/7OCESyTlWOPQ64axa6YQ62J48AAFnVwnRmdz3hulzyUJZldyGnEsMMbrSqaeNbg1bOAlUq3aRKGS34XrTRvJ6HrINHy7F1lFGFGTR0rUOuNb+FVFwxOoKSGEwbKY0Hci6H6ZAtuO0I5Ecyb6+yIMDcY7OBga8vFFDI6KqKdmmYBwYrDxtlLbLJ734RTiCNZVEvc9BdloZHCdXglpUXwIsyiyhDDg1TTRfzBi8gwFTGmzpXwosgexBpRRZmLm+ns7+7HB4eMLISxlDTt0CllppgGjrR188GmUUIIwJC7G2fJVcqJxVJtcd8Ee6DJOCt59m7COpc0uwrz7VOHd1wmb7+/4mDnY6pGsplczVo09niP5+siHI8p65QtXxOqG/48ORf8FAElFv1ZENKhq/IiDrg+/UZ6JJq8hRmg+wTnbk40TIsJBTUmmfnI0i6Cd8fAbtVEbBOr0BEbQYt6xT2csCAbqkAsyFLGnd1sZdVvZ+wyOmk8zjEMN6IhzQeDnJ3PWsceKCeRPb1ZKXinC6tbPSqB7sDWAmIc2q89+mhq0nTfFXONgHZwN3KUQZl2Z8IBrepTHBtVTyfJ+39o+yKPxN3CgXWhU1xg9rFMaeAbh58fFfdqtbPXSmmgKnjRbV6cxWdPHZ1uglddSyFMFyIkFfdml9SrcFBP35vHiV5IlU55w4ExK1DoFFDQ1u1tX7xqaLtFOudL+5eTOXVCe1xRtXyua9/VhYSZyLfadi6Zb8VTz/zfq/ydQ5zmQjUVexs7RAuNkMgfrTZxAkXFn6D1yAvgtiWMnkFBYDGBcpAuKRmSWoZzbx7ZGgox9Csss1aT0aOBH5LSNZOt0RKqaWbn63iBYvNd0Bo9wromKOwruh7Syw1Yl3i2UV14U40TqytypcPH6SysT0EqyNWW2pL6XlFJWyEgxvIYbnweHDYq+SDAg2/JnoliGJg35SjD1fCsd14FsIym6ByNz9EqO9NXgpYxVxL4ryXLRH3TcRtRiXpwA9uUnjiRVsnrR9n6mD49uleN00bpSqzECRqC/klhJ2c3ZIzmdRpLPYCLtOZHaeCmDABREtwFHZWwuq6KUTsGJ6NfkAB7sp+GyKhPK/AQRpEuxEWwRDQm68FGqpoIgNGzHnGdhShTLr1ZdFCAB8Ce7/eKsbgWeU/d2mVLeRh5BkPSMDyb2L9VQvenBskpRQpVgX0ucCFQtOzTvg6baTVUJCRXyneQvYglS3HhsurvXZVeiKNGHni12ZWe+wYk6UAivOcJCtjPSw+dxLcJtUvZ0uQL3hp7580cb2NRbJcMLYh9lFzw5O+LKwU/e5fUYD5Q7UsYnqYe+481WEyJuixJsl/DOxgOLPqor6V4Kd75IfLej9fFx0VhsqB7TlXa6MmxLNaJsKIu3R0qvgx0W8CFId0GMdMUDQVJ6boiwx7XOj94O6o14qmIViP6FjZzie9TZD+K7aB9x11rFg9wOPyr9GtYnYwVDM1si3S3t/7GCwPa90L6bp85CMB5m7JZrKJFdhINM6hs+TxNc6MTI5cs1fyJBv3+UMNea1x3/v539vyHqYwsUuja4Khkjn+hk1wBn2RPGqOmma2IZLpdZ9w7Jg/MpXya4vQPMWMZjK0JBaxC5Mzbxo2EAUylhfsqHpofY+RF1m2clFDbAdDliXqJ5AmwAGQV+I3Z6hGG7dsuyBxDyBIIYrRmp5F2DN3ya1Elc+hZf9/6//06LiZkGoq6hRjRxSXTAivh2FvFXGLe5xGzg7HsUL16H6DQdkufsfv0PyHBUu9mV+mn74j5I67iJJpeTCOM4AgyKHjSb4JiEXWQ2ijVJ1s+sW27SEIX8udYwqQPm+Zl4k+xxqZ+rD5MOtWOf2ZlS2JBZPWLSTpv//974/3Tj4Zd92qkhwliT6ZjPC1ClTn1bNfUSUxN2k1njvzPWG+owD6R/OCvZEq5rzG6wS6sNK9PUW4OYbFx8Op/ztotfx8qNiOFDEFMnEvWXyt8tWbIuFH+hGR8lTorcee96zwvPz5bMIihLxYk+GV3vX8KN79iZIlmNpI0EQlDQzDJTVpw2xRHS5LHDPxQhHRy99mT/vXv/PhXJqxxoK6iMKKzTL5NDQwtDWJntX+DLvDZSkeusFOlaNyqfLpxFCAUjJI3oHLK0azBSG8aj81pl1WvMpWiTLrHF9iSvRR/uyenRkSrtOzjY2c2Y7zwQjEauu+yXhKqJ+A03Yjojfngg8/C64lraIs08F808jRqUXZCMFMw8SorhM2SuCI1XVmU8cVllixtKJKveab6F5JLki4MmoTrttm6d3ebm+ajTV+J7j9521zrXaVsax7++Uu6YQ61MIJ5mzIyjV9ZmtMcIOokdwXYre2x4TCd9or4Wz5CuMteuqWqxPnv2NBrslW790Olv67+dfIFfWtiBUHDma7XUcQYtU0LfXQmOsu5j+s7WD1fJYH9m8W9TGHKMcIW5KkoVOPLRhIqEObxtUUlNyT/QZ2JQi+9x7Hn6Wnr8KbeieI2qI+OL6DzM1ZpMkQmH16MsRZiwLOeWmS1NlTG02Q2nD7ZlvFgVFfqTmz7xckG10w5rmgz/tJW4KOhCKyGVhCo6Ljn+ZlusR0sqAupF4oxzU4PZqTy0IEiACY1CQCWpDM0ehljwn1hFXpIsvOrjsSv3wO5f1BwHu5LIHEKavnbbsY2eCkGhRu7H1cikrxilYWxx0jnxePwjwfTNiOg6Os82OIG/sq1yNxHvUoos6RIllZgLUDPjnwd1/2+5U0Uf0+jq1+34b1F3Gz376xVTL6Pk8g3cYwA5p+DfYpQLaxhpgEdPMNf7F025IxllNkCobCel+M5lm5ykfKpf9/4zxwNcfvqwDphqn4yIHCi6iZI+7VQLrrM2ZWwGCPcEwwz5t+N1H2ROEhZz9JqpbxkrUxJUEUA1n933Hcp8eNc5bDrrFKV65ZDsXwYznDjtxWaCCN8Ojc52FHDu9iCD/zNQvMTzBdKOX/JvvlQwcS0Csqc743tGChe4gXbHDEYyYWTVtIPZWedGi9Ce5noI7YNYPU4f/CLRt46rQUbMGd7N0xm2PnIpbcl0yzMbTUbTu5bwugn/60bmxkcKXacffjh+3nSLE4K/U31qMlN2vMcD2TxVQezrW/wZcOqz2s8Evx5Ijzaj95k179xncq84kOfzzL+6tX9PbHyGBGXslcunOhYivAxpbB89AzIqlsqmWshCvmjcteZd01Aw/aGMZLziwpUYb021CdcYwQcisM2qVxLIn5It47aQgIh1h0MV19i6rCb9sUpag3xppmGXdhF1/kcqcvq0OWz1q1EmyNArrISPbWX4nmJX+1h0+zK0xhUZYN4ZqEOxpOlG7Y479Geya4h7AZnj5z4y3/kdD2FoBTnNuiN4PP/ICWy32nhlM+sdwC8RSwMEfWpB6uttH5myteVpkQkb1wtXQUpLqpEW3c4Qp8olkt+ka2ogLYyubxkIX3GZnQr/UXomqUP/mXNNNytY6GaRkJVlVMDXNmAb0QWp3BF7smRcl6nfr70ut/8swqPLZTNylEsNF8g7cjSOUR7a+2wnVGXjxEuYY3HX6EJs+TXLOV2J1SKfB5a+l+x5I/2Nrj5PXwxvEHl9pPFc9Otuq0vpLcMSWf63+rcUju5vylbY0cFV3bOKfoFWZqYUmlmUZE7qqKUhU0jRqa3FtU0gwhsEqQ3yDX98AtFBQFfRJoM9SLbTytQC7wP7pHackNqe08Dr79Kj1fN5P5pZMW7a7L+mfrbgsMaVKEWRVFlWXcZnFKOKep30lutmKDC2UTxVN/i1g/FMwmJukZDB5KFFBlGPkj/K4/CzSdjgwsmZjdv5iGI7oyl6thrS2JMX5Gx2mKHF5HWCaJroUOOcK8PRsuvFeregDc6ll5by8aDctYpmWF/2DjMX4A3Zs3V+vFODIB2cMPk6hTDgKYdV5vaAFjTrYITNbEat4hvqA3bodfpqpCkak5CiTTbhxDWcccGFVrpaxsaL/FDso8/YyDStO68VGvREpTVlN8TEBWL5mBiukUTQRpYX68nu/3nju092PdY+T/FtrBpX79wMqvZ8avhd7jmo1+ctagF75MPP53zfUjH1Kwhp5HGv4gZiVSke4PEhW5fzruj6VgqQnG19TP2WVQJrng2anFLmLJp81YCZmkSoiiMt98g0L5cB5UQDWHcGYA808ttdur/t02IgT8GLNJ/VGeYNlcwcYD1yQWhUXOBgZWJzSsK3lyT1zUQDRV8krl118+VZS5srD0fYqMzA8eu0SOucVr+4b4OJFHym8UgooKZQK+ugiOL1XE12D4vNTTE0ERWI3O2Hagaiq0MSbnWh0M3HYkRJHjugiBW5BV3yux6Dhyj7R8HYnn2cYw90ULwqmRCtudQAgqfOK53PY3C85USjJUGJqUERJ9u88EKHT9GLSUrhEov1Yilcg9ZIxFJDItlGAIRFQyVv+rqGXqWXiGPqckXb+zX5Uo3a01CAlAmIcNmqBjSoRVahwxIUJ2ftQ+wPApD0DG/sHpJNbPuDvziJIbb2ZLB7RiDgmdSgg98llq1SF0eSrP4o8KZxfZ4Tfg5v8SDpclee6nPP6ENEQzOdsdwAaW61GheTdbG1PVGy3Cy62gTM9LldZ5lEEQOhzAfiGN7sV8NVUkf/PAy+dTwNsDO+txgQZHodFOkh0kSDw7ygGniDSKvM4kXMjexSOl7B7Lw/AgRT1YL4xVkVevX0UlEQ4J7lVpp8MYWLP3r53B112nDGOPGFkpn6Zg8VWmS9Fb/N4bGgKjYv53t4HDNAxS0QWmq3788hUe52U/X4TlLN+YJJ/mKeTCEnLm8rXOb6dfQVyW7iUMObC/PM3dp9BRmwPFn8lYRTXouwvi+rGoFFAQ1FcCQAlQbtUHkJuhhGnNBXEOGLSACXuZMB/wOqU8cg7GcXZOKVx4B2yuTdoNo3Jse/+PS2ejoswiBGGB7ZsUwbXQubJGZxl/KwilzEvCqbVpvZb2LZRaOLjA5ORrC73LhJVhEG5ynUxlDynPSitS45Bm1rRwtvC+A+OW6/4cYQNiMaAEgXws5CLdExnMiQASlGX5ngMV0E5tPbyvzKUIKImlF9kowfx37QlMj00UJQnMN5KkN8QJkrOcfApOXyE9Asrox7iJ9AHM1RX98xWmRgoaRRIUSQM3FNq91ZaAYy+w65vzOZvXss00vdDi/TVoMKBGPDkBd+oVfEgkgOuGJH2VoyXNdrKbcz9uBbZFkNFam573+b4Z3srJ31lx9GZKwY/OoQaSiQU+HT5+L1G5q4ajUwr2UqXulnYVfuD60lR+t3kTo1Ew0s5CU1RbLb42thBowxDvjT+4v7mZbtrXOKMF/cY6+gZ8FV7YSc1gdVtt6T3urWp3nvhGjNmz2ofgw2qqfhyTan2wl+wu1Gv6b+o/f8twsitd0tKkiWgUm+01hraDxcc7grURjLXOim1Tah11bgajy1ydi0Ct85QsNfUlvm4aXI7Hh7Kc2bKOhKiuMMRsParNEcb1IM46a+2YmYfc3b6P46PyEVKnlhV4l5ptpQ7G3cT/c2dresFMRxVtxCP3PRH7rRcNPTmNq+v1PdSafVjpX3OLejb1Ew5wzaHsJJ9Pyg+bxm8QWE7iAkD/vuNbQ/fDO66QUPNgUTB7Tugb2vIl6W1r0Njii2SdojYzB/gUr+EpOMzqYAmnUyV66pO+q5jSbyT241XrGaJftLMqLcIMgPJxkR48euUoHKtVaVenAWqbyVxUviVNU3uWwRoGvxIjLfKSqrSxem9uEZKgg1drIXrEyMsCLMmJtwmRQTzHpyvOab4FUMjyzHnJjLUuJlgDjkVo92ZlqSNL+NUjCIAREmuCxHsRForJYRUBqFkvmS7AA8pdwDIdnBZUTo5K8JjHXAkbau2zIwid/7q0zb6qxn8bZ+midI9p05VDMG53tjf75qQ8Re7nDG3gx3CjUxeFeBi/+gtFjwKHpo62toV6TWGCjwSgrw4OwgLFSGIdnHYwV3OpC8IXVle1+VUxuZDyT45VA4rCHOOWQWpi4/nEEIocl0iX+Hd1WJkQ/mMlaSs367DsCk258+xSDELiHJ2pQq12UhjlShxImlQpGGKDOwcwVJTarSvI3P4Q0muuHFksblFXIMPpH5RrXtM+GYnpRRGoclLtG7MTaSVdOPcS6/c9V8owPNnyyIFIFR37Y6c4zUkJ8cKQKO/x1rrgygX4oVqnMT2kJyo4SOouk4JrvQyNb8OWSSCrLk8R2kvaqr6kgWfUTpFvaHwIqn19vowdboIb/f7EprcNAujBLXWCtGx63hNRAQwdS8Ba0HmeFdifr+bucC6fE7Cw3Mw4h2l9CPfR3JSSped6gm09BkrAVaEKkDC1hjADvI2bKo8OsG9XSCrEr2xq9VkJwaQRMN/qDofu84zvZkwRxO2OQJLr/9etBUbuw33sIMuGV9sWPOH6UmHbyiNWAXn0emPj4MKUUWhDA8i4CYzh0XJIv0Vt8LErK2FnqZNEqRRdey65wGXKk+HHB6120hQ+Y2xtC/SoiDMrzhq6o4SoAgFKMdNGl2ZxtrLz4BnvIj1IJMkR55JBORQ5LRx7siZZCKVVJNls74qxPjzMcmlvOKG0Yx0XihhmEsZTOBrExYNdBiiX/Dwhk1BjmcBjyh4LPODQ6YPAZ0d/+Fy4ROQ8AjE4NRPzpHihbD84nEOGf9g7+8jfIXkfUqZeOhiKodzh8YlRpvHbIdis0SH+LnFxrhZZSe6bcz/3inNOOhnA6C9iql4F6QZ3JqtshZZrNRy5QWgfkxvDZ6piEaw2TT48sQ7HjQS5l7dGf3qGPWa/nvivyENCgDoHr2MC+aDPWaW6l+72pjVFfIabpkC5sX7ypieKfd6+J5DzLGGVAv9bMUYWZ6AWI6cvnHBt6c2f2IybNyAV4fhwAe0VLGVy7Xq41So9ixqgT5cM2dxxvAp7pWbqgA/y2YUxtWrDntZoqFTv17I3Q0m2j9gxcs7m0fafgOaIPL34LbS1Sm+qr6kJ5yNWUEdNZgLNhK4yjLS6ZvJnm9qjAuXIlcerYePVYkUGfhH1WFwYALmGBntu6Jf5nUpeOGWNa0sre21rk9CcYzObHptC7G5wF3hfyCpKzMBpdtgpVtxYi9+7KgpGwG7l7IomgKUu/Eu4zvUjLHBKzVH+eGtX/ac42v0xS4RnEQcTwoWY6XpyWD68asuneB4UaxUvL6V+BxuRHCnXMX88UKZX48p5UVy27pOLYGvLaSHRv2LBLi5LyOXPD1m+HqD6VIzGJ8nNcwqQudtnhVp29hEPunpjFd7jZSnNcJgVtxkioJXnpmt0dfFpL26hkfWRdBF6mXalkyj+KkxMMVCFZ4JiY8LZvRbUjM3s25/pwEGdwjeTBbAa32M6U1VmcygqFtr5Yx/4q5jNh/OOyZm7Kby0bmDjHaD4cIosd4xniq5z7ZkaODGk49SdK413jhZRhPrZsa00xxfDkuXTK3cHFADuHv+BkJ6MaHaXdoNo8oAJ+NxuxSvzmnUir9DM/gnfoOlH7f4lVHlwbA55xdcuZQxDanf45id26j6i+aCjGuh3Mg0JxSmbswazEP+4hZG8B/XyIad7Ya2ehmG3nWSsVf3sRdx6sQX1Q9h2zftJxM9Z7TKu6Eyt68dUlFnQorUlcmj0gd3htWopMCF94R8QV80qiTY9gaqnG8k7hepmzPYlWm8dgTj0eXgVImmym43qXw6yo9p5IHq0nj1/QE7pjd/WU77/HNDpPhnZ7UsGneEW9Bk30sU/m6oP9F5BP0Ai5zYOZAYqcpGCb8Ybzi/APbIpad2xRT5uPcAEtNFuQmQqN1R3gn1blHou3v5Yld7T9aRrc2zdIgE1YidH2dRBeZ8vlZ9oO0fiJwF7DTgYz64F81WRR9J0WIN6go4H++SKgeju791QYynHrHZB/IDInTlHH7Z0p++Uly7iCIB+nvv/oPxBdCLtC/qCBGDGRda4BekdPnfZxT5zH0FOOkZeKEKYgQB28HnUarThpl14ryWSaTFOhbQfo9JnW0BZrUMdmEMHiLeV3l795FGGVoB00qL0vejSDyeVeBhDIAtjmwLxvv60nW+n/ssDPtyZDtU5J691oBsSND/IQ9GdSkV7N0BfCQsjRH0eQbVBaATHiMP3q+3hU4F73kkyDu+gq4MV34zeyhm0UYRIohFH4d0F9oozNbiilnnJylVWLbY3o1yEBg8noiM3ziDu1ACzWP1ljxTAffTz+6hY4WzfpDjOdp79/HHX1VAls/4o3o0ucx2PoRP8NDpOqShOxEXEj/pVscvQ68N2OlVyg/Y0LtAhOPDcWGSq7ZN7Wz1m7qhW3eaOKs/tNB+MNPhXVrX8iNPaMy04k0YdI/kD2hMRpGNYRx4hrGrIfieeaEfJshsZ1298tCwcCf9juNSrbxiRA+0Zm87LvnoJSBXiFYN0YMT5h1gnOlQN++2TJUNPxWCTd4iTEP9KzJh6LVIBWepajj17dfiDvgC/ZUTX3BCtlMtmc/KvmySHCAkzbL+jlkup5ZRJ78eRVb+dd93wPGPg1O1g9ax5j2UFzdYnQ4BqHbxVysdWuMOx2b1p0QyttyjuqpCdP+sPR68xzwCEvvQHFsOHnZR5FbwGOMw6/ropjVPsBAwAjuxCtwnRE0SlBtBVWDvXJcPU+Gl8562P7LWJi6qBSdNsC8P34HfYX/1fRU5zhi1NGB//BtrDAZpk1XSogthSkZuoar09bI51c7cYGbHpBi3QDV2DW6iTh0GYBNrjOqOtMKSsTTHoQwFO/aKidVf5jwft1OZ+K56PrFr+fl9C+2sLDwvZTypcXUoGrqYt9Uz8piv+KGvCetOnea6f84URwLeKwST/0q52sgQiVEEdM0Qj+hU/R0C4uHzwCdBEPtxMuVQhvEPRvTmhP+GI1IxgJaUAQ4GQ2Z82b3vYVT+P1VL4uSRXjt7cooFojHPJxvOW+GCeMt8UOlK+KVGMkVsUcwRqL/z6So+683pZswWezc7rutbMuBU/8HUEsDBBQAAgAIAKZZl1Gq32FwXgAAAGoAAAAbAAAAdW5pdmVyc2FsL3VuaXZlcnNhbC5wbmcueG1sLYxJCoAwDADvgn8oeUBMqLEVWv2MxRbcUHH5vSLObeYwrr3GQR1h3dI8eWAkaJs8c8sajhROdb2NUOgD1O2hJCT59UzdHj1U1iBXtWXWoGJIfdw9CAtqY7RYgeJdPlBLAwQUAAIACAASg1NU9rEOQqMFAAClFQAAIAAAAHZpZGVvbGVjdHVyZS9jb21tb25fbWVzc2FnZXMubG5nrVjfb6M4EH5faf8HC6nSnbTX3dO97EObihCnRSWYA5O094JccFJrAef4kTb319/YQJrc7QrIVqqiYjTfjL/5Zjzm6uY1S9GOF6WQ+bXx++UXA/E8lonIN9dGSOe/fTVQWbE8YanM+bWRSwPdTD5+uEpZvqnZhsP/Hz8gdJXxsoTHcqKe3p6RSK4NbxqZloWDwJ46ODJ924wcc4qdaGpa9xEl0RTf2q4xuZWogr9njp74RuQ5BIHkWi+UqUj41ecWdZwTQilZRJ7pYseYTGVVyQxNWXEemmsu7VuT2sSNpiEAu4ExcdlObFgFFKKnGuDz8jzsAFNqu7eAaMYxGIgnkYpqjwJeVcDFuaiOPcPGJDifQUq8jj4qt2O5C2c2Adp8v2FNQ8IO60RIlLOi0MSNAPQc8xH7UWBhAFXQhEZB6HnEp3gGESq1iKxOm4SIEuWyQmW93cqi4gkSuRYUO2E4k6O4Ce5tNwL3en/tsu3Y9DFaEMU1rYscgfN3c+ISf2E6J+jr9TvAez4OsEuBTu+OUGJMvIKXPK94gbbPspJj8JTMIjci88gioUtbxaGLP0Mc6My74WKK/QtV0heUUNhP9yq4GOFoCX6+I6glODtPUCsTCFiY/n3DieVjWJhFK5veGROr4EzJ5kVUz0gE20I1Jb5jad3oq+2dfe66Tmd6Xts3urinLP7WZ22RBdTfY+SQWxIFoASws2S2ZfkeOXIj0S9/fP3y+vXLr/1ALvWJ01Rz5OIHSJP6HWcHqlmCVOC31y70fdBXKw470MWqduNgXayPskbPbMdV398J/qJLE/QnirblqxexhIW87hX3jCxMyB9Imvq2pbQBGpRFsf/UVHxdPcsC3JUoESV7SiGryqdKqHq/baTfpFWqLgG9I5EZE/llv+uV6xBzpvO7AGGZt6pQD5sCpBN4raadUuwncPGSp5IlaF1wACQBYtttKuK2f7WS81K274uirWQzCFbEB3axLmSGtqwsX2SRnLB8HE8fsO1aBBJp0SNw1WcPwLA/AWNDUfC46geDKE2dn1YXK9sFAiOq5agkkdVlBWnPtimvuI5WqK2wuDlj+VqCPlIOx67OHXjXYulNk2OGrnUXTemh+hxW5/HzQDsQ13fze5zNuuQnOeuNqUWDMeUBqgPKkYyxIPfGhNyPsXjEMF/AT5/N0aADddsVVVe0MVM1ku7bM0ipaSdkXcKKogRKS2ekHOclwHAiuNQ2nR+0hga0O8M3YschjCLhRS/NJKSO7eKI2tSB1LWPfVbQ4yw8g5kMjir7r2hu2o4+Gf6rV7bXUwZLdiyP1fgaMyWEPbxLRKLfqVrRUf9di38Qq9r+dtG2RneGHy4uR8Zz0k1/UEasqni2rfpcK5rb8M+JQvWFH4YwZOvn+T8Mge+SmaOx8afzczKejslRbxA/ydTwbL13JO2kieGUhvrGcLCmw61cAk7nqj9K9Dak2vlaDsdoa/+wMNxyhaeBTcF2xZ9KUfWOIrouBh9uuizOP9UgShL6MM6ekAQcybqIdbfsJ+kNoyXpsDDAshu3Ts6ZFufobgwbSkUG7CUDMMMF7vhvjocTHleyThNdxKn4po8I2G6d8f8PcusCbvtqNWVlJ+LmhLr5mShakhqn3ohR6lCHg9VxVIbnayQIpzrmAO5nczj+1us+C2rD3t9llmZNY8tkBku9kVJCHGp7kWWpOQ281k+VqNL+UeJgeGe6oEF1V4JbEgzS35Q+eCKgz2pm1a0phVvTUMB56DgB3Aqx20Q0r9O0jGFYz89AAPobFPwKAa0PUIOu7x2eurK1AtJYLn+thn0i6xC6cUibk7pKRT7Y1jPDoLX01GE62M4xH1uzAZeZg9WhCTemXe8fYb885sprJ9VxfL31Rw3id811qP2SOKqXaOOlTKFrnFoenkr9QfXq89H31X8BUEsDBBQAAgAIABKDU1QVHmAbowAAAH8BAAAxAAAAdmlkZW9sZWN0dXJl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EoNTVKeK7jYMBQAA5RkAACoAAAB2aWRlb2xlY3R1cmUvZmxhc2hfcHVibGlzaGluZ19zZXR0aW5ncy54bWztWV9v4jgQf++nsHLaxy3077UVULE0aKOlwJG03T5VJjHgq2NnbYeWfbpPcx/sPsmNEwhQCjXVtrenu0qoij2/n8fjmfFMUjl/jBkaE6mo4FVnb7fsIMJDEVE+rDpXQfPjiYOUxjzCTHBSdbhw0Hltp5KkfUbVyCdag6hCQMPVWaKrzkjr5KxUenh42KUqkWZWsFQDv9oNRVxKJFGEayJLCcMT+KcnCVHOlMGCAH6x4FNYbWcHoUrOdCmilBFEo6pzTSMiWiTUqSRNhtXIKeWSfRzeD6VIedQQTEgkh/2q88tB9jeTydkuaEy4MYuqwaAZ1mc4iqhRBDOffidoROhwBBqD0R5opEdV56BcNiwgXVplybjz3WPD0hBgBq6n9DHROMIa54/5epIMiITzIKqmZUqAdGlsQVKTR10M5EPRhOOYhgHMIGOsqnMR3PXcpttz2w337qrXylW1RgRe0HKtMH7Lu9hGvttzfbcduL27T15nS8RrVnEv615rS8yN+8n3gm1Xatcvt4V0P3faW2Hqgddpb2GHRueyW2/fbrWjz7ddt9fy2l/ugk6nFXjdOSrzygX/q5SWXbkCLi9SueiwepTGfY4pg/zxxGsV0ZCBGJZDEogmhegaYKaIg35PyPC3FDOqJ5CoIM7QPSFJXSUQ5T0TT1XHxIgzp8sJQTEIsiJWT/eLYN3bP13aeylffr6vZ9WsFAmsOxJavLP6e+WjQv/Tw83qr1G0Agk0wXzSEsN31/7oeJ4qT8qb1X9OzcrYJPY2ljLLoKvqv2i+/cP5+R8cH29WYc1qFaw1DkeQ2fUsMS+OzKSosT0ONR3DpUGe6DpIGfPTJBFSz3P74mChxBqaykDwpeAxz6gvWFScGon7JGrjmEwvRJZfiP495U0Q3nPQACKdwZF2EsKRjzncw1TDMYcFh0r7SlOd3b/NqXRdUszQFadQKBB06a8cezjCUi2FdnFE5uoLa124HHNz589r5XCqiI1g22QrxWCXVrSSjKlIlT3iGkqQ2Eqyk2pGuZVob5YYLXXOo9lG2I0ha9kI3pC+otrOxAIVOiCPD4QNqAkerUJJCLdS+5FqNCggKBZ2p3MjUhahiUgRo/cEaYFAUTgvpEcELZZcaCBFnI1CUTh1GDSm5IFE5zYL3cIScQpIk5wY0fkK31L6HfXJQEjgJXgMJSuM06l77b6euAh90PwH8SdYqbnSeGaDD3nJ5rUv3K8fjAFxNMZQZG5HDlmQxIl+E348QVzoGQ7MEZrckB16RKNszmZv1guO8DjzJOMdGSn4EIUDyDlhIoQUSnlKbAlDzJHgbIJwCCGvjF9mSQhGcg/MqdWrFczh4DTZ05COIYKEjIi02nN5b//g8Oj415PTs93SX3/8+XEjaFokQh43y+VVYmNjs2CNfNKYvIBb02q8gFrbcFjjXr/iSvNhjXymYLfGPm1ErIEr7Ygdck1T8gJ4Q2vyAnJDg7KCbQoZm1QVLeA9s9l6I/CuveD2LnC/BssEWTSs1jWVkim7nq/Csor4Jy7COlcBGMy1qlRcv3PVa7i+VaUy8x2rTGbH2e5Y1V5fLMsuUxt0F+oCKxXg4h3mVQRcvYzGUDdF75ZZ3yGS3yksfkRzkofW24TFq47r35NS/qum++l74jcynu9eep86rYv/g/cfNGL+VLwgXXojWryoW/4oYGZiymmMmW8K++JLQu3osFwpPT+1swNsy59majt/A1BLAwQUAAIACAASg1NUj3ZV/m8CAACHCAAAJAAAAHZpZGVvbGVjdHVyZS9mbGFzaF9za2luX3NldHRpbmdzLnhtbJ1W247aMBB971eg7QfQJRCElCIlXERVdkELP2DIECwcO7IntPx9becGJFnYJi945py5nLEdPHWifPyt0/H2ggm5AUTKI2Usha1Dw58vIVVkxyAMUkTBX8bfB77rDH2vayE1+FGcQZbY+XwyG/RbsZcEJKP8ZJBuEPR7bUguZExYGXbqTN3pqA1sKtgwGsKSKpwxiIGjJvVGrh+0ZkhIBEGkYY59WmGMXHZkbyqeTf3R6/QzoBbCRHz9Yd5WoEjSZE04sCz90PHbdajACyChnpdRzjdvG0MBgz1CuPofUQry14kavyNybcpdmHn8QogDrVskRcpDs4t6A9d9im+oW/iL73YPPG64gWqat7vRPF8hbnIBzGBcx3eeIhekWs+f73FlRFZvRJ5AqofVoq7uoRZ4TOMdJ5Q9sbORxqDPItxU3Hf6fvv5RSEY0uSG8SBJxthmxc+G5m3HJoHQB15rKG9TjJx5/1qY/Of1FeYhRQb2pNzdbGeqqL7PxihT8LrFKvOpo/izFJHIneXS5miOqAvmKAVrSkVSFAs91DxcuaySrVK0mtuL7Srrrb3CTya56UCYyrGlrYKtJSh9TIuL+CrwvafifIASqdyDqnHuPRVnnjKm9hKA10g1Vz6nZrGsirqu5oGFIKxjxZdwwHJyd+YyQVMcT9VHs0Ei8Wo22TrvjpzB5zQmSAXXDgRVNNfgyThMiCTX1zqLIdXsVQlr/ZUog6mC0OBpo2z1qR33mijWk9E4OdPIWrf6izs+6Kl43TtjhgRuvvW/4bITRIbvJSTvvdWdsXWPaQxvQm/xRIo4Qa97ZbLzqcagf5s/IP8AUEsDBBQAAgAIABKDU1R8n4QKAgUAAF0ZAAApAAAAdmlkZW9sZWN0dXJlL2h0bWxfcHVibGlzaGluZ19zZXR0aW5ncy54bWztWd1u4jgUvu9TWFnN5RT6u20FVJQGTTT8LaTt9KoyiQFvHTtjO7TM1T7NPtg+yR4nEKAUarpbRittpaqKc77Px8fnfD5OS5fPEUNjIhUVvOwc7BcdRHggQsqHZefGr38+c5DSmIeYCU7KDhcOuqzsleKkz6ga9YjWYKoQ0HB1EeuyM9I6vigUnp6e9qmKpXkrWKKBX+0HIirEkijCNZGFmOEJ/NGTmChnymBBAL+R4FNYZW8PoVLG1BRhwgiiYdm5pSERDRLoRJIvOmJOITPs4+BxKEXCw5pgQiI57JedX47Sn5lNRnZNI8JNVFQFBs2wvsBhSI0fmPXoD4JGhA5H4DDE7ImGelR2jopFwwLWhVWWlDtbPDYsNQFR4HpKHxGNQ6xx9pjNJ8mASNgOoipaJgRIl8YWLDV51vlANhROOI5o4MMbZGJVdq79h65bd7tuq+Y+3HQbmavWCN/zG64Vptfwrrex73Tdntvy3e7DldfeEvGeWdxm1Wtsiblzr3qev+1MrWpzW0jnS7u1Fabqe+3WFnGotZudaut+qxV9ue+43YbX+vrgt9sN3+vMUWlWLuRfqbCcyiVIeZHIxYTVoyTqc0wZyMeLrFVEgwAxLIfEF3UK1TXATBEH/R6T4W8JZlRPQKegztAjIXFVxVDkXVNPZcfUiDOnywjBMSiyvFbPD/NiPTg8X1p7IZt+vq5X3Szl+tUZCS127P5B8ST3//x4s/trHC2BfsaYTxpiuHPvT07nUnlW3Oz+a26WxkbXW1jKVEFX3X8zfIfH8/0/Oj3d7MKa2UpYaxyMQNn1TJgXR2ZW1MQeB5qO4dAgL3wdJIz1kjgWUs+1fXEwd2INTWkg+FLxmGfUFyzMd41EfRK2cAQl3KlzBw2grhlsYDsmHPUwh0OXatjUIEeopK801elhW59aVyXFDN1wCl0BQc3eyiYHIyzVUiHnG2IOuqDSgaMwC272vNYOJ4rYGLaMNikGu2NFK8mYikTZI26h34isLNuJZpRbmXZnMmjpc1a7NsZuBBplY3hH+opquxALlPuAPD4QNqA65K8KJCHcyu1nqtEgh6BI2O3OnUhYiCYiQYw+EqQFAkdhv5AeEbTYYKGBFFE6yrCaJgwaU/JEwkubie5hiigBpJEiRnQ2w/eE/kB9MhASeAkeQ38K43SaXvvvJ84LHTz/l/hjrNTcaTyLwaesQfNa1+63TyaAOBxjaCm3IwfNI1GsP4QfTxAXeoaDcARGG9JND2mYvrNZm/WEIzxOM8lkR0oKOURhAzJOeBGAulKeEFvCAHMkOJsgHEDJK5OXqQjBSJaBGbV6t4MZHJImfRrSMVSQkCGRVmsuHhweHZ+c/np2frFf+OuPPz9vBE1bQtBxM13WE9Y2Xg2skS+uIW/g1lws3kCtvV5Y494/48pVwxr5SntujX157bAGrlw+7JBrriBvgDdcRN5AbriOrGDrQkZGqsIFvGcWW6353q3n3z/47jd/mSCthtW+plQwTdbrPVfa/75oufo/r+dq3/gQH9eqMXF77Ztuze1ZNSazVLESLjvOVtuq1fpq2WWZVqCz0AZYuQDn7DBrGuCkZTSCNincmZDuoHB3VAWv3jzoxjLICudjquBdu/MzBeP/UFlnlXpNXVGPRNSAdiSzHxS1ntv0rtqN6w8NH7WL338w6f5p+LKn/Hvm0gfM/Lva8jf8PRhf/pdIZe9vUEsDBBQAAgAIABKDU1STaEB+hwEAANkEAAAiAAAAdmlkZW9sZWN0dXJlL2h0bWxfc2tpbl9zZXR0aW5ncy5qc5WUzY6CMBDH7z6FYa8edi1i2FtZIG6yHyb6AkVGbSy0KcVojO++FFEpluxue6Ezv2nnP3R6Ggyr4ayc4evwVH/X67VeK1nC6G7bWmzcYhMWm7TYDtq2JqyA2nYeNamITi57dg02ONbBUlqQhEEalErxXDudpwn20BQ7bRF8D7KNxPFbNHEN5ChAMprvGsALAnfcBnIuM8Lam4Qo9EK/zehjFoym8EELFTHIIFcXdux7ODD2E2QDwebiRfUwvIwcE7JqsolC7L+EXX8lqYl/edbT8HNRijnJgd3OmCJsKrozMyApzRswxnq2wQIYrBSk3/+Qd435M19hCZFzndNM1/FdQRZUFdhIXuZp82fHE8/rDdMRSzior/pP9YqxRGhh14uhx2/8ohHXVNZDGPXGXFmbnsdbVuhyFZ9E7kAWfSmpKoU+eWpbZklOKOu/W4pmUN106GbjIhebTaE4Z4qKLmjZ8gIub4lFUz1NRAS8ap6qCPJhQx/FbuwYna46nc4sj8nefCMG5x9QSwMEFAACAAgAEoNTVLx9NfdKAAAASQAAAB8AAAB2aWRlb2xlY3R1cmUvbG9jYWxfc2V0dGluZ3MueG1ss7GvyM1RKEstKs7Mz7NVMtQzUFJIzUvOT8nMS7dVCg1x07VQUiguScxLSczJz0u1VcrLV1Kwt+OyyclPTswJTi0pASos1rfjAgBQSwECAAAUAAIACAAQg1NUMhu6IvkDAADgDgAAGAAAAAAAAAABAAAAAAAAAAAAbm9uZS9jb21tb25fbWVzc2FnZXMubG5nUEsBAgAAFAACAAgAEINTVBUeYBujAAAAfwEAACkAAAAAAAAAAQAAAAAALwQAAG5vbmUvcGxheWJhY2tfYW5kX25hdmlnYXRpb25fc2V0dGluZ3MueG1sUEsBAgAAFAACAAgAEINTVB9UimowAwAAxw4AACIAAAAAAAAAAQAAAAAAGQUAAG5vbmUvZmxhc2hfcHVibGlzaGluZ19zZXR0aW5ncy54bWxQSwECAAAUAAIACAAQg1NUcVeUnRUBAADRAgAAHAAAAAAAAAABAAAAAACJCAAAbm9uZS9mbGFzaF9za2luX3NldHRpbmdzLnhtbFBLAQIAABQAAgAIABCDU1TXm3CWKwMAAG8OAAAhAAAAAAAAAAEAAAAAANgJAABub25lL2h0bWxfcHVibGlzaGluZ19zZXR0aW5ncy54bWxQSwECAAAUAAIACAAQg1NUjnP2+moAAADlAAAAGgAAAAAAAAABAAAAAABCDQAAbm9uZS9odG1sX3NraW5fc2V0dGluZ3MuanNQSwECAAAUAAIACAAQg1NUvH0190oAAABJAAAAFwAAAAAAAAABAAAAAADkDQAAbm9uZS9sb2NhbF9zZXR0aW5ncy54bWxQSwECAAAUAAIACACaVW9Tw8SYdkcDAADhCQAAFAAAAAAAAAABAAAAAABjDgAAdW5pdmVyc2FsL3BsYXllci54bWxQSwECAAAUAAIACAARg1NUTJDJzKcGAABOGQAAHQAAAAAAAAABAAAAAADcEQAAdW5pdmVyc2FsL2NvbW1vbl9tZXNzYWdlcy5sbmdQSwECAAAUAAIACAARg1NUFR5gG6MAAAB/AQAALgAAAAAAAAABAAAAAAC+GAAAdW5pdmVyc2FsL3BsYXliYWNrX2FuZF9uYXZpZ2F0aW9uX3NldHRpbmdzLnhtbFBLAQIAABQAAgAIABGDU1R+CoBBEwUAAOIaAAAnAAAAAAAAAAEAAAAAAK0ZAAB1bml2ZXJzYWwvZmxhc2hfcHVibGlzaGluZ19zZXR0aW5ncy54bWxQSwECAAAUAAIACAARg1NUeWjDV6ADAADtDAAAIQAAAAAAAAABAAAAAAAFHwAAdW5pdmVyc2FsL2ZsYXNoX3NraW5fc2V0dGluZ3MueG1sUEsBAgAAFAACAAgAEYNTVDbmCSUKBQAAbBoAACYAAAAAAAAAAQAAAAAA5CIAAHVuaXZlcnNhbC9odG1sX3B1Ymxpc2hpbmdfc2V0dGluZ3MueG1sUEsBAgAAFAACAAgAEYNTVDEvQz63AQAAaAYAAB8AAAAAAAAAAQAAAAAAMigAAHVuaXZlcnNhbC9odG1sX3NraW5fc2V0dGluZ3MuanNQSwECAAAUAAIACAARg1NUS5yGgHIAAAB8AAAAHAAAAAAAAAABAAAAAAAmKgAAdW5pdmVyc2FsL2xvY2FsX3NldHRpbmdzLnhtbFBLAQIAABQAAgAIAKZZl1FMNQZq6D8AAD1VAAAXAAAAAAAAAAAAAAAAANIqAAB1bml2ZXJzYWwvdW5pdmVyc2FsLnBuZ1BLAQIAABQAAgAIAKZZl1Gq32FwXgAAAGoAAAAbAAAAAAAAAAEAAAAAAO9qAAB1bml2ZXJzYWwvdW5pdmVyc2FsLnBuZy54bWxQSwECAAAUAAIACAASg1NU9rEOQqMFAAClFQAAIAAAAAAAAAABAAAAAACGawAAdmlkZW9sZWN0dXJlL2NvbW1vbl9tZXNzYWdlcy5sbmdQSwECAAAUAAIACAASg1NUFR5gG6MAAAB/AQAAMQAAAAAAAAABAAAAAABncQAAdmlkZW9sZWN0dXJlL3BsYXliYWNrX2FuZF9uYXZpZ2F0aW9uX3NldHRpbmdzLnhtbFBLAQIAABQAAgAIABKDU1Sniu42DAUAAOUZAAAqAAAAAAAAAAEAAAAAAFlyAAB2aWRlb2xlY3R1cmUvZmxhc2hfcHVibGlzaGluZ19zZXR0aW5ncy54bWxQSwECAAAUAAIACAASg1NUj3ZV/m8CAACHCAAAJAAAAAAAAAABAAAAAACtdwAAdmlkZW9sZWN0dXJlL2ZsYXNoX3NraW5fc2V0dGluZ3MueG1sUEsBAgAAFAACAAgAEoNTVHyfhAoCBQAAXRkAACkAAAAAAAAAAQAAAAAAXnoAAHZpZGVvbGVjdHVyZS9odG1sX3B1Ymxpc2hpbmdfc2V0dGluZ3MueG1sUEsBAgAAFAACAAgAEoNTVJNoQH6HAQAA2QQAACIAAAAAAAAAAQAAAAAAp38AAHZpZGVvbGVjdHVyZS9odG1sX3NraW5fc2V0dGluZ3MuanNQSwECAAAUAAIACAASg1NUvH0190oAAABJAAAAHwAAAAAAAAABAAAAAABugQAAdmlkZW9sZWN0dXJlL2xvY2FsX3NldHRpbmdzLnhtbFBLBQYAAAAAGAAYAGQHAAD1gQAAAAA="/>
  <p:tag name="ISPRING_ULTRA_SCORM_COURCE_TITLE" val="CHU CAI G-Y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\uFFFD\u001A\uFFFD{CC5C9A01-414D-40D0-B65A-2228177CA415}&quot;,&quot;D:\\HƯƠNG\\bài gảng pp\\chữ cái\\e learning chữ cái u, ư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PRESENTATION_TITLE" val="CHU CAI G-Y"/>
  <p:tag name="ISPRING_UUID" val="{525BBFB9-9150-448B-A7FC-03AC2798C5A0}"/>
  <p:tag name="ISPRING_RESOURCE_FOLDER" val="D:\HƯƠNG\bài gảng pp\chữ cái\e learning chữ cái u, ư\pp chữ cái u, ư\"/>
  <p:tag name="ISPRING_PROJECT_VERSION" val="9.3"/>
  <p:tag name="ISPRING_SCREEN_RECS_UPDATED" val="D:\HƯƠNG\bài gảng pp\chữ cái\e learning chữ cái u, ư\pp chữ cái u, ư\"/>
  <p:tag name="ISPRING_PRESENTATION_INFO_2" val="&lt;?xml version=&quot;1.0&quot; encoding=&quot;UTF-8&quot; standalone=&quot;no&quot; ?&gt;&#10;&lt;presentation2&gt;&#10;&#10;  &lt;slides&gt;&#10;    &lt;slide id=&quot;{C8D5766E-48C0-4021-8A82-870DA873D420}&quot; pptId=&quot;316&quot;/&gt;&#10;    &lt;slide id=&quot;{D0241ADC-FB6C-4441-BAA3-6A5A0E9A8033}&quot; pptId=&quot;352&quot;/&gt;&#10;    &lt;slide id=&quot;{54BA8E86-59A4-4FDD-A1A7-A07FE8F33FE4}&quot; pptId=&quot;354&quot;/&gt;&#10;    &lt;slide id=&quot;{BA5D64E7-E35B-4E84-96C0-ACFA82599EC1}&quot; pptId=&quot;373&quot;/&gt;&#10;    &lt;slide id=&quot;{065AAEEE-BE83-4484-B363-8C2E8DD7CB73}&quot; pptId=&quot;357&quot;/&gt;&#10;    &lt;slide id=&quot;{E2540A43-5FC0-43A0-BE0C-2E907691279E}&quot; pptId=&quot;335&quot;/&gt;&#10;    &lt;slide id=&quot;{75F3BD57-7D9D-4701-8315-5B18326EB72C}&quot; pptId=&quot;336&quot;/&gt;&#10;    &lt;slide id=&quot;{6720095A-1D67-4FC6-A64E-34B645411C9B}&quot; pptId=&quot;341&quot;/&gt;&#10;    &lt;slide id=&quot;{334850E7-E8C8-4A54-B4C7-04DC5B54E662}&quot; pptId=&quot;374&quot;/&gt;&#10;    &lt;slide id=&quot;{50251266-F643-481B-9729-BB5ECFD71498}&quot; pptId=&quot;342&quot;/&gt;&#10;    &lt;slide id=&quot;{9E5EECF8-E8D9-4F30-9387-16779E17FE82}&quot; pptId=&quot;343&quot;/&gt;&#10;    &lt;slide id=&quot;{461EDA8E-BD49-4CB9-8EC9-2D3F016FE16F}&quot; pptId=&quot;344&quot;/&gt;&#10;    &lt;slide id=&quot;{FB2B7D67-2D5A-443C-834D-DEEE89D12947}&quot; pptId=&quot;375&quot;/&gt;&#10;    &lt;slide id=&quot;{922E505B-37CC-4FC4-B846-4D4A97E909D8}&quot; pptId=&quot;358&quot;/&gt;&#10;    &lt;slide id=&quot;{0381B92B-E4A0-49F6-A8A0-83288DC75CD4}&quot; pptId=&quot;359&quot;/&gt;&#10;  &lt;/slides&gt;&#10;&#10;  &lt;narration&gt;&#10;    &lt;audioTracks/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m tu ghi\chu e e\mua cho me xem.mp3"/>
  <p:tag name="PPSNARRATION" val="73,1762055170,D:\MN TD A\CHU CAI EE\CHU CAI E E_pptx\Media.ppcx"/>
  <p:tag name="HTML_SHAPEINFO" val="&lt;SlideThumbPath val=&quot;Slide1.PNG&quot;/&gt;"/>
  <p:tag name="ISPRING_SLIDE_INDENT_LEVEL" val="0"/>
  <p:tag name="GENSWF_SLIDE_TITLE" val="Trang bìa"/>
  <p:tag name="ISPRING_CUSTOM_TIMING_USED" val="1"/>
  <p:tag name="ISPRING_PRESENTER_ID" val="{91E9CA6E-14E1-438B-A9B4-C81089E0590D}"/>
  <p:tag name="ISPRING_SLIDE_HAS_SCREEN_REC" val="1"/>
  <p:tag name="GENSWF_ADVANCE_TIME" val="27.753"/>
  <p:tag name="ISPRING_PLAYER_PLAYLIST_ID" val="616bdf2c25507c3115b186e0e89e114eaa421191"/>
  <p:tag name="GENSWF_SLIDE_UID" val="{ADBE7372-37DF-44A6-A66C-2E3B00C0DBD0}:316"/>
  <p:tag name="ISPRING_SLIDE_ID_2" val="{C8D5766E-48C0-4021-8A82-870DA873D420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2&quot;/&gt;&lt;lineCharCount val=&quot;40&quot;/&gt;&lt;lineCharCount val=&quot;58&quot;/&gt;&lt;/TableIndex&gt;&lt;/ShapeTextInfo&gt;"/>
  <p:tag name="HTML_SHAPEINFO" val="&lt;ThreeDShapeInfo&gt;&lt;uuid val=&quot;&quot;/&gt;&lt;isInvalidForFieldText val=&quot;0&quot;/&gt;&lt;Image&gt;&lt;filename val=&quot;D:\MN TD A\BAIDUTHI\data\asimages\{52C45F4B-8151-4D27-868F-75055A26F863}_1.png&quot;/&gt;&lt;left val=&quot;65&quot;/&gt;&lt;top val=&quot;9&quot;/&gt;&lt;width val=&quot;590&quot;/&gt;&lt;height val=&quot;73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4&quot;/&gt;&lt;lineCharCount val=&quot;34&quot;/&gt;&lt;lineCharCount val=&quot;30&quot;/&gt;&lt;lineCharCount val=&quot;19&quot;/&gt;&lt;lineCharCount val=&quot;16&quot;/&gt;&lt;/TableIndex&gt;&lt;/ShapeTextInfo&gt;"/>
  <p:tag name="HTML_SHAPEINFO" val="&lt;ThreeDShapeInfo&gt;&lt;uuid val=&quot;&quot;/&gt;&lt;isInvalidForFieldText val=&quot;0&quot;/&gt;&lt;Image&gt;&lt;filename val=&quot;D:\MN TD A\BAIDUTHI\data\asimages\{FC961040-C4FA-4D7B-BDEE-14B5F0334713}_1.png&quot;/&gt;&lt;left val=&quot;99&quot;/&gt;&lt;top val=&quot;151&quot;/&gt;&lt;width val=&quot;568&quot;/&gt;&lt;height val=&quot;184&quot;/&gt;&lt;hasText val=&quot;1&quot;/&gt;&lt;/Image&gt;&lt;/ThreeDShapeInfo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1&quot; col=&quot;1&quot;&gt;&lt;linesCount val=&quot;3&quot;/&gt;&lt;lineCharCount val=&quot;25&quot;/&gt;&lt;lineCharCount val=&quot;33&quot;/&gt;&lt;lineCharCount val=&quot;25&quot;/&gt;&lt;/TableIndex&gt;&lt;TableIndex row=&quot;2&quot; col=&quot;1&quot;&gt;&lt;linesCount val=&quot;4&quot;/&gt;&lt;lineCharCount val=&quot;26&quot;/&gt;&lt;lineCharCount val=&quot;50&quot;/&gt;&lt;lineCharCount val=&quot;1&quot;/&gt;&lt;lineCharCount val=&quot;27&quot;/&gt;&lt;/TableIndex&gt;&lt;/ShapeTextInfo&gt;"/>
  <p:tag name="PRESENTER_SHAPEINFO" val="&lt;ThreeDShapeInfo&gt;&lt;uuid val=&quot;{0DDC2AD6-A461-4119-AE7C-316FADC41DF2}&quot;/&gt;&lt;isInvalidForFieldText val=&quot;0&quot;/&gt;&lt;Image&gt;&lt;filename val=&quot;D:\MN TD A\BAIDUTHI\data\asimages\{0DDC2AD6-A461-4119-AE7C-316FADC41DF2}_1.png&quot;/&gt;&lt;left val=&quot;9&quot;/&gt;&lt;top val=&quot;321&quot;/&gt;&lt;width val=&quot;718&quot;/&gt;&lt;height val=&quot;196&quot;/&gt;&lt;hasText val=&quot;1&quot;/&gt;&lt;/Image&gt;&lt;/ThreeDShapeInfo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ục đích yêu cầu"/>
  <p:tag name="ISPRING_SLIDE_INDENT_LEVEL" val="0"/>
  <p:tag name="ISPRING_PRESENTER_ID" val="{91E9CA6E-14E1-438B-A9B4-C81089E0590D}"/>
  <p:tag name="ISPRING_SLIDE_HAS_SCREEN_REC" val="1"/>
  <p:tag name="TIMING" val="|4.435|2.314|13.235|1.887|9.944|2.165"/>
  <p:tag name="ISPRING_PLAYER_PLAYLIST_ID" val="616bdf2c25507c3115b186e0e89e114eaa421191"/>
  <p:tag name="GENSWF_SLIDE_UID" val="{C63635BB-2B04-4412-B8B8-CF8729EBA693}:352"/>
  <p:tag name="ISPRING_SLIDE_ID_2" val="{D0241ADC-FB6C-4441-BAA3-6A5A0E9A8033}"/>
  <p:tag name="GENSWF_ADVANCE_TIME" val="45.48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Gây hứng thú: Bài hát chữ cái tiếng Việt"/>
  <p:tag name="ISPRING_PRESENTER_ID" val="{91E9CA6E-14E1-438B-A9B4-C81089E0590D}"/>
  <p:tag name="GENSWF_ADVANCE_TIME" val="73.007"/>
  <p:tag name="ISPRING_PLAYER_PLAYLIST_ID" val="616bdf2c25507c3115b186e0e89e114eaa421191"/>
  <p:tag name="GENSWF_SLIDE_UID" val="{BEF201A8-B6E2-437A-B318-65DCADED6B41}:354"/>
  <p:tag name="ISPRING_SLIDE_ID_2" val="{54BA8E86-59A4-4FDD-A1A7-A07FE8F33FE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5&quot;/&gt;&lt;lineCharCount val=&quot;33&quot;/&gt;&lt;lineCharCount val=&quot;13&quot;/&gt;&lt;lineCharCount val=&quot;12&quot;/&gt;&lt;lineCharCount val=&quot;13&quot;/&gt;&lt;lineCharCount val=&quot;1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2.289|3.517|2.717|2.985|3.049|5.921"/>
  <p:tag name="GENSWF_SLIDE_TITLE" val="Trò chơi: Ai tinh mắt"/>
  <p:tag name="ISPRING_SLIDE_INDENT_LEVEL" val="0"/>
  <p:tag name="ISPRING_PLAYER_PLAYLIST_ID" val="616bdf2c25507c3115b186e0e89e114eaa421191"/>
  <p:tag name="GENSWF_SLIDE_UID" val="{48D64201-C3B9-4766-A1B9-188F3359BB8C}:373"/>
  <p:tag name="ISPRING_SLIDE_ID_2" val="{BA5D64E7-E35B-4E84-96C0-ACFA82599EC1}"/>
  <p:tag name="GENSWF_ADVANCE_TIME" val="53.0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GENSWF_ADVANCE_TIME" val="18.303"/>
  <p:tag name="TIMING" val="|3.473|6.826|2.689|2.392"/>
  <p:tag name="GENSWF_SLIDE_TITLE" val="Làm quen chữ U"/>
  <p:tag name="GENSWF_SLIDE_UID" val="{595FADAB-A6A7-49F8-9816-2F26D856BF5C}:357"/>
  <p:tag name="ISPRING_SLIDE_ID_2" val="{065AAEEE-BE83-4484-B363-8C2E8DD7CB73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GENSWF_ADVANCE_TIME" val="36.264"/>
  <p:tag name="GENSWF_SLIDE_TITLE" val="Trò chơi cấu tạo chữ u"/>
  <p:tag name="ISPRING_PLAYER_PLAYLIST_ID" val="616bdf2c25507c3115b186e0e89e114eaa421191"/>
  <p:tag name="GENSWF_SLIDE_UID" val="{31363F9A-DD13-4F94-9B24-0EC9F0EC9E4A}:335"/>
  <p:tag name="ISPRING_SLIDE_ID_2" val="{E2540A43-5FC0-43A0-BE0C-2E907691279E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GENSWF_ADVANCE_TIME" val="19.378"/>
  <p:tag name="TIMING" val="|1.625|6.238|1.589"/>
  <p:tag name="GENSWF_SLIDE_TITLE" val="Cấu tạo chữ u"/>
  <p:tag name="GENSWF_SLIDE_UID" val="{2FEBA7AE-332C-4106-A185-D71AA9086EE3}:336"/>
  <p:tag name="ISPRING_SLIDE_ID_2" val="{75F3BD57-7D9D-4701-8315-5B18326EB72C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GENSWF_ADVANCE_TIME" val="38.711"/>
  <p:tag name="TIMING" val="|2.329|4.535"/>
  <p:tag name="GENSWF_SLIDE_TITLE" val="Làm quen chữ ư"/>
  <p:tag name="GENSWF_SLIDE_UID" val="{31D082DD-F529-41C1-9710-8BCEF9018CD3}:341"/>
  <p:tag name="ISPRING_SLIDE_ID_2" val="{6720095A-1D67-4FC6-A64E-34B645411C9B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1.325|8.355|2.057|2.242"/>
  <p:tag name="GENSWF_SLIDE_TITLE" val="Làm quen chữ ư"/>
  <p:tag name="ISPRING_SLIDE_INDENT_LEVEL" val="0"/>
  <p:tag name="ISPRING_PLAYER_PLAYLIST_ID" val="616bdf2c25507c3115b186e0e89e114eaa421191"/>
  <p:tag name="GENSWF_SLIDE_UID" val="{9EE3CBC9-0105-48F9-86E7-C9C6567203D9}:374"/>
  <p:tag name="ISPRING_SLIDE_ID_2" val="{334850E7-E8C8-4A54-B4C7-04DC5B54E662}"/>
  <p:tag name="GENSWF_ADVANCE_TIME" val="16.5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GENSWF_ADVANCE_TIME" val="26.529"/>
  <p:tag name="TIMING" val="|1.354|1.099"/>
  <p:tag name="GENSWF_SLIDE_TITLE" val="Trò chơi cấu tạo chữ ư"/>
  <p:tag name="GENSWF_SLIDE_UID" val="{92E8D6E8-4E59-419A-B184-9DBCE795967E}:342"/>
  <p:tag name="ISPRING_SLIDE_ID_2" val="{50251266-F643-481B-9729-BB5ECFD71498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TIMING" val="|1.364|0.532|6.41|1.383|1.302"/>
  <p:tag name="GENSWF_ADVANCE_TIME" val="21.247"/>
  <p:tag name="GENSWF_SLIDE_TITLE" val="Cấu tạo chữ ư"/>
  <p:tag name="GENSWF_SLIDE_UID" val="{A0EB402E-684D-4540-976C-54A789F80B23}:343"/>
  <p:tag name="ISPRING_SLIDE_ID_2" val="{9E5EECF8-E8D9-4F30-9387-16779E17FE82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91E9CA6E-14E1-438B-A9B4-C81089E0590D}"/>
  <p:tag name="ISPRING_PLAYER_PLAYLIST_ID" val="9a12ccd49e53d88804b115adb49c2988b2e7c9ef"/>
  <p:tag name="TIMING" val="|6.387|1.389|16.25|1.499|9.367"/>
  <p:tag name="GENSWF_SLIDE_TITLE" val="So sánh cấu tạo chữ u-ư"/>
  <p:tag name="GENSWF_SLIDE_UID" val="{596FE1EE-BD83-4B5F-9940-0057D6976A02}:344"/>
  <p:tag name="ISPRING_SLIDE_ID_2" val="{461EDA8E-BD49-4CB9-8EC9-2D3F016FE16F}"/>
  <p:tag name="GENSWF_ADVANCE_TIME" val="38.0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0.753"/>
  <p:tag name="TIMING" val="|8.357|1.654|2.27|1.705|2.508|1.857|10.262|1.775|1.577|2.048|1.999|1.848"/>
  <p:tag name="ISPRING_CUSTOM_TIMING_USED" val="1"/>
  <p:tag name="GENSWF_SLIDE_TITLE" val="Các kiểu chữ u,"/>
  <p:tag name="ISPRING_SLIDE_INDENT_LEVEL" val="0"/>
  <p:tag name="ISPRING_PLAYER_PLAYLIST_ID" val="616bdf2c25507c3115b186e0e89e114eaa421191"/>
  <p:tag name="GENSWF_SLIDE_UID" val="{AAD79990-0CE1-488F-846F-EF7919A2A46A}:375"/>
  <p:tag name="ISPRING_SLIDE_ID_2" val="{FB2B7D67-2D5A-443C-834D-DEEE89D1294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SLIDE_INDENT_LEVEL" val="0"/>
  <p:tag name="ISPRING_PRESENTER_ID" val="{91E9CA6E-14E1-438B-A9B4-C81089E0590D}"/>
  <p:tag name="ISPRING_CUSTOM_TIMING_USED" val="1"/>
  <p:tag name="GENSWF_ADVANCE_TIME" val="0.002"/>
  <p:tag name="ISPRING_SLIDE_HAS_SCREEN_REC" val="1"/>
  <p:tag name="GENSWF_SLIDE_TITLE" val="Bộ câu hỏi chữ cái g- y"/>
  <p:tag name="ISPRING_QUIZ_RELATIVE_PATH" val="pp chữ cái u, ư\quiz\quiz3.quiz"/>
  <p:tag name="ISPRING_PLAYER_PLAYLIST_ID" val="616bdf2c25507c3115b186e0e89e114eaa421191"/>
  <p:tag name="ISPRING_QUIZ_FULL_PATH" val="D:\HƯƠNG\bài gảng pp\chữ cái\e learning chữ cái u, ư\pp chữ cái u, ư\quiz\quiz3.quiz"/>
  <p:tag name="GENSWF_SLIDE_UID" val="{27A28CA5-5F61-4582-88F4-45354EC76D35}:358"/>
  <p:tag name="ISPRING_SLIDE_ID_2" val="{922E505B-37CC-4FC4-B846-4D4A97E909D8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ài liệu tham khảo"/>
  <p:tag name="ISPRING_PRESENTER_ID" val="{91E9CA6E-14E1-438B-A9B4-C81089E0590D}"/>
  <p:tag name="ISPRING_CUSTOM_TIMING_USED" val="1"/>
  <p:tag name="ISPRING_PLAYER_PLAYLIST_ID" val="616bdf2c25507c3115b186e0e89e114eaa421191"/>
  <p:tag name="GENSWF_SLIDE_UID" val="{E45D75D1-8724-4AC5-ADA8-DCB2ACD5C18E}:359"/>
  <p:tag name="ISPRING_SLIDE_ID_2" val="{0381B92B-E4A0-49F6-A8A0-83288DC75CD4}"/>
  <p:tag name="GENSWF_ADVANCE_TIME" val="20.0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&quot;/&gt;&lt;/TableIndex&gt;&lt;/ShapeTextInfo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5&quot;/&gt;&lt;/TableIndex&gt;&lt;/ShapeTextInfo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0&quot;/&gt;&lt;/TableIndex&gt;&lt;/ShapeText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7873</TotalTime>
  <Words>327</Words>
  <Application>Microsoft Office PowerPoint</Application>
  <PresentationFormat>On-screen Show (4:3)</PresentationFormat>
  <Paragraphs>73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.VnAvant</vt:lpstr>
      <vt:lpstr>Aachen</vt:lpstr>
      <vt:lpstr>Amazone</vt:lpstr>
      <vt:lpstr>Arial</vt:lpstr>
      <vt:lpstr>Arial Narrow</vt:lpstr>
      <vt:lpstr>Arrus-Black</vt:lpstr>
      <vt:lpstr>Calibri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 CAI G-Y</dc:title>
  <dc:creator>A</dc:creator>
  <cp:lastModifiedBy>nguyenthuhuong1982@outlook.com</cp:lastModifiedBy>
  <cp:revision>1105</cp:revision>
  <dcterms:created xsi:type="dcterms:W3CDTF">2018-01-16T02:13:53Z</dcterms:created>
  <dcterms:modified xsi:type="dcterms:W3CDTF">2022-02-27T09:47:30Z</dcterms:modified>
</cp:coreProperties>
</file>