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sldIdLst>
    <p:sldId id="333" r:id="rId2"/>
    <p:sldId id="316" r:id="rId3"/>
    <p:sldId id="308" r:id="rId4"/>
    <p:sldId id="309" r:id="rId5"/>
    <p:sldId id="322" r:id="rId6"/>
    <p:sldId id="323" r:id="rId7"/>
    <p:sldId id="324" r:id="rId8"/>
    <p:sldId id="314" r:id="rId9"/>
    <p:sldId id="298" r:id="rId10"/>
    <p:sldId id="353" r:id="rId11"/>
    <p:sldId id="331" r:id="rId12"/>
    <p:sldId id="326" r:id="rId13"/>
    <p:sldId id="332" r:id="rId14"/>
    <p:sldId id="352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CFF"/>
    <a:srgbClr val="FF0066"/>
    <a:srgbClr val="F6F60A"/>
    <a:srgbClr val="FE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notesViewPr>
    <p:cSldViewPr>
      <p:cViewPr varScale="1">
        <p:scale>
          <a:sx n="65" d="100"/>
          <a:sy n="65" d="100"/>
        </p:scale>
        <p:origin x="23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FAF0D-C802-449B-BED2-B5866AE93B5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9F7-175A-4776-A063-9C051DC86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5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3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9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B803-1C94-4F44-8108-57CF994E2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78E7E-EB4F-4C50-89FB-80CEEB755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4F3A-A2E1-485D-A087-7B980B32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37FFF-3863-4AB3-B0F0-8E74D449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A452-804F-43FB-A294-4C9C823C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5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CBA2-64C9-4268-A82B-D8F41376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00984-B034-42EE-A20C-4C51305DA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09E7-F6F8-4900-9059-3D16A475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2CAD-90A0-4474-AE9F-7CA802F6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A1AB9-BC44-47BB-83A0-5C0A5A9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871FE-D7BD-4F67-815A-E5A818FE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3D0EB-4862-44B2-B6DE-25FA1E287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B9E6D-8BD2-4DD5-924A-F00B6A76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F91D3-C7BE-4E86-93D4-4A96C2B2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A3463-B5C4-44A8-B044-04B291D0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D1D6-334B-42F1-BBC7-8C7700F6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0F12D-F49F-49F8-B0B1-4262DBABF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ECFA-D5CE-45AA-B817-81143E42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5328-A170-4D4E-91E0-556C7803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529A-8641-4562-8E45-3D37F0A6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5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7ADC-433B-4E72-9390-55B45958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310F1-FC93-469E-BA2B-A48A7C65A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33DF-7C07-487A-8B38-2A6A0C8C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CE328-1F26-4132-9E47-FC6B0BDE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1161-6161-45EF-A065-FB6622D6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EBC1-DD12-457F-B9C8-F7BD342F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B512-3CD4-4AAE-92D2-3B06C3E48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46850-A80D-41E5-BA54-05E0E7AA3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1BB8F-C209-4CC4-BF1E-C97F69E9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038B5-A52D-4D3B-BC9B-F07656D2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CC0B4-54DE-4787-A25E-9EE6F54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DD7E-B009-48B9-8003-B4B9F2D7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CC401-5C69-4896-A49F-881F1794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EEBE-F6A0-408C-BA16-EDCADA041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E8D5F-8DA3-4190-AE5D-237454C4F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73EA5-7C45-43C4-B99F-6D293D1D9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561C3-D912-4D15-A51A-028CFDC2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891B5-1F88-4B75-AF21-44A2A321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1747A-F9B6-4464-8711-FEEB7E43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4537-5B7B-40F7-B384-EE3B53AC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A91D4-1283-438D-8CEA-0B095141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B3847-C3FF-4924-BD0E-A92885D8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5EF00-B2EA-4F69-B83C-FFE85534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6DE64-6615-4324-A0BB-B2522FB1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5C5DA-43CC-435D-B42B-1282E33C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5D3BD-562E-4EA7-B253-02753F7C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2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B011-EB74-4160-A0BC-0C5C6879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8B37-55AE-4A08-8D24-A72B445F1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8EDD-FD82-42D2-BCE4-B356F507B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5CDD-0C14-4190-9FB6-913B439A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461AC-F7EE-48F2-885C-93965BC8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7703F-A906-45F3-BA18-A4DBD147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4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B963-D829-433F-9874-946341C8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E5A1A-1916-4DFB-8F4A-C501A6A8D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706F4-7A17-4BC4-A5EC-54469411D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EC70D-F6A1-41C1-B18D-6688AE87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B5870-2775-4F09-8595-09E60D9B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8DA3F-F7FC-493A-AF3F-3FF4577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3C657-5768-46C3-A053-938B64E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4248B-D7D7-4770-98D5-9BA00E4E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59B1-88BC-4948-B79C-B32ED09BA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D1BC-982C-48F3-A691-41121314DCF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EF76-EB7C-464D-8BC0-0FD1F6036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E0D7-370E-40DC-B3CF-FAE4C24AA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30E80-7BDA-4FBF-BA92-5B7A4AA4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jpg"/><Relationship Id="rId12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7.wdp"/><Relationship Id="rId11" Type="http://schemas.openxmlformats.org/officeDocument/2006/relationships/image" Target="../media/image48.jpg"/><Relationship Id="rId5" Type="http://schemas.openxmlformats.org/officeDocument/2006/relationships/image" Target="../media/image44.png"/><Relationship Id="rId10" Type="http://schemas.openxmlformats.org/officeDocument/2006/relationships/image" Target="../media/image47.jpg"/><Relationship Id="rId4" Type="http://schemas.openxmlformats.org/officeDocument/2006/relationships/image" Target="../media/image43.jp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.gif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4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5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4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eg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17" Type="http://schemas.microsoft.com/office/2007/relationships/hdphoto" Target="../media/hdphoto10.wdp"/><Relationship Id="rId2" Type="http://schemas.openxmlformats.org/officeDocument/2006/relationships/tags" Target="../tags/tag8.xml"/><Relationship Id="rId16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microsoft.com/office/2007/relationships/hdphoto" Target="../media/hdphoto7.wdp"/><Relationship Id="rId5" Type="http://schemas.openxmlformats.org/officeDocument/2006/relationships/image" Target="../media/image5.jpg"/><Relationship Id="rId1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.g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tags" Target="../tags/tag13.xml"/><Relationship Id="rId16" Type="http://schemas.openxmlformats.org/officeDocument/2006/relationships/image" Target="../media/image11.gif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5.jp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6.wdp"/><Relationship Id="rId1" Type="http://schemas.openxmlformats.org/officeDocument/2006/relationships/tags" Target="../tags/tag14.xml"/><Relationship Id="rId6" Type="http://schemas.microsoft.com/office/2007/relationships/hdphoto" Target="../media/hdphoto1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1267C2-5722-4B03-8105-1C10A2394A9B}"/>
              </a:ext>
            </a:extLst>
          </p:cNvPr>
          <p:cNvSpPr/>
          <p:nvPr/>
        </p:nvSpPr>
        <p:spPr>
          <a:xfrm>
            <a:off x="1133910" y="1854909"/>
            <a:ext cx="754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Đề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tài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Cảm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xúc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vui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buồn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bé</a:t>
            </a:r>
            <a:endParaRPr lang="en-US" sz="40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00009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73FC7-46F1-4869-B637-0F1653E23C31}"/>
              </a:ext>
            </a:extLst>
          </p:cNvPr>
          <p:cNvSpPr txBox="1"/>
          <p:nvPr/>
        </p:nvSpPr>
        <p:spPr>
          <a:xfrm>
            <a:off x="5791200" y="477350"/>
            <a:ext cx="541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29A94-F53B-444E-BF47-AA7E870AE203}"/>
              </a:ext>
            </a:extLst>
          </p:cNvPr>
          <p:cNvSpPr txBox="1"/>
          <p:nvPr/>
        </p:nvSpPr>
        <p:spPr>
          <a:xfrm>
            <a:off x="1783165" y="489154"/>
            <a:ext cx="460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2800" y="3352800"/>
            <a:ext cx="6858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:a16="http://schemas.microsoft.com/office/drawing/2014/main" id="{E9FA9F19-57F7-4E4E-9472-0BB3A2B9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648635" y="3370490"/>
            <a:ext cx="6858000" cy="1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n3">
            <a:extLst>
              <a:ext uri="{FF2B5EF4-FFF2-40B4-BE49-F238E27FC236}">
                <a16:creationId xmlns:a16="http://schemas.microsoft.com/office/drawing/2014/main" id="{94DF04F1-B0D7-4B7E-A2F7-AFB66559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299" y="6759145"/>
            <a:ext cx="8896967" cy="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n3">
            <a:extLst>
              <a:ext uri="{FF2B5EF4-FFF2-40B4-BE49-F238E27FC236}">
                <a16:creationId xmlns:a16="http://schemas.microsoft.com/office/drawing/2014/main" id="{050E5603-7C14-4BB3-B36E-A3865F4A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91" y="5256"/>
            <a:ext cx="8896958" cy="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8" y="190542"/>
            <a:ext cx="1649652" cy="10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702" y="333514"/>
            <a:ext cx="1707690" cy="1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5697" flipH="1">
            <a:off x="631615" y="351531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0356" flipH="1">
            <a:off x="7206037" y="363635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904973"/>
            <a:ext cx="356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RƯỜNG MẦM NON HOA SỮA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3181875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GIÁO VIÊN: NGUYỄN LÊ HẢO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74417" y="2644022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Lứa</a:t>
            </a:r>
            <a:r>
              <a:rPr lang="en-US" dirty="0" smtClean="0"/>
              <a:t> </a:t>
            </a:r>
            <a:r>
              <a:rPr lang="en-US" dirty="0" err="1" smtClean="0"/>
              <a:t>tuổi</a:t>
            </a:r>
            <a:r>
              <a:rPr lang="en-US" dirty="0" smtClean="0"/>
              <a:t>: 3-4 </a:t>
            </a:r>
            <a:r>
              <a:rPr lang="en-US" dirty="0" err="1" smtClean="0"/>
              <a:t>tuổi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6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7"/>
    </mc:Choice>
    <mc:Fallback xmlns="">
      <p:transition spd="slow" advTm="6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D7B129D-4EB7-4E0B-9C98-B50707F40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6174"/>
          <a:stretch/>
        </p:blipFill>
        <p:spPr>
          <a:xfrm>
            <a:off x="12679" y="1282"/>
            <a:ext cx="9143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199FB3-CCE2-4F42-A5B6-ABE7ECE4AF88}"/>
              </a:ext>
            </a:extLst>
          </p:cNvPr>
          <p:cNvSpPr/>
          <p:nvPr/>
        </p:nvSpPr>
        <p:spPr>
          <a:xfrm>
            <a:off x="1943645" y="152400"/>
            <a:ext cx="4732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08B09B7-3977-4FF7-84CC-8B26071249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66" y="3666196"/>
            <a:ext cx="2561867" cy="2135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BA4FF3-77F7-4B7C-9A1F-105010BC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0" y="3657601"/>
            <a:ext cx="2576007" cy="2135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9A276-C227-4C97-9973-E0D35EED3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8" y="1074349"/>
            <a:ext cx="2694061" cy="2069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1F5F6A60-7B07-449D-A993-7316856EE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3" y="1056589"/>
            <a:ext cx="2694061" cy="2144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CE2814-FAF7-40DC-91B8-4D741291A08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3638347"/>
            <a:ext cx="2661209" cy="2204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C5E7842-A0FD-4128-84D0-6B691B364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1037600"/>
            <a:ext cx="2661209" cy="2112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n3">
            <a:extLst>
              <a:ext uri="{FF2B5EF4-FFF2-40B4-BE49-F238E27FC236}">
                <a16:creationId xmlns:a16="http://schemas.microsoft.com/office/drawing/2014/main" id="{8A65CEC9-A2AD-4D3C-BFAC-C8DCB815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n3">
            <a:extLst>
              <a:ext uri="{FF2B5EF4-FFF2-40B4-BE49-F238E27FC236}">
                <a16:creationId xmlns:a16="http://schemas.microsoft.com/office/drawing/2014/main" id="{8A90C843-FACB-470C-B31A-27D760C5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76" y="6787918"/>
            <a:ext cx="9149415" cy="10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n3">
            <a:extLst>
              <a:ext uri="{FF2B5EF4-FFF2-40B4-BE49-F238E27FC236}">
                <a16:creationId xmlns:a16="http://schemas.microsoft.com/office/drawing/2014/main" id="{6E06F4F9-CB9F-409A-B6DA-1ED2BB99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1846" y="17760"/>
            <a:ext cx="9149317" cy="10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 descr="n3">
            <a:extLst>
              <a:ext uri="{FF2B5EF4-FFF2-40B4-BE49-F238E27FC236}">
                <a16:creationId xmlns:a16="http://schemas.microsoft.com/office/drawing/2014/main" id="{D9019170-C023-4B37-B327-9CFDCF56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4779" y="3359321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7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B5126-FD47-43BF-84AC-E6896C8FC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" y="712736"/>
            <a:ext cx="8178799" cy="54389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BDE1E-E2BA-41F1-A73C-6B995368B06F}"/>
              </a:ext>
            </a:extLst>
          </p:cNvPr>
          <p:cNvSpPr txBox="1"/>
          <p:nvPr/>
        </p:nvSpPr>
        <p:spPr>
          <a:xfrm>
            <a:off x="1676400" y="2508856"/>
            <a:ext cx="568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21" y="3432186"/>
            <a:ext cx="5761037" cy="113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1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2"/>
    </mc:Choice>
    <mc:Fallback xmlns="">
      <p:transition spd="slow" advTm="2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C07A201-CDE2-4FA8-B38C-4A078A13C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5" y="643467"/>
            <a:ext cx="7987189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8DD25736-D52C-4452-9A88-FA173CB53A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6E0EF099-8FB7-4B74-90B9-89D8891DB3F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04" y="101535"/>
            <a:ext cx="8930544" cy="6681614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9" name="Picture 8" descr="n3">
            <a:extLst>
              <a:ext uri="{FF2B5EF4-FFF2-40B4-BE49-F238E27FC236}">
                <a16:creationId xmlns:a16="http://schemas.microsoft.com/office/drawing/2014/main" id="{97C051A8-AE4E-4A81-9DD1-5B36FD16B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n3">
            <a:extLst>
              <a:ext uri="{FF2B5EF4-FFF2-40B4-BE49-F238E27FC236}">
                <a16:creationId xmlns:a16="http://schemas.microsoft.com/office/drawing/2014/main" id="{0AE79696-FE49-4730-8FF3-4E1E35E9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52" y="1007"/>
            <a:ext cx="9047448" cy="10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n3">
            <a:extLst>
              <a:ext uri="{FF2B5EF4-FFF2-40B4-BE49-F238E27FC236}">
                <a16:creationId xmlns:a16="http://schemas.microsoft.com/office/drawing/2014/main" id="{344DA063-32F4-4571-8D0E-BF91D876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52" y="6783149"/>
            <a:ext cx="9065196" cy="1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 descr="n3">
            <a:extLst>
              <a:ext uri="{FF2B5EF4-FFF2-40B4-BE49-F238E27FC236}">
                <a16:creationId xmlns:a16="http://schemas.microsoft.com/office/drawing/2014/main" id="{35C485EE-0060-4AD8-9BAE-AF3AD387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7226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4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47D2F-F403-4A5E-8E66-722A99EC3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-1" b="-1"/>
          <a:stretch/>
        </p:blipFill>
        <p:spPr>
          <a:xfrm>
            <a:off x="-1123" y="0"/>
            <a:ext cx="9143980" cy="68567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97FF1-323A-4284-ACEE-0195DB3A278B}"/>
              </a:ext>
            </a:extLst>
          </p:cNvPr>
          <p:cNvSpPr txBox="1"/>
          <p:nvPr/>
        </p:nvSpPr>
        <p:spPr>
          <a:xfrm>
            <a:off x="2165131" y="2505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27" y="3650178"/>
            <a:ext cx="44132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5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"/>
    </mc:Choice>
    <mc:Fallback xmlns="">
      <p:transition spd="slow" advTm="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n3">
            <a:extLst>
              <a:ext uri="{FF2B5EF4-FFF2-40B4-BE49-F238E27FC236}">
                <a16:creationId xmlns:a16="http://schemas.microsoft.com/office/drawing/2014/main" id="{EE474981-82CC-4EC4-BCDB-87EBF15F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n3">
            <a:extLst>
              <a:ext uri="{FF2B5EF4-FFF2-40B4-BE49-F238E27FC236}">
                <a16:creationId xmlns:a16="http://schemas.microsoft.com/office/drawing/2014/main" id="{C0BCEAA5-1EA1-431D-8110-36D95683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76" y="6788869"/>
            <a:ext cx="9119576" cy="1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n3">
            <a:extLst>
              <a:ext uri="{FF2B5EF4-FFF2-40B4-BE49-F238E27FC236}">
                <a16:creationId xmlns:a16="http://schemas.microsoft.com/office/drawing/2014/main" id="{A53A02C8-2C5F-46C8-8F00-1064C08B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38" y="-10421"/>
            <a:ext cx="9068513" cy="1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:a16="http://schemas.microsoft.com/office/drawing/2014/main" id="{2145FD54-A6C9-4BED-918B-B2218089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7252" y="3386187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7" y="14139"/>
            <a:ext cx="9144715" cy="684386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360C1-02FC-44D3-8333-5324E73F2E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7" y="-104401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80D19-E63C-4E1B-B9AA-DEF32F231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014" y="1475620"/>
            <a:ext cx="1908213" cy="1219306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1FC922C-F7F6-42ED-AEDE-E497A904FC09}"/>
              </a:ext>
            </a:extLst>
          </p:cNvPr>
          <p:cNvGrpSpPr>
            <a:grpSpLocks/>
          </p:cNvGrpSpPr>
          <p:nvPr/>
        </p:nvGrpSpPr>
        <p:grpSpPr bwMode="auto">
          <a:xfrm>
            <a:off x="4517577" y="2391901"/>
            <a:ext cx="1218651" cy="1633637"/>
            <a:chOff x="0" y="0"/>
            <a:chExt cx="944563" cy="1971676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16FC34D-938A-4E07-987A-00DF87948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225426"/>
              <a:ext cx="266700" cy="139700"/>
            </a:xfrm>
            <a:custGeom>
              <a:avLst/>
              <a:gdLst>
                <a:gd name="T0" fmla="*/ 67 w 71"/>
                <a:gd name="T1" fmla="*/ 7 h 37"/>
                <a:gd name="T2" fmla="*/ 57 w 71"/>
                <a:gd name="T3" fmla="*/ 7 h 37"/>
                <a:gd name="T4" fmla="*/ 32 w 71"/>
                <a:gd name="T5" fmla="*/ 8 h 37"/>
                <a:gd name="T6" fmla="*/ 0 w 71"/>
                <a:gd name="T7" fmla="*/ 37 h 37"/>
                <a:gd name="T8" fmla="*/ 3 w 71"/>
                <a:gd name="T9" fmla="*/ 30 h 37"/>
                <a:gd name="T10" fmla="*/ 35 w 71"/>
                <a:gd name="T11" fmla="*/ 3 h 37"/>
                <a:gd name="T12" fmla="*/ 59 w 71"/>
                <a:gd name="T13" fmla="*/ 2 h 37"/>
                <a:gd name="T14" fmla="*/ 69 w 71"/>
                <a:gd name="T15" fmla="*/ 2 h 37"/>
                <a:gd name="T16" fmla="*/ 71 w 71"/>
                <a:gd name="T17" fmla="*/ 1 h 37"/>
                <a:gd name="T18" fmla="*/ 69 w 71"/>
                <a:gd name="T19" fmla="*/ 6 h 37"/>
                <a:gd name="T20" fmla="*/ 67 w 71"/>
                <a:gd name="T21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37">
                  <a:moveTo>
                    <a:pt x="67" y="7"/>
                  </a:moveTo>
                  <a:cubicBezTo>
                    <a:pt x="65" y="8"/>
                    <a:pt x="62" y="7"/>
                    <a:pt x="57" y="7"/>
                  </a:cubicBezTo>
                  <a:cubicBezTo>
                    <a:pt x="52" y="7"/>
                    <a:pt x="42" y="6"/>
                    <a:pt x="32" y="8"/>
                  </a:cubicBezTo>
                  <a:cubicBezTo>
                    <a:pt x="21" y="12"/>
                    <a:pt x="9" y="19"/>
                    <a:pt x="0" y="37"/>
                  </a:cubicBezTo>
                  <a:cubicBezTo>
                    <a:pt x="1" y="35"/>
                    <a:pt x="2" y="33"/>
                    <a:pt x="3" y="30"/>
                  </a:cubicBezTo>
                  <a:cubicBezTo>
                    <a:pt x="12" y="13"/>
                    <a:pt x="24" y="5"/>
                    <a:pt x="35" y="3"/>
                  </a:cubicBezTo>
                  <a:cubicBezTo>
                    <a:pt x="44" y="0"/>
                    <a:pt x="54" y="2"/>
                    <a:pt x="59" y="2"/>
                  </a:cubicBezTo>
                  <a:cubicBezTo>
                    <a:pt x="63" y="2"/>
                    <a:pt x="67" y="3"/>
                    <a:pt x="69" y="2"/>
                  </a:cubicBezTo>
                  <a:cubicBezTo>
                    <a:pt x="70" y="2"/>
                    <a:pt x="70" y="2"/>
                    <a:pt x="71" y="1"/>
                  </a:cubicBezTo>
                  <a:cubicBezTo>
                    <a:pt x="70" y="2"/>
                    <a:pt x="70" y="4"/>
                    <a:pt x="69" y="6"/>
                  </a:cubicBezTo>
                  <a:cubicBezTo>
                    <a:pt x="69" y="6"/>
                    <a:pt x="68" y="7"/>
                    <a:pt x="67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000A6F7-12C2-47AB-9FE0-538FB33FA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109538"/>
              <a:ext cx="881062" cy="1862137"/>
            </a:xfrm>
            <a:custGeom>
              <a:avLst/>
              <a:gdLst>
                <a:gd name="T0" fmla="*/ 53 w 234"/>
                <a:gd name="T1" fmla="*/ 7 h 495"/>
                <a:gd name="T2" fmla="*/ 58 w 234"/>
                <a:gd name="T3" fmla="*/ 0 h 495"/>
                <a:gd name="T4" fmla="*/ 60 w 234"/>
                <a:gd name="T5" fmla="*/ 321 h 495"/>
                <a:gd name="T6" fmla="*/ 219 w 234"/>
                <a:gd name="T7" fmla="*/ 435 h 495"/>
                <a:gd name="T8" fmla="*/ 229 w 234"/>
                <a:gd name="T9" fmla="*/ 420 h 495"/>
                <a:gd name="T10" fmla="*/ 234 w 234"/>
                <a:gd name="T11" fmla="*/ 410 h 495"/>
                <a:gd name="T12" fmla="*/ 229 w 234"/>
                <a:gd name="T13" fmla="*/ 421 h 495"/>
                <a:gd name="T14" fmla="*/ 224 w 234"/>
                <a:gd name="T15" fmla="*/ 431 h 495"/>
                <a:gd name="T16" fmla="*/ 213 w 234"/>
                <a:gd name="T17" fmla="*/ 446 h 495"/>
                <a:gd name="T18" fmla="*/ 50 w 234"/>
                <a:gd name="T19" fmla="*/ 335 h 495"/>
                <a:gd name="T20" fmla="*/ 53 w 234"/>
                <a:gd name="T21" fmla="*/ 7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495">
                  <a:moveTo>
                    <a:pt x="53" y="7"/>
                  </a:moveTo>
                  <a:cubicBezTo>
                    <a:pt x="55" y="4"/>
                    <a:pt x="57" y="2"/>
                    <a:pt x="58" y="0"/>
                  </a:cubicBezTo>
                  <a:cubicBezTo>
                    <a:pt x="21" y="50"/>
                    <a:pt x="9" y="180"/>
                    <a:pt x="60" y="321"/>
                  </a:cubicBezTo>
                  <a:cubicBezTo>
                    <a:pt x="101" y="437"/>
                    <a:pt x="177" y="482"/>
                    <a:pt x="219" y="435"/>
                  </a:cubicBezTo>
                  <a:cubicBezTo>
                    <a:pt x="222" y="431"/>
                    <a:pt x="226" y="426"/>
                    <a:pt x="229" y="420"/>
                  </a:cubicBezTo>
                  <a:cubicBezTo>
                    <a:pt x="231" y="417"/>
                    <a:pt x="232" y="413"/>
                    <a:pt x="234" y="410"/>
                  </a:cubicBezTo>
                  <a:cubicBezTo>
                    <a:pt x="233" y="413"/>
                    <a:pt x="231" y="417"/>
                    <a:pt x="229" y="421"/>
                  </a:cubicBezTo>
                  <a:cubicBezTo>
                    <a:pt x="228" y="424"/>
                    <a:pt x="226" y="428"/>
                    <a:pt x="224" y="431"/>
                  </a:cubicBezTo>
                  <a:cubicBezTo>
                    <a:pt x="220" y="437"/>
                    <a:pt x="217" y="442"/>
                    <a:pt x="213" y="446"/>
                  </a:cubicBezTo>
                  <a:cubicBezTo>
                    <a:pt x="170" y="495"/>
                    <a:pt x="92" y="451"/>
                    <a:pt x="50" y="335"/>
                  </a:cubicBezTo>
                  <a:cubicBezTo>
                    <a:pt x="0" y="193"/>
                    <a:pt x="14" y="59"/>
                    <a:pt x="53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46FE506-477A-45AA-AED3-5271163C7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6" y="214313"/>
              <a:ext cx="255587" cy="131763"/>
            </a:xfrm>
            <a:custGeom>
              <a:avLst/>
              <a:gdLst>
                <a:gd name="T0" fmla="*/ 33 w 68"/>
                <a:gd name="T1" fmla="*/ 3 h 35"/>
                <a:gd name="T2" fmla="*/ 57 w 68"/>
                <a:gd name="T3" fmla="*/ 2 h 35"/>
                <a:gd name="T4" fmla="*/ 66 w 68"/>
                <a:gd name="T5" fmla="*/ 2 h 35"/>
                <a:gd name="T6" fmla="*/ 67 w 68"/>
                <a:gd name="T7" fmla="*/ 2 h 35"/>
                <a:gd name="T8" fmla="*/ 66 w 68"/>
                <a:gd name="T9" fmla="*/ 5 h 35"/>
                <a:gd name="T10" fmla="*/ 56 w 68"/>
                <a:gd name="T11" fmla="*/ 5 h 35"/>
                <a:gd name="T12" fmla="*/ 32 w 68"/>
                <a:gd name="T13" fmla="*/ 6 h 35"/>
                <a:gd name="T14" fmla="*/ 0 w 68"/>
                <a:gd name="T15" fmla="*/ 35 h 35"/>
                <a:gd name="T16" fmla="*/ 1 w 68"/>
                <a:gd name="T17" fmla="*/ 31 h 35"/>
                <a:gd name="T18" fmla="*/ 33 w 68"/>
                <a:gd name="T1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5">
                  <a:moveTo>
                    <a:pt x="33" y="3"/>
                  </a:moveTo>
                  <a:cubicBezTo>
                    <a:pt x="42" y="0"/>
                    <a:pt x="52" y="2"/>
                    <a:pt x="57" y="2"/>
                  </a:cubicBezTo>
                  <a:cubicBezTo>
                    <a:pt x="61" y="3"/>
                    <a:pt x="64" y="3"/>
                    <a:pt x="66" y="2"/>
                  </a:cubicBezTo>
                  <a:cubicBezTo>
                    <a:pt x="67" y="3"/>
                    <a:pt x="67" y="2"/>
                    <a:pt x="67" y="2"/>
                  </a:cubicBezTo>
                  <a:cubicBezTo>
                    <a:pt x="68" y="4"/>
                    <a:pt x="67" y="5"/>
                    <a:pt x="66" y="5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51" y="5"/>
                    <a:pt x="41" y="3"/>
                    <a:pt x="32" y="6"/>
                  </a:cubicBezTo>
                  <a:cubicBezTo>
                    <a:pt x="20" y="8"/>
                    <a:pt x="8" y="16"/>
                    <a:pt x="0" y="35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9" y="13"/>
                    <a:pt x="21" y="5"/>
                    <a:pt x="3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73963A0-9BBF-4A4D-AA75-D003FC25C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8" y="139700"/>
              <a:ext cx="830263" cy="1782763"/>
            </a:xfrm>
            <a:custGeom>
              <a:avLst/>
              <a:gdLst>
                <a:gd name="T0" fmla="*/ 48 w 221"/>
                <a:gd name="T1" fmla="*/ 313 h 474"/>
                <a:gd name="T2" fmla="*/ 41 w 221"/>
                <a:gd name="T3" fmla="*/ 0 h 474"/>
                <a:gd name="T4" fmla="*/ 51 w 221"/>
                <a:gd name="T5" fmla="*/ 308 h 474"/>
                <a:gd name="T6" fmla="*/ 209 w 221"/>
                <a:gd name="T7" fmla="*/ 423 h 474"/>
                <a:gd name="T8" fmla="*/ 219 w 221"/>
                <a:gd name="T9" fmla="*/ 408 h 474"/>
                <a:gd name="T10" fmla="*/ 221 w 221"/>
                <a:gd name="T11" fmla="*/ 403 h 474"/>
                <a:gd name="T12" fmla="*/ 217 w 221"/>
                <a:gd name="T13" fmla="*/ 412 h 474"/>
                <a:gd name="T14" fmla="*/ 207 w 221"/>
                <a:gd name="T15" fmla="*/ 427 h 474"/>
                <a:gd name="T16" fmla="*/ 48 w 221"/>
                <a:gd name="T17" fmla="*/ 31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74">
                  <a:moveTo>
                    <a:pt x="48" y="313"/>
                  </a:moveTo>
                  <a:cubicBezTo>
                    <a:pt x="0" y="179"/>
                    <a:pt x="8" y="55"/>
                    <a:pt x="41" y="0"/>
                  </a:cubicBezTo>
                  <a:cubicBezTo>
                    <a:pt x="10" y="56"/>
                    <a:pt x="4" y="178"/>
                    <a:pt x="51" y="308"/>
                  </a:cubicBezTo>
                  <a:cubicBezTo>
                    <a:pt x="92" y="424"/>
                    <a:pt x="168" y="469"/>
                    <a:pt x="209" y="423"/>
                  </a:cubicBezTo>
                  <a:cubicBezTo>
                    <a:pt x="212" y="418"/>
                    <a:pt x="216" y="413"/>
                    <a:pt x="219" y="408"/>
                  </a:cubicBezTo>
                  <a:cubicBezTo>
                    <a:pt x="220" y="406"/>
                    <a:pt x="221" y="405"/>
                    <a:pt x="221" y="403"/>
                  </a:cubicBezTo>
                  <a:cubicBezTo>
                    <a:pt x="220" y="406"/>
                    <a:pt x="218" y="409"/>
                    <a:pt x="217" y="412"/>
                  </a:cubicBezTo>
                  <a:cubicBezTo>
                    <a:pt x="214" y="418"/>
                    <a:pt x="210" y="423"/>
                    <a:pt x="207" y="427"/>
                  </a:cubicBezTo>
                  <a:cubicBezTo>
                    <a:pt x="165" y="474"/>
                    <a:pt x="89" y="429"/>
                    <a:pt x="48" y="3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0737B6FC-9569-47A8-B88A-76CC407CB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6" y="1"/>
              <a:ext cx="884237" cy="1903411"/>
            </a:xfrm>
            <a:custGeom>
              <a:avLst/>
              <a:gdLst>
                <a:gd name="T0" fmla="*/ 205 w 235"/>
                <a:gd name="T1" fmla="*/ 460 h 506"/>
                <a:gd name="T2" fmla="*/ 47 w 235"/>
                <a:gd name="T3" fmla="*/ 345 h 506"/>
                <a:gd name="T4" fmla="*/ 37 w 235"/>
                <a:gd name="T5" fmla="*/ 37 h 506"/>
                <a:gd name="T6" fmla="*/ 55 w 235"/>
                <a:gd name="T7" fmla="*/ 16 h 506"/>
                <a:gd name="T8" fmla="*/ 85 w 235"/>
                <a:gd name="T9" fmla="*/ 4 h 506"/>
                <a:gd name="T10" fmla="*/ 170 w 235"/>
                <a:gd name="T11" fmla="*/ 36 h 506"/>
                <a:gd name="T12" fmla="*/ 192 w 235"/>
                <a:gd name="T13" fmla="*/ 59 h 506"/>
                <a:gd name="T14" fmla="*/ 191 w 235"/>
                <a:gd name="T15" fmla="*/ 59 h 506"/>
                <a:gd name="T16" fmla="*/ 182 w 235"/>
                <a:gd name="T17" fmla="*/ 59 h 506"/>
                <a:gd name="T18" fmla="*/ 158 w 235"/>
                <a:gd name="T19" fmla="*/ 60 h 506"/>
                <a:gd name="T20" fmla="*/ 126 w 235"/>
                <a:gd name="T21" fmla="*/ 88 h 506"/>
                <a:gd name="T22" fmla="*/ 125 w 235"/>
                <a:gd name="T23" fmla="*/ 92 h 506"/>
                <a:gd name="T24" fmla="*/ 124 w 235"/>
                <a:gd name="T25" fmla="*/ 92 h 506"/>
                <a:gd name="T26" fmla="*/ 131 w 235"/>
                <a:gd name="T27" fmla="*/ 261 h 506"/>
                <a:gd name="T28" fmla="*/ 195 w 235"/>
                <a:gd name="T29" fmla="*/ 328 h 506"/>
                <a:gd name="T30" fmla="*/ 201 w 235"/>
                <a:gd name="T31" fmla="*/ 319 h 506"/>
                <a:gd name="T32" fmla="*/ 204 w 235"/>
                <a:gd name="T33" fmla="*/ 313 h 506"/>
                <a:gd name="T34" fmla="*/ 230 w 235"/>
                <a:gd name="T35" fmla="*/ 347 h 506"/>
                <a:gd name="T36" fmla="*/ 217 w 235"/>
                <a:gd name="T37" fmla="*/ 440 h 506"/>
                <a:gd name="T38" fmla="*/ 215 w 235"/>
                <a:gd name="T39" fmla="*/ 445 h 506"/>
                <a:gd name="T40" fmla="*/ 205 w 235"/>
                <a:gd name="T41" fmla="*/ 46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506">
                  <a:moveTo>
                    <a:pt x="205" y="460"/>
                  </a:moveTo>
                  <a:cubicBezTo>
                    <a:pt x="164" y="506"/>
                    <a:pt x="88" y="461"/>
                    <a:pt x="47" y="345"/>
                  </a:cubicBezTo>
                  <a:cubicBezTo>
                    <a:pt x="0" y="215"/>
                    <a:pt x="6" y="93"/>
                    <a:pt x="37" y="37"/>
                  </a:cubicBezTo>
                  <a:cubicBezTo>
                    <a:pt x="42" y="28"/>
                    <a:pt x="49" y="21"/>
                    <a:pt x="55" y="16"/>
                  </a:cubicBezTo>
                  <a:cubicBezTo>
                    <a:pt x="65" y="9"/>
                    <a:pt x="75" y="6"/>
                    <a:pt x="85" y="4"/>
                  </a:cubicBezTo>
                  <a:cubicBezTo>
                    <a:pt x="118" y="0"/>
                    <a:pt x="155" y="22"/>
                    <a:pt x="170" y="36"/>
                  </a:cubicBezTo>
                  <a:cubicBezTo>
                    <a:pt x="185" y="48"/>
                    <a:pt x="191" y="55"/>
                    <a:pt x="192" y="59"/>
                  </a:cubicBezTo>
                  <a:cubicBezTo>
                    <a:pt x="192" y="59"/>
                    <a:pt x="192" y="60"/>
                    <a:pt x="191" y="59"/>
                  </a:cubicBezTo>
                  <a:cubicBezTo>
                    <a:pt x="189" y="60"/>
                    <a:pt x="186" y="60"/>
                    <a:pt x="182" y="59"/>
                  </a:cubicBezTo>
                  <a:cubicBezTo>
                    <a:pt x="177" y="59"/>
                    <a:pt x="167" y="57"/>
                    <a:pt x="158" y="60"/>
                  </a:cubicBezTo>
                  <a:cubicBezTo>
                    <a:pt x="146" y="62"/>
                    <a:pt x="134" y="70"/>
                    <a:pt x="126" y="88"/>
                  </a:cubicBezTo>
                  <a:cubicBezTo>
                    <a:pt x="125" y="89"/>
                    <a:pt x="125" y="90"/>
                    <a:pt x="12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11" y="122"/>
                    <a:pt x="108" y="188"/>
                    <a:pt x="131" y="261"/>
                  </a:cubicBezTo>
                  <a:cubicBezTo>
                    <a:pt x="145" y="303"/>
                    <a:pt x="177" y="345"/>
                    <a:pt x="195" y="328"/>
                  </a:cubicBezTo>
                  <a:cubicBezTo>
                    <a:pt x="197" y="326"/>
                    <a:pt x="199" y="323"/>
                    <a:pt x="201" y="319"/>
                  </a:cubicBezTo>
                  <a:cubicBezTo>
                    <a:pt x="202" y="316"/>
                    <a:pt x="203" y="315"/>
                    <a:pt x="204" y="313"/>
                  </a:cubicBezTo>
                  <a:cubicBezTo>
                    <a:pt x="212" y="306"/>
                    <a:pt x="226" y="322"/>
                    <a:pt x="230" y="347"/>
                  </a:cubicBezTo>
                  <a:cubicBezTo>
                    <a:pt x="235" y="376"/>
                    <a:pt x="229" y="413"/>
                    <a:pt x="217" y="440"/>
                  </a:cubicBezTo>
                  <a:cubicBezTo>
                    <a:pt x="217" y="442"/>
                    <a:pt x="216" y="443"/>
                    <a:pt x="215" y="445"/>
                  </a:cubicBezTo>
                  <a:cubicBezTo>
                    <a:pt x="212" y="450"/>
                    <a:pt x="208" y="455"/>
                    <a:pt x="205" y="4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928919E9-D6F5-4F7A-A2E6-0D9F8B8FF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3" y="1"/>
              <a:ext cx="857250" cy="1793874"/>
            </a:xfrm>
            <a:custGeom>
              <a:avLst/>
              <a:gdLst>
                <a:gd name="T0" fmla="*/ 30 w 228"/>
                <a:gd name="T1" fmla="*/ 37 h 477"/>
                <a:gd name="T2" fmla="*/ 48 w 228"/>
                <a:gd name="T3" fmla="*/ 16 h 477"/>
                <a:gd name="T4" fmla="*/ 78 w 228"/>
                <a:gd name="T5" fmla="*/ 4 h 477"/>
                <a:gd name="T6" fmla="*/ 163 w 228"/>
                <a:gd name="T7" fmla="*/ 36 h 477"/>
                <a:gd name="T8" fmla="*/ 185 w 228"/>
                <a:gd name="T9" fmla="*/ 59 h 477"/>
                <a:gd name="T10" fmla="*/ 184 w 228"/>
                <a:gd name="T11" fmla="*/ 59 h 477"/>
                <a:gd name="T12" fmla="*/ 175 w 228"/>
                <a:gd name="T13" fmla="*/ 59 h 477"/>
                <a:gd name="T14" fmla="*/ 151 w 228"/>
                <a:gd name="T15" fmla="*/ 60 h 477"/>
                <a:gd name="T16" fmla="*/ 119 w 228"/>
                <a:gd name="T17" fmla="*/ 88 h 477"/>
                <a:gd name="T18" fmla="*/ 118 w 228"/>
                <a:gd name="T19" fmla="*/ 92 h 477"/>
                <a:gd name="T20" fmla="*/ 117 w 228"/>
                <a:gd name="T21" fmla="*/ 92 h 477"/>
                <a:gd name="T22" fmla="*/ 124 w 228"/>
                <a:gd name="T23" fmla="*/ 261 h 477"/>
                <a:gd name="T24" fmla="*/ 188 w 228"/>
                <a:gd name="T25" fmla="*/ 328 h 477"/>
                <a:gd name="T26" fmla="*/ 194 w 228"/>
                <a:gd name="T27" fmla="*/ 319 h 477"/>
                <a:gd name="T28" fmla="*/ 197 w 228"/>
                <a:gd name="T29" fmla="*/ 313 h 477"/>
                <a:gd name="T30" fmla="*/ 223 w 228"/>
                <a:gd name="T31" fmla="*/ 347 h 477"/>
                <a:gd name="T32" fmla="*/ 210 w 228"/>
                <a:gd name="T33" fmla="*/ 440 h 477"/>
                <a:gd name="T34" fmla="*/ 208 w 228"/>
                <a:gd name="T35" fmla="*/ 445 h 477"/>
                <a:gd name="T36" fmla="*/ 198 w 228"/>
                <a:gd name="T37" fmla="*/ 460 h 477"/>
                <a:gd name="T38" fmla="*/ 169 w 228"/>
                <a:gd name="T39" fmla="*/ 477 h 477"/>
                <a:gd name="T40" fmla="*/ 12 w 228"/>
                <a:gd name="T41" fmla="*/ 229 h 477"/>
                <a:gd name="T42" fmla="*/ 30 w 228"/>
                <a:gd name="T43" fmla="*/ 3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477">
                  <a:moveTo>
                    <a:pt x="30" y="37"/>
                  </a:moveTo>
                  <a:cubicBezTo>
                    <a:pt x="35" y="28"/>
                    <a:pt x="42" y="21"/>
                    <a:pt x="48" y="16"/>
                  </a:cubicBezTo>
                  <a:cubicBezTo>
                    <a:pt x="58" y="9"/>
                    <a:pt x="68" y="6"/>
                    <a:pt x="78" y="4"/>
                  </a:cubicBezTo>
                  <a:cubicBezTo>
                    <a:pt x="111" y="0"/>
                    <a:pt x="148" y="22"/>
                    <a:pt x="163" y="36"/>
                  </a:cubicBezTo>
                  <a:cubicBezTo>
                    <a:pt x="178" y="48"/>
                    <a:pt x="184" y="55"/>
                    <a:pt x="185" y="59"/>
                  </a:cubicBezTo>
                  <a:cubicBezTo>
                    <a:pt x="185" y="59"/>
                    <a:pt x="185" y="60"/>
                    <a:pt x="184" y="59"/>
                  </a:cubicBezTo>
                  <a:cubicBezTo>
                    <a:pt x="182" y="60"/>
                    <a:pt x="179" y="60"/>
                    <a:pt x="175" y="59"/>
                  </a:cubicBezTo>
                  <a:cubicBezTo>
                    <a:pt x="170" y="59"/>
                    <a:pt x="160" y="57"/>
                    <a:pt x="151" y="60"/>
                  </a:cubicBezTo>
                  <a:cubicBezTo>
                    <a:pt x="139" y="62"/>
                    <a:pt x="127" y="70"/>
                    <a:pt x="119" y="88"/>
                  </a:cubicBezTo>
                  <a:cubicBezTo>
                    <a:pt x="118" y="89"/>
                    <a:pt x="118" y="90"/>
                    <a:pt x="118" y="92"/>
                  </a:cubicBezTo>
                  <a:cubicBezTo>
                    <a:pt x="117" y="92"/>
                    <a:pt x="117" y="92"/>
                    <a:pt x="117" y="92"/>
                  </a:cubicBezTo>
                  <a:cubicBezTo>
                    <a:pt x="104" y="122"/>
                    <a:pt x="101" y="188"/>
                    <a:pt x="124" y="261"/>
                  </a:cubicBezTo>
                  <a:cubicBezTo>
                    <a:pt x="138" y="303"/>
                    <a:pt x="170" y="345"/>
                    <a:pt x="188" y="328"/>
                  </a:cubicBezTo>
                  <a:cubicBezTo>
                    <a:pt x="190" y="326"/>
                    <a:pt x="192" y="323"/>
                    <a:pt x="194" y="319"/>
                  </a:cubicBezTo>
                  <a:cubicBezTo>
                    <a:pt x="195" y="316"/>
                    <a:pt x="196" y="315"/>
                    <a:pt x="197" y="313"/>
                  </a:cubicBezTo>
                  <a:cubicBezTo>
                    <a:pt x="205" y="306"/>
                    <a:pt x="219" y="322"/>
                    <a:pt x="223" y="347"/>
                  </a:cubicBezTo>
                  <a:cubicBezTo>
                    <a:pt x="228" y="376"/>
                    <a:pt x="222" y="413"/>
                    <a:pt x="210" y="440"/>
                  </a:cubicBezTo>
                  <a:cubicBezTo>
                    <a:pt x="210" y="442"/>
                    <a:pt x="209" y="443"/>
                    <a:pt x="208" y="445"/>
                  </a:cubicBezTo>
                  <a:cubicBezTo>
                    <a:pt x="205" y="450"/>
                    <a:pt x="201" y="455"/>
                    <a:pt x="198" y="460"/>
                  </a:cubicBezTo>
                  <a:cubicBezTo>
                    <a:pt x="189" y="469"/>
                    <a:pt x="180" y="475"/>
                    <a:pt x="169" y="477"/>
                  </a:cubicBezTo>
                  <a:cubicBezTo>
                    <a:pt x="142" y="405"/>
                    <a:pt x="92" y="319"/>
                    <a:pt x="12" y="229"/>
                  </a:cubicBezTo>
                  <a:cubicBezTo>
                    <a:pt x="0" y="144"/>
                    <a:pt x="9" y="75"/>
                    <a:pt x="30" y="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3760ABDB-A281-4897-8336-EF58E7396597}"/>
              </a:ext>
            </a:extLst>
          </p:cNvPr>
          <p:cNvSpPr txBox="1">
            <a:spLocks noChangeArrowheads="1"/>
          </p:cNvSpPr>
          <p:nvPr/>
        </p:nvSpPr>
        <p:spPr bwMode="auto">
          <a:xfrm rot="19234278" flipH="1" flipV="1">
            <a:off x="7555087" y="519701"/>
            <a:ext cx="920310" cy="1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Helvetica"/>
              <a:cs typeface="Helvetica"/>
              <a:sym typeface="+mn-lt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92643468-5F20-4373-96F1-177D9C9067A2}"/>
              </a:ext>
            </a:extLst>
          </p:cNvPr>
          <p:cNvGrpSpPr>
            <a:grpSpLocks/>
          </p:cNvGrpSpPr>
          <p:nvPr/>
        </p:nvGrpSpPr>
        <p:grpSpPr bwMode="auto">
          <a:xfrm>
            <a:off x="2628597" y="2773551"/>
            <a:ext cx="1979568" cy="1929586"/>
            <a:chOff x="0" y="0"/>
            <a:chExt cx="2389188" cy="2328862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07F7A2-FEF1-475F-9254-5BCA1C80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504825"/>
              <a:ext cx="725488" cy="1016000"/>
            </a:xfrm>
            <a:custGeom>
              <a:avLst/>
              <a:gdLst>
                <a:gd name="T0" fmla="*/ 124 w 193"/>
                <a:gd name="T1" fmla="*/ 262 h 270"/>
                <a:gd name="T2" fmla="*/ 169 w 193"/>
                <a:gd name="T3" fmla="*/ 257 h 270"/>
                <a:gd name="T4" fmla="*/ 193 w 193"/>
                <a:gd name="T5" fmla="*/ 240 h 270"/>
                <a:gd name="T6" fmla="*/ 166 w 193"/>
                <a:gd name="T7" fmla="*/ 262 h 270"/>
                <a:gd name="T8" fmla="*/ 121 w 193"/>
                <a:gd name="T9" fmla="*/ 267 h 270"/>
                <a:gd name="T10" fmla="*/ 10 w 193"/>
                <a:gd name="T11" fmla="*/ 148 h 270"/>
                <a:gd name="T12" fmla="*/ 46 w 193"/>
                <a:gd name="T13" fmla="*/ 0 h 270"/>
                <a:gd name="T14" fmla="*/ 14 w 193"/>
                <a:gd name="T15" fmla="*/ 143 h 270"/>
                <a:gd name="T16" fmla="*/ 124 w 193"/>
                <a:gd name="T17" fmla="*/ 26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0">
                  <a:moveTo>
                    <a:pt x="124" y="262"/>
                  </a:moveTo>
                  <a:cubicBezTo>
                    <a:pt x="140" y="265"/>
                    <a:pt x="156" y="263"/>
                    <a:pt x="169" y="257"/>
                  </a:cubicBezTo>
                  <a:cubicBezTo>
                    <a:pt x="179" y="253"/>
                    <a:pt x="187" y="247"/>
                    <a:pt x="193" y="240"/>
                  </a:cubicBezTo>
                  <a:cubicBezTo>
                    <a:pt x="187" y="249"/>
                    <a:pt x="177" y="257"/>
                    <a:pt x="166" y="262"/>
                  </a:cubicBezTo>
                  <a:cubicBezTo>
                    <a:pt x="152" y="267"/>
                    <a:pt x="137" y="270"/>
                    <a:pt x="121" y="267"/>
                  </a:cubicBezTo>
                  <a:cubicBezTo>
                    <a:pt x="72" y="258"/>
                    <a:pt x="24" y="208"/>
                    <a:pt x="10" y="148"/>
                  </a:cubicBezTo>
                  <a:cubicBezTo>
                    <a:pt x="0" y="98"/>
                    <a:pt x="14" y="46"/>
                    <a:pt x="46" y="0"/>
                  </a:cubicBezTo>
                  <a:cubicBezTo>
                    <a:pt x="16" y="44"/>
                    <a:pt x="3" y="95"/>
                    <a:pt x="14" y="143"/>
                  </a:cubicBezTo>
                  <a:cubicBezTo>
                    <a:pt x="27" y="203"/>
                    <a:pt x="75" y="253"/>
                    <a:pt x="124" y="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0122CD15-C78F-4289-B8A2-754F5B60B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075" y="779462"/>
              <a:ext cx="1222375" cy="1512888"/>
            </a:xfrm>
            <a:custGeom>
              <a:avLst/>
              <a:gdLst>
                <a:gd name="T0" fmla="*/ 52 w 325"/>
                <a:gd name="T1" fmla="*/ 19 h 402"/>
                <a:gd name="T2" fmla="*/ 135 w 325"/>
                <a:gd name="T3" fmla="*/ 4 h 402"/>
                <a:gd name="T4" fmla="*/ 307 w 325"/>
                <a:gd name="T5" fmla="*/ 171 h 402"/>
                <a:gd name="T6" fmla="*/ 277 w 325"/>
                <a:gd name="T7" fmla="*/ 359 h 402"/>
                <a:gd name="T8" fmla="*/ 270 w 325"/>
                <a:gd name="T9" fmla="*/ 392 h 402"/>
                <a:gd name="T10" fmla="*/ 307 w 325"/>
                <a:gd name="T11" fmla="*/ 364 h 402"/>
                <a:gd name="T12" fmla="*/ 311 w 325"/>
                <a:gd name="T13" fmla="*/ 360 h 402"/>
                <a:gd name="T14" fmla="*/ 303 w 325"/>
                <a:gd name="T15" fmla="*/ 368 h 402"/>
                <a:gd name="T16" fmla="*/ 267 w 325"/>
                <a:gd name="T17" fmla="*/ 396 h 402"/>
                <a:gd name="T18" fmla="*/ 273 w 325"/>
                <a:gd name="T19" fmla="*/ 362 h 402"/>
                <a:gd name="T20" fmla="*/ 303 w 325"/>
                <a:gd name="T21" fmla="*/ 176 h 402"/>
                <a:gd name="T22" fmla="*/ 131 w 325"/>
                <a:gd name="T23" fmla="*/ 9 h 402"/>
                <a:gd name="T24" fmla="*/ 48 w 325"/>
                <a:gd name="T25" fmla="*/ 25 h 402"/>
                <a:gd name="T26" fmla="*/ 0 w 325"/>
                <a:gd name="T27" fmla="*/ 62 h 402"/>
                <a:gd name="T28" fmla="*/ 52 w 325"/>
                <a:gd name="T29" fmla="*/ 19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402">
                  <a:moveTo>
                    <a:pt x="52" y="19"/>
                  </a:moveTo>
                  <a:cubicBezTo>
                    <a:pt x="79" y="6"/>
                    <a:pt x="110" y="0"/>
                    <a:pt x="135" y="4"/>
                  </a:cubicBezTo>
                  <a:cubicBezTo>
                    <a:pt x="229" y="18"/>
                    <a:pt x="292" y="102"/>
                    <a:pt x="307" y="171"/>
                  </a:cubicBezTo>
                  <a:cubicBezTo>
                    <a:pt x="325" y="254"/>
                    <a:pt x="291" y="330"/>
                    <a:pt x="277" y="359"/>
                  </a:cubicBezTo>
                  <a:cubicBezTo>
                    <a:pt x="263" y="386"/>
                    <a:pt x="257" y="399"/>
                    <a:pt x="270" y="392"/>
                  </a:cubicBezTo>
                  <a:cubicBezTo>
                    <a:pt x="277" y="389"/>
                    <a:pt x="289" y="380"/>
                    <a:pt x="307" y="364"/>
                  </a:cubicBezTo>
                  <a:cubicBezTo>
                    <a:pt x="308" y="363"/>
                    <a:pt x="310" y="362"/>
                    <a:pt x="311" y="360"/>
                  </a:cubicBezTo>
                  <a:cubicBezTo>
                    <a:pt x="308" y="363"/>
                    <a:pt x="306" y="366"/>
                    <a:pt x="303" y="368"/>
                  </a:cubicBezTo>
                  <a:cubicBezTo>
                    <a:pt x="285" y="384"/>
                    <a:pt x="273" y="392"/>
                    <a:pt x="267" y="396"/>
                  </a:cubicBezTo>
                  <a:cubicBezTo>
                    <a:pt x="253" y="402"/>
                    <a:pt x="260" y="389"/>
                    <a:pt x="273" y="362"/>
                  </a:cubicBezTo>
                  <a:cubicBezTo>
                    <a:pt x="287" y="334"/>
                    <a:pt x="321" y="259"/>
                    <a:pt x="303" y="176"/>
                  </a:cubicBezTo>
                  <a:cubicBezTo>
                    <a:pt x="288" y="107"/>
                    <a:pt x="225" y="24"/>
                    <a:pt x="131" y="9"/>
                  </a:cubicBezTo>
                  <a:cubicBezTo>
                    <a:pt x="105" y="6"/>
                    <a:pt x="75" y="12"/>
                    <a:pt x="48" y="25"/>
                  </a:cubicBezTo>
                  <a:cubicBezTo>
                    <a:pt x="29" y="35"/>
                    <a:pt x="12" y="47"/>
                    <a:pt x="0" y="62"/>
                  </a:cubicBezTo>
                  <a:cubicBezTo>
                    <a:pt x="12" y="45"/>
                    <a:pt x="31" y="30"/>
                    <a:pt x="5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A5D5ECD-25FD-48B2-98EB-0206EB04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" y="801688"/>
              <a:ext cx="1249363" cy="1527174"/>
            </a:xfrm>
            <a:custGeom>
              <a:avLst/>
              <a:gdLst>
                <a:gd name="T0" fmla="*/ 44 w 332"/>
                <a:gd name="T1" fmla="*/ 36 h 406"/>
                <a:gd name="T2" fmla="*/ 0 w 332"/>
                <a:gd name="T3" fmla="*/ 67 h 406"/>
                <a:gd name="T4" fmla="*/ 15 w 332"/>
                <a:gd name="T5" fmla="*/ 51 h 406"/>
                <a:gd name="T6" fmla="*/ 59 w 332"/>
                <a:gd name="T7" fmla="*/ 19 h 406"/>
                <a:gd name="T8" fmla="*/ 142 w 332"/>
                <a:gd name="T9" fmla="*/ 3 h 406"/>
                <a:gd name="T10" fmla="*/ 314 w 332"/>
                <a:gd name="T11" fmla="*/ 170 h 406"/>
                <a:gd name="T12" fmla="*/ 284 w 332"/>
                <a:gd name="T13" fmla="*/ 356 h 406"/>
                <a:gd name="T14" fmla="*/ 278 w 332"/>
                <a:gd name="T15" fmla="*/ 390 h 406"/>
                <a:gd name="T16" fmla="*/ 314 w 332"/>
                <a:gd name="T17" fmla="*/ 362 h 406"/>
                <a:gd name="T18" fmla="*/ 302 w 332"/>
                <a:gd name="T19" fmla="*/ 373 h 406"/>
                <a:gd name="T20" fmla="*/ 265 w 332"/>
                <a:gd name="T21" fmla="*/ 399 h 406"/>
                <a:gd name="T22" fmla="*/ 271 w 332"/>
                <a:gd name="T23" fmla="*/ 367 h 406"/>
                <a:gd name="T24" fmla="*/ 301 w 332"/>
                <a:gd name="T25" fmla="*/ 185 h 406"/>
                <a:gd name="T26" fmla="*/ 127 w 332"/>
                <a:gd name="T27" fmla="*/ 20 h 406"/>
                <a:gd name="T28" fmla="*/ 44 w 332"/>
                <a:gd name="T29" fmla="*/ 3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406">
                  <a:moveTo>
                    <a:pt x="44" y="36"/>
                  </a:moveTo>
                  <a:cubicBezTo>
                    <a:pt x="27" y="44"/>
                    <a:pt x="12" y="55"/>
                    <a:pt x="0" y="67"/>
                  </a:cubicBezTo>
                  <a:cubicBezTo>
                    <a:pt x="5" y="62"/>
                    <a:pt x="10" y="57"/>
                    <a:pt x="15" y="51"/>
                  </a:cubicBezTo>
                  <a:cubicBezTo>
                    <a:pt x="27" y="38"/>
                    <a:pt x="42" y="28"/>
                    <a:pt x="59" y="19"/>
                  </a:cubicBezTo>
                  <a:cubicBezTo>
                    <a:pt x="86" y="6"/>
                    <a:pt x="116" y="0"/>
                    <a:pt x="142" y="3"/>
                  </a:cubicBezTo>
                  <a:cubicBezTo>
                    <a:pt x="236" y="18"/>
                    <a:pt x="299" y="101"/>
                    <a:pt x="314" y="170"/>
                  </a:cubicBezTo>
                  <a:cubicBezTo>
                    <a:pt x="332" y="253"/>
                    <a:pt x="298" y="328"/>
                    <a:pt x="284" y="356"/>
                  </a:cubicBezTo>
                  <a:cubicBezTo>
                    <a:pt x="271" y="383"/>
                    <a:pt x="264" y="396"/>
                    <a:pt x="278" y="390"/>
                  </a:cubicBezTo>
                  <a:cubicBezTo>
                    <a:pt x="284" y="386"/>
                    <a:pt x="296" y="378"/>
                    <a:pt x="314" y="362"/>
                  </a:cubicBezTo>
                  <a:cubicBezTo>
                    <a:pt x="310" y="365"/>
                    <a:pt x="306" y="369"/>
                    <a:pt x="302" y="373"/>
                  </a:cubicBezTo>
                  <a:cubicBezTo>
                    <a:pt x="284" y="388"/>
                    <a:pt x="272" y="396"/>
                    <a:pt x="265" y="399"/>
                  </a:cubicBezTo>
                  <a:cubicBezTo>
                    <a:pt x="252" y="406"/>
                    <a:pt x="258" y="394"/>
                    <a:pt x="271" y="367"/>
                  </a:cubicBezTo>
                  <a:cubicBezTo>
                    <a:pt x="285" y="339"/>
                    <a:pt x="319" y="266"/>
                    <a:pt x="301" y="185"/>
                  </a:cubicBezTo>
                  <a:cubicBezTo>
                    <a:pt x="285" y="117"/>
                    <a:pt x="222" y="34"/>
                    <a:pt x="127" y="20"/>
                  </a:cubicBezTo>
                  <a:cubicBezTo>
                    <a:pt x="101" y="16"/>
                    <a:pt x="71" y="22"/>
                    <a:pt x="44" y="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E3F16D7D-CBCF-40AC-A3D0-854010B57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14338"/>
              <a:ext cx="758825" cy="1155700"/>
            </a:xfrm>
            <a:custGeom>
              <a:avLst/>
              <a:gdLst>
                <a:gd name="T0" fmla="*/ 78 w 202"/>
                <a:gd name="T1" fmla="*/ 0 h 307"/>
                <a:gd name="T2" fmla="*/ 24 w 202"/>
                <a:gd name="T3" fmla="*/ 172 h 307"/>
                <a:gd name="T4" fmla="*/ 135 w 202"/>
                <a:gd name="T5" fmla="*/ 291 h 307"/>
                <a:gd name="T6" fmla="*/ 180 w 202"/>
                <a:gd name="T7" fmla="*/ 286 h 307"/>
                <a:gd name="T8" fmla="*/ 202 w 202"/>
                <a:gd name="T9" fmla="*/ 271 h 307"/>
                <a:gd name="T10" fmla="*/ 188 w 202"/>
                <a:gd name="T11" fmla="*/ 285 h 307"/>
                <a:gd name="T12" fmla="*/ 166 w 202"/>
                <a:gd name="T13" fmla="*/ 299 h 307"/>
                <a:gd name="T14" fmla="*/ 122 w 202"/>
                <a:gd name="T15" fmla="*/ 304 h 307"/>
                <a:gd name="T16" fmla="*/ 13 w 202"/>
                <a:gd name="T17" fmla="*/ 187 h 307"/>
                <a:gd name="T18" fmla="*/ 64 w 202"/>
                <a:gd name="T19" fmla="*/ 16 h 307"/>
                <a:gd name="T20" fmla="*/ 78 w 202"/>
                <a:gd name="T2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307">
                  <a:moveTo>
                    <a:pt x="78" y="0"/>
                  </a:moveTo>
                  <a:cubicBezTo>
                    <a:pt x="34" y="51"/>
                    <a:pt x="12" y="114"/>
                    <a:pt x="24" y="172"/>
                  </a:cubicBezTo>
                  <a:cubicBezTo>
                    <a:pt x="38" y="232"/>
                    <a:pt x="86" y="282"/>
                    <a:pt x="135" y="291"/>
                  </a:cubicBezTo>
                  <a:cubicBezTo>
                    <a:pt x="151" y="294"/>
                    <a:pt x="166" y="291"/>
                    <a:pt x="180" y="286"/>
                  </a:cubicBezTo>
                  <a:cubicBezTo>
                    <a:pt x="188" y="282"/>
                    <a:pt x="196" y="277"/>
                    <a:pt x="202" y="271"/>
                  </a:cubicBezTo>
                  <a:cubicBezTo>
                    <a:pt x="197" y="275"/>
                    <a:pt x="193" y="280"/>
                    <a:pt x="188" y="285"/>
                  </a:cubicBezTo>
                  <a:cubicBezTo>
                    <a:pt x="182" y="291"/>
                    <a:pt x="175" y="296"/>
                    <a:pt x="166" y="299"/>
                  </a:cubicBezTo>
                  <a:cubicBezTo>
                    <a:pt x="153" y="305"/>
                    <a:pt x="138" y="307"/>
                    <a:pt x="122" y="304"/>
                  </a:cubicBezTo>
                  <a:cubicBezTo>
                    <a:pt x="74" y="295"/>
                    <a:pt x="26" y="245"/>
                    <a:pt x="13" y="187"/>
                  </a:cubicBezTo>
                  <a:cubicBezTo>
                    <a:pt x="0" y="129"/>
                    <a:pt x="21" y="67"/>
                    <a:pt x="64" y="16"/>
                  </a:cubicBezTo>
                  <a:cubicBezTo>
                    <a:pt x="69" y="11"/>
                    <a:pt x="73" y="5"/>
                    <a:pt x="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3AB4FE1-24E2-4193-B9CE-B690DDD1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" y="0"/>
              <a:ext cx="2325688" cy="2279649"/>
            </a:xfrm>
            <a:custGeom>
              <a:avLst/>
              <a:gdLst>
                <a:gd name="T0" fmla="*/ 315 w 618"/>
                <a:gd name="T1" fmla="*/ 5 h 606"/>
                <a:gd name="T2" fmla="*/ 616 w 618"/>
                <a:gd name="T3" fmla="*/ 332 h 606"/>
                <a:gd name="T4" fmla="*/ 521 w 618"/>
                <a:gd name="T5" fmla="*/ 567 h 606"/>
                <a:gd name="T6" fmla="*/ 517 w 618"/>
                <a:gd name="T7" fmla="*/ 571 h 606"/>
                <a:gd name="T8" fmla="*/ 480 w 618"/>
                <a:gd name="T9" fmla="*/ 599 h 606"/>
                <a:gd name="T10" fmla="*/ 487 w 618"/>
                <a:gd name="T11" fmla="*/ 566 h 606"/>
                <a:gd name="T12" fmla="*/ 517 w 618"/>
                <a:gd name="T13" fmla="*/ 378 h 606"/>
                <a:gd name="T14" fmla="*/ 345 w 618"/>
                <a:gd name="T15" fmla="*/ 211 h 606"/>
                <a:gd name="T16" fmla="*/ 262 w 618"/>
                <a:gd name="T17" fmla="*/ 226 h 606"/>
                <a:gd name="T18" fmla="*/ 210 w 618"/>
                <a:gd name="T19" fmla="*/ 269 h 606"/>
                <a:gd name="T20" fmla="*/ 196 w 618"/>
                <a:gd name="T21" fmla="*/ 338 h 606"/>
                <a:gd name="T22" fmla="*/ 190 w 618"/>
                <a:gd name="T23" fmla="*/ 374 h 606"/>
                <a:gd name="T24" fmla="*/ 166 w 618"/>
                <a:gd name="T25" fmla="*/ 391 h 606"/>
                <a:gd name="T26" fmla="*/ 121 w 618"/>
                <a:gd name="T27" fmla="*/ 396 h 606"/>
                <a:gd name="T28" fmla="*/ 11 w 618"/>
                <a:gd name="T29" fmla="*/ 277 h 606"/>
                <a:gd name="T30" fmla="*/ 43 w 618"/>
                <a:gd name="T31" fmla="*/ 134 h 606"/>
                <a:gd name="T32" fmla="*/ 159 w 618"/>
                <a:gd name="T33" fmla="*/ 35 h 606"/>
                <a:gd name="T34" fmla="*/ 315 w 618"/>
                <a:gd name="T35" fmla="*/ 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606">
                  <a:moveTo>
                    <a:pt x="315" y="5"/>
                  </a:moveTo>
                  <a:cubicBezTo>
                    <a:pt x="494" y="26"/>
                    <a:pt x="614" y="205"/>
                    <a:pt x="616" y="332"/>
                  </a:cubicBezTo>
                  <a:cubicBezTo>
                    <a:pt x="618" y="446"/>
                    <a:pt x="556" y="533"/>
                    <a:pt x="521" y="567"/>
                  </a:cubicBezTo>
                  <a:cubicBezTo>
                    <a:pt x="520" y="569"/>
                    <a:pt x="518" y="570"/>
                    <a:pt x="517" y="571"/>
                  </a:cubicBezTo>
                  <a:cubicBezTo>
                    <a:pt x="499" y="587"/>
                    <a:pt x="487" y="596"/>
                    <a:pt x="480" y="599"/>
                  </a:cubicBezTo>
                  <a:cubicBezTo>
                    <a:pt x="467" y="606"/>
                    <a:pt x="473" y="593"/>
                    <a:pt x="487" y="566"/>
                  </a:cubicBezTo>
                  <a:cubicBezTo>
                    <a:pt x="501" y="537"/>
                    <a:pt x="535" y="461"/>
                    <a:pt x="517" y="378"/>
                  </a:cubicBezTo>
                  <a:cubicBezTo>
                    <a:pt x="502" y="309"/>
                    <a:pt x="439" y="225"/>
                    <a:pt x="345" y="211"/>
                  </a:cubicBezTo>
                  <a:cubicBezTo>
                    <a:pt x="320" y="207"/>
                    <a:pt x="289" y="213"/>
                    <a:pt x="262" y="226"/>
                  </a:cubicBezTo>
                  <a:cubicBezTo>
                    <a:pt x="241" y="237"/>
                    <a:pt x="222" y="252"/>
                    <a:pt x="210" y="269"/>
                  </a:cubicBezTo>
                  <a:cubicBezTo>
                    <a:pt x="194" y="289"/>
                    <a:pt x="187" y="313"/>
                    <a:pt x="196" y="338"/>
                  </a:cubicBezTo>
                  <a:cubicBezTo>
                    <a:pt x="201" y="351"/>
                    <a:pt x="198" y="363"/>
                    <a:pt x="190" y="374"/>
                  </a:cubicBezTo>
                  <a:cubicBezTo>
                    <a:pt x="184" y="381"/>
                    <a:pt x="176" y="387"/>
                    <a:pt x="166" y="391"/>
                  </a:cubicBezTo>
                  <a:cubicBezTo>
                    <a:pt x="153" y="397"/>
                    <a:pt x="137" y="399"/>
                    <a:pt x="121" y="396"/>
                  </a:cubicBezTo>
                  <a:cubicBezTo>
                    <a:pt x="72" y="387"/>
                    <a:pt x="24" y="337"/>
                    <a:pt x="11" y="277"/>
                  </a:cubicBezTo>
                  <a:cubicBezTo>
                    <a:pt x="0" y="229"/>
                    <a:pt x="13" y="178"/>
                    <a:pt x="43" y="134"/>
                  </a:cubicBezTo>
                  <a:cubicBezTo>
                    <a:pt x="70" y="94"/>
                    <a:pt x="111" y="59"/>
                    <a:pt x="159" y="35"/>
                  </a:cubicBezTo>
                  <a:cubicBezTo>
                    <a:pt x="207" y="11"/>
                    <a:pt x="261" y="0"/>
                    <a:pt x="315" y="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AA01"/>
                </a:gs>
                <a:gs pos="50000">
                  <a:srgbClr val="FF7711"/>
                </a:gs>
                <a:gs pos="100000">
                  <a:srgbClr val="FFAA0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B5D00FC-0B2A-4C97-ACA2-07B675F656AA}"/>
              </a:ext>
            </a:extLst>
          </p:cNvPr>
          <p:cNvSpPr txBox="1"/>
          <p:nvPr/>
        </p:nvSpPr>
        <p:spPr>
          <a:xfrm>
            <a:off x="2743200" y="25096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D2A45A-6933-4F24-90E9-DDD23C75E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2" y="3929014"/>
            <a:ext cx="9178255" cy="2928985"/>
          </a:xfrm>
          <a:prstGeom prst="rect">
            <a:avLst/>
          </a:prstGeom>
        </p:spPr>
      </p:pic>
      <p:pic>
        <p:nvPicPr>
          <p:cNvPr id="9" name="Picture 8" descr="A picture containing child, room, person&#10;&#10;Description automatically generated">
            <a:extLst>
              <a:ext uri="{FF2B5EF4-FFF2-40B4-BE49-F238E27FC236}">
                <a16:creationId xmlns:a16="http://schemas.microsoft.com/office/drawing/2014/main" id="{D45D0FEC-7EE5-41A6-938E-F897A01C2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" y="980329"/>
            <a:ext cx="1886868" cy="1257608"/>
          </a:xfrm>
          <a:prstGeom prst="rect">
            <a:avLst/>
          </a:prstGeom>
        </p:spPr>
      </p:pic>
      <p:pic>
        <p:nvPicPr>
          <p:cNvPr id="11" name="Picture 10" descr="A picture containing building, table, sitting, front&#10;&#10;Description automatically generated">
            <a:extLst>
              <a:ext uri="{FF2B5EF4-FFF2-40B4-BE49-F238E27FC236}">
                <a16:creationId xmlns:a16="http://schemas.microsoft.com/office/drawing/2014/main" id="{BFEC4BC9-6169-4F68-B7FB-C9E5342FC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2" y="4331750"/>
            <a:ext cx="2028365" cy="1413072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3394F49C-43AB-4590-AEDA-FCF812A56D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52" y="1371427"/>
            <a:ext cx="1937577" cy="1352716"/>
          </a:xfrm>
          <a:prstGeom prst="rect">
            <a:avLst/>
          </a:prstGeom>
        </p:spPr>
      </p:pic>
      <p:pic>
        <p:nvPicPr>
          <p:cNvPr id="31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3" y="285311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0" y="115613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26" y="31489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287" flipH="1">
            <a:off x="522049" y="4086736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919" flipH="1">
            <a:off x="7319917" y="2751442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783474" y="4666440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063672" y="1872612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" y="6554788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27" y="10511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8"/>
    </mc:Choice>
    <mc:Fallback xmlns="">
      <p:transition spd="slow" advTm="2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DB0A-9B3E-4A80-9788-FF2511471E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8"/>
            <a:ext cx="9144000" cy="6865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506105C-9312-4A01-91EB-3EB9E175A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18" y="689213"/>
            <a:ext cx="4156735" cy="2449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picture containing room&#10;&#10;Description automatically generated">
            <a:extLst>
              <a:ext uri="{FF2B5EF4-FFF2-40B4-BE49-F238E27FC236}">
                <a16:creationId xmlns:a16="http://schemas.microsoft.com/office/drawing/2014/main" id="{CBA07411-FA08-454E-9E52-F0B51886DD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0" y="3808476"/>
            <a:ext cx="4102420" cy="2177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6A6C96-5E10-4676-B499-86A9D5907511}"/>
              </a:ext>
            </a:extLst>
          </p:cNvPr>
          <p:cNvSpPr txBox="1"/>
          <p:nvPr/>
        </p:nvSpPr>
        <p:spPr>
          <a:xfrm>
            <a:off x="2206788" y="3193156"/>
            <a:ext cx="45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2A941-BB54-4D33-B421-45F681339297}"/>
              </a:ext>
            </a:extLst>
          </p:cNvPr>
          <p:cNvSpPr txBox="1"/>
          <p:nvPr/>
        </p:nvSpPr>
        <p:spPr>
          <a:xfrm>
            <a:off x="208700" y="610429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E5B82ED-4838-4D7A-AF4B-53AE654038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07" y="3839487"/>
            <a:ext cx="4185193" cy="2209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81182-237E-4D4C-83BD-1D96E33560A5}"/>
              </a:ext>
            </a:extLst>
          </p:cNvPr>
          <p:cNvSpPr txBox="1"/>
          <p:nvPr/>
        </p:nvSpPr>
        <p:spPr>
          <a:xfrm>
            <a:off x="4394886" y="6175766"/>
            <a:ext cx="466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841C0-AA7A-49B6-8BDD-EC9E723FC0D2}"/>
              </a:ext>
            </a:extLst>
          </p:cNvPr>
          <p:cNvSpPr txBox="1"/>
          <p:nvPr/>
        </p:nvSpPr>
        <p:spPr>
          <a:xfrm>
            <a:off x="1042086" y="1630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</a:p>
        </p:txBody>
      </p:sp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0" y="239401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27" y="12192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88" y="291332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966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03" y="304565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00" y="225018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07" y="563280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07" y="395089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9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0"/>
    </mc:Choice>
    <mc:Fallback xmlns="">
      <p:transition spd="slow" advTm="2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9F48E7E-3C19-4D9C-9E76-6797A6E7A6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44" y="44052"/>
            <a:ext cx="9145292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2ADB542-4EF3-426D-B45F-78E8FA1BC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" y="963328"/>
            <a:ext cx="2741691" cy="2658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4" name="Picture 63" descr="A picture containing child, person, little, indoor&#10;&#10;Description automatically generated">
            <a:extLst>
              <a:ext uri="{FF2B5EF4-FFF2-40B4-BE49-F238E27FC236}">
                <a16:creationId xmlns:a16="http://schemas.microsoft.com/office/drawing/2014/main" id="{FAF36E4D-591A-4F24-B836-91D248698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46" y="1066800"/>
            <a:ext cx="26670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Picture 65" descr="A child posing for a photo&#10;&#10;Description automatically generated">
            <a:extLst>
              <a:ext uri="{FF2B5EF4-FFF2-40B4-BE49-F238E27FC236}">
                <a16:creationId xmlns:a16="http://schemas.microsoft.com/office/drawing/2014/main" id="{932B7B5E-6099-48CC-A7AC-7FD9CD87F4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34" y="976467"/>
            <a:ext cx="275260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Picture 69" descr="A picture containing child, person, young, little&#10;&#10;Description automatically generated">
            <a:extLst>
              <a:ext uri="{FF2B5EF4-FFF2-40B4-BE49-F238E27FC236}">
                <a16:creationId xmlns:a16="http://schemas.microsoft.com/office/drawing/2014/main" id="{19890261-8789-4158-ABCE-3613819B8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1" y="4021909"/>
            <a:ext cx="2741692" cy="2800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6" name="Picture 75" descr="A picture containing child, person, young, sitting&#10;&#10;Description automatically generated">
            <a:extLst>
              <a:ext uri="{FF2B5EF4-FFF2-40B4-BE49-F238E27FC236}">
                <a16:creationId xmlns:a16="http://schemas.microsoft.com/office/drawing/2014/main" id="{47F5E6AD-EB25-4379-9001-3F469E195F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63" y="3946327"/>
            <a:ext cx="2809875" cy="2943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A89E662-CF8C-43D0-9A4B-69D6A421C0EF}"/>
              </a:ext>
            </a:extLst>
          </p:cNvPr>
          <p:cNvSpPr txBox="1"/>
          <p:nvPr/>
        </p:nvSpPr>
        <p:spPr>
          <a:xfrm>
            <a:off x="1288058" y="176780"/>
            <a:ext cx="640080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 descr="A picture containing outdoor, game, grass, young&#10;&#10;Description automatically generated">
            <a:extLst>
              <a:ext uri="{FF2B5EF4-FFF2-40B4-BE49-F238E27FC236}">
                <a16:creationId xmlns:a16="http://schemas.microsoft.com/office/drawing/2014/main" id="{3D35F18F-D986-4028-810E-D97994DA94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46327"/>
            <a:ext cx="2809875" cy="2914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4" y="358374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9" y="357669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9764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5" y="49184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34" y="963328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1119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" y="198168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9263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72" y="16764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58" y="35812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2" y="52578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46" y="526295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48" y="372482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531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5"/>
    </mc:Choice>
    <mc:Fallback xmlns="">
      <p:transition spd="slow" advTm="3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3D71C8BA-135A-481B-A375-821C5DA28A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EBC743AE-F1C6-44A1-8E07-4EE5F18CABE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4671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85800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4290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2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2"/>
    </mc:Choice>
    <mc:Fallback xmlns="">
      <p:transition spd="slow" advTm="295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4A68DA0B-2DA6-4AA0-8404-72FD544D79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600DD077-44C2-4AC4-BD93-EB1B7065A1F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80127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0275" y="-4189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212" y="6852108"/>
            <a:ext cx="9144180" cy="10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2187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PRING_QUIZ_SHAPE0">
            <a:extLst>
              <a:ext uri="{FF2B5EF4-FFF2-40B4-BE49-F238E27FC236}">
                <a16:creationId xmlns:a16="http://schemas.microsoft.com/office/drawing/2014/main" id="{A08B2F91-3D7E-4751-96E7-8ACA3C014A29}"/>
              </a:ext>
            </a:extLst>
          </p:cNvPr>
          <p:cNvSpPr/>
          <p:nvPr/>
        </p:nvSpPr>
        <p:spPr>
          <a:xfrm>
            <a:off x="59487" y="-32208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>
            <a:extLst>
              <a:ext uri="{FF2B5EF4-FFF2-40B4-BE49-F238E27FC236}">
                <a16:creationId xmlns:a16="http://schemas.microsoft.com/office/drawing/2014/main" id="{796C25EB-A939-48CC-9BDF-A9B59ECA314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" y="69391"/>
            <a:ext cx="8997315" cy="6654377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8" name="Picture 1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0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799"/>
            <a:ext cx="9182100" cy="10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3363406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0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00F88-3A0E-4806-9B4B-C10C83B79F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" y="4481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2DCC02F-40FD-4ED0-9226-80CFAF39D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61" y="1631916"/>
            <a:ext cx="4743744" cy="242835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D2F594E-ACF6-4DD7-8FF3-DA2179CE37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4" y="194920"/>
            <a:ext cx="2189625" cy="2189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A11A558-5C87-431C-959F-22C78D5D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42" y="157916"/>
            <a:ext cx="2189625" cy="218962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438E0C6-D323-4060-9A4C-8EA1BCF28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2" y="3510299"/>
            <a:ext cx="2275952" cy="2275952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BBCEFAAF-6B2F-40F1-A4BA-B0C412BB6B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35" y="3510298"/>
            <a:ext cx="2275953" cy="2275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B1EA4-BEE5-4635-9C9F-DE16F8516805}"/>
              </a:ext>
            </a:extLst>
          </p:cNvPr>
          <p:cNvSpPr txBox="1"/>
          <p:nvPr/>
        </p:nvSpPr>
        <p:spPr>
          <a:xfrm>
            <a:off x="3495673" y="2430592"/>
            <a:ext cx="201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DCAFB1D1-7A52-4898-862C-8568D3CFB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" y="4342318"/>
            <a:ext cx="9113240" cy="265451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821380-5126-46EB-B0CB-3B1C73C9DD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8" y="639237"/>
            <a:ext cx="1301686" cy="1300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8222203C-D330-4ABF-91CA-461214B8F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12" y="553480"/>
            <a:ext cx="1358685" cy="1345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close up of a womans face&#10;&#10;Description automatically generated">
            <a:extLst>
              <a:ext uri="{FF2B5EF4-FFF2-40B4-BE49-F238E27FC236}">
                <a16:creationId xmlns:a16="http://schemas.microsoft.com/office/drawing/2014/main" id="{1AF16ACB-B6E9-419E-82AA-79B40E89EE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" y="3920574"/>
            <a:ext cx="1450563" cy="1448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1A426E7-928C-4BF5-A33B-79224691E7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4" y="3906124"/>
            <a:ext cx="1420815" cy="1477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84" y="2567324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9555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8" y="34675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84" y="55348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11" y="273408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8" y="319607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40602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07" y="519808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74" y="55626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7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urfing on the waves&#10;&#10;Description automatically generated">
            <a:extLst>
              <a:ext uri="{FF2B5EF4-FFF2-40B4-BE49-F238E27FC236}">
                <a16:creationId xmlns:a16="http://schemas.microsoft.com/office/drawing/2014/main" id="{271FEDDC-6841-47EB-9D61-B63007EB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2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AFAA61A7-CA25-4749-807C-5DA71B578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" y="878173"/>
            <a:ext cx="25145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6216F9-9346-4552-9B8F-9C09B8E7D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859319"/>
            <a:ext cx="2438403" cy="2329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child, sitting, table, little&#10;&#10;Description automatically generated">
            <a:extLst>
              <a:ext uri="{FF2B5EF4-FFF2-40B4-BE49-F238E27FC236}">
                <a16:creationId xmlns:a16="http://schemas.microsoft.com/office/drawing/2014/main" id="{DD3B9392-B4B5-4F5E-B858-11F4740B6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53" y="915337"/>
            <a:ext cx="23621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child is lying on the ground&#10;&#10;Description automatically generated">
            <a:extLst>
              <a:ext uri="{FF2B5EF4-FFF2-40B4-BE49-F238E27FC236}">
                <a16:creationId xmlns:a16="http://schemas.microsoft.com/office/drawing/2014/main" id="{5B26DEE0-255F-468F-8D16-C8E4F7838F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6" y="3706703"/>
            <a:ext cx="2619375" cy="25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sitting, young, little, looking&#10;&#10;Description automatically generated">
            <a:extLst>
              <a:ext uri="{FF2B5EF4-FFF2-40B4-BE49-F238E27FC236}">
                <a16:creationId xmlns:a16="http://schemas.microsoft.com/office/drawing/2014/main" id="{3A2442E7-EE35-4577-885C-8635E8CBFC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3719272"/>
            <a:ext cx="2533650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picture containing person, indoor, little, table&#10;&#10;Description automatically generated">
            <a:extLst>
              <a:ext uri="{FF2B5EF4-FFF2-40B4-BE49-F238E27FC236}">
                <a16:creationId xmlns:a16="http://schemas.microsoft.com/office/drawing/2014/main" id="{93307BAC-BBC8-48C8-9E34-10EE4183D9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06" y="3726536"/>
            <a:ext cx="2438399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27973F-3BA0-406E-A6CD-723381D24ACB}"/>
              </a:ext>
            </a:extLst>
          </p:cNvPr>
          <p:cNvSpPr txBox="1"/>
          <p:nvPr/>
        </p:nvSpPr>
        <p:spPr>
          <a:xfrm>
            <a:off x="1749105" y="152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6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FIRST_PUBLISH" val="1"/>
  <p:tag name="ISPRING_UUID" val="{3D4D8CE5-7835-4989-94B6-F3DE6CAA9CB8}"/>
  <p:tag name="ISPRING_PRESENTER_PHOTO_0" val="jpg|/9j/4AAQSkZJRgABAQEAYABgAAD/4TbW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wOjExOjI2IDE0OjI1OjI1AAAGkAMAAgAA&#10;ABQAABEckAQAAgAAABQAABEwkpEAAgAAAAM2NAAAkpIAAgAAAAM2N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DoxMToyNiAxNDoyNDo0NQAyMDIwOjExOjI2IDE0OjI0&#10;OjQ1AAAAAAYBAwADAAAAAQAGAAABGgAFAAAAAQAAEZQBGwAFAAAAAQAAEZwBKAADAAAAAQACAAAC&#10;AQAEAAAAAQAAEaQCAgAEAAAAAQAAJSkAAAAAAAAAYAAAAAEAAABgAAAAAf/Y/9sAQwAIBgYHBgUI&#10;BwcHCQkICgwUDQwLCwwZEhMPFB0aHx4dGhwcICQuJyAiLCMcHCg3KSwwMTQ0NB8nOT04MjwuMzQy&#10;/9sAQwEJCQkMCwwYDQ0YMiEcITIyMjIyMjIyMjIyMjIyMjIyMjIyMjIyMjIyMjIyMjIyMjIyMjIy&#10;MjIyMjIyMjIyMjIy/8AAEQgA8wEA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COaTFfOGIFaTbQAm3vSbaADbQR6UAG2jFADsUYoAMUYoYDWF&#10;N70AIaTFMBCKSgBCKMe1AC4oxQAYoxTAbg0uD60gDHNJQAc0mKYGmU70wrWYBtJPSkK88UwExSYx&#10;QAbaTbmgA20u3igQoFLg0DE28e9G3igBGWm4oAQrzTcUwGkUmPamAYpAOKAHBTS4oATHtRtoATYS&#10;KNnHWgAx2pMc0AGKMe1AG35Sle1IIFz0qWBK0CrGSVxVRYGkbaiFm9AM0gI2ib+6absOaADY3pSi&#10;M46UAGz2pQvtQApUelSLCMZIxQA7yVwTn9KWS3jVQyTK+T90A5H6U7DIGQZqPy+aQhDHgVEw5poB&#10;vSkxTGIQAaBz2piJ448rmkZAD0pAJt56UbaYClOOlR49qEAY9qMe1ABj2owPSgDcO/PK8fWpEUE8&#10;ipAWQg4UA/lSRZQ7kYq2MZHFCAj2KT94cmmmEk/dzmgCVbc4PynFH2YnPQfjSuA0WrswCoCT0pJb&#10;Ce1leOWPa6nlT2ot1Ab5blQPKXI6nPWneU5XGwfnVOSAUwOAQF78GkEDJ83G7ORzSuMrtBIzkkDk&#10;+tNNtJngfrSEMe3dFyxAqoyc/epoBpA7E0YFMBOaOaALEROKGU7ulIBBn0pwQ9SKBCuPlqDDZoQx&#10;NvrRimAuKMDHWgDeCd+evpUyoMZqQK7xjdQVAHGaAGkHG3PHXFOTI6tQBMytGwDEHIB+U560049T&#10;+dAAkhjcMrEEHgg1LdySyzsZndmPUls0XdrAQBfQmntGQ+MjPsaQx6oxIAGfai4hkglMU0ZRl6hh&#10;T8wIdg/yavWdtaPFM08rIwXKALnJz9f85prfUDHvwApxnr3GKzcc0IQ0ijFCEJjtRjmmM07VB5QJ&#10;H6U+SEyHCgZo6ARLa4HNTiEbcUWAq3ShQAtVNp65pAG00YpgG3NBWgDogvT/AAp2e1QA2d1ZUCxq&#10;pUYJB+971Xzz3oSsAA84/pUsEMtzMI4ULMeAB3poCS5tZbSZoZVw6nBGKiUDPJxxkcdaHoAuzgkK&#10;SFGT7Uxfm60ASIoB/H0qwzRyK0k0rmUnGAucjHr+VLQBBMxh8st8gO4D3qFnLMSxJJ7mncBODUh4&#10;HHcUAUNRCKiiN2YEAtkYwfSswrzTQhMU3FNAFAGTQBqQf6jJY7s4AFW7O7eymWSNFZx03ICKE7aj&#10;HSrvgFxvTcx5jAwR7/SqR3UAVJj83JqI0gDFLjHajoAEYpOF6DNCEdAe9ISgjbLEP2GOCKkZCTzU&#10;hgCwrLuBJ/hzyPrTAa7tIy7gAQAOFFS2d1LZ3CzQsVcHgihe7sC0Jb29l1C4aaViST09KrH5QTRJ&#10;tu4DNxP41LJIJH3CNU4AwufSqUvdasO+lhdysOV2kLgbR1PvmozmpEGTjH9akKptQqWLkfOCvA57&#10;evFACo3lurlQ2D0I4NJI29mYADJ6DtVc3u8tgvpYp3a/u6zjUiGmkxVAJSqPmHFHQDQjyABUofB3&#10;AD8RmgYB8ZOeaQkq2TxjkZpgUpm8yRm7k56YqPbzUiHYpKBhRigRvYz2/Wo2XORj9KkBAnNBXqet&#10;MAYs7bnJJx1JzSAHJzQBIAABketMblhwaQDkRDkOSOOMDvR5fAzTBXuO2rtJz/8AXpOMHj8aBiAV&#10;NHCXViuPlXcctQA3y8AZ78igqMDB57jFAivfmIxoEDKwU7yTwTntWSRzTYDSKTFIAxxT0HzCn0Au&#10;ouRTtoyP15pgPmhaCYwyY3A87SCP0pLh2faWkL4UAZ7AdBTApFSR070rKEPP5VIEZ5NNoAcqMx4H&#10;vTmjw2KEBs4k2MwU4UZPPvUO5v8Aa/KpAA7cdfyqWKQxndtyT2NMBDyc88mlXmgCaNW3qUUMewxm&#10;mGMhjuUgipuAnAboaD6imArTF5/NdVJzkjGAfypjuGdiF2gnOB2pgPEg8nZ5a7t2d3f6UgagY/jb&#10;mlXaVLd8UgKtxGfM2Ou1vRuKz5U2nBXBqugr32K5HNGKQgpVwCOO9AzSVTtBxgdqQ9f/AK9UAIpZ&#10;sKCT2AFJjjOBTAhZtqZwM+lV2YscnrSYC7TxxTliZ+egFJATbQo4z6UmCWJI57VQGozc5FBTeMx9&#10;uq9cVACbNi7nP0B703Du3HJ6mgBAjZ6/rSmN1ODwevSgCSGdreZHUAsvTNNklaWQszfMx596VkK2&#10;tyOVGimaNmyVOCVOR+Yppbj71MYfNt3dvrSbvSmgI7i8gsoGuLmVY4UGWZuMCuC1/wCJCxytHpBE&#10;ickSOuBjPp1zW9Cj7R67FwjdnLTfEHxHI3F/s9kiQf0og+IfiKBVX7YHAOT5iBifxrv+q07bGjij&#10;r9K+J8eptFBrCLDIBtE4zsP17j9a7G41H7TbQxhE2KMq4/iHY5rgr0fZPyMXHl0RT3H0pOvauckO&#10;/SlB9qARoLcSvBGrkkIMKD2FISfSqQJWHLkHIz7UOx24/pQMhZcjHGfekEY3gDls/jTsJkpiZJCj&#10;qQwOCCMYqaG4kt1lSMgLKuxuAeKezBO+qIQvQZzTwuOSam4GmhREdSitvGMkZK+4qaFYYjHKqNvX&#10;qCc7z/hUajI7pftTtMuFY/eUDAH0quIgFIPLE8EcUANEbZz/AFqRowjYDq4xnK9KYCAgHcQDjsRS&#10;ADOTggds9aQDAoDAjqOeaa4yxJx69KYFg3bGyW22x7A5b7gzmoI0R5ArkKpPLelVe4Hj/j/xGNT1&#10;J7O0kJsbdiq44EjDq3+H/wBeuPWBioI5yK9ijFQgkdMY2Qps3CbyjYPtUXl+i1rcq1gC4/8Ar13X&#10;gTXnjuV0m5kzC+TBuP3G67fofT1+tY14c9Noicbo9ELRk1JMLXCmF3+6NwZeh78/WvH0OYrnHY05&#10;cAg0AWkI6dvpU48vy/vHfnpjjFMY4bQBzUUgOAxBCnoSOtCAjI469akMDQeXLnBf5lKtyP8ADpVJ&#10;PcltbBI5kdndizMeSec0YLdc+nSk227saVtESiLBOQePWpBHUgWQOee1SJNLE4kRyrAYyOMCpvYZ&#10;GGIOQTkUE5IIxz14oAVQT2pjZXp0PXmgCM8//Xp6Z5A78HigBXRgA3OOgOKiI9RTAQgDsPyrG8WX&#10;76b4cup4jiVxsUgfdLcZ/U1dNXkkOOrSPEDH5r4xknoK3tN0lTt3gmvWnKyPQpxuzoP7MgaAxlQR&#10;iq40m1hXAiB+orFTZ0OCMXUtEQ5eIYI5wKwUd7W6R1O2WJg6n3BzW8HzI5qkUj2fTrxNS0+C6jGF&#10;lQNj0PcVdMDKcOpB9K8dxs7HnNai7ARj86Xy/m6HGaALKDJPAFSBcc8UATPMXhjiZUCx5wQME59T&#10;3qCbHmlI3MiKflOCP07UXC40xMhKsMEeooCFsDFFxkywfJvJGM4wTyfwqRI/br7UMC9DAs0yiRgg&#10;Y8tioJEEbsobIB4I71N3cQ5SMjOSM84pHxuYopC54zSGNp60AKTg8VG+7H4Z60CCIoC29S2R8vOM&#10;H1qRMYyaBgXQxMrb92RtAPA9f6VCfrTEG0yy4ROSeFHNcl8RleLw5IhxkSLnFa0V7yfmVBrmR5dp&#10;CrJeqCM11iyw27bXdUz0zXoz1dj1KTVrl61uLa4GI5Qx/GprqMRRFtjOx6AVlazN91oY7Q3srFhb&#10;xovoZMn+Vcrrdm8TCcpt5ww9DW9Nq+hz1U7HoXgOXfoMatwBnb9Qf8P5V1m0hA2RgnaOeePb8a86&#10;r/EZ5ktx8cYdJGLopQAgHq3OMCkRNzquQuTjJ6Cs7Ej2HlSMm8NtOMg5Bp4dWwMY4pMBxG0kAg+4&#10;PFMVmjkWRThgcigHqSTyvdTvK/LMc5qRIU8pmLYcEbVx19eaSSSsA4L+nvUsYKuCDg0MZOeFHtVV&#10;2waQh+CODS4O0DnB5xSGOWJ2jMgU7VIBPbvQjNGdysQemaewhh6+1NYYGAO9AEkcce8CQlV7kDOK&#10;RiOgP0pAMGzYwYEvxtIPHvUltay3M6JGjNuIHA96aV9EA0pNbvn5kZT1wRisfXtMXWNIuLNmw0in&#10;ax7N2NOL5ZJjjozx/QbZ4dXuYJBiSNWU+xBArobmeGzQLb2D3U5GWkKnA/HGfyr1JayPUpfAN0q9&#10;naT9/a+Vz2UjH51p3t2+CI1+YjjPrUSXvG8X7pjpYahJI0jX9woJ4RW6f0/Sn32ntPYTRzEuSh5Y&#10;c57H86vmV9DNxdtTe8LCRNFtA45HA9x/k11CocZ5Ga8+es2zyZ/ESeW3lGXjbu29ec/TrTPwqSS1&#10;DY3Etu9xHGxjT7x9KrBTmhqwFjaNo4oWPdjjnPepAkC44zT1XjmgZaXyzFyuJB0I7/WmqoMmCcDP&#10;UigQsuFLAHcAeDjrVCZssaXUC0cY4OaWgZYS9nS2aBZXCEgkZqA7i2ec0XbAmSKEq/myFCFJUAZy&#10;fSmRvEkRRhmQ/db+7RpYBJjACvlbwNo3biOvf8KjdkO0oGHHzZPU0O1xCTRvC211wcZpba6e1uEl&#10;jYqykcj070RfVAiJ5C+STyetRNQB5/c6Uun+MZGOSt0GYE+/OP0rYNkjDKJg+tdvNezPaw+sLleW&#10;zKEL8pbr8xwB7mq81lD5C3H2pCpOMoC38qtM1aLdpbxshRiCw6MBgGob63ESsR93ac0r6iktDQ0Z&#10;FTS7NTgBUHIrZLjOFZmUfdz6VyPdnhy+JiBs96cFJG4Dge1Ik1bPWrq1spLZGIR/0qjkuSx5JOcm&#10;m5NpJ9AuTjAjIIBJ785FHU8VIx4QqBkEZ6Zp4XvSAXA6fypUIzSEJOVEasHBJzleeKzZGyaaBl/I&#10;HBOKcgaRggIyTgZOBSAQE8807ftwR1BoAW4umuXDPgbVwMCocYOG6jsRzSSsrAK5XYByCPeo8r/e&#10;PrTAa0hc5Zyfqabk46/pQgDfgdRQGyegoA4rxxqMel6jp1xIp2MGVtvUHIIP861IJSIwy4KkZBrs&#10;ivcTPVwcrxsZ01+huEhLbp5CdsfTd+J4qybC+f70dvAMZ3SzLjHXsa0SZ13XUznvdmoC0j8qbaMv&#10;LExKrzjHI5NWtUkWHTbiV2+VI2OT9KGveREn7rJPD1yLvRbSQN1jAP1AxW5GuBwTiuOatJnhy3LU&#10;M3lRuhRHDEZ3Dnj+WalaYNAsaoExy5Un5znjP0ouLcYoHb0qVBllGCeegPWpAszBDcMI42jTPCOc&#10;kUgXAHHWjQd7jhnvml6jrUiE37WzgHB6GiSXzZHkVAuedq9BStrcZVlk4PNVmwcYPPfiqJbNI28h&#10;DMqkqoySO1MCt33ce1IYHGfWhWwcYzn1oAMYzk0gGfc96AGtknOKYQcUAMI96VMAnKg5BHNMQhB+&#10;lPUfL1oGec/FZALaw9dzfliofCXiFLzTEtZ2H2iAbTk9R2NejTjzUF5HfhJWZqzwQXDESIHUnP0p&#10;RptqFAVXP5VFz04ysRm3SA4RNoPUnqa5Xxd4hWSBtMgYktjzWHQDritaUeaRzV52izX8AX4ksns2&#10;PzRncP8AdP8A9f8AnXoXlgRRsrqxYHKgHK1yV1aozyZq0iSJvLkV9oO052kcGpHPmyvIQq7jnavQ&#10;ViZW9645VHYVYhQbmJk8sqMrkdT6Uh7j+HBdnJfPIPekC+35UhrRFi3WA7vOLAbTjbVd3AbGeM+t&#10;LW4kQ/fPak7cCmMilyRwaiC7vQ0CNc/zoAHQnHvSGNJFNwDj5RwOvrQAOgCk7TTrmdJZVaGFYQqg&#10;YUk9O5zTvpYCuwwQOGyM8dqac+lIQ1ydxwSR0Bb0oWN2idxt2pgHnnmgBqhmPA69KmETHIORgelA&#10;zzX4mYeG2J5w5A/KvPdGdodYjKsVyCOK9XDfwjqo9GeiQPMArBs+oatBbucrjYv51iz1UVbjzZW+&#10;duCPujpXmOtjbrVyPRh/IV0YfdnLidjW8KX5sdWhk3YVjtb3H+f6V7XCAVXHPHrXLi42nc8+qtUW&#10;Y1UMCykr3xU6TyLIrBuUXauQDgVyNXVjK7TGKBj37CpCjI7IwwwOCKQD9jBFYghW6H1oz3zQAx2H&#10;JqJmyfSgGAbb357VPDbm7YhCA4GTnuKQis4DEKAdoP4mpYYelAF4xGhz5j7toXgfdHtQMQxFACyk&#10;Z6ZGM0ixMVYqpIAySB0FFmA1vmXBzgVEVwT9KAHSMZdgIRdq7RgY/P3qS+tIrcxFJkkDruO3+H2p&#10;7q4b6lPbg96Xyj5YbjBOOvNIRJbxr5ybh8u4Zq1d3MJsxbxpiUHmXpvHpTTH0PI/iZIpFtkKuGxt&#10;X6YJrzy0yuoRsOobIr1cN/COqlsj0mxkDRqeuRxWlGoJ6Vg1qerHYZOgU15d4jj2a7ce+D+grfD7&#10;nNiditaSNHIGU8g7gfcV7r4auxe6Lbyg5+XH8uPwrPGLRM4Kuxtpsyd4J4ONpxz2oxxXnmBJg7Qc&#10;r07Uqj8h3pCHA7cc9PemM/GM0ARuys/yggHsTmmfnQA5DhslQwI6GnDcflQ4Hf3pAWBGHOSPmH61&#10;ZijC80AW5CzsWY5OMVF5ZOcKTgflQ9dSmIwlkjBYsyR/KM9B7U1SyqVUkBhhgD1ou73ERkY6CmlF&#10;8vqdxPOR0FADWHOQBg9h2qMqcdKBDdh96Uliqrk7V6A9qQyQL5aEnA+tV7+SHzMW29kwOXGDnHNd&#10;NGi6jLhDmPFviJDeR60rzztLHIv7skABcdsCuTtnAnjZv4TXqwioxsjqSSdkd9pkimNQWFdBbzJ6&#10;iuOa1O+D0FuSNhIrzjxVAf7R87Bw6itKGkjOv8JiQNyPavXPh1OZNKkjLf6t+B7UYte4efU+E7qM&#10;KQQVYsfu7fWlwcA4xXmaWOVXHUFiAR2PbNIZGX4P9aQAndjJx1oAUBSBkHIPJB4xTSMf0oAWOMs3&#10;OauxQ9BikBYWLByRTwOenFITJwwGeAeO9N+U9eD2ouUIuzncCeKadpPancBjL3FM2OckKTjrxQAx&#10;lJXIX7o5NN28D2pCQMoVsKdw9cVI/wC8DOAqscYUDj/P+Nb0KftJWKhDmlcY8A+XaSx2/Nkd6hnt&#10;2kUEZ+UYGOwr2EklZHXZI43xX4Hu/EVo09qVLW/OCcHn+fSvItQ0DU9LnaO4tZAwOMhc0wepueHp&#10;ZZE2TQ7VXguSVx9a6n7PtTcjZ9CDXLU0kd1O/LcYZJujdKzdU0+O4tmM3Kjn6VMXZ6BJXR54SFnc&#10;L93ccV6l8N5CI7jg7WCg4Puf8a3rwcoWR58ldNHo6YwCKeOBXkSTTszkasPeV5yodlG1cc4A4qqW&#10;3cmiUnJ8zBu+omc1JEMg54pCJklWLeDGr7lIG7t70xVG7JGTUdRlmNDnpirscYUcmmIVgAeKbz6V&#10;Iix5QzShApBIDexoRYzyx70CLimA0REnAYA9eaaqyLuKkjIwSD2oAjZTzxSBcqctgjoMdaBMWOMF&#10;23LkY456GrSRAL0r08HC0eY6aKsrkyxRlWLNggfKMdajMQ/D2rtNTK8Q6lBpFoZQ1st0VzFBJMIg&#10;+ODgnvXmGo+IWuLszTWyW1x5TKpLE+W5BAJBHA5qgSZa8M+ILGztpYNVunaYtuBwXAXAGM4/+tzX&#10;Z2tho+q2RvLZbSeLdtJTGc/zFTONtWaRlKOww+F9LY5+zuPpM4/rUc3hDSJoWjeCQgjHM7nH61HI&#10;ivbSZx3iL4ZxGyU6Wm2SPJxjlq6LwZ4bbStESKZMXLEs+R+QqjFnWWNnC8oWeUxpnkhc1Uu1EUhC&#10;nK9jiuLFUlbnRz1Y9SruJ55FNLDPJ4rgOce0EixLKy/IxwpB61NBH8uW6dvelcaY4rlvapkhwEbc&#10;p3DOAeR9aLaCbL0UPAqcKScKM/hSGya506aG3WZhww/KqDEU5QcXZis1uaJjI/Gm478VJoMbpgUn&#10;IHA6UCGZOQPQ9aszzQzxqsSbWX73H3/emnYLlRkICkqQrdDjrSbUxyxznpigCyscagKoye5NSBCD&#10;9envXt0o8sEjsirIdgAFDjDcjjoaWJQTtI6GtBniXjDVJtV8RXU8YTy1by045CDgH8ev41zjavdx&#10;6XJYCeX7O75aM5IGDgfh7ewqYu7PSqUlyKLMsyEyCMuOBkjOD2re8O+ILnRLwSROXgfAkjPIf/A+&#10;9dO6OHyZ7VG24AjvVlkjMe+N+VUblfgk+3tWDvczIevapI5vKkVggJByMjIoEyYhWjWQDaSeRVS5&#10;ijeM7wcDJ+U89Kzqq8GiZK6MYntSdefWvHOIv2yxLGGunBibO1Vb5gfpTQf32W5U9MelKSsEXct+&#10;WpkOwHbnjPpVyC3GMnpUlFl5IwPlUbs9R0quXOc56UPUlk099NNAkTudqjpWbK9NyctWF2zWadaZ&#10;56dCKksb5yUhnXscZ7UBcjeRWA5Gab5mMjHSgQjSZ654pFIZwB07kiqirySGtWaEajFW7aFZ2KMw&#10;AAzzXubI7UROv3o2wePlb1pkLDEgOM8LnPb/AD/KmM8C8QI1jq13aCWO4aNyoeKYYK+nA69vXtWD&#10;N50mPLgjjzgMe5/z70opXO+dZShdEU0J358tdx5wR0+lXNNgsWuP9MZ4F/vKPvceo6fWulwcUedq&#10;nc9U0G8eK1j87UjdW7j91JJGM/QuDz+IBro0kDIxLcgcDHWsbABkJ7U+OYqeQMZpAW87gu3HJ/Co&#10;2XPBpMDn5IzHMyf3Tj6ikXHevFkrOxwPcfncRnPpj0q7boWUDHB/SoY0X4osAnIGO3rUu44xmkwY&#10;pGO+TTTSJIpHxVOR8nigZrNjHeomHHHagsWV1cjbGqYAGFJ596ix6027u4hr4yuM9O9AZjlixJJ5&#10;JpCLCCE27szYkBGBng9aLQbmZmHAGM5xW2HTdVXLp6yRoKUIGR2p+0fwN+BNe0diEBwSj/h7VlxC&#10;YalcIxxb7VZMepznn8j+NIZn2PgjQLSKdBaG5M42yNM24kZz17c+noPStJ9D018btOtjiMxAmMEh&#10;T1FNaCWhx1z8K7GS78yK9ligzxFsDEewbPT6g1HL8O9P054bkz3UkSMPMwwGB68DOM9fY1r7RtWD&#10;ci03wheXqPaapb2cdrHIZIZ7Y4OTngKOMZwcHH+Gfp99HZSz6INSllEVzsWUt5ffbjJJI+bI54PH&#10;NQnbcnZancWFzBcxwIZAZXQH7pAY45xWkLYY6UmhjHj8sE4JFOXDpnP6dqQzC1Ndl6cfxAGq65Oa&#10;8esrTZwz+Jly1QrIrbVO05ww4NaUKbVrIROBkgevc9qUjaxGQcdx3qRCelMY4oArTq6orsMK/wB3&#10;3quAWPHNDTT1JvfY2ytRleopGoxlpNvvQIjcDcMelNxgdqBBjNXbddiAfjXZg1edzWkveLLMztuO&#10;Mn0FGa9RnUlYbLN5Sky5AUZ5HIqGwiDWyyuql25554oGXl6Yp22gQeXjqOaRo1K4xz3oA5O+3RXN&#10;wtoht/LziNh/rPdR2HPb/wCtWT/whVhe+IHupXlGMSsgx87Zz19P8atpNDlFNHT2Vvpl5+/ih2yI&#10;QwjZSAP9oDp+IrXSMtkAZPsKTEQzRAgg1nRvnjgY7VIFPVId0ayAfdPP0NRRWRZDcRoRCCAAzZxX&#10;lYu0al2cdVWmXIIiGyqZI5xjNT/lzXMQPAz0opCGs20GoJJz5fljGM5z3oBkUI8+RYSep4Y/w/8A&#10;1qmuIjFKUyCc5LAcH6e1ISReZTSbSeOaDQQIS231p9xaSW+N5+8MjmtY024OfYluzsQbQceuKbtF&#10;ZjHLGGbpV0RMse7advrXo4KOjZ0UloBPOac6bIUfep3Z4B5H1rvsa3Of8R3UjWexW3FmAfJP3fT9&#10;K3dKkV7GIf7OOuazjJOTXYL9C0FJPt60/gcDt3qxkibQQWGRnketKQEw42nnhTzQBm6of9CkYwec&#10;uPnQEg7e+Mdcdcd+nesJFksIFEQ8t9n7vcM4ViMA/QhR7Zq1sUnoZ+oavHocqSXkN5tuH8uPYNoH&#10;dvcckex7dDU3hbxBqur6lOq2qDS4neMTM3z8dPmB2sT3xwM9fUbJvqdZdFYrd5ifkUEk+lc/ZuXG&#10;c8dSSKgZcfDoR2IxUNvCc+XvCj3PFcGMjqmc1daokQlehI47U5BkgfzrgOckDkRbMDBOc45prPwA&#10;eg6cUhlaWUYx+tVjljxSJZMo2qAp6jk1KGwuG5HY+lAzQM0Z6/rSb16gj86ChpfByKY8xY5Yk4ql&#10;JpWDQjL9xxxUe8VIFq1+cE+nFajXzGzFvsXr14r2MIrU0dNNe6U6rzyBEJPQV0GpiXQ85XJ5yOK1&#10;NDm/deWeMc1x4efNORjTd2zeIUxkggYxkE8k+1NGNwBPHtXYaoN2KJHAPU5z0oGV5XbYSmCccAnj&#10;Nc1fXF9FJGZipKIS6/LgA8ZJ7qeRj+VXEaGnUIZIkjR5NmwsA+CFI7AkZ/z+FXPD+j2GkRSS2StG&#10;twFZ4/O3qhGeF+mT+lOSE0N8T6mINO8uM7GkITGfvc5P6VWt386xhuIYysB+U/72OawclewJmhF8&#10;0e7I646805kUqzFsMOi461jio3p3May90QAbM7hknGO4pRxXlHKKWxzUEso6D09aQEAjklI2gnIJ&#10;Hpx1pY1O3HOM5xSvrYVnuSgYH/16X60DJqQ8jABz65oGT4h+zE7z5ueFzxVUk85pK/UL6DWY5PsP&#10;WkX1pgW7W6g882QkX7SIxMY++0kgH8xVnOenOPSvcoK1NI7KfwiNN5IbJxkYOayri8DuEUBh3BHB&#10;qqkuWDY5/Cyo3SptOlaCckY5B6815uFl+8Oek/eNs3XyoT19akjlZ8lecDJwOleodSJA4I606bG+&#10;mBASCetU5rC3uLtZ5Q7YUKUD4DAEkZx16mhDuU30aMQNHLK0kpJIfpx2GB+GfpU9hGIonQBlYvlw&#10;zZ5wOnt0qm7iuc54rt5Xut+DtiUY+h71naXfywERBj5bHJXsa5F/Eal0ZnCWrR1Vtcq6KAQAPzq1&#10;IyiMuzBVUZJJwBWlWN4NFTV1YaKfyFDEcV4rOErSzZPB71XLFsnmkSx6KTxzVgLtBB7UDQooxSGT&#10;Gm89qBgSOOox1yaJXVyu1FTAwcd/ejoBFxk/WhT2PpigR5/8QrprDxUhtriRZJLJIZQvGVLZwD78&#10;H/JrkF1S8sJFksLh4mXgPHIVZj35HXmvdhF8qPZpVIU6Wu7JpPFviGV186/lOw4yGXn9OR713XhC&#10;+1DUbOS5vbZVhXj7SZAAfw7VdeClTaRzTi5LQ30ntblsQXMMh7bGBqWM+XLjAORgE9q8mheNVXOV&#10;RcZ2ZbmkxCvPelt7+SHd5b7d4wcdxXqtXVmdSJkuj61buZ8lfdRVAV/NFIZj60IBBJmpGaNCjI2W&#10;I+bIxincRl6qxup/3nzAoBXCTTx2czLPKEKkjnk8fTmuHncq8mzGF+doe11aXyBIdau7KT+95fyH&#10;8uR+dYPiG11zTFggl1aW7t7jLxss7MrAf7P4j1rsjKMlY62nFHq2n3q3umWt4OBPCkmM5xkA4/Wt&#10;C51WKTTktliUMpOWrxG+VtHmN2bMnOTUsaZFZkFgDvjFP2E4JHXpx1oKQEHHA4FOA9aAJ2AxSYBz&#10;xSGMNMbrQAzALdO9RngmhbiW5xvxNgj/ALU06XbiRoSpYE9ASRXm9oxJdzhir5G4ZHU9jX09Nfuz&#10;veyPTtF0bTb3w9fXU9lC0xTG5V24G0HgDAHPp1rlbSV4ormzjYrbtOC0Y6HA4zXJNnRh9ZD2HIPc&#10;Hj2rW0rVL5rpIXuXdM4+f5j+Z5rnsuZMurCLV2juoQJJrZH5VpVBHqCartxIwHZiP1rtOUcpOK0J&#10;2OyPnqtAMjSRwjgMcMMEevNN3ENSQMATnrSsxz1PSmIqSklufSvLdUYy6/fFzkid1H0BIFcC/jSI&#10;or94x8IGRxXUeF7aG8upUuE8xYImeIEn5CwwxH1Faw+I7J/AzR8NEjwnpoHaBa0cn1NeZU+JnjS3&#10;HpVzAA4AHAqBId2qQfdoKRdtkVrO4YqCVxgkVUXqKS3Y1sj/2QD/4AAQSkZJRgABAQAASABIAAD/&#10;4THoaHR0cDovL25zLmFkb2JlLmNvbS94YXAvMS4wLwA8P3hwYWNrZXQgYmVnaW49J++7vycgaWQ9&#10;J1c1TTBNcENlaGlIenJlU3pOVGN6a2M5ZCc/Pg0KPHg6eG1wbWV0YSB4bWxuczp4PSJhZG9iZTpu&#10;czptZXRhLyI+PHJkZjpSREYgeG1sbnM6cmRmPSJodHRwOi8vd3d3LnczLm9yZy8xOTk5LzAyLzIy&#10;LXJkZi1zeW50YXgtbnMjIj48cmRmOkRlc2NyaXB0aW9uIHJkZjphYm91dD0idXVpZDpmYWY1YmRk&#10;NS1iYTNkLTExZGEtYWQzMS1kMzNkNzUxODJmMWIiIHhtbG5zOnhtcD0iaHR0cDovL25zLmFkb2Jl&#10;LmNvbS94YXAvMS4wLyI+PHhtcDpDcmVhdG9yVG9vbD5XaW5kb3dzIFBob3RvIEVkaXRvciAxMC4w&#10;LjEwMDExLjE2Mzg0PC94bXA6Q3JlYXRvclRvb2w+PHhtcDpDcmVhdGVEYXRlPjIwMjAtMTEtMjZU&#10;MTQ6MjQ6NDUuNjQy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CnwLD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a3PSmSfewvIq3n2qEx7W&#10;ya/FzzBjx7lx3qPafSrG01HQA2OPK4NJtEfvT8h++Kese37nH1p3AhkApgUr2zUyx+tHPpSHLQgC&#10;MTjHy0qhlGUkwfpUqgikaPacDrTuTci3DGW4FN/1Yz1FSMmUwKduHl/MKQyv/u07yfM5zgVNJDu+&#10;7xTCmPlB+ancCFlC7FPGOtOViwyg2ipDH8+V+YUsSbVweDSlKwEP/oVKFBqaZdr5A4pvyucZwadw&#10;IhHk4A5pFiCtgHmpl4XJ60u0bN1FwImUltwGBQPm6VOSVOCOKr7PJ75pACx7utIyhRkdaljRtu7H&#10;FMVSy7iOKdxJWGxk4z2p7HcCR0HWnMSvQfLTx8ygAcnrUlXGBQzZFKPl96RvlOB1qTYc4xzTCOor&#10;YXqtNVty4Ap0nyH1NC7W9vwoERq2O1P4kGT0ojUJ70/aGOOgoAgVQ3SnE4p6x7vanL0yBkUARSEJ&#10;93mnbhIM4wKcxBGQOKMDOF5FO4CSf7NIMHqKd5Y/vVJ/FjHNZ8wFZmJ6LimOzSfx4/CrOz5c9qim&#10;IXoKZZXbcvQfNT1bdH02tRIDG2V5FM8syHGcGmTcWNRjPemBSWyelLGTjPalHNMQjKFGR0pvvT/u&#10;Lt6mmN8qc1YCMA3Tmkkj/u80HpleRTh8y7h0qbgM27V25yfWmD5fepyAvWmhQ3SqAgKkNkUSKJPa&#10;nZp3FAEe0fw80ojzR3wvJpy8cd6AIwQ3Q0Km6QZ/i6UpUDpSx/dLdx0oAZtNR9s96lHPek2CgBiq&#10;GXB605Y9vUYoPAyOlKGJODQAzaM4709FIzkdOtO+XzKXoQO560PUBpjxSGMP/DTx8vvQfm6/LQO4&#10;1FwcKOKQE7sYwakIx0o2jbnvTEMU4bcev92k2fNntUu0Uvy7MZp3Ai2eZ3ppBC7T1qRjjpSsA0nF&#10;SO5HsFIVDNnGBTuAcZ5oKlRk9Kq5RDtG7PepY1TOM8VCYyBk9Kds8zvipJuSeZFu27OKcZlb2qt5&#10;J8zrUoh3SYB4p3C4Kwb94DkelJ2z2pVj2pgdKkUiNcEZo5mIhkj8s471LIocZ6GmSdMr8xoG5ugp&#10;ALMi92xQY9vSheOvNAVm6CkO43AbjoadHt27l+U01vmbchyKZ5km3CrzV8wiTzPamlgDgmlwKjZS&#10;zZ/nxUgOjIzhRsPvTdw/h5pxUs27GBSNtToadx3EVmZQT1ooLUU+ZiOqKkdaYn7yrTJu6VGseOlc&#10;/MBEVK9aTyvapFBY4PWlo5gKqKgOCtSRsKcUw2T0qSNT6UcwER2gZPSk+Xy/9qnvEWOAOKQKD0pc&#10;w3qM2jOO9MX5myelWWj2tk9PrUSx7evFPmJsM8vIzjimSKM47VMrALjvSKobrRzDEHNQspU5I5qb&#10;73tSCMr94Zo5gIz0yvSkpT+7YAcg9Kl/Ck5cwEbAnrTVCL1j+b61IAT1pZFGM96fMBEFBTHen+X8&#10;uO1IAVODwaI2Ma46mrAYEz1NKrAdRml6nHek8tc4zUcwC/7K80jAKu0dKeqkNuI4qMDPWjmARVLN&#10;tNOUFTg9aTbuGc4NPhG/r96rFcbtCNnqKAxLZHSpWUGlXjqKjmBOw3AWT5uadGOM7eKVQN2T0pTw&#10;uB1qxjPLyM44pNpqRSAuO9JjjPao5gGlSzY6GkIIOB0qUgqMnrR8ucUcwEcahDjqKGUdqf5PvUZT&#10;BwSc0cwBTv8AWDLfKaFVW6Nn8KkCgnHep0HHUiJ2ttPSom2r71KsbM2SOKGhJ7U+YoqBgetIsRjG&#10;QcmpjgdRTY02LnORWhBCylTgdKkSPbFk9akaPIyOlH/LPHegcdRskK4zu5qqPlOG5WrLLnoajWPz&#10;KdxDOUOFXcKUsQuAOKk8um/L0/pSAjCk9ad8v8JzUnl8Z7UwgN7VYEUhDHGMGogd3Sp/lcZY4NRs&#10;o7UANaTa2QOKAwLbh0p0iinRkeX0oAg74709JAExjmpTwvTmmx/uxnGRQAzaH9qYeDg9aevFOZQ0&#10;nHNAEI2k4H3aUKGbI6Uqx4ODUjKO1ADYU+bcPmFNXhs9frUq/KuBSMo3Yf5j7UAGylEfmdeKfCN3&#10;WhQR1oAi8sf3qNp27u1OAyMjpT8fL7UAQnim7TU2Ahx1NG0UARxkt1WkkGJOKlYlei01lJGe9ADQ&#10;m1d3U02L5TzyKf5ZzjPFKyiGXHUUDuRtHuOB0oZNpwOtJuMntSldud5ww60CGgqy5HWnJ8r5PSoj&#10;IA2VHyVL5jelMBSoU4PShQCcHrTAHIyQcU/H/fVIBPL4z2prDb0qcSbkwBzR5ez3oArFnEezb/wK&#10;pIWEcmCcilyU7ZpojDLkHmgBGiUHATj60m0SNu6CnhQf4qdtG7aOn5UAQkAdaWZQ33+fpUrYIyBx&#10;TlIHJGRQBXjUo23qKYI93WrOz5c96NooAjMYPTpRS7h2PFFBpyo7Dy97Y6GkaEryBxViMrt254/v&#10;Ux2BTHeubUzKbKFbIoKhetWGUs2AuTTXkU8gjFO5Viu6io1jcdasrGVGQCR9Kd5eWxjmpuSVPm9K&#10;ekfGe1WooN2cg8AHp61M1mIU654z1qgKAgVeqk1FIp8zp8tWpOKi2nGWGBQBAVAfPalUBamyF7Zp&#10;m0UAR7Qn3eaRYy3U1J5ntSxg8e9FwIGh3FAOo600sF61PNCTJxxSrb7uooAiDbjgDmkCk9RUywqJ&#10;OTTvLoArhQV3HrTTHjqKsBNy4HWo2BJx3quYVyNFAbJ6Uvl/NnFSbRTtpxnFZ3GQ98YyKQR5qby5&#10;B/qztp0ceRkdKLiuVmt/L6c0+NRuyvIqRlMhwRg05U2rgDmq5mIh2n0oZSvWrAjz0pVhI6jNO47F&#10;YKW6U8Rs3QVIbYr05pyqV68U+YZF5fOMUm0+ny1Lv+bOKkGCmMc1NwK4560eX82e1TrHu6c0/wAk&#10;+lFyrEA56VHJndnbxVqOPpx16UskIouSVVjx0pVQhs44qdU2jJ6U0Rk0XGtCD/dpx461ZZAeoxUT&#10;qKm5RVZc9FpgUM2B0q2YSvUVDJHu+7WnMQV/JMZwvIp+2nkbTg9afJtdc9BS5hrQg201VDe1WPL4&#10;z2pm0N7Ucwiuq+X1OaQgiTl/0qZlBGRSSR4XJ61cdQIxycDpUTKF6nFPjjPrTGIbrVXAi+X/ACKX&#10;5akjXyzjGTRJHu7YpcxViEqY/eheFqV1K9s0RqF96sLESxnsd1ABJwOlSupj7VGvHWgLCBQaarBW&#10;yeBTnH975aNocZb5aCRg5k4p1OSPjPQ07y+nv0oAjHJxUskfy570ipiSpkBkoAiT5jjoaFG7pV2N&#10;BjO3mmSLtOMbTU3ArKoC4NIeDg9KfjjPamspboKYERUuMgZNOxzj+tSrC7fw4pxtkEmNvP1pgVx8&#10;vTml2knGDmrMahO2akVjJ0YBvpQBSwc4wc0u0OM96seW23O7mmrCV6igCBlIOAvNO+zNIztjg+9W&#10;vKG3Pelb5TgdKm4FFbFY2weR9Kf9kX1pd0ucM2Kdk+lUAeUd2N4xUIjy2RUhBHU0i8daYEbYXpQ0&#10;Zboc1PJEKYvBwetICBlJ7UrKO1WJE3cdDTCgUZPSgCOOPnHel2gjLfOacqkLuI5p4UGgCIKCuBTB&#10;zHxU0cQ9aQW5TqfloAYBkZHSmVYTarYPSkGD0FAEAiPpRVkqBwaKDS53kdnCsyKCZoFOHfaRip5b&#10;O3DTM8ZaMnEBxjBqWNMR/ulleLfmZcdamnjVYQzeZJbv/qx/caszMyPsji9MUabXAyQSOn1pLW3X&#10;DTeREYF6pkZrTaNvOeE/LKejf7NJH5cjM6xKDbxZdMH96agdzNhs4WtzLI7K8hxGuc5/w/GrcOmo&#10;rG3baADgvkU9Cke2fMTed+7MfUp74q1bxIu21MkRVm3GbOeKmyENt7WKSeScptZEUKmPvY60+aHy&#10;5tyMzl0+ZfLHy1bVPMMjs4Rk+6uPvVHeMySTvEzrI0f75T/SjmZVjkrqGPzMK3HuMVGLcFcE1duo&#10;1WYGI+Yh6F6hWF5CoCNlunHWlckgKqvUVH5Ixmry2LMGQg+apwU/iHOOlR/Y28ln/hXrVWatfqBn&#10;zRBelNVSNntVySE/xKemajEeQDg4JwOO9TcCuwYycClVQvU4qcx7WyRTWj3AkDp1ouBDtPmZ7UmS&#10;+d3y461aFsp6Gk+yhd5z1OKauW12IYG8vtmkkw7ZxgVYjjBBPYdaZ5Z/yaab6mdiIYPQVJuG3GOa&#10;lWHbjI69Kd5PX2rN3QyKNh6UxWVTgDip/L8zPbb1pvljIHc0xWGeWv3v4acGQ9B+lSbRt29qEhA6&#10;0BYbGqetOjUJ70qx460vr7U7jHeUtRvCG6UoRiuQeKbskK7t/FFwHCND0WporHc+wAbtu7qOlMiU&#10;t0Ga1LPT/Pu/IkuIY49u/wAzPGfSnqBUaEr+/ij2pnGKga1dc5U8davrO0K+aZFIRsqmR81Sm/DR&#10;sEQKkvVPSq0LKC2kqgk5AHQ44pLfS5bmZIlRjI/3VPBP51rq0bgo5draP7pz1qL7Ybe6FxIsguFG&#10;U96uxXKjKvLFrG4aFwNy9QGB/UVXWPb1G368V3tv4l8O3MumrcaOYhFJ5lw9vI58z25aqHi3XtL1&#10;jWPO0vTP7NtP7gkdv5tRZctzI5Py/L96ZJCPStELEYwS65OMc+tMumSQZXpWVkWZgUnqKikUfw1c&#10;2jGe1N8kUrsViiqbhk9aVY9z7BzVswbvahbYBsg80XJKMcLZw3Sn+Sucd6u+SKh+zndntRcCmY8f&#10;7tMnFXJFAk5+7VST5PerUrAQN8vSovL4z2qVzkZ7U3/lnjvWgEUafvBuOM9KlkbjOKailWQvxjrR&#10;JIu3GeaksRznpTU+9jnP0p2/2p0bPjOearmAaxDcHrSsCvUYpu053dqleQfxCjmArMpbqKds+XHe&#10;l3Ck84xnCjJqyBWkC/fG76UR/vs8Yx0qJP8AWeq1KGf+9j8KAAcjI61bhYDriqqWz4yeB9a0bO1j&#10;7jNTcBI1GM9vpQ1m8gy42mtOOMbcbOabIT6VnzAZn2MK21jvFN8vcM4wKlmRkk5yKj+bOMcVVgFw&#10;G9qj8kRt1yaUK56D9aUREruJ5qrgLHGq89RTXj4z0NPVSq4NIyZ6Gi4rke07cd6a0R3bUO41N5bb&#10;s44p0cOWznmi5UdQjUfxcUyRRVkQFhkDIqCRCpwRzWfMIiaMK2RzTcj0p0waHoM1X8t/WtgJMiTG&#10;0ZzTdozjvTipZUZeAOtHltnfj5fWgqwnlj+I00KC2RSyAeTuzzSxvntQSNj+9lqT5cgMeD0pxUqc&#10;HrR5e3Z3wMmgBAoKYpF8sYyvXpT1+WTn7tHl/c9utADYwMZ7UMNseeooUEHBHFSjBXaelTcCLCeX&#10;1+b6U6ONfL/2qaSY+i5qSPmqAGgVjndRUfPrRUXLPTlt0/drFHs2DM37374pogVV+0NEPsskuFj3&#10;nIP0qOS6SZooQiq0Uf7w7SPNqOPUYprjzRFFhDu8vc3Wp5hWJ5Ldk3JkGaY7xLuHHtStbNIXAfaY&#10;UwOPv0kTJGPJM0DieTzN+4HZ7VNNGf3kYnUeR91sj56kLCRrLHOtyoAnZdpTywdo/vYq1ZW6rGlu&#10;kyi2Y73kMf3fapIVnMnno4Fzt8rbjPHrVu3hdY44w83kMMy/IMpU8xJCW3xOshjIU4Rtp+es7UPN&#10;uFnAO26LbT24rUuI3VFUSTfZUk/cHYP1rKnjupGmEgP2xpMDtUlmbDpyJdbwm+CMAsmemelLDapb&#10;unmwo3nDMP7z7lXzGzNNIBiGJVE0f9/FOiQRlZJY45I2T5I+4q7IVjtvC/izTNH8E6l4dudDjvNY&#10;vRIgvZNvG4bc7uvHWvPJbfAkuFXKxnG31rSktVmWO12wqfM8zzt5/Kq80PnZkVIovs7/AHMt8/8A&#10;jWsp81r9BFCTZGJDsyJEx9KRtPjM6RGQCILuL44zVyaL5Lp1AV5uq5B2UG1WPdEWzbqgBbvzWNkI&#10;xp4N219jB26LtOTSfYV+zmReZAcOo7VrQvukhlcyCRBmA44qMLNtXymnF075lHljn/ChK4GSlmQS&#10;x/1YON3vViSzjt44UZP3jESEf7J71pQqm6Qqpaz+h+9Us1sPLkEvz7wqwN/dA61adik7FOWziuJ1&#10;hgjCNEMy8j5/pUB01FUXRiP2YnATPP5da6CGz8xooCIo3gTDMTjdUQ8glLsx2+A+TD5h/lUSlzEm&#10;OLP7LGEZM+acBvSkuNPQtMoODD0960PsqrFt/cuJ3zu3n5KSSy8szxFsopwJPWm2mBjtZhY1cAmQ&#10;ruKAZOKeNOjZrZRKTHIMyOEPyfpWq0js0kwX/StgCrGOx6VWjWWECCHzDEU/fA1AFKTTxHDKWDD+&#10;6cHB+lU2jZJNjDDZxitjbcvBHE6zCFWCwgjnJqldQzLePDNk3CSEM2OmP8/jQBFJa/KxXkL1x2q0&#10;trGqwtKgZZP9Vhhx9asbVjy8Yx5f+tB/jqC4uhHJvESMn8I9KqyAfFoczKsAT98cYbcO9QjT1kWR&#10;wQPL+8uR/k1uab4wXTdFksxpttNLPt/0qRiXTFZlxqEdyUdYkTy+2Pv16Fejh4UoShLV7gNjt1to&#10;ZGVd5k/SrrW5/wCPeWXFtt3eYIv4v7vSqy3YZZZkAV2ODHnpV+OSJvOt2mkNusfB2nO6uO6KsZ6q&#10;ZNsjuqyKMpH5Y+eoIbdHtVAP71pDvXHKKKvLdLujMs0hEafufkFPffbx28hMy3EoZpCYwA4PcGpu&#10;MhjtxHHIOZbLON2CKZNGGnkE+4zCP9y24YFWlw0bOvmfZVf51IxiqFxtWR1fgyHERz9wVVyuZlZ4&#10;zZ3BRV2sOo60qgN+8EJMWcZq7/ZzT3Rt1SFZoxkyljg1ahWCHZcLDAkca7fIZzkj1pdLEWLFn4d0&#10;+fwvfXs2pfZ9RjdfIsSgJZT97kcDHvXKzRmGTaDmtSa6jG8FFdpPvMPvLWWzYYEnJPSouK5Fg5xj&#10;ijtntViP72GXB+lEir5ce3n++O4qSip81IpIOD1qWaEKoO4YIyOaj9P7x6ClqKwCbJxjmk804zio&#10;+GYnIAHXmlX5odykMPY5NMkZO3tVCaUscAZNXbhZo1yLZiKotazyLkJg/UVYFeR2aMHGAenNG4Yz&#10;k4qX7BOwKtNGuOnymnJabTiSXePpWoETsCuQeKjEiqMjn8KuCzhLYxxUTRiNcBcmkO5FvTOM5P0N&#10;OZkU4B5+lPhjBbKDaKeqhuo+aq5SiuFdmwF4oaNl7ZqwrMsnL4/CoWYnpSJuM+zu4yz7RT47OL+J&#10;8NRuO3FMHK7geadxE0cMbDITj602Rf7ozTW5baDgUm1s4zzRcCxH86gP8+auWfNZ8LFdme3WrVnv&#10;XGRjPvSA1o6Gj3KGHQ9KgjmkIyG4+lOuLh4lQbeB1rICrMrtJywqPy8nHepH3LJjqaYspZssNoqu&#10;YBscQ9adtG3b3pWYL0pokUyZB4qo6iuPEe0Z61GqhhkcipjIqrgmhWGcAcVPMFiHY23GOaswwY60&#10;sa7PeplBXrRJ2KWggj8k46ioJo1Zs1ZHPWmSKBWadx2M+VQ2c9utRZHpT5FCyuC3B6VXLbTg9a6L&#10;kku0MuOgpJP7q81DtPrUnlndnPFFx3EbleBxTI2MnbFSAZYDselSLGoOB1ouIgk+/ntT9373GONm&#10;KWRKdtH/AAKi4DJNvrS7Tvzj5aEiD96kwdlFwIhuIzt4pmDnFSlNxxnApPKG7OeKQDFUBvNHI9Kc&#10;m1vap44Rtx2pHVI6dwK6kMM4opRu7LRUjuenzWPmySwuw80HeZR0+lV105ZW+0BUV4/+WeD81TTK&#10;yTPalvlUZEuetPWR5HDFtk0IynBxJWXMyivHAkMapG8ZMv3z5WfLpy2NuxaPzF8pTgS4PzVbizHG&#10;nkSzFpBmYbBmnLHGsfleZN9i8zG/aOtHMybjVWWSWRzJ5dxjK+WMcVP9m2sohZlAT/SMuealWN1V&#10;2JxcMcI208im3UMnRQQ6JiYf36kdjMkYr5byRyPbZ2qu8/e9Ki/0r90jOxu5XwruwIK/3evH406W&#10;NRIsojBt1TiPefzqvHZsiRxMsRe4bKtvPy0DLFx9okWRgcGH/XKP+WlWftDozXHlIQw2hMdDVH7L&#10;JNuijEKSQ9ZPMOHqbzZwZblSEcHyhESPzquZgW2eT93bt5LRyDLTBD8v6VXF4115fmeXGsT5j+U8&#10;/wCNMlNzFI0YlBhlT5+OY6jWRm8pJZZfLjz5TBB2o5mQSLfH95ciJVnklIaDYSVAOPT1qeOW3YyI&#10;EZo/l3NtPap77VIZLHTUtrSSLWkDJcuRxPls5H4VlQzPtG1pPJziRfSjmYFv7PHNKwZnQIn7jkcV&#10;F/Y9xuRIQ63hG6SUucMKX7VGZ5HZC8YTELY6Vejy8vkYUT4z5u442+tJOwEMGmfu1ZfM+zxyfvUy&#10;Pn+lTNpLrCzGTIkOIP8AY+tSR3McixMsUOyEZI3kbjUj3CrE8/lRMksmBCGJKU+ZgOk0JwzwidMr&#10;0dwTmkWxLTQ3IuIPMhGUXy/v/hSSXLr5lruyv/PXNIl5O5Mm5hLGn7s7BhqkcdRY7H7OqBbpZDN9&#10;8eVzHU9vZ6fHp11bTyb5Gf5J8HBqp51wrROrTNcMu+4+UdPaoGmLeXGJJvsXmYZ9o61AiQWKzSSS&#10;M/l3J2bNgIBWm/2X8zFZWyExPyOaYbmWSJi24yFlW3+QgADrzjFWl1DUrfzFtp54rmP7x4bP5inc&#10;Dd8E+CP+Ez1zT7e2icxxy7iWckYXqSe3tnr2zVnx58N4/BOsSi+kkkv7u7aSyz91YicZduh56DOR&#10;3FaXgH4hah4Z1K2vHmkuvMKW4s8hVCH7ztgdu1T/ABA+KWq+JNQkgRhp8onkit3hdtskIfgPydre&#10;4rtUaLo7vn/AvS3meavoto6zLiRTGcS5YDf9Kaul6ZH9onMbs0kflrHuHHvV+41zU7qNrWS42tC/&#10;LZA3fjispppHknulRI2Vtoi965uYVh8eiWWI7dj+7cZeT+7Tv7BsbiONGn8tYfutg/vKau+CRkGX&#10;VkxM3+elPEwMkUcsk3kxp+6fYOG96WmuhIQ6TZje5QicvkRHjin/ANg6ducLFJ5ecM+88VYfUri8&#10;WFnYi+X92FEY+ZfWq7sVjxGZGiL5mXpmouWSNoFgsh81LhlVcQn7SeP0q1dWa6hHY2k6zNc2q7Im&#10;DALs/ukZqr9pB3tjdbf8sBnp9angtX3QxSeU1wwyJdxp2Agj0K3wGhicRK+ZvMkJ31H/AGTa8O0Y&#10;Ic4j+YfJWisissbCKECEZkXef3tNh2hPtBSMxySYWLIyKYEH9kwK5gLbcHeJc/e9qSRbZ3M3mJ5t&#10;unyiRB8/4VOYFRZLaT50kk3+bnp7U24txJI0pnKSRJhDsGJKAMltNsuMEM1x/rADylQSaRZfJDu/&#10;dA4MlaDQzW5R4nc3LDLDywdtRQxoPKjMsxsvM+Z9g4oIKrafaeW+8OsjfcGetEmj22WRYpPPH+tO&#10;4c1a8ktDuIO8f6n2p8kLu1zH0uc4kbP3qCzOj0+1kaOZorv7Ntxt83/61OXQYEgiSSGR57n7jhh/&#10;jxWn9lQp9pSDdaxphowxyG9MVe/s9IdD0yURRSG6MgVlYnBGMAY78ir6XvtuGpiR6XaR7hHap50J&#10;wWkGc0yWYeZNdRoke1tojSMDmta6sViVbVvIW5VtzybyQR9ax7nJ8+6G0MX8sRZH50rIg5/ULnac&#10;BmxWaz7RkdKfeKWmwTgVTkBVcE81Wg46jpH+bPaoWJNPT56dtFaCIPMaT2o3DGW4FOZR2prZKYC8&#10;1HMAqgjpRHHx15pFXb1OKU7l6CtLjuMUhm3HpS8btvenKyhcEc03ad27HNIRHIjfwjNKseF2ng1I&#10;fl61FJC7jPQ/WgB5jwue9MhYOu7vUzfMuB1pkceFw3ymgBoGelW4N2UHp1qOOFSMg8VuafawzSAb&#10;BknAyQKjmAgt0yoHc9KmWNpFyU3Ctq10mLzEtty7wMmbcMVZa3SNpJYlCvu2rH6mqsByMkO5ssdp&#10;o+z8ZxxXQXWmozNKgySMyLj7grOuIFjOEO4VD0Ay5I/mx3pEhFSuCZKkt484yKalYkjEQIyelWLe&#10;x3MFj+cnp2pfJOcYyPatGwt23eUylXk/SoV2UUTb7WKlTkHB470xhyORz05reWzVpFiMcObddznc&#10;f3pqnNZ74vOjESJIceXkZFaONwM/yMtjPP1qB4yvfNbH9niFVWRg6zdWz0rMvlMMmF5GcVlaw7mY&#10;0G5sk8UxYAzZPSp8j1qAy7lznArcQscIUZ6ijAxntR5nOF6UvmDOMcUANjj+ZD2HWmn5mz0p7OF6&#10;GmAZoAUKT1pBy2ad5fbNOKhvagBignrxSx9cNwKWNSnvS7T6UANEbN0FKwVevFDMV6U3yzJ3oAk8&#10;xX74pgfacMMmmn5vahuWyKAH7h6UVHuFFAHpzQrBvtRPHJDuDfaMHqegqdSGaQyuuY0xDTo4la38&#10;qKdhbF1MrGLrj+VTSP8AuWUvIAv/AB7t5XWuW47kaxlWjaJZFuNnzZIqa2hj+QlHNkrbni3Dg0iL&#10;cMxB+W6EfJxVizRF8pgha2QZKetUIl8hyu6RJGI/1OCOKgv4JZRJHtkW4jOGbI5qwdscIJRSH/1f&#10;7w/JVeaFmka2JQXCvzL5nB/GgdzObZgz+V+6CYMVU44TH5OCrrKMlsH5K0ZpftDNKF2iE4K9M84/&#10;nUCsIGjYDcZ0+ZcfcoXmUMjj+VbdpbdY4n80TYPz+1Ejbt9yXjWQsEEOOx6GpmVGWGFndbZmyW8s&#10;dfSo3uGkVJmdluQ6mNfLHz460AV5WEbnYQ/mJifmpIrdJnjUFvIETGN8gbSacd22URu7O/8Arx5Y&#10;FCmHcxAZ7VUwBgiggqrHIzWwAmN8/wDqZd44+vNLHESHVIJSFf8A0jkc1Zgjk3RjH+kYyr5HFMjh&#10;eRViVUBiO6U+Z/rBQBAIQXkm8qX7IxxGufuf41ejtSjfZi3O3HmZ7UwyK0bTeQot0kwkXmcr/jTg&#10;GtS0TMGMyAB8g4z0oAPLDeWMxo9uM7sY3/hUZWexmWVtqyM+x4ShJT3q7pt59k1K2mkijmW1/ebZ&#10;BxJ7V0XxG8XQ+LfEVpqVjYR2F0o2bo1+dvdm7/lV208xnNhljU2wmiZJpN5mwfl9qsmRH83fIv7t&#10;cR7ON/51Qbaq+Sru1uXzM3lipfMDxv5jSeUn+ofyqgFoWJZGSQSRMy3JTnn+Goo/KUW8gjkNrG25&#10;l96id3yeD9pCYJI7Ui7GCFIlMEYzLHvI30rCJZpS0Yd45iXfMAyNqfhUavcLM8R8wXGcO/pVeNhC&#10;sUskayJKcIPMPB/pT5IX5tv3f2h3/wBd5vFFgL1neCPUBcL8gidC6/3vpRfXjf2hLNujYXUzMTtP&#10;7sFsj9KpwSJJcG5KgC325UEHdium8Xahoup3kVzoNhJahrbFxHKw2/XFC0FbW5zzyC68uCaSFVD5&#10;87pmmySiYvc5iSVW2CHH3vemSFZikMjv9lB3FhGPvf3aDKzrG8sjfaA+Yf3YximVcduMKyFTvMgz&#10;NxU22JWKvue1EeQcjrVdGaSORFbMkhxMu09KmVotpwjNahcEYNA7BbwszW5CubphmE5HFKsKtCQk&#10;UpP/AC27Z+ldX4XsdYt9I1YxaPbapFcQhFnnzI0OehXOMfjXMLasW8gBBLGCWk8zg496whUU5uK6&#10;Fe69iHyQvnXMcLLaMcCPripvsrxs0JbBZcBvSnRFdv2hYVS33/6kyGp44/J3BmDed0bPStbiKjW7&#10;SNGpKIIE9D89LFM0OJ2a33nrEVPyr/erWk0u4jtYriaCSKzVSIbhlISbHXae/wDXtWh4XsbPUNYs&#10;49QuPsQdtrOkeRj8a05JdQOakYKqxRzRyxyud0gB+XHXNQXEgdpDIx2x/wCpOK9L+MHg7RPC9zbR&#10;aNdt5dyim4t4xv246SZHHPp1rzeS3aWNtzF4EOIJNpp1YOlL2b3G/dlZhH5olLoXFyI+ckU2Ha8a&#10;YhkNvjMq5GSacGm86RWJW69cfw01Y4/MykYKwjMw3H5/pUE2I1TEavLFKYz/AKg56fUVYhtmkaeK&#10;YGOYv80mM/yqLcg8ud41kjkOFUOeD9KnS1wxgYp57v8A60SEigZteHdD0261aJptQgtImKQvG0DH&#10;zD/FwO9e0ePPAOgeEfBsc9syQy2u6KG6uo2m2eaVBYqB1GOCeB3NeHaddJpU0t1FHGL6FcIc7gv+&#10;1z1b3rfuvFd7H4Z0pmnmldjcrLDKd6SI+3cGz34OK6qVSnCM4zj8RfMjlLrS7Yr5H9p2xijO/wA/&#10;Y2WPpjGa5u7WNoZLgyRrPGdqgjAYetb+p29vG8XlSyPp4O7fs+dG/umsG+hnv7WRyZCUG5QsXBHr&#10;mufmMTj7rcZsyfMKrNz1q3Ny2T0quygjI6VS1GtCJRlcngU+kKkHGOKNnGc8VcnYRH5ZFBBXrUkl&#10;IFJ6is9BXIF+brUgUt0o2huvy0pXHQ1XMFxvl0U4x7eppo56VYXGbh/FxTgwPQ0rR7unNCx4oGM3&#10;CT2pQCvvUjcdBTRzjHfpQA63+9jtXSaK3kksUVt42HepO33rn4lDSAJyT0rsNPj+zwyuDukaLaVx&#10;0HrWQF2NY5xHa/aLdYs72uNp6+nSlEu+MSM8SurbUXB+cetPjhRFji3v9lA81m2Dg+lIs5aOLz2c&#10;bBmD91WoFaZ5WWdk5eU4mTHasma0ZpCgB8sEgv8AStlbtgAx4uzLiYYPIra0DThfX0wgge9tJlaI&#10;CNCcSnv9fbrS5XN2QtXKyOMh0tmdEKHzHGVHrVhdJExSNIpfNxmVcgZrZm0c6bKxu4dkkqYtlZyC&#10;v4dvxpGtd8kcC+Ws6jzZJfMwJPai1nZhZmf9ljjbz44GFvu27cZ5qwIGG8Ft7XHQgfdqfES7LpYl&#10;SCI7jDvPX3p277LGZOG87ryPkprQYy4s9zLCxRBCmA+Pv01IWjkjus25l27fI2np61PMymSWEt8k&#10;fST+9Qb9i0czMy3UafKvl/eoAozWoW3WMTxNFLJ5jjvH7VzuswrHIUjfcsb5DetdDeXSxJGkTsGk&#10;/wBcCg/SuZnO1nOd4NRzAUPKOcVF9lbOO1XuN+aduX0o5gKTJnrxRtFWpF/2aZgZxjmjmAhWPHTm&#10;nJHjtUxUN7UbSgyvNWBBKpVsjpSVIOetKoVunNAEVSbTT/LpoGe9RzARqm7rTlUDqamWPHJppaNe&#10;qfrRzDloV/LwM44pfLqR32/dG5aTaXXcwwKsQzywKKeI1PU/pRUcwHqmwpEiKH8r/luuRzRJIDFv&#10;kE7WwOIQCPlqVITIsSqclRmb/bFRi3jVPOMQNvv+WPca5wJFjleR45FkN0RuDAj7vrVuFl87CDyx&#10;AnzKe/8AjVaG1NuzxlEaeV8+b5vT2qeYb36hWt1w3I+arHHUZI5Xy5MIVk7YPFNht4zItpIVdWfm&#10;fBoEwi2zgb93VMfdpQqpDFGSRDI+S2D8tSI6rxN4F06w8M2mpxXcc1zENjWaIm5/n6/e5rgZJGRX&#10;kVlaSWP5k7x1enu2mWPe5Rbc4hKg5PzZ/lVC4mk3Syh3+1yHEieX1FZU6cqe7FHn+2MV1byYyz/Z&#10;lGTz3qIyN+4aRXaRv9QwI4qQYWRVQFrdIwZBg/KTTVkMclvvA2uMwnP3K3KuSfvpPMVfMF2f9cf7&#10;30pkbJtnkWKT7KvVab5bSMtuuwXSvzJ5nBWmy7G8ydI0FtGQGj8zGSaBDzujYLIdxkT92QfufWpI&#10;YfNK2+VUqd5fB59qrriJZJCu4XCYX5gdtWY4m8yOAy7fLXdv9RQAxp1TF0fLDIdogx1HrSbhErqr&#10;RSGQqGb/AJ5460r3TboJmLecPujyxhqW1t2ljzGXdpGzMNgzigVx8klu7iFplMUICrID98mltGb7&#10;VGyhxdYyoJFdHY+ETqGl6vIj7rGySN/NEXGScDn61kNYtBc7sET+VujY8ZFUv5r77FaLcqyfdiRV&#10;kKN/x8J60zk27tILhrTOIcEcUrJuuLdEVSygmYbj8+KXaqL5vlIbXztix+Z3qRCOrozRzCU3TdGH&#10;daEQMxIjYBE/ejoHpssDYaI7DcSMFil8z7gNbl3a6V/ZcTWcsx1KFMXSyMNjf4/hU3IlLl3Mcfui&#10;kwRHEw2KmD8vvUYtwfLtTJb7XfLT4Py1ejJjImVME/wdcVGqpHHDEXYwS9TsGVqiyC4jTazFo4zE&#10;cBYxjfUclwI1llRgZWTDx/3RU005miUSSMkcTnY/l8SYqq00ssk8hLLdk4CeWOlAFlFTaiKXa1C7&#10;n56GmRxuViaZJCf+WHI4p9ugGQmXt1T51wcipvKQiIyRqySDMBDn5KAIbeGUthY5TdGXEx/vCrPl&#10;7vOdVkNspwVqOGFme3thxcb8+Z5uAasbFePcIkEMb/NH5vWgs39D8Y3/AIc0+e1tfLSC4RdgaME/&#10;7W7nvWFKElkSLasBG+UsR8p9sU+SQRrLIcHzlwFz92us8A3nh7TdSuI9etWvY/srGOQ8gknpShCL&#10;qNx6kRgonGLcI0aTkwq8T5MOefxFTS4iVwWjLyjJA52CtKz8QWlpDqK/2f5k00e2zZmJaEb92Rx8&#10;3pzWVDcOE3I7md22unl52iixZ2mrfES81fwnF4emS38i12r9qVCGfb93Axhfwrk2aXzA3/LZRsQN&#10;396W2McUjqczWqPwdpGaZcXG64kGCrD/AFPB4pym5biuyJpJJNhAuGbBacluw6Dmo1kCw7iJBZeZ&#10;hfrUUkLtIkaKu9I8zDeRvpIQgRJjGhtQ+TH5nOaab66sL63J1DbplmWQ3TNtRh3FNeP5ZDjAt0w3&#10;+1Uc26FTGQhllfMU3mH5KmkVvLkjyvmW/wB6TcMN/jSFcgjcRSLcbUbcNgj2nj3qW1hXy0gWSMbn&#10;y8p/hpyy7i0wj+ZY/LEf9amto1VYYy7eVKMv8o+WgLjBskUktGDEcLx/rKnmvpJLVf74BJjx90Hr&#10;Qrbo1R5GVFk/ct5dRTSOZHkORdltoXaelApKxnSJtBUNI1ns3y5PDfjWdfareafp0luJDHDcKUUt&#10;j7g/hr0XwBd+G9P1C9l1y2e6tHt2U5BJVj1G0cfNXnGuqr8bM27BjCrkEpnpV2VhnHzDPSmCPc2B&#10;0qWQYOKaQR0qU7Ep3KbK7dqUHMeB1qTHGecUqsAMkcVs/eC5FtP8QxS7hTpCKdkOcMMGouFiGTa/&#10;tTcHGe1O8tvSpOduMc/WrsIgUnvSxt7UEYoXjrTASOlPFPAEnTio146c0FCjmmqpXORjHSnbS/tT&#10;lBY4PWgVx9qCJkI7da6azvXbe4bLnouP4a5+1j2yc10Wg6fNqOowWtsmLmeUQxsxAUk9sngfiazG&#10;aCzrukVDI9uqDzgO+aEdvMh+0LP5bJ/o5yOK1tc1G2ksbXT4NKjtbiwQi8uo2JkuM/pxWOFT5DLG&#10;Ht2XEA3n5K0A0tMWbzhHHYNd6j/rGZ3ZRt9flZa9c+DvjLSfCt1LJqGkW+nRXICxvbh5JWbP3nDO&#10;2B9Oa8Ws2msbiCOL5blm3GXzeMenWlW8e81QXT7AYvvgTYDfSilVlRq3SKi+V3R6J8TPFWn61qV1&#10;qlro1jeW919y4kMwmH++BJgfhXB3Fws8kdukdvbLGu/zYmkOfblqh0/VGspJJBH5lvcnymhJB49f&#10;avTrz4Y2em+Fxq4mhfKYEWcmqlJzlzMOY8y3xrbpcTNFHJGMxw/89f8Ae9ap/awYfOzGXnf5o8fc&#10;WrElxJcTJNMR5kKfuf3XH/16rFnjjR1MjTs+Xh8rlV9akkGmRZZIRIptYzjdnrSNcSLcSO7OJwuI&#10;fQUwRosToJHNp5uGby+hpkzP5kjM2Mf6njpQBSuZZWkOF+Ydeay5jWpfK8U23Hz/AMQzWZKxHUVn&#10;oK5DUm0Zx3pQQegpZHwuQOaCo6kLEt0pBzJntSlg3tTlAXrxSugjqNpu07cZqaML/FxTdp9KqMri&#10;IxCD0qX/AFfalUEdaRfm61YChS3SmLDjqaeFaE4AyacqljgdayAaeF5qEqV+8MVLIwWXB6UQyfvt&#10;rDIp3Qm7jYbcSHGeKnMahcdqbJMoOF4NVJJG9a0C5dwnbpRVH5+x4oqeVBc9gUEsoHDxp+9H9+o1&#10;mAZLgDdCHz5FOaJzJ5J+W5jXDP2NJG53RzbRhBnZkc1zFS0ItyQxBN0bea/389KkkkX508yHEPRs&#10;/fpqmTy0JdSJny/yD5Kc0Ky7oC+2NTgSeX96rBaCrcJuNyhVXCeUYSR+dRoypDBEHkeFhlxnlKmu&#10;VuI4zdspjfGyMtDgOPUVTDBpFRQx3J/pHynilYQ17gNtRw7x/wDLJgfutUT/AGhpHZ0lbUS/BA42&#10;08xiNY3ODbfwjP8AFVZlMbopObppcB/N4xTWgA8Ts0/lrKYFVRcL3OKi2qkqyMuYWT5Ez0q1dWK3&#10;Cyy2yuojOLlRIfm+nrUXllmd0iLwMuBGDyKAGpbiZre22qrvJ5nmf0zVldDu762muYrJ3jtmQny0&#10;JDflR9n+yBLVj80wyZM52VveG/Hl14d0e6sbRIkSXpvhyT/e5z3qKiny3p7mcpNbHJbjGtxKoQGT&#10;/lnjOyrnlx7vs3mrs27/ADs/pTJpWL3E8SqJnk/1Ow8L+VSeYIcxJMr2zHe7eX9w+lWaEUJLGBnZ&#10;g8IzCp/zzXY+B/Dv9qShItQgtJZpP3zXDrjb+dcbIw3QmQ8In7g1raefssluMlp3XdIpkPyj8qAs&#10;fX2heCdHtvDa2QtbeWC5VTOYidkjAZDfTNeIfEvwSun6ldXEV7atGZP3EKuMp/smr/h34tXsfg/W&#10;SLjyRaJALUYAIBkwV+uK818Qa5/bE1zeXCxu90/y+W2NrfTtXs4zEYfEUqapws0b1WmtEYd3bFdQ&#10;RVPzxowlAP380xWjDJcBFMQbaYcHr60rRP8AapIQSk+MtL1FPhbcUmCcRLu2eprxjnTuV2jQW+wB&#10;GM7qd/8Acx1qZYVyYDLEqxdZM8P+NLGGWNOUbzvv/KfkpZZIyjWxkUW6nAfYPmqCvVEklwhklnQi&#10;Mg4EZqz4Zn0631W0/tRZJ7WQZnWPtWW13JcNLOWdLiNcKvlj5h60zbliV3E7P34wcirEWdYa0kvi&#10;LKK4XTGkb7OshyRmoJLG7jbzZEmN3I+V46r60/T5IFuYZJ4lezXou8/ervPGnibSNU0nTYbGwW2v&#10;GXBcS162FwlGtQq1J1LSWx206EZQblLVHBRAo0rRCZRsxOMdan8xEbzNmbcrhUz0qFoxJ5qQRMrR&#10;jM/7z7/0qbeI2M/lZt84WPPevJOIRW3LFA5jJkP+sHaiOSOcBiYkEL5Az9+t3xNrWj6rp2iWVhpp&#10;s5obfZNPkfOfWs19F1BdNsbyWGSK0ZisUxh+SUj3/wAauyLGS3sYjlnHlM0xwY+6fhUU0yRsbYTL&#10;KgXcZgcc+lC3D7pJxg3Uj/6vyulVZJDCZIVlV7d/vt5f3Kx2d0BNHcBifNDxzxJ/o7IcCltpJSuI&#10;vMW6Z8yZH3qrNIuQJDuVE/cNTlSQyxhEUXX8R3mrJuX1cLGQPN+xCT5zg8VHNIy7xKsp/wCeDAdK&#10;rsyt5RSJjbLJ++TeRvqNlKxtI8bbJDiD95nZ9RSsItTb9yoBh1TzDz19qgjnTdHc7I9kYz5Y7mrt&#10;no9/rElxbWtvJPPHB9oaWMbgFqtDmORZPLjjMJw0bVTulexVhn3YUXdE5m6tn7lP8uLcLdnj2oce&#10;Znh/xpUZ40Qb1Pnff/d52U/YPK8hp1+y7/8AWeXSJHRv5krygZdQCkY53A1ZFnJCinB8mSPMq9z9&#10;KhtLlBdCe4G5lZVRGG3cB9K7zxV4m0m/0W1is7Dy7tYcStjG2vZweCpYijUnUqKLjsddKjGUJOUt&#10;UcMzhVjWXzGtV/1ZH8LVDO8/zcS/a3f92cdaGki/d58w2n1H3vSopFdFhXaTcSPmJ/M+59a8Y5Xq&#10;NmilaO4kQH5P+PhR3rL1BYGLTPxCqfJWg0LSRlYowksf+vbef3lUdRZd0svlEwAbRF71pHV3Jucf&#10;LD5UnJqMjEn+zV6/jw49+lUgwX3rMS0G8eX0FM3Dy+lL8u7G3j607aPLrXmAjxs7ZppAC5PWlZQe&#10;hpJKfKO5DuNDZXq1SqobpzTGjA6HdVCI/ue9O2inBQpx1NJH/tcUAIylunFKseKfJ/s81Hk5x3pR&#10;1HcFUinRg4z3op0YOcd6JaCLFlGzDJHNdJYLLHHGU84XW9fLxwvHesC2+VQR0PStq3jaOOBRE3nS&#10;/wCpk8zhKiOpRd2SSLNtEwcf6/P8VTjylaScJugMflrH6e9VIY/O3RBMTr/rX877/wCtX4XRlmnS&#10;Pbbq20RH1rQCu1uymK3LJ+9GRJjpSQwrJHDGVgQwgkk8FsDP8qlGIt0W7cJk4f8AuVe0HWZtKvFI&#10;WHKo2JJIdwbK47+9AEFoY7KV9RYQtufi0PUVof8ACVX0ckkTTLJa/wASZ4WsiS8kmm+1b1F1vyIv&#10;LGD9KUylYWRJS8Mv+sGwZWgC9e28Vx+/QsFjT9zyKoLBKHjeIXAv8bmY9NvrUj3AhV+WMOzELbTx&#10;VeXdJIMbluynB8w/d9aAGeXtjwqytaFszjHU1Pb6Te6tHO1vZTXSxqzR+XGTsC/eJ9qq2/lSxx+U&#10;pESf66My/fatDRfEF34bF1d2c0sEV7C9qAJc7Q3b/wCvVWA5dpCJJAfm/wBqs+ZmMnC/LV64t2hm&#10;kV+D9aqMN3SsbisV493PHTrTm5XHej/Wb+2elIYyOpq7AnYYqljgdaeimSpIYdrZJxUiqF6Vncpa&#10;EXlDGc8VLtFIVKnBHFOo2EJtFNjj5x3oyaQlg2RVKTYCj5ZcdTTG3EZAwadkbs96dgis7iuRsoYZ&#10;PWhVC/NUihW6c0wAlcCruhEMinGe9IY93QZqyI89aRty9Fp8wFcIfSipOtFHMB6tJbgF7bdBuXpL&#10;5h5/GhJlEpmzDmNPlTP3qYzBfMsxKhts483aKd5jTSTO0ip9nTCL5Y/eVzlvUj3BfL2nc0n3l/u1&#10;G0o/1Ts7Wm/7wNPVm3K6GNpCMum0jaKjChViQc2m/LH0qxG5rnjrVNd0Cx0y5Ty3s/8AVSLEMtXO&#10;N5p88DzRKyYuBg/p/wDWpkqGJXcg+b/ywbzDxUUkcztJHsYTx/6x/M/zmgVyRZFGxyjG0AyF96i/&#10;1irF5al5nyjf56VIrq2JhHIbZEw0e4fe9KZD+7SMEg/aBlTn7tAyTTVaS8EUaxKyNksWb569L1bR&#10;9K0/QTqOn7DetFte2zkqPWvPY1NnHCm6MTI/mpLg8expkWpXMcj3qyqk5baIWBIxQBC+0StD5quJ&#10;k5fcP3dC7WESvIqpH/q2qa6cszSRSKwmTFxiMfLXSfZfCr+CI5mu7hdeR/lXb8jD8sfrVhY5T518&#10;udGZbt5MbcjpSglY5EjkmEEn+vygqJfMd0YA/at+VzwDU8JLRBAH2McTJkc1ADJFKljIZnt0XEA2&#10;jipFV1aFSW+0MmA+O1Nukh+eXyG+yv8A6pfMPyVIscis0biQXLDcH3DAX1oAmhvSsCiNV8tMb0f+&#10;LDZH6VFZTR+TNcnynEzFAmR8uO+KRVbEZK7TAM7f79TaaGWP7RhSZHc+VsHFF3pZ7ARi3VZJ7cNA&#10;2TvEvmH8s1NG3nMZcbTbp8qf36SKMKr2okBhkkDs+wfLntmpd2QxZ40EKYT5T+8oJWhHFHJLNEsJ&#10;xJJnKHtiq1wFV44PNk+yebhmwvWpp3kjlWSN/wB+wYlMfdBqjhGaJMFrbdub2NKw7g0krZkcSmdT&#10;iHCnGKJ/PjkkK+b9pKYm4PNEMJWNiQSScQZk6VO9nJukiaNvtR/1zbz81MvQiby/kbYXtwM7B60s&#10;MTRxW6uFJk+6fT/CpFZCzTxI4gXrHuFLDH8qEsCJhkcj5aSSirJExtr5gAPmgEUQ8lsl95+c+lJJ&#10;IitPcLHCkanyhBvPX1oK+a0ds2xCJMb8HBP1pVZ5We4d1V1bYIfLHze9MBI/kZl6iVOW/uVrTa9q&#10;N5pVno1zeTHSbVmMMQwOe2TWc2Y2mAaMmVcP8p/d09gm5IpH3QRx5Eo7mq5mWRfvDKsys5u2fIWg&#10;q6rIkTzi3kOJsxjNTxxyO0bZ2zn7h9ai8ksuEBI3/vv3nWosTcjcqvntmc2yJiAeWOKd5b+YiMGW&#10;5ZdwbHalcRFHlERNrnEa+Z92la1kjV4nVRcEbRLvJwKYiLzkmhhHkRqLcZl5b94aiTaitP5UbCaT&#10;ATcflqxHEryRJkDyY8nn7xpzb40S5UI7sdphCk4HrQB1HgX4gal8PZL61s0t5fta7jLIM7X/AL2f&#10;X/Z6Vzslw+oXVzcSeWsiDLYHEh9qYhHkmDzIzC0m93wfl9qmV1lEpLxoI/8AV/Kf3lW5yceW5V2M&#10;BdWRouHYZdCPu0kbbfLjZ5fsm/LEheKsEuCXUg3Qj5FSaddRQKN0QuLaSP5lc8q1ZvyJKE00jB5J&#10;Xl37/wBwu0cU4rM3mk+d9p2YlH96mqh8tXlimdS+YPb61L9kk82SLa327OGl8ziiye5C929uowPG&#10;u1gha2VdxT3pixny4wWz9oGVb+7/AIVYWFdzzRpIsEC4aIsOf8ajUeXszgrOnynP3KZVyGOFZNtu&#10;EiEkL+YZd5w/tVPUGDPJdrHDHz5Xl7j+da0cK+XBbs0aqH8zzPX2rM1Jt2+cvGsiHCQ7T8wxnNUp&#10;JPyEcnqaeXMZA27f1H92qv4Vo3zcyMrRs9x95dp+Ss3yjRJWAiwNue1IGDNtHSl2ndjtTDEytkDi&#10;jmYCFSOoprKW6VKzA9KjWPBwTV8wDV46UqsWzhc460scPGc8ULld+O/SjmAaQFGT1pm05x3qbaP4&#10;qbtPmZ7UcwDMimAEyZHSp/L4z2pFUDrVrQCKNSvbNSRj589qlVgOopYEFRJjsWrWPMivINyr1ArY&#10;jCfuz5UflzDMK7mzHWfYyGIyfLuFaNsptwspG4TJwOuyiCC5NFHH8tsGiEiv5pn3DB9qkkkRle62&#10;W6KjbBH5n3vcetRKvyx2hdQkf7zztg59qDdNdQxPI8W+BsxRiLr/AI1YXJPtKq0zblImj5+YfJT3&#10;CSbIpXcW0a4DA9TVWWaSP7SQ6mS4OJV8scD2p6eTzB1tBHy3+1QFx/nTboHVpjcqMw/KKmjuHWFw&#10;rTsW/wCPj92Krx+d+5O5/tGz9w2RxSwQl8LCrCdc+aS5+fFAXJpbiP8Af4Z2tFOEqMKyyPHNk3Kp&#10;jd0+X1+lROsXltLHDIuns/Ee4Zr0rQ9D8H/8Kr1S81W7ZfEGcwbn+ZGH3FjHdW75q6cecDzpNjMk&#10;axopgXdL/wBNTUMlwscH2lo4/J37PJz096e0fmPEhOwwJhm/vVTuMSjzjtB/1flbT+dTcLmZcXLX&#10;Urk8E9KiI3EA8E9KmhtxNJszhf71MljEchQHKjo1ZXGRImz7vzU5o89KfGBz7daXB59utPmFYZS7&#10;TjPanrHuxgdelSSWjRrhuPxFToFyBYS3WnrH5PWkViDg9aSRv7zYp3Qxu0Yz2pnfHepP+WeO9RSH&#10;zBnoaFZCuP2ihvm6Usf+1SH5vapkrCEVSOlC8dacvFP2iqugGUNzR70Dmi6AgWMbRzRVnaf7tFF0&#10;B6dlFbyd5NqH+Ztop02GMjPPKUi/49zsA3VG0GI4kQ74N2ZPUU7y0XeZFkePOIWyOKwKEZpVkyhm&#10;N3/ENg+7UUbRLGg2E2//AC1XHJq/JDIC8YWf7Wejbh9386p7RuVlhkKRDMwyPnqxXKjRr5KtInmC&#10;T/Vc/cqA2bK01uRD9oU4Mu84NXI43VI3KkrJ90Y6VH5B4t2KDzH/ANZg0CIvLjmaWeOKGOKIbPI3&#10;nn3qSFBassjiObzo+B/cp7x+cxlYJG0XRMffp/ywsZf3bvMmDHj7lA7jFhE3lwE/Lnf5nv6VE6PI&#10;0k/mSC435VcLzU22ONo4vNHlff8AMz/F6VIsX2iLzT8s6fd/2qATuVxI8IlMLyln/wBepUVD5kPz&#10;DdN9iVNo+Ufe9Ke6vIsm3zBcE4mOQN1SR2o2yyNFILADJjyM5quZhcr7ZC8G8kzH/UrjpUgY3Eab&#10;Bho2zKP79ORZGljMiSK7jMPIOynCAuYocMsqdXweakLlG4YSSTXKwxG3Y4EO88VZ+ztGrxSCGV3b&#10;dG28/IPQ01lMzG5CIAH5jxVlV8tZ1GxzL1bB+SgLibdzJExCi3Tls/fqayfEEcwHz4Y+X9aSa3WR&#10;ni8+IJCmEkx9+pYWeOCO4PlifZ93H9KBjVVI4RCDmGR1LHuuOtLM8arIZZJWSP8A1JCioYF3IgU7&#10;vM/19JLtFuzFHNtu2xDcMqam4cutiKaS4MpYTS/bB1XYPu+tRW6KuAPmhAzMuOtSSRTLI6lZftx6&#10;S5GNvrSW8ZyBHFKohT/SMkfNRcVhqwokUTOpcO+Yj/cq5p+li7v4dPKg3UswQy7z3qNVe32OY2aB&#10;+keORRC7wyQxhsTNIrm4z93FFyJXWxoeJPClzoV4RMlssXk71CMRuNZiKYyjjyz5yYK/3Kv6jrF5&#10;ru2a/mR2tl2ou0/OKYCi7plEbSS9Y/7laO3QzoqfJepuVvse5IoX+W3L5EnvTo4WeOOVm2zh8wnH&#10;FWJlEbRWburwJ94gjhvrRbsdqBlwVz5P+zio1TsdAke5o5QrytK/+vXYKWS18tQT9o+wlcBjHjNS&#10;R5kDKgf7W7nzcEZZR7VYv9TkvokRlm/s+1TyggIBX396Y7lD7vl7wWnxmFvSi1W3kljE0ZAV8zeW&#10;cb6ax2kFo5MyIPIAIJXPTpQlu8rRR4ZZk6vjrQISdoPMluYYcWu/5YdwqBrXymKFImMv+rO8/JUu&#10;8/u7jYv7t8+XtPNBZUjcKVfzTgttPyUCuKI/3iRsI1+zpgt/epTI8k0V0g8uY9FQf0oeHLNF5qbI&#10;vuSbT8/+fenwzEMk+9RcAZVaAuLG26MRByYZHzINgytPZUZXDtMYY/8AUSBBinW6kRpsXdxmf3rr&#10;fhz4f0fxFqs9vrF+1tYqh8mPftDsOvPbHvVwg6krIqOpyLSSKXcySi84ONo+6RkfpTIYk8xCsbbf&#10;+WoweavalZxw6jdwwvJcSLKRBcdA6A4BwenHrVltDC6St6kkfH7ue03nzSvrmsl7ojJSPa0bSRq6&#10;Sfd+Y4FI0IVjbmOLz3f/AF281YL+XIr4zAxwE9KPLHlRQMUxI+TLj7tUKwg0ue8s7nUorWP7JZsq&#10;SsHOCT0+v4VV3FVkkCxmORMeXjlKs/2hL9je1N0sVsWBMUfCuR0psTENLcBojI3WHHSgLG74F0+x&#10;vNfsLfUL4WUHmb1dEDBj/dJ7fjWZ8WNP0/TfE13Dp9y8qxzfu1VQArZ3beevPGRVeTZHtjV4/J27&#10;ncHBzWDfzOzpJODIy8Qux+971tGV1awjndQ8xd7iSbef9cuwY/Oszmte/uFWJg4cXbyYl5+Rh9Ky&#10;ql2YENOj+brShQ3T+VPKbelZgQFQKbtO7OKk2lPek3DbntVczJuNj/8AHabtNO++uOhpdpqroLjG&#10;Ut05qNWI+/xUsZpGw3Sp5mUJ5jbcbeaQKT2qUKCMjpSH5varjK4BHtTvmpYQB1qLA6VKn3sVMh3L&#10;9vamSE3AIAi6jcOa0BIV3TxD/WrtKZzsNUrJVkDB5Ik29F/vVfjuDulu90fnMNpt4wcj3rSAieO2&#10;H7u1Y/uv9Y03p7U63kRpYReecQn+q8tAKdGscW63WUPAyfOc8rT4VDNGr7wijMbkj56Y7EdxkTSG&#10;3eUyvJhkkQfKKijKDzQjzNZAgE7RwTUr7zIqKHN6z8/MKRseSZIopEtvl89MjlhQIOU3NKrHKfuD&#10;gjbxn+VKsJkaFE4nQMS+cZzXoSeAvD8nwxuPEZ1cnUhH+7tXkBEZzjG3qeK86kWTzvs5DJN5efNx&#10;xVSi47gLbQteTRNBbwrEZtggMmOaXULR9M8+CeGNZmlZdyncYiOm0nim2TNIYbldiND0TB+b3rf8&#10;JeIbPwvHqM93o1lraX0bQhZmVDAT34U/pU25uoHNyw5aS3L4Mf8AHnr+NVLxmlXcWVHxs2nj8asb&#10;RmS0WeNoYzj7Rg81VvXa8mKuiAxx7F4xu96qwFSFVVYyG5/iqFlLMCQcHocVaW1MnlhPmOMv7U5o&#10;kWGKQo/2cnAG4day1Hcgto2DOoQkt0GOtTyWrTbiin5fv9sVNYwySxlVSQzL/q5Mgbf8aJI2hjlj&#10;ZnSRP9aNwO+qsFyG3kFuyO6+Yg6x1DMu04ZsmmTXBkOAMCo+2c5NZczEM/5aUjfN1p3/AC0z2pAp&#10;bpRdlCUm0UtFPmFYTIpaavzDI6VL5IzjPNN2YhlTWsH2iRUXJZugxVnTdOW/lMbkrGBnd7VftbVr&#10;V5bckLM67hL2AqYyu7DsZEflLcRvIhdYxnHrUe0ydBirlyGdYWMewKuB/tUW4EcYdHEkkgyVx0Fa&#10;2EVth/yaKVlfccCis7sD0eGXasaxZwRmbjrT47jauW5td/yiqkeRKkcMUofy/wB+MjmkkmWNYZQm&#10;bUyYC9KxKLE0nlmSNgonkbb5vmdBUHnK0jJHGifZ0xL+8/1lVJplVWhIRjM/D9cVFJHh5k3qoi6N&#10;g/PVkl1bpIQsxjjMTHAi8zkUCUMsURZcSPnfnpVIXQVTcFYDIP3aw7T+dJbtHHHDCJI2WX774P7u&#10;gDR8xWDlztCnCf7VON47NPKhZbpvvqYxz9KoRTBlDSnciyfIf71K1xJunYs4vDLjHtQBa+0xtII1&#10;d2tjHmT939w062nKtApyAozDxVXLbm8lJBAqYuF7mrVrGPMWSaKQ2qriLkfLQC0OrsdCh1S1eZiI&#10;7sv81c1qG2W4mdIlW1iODHvIzU51S68xbdNySs+TJ2qG6aG+UTKNrwvkx/3qAKjKIcuY1PmpiL94&#10;f3VSmHdPHb/uxNGu7zfN4Ipkr/LPIoVhL0G0/JT/ACY932XzYNm3d5+09fSgAhcTsJlC5R8hMj5q&#10;kVh5b7F3NIcNx92oLdwSjgxj7OMqv9+p49/l+YrZkdssn90UALLtJkhLuLWP7reWPmqVpG8vzXkm&#10;W5jQeWuwfNmmDEUcgG9rTOM5q1LCyo29ZBOUUW7Z6YqbjuM0myjvL62ti32dZP8AXFhjZUuvaZBp&#10;N80cMou7QNkMp4zUH2aR5Aojl85Rmbew+b6GozhPJmaJvsjPzCp5osyVCTlzXKskLKXjZQJ5G2iX&#10;ceBUi2oZmURqDEmJf3n+tqRvlj8s8+Y+d/pUzQiSN4CyJ5PR8H56RZCz4Y3BjUo5wF3nj8Kijg2R&#10;wxscrN1k9KtSXCbmuMR7lGwRY/Woo/LjW3iEgYTjLH/nnQN6h5ZkWQSPkIcLgfepzSOsksod/tbD&#10;O3y+gqSORfKVW4RJP3TU2aSWSRn+YXbNtAyOlOPumfW41pBuKI7yW6jLnyxkGt/wHa6NqGt2yeIL&#10;hrbT1iYxsARuY/QVg7D+98lZAv8Ay3z3quzMCkkiM9vs/dhu/wDhWkHyy5tyrlzWYLaPVJoNPkkl&#10;DSsEnm+ViDVP7ObgOUizAj5aPeeaGdriSKE/LcF8iTNLHcOqq0b7CvVcdakLnT+I/hzqXhvQLTWb&#10;mFDFeLgRo53wk/drnI4Sk0cBMYljXd5vm8EVe1HxZealoMdncSpc20ZIhicE+Xu/HtWWCiyeQJLc&#10;rt3edg9fSrlyX9zYt2QLcPM0cxKgx/wetLEJdoKgyPIxZlVc7QPpUcchdkG+IC3GV4/1lOtZ5rfL&#10;wMySyFhIikcg1BmdRJ8PdVh8LrqskEjaUW3BuN+z+99PesFWLHfLI3nxriP9396rn/CSajcaV/Zs&#10;l5cPpCS7/L809fT6f7PSs9pyrO0oZpP+WDBhxVy5OhVie3MnypCdrMn70EH5qQKq+WzJvtOflzzz&#10;1pm2UTIFWQXAi3O3pTkm+dJ1+a2HWOpTcXdDWg8RFYzE0YMkpxC28/IfenyW5bz02Rhov9c3mHL/&#10;AENRRTFUYHnznyG/u1Nt3SPAzIqp/wAtMH56mwhTIWbz0ULD/q1iPX601LdY9iO42sMls/dqRrjL&#10;tcFogyjYIcH86rKwj8oBo3MifN/s/WmAwoZlEZLBVk+Rto+arsfmRrJMxcXmcbfLFTNHCtxHHnzL&#10;df8AV4H3WqS4kcRlst9od8qcjmpuN6GTeBVkdBI5h2Ykby/uVh6nEftEXm5MOMwN2Fa95cZacRB1&#10;C/8AHxyOaqTsrKPOike027Yj/cNbRJtY52404zeRD1u2fJbNUprESxyOhG2P7xyP8mt26s57eWC3&#10;ZGWVxmO47Gs7/XRqcIvk9Vwfnq7CM2S1aO3V/MXB6YOagPy9TV1GKwz4CK7dFIPFU5FO7b3rKyAr&#10;tuPQUm07sY4qXaaSpWpEdSNVIbJFG33qQDPSm4IquZlWI1jYScj5adtD+1Lk0Lx1qRXGIu1cE807&#10;afSl3c4xzTsimnYoj2ndmpF4bd2po56VJ5g24xzQ3cDR0+1+0MpeRkDHAO0YzWzayNDM10Cy37S4&#10;AMYxisrSbgSJBFN/qQMn1zWvGs8m2RhILtnynoa0TsTcdsCMVhMmzZidvL609lXcu8loFT90MH5a&#10;dDHIySiJLhTnE+SOaJAoyxjl+y42qPenzF3IxHJJ5EYGLlnyJMiqzL9ojJESrHA+ZB5n+tqxtk/d&#10;wsCs8gysvp/hUEbGaNVwi+T14+/VCBlKw3MgiT7PK21I9/KGlksz5n2Rim/Zv8zzD+VSbhGJLj92&#10;xkbZ5Xp70yRUt2eFZY5FkO/zf7vtRr1BakluvCMAAbeP5Vz9+mcxw+YpkDudzR+WDtHrU7OWwjvE&#10;VhT5GjGPM+nrUW6XzI5IS/2nqykj7tNaARfL5LQrMxsy/MnldKWWGVojPL521R5du3ljBb0zUnlj&#10;ym27vsm/MoyMmo7q4lW1kErTtBuzboCNoP0prUCoISGaONSl0I/3vH3qmWOJY4ZGj/0RRkqeDn6U&#10;0rM0jx+XILsjcWyPu+tOvpDabWADeSgyjnOWPSmBCsa28W0xqxm/1ZDn5Kz753WTy2PzDuDnNQtd&#10;O3U//WqLcZOFOP8AaNY8wCbhQDnpS7BTlUDOe3WosgE2n0pVRlZVIO5ugHNLny/u81JFM6zK6HDr&#10;0ciiyHcjMe3r1pskit7VJPIX+bGJP73anQ2bNCZSh8sYycetVHULkMUZaUIgyT0q3b2bzRu+ANnX&#10;cwH8+tWLXT/KkWN+GlGQeuKuxwrI0CAxiSLqz9HrSKuIhiuGtbSaVEHlzPsC5GRUpjZWlhkId2Xe&#10;XDD5fbNJL8v+mbULSNs8kAnA9ajkZbWF4w8ckch3scH5fbNUkk7juQ3jPdbIWIKwx+XEw/nUFtat&#10;C0ZRWEn9wg/dp0MkbTEmQAR/dyfvVdUvJJFOjMbsnAXIHFFhFCWECRvKm/d54+U/4UVbhW0Ea7xJ&#10;vxzzRSsgOvbSXEnkR7UnT/WS+YfnWtTwrZaE+oebrMU62CRZ2W8gPz+mCaZLDlntiUBU7xJjr7VU&#10;aSKSRJB5S/Zxkx5+9XLYdzPm0kW5CBwsMr5TnOP8Kim09pPMgklysZx5nTNbFpJHNEkTvCTNnJz9&#10;zHWobu1a1ka1m5hD5E396mIz/InWaS5EjJcY2Knlj86hNnIjBY5HcyDM37v/AFf+farzzs8jyM7L&#10;OxwnvS+ZN5mI1lVymJgR1oAoizaOOJXcvAv3HAPzN6Ui2srNkvi6kf5T61eVj8mVlNoBkDHen29n&#10;d3kkUZRlnd8xvj7lAEEGmPNLK0KhVj/143n56dcBUO5kVrXOFQSHOfpV+5uBbQNaxcupw7etZ5uV&#10;/f3XlxncNgj9PegAt7A7oIWZN7DIbzP60oj+YMGAMPRcj56iWSOIpEGjPnJy+fuUkcySNFE0kKiD&#10;o2fv/wCNAFxpGKvNFgPKcCPHSm+WUaWBZma3fq3lj5arx3DBRLGu2WV+I/SnRzBWnjDSNA3+uoAc&#10;l0yyAO0iCBMQfuvvVNbSBmiwG+1F8sNp+761BI48zfItw0cf+pYVLGJ/NQYlF4Bk8fw+tAFh3jVQ&#10;ysGt/M+ZPSrTeV5fmSqjhv8AU/vD8lZkcaSIjKrGGMZlTH3zU8m1I/M2qVkOFHpSsBtW2iNqzLbW&#10;RjN4seSrTfe/HODWtqnw71G3W1ufIhWzS2jaRmkwFc9QeetUfA1vZyeIBDeTwrJGm+OaRwgHsSK3&#10;vGfjaC8k/s64EF7aQqsvmLIySeYO4A4I+tc1anWhyTh8L3OOOI/f+xs7nFR2Yt4wmfM83ofSnNbj&#10;54XO1UOPMz1qlJOLaSOSOUSeYCduemKgaQsqwmQ/Z2flq6bHbcu3LOd9wWYTr9weWPm/Cq7MY92J&#10;XZ3T9+PK+7VKa7mLSSM8gl/gPY01ri7WSZYklFyqYuCR1osFy/G0beWsjFoP7+0/epyqZNqk7bhn&#10;yj+v+FUI5XWNHZJpLQdRjHzelPjmuJI4xIGLSfcO0iiwi3LCzCRUCZX/AF37w/PUUgTDTtGnkMNo&#10;i8zkGofNkkR4/kDIcMcdaga63NLcmNcD92I8frTAsiJozFESN8oyG3DihVLKikqpi68jmqv2jyXW&#10;DfE/mrhnz/q6UzCSSFHeJFhOA2fvmgdiz9pkYSXERIkkf/U7BxTNyRs0CyO0B++3l/dqON3eRZY2&#10;2XLPkKRS+X5aukZcQyf6zJGVrTS1hSLCyEspMjAQJiA+WOaYgfzIiqt9rPUYp0kixmUsJRbr/qRg&#10;8U0zXMs0alJUvNu7p2pWQEqyKsZAP+jh8uvpQyhY5HK5WQ4g5HyVDbyI3lKib1X/AF3P36mgaNYW&#10;l2742k+Xnj6j29+lEUh3H+Wwf7P8n2jO9pPM4x6U6DDMsqx+WkIJKkjnH86p6hq1hokUg1GeGGLe&#10;uJnyCWPRQOp/CuW1b4v+HrO/EMJmu7mKNfNh0/T5H8nHI3HGORz9OelCi3KyRcYuWx2yusMceTnf&#10;/wCO1YsWhZhDN81uhxuJxmvE9Z/ad8BeE7oHVV1W2ndPMELWqkuvrxIcfjXnviD9vjw1ZyRQaL4P&#10;vr2JXzJJeXnlb/8AvkGu6ngMRV+GJfs5H1lLcBWaZpGE45jBjGH96pSXDpM5jkZpJkImj8vBGOv0&#10;r49uP+CgJeRZF8GwtOh2p5l6+xU/u4xWVdft6a3e6iZY9HtdJspJB56W5M0209cF8Ctv7KxPYr2M&#10;j7nsWiXYpkDWwGSf9r0z603UZvLWHnEzfckPCn8elfKei/t1eGofD6SajBqWo6v5nyrboscMq+uG&#10;x5bfTNblr+218NNTuooZjrVgc4SSe2WQx/8AAlJP6VjLLsQvsMhwkz6svvhvctoi3scxa4fHmx4/&#10;1memK4G6Hym4EKta/wCrWNXJz7jFbnwp+N2neILe0m0rV4te0yFlTcsgLRnvuT7w/EVS8UeILXxN&#10;fT6vFDFCv+qa1flF90AxzXDKNSFSzVl5nl4eNaHN7boUrOS1Rrex1JN8Eyfu5BLkxfXFVL7Qbm3m&#10;hC/6uEEhhjD496gmSONpcmNhMmCxP+qr1T4S2tlrLLp+pOj2kKMEmc4Az7nrWp3Hi2pQzRytK8TR&#10;KxwM9DVOaT7Q2SNpr0j4pR263T2sZjaWxfO9MbGrzmVQOlZy0JuV/L96Taafx60lZrQS0ETjrTW5&#10;p9N2n0oHcYBu6UlBjxwDS7TVaCEj6Zbg0uCaSnrxUji7jYxTgoPSk/1ntUyKKCibTdquhmbKj0rt&#10;9J8K6pqOjtqMduzQRdJAxx1xXEWzRw3G8p8vpXpnhn4j6hpHhltJUIYJ08uBivKfN1/Kqcn0Oat7&#10;RL92c/GqzRyRKu2ZWJmfzfvgVHJskae4WNDbKfKEfmc/WpSyFooyqJceY7s/r7VXkkjdZLpVjCxt&#10;s8v1961sdBG1vslKuigzJw3mZ20q4kaKL5VEIyGyPnoeRbdCN8UhmXBOc+XUYEXnR27SxKI4s+Z2&#10;P40xj/Pk2rcxO3ms/EJQUkLhVZMyNC5xN+7/AM4pttM7sk6nNxvyqgdfpSq7MsiIZCkj/vkoBaHU&#10;aL4PuPFem6zfQ3NutrpMfmIJl2bzjotYEUc/mByCt4egx/DUkcrRxSoHuF03GxVTI3fUVOvneYd/&#10;mJd+XlTjqKCrFTanlxlVyqf64Z+9WfJGqwtNsVopJCIP3h+XHtWpuRvLSOJk2DM3B+asu4kEcKTL&#10;ErI5YBR2B74oiyRI4mjaWzzGboNu87zeMemc1R1ecOwUDYUVYm+YHOO9W1VI7drcm3JkOBNn/V1F&#10;NBHJ5z74U8gZO4/6007gZcce1QMbnPSosiPHbNXfOCEiAAu3UZBxT7e1RmiWfmKQZZ/7tZxuwM8E&#10;k4A5q5b27qsgKMXxnGO1WIrNYQ8h5VjhD61e2z/vkVZfte7bLx94Vpyk3MyezC5eP54wcFvemR27&#10;MkYA+aQZXtmtNIkBcRJN9lQZkGOhpVhETRGXkSJ+4x/DRylGXHYvJM0XG9eo3CtrTtMa+eU29r5y&#10;blX7OjEsSPQdT+FKIh+4tsRiZX80zY6+1dn8JfH2leA/FD6ne2avDJAIP3Iy0bZ6qDVUoRc7S2A4&#10;x4ZLCZoJVxNIu1VP3oT6Edj7U2GE3k8VqTHHt6Pn71dP8TPFtj4o8VX+qWNvDFBdqgUSfKybf+Wj&#10;Y/iNcsssPmrbNNEVih3CYdzVNKMrIJaDbiKTzDKjbpQ+xRGOq/3gKRVk+zyRxM5iuDiceWMipvtE&#10;3mxORieMZi2cf/rojkby9kLSBpHzMuKkm5Xms0dLiMmRoU/1Uvl4D063s5BMrMGW6VdwGO1Wm/eR&#10;uoFx/ZwOIx3WpRHOsjed5pu2XCHHUUroLkdvb2Hkp5sUjyY5bcBmitJdSsIVEcuns0ijDH1NFK5R&#10;rSSGNZbfdkA4MtM84TSGRsJLEnyHyxiSmsnlBoc70Z+ZKWTLSSfOAFBSI9nI965tW7IEmxkcwhk3&#10;oytJJu8xAg/d5/n+FX7Ge31CGKxupFa3zhbn+59e9ZsbTRzbo2lF1/ECq8VDDIsZjWP7QbVRmbCD&#10;k5x/Om0yb23LWpaZJp88kU6nzC+YpOxqFrUyGZEz5+Myv5mNwrY0fULfWYRaaisjjOIJvStM+Gb1&#10;baa0W0892YqbpVyMD3p27DjdnNWNiuoXIWKMtAgy0Yl6Vo30UWj28dtCxkuZ/wDltvPyVd1CaDw3&#10;bzRWscZulTDt6Vy0h2tG7rE5nGfvn5KkY8wMyiJnXzkc7pdwIOKbJDtaS4jEanOPKxmiJkeSC1l8&#10;sxqWYyxnGQaQyiTzJ0Oxo3+WP+9QALC8crhG8xJkImbyfu4/DilS3SWSONp1SG3T93L5fVv61s3+&#10;qWEmh2dtaWDRXwDG7uC5/eA/yrPZoydpeUWsUf7s7Rw3vQBXjhkkeOUZF0Wyi7TzUosWaFyj5jY4&#10;mXuafazTN5UjLKt3/wAsBjpUsbkxkpy2/M6460R1AoNZxqssgRmgU4hTzD8tSrZOsioxxdEBQ/m8&#10;YNbWrapYX8FmbLS47WOFNkhLn95J/frMKbfNikaN2cKQ3oB1oAqW9icxeTEF2jMymQ/PU8svkr9o&#10;O0pI/wAq7hx+FSra/aJFjEcKC3T523n97UdzGoeO4CI3mSf6r0/CgBjTKVktmbIkbdvKjIPpmpGc&#10;sWkMgDRJhMoP3lQrZjaIw25ZX5kH8NSSxBvMJOEjOISORT5nr2EtHzdR8lz5cvm+YrP5bFo/L+6D&#10;0qsixf6NGr7rbzPm9qWVZ1k/dPN9r2YYFV6UWtu8LWuJpWtlGbgbR1pDLeraLe6Ta20t7BJGtwA1&#10;qzIQCD0x6/SsraZJJkwwuR/rW8w/PXYeNfiFqnjLTdPtryONLaELhkXBdx1Y+n4Vxq27s00UpzMx&#10;wZBWjiugS0J1aKZmkWP/AEZQCY/N7mneSVWIupYSDMGJD8lRx2rXVzM9tEB5O3MYB5xUO0wsrbIW&#10;MqY2+Yfk/wAKzAmZXxHbEbSGzv8AWqrFpN90GwxcYix60SQu+y1YRKA/mmXcfyzTPOkkxcKymRXU&#10;ptIIbFAFuBJGuXht2DtdY8z92OM9PpSBlkPltMqwoMrJ5f3jXReAfD9/4l8UQJYK293U3abf9Wnr&#10;9Pes3VdMk8Oyi3u5JMrErPHhT5BYZAY9On5d60dOSXNbQvpczVuGaVHDAXX8PHX6U4yeYuE5JOJu&#10;2arqZy0DFphcL/x7sFFLGryYRVPmM+Zlx1pkPUkdoiXl2M1rnEa7z8tSsrBvKf5roqAsnm44NV4Z&#10;B+9mA3W4fiOnFggeOQI7Sxrsf0x1+lVYCeMqpAjTyzECZgxGXx2Hv7VPoHjDTfDOsw3t9ZR3lrby&#10;h5YZJVSKDPQsWIG7/Z6Vg+JvEen+EdEudU1W4jstMs4WDXasCXY9gT95/pmvgb45ftFax8TL2S2t&#10;V+w+HIZD9ntGJRio6GQj77fWu7B4OeKl7uxrSpuofXnx0+L2i6HY+JvF2lpFri21xH5BkuldVkfo&#10;yMPT6V8aeNv2hPFfjO3u4/tNppa3e3z4rGDZ5ihMcsST0+X6V5lDrktzby2jvJDCfnCK5MZZfu5S&#10;s61ugJgpjJZkwOa+ww2Xwo6yV2ejSpqJauJDMGkP7x15MzE7l9uSap/bHmUt5mCOvFMZgpaMqRu6&#10;81VaYs0oAwB1r14x7HQ7IkkuC67d2B/epsl08hAb5lPXFMjG6ME9+lG7cpKgp9RmtNDLUmN1tXAO&#10;B/KpLO42yJzsw2SxqkrBuMjP1zTwo7nFJhY6Xw74qv8Aw9qkd9o1/c6VcqdwntXKEH3Xo3419C/D&#10;39tDXNLvLCDxbLBren7sS3UMBWaM/wB8gDB+gr5Yjfb7VND8q4Hyn/ZrirYWliFaorkuCle/U/Vn&#10;wzrln4pjkutIvo9QsrmLf5yFXRo/72R0I7jqO4pZtcnjYW0E7RQLyEjPyt+VfmZ4G+I3iP4c6lFf&#10;aBqs2nsjbjagkwTDurp0G7vivuz4N/GbQfjb4eRYVhsPEtnDm60qOQbX/wCmsXdh/u5xXyGOyyeF&#10;9+n70fLc8+dJw3O3l1CeZmLuzg9Qx5NQCZ261IYSBnt1z/WhLdpGCqhLHoMV89fmdjk1IC7L1o3t&#10;UvknaCw4PTHNJ5fIGOT0pWYwyabual8lqf5XGcnFICLJ3Zo3GpvJO3djim+V7VpdAQxsf4qcGJpY&#10;4dhxnJqSNRU6BEaTjpSqxUZPApoUmTj7tPWHcuCakdxOf71bOlzeVGvmLJIrR7E5HHvWf9nY7sY+&#10;XryK141jhVpzDDJGy7RCHOQa0gh9blqSP95Ha7xvyzefnsai3lts+FDRPkRbT89P8td0dq0kWMeb&#10;5uf0pYVMxDlwNv3F/v1oMjluHj854my0w3TL5XQf0pytG37o3C/ZMZ8zy+/pSorstwyF1llbbInq&#10;PalNuPmiVp/sC9V2DNABDMWkhbcFuEGYNgwKfb7WiCKXMzPmZc9afHDKWPmtNvVP9H+QcU+G3ZmS&#10;MKRcJ/rW/v0E3ItsaiSdVLWm/wCWPzak8tlkZHQyXEo2xOJfuCpNox9oWJfI358mkkU2YO3yw03+&#10;rPXyqC7kUkbtMECKJIUxON5+b6VTZjGyXKjABwI+tWJI4m3QfuQ8IyZ95+YVAJPMZLuMbfLXasR/&#10;iHrimlYRGGK2/kgqwdss+wfKKbeIZoZ42nXbCcI2wDzKljAjt4UX5/N++cfdpsyqsLLLJKbZH/dY&#10;C07ARadGbOPeJG+0f6vyyg+761LDbr+7A3GDZ+8XafkqX7VPGsjs8wu8ZUeWKoR3ku7Cs5BTE3vT&#10;WhNyVYzH5O8/ud/7o/3fwqx9kdvMX5hfyPxJ5h5qpZ5uLiDzSVt3l27uwNexeKvh7pWl+BPMU241&#10;JGBiuPN/1mfT1rsw+GliIVKkXpDc4MRjIYecacou8tjynyVbzXijKQR/65PN+/8ASpFUR/vTHvh2&#10;fuUyDsqH55kfmNWhOCv96p4b1bN3vRHa7JY/lt8k4/wrhud9xzWvmeXau/lt/rPMz+lN8xX8mZpC&#10;rRPlE2D95UjQytIY3eN0YeaZQDhfbNRL+8WAFdpjGVz/ABUXKHO5ZZWQh3nOJU8noP6UC2t2EtuJ&#10;V+zAbjJ5ff0zUccjhZHjZlupZMSAnqPantvVnjEs/wBhzhl8sZFD1dweo6Nh5kO5SJ0T9w2DT4Lb&#10;5owu/wC0H/XHI+anIp8wtIkrbU/0fjpUyxytNHGI2Fx/E+KLisRx28K7plUtaK/MfmVMbcRiQzZa&#10;Z4/3Mgc/JSHGIpFjQwI+TF61H9l2Qu2yJjO22P5z+6FZElppYLE+RcWQnnj+V5A5wx9aKgbyrZjE&#10;yQyFeC2880U+Ydzo105Utxbi4DxSPluDla6r4c6xpnhfxFJd6pbNdWuxo4X8vcQx77TxXPRyBNnl&#10;NN8/+v8AlFEjIq5Jk+z7/lFZRk4y5kaKTRN4tjTV/El/f6faS2Qkf5Y8jG31rT8NfDga5YyXCTC2&#10;gEeWVt3Xdnj149KxzcOYzHJI7SN05q9b6ldn/RLfoEwQrMP++fT8ayqfvFdaGNS72KGh6C8+rQWo&#10;WaGCaXyoZJR9wepHWvX9F8WWfhjRX0a9ZZrwbozMmCpz0NcLLqUWgW4kZobm+uF2/M5Pln1rnmuJ&#10;PNjtnMbvI27eWGcVtTlyq5tG6Y3xVYzRzz3KooQ/dOMhq56RWhxJtVmkj+ZcH5K7Sy1gS2clheos&#10;kGcK3c1R1jRn0+d5I8SJL09AtRck5lXAKW/nL5IbJm8vv6VoaDpF14i1K1soGjiut2Ytw2j8zxU/&#10;2WDasO+b7Koy7bBwaYsKL5JMk0e3/UMuQR+NFwKl1bzQSTwEjz2YrMoIPA9D0qH90kkvEhtFxkZ9&#10;elaH2cyLhSRO7tuyPWq7WA3yOjbrbKhk+nWqAgjjaOSMsjiZxmFtx+T61NbqSQqxyeev+tbcMP8A&#10;rTv7M8vc7Yl85MD5j8lTR6eGaGFjCgUZMm480LQCisgCicRnyDJjyu9WlUhXUqhMpwGx0Fdh4y0D&#10;w9pEOl3WhX63XmoDLGXzkno59PpXKR5TsD5hx1HFOXu7gPkiVm8ncipAmPMwfnqFifMW7DIZwNgT&#10;afzpZmVWeIt+6XpJjrT7a6MkvzvKs4GYsoML/jUXAn0eaxtbqBbuMzWUj5njjGDUWrTW8l9O1qnl&#10;aeX/AHEfpSyfu9nlyytv/wBeNgqvtjVclibXflRg0XAhkVmaRfnW6/vZH3av6VY219fwQzXDW1tj&#10;Ny+7P6CoPJG4iQ7p5G2rJnqKfJCpYlAilEIkHQvjrRcCnIix4bZIbdjiJNw5/wAPxqu1q/7uF/kn&#10;d8+ZmraqI5ftBhiaPbt8gueB61JK0ty0UUhi8yX/AJbDtVLQHqS6TrV5ol1Lc2EqwTBPL5jDA+/N&#10;UbmaWJppxtaScZePyx09qn8lWjEe7GwkbvXFMlZ182ZDiVjgxkdBQBSVVby7cyR/Zv8AWNJtPHtV&#10;jTb6WFo2MzIE+4q4+b9KFhSNnQPM1sUHmHaPkz0pu4iSLdLIqoMwHaMUAenfCz4lXeg39rYXs8t9&#10;JeTeW8JICWy/3hwCT7ZxXP8Aiz4gah4surm9juLiK22qJrNZSEVtuMqepB9+lczpJMOp20+4/axN&#10;lz/eqIERsZoTtRSodfp1rpdWTp+zvoPmfLyjZbyaZibj7RKW/wCPf95t2/kKiWFmuIoQri5UZkfI&#10;w9PkVIzKxiUrMMwnef3YprRnzTbDyA4HmmTefyzWYiWSxUqtzAN8RbJUf4VJb6axicsiCOTO6RuB&#10;Go6nnt3z6c1teBLq1h1OO5u0X+z4TiWNyPn+nrXhP7evx2svB2hDwr4Xk8jUtdi/fGJvmtrQnGMj&#10;oX+uQvWunD0pYipyxLpxc5WPlj9qr42R/Erxe1vpDed4V0mQW1jE+VW4cf6yfaOpNfPl3dSzb953&#10;Kem8VpTwrtXJKxxgiNVOPKU9QD61hXMkk0ylW5PRcV+jYWlCjHlgeyoqnsEO7zOnfb+NPhULcO5/&#10;h6VqabarJGI27jIb3pHszDt+XOfvV031uWo2MsZluM4OPpUKWnzEevWtqSPymJVlO3rjmltbB2+c&#10;odmcBuxoWhXLzbGXHZD5Fz0601bOHdhpHX8c1qXVpwUXIH96qLIkY2lG2/3+350RlcTi10IlsLYr&#10;ujupUP8AtKBTGsRnCXCE/wC0QP51L+7LYdGI9qbJapI+4Ro49WNXdBoRfZW3Y70q5XqD+VSxOVUn&#10;liOtTsHkXKMEFZ3FyDAVf7u0/QitPRNc1TwhrVlq+jX09hqto++G6t5AGT26Yx6r0NZjKix73RUX&#10;/pmKnt5VRM53x/3Mc1PoEoqW5+iPwh+KVh8ZfBK63CiQatAfs+o2MZx5Ug/iUH+B/bp3rvbO1/eJ&#10;DGWW4xneXGMfnX58/AH4ln4T/Ei01B0L6VqQ/s/UQzcGNvuv9Vr9BJs2W63Lxy7grJKpyGVhkEEe&#10;1fD5phFhqvPFe6zx6lPkfkSsyLGl1Eq8HBXIqn5CyMGIIEvTjpUsl9GyxiONEEY2bcdfei3vDFGx&#10;3Bg3T2rw7o5TU8P+D5PFWswWGmyZkckYfrkdazdQsbjSbySyu7cwXUZw0LdQaveGfFM3hHxFbapZ&#10;OHlhYHkcEHrXR+LvilN4m1qfUkC2jzhC0SwowBX3PPNFqfJfqPQ4JVLrtUbuMnHOKj2nGccVrXWs&#10;Fv3iyZmlTExKBR+lUBIkhTPAH3/aloIqtG0cmWGBSRg1YldMZB3D6VArBTgnBpXQLQcqhTgmn+Tz&#10;hTk0RSRFslak3CBd2cmpsgL0bCWCJNqReScBsE76sw3LrJLdI6iVv3ZgMY496pWtwkyxxngRvnd6&#10;1ba53b7gSyC4L8LtFbrQdywrrua3FwrIy7zL5f3fap4QWkjy0arGMwnBxVW3uF+YI0ywMmLj5ASK&#10;vyXEOUWSSY2sKfuSI6QXC1s7q6mQW8Uk16xLlUQkgDueOBUUka7ZdsTfZg2113nINdL4J8dXvgy+&#10;a5sljmv7mJon89SRtzkAViS3UdyZJhwud0ygdTT0t5lDGj/1jyQO29P3OHPyVZW3kklhjIkW6Vdx&#10;bcORUTTQBZpQisJF2oN5/dGp1wshtiYfOCh/ODk8ntUcxBFGwLJKB8kXVcdahuGYQuxMZ804Pyn5&#10;KsrfxTMjJjFuM46b6oG6VUV1IlMz8qpziqLK02Vee1NxGI0bd520cn0pv2h/MNw8kcc8afKmw/N+&#10;lK0iKWtmd/spcZkMfrRJcB7h5JpJfNRcQHYMVT0AVcxx27h9zOu5lx90VXkI+zqhObRpODV1mkVl&#10;8l5vtTJiYFB0qp+5jjh3KZbReoweGpgQrGxhdHDC5Y4R/M6ihNPO+RFjkLQrvmUOMuPbmrnyLAo2&#10;ZaT/AFRz9yum1z4e6voeg29/dRQRrK43upIePPQGtadKdWLcFsc8qsKckpvc5W3jj3JKsEn2LGxY&#10;twzn1q7vuZrW0tZnmljYKU8wk7Mdcen41As6bmuBBCIlxGINx796kVhCLdCYz9oTqJM7Kz5pRuou&#10;19/M25Yy1kr9vIi8nzkeP5F8l+Gwfnpv2pmkuLoMiSs21oCg5HtThcDalu2FET5D/wB+iTUHl3T/&#10;AHblv3YXYPzrMRNHdSQ28tjFLGbadd08m0kqfSolVmkgSWQeXCn7t/8APWkEjr56QvPtb/j4by+l&#10;TeajSASPM1pGmIW2AfnQWRRxPJ9nkC4u3fOKfJbiOAsIWNv5uJ18zkmrFv50jwqBi7AyBjk8Z6fS&#10;rSr9pVcL8qtmVf75qeYm5XWFRFJI0MgRkxCdx+SrS2bFfs5hYXm3d5nmcY+tKSkccsxhUwOcCLec&#10;irSqYzJbFYS8i48zeeB9aOYLlOBY2VHjTasXUE9acI9tv5oCEzvnbg/JVpWWSSMhY18gZ24+/RGQ&#10;qxygbmkz+67jHtSEVXk+ysYVdJQhxv8ALHNFXfLijyqSylQePlFFRzAXwXMkccKyBiMzA96VZFCx&#10;ymOQ2u/O3NQSJJ9qjhVFDomJPnPz0iqknluI1MGceVvPWsiyfy5MMpRvOmOEfGa2tw0aKQ7w19H9&#10;7vWZHImnxBvKSS4mfMbeYf3VQsZJp2V3BkU4Mm4YNJq6sBteEbe01rxJbnUbyO2glOHLqME/Wtb4&#10;jeH9I8O639k0u5ie2lbLwtki3PpuHNccZnMpmUYeMbFhZBtx60NIxZGNxI7zLundlB5rpVRKHLYv&#10;m0sP8zeCvmIBG/yttPzfpWlp+qGRZ0nG5GbaIz1ArGj+dURnIt1k/c/Kf1pwnfc77it0z8fKea5y&#10;DR1CxS1uHETPJa4y3PSqW0l4hIsjQYzAvpU8N0VWaI5eEJiUEHLVXuI1tpDK0QltnXCLvPFADVhl&#10;XEQWX7WWyGzSGNvLEiKUVH+YYzSRly0URCfaD0l8w0Rss2SkaJsfMimT7/0p3AmEm3zXxnf0X0pk&#10;kKshtN6BRHzJg0C4yrygDEpwBkcVM1usTSwlgUB3mTP6UXAy7e4VZkmBjgKArFEFBDAdN3rVyMqt&#10;r5oMZlnfLJ3Sk2mWNNzMjRDMP7sf5NU47uWFkjZpDdt99fK+7Tv3As+ZF5kkW5Tb5x1qENukkZ95&#10;YJiHkcURsiyhA7ta+Z8x8vpTWHlRsz7nz/qODxUgIzSeYqxb1nAzOdw5pkLfKknlSm0HVc0/bJ5n&#10;lqP9Ijj+Z8jmkjkSRUnESiKIZMG881VgJvLbydrRtvkfKn0q9q3h+7s9Gtr6S4hMVx5mFVgZOOuc&#10;dPxrNjQrCGMaky/c/edP8KkEJkMltI5AUkbi4IOeuKkm5Lp9o19e7opI4Tsx5cwrPiiIWKIXEbCQ&#10;ZkfB/d1oMnmM85RkcnCLjGTUDRvC0ZSRmEqfvsRj/IqyhJUgFvboJxmORtzeuffvUW55mebdi5L8&#10;L/s0ZX9zGzv9iT7j+X0b3pUUtG0mCt28n7sY6rQBFJmPzBDv8koomXI5IqL5PMQzCRrdU/dAMPlq&#10;ds+XJ5YK5/12R1pyrGCZDHm32YCUAQR20gaCPy5hds2Q2RSMhlUukTYRsyD+/VmOFkaKLCG4lGUl&#10;8w8f4VH5YmG2OJYxH97951quZgOksZW0+61BRut2kERjyMpnpxUUdp8slqzQhMbvP2nr6VKZnCyy&#10;hvkclfJz3HQ0xofJWWENm2bG9+y56c0czE7Ipahq0Gk6ZNqeovHBp2jwNdvkECSOPovuTX5mfEbx&#10;te/Ejx1rXiO8QRveTnbADkIpGFUegVflr6+/bU8dPovw7s/DUD4udWkBbYcOluOpI9D6V8Q3ymGB&#10;YIvl3LsLZ52f5719flNFKHtHuevhKdlzMyNSLTcZ3xqcso4Mjf3vas9YSuWI6dK14bdppGwNyjqR&#10;/L6+1Pkjj3FQAw9V5H6V9NGXKd/s7kWlxtH5Yc7zW39laSYW24FpOvqtTaHoJvGEqAlm/wBWp43e&#10;4z1rudH8M7Joy4Vv+Wm/YS+70zWU6iidVOk57nM2PhZnZSIFR2GSrDFdhpvhCHyI0mh3OowqjBVF&#10;/u11Wm+H4XdMiSQhMfP0/Ouht9MWBsqm2vPddrqepTw8V0PI/FHguK12ssR64SFRuKH3xXCX3h+W&#10;WI7Uw3908L+VfUF1pcckfzKASMsVHzsfrXNt4Pt5rgO8QZR90f3K0p4ruYVMG+h4XbeAbmViqtsQ&#10;dWbirg+Ft6x3IQV/557a95h8P2sMY+QSIvRWHJqX+z4FOFhWP/gRqvrY/qaPmq/8JTWcjRsjBBnY&#10;2M7sda5y4tZYzuUZP90GvpLXvDsdwhCFkkGNo+vWvO9c8IxpH89u0MeM7kGK3hX5jnqYWUfhPLoW&#10;KYJGz2NTLCJGMkXySDv2rSvNFexk2yEtDJ/q5Mcfie341QCm1uHR/l/kPr6V1XvsefKLjuQqM7o2&#10;DN13ox+U46EV91/s2+OG8cfCLTYp5xJqGjObCd2bLMv8DH6rXxDNCJoBMnfrXsH7JnjqPwn8RH02&#10;6EcVlr0RgDScKsqnch9ix45ry8wo+3w0l1Rx4qPNDQ+zPL96Royq4DcVJGMKQ/yyBipVuDkdeKQM&#10;D1r87s1ueHLQjCljgHmlX5jgNzSk/Llck/Sp47fdCsuNqt0NPS9yCu2SuQeKmjhJUtn5V+/z0qx9&#10;ibzjFt5AyeRS2oEc25k81IxlhuAzT5WWVoYd0ioT97pTZY9snNabRiCSNzt/eHHDA4/KqscKy3fk&#10;s3y/3qd0BVRSvUYpxYucHpVy4QMWAGCvWmS26Rxpsbcw+9RcBllEkk/zyCNc4znitGO32xKwO66V&#10;wUA/izTbNUYIJ2b7MPvnYOGrU1LVW1ie1uGtUtLhY1jQQLgNjvWgESRhUl8reo/5b8jmpHgTO5lu&#10;PsapiPkfLREpaN1QZnyRIfTFT7EYSzrErWwOBHvINAEEdu/+joY5Fu5BmNtw5/w/GpLe2aRNiBk2&#10;f67j7/0pVg8qRYSimaZPkl8w/L/hU8UWZIIR5YaJS5Pm/eArPrcsW1hkkmZoollaaXAjVScV03jD&#10;4b6v4HtbQ3yxiG8VWM6L/qXHVTjvXNwX7wzJd2ztHMDuUIR1rpPGvxI1jxpZWVlfyr9ngXy28sY8&#10;xv77ejVtH2fJJz3QWRyke1pBuljRbVPk4P72rWl3FpY6xY317bR3qCf/AEi1X5MrTP8Alq0fmMUh&#10;TFuwjzuqTVtP1HTLqFrq3uIL2aIOkbw/ejPR/pU6k3G+MNQ0nUtbnl0ayTT9Jd1BhD5wR169KwpF&#10;VA8kpdhnEHPSpm27EWN2eHGZ12Dk0eZGbVxJH5kMkh8h/wC5gZP6U20wuO8uXcY1Fx9sP+sbcBuW&#10;kZUWOJ0ika2hXdMmeWNDRsxe1fabkttEwkPSpI4fOkeSOJUW2T96hk/1n0qguQwq8cMbMpKyfd4z&#10;itvUvFGsa5p8OlXt+0sELnDt/Fjpu9aybdFh8qdo0ZZc7E83pjr9KVkG6GzLABnyZcj+dOFScE1F&#10;7kSpQk02tiGaUSTyXBEaMgVFi/vY70qhY2MiNBmZMOu0/uqkaRpPMkLlWQ4Vdg+aplWVvtM8O/fj&#10;M6eWCAPrUXLuQQqj+XbSyxtFH/y22nn9KFQMquFzcs+U44NW9tv+7jWWY2g/eM+wfe/u1Paw+ZFE&#10;ZCY3X/UfKfnpDsV5LUGNvKQozf68bzzVj7OgU7opJLAfdTPNOSFpo9q8XPm4kPoP61Zhhi/fTBFN&#10;urbRHvPWp5hl3wvpf2jWba2uLEXskiOIEkk2qPlwvzfWo1sZFkSEIYZIpDvXrnFPt4jbvlAqzP8A&#10;6lhIcxVcjtTNMIm2CZEZzL5hwc0hWKcahmkufLRhI/8Aq9p4qPyRGZrfKkMd5l2n5fatOO1nm3T2&#10;6GUq+TGgyfyq3feHruHT7RlhkaO5Us/yH5QJMHJ7cVlKpCNuZ7iiuZ2Rg7Vmcp5sSpAmFbB+erP2&#10;gtDC6CJJ1DE8fPg0skYileLzj5MZxFhAf1pWeXzPNPmC77L5X8NVzCGRLCkYUSKAOxopIl0/y185&#10;GMuPmPPWis7gWZ4WWSSJvlf+9mpLUquycqg8tdwTB+Y01oys0tu7AzA4Mu4EU9GVpGJ48lMBfWkW&#10;Q+XtjHKu0vX5T8lKFjOLUSR7Ef8A1uDzTmZo9jhiWfIZdp+XFMjkGI4/Ob7NvyzeVRqATT7/ADHZ&#10;1SSP7q/3qYxKlgi7iyYlFOeZ8Es7Bh/q/wB2PnpsvmqZcE+f/wAtDtPzUra3AFdAUJL/AGUdBkfe&#10;p3kyytHvjmN0z5hI7U0NG2xwn+jBdxXPemRq+2Fs/vJP9RJ5v3PrTAdHukSUYlDxHDinSXBUyS43&#10;w7PK8r096jjQyF4cIJ1bMsnmHD1OmGeW4TCqP3ZUn9cVVgIkiwUiymXGS+D8tEMSyFYy8aLESA2P&#10;vkVMqiFih5Dpy3pU24K0KtKVRQxDbByTUgQxMGU3IEe9pMGH0qzFMLVJFHlyw/xeopsNw67ZQW+0&#10;sdoXyx09af5u2B8Ss3mf6zEf3aCblQyAMCd+yNMQHP8AOoLnT5pJo3iM6ahGM78jBq02wiXH/Hv/&#10;AADB5qKRZBIqAL9pZOH3mgLlSEsyoYkkW3xmdT1JoYlYZGIkKSHEZ/z0pYSjyLtjQLEMzjzPv/Sq&#10;4VVhEpRTbyyYRPM5BqrBce6v5jwt8sx6y5/hpyJmQyRhI/LT7hB5qWG1kCzKwyitlpuqg/3SegNT&#10;sySSO5+TyUwi/wB+iV0UVI22qGBjJl6r/cqzFbxki3MkfllstNg09GKTJKrszt9+Pyx8tWY1G2OH&#10;zW+z/wATeXUisLNdyXYcuQHhGxFC/e96qzQzQZdYpkMkeZNw4I9j0q0zEozE7dv+p+U1reIPGF/r&#10;mi2OkzQQxm0G0tCuC9aR294cdV5nKvGPk+99kHUbh970pGhd1id1laXGYGHap5FRdzKu63UZKZ70&#10;i5iWIFUzIn7j959z60iblTyXkEgxIJicTNn730pyvu82YDMI6RUeVyLZY189DuMvmcEVLawzXHnz&#10;20LyKmNyou7Ge/Hb3px1CLuVx+5xGzL+8T7+D8lMWSOQxxl40Ef3W/v1PIRDHLxuWZMFsfcpiqkk&#10;kcDsyRp92TYPmpFEayhlW5Hl+azZENWpNW+y6HcWQEL2kkiyMe646io1Z4ZlmcsLxekflg5qjqMw&#10;+yuis587/XfuxVxVyeW58Q/tb373nxVtzcFsrZrLtPWNSMonpkCvn24V5pNzcPICNvpGP4a9n/aq&#10;1L7V8XNbeOTzo5kijiO0jEe3GRn+LNeLrJ80k6/MMgRj1C/41+gYGKVGJ9PRXuCXFwLO1Fvb5yfv&#10;Njn6/wC971saToO1Y4JPmH8SxnmqGn25lv8AzA2FzjGM16X4b0NfMmbGNn3O+3/GuypLl2O2jH2m&#10;4mk6buvLbdwdm2MAcIv91fT8a7HTdMYTRRK7qD0YmksLHYREOn9/HSujs41VVYD92vRa8qc2z1ac&#10;eXYvabarBF5ZcbP7uOa0/k/u1nQrt6mr9uwkjPdh1rndjuWhIkY44znpUE1qmcdDVlFdc8dOlG0S&#10;DPf3pcwjLmhK8AcVVliKtkjH41qTQuF3bePbmq09qZVDJypOAfU1d0QY9xChbceTWHqll9qXC7mT&#10;O/5yPyreuLdjgZxnpyKy7mZFYMzqM9Bnj863hZGMkzz7xD4ft9sqSRyNBL94Ajb+ArzDXdPe1URS&#10;KWKjKSD+Mf7Rr6EvIYriHBQt/wABNeW+MNFeKxbHzRr+8HHP0r06NTueZXpN7HnVnebpNpP/AAGr&#10;Cu9pcRSQuxKyJLGxOCrjo2fb9azbiMeYHjON3TjFWVut9qY3+Zh9012SW9up5E9uU/RjwL4kbxl4&#10;d07UW2vM1siSOTlpXX7xHr9RXSrHuJA5NeEfs93smiaJoNvcTlra6g8+J+T8v8SEdj9K+iY7URyO&#10;jFRJgGMbh8ua/NMVT5Kko9jwasVGVi74U8G6l4yvTBpcPmvFF50o3qu1PX5iM/Qc1npYyRojTKTb&#10;h/LCD+96VbsLp1mVrYvDJFGxnKTeX5intTdyw+VcskbWpbYI/N5z64rDlRhYgmtTHJJBvO7O/d/S&#10;kiDSSlgiA26fdx96rTf6sW5Kn7Q/meZkce1OkRW84Z2tEmE/6aVYyhaz/vHZYlJb92FwTj3qVYbd&#10;ZorYTLs/imzU8W6FvMiU/aMbPK2E8etPS1jj8mLzGMGcTNsHyVnYCq0aSedIXUOP9Wufv1H9jkjk&#10;mTaSy9RVqNvlVW8wIv8AqG8vrUrrLI0wJK3jSYPHaiwDLe2VQxKvLZqu5/mAwafDHKFiMqSEkZtu&#10;RUm1WaUxrm2RMSJnG+m7Vhkj85EcTJ+5/eH93V2A0bWOR4RH5ZF1vbe3pmlLKzSXQTCb/wDV5ptr&#10;GzeTbZjFwp3GXzuCPrmnblkTzwnyxv8AcyOakCXasO4ZRmmTAOD8lQ7Ulkjt/Mt1jjRpPOwec9qn&#10;kYoszbSxlGTgZKCnCGOPMTO/2YLuLeX39Ki47kEDAeXcxiNZU+7D/epSmyPZH8/mPmQ/56VJHJJu&#10;imYutwgyi+WPmpIVXarIWaVv+PhMHilHW9+ohI7gWM3mru8qI4hYkfrWv428dar44vrSa/txDe28&#10;CpE0GVG0/ef6n+70rIlWLbMQu6zD8c1UmUiR1lBNw6qsb+YfkA61pzgV44WkkRLeKTMYzOMj5qu6&#10;Xp73ExVY2aB1kYIRjBEZJ6+wNU1haS4WGCJY57dP37+bxJXrnw/fSR9iuddWz88JKsIjctJs2uGM&#10;gHA+X1rCu5U6fNFamEqnJKz2PJ1hZleE+X+8cHzf7uegJ7H2qTAZp2yiG1XAGD+8rtPiO8BuIF0u&#10;G0j0ifb5VxZ4Ocd5M8hvc4rjLiITQyLnaIzhW/v0UazqQu9zqsiITIqm5Bt2dyw8nB+TNEVvGot7&#10;cyRmB/vPgnbU0VxJnzEULc7cbfK7f3qmt1VY4rdJXEEn+uPlcxVuBHBa/bGjSR/KIkxDLjjPvVvE&#10;0bXSCRhcu22XYQEYfSkUDaqSgiFXymRjJqRd7SNlT9rZ+eKnmIN/wnp3h2ZbttYury0tIYwywwLk&#10;s5/i6VieU0ckfmLIVxm3PpU1xK11NJNs+SNFDKvfFNWEYSaWNXiZMRR+ZylHMWMt4ZN0cbIy3G/O&#10;/HWrO0urzKqAI2zZjr70GAs0VviMTkZEnm8U6HEqxzAgGN8smetICxbosW58xv5x5/2KvLaxtiDz&#10;YwqjcJvU+lWBJYLo6GES/wBpSSbZm2jZs/u4p8cSsrQh2+zr1baKjmJuP0GeKz1CC9lnaFYukUX3&#10;nrtdZ8YWupeGrezYS2gulYCSP+AB/wCKuDZzmKQu6yqMofL4aoZpWaOBV3MwLApg/KC2R+lY1aNO&#10;ra/Qx5eWXMmVLyBbdpIy3nWkb/K0ZxuqNmkSUbzOt1x5R/uqfWnDy1Em3/j28zoTUTqV3+aqvPKV&#10;CSbz0FaGo9Y7TaPOSQy/xHPeiomurG1PlXFkJZk4dxIeTRSsBMgChoPMiYM2TLmpf3beYTKimD7v&#10;zD56Z5xWEQLKrQyfePlj5aQ7HWdZJV2L9x9g+apLOg8H6hpOn31zc6zaz3zNA0YjQjgn2zXPtJEr&#10;xAM32L+JM9Ke3mq0jDP2jGfunpUaxx9Au63UZmXuarmAQNuVWlEjBv8AUe1Nfz3eRWMguv4jT30+&#10;W1hglubUi2mz9nkZiAMUxbdwTAFBuXOPM3nFSTcaHRmYomYFXBjzSrGV2bkWRXGf9yn+WJJJ3jj8&#10;tYeoyOaQEwsZCMh1xt64oC423CSMtt5sICv5plz19qmZgyNdAxBlfiLP3qb5YbyoNypGTvM2wflT&#10;45Hk/es22ZHyg8rhqdyiVW2rKwG8smD/ALNPfZyjH92Oj4pfMfy3kXYTIcMNp+T6+lRtImWUZa1X&#10;qdpp2YCRtKWR8t9q/h5HNMVXWHESzAnPnZHXFCs7SQoRtlxmKT0qOSIrmJNxlTf5j7z89FhWEUow&#10;lIWU2oOBjpn61DMm2SVSGDSJ8pqy0mny6aj29o0IT/WDzvldvp1ojSFYZ1uNzO6YhO8fJ+tSSZ8M&#10;ayy42opgT5v9qo98aBLnEZ3vsEWenviphF+8kj3BfITG7I+elhZ2kW5DKk6jYE8sfnirA7TTfHVp&#10;pvgyfQnsLWSeZ+J8fL9W9W965SRkbzMsBs+7z96o1kKwxxB96u+Wfyvu/pUiyBgymc7AcI+wfNQ5&#10;NjuXY2c5kx/pI9qmt9iQxLljb/xcjIqurSfPIxK3JGR8p6U3evyoqnaBmX3qCh+/zUTzVl2t/qeP&#10;u/Wt/wAK2+gTWusf241zFqG3EOwMctj2HHbrXK/IqxuymSKQ4VBL0qOWIuwjZWNzI+d4kOKqL5Xc&#10;lOzuPl8uRpWiXakXUZ61Hwq7pI1cSJ2/gobP710iMflffGev+NNkl2Zn4O9MFMjimIaFWQw2YkhC&#10;r+8M+evtWp4f8U3fhtdRmsZLaMzQ/Z2SQZ3Ie49xWYuDHHbF1EP+s3bBn6VGsjkRs7bTF/qV8r71&#10;C0EnbYSaSRYpWByZvvrj7lO8pDui3v8AZlj4bP8AFTWkIDSB900smDHg/KKuaXpX9sXjWlu3mQt0&#10;A4/nQOU4xjdlNDPm3dt5uQMwnIPFUbl2jt5XjjmlkRd8yqM5HtXpdzoemeGtNvoNXO3Un/481WRd&#10;wX1wDXmutQmRAsCnz925maTbkenFehUoQp06dWE1JT2FCopvRM/On9oB3/4WJqkkknmiNP3Zx93n&#10;C/rXlsb+TawjqW6V7F+0zYmx8Weey7Y5kIZz04bI/SvHJpBxu+VU719rgnelGx9RSl7hs6DtCsTy&#10;VfJr2jwbCrWcasMkRZ3f3jXiWj3G+7tkxhc4453GvdfCVq1tp9spVhsT7xHWqxDsephXd+RsMgjX&#10;KjmtG1bPy8Y9e351RvJIkgLPIqKATnPYVysvjYWd+3lr9pYDJVT+7rjVN1Nj0+eMdz0W3hH8R2/W&#10;tazjyoKLuBGTj0ryO6+KWrvGDY6fZRwn/lpGS4q7ofxI1y5uP3iIhQ4VY1J3Cj2Uio14s9f+yjbn&#10;jGM9RRDbi4GWXcMZ49KwtF8QS3TqZlVWZMKuD8309a7Cwj3R5C98fhXJLQ6Y6maluqx8LtX3rL8Q&#10;X1rpEQe8dYYmkw0a8Fj/ALPp+NdLdKAssZAdx0ANcDqXhl9YncXLMFJ3GRWztP0NaRlfcmSscT4g&#10;+K2j6e0tvZxXWpOfubFA8v8AOuUfx9qF/IjpYSwOP4ImJT9RXqlr4F0XT1bdbLdO/wB0sRz9MVsW&#10;Wn2qA+XZwAr1wm7+VdaqR6I4/Zzl1PIx4i1NF3PoU2z1AY/yrPutSstbtXhCyxSk7wGUj8Oa9qvN&#10;Isp18tIkiOQBsQ856Y55rhNW8Owxys0IAx1LDiqjUUjGVOSPnzxZpZ0TU3QtvhlzsOOOOtYif65R&#10;2PSvXfiJ4XF/4fmcId9sAyMOrA9a8dhfzoWU9VBII56V69OSlG6PDr03DY+qf2e9Wk1n4dyI3N7o&#10;96qRtnkxnrj1FfXui2Mut+H5Nbhty8MiqvmbSACPrXx3+y7a3djpYubiJY9Jvph9mZh8zspwR/u5&#10;9a+ofDMzafFf6Or4t7aZSkHOwqeh618LmXL7adj5+snznQvB5kqodgeFd5kA4b2pkMyfJdtHAcE4&#10;hwT8o6tSs3meZAGx5aY3+tbOhappEOi6st7YmTWNkf2F0GETb13Dvn2ry46nJcxsRRwiLzYmEsnm&#10;M/XZ7UAqVkiLfJGcLJ/ep8A8tY1jlUmb/W/u8+XSBQVWLzI/sivw+0/NTKLVpHc3l8qx+c982EEc&#10;Ckkqe+Kl1DR7nQ9QnsLqGeLyfku0cYI/2s1c8M+Ir3wzrUeqWyr/AGjbsu3zFyJE7nFXfHHiy88b&#10;eJLzVbhdkagCSBSBtUfdUf3iPeq5Y8l+oHOrGNsfmC4a3UkQgH7pHWgxyM0UbLKt5I/3qdHDChjl&#10;aI/ZcMVXze56U77JJtijZF+0yvlJN54H9KiwCLAZvtDwxM4twTKE5xj1oZY490xRG85MIv8Ad/wr&#10;ufh38R4PBema1ZS6Ra3rTRMgkYDcc/wse6f7I/OuHmvDJJc3SRxpvOPLxnZWjSS8wF8uMLFZ77cE&#10;/vBN/TNWNN1IQzxXDCE+Q2RGTw/+NQmNowsHmg27Jy/l/dpIZPMaEPIsYhz5P7sc4/nWJNzXvtYj&#10;v557qNPIa4OGiQY2CmsU2yqGdrUdTmshJ3wJRu+1SPymw8LVmGQbZApLW+QGGDxnpSsFy2twyyDe&#10;zCby/wBwcjj8KVFfzAsccxuW/wBacY3VduNeaTQ005rO3VIv3lvdY/ffTNUUhkaWONRi527mfzgB&#10;j86hWRQjbFj3pGzWnmfMuOlUrj5FkMiFzJ91s9Ku7E8uOaOELbqMyRlz85qHYPJdmIKynCcjj/Cr&#10;sBA0B80wkojxJgtj7/41Z0nUfsN618q2u4xPD5Jz8wZWGT+JFRSRHc9qxwF6SZ60qu/nGYsqzRjK&#10;r5Y+b8KrmdrNiaUlZkUNwLVUjWWMpcfeYHkf7w6VOpWRZIydscb/ACvj71JHGI9gEquZxmUeXyP8&#10;Knt7ZWVYXmDWay4DY+8ayVlsMihaRfMkO4XecKMjpWvoWhXevanb6dp6SSTXBxMuQP5niq5jADsR&#10;/pBOEb1qzbia1czQM0UsAzK6SFHJ9sVXMWbPjHwPfeB9TtrPUSXgkXfDJD82PrmsGOOR/LVkkW6d&#10;8q1aWsatca7eLeahPLexiLaFkm6Gqi2syrFF5Q82X7ku88f4U5OPPaGwpK2xHsZldkHl7PvL61KW&#10;Ee6fylKt0XB4p21pBtA+aM4YDvUhY+ZLIp34PlCMDt61IyuF3bbcNb/N+8Mv932qxAyzeUf3KtD0&#10;XP36l8poW8rzFKOnzP5f3afG25olZwiQjKN5X+sqOZk3JLZd0YnAJkkfmPH3avKoHmRg/wCjfxVB&#10;btIuJBn7TK+Qu08VOzBY3AP7onBWpEMldhnzWdtqYh9qj+xzyTRxxmQ3W3dJ23D8amuJMLIzYAH+&#10;p9qpywSLIYSjm6CY8wSdqVhNXKMijh1jY23mfMnpVd5BHDhlOZPunPSpGwyxskIKKu6QbyN5qmz7&#10;VEpIIl+4M9P8KYrj2lMTFCiOR/FjrRVK4uktpniLZKnGaKuyKN6PEccYjeUJJ/rkwpp2RtKyPKbV&#10;jiE7RxSw25ZlWL5SBmX3FNxGAkjh3tRJwu4ViWOzNubzPOa5bocHlab/AMtCV/gT98v9+lmiZVYF&#10;W+0SHET+YfkFOMDt5o24aJPnA70ALcatcXUNos8jTWkUbRwwN91c96gW3Kx/Zz5O6R8+ZvPAqTzA&#10;siz7cqpwEpoi+WCElMTdXAJxVWIEk8ube6pCvk9V3n5qVpQvmTpw0n8B7U7dIX2yOqCP7v7sESfl&#10;Vi+gNrdStmPzHWNvL2ngGME/jkjjrT0tccU2QttWRIyf3YGS1CyM5gEjN8v+pokiEMhjVt8LJhxn&#10;lKcqjdGsvKAZhb0pWC5vad4vubHw1f6PHaLJNdNmSaSMFxXPELGG2mRrYnBHpT4dwZYkjVrpurby&#10;KR0/dNJHFKtuH/epkfN9KfMyhkjFVJkBYMmIWH8FNZWlYW4OJkDEy+uelNuG8tpJikhjb/U/MPkq&#10;drYLGEDclOXoAo2rrxcGOMIknEbcbqmnVY4ZG2oxn9OdlTz3kd1NFcW9ulpti2CNRu3H15qpNO0M&#10;O6NkLzyYZdpOwflSsQN2iTzoJDGdpwHH8VSW6ymTz/8AlugyoP8AFUdogaF4vOiaEyYE2D1rRWN4&#10;vMllJMypiL5T89MCCO3dViVDI7TDMygZP5U5YSq7SZha+aQvyDOR1rZ8LwW1xqsC35Uxk75CxYO3&#10;txVrxmlgL8LYiOTSo3G4K5D7j161i52nazsEdTC2y+W5kZ2uWOEPqKrvuMhCj/Vp+9/26lkyIwpj&#10;l85/9VJn7lNa3luFliC7XjXEvI+erHcq+cEk87y0MJGzysdPeiK1aSNLeOGOXcu4yKxO0fhS5CSe&#10;dww/uZrf8HeMbvwfFdRQLbzi9i5eaPPlH+taQSfxCjqc0q+ZGciIeUcH5m+enSSCQyzKIyW6pjpQ&#10;rNIrRO0aBXyGwcNQzeYz3BaNJTJgQ7T0pANjVVKwbsoU+eT+7RH5jLA0hkQKCbfI684pwtkjMpic&#10;S2rLtcg8ofetXULdV0bR3dZCjidYnXsQ/A9yaFa12yd9jIjaRWDh5TdTNlxtHNWdP1CXTZvtNlLL&#10;GkZAY7RxmmG1NusSEv8Ab5ZOPmHC+uajaNIxujV0RJF84Fh8+OtAcqtZl3WNeudamlkvGE6suId6&#10;jKf8C61j3CiaLyCmJ/M8zzM/pVuRV8lz5f7l/wDVrn7lJJF/yw/i/vUoxjBJRVktvIpXirJnxV+2&#10;Z4PezuLPVII8W8j+aszsD+GBwK+UL+Q+XIF9N34V+pHxZ+Htt8TvBd7ossUb3RTfbmUbVLf3eOlf&#10;mZ4u8PXHhnXLvSLoMtza3BifeMEKOuR6V9zlNZTgoPdHs0KvNTLngmxN54ms4EGPl3Y96+iruZLN&#10;d5VsbMKuQP0rwT4UybvHlimN25ig9wOtfRJs5riZjsjaZenmjiurFO0rH0WCV4nPaL4W1fxYy3eq&#10;L5EOWCWcfDKDXaRfDLQ7VuNMRTtwzbyE/Wuj0G0azsR5u6MR/eeQgoP+BDmvLfGv7R0NvqA0bwza&#10;Lc3Jzm9uj6deDxXJT56nwI9SShTjeZ1uoeHbVYI2j02BVzjcq7T/AN8jisq3WzguvJMC25zjKivC&#10;dY8VePtXtrq+udTS4gtpcOqX6REH6ZBP4Ve8J6lqn/CPzav/AG1E8sE2waVcOGWaP+8Gzn8Otdzw&#10;tSMbtnIq9NStY+jtMtY4pfNQK244jAI/dn/ZrsLOZFi2jrXj3gnxMt2sE7Epb3H3UIP7pq9GtdTC&#10;r5RPPrXl1E0erFot3kixs5C5cjI57ViTXCpjDDPVuelRa5qwjYxKvIOCc9q4XxLcy6lpN5ZW8rWg&#10;uDt87kuqf3eKdOHcJTMvxN8XLyxvlh0DSG1i9mLBXaNlj46+WMDP4Vxen/GDxrr+qJBLqdtoMTsV&#10;LNZKOR1zzxW0vhOfVdNstJvNduEtLJzLB9mtxG6E9QHzmtjS/hN4ZtUY3Et9qjOQzm4J5J64r1VU&#10;owjotTyZKvUfkczpvx28TR39xa3lnp+sWiOU+0KjKNo6MmBXcaf42t/EAEn2C8gkP3kZQE/WrcWi&#10;6dBDHDa2UNui/dCj5R9asLpPmR5eUAf7OBXPUlF7aHRGMomb9lhuJj5sYaJzhl9q+b9d8P3XhvxZ&#10;qNnCY/OsJTOHI+Roz04r6o/scxrubgV498VtE8nxFBeeWVNzbMrEfxEdBW2Hq8iszz8TTPoz4R3k&#10;WpeBPDcaFVlGnSXTxrGAiKZMAL75r0e1aOLWoZSuFuFELn3HQ14z+z+txbeHrSZ0Y27p9jSPGWAz&#10;u5HUc+tew3H7uO2m/uTA/nXx2Nt7aVj4+vL3jqNo2tbKwKMcGbNWVV2uHkJAnjT916f/AF6qwxrG&#10;BBuQwSNlm2n5fxq+iBpJGclTEgEPB4z0zXKtDhGR+ZGyLDJMZJBmddgNSbRIsUeZxp5k4GwVKsO2&#10;VgN4uhH+9KEDdTY0TbA/lN9hUZMXmHINMdxGUqCx8z7QxxC3oKdcRsyz44mT/WNnr/jT1STy/MKu&#10;Q5xDlh8n19Ka0Lyb4jxOhxI/rSKGeYqkXHlqYVTyxDj9abHCiLBExhJmGS/mH5KVpvMma5RfLEMY&#10;jEZ7570jPJEqqZARKnLeX9ymAu4NGkG6EeUM78/fpGYfv7qMbWL5EJpsciyLFbtcKsUZ3rN5fQ+n&#10;vVq1im1CRrjfGly3RCuBSeruAxXKBow++Bkw/HKVLcBBb2jyTynaGMWEHf1q1daLPDYpNH8yThjM&#10;30Yqf1BqjJbrbyZcSG3VAFbI79KhXlsyLrqR/wCk+ZEymT+0DJwdvG2kXO0rH5hh8xfPXPJxRHDM&#10;0kCCJ/tbjKPvOD/h+NPhgMsZ8qOVPLfM/I+f6UyrF1fL8iV9pMbLiE/3KtC1DKLVwpcjcJB6+lRW&#10;Y2xyzFcwMcCP0q06eXmNjjf1frtqBlf927Rv5UIEQyybj+9qDOxGm/dkzPkpj7lTzYkkQEIgt0+X&#10;5T89Rwny5I5w8byP96HH3afMBDJblWktpG3px+9z61OI/MdpWcLMqYgP+NWbxkuHUDyxAdu7g8Yo&#10;jtw0crscJxsYcjnpz2/GjmAjj8yOUPG0wnZP33yD9Ks7Qixrmf7JndnYODTzC/m/I7Rz+X8zZFNH&#10;lKI5Am62IzInm8tSKsDRssKFxh3bMfvUhUtlScTqcO3rUe3bFGZVkcN/qcMPkqxHbSBXgZWE+/mX&#10;HFAxA8bSNMI1MKx+WYsfrVzTYZJLi1tESGQ3RwGLkbT+PSoPlLSTINhj/gx1qRQ0LI8ZXdMu4tg5&#10;iNGgPU1tc8KTaHqB09/Jke3cZliY/NnpxVJbaSHfeTfu5GfiFR1rofC2rW+m3i3Opt9rtmzhm++z&#10;Hrz7Vn6/KL+6+3QOMK2Y4gMBaAMpmYGVg+4Og838elOVUDRLKZGijXbE/ofeptQkiPzwR7cqqzL6&#10;kdaiXaysSX+zrHwM/wAVTZEFiESrKjlpPtP8NK2/y/kR2Af5/lPFdB4G8L2uv3U8V9fGynhh3xu7&#10;AbvesNoRzFCGd43zLJvI3/TNPkfLcCK9CwtICuUb/VkHOyq9zEyxuCIgxOA+5ulSMPKV50Qm3kON&#10;hPIqlM21ZYy2Q3VvSswM+WSOSRCFgXyU+ZfMP72qElwI9k5aI+ccFP7lWrqUeZ95R5CfL8g+eqaz&#10;O00cgZTNINnkeX096uyFYqTbEldQ4kAP3s9aKjms4oZXQXkS4PTBorSwz0C4jWPAhlzIv+sXaRvX&#10;8qqfIuybZm3AyY896clrPMzjbKLlIi0hyMADrTFwzJKImKR/wetc9ixrACMAxxHzfuNvPH+FXLdb&#10;Zra6gmjUzqu0SxyEBjVKNfJRPuN53Xg/JT1VVVrYsmxX4mwfmosA+GUNIZyBtH7vb/WlhtDJII4G&#10;XbKMlmYDZ+dM88ytJLuiVkGxY8fe96JF8uRPlUsy4cAcpTFY6jwr4DvfEVxDZO9vFASRHKLmIsCP&#10;RQ24/gK6nx78P7jQ743FrILi7mEaxtJNFGiBYkjY4ZhlmPOe1cJousP4dmhubRlWdQxSYqCUJ/u1&#10;reMvElz4ivoYb6VpZfJgaB9oABaNTJ+ZBrqhUoul7OSfMWpRUL9TCudJubMSyBmCv/ryHjb+Rqtt&#10;jMbyyMWiVcImDzTTCy+dsikUj/XqTnNEkgw8nlSfZc4jXP3a5SLDVictBEOLhukuaY4Ei58oBY3y&#10;w3nn/GlUOrJCTy4yH9KljTzGgU8CLr/t0rDK9wsYilnEMTROcCHccikDG1JjZtwEfLZzVtbaaSRp&#10;ECPLM/EOOlRX1jNp7SW821VkIdpGUgKT2zVR116C1v5CLH5ypNbrhYxlR/eqoQ4iQpxKz5dCPu1c&#10;0eRob4ASKsSJhMnhq75vC8MWk/bwymbGfL74pEnCafbrY2YeQt9mLZAKDrTZpjMHkleTOMwLg8U9&#10;0n1O+jigimuE8z/j3j5b8q1PEng3UfCrI19FcPDKkbwvjhGPVc0KM3HmsOzMhlkd1KEpdKMk+1MQ&#10;qu24aNZIVO4xeppWgmLSRkSi6/vZ/hqa1tZL67hW2icuCAIQpJYn2pNtjSsUnYqoGFIl+4288f4U&#10;jRk74QsQkQ4aXecGrviLQdQ8K3iWt/CqyzLu2kZ2j2I4P4VnQxoyLbmWPy1fmb1oknHckcZhJJLO&#10;gjTBwEIqJR5ewZJLJ8/H3aezeZ5kxZEZBtWPafmHr0pJGKt5qyKxdMMvdancFoOjddsULPMLdTgN&#10;tHJqaztVvGDy3sdlcM+R5kTNn8garnYojQs/2X6/xVEsbxrBvLvcn/UtuAAqybnXaDoFmt9Gn/CS&#10;WYWWQLcQtDcDzCeg/wBXwTXrnjbwPonh3wdbvE0NudPDpBcXqu6ReY/LEICcjscYFeEaVqL6Kz3E&#10;FuW1EsQxchkUDo2D/F6eneul1rxtfz+FdDkkaa6tzHcx3Edwc+au/wCUN6kV6FGvTp0rShqdVOSi&#10;tjGk0K1Ty4/+EgsprmQZWTbcD/2nWfeWkVqsAiltZQoy/k7uT/wICoZLQJjblo5E+STP+qquyq/l&#10;wALH5ffB5rzznGtIrRzT+VF5THAi3HIpjP5R8otkf36BMrRrOBH5jPxDUTN5YCCWJxJ95sfdoAVm&#10;Dyop+QR9G/vV8RftmaRe61q1n4neytdOijmewTao864/25QOa+1pGXcV3fJH0bH3q+Yv2wvAb3sO&#10;k61bHzI5ZibyJnO2Mt0Yjt9a9nLKipV7tnsYBw2Z8u/CdB/wsPS0yCuHO5Tnmvpm8tZ7eRmhl8ot&#10;02jd/OvB/CekJ4f8f6POoRhHMi/ulOCG96+n9P04yTtuO5R989mr6HFzTlFrqfU4KFo2Z5zrnhGT&#10;xDGserahqd1aL1hEoCn8iKo23wW8FtmaKwmEwx8zTHPPWvajoqzKA2FB6cVQm8PsrOw8tieigYrl&#10;jWn0dj2vYq1nqeOXvwJ8MSSCSOCbG3awd+HPrio7T4S6Vpsy/ZLFWZPuPIeB9RXqs1qUfaVNRtuX&#10;GB85/hxzW/t52s2R9Whe9jj7Xw/FpsiLGNqxjKr71vWUbxR73bn61pxaCZlM9xJ5MQGSX4/SqVxH&#10;FOwEMoZCMjbWUpc24KFjL1eULMCUyT15rLZY5E4XP0Fa15ZvLGZGGMDJ3HFZTE2M25Fw3901qpJm&#10;coM0NPtbSZdrKGf2HNa1nCCmMDPuKraXqFpcXQjuLf7MZGCGZfugn3ruIPDysMgeYPVe9Zyavc1j&#10;HSxy0dpF/wA84z+FDWMQXAiTFdE+ilf3ao0S/wB5hVW60eSFCFBOOtS5XNHGxz80IkG08V5f8WrF&#10;LCPSpX3tlpFBzngV6rIjbjwePauH+K9qv2TSHfnyzNMB684x+daJo8zEpctz1L4Z+Ggui6ZqtvGL&#10;UtEGmRmIEpPcDtXZzKFEQPJLrhfpTfAoEvhnTVZhtigTCsOtaFxbmO/gj2ZIfNfLVm3Ub7n57Wd5&#10;m/a/NCkJll+zv/r22Ct280SS00G01GS4je3uWZbcBhvyv9+sKCZPLiCo5hP+uXcOf8KsRMPJV3ik&#10;ezeQrEpPCseox2qNTmsTsH2uCpW6PVv9n1qOPy2dZfJj8uMZdct89O2y4kiYSfauzZH3aYfmuGkH&#10;H2dPnT/nrVBY7PSfiFDpHw9uvDzaRb3ct88m26eU4j3f7OM8fWuIEDFjaDyfND/67ecGljuPJkWb&#10;armUMhTafkz3pOHaG18+3ETPk3G00DWokjedJJNwvllRsyOcU8u6hpEODLH86kf6uo32TRu+6NGh&#10;fKLgjzKJJG2STLIDK/3o/wC6tAE0VsknlW5eZ7ZfnDBQMt6V6D4E8GahrGoWc0+najJbyS7fMFqR&#10;Hj13Yxj8a4NJI4JFVXc2qoMnP8Rrq/Bfie50S6gnkubsjOY1S4Iyn93r/SnG0ZWmB9FeIPg/Z3Hh&#10;WK0R5GktPMkHkoN0xJZgv5kV87eK/Bup6S3nzaZdRWOSMSQsvTp1Fe6an8ZJX8K2cy2wF7eeYkiw&#10;MR5SgldwJ6NnHWvAvEGrXepXFxI13dzWSfwySFxu/E16WYPCz/3dG1WVN7HOpC8bLC6KrsnyMXPH&#10;+FSW8KHbBsUeSCSfMPz461YEO2GYk7jMmAznOykW3V2jiLIgg3Sb8H589BXkmItoF/4+lhiSDf8A&#10;6ncc1dmUxq6D5/NOM/3f8Kq2bMZYroNHvV8iDH3q6DwzZ6fearbWup3Sx2Ny/wC/dAd4/EDilYqx&#10;iSQ7mCtJhIEwrY+/UsaSAxzRllvMZ2+WKl1CG3W6uYbaYS2qf6uXpu/OpohJ5jSOzLcqnHIqQsVo&#10;UTykRXmaB/8AX/KM1YttQltbK8tRJizmJABjBLY6YNQxyKqosccjDGZ/mAzTAu6NXMUv2TfmIZGV&#10;oCw+R2fzE6XOcbvaiOECTzFjRFhj/eIf46EhlGUZGFwxwHxxVvy90rseCi4I9aBkcMEcflyGOFlk&#10;+6Nx4qVYfMK2h2jc+TJvNPRfLbzcIx/uYPFEca/u4PPi2v8AemwfloAQYkDyDA29BkfNViNwrvPt&#10;yWXEiVAuxlkctGpT7q/3qmf940sij94334/7tRzMBzSecyh5Jms1GRhR1pbe6lRU3STbv+WalB89&#10;H7tWKqztbDqtRjeoiModjjMGCOPrRzMm5JKAwBi4kkf94mPu0Rhf3jg5t842VHHEzSBRHL9pZsuc&#10;j5qmt42k86SCE+WrZNHMxFkKUbZJhncbo2/uj0NRsoklhiEcKmFSxO8/MBTlcqpU8l0wD6UySHzm&#10;EWUVURpPMAPOe1Erx90pK5VkkXMd15MWzfny9x/lWfeSeVCwBysxwW9KsyXZys26LfF0hx96s24u&#10;gkJUSRPHM+XTBzHUkle6ZJJJUY4WNMK396qj3c/nLP5kovFGQuwU6aSL9/EJFa0U4Rs/eqtJJKJJ&#10;BuYXRjGw5HOelbk3HRW+lyRq880wmYZcYHWiqgGnRgLcRSecPvfMOtFMLnf2im0uGiZo5mDgynze&#10;Hz1GabL5M19PKiJCsPRd5+aqVvHKkbWjeSVZ+ZtpqTYJXYs8aeT0/wBuuc1F3BZI5MhvM/hz0ojC&#10;/urdifI38sAT+tKz/vVliEau0flmP+771NBHArQQyyOtqrZdk7U46gRvOw3Ss7LMpwn7sYapJbh2&#10;klkDy/aZP9b8g/yKS48nc7Izsm/9yfSnSBnaUbZBdZxIf71Rcm41GiMiBVLWw6jBqWeZ7t0ZuGYB&#10;YW/uALgfrTNsbNJ5aSG2j+8OmKfEphWMkEiQZXjpV3ZQxIZGUIiqkv8AFIXODUawq5aURpHbqfKM&#10;XmfrU7ZkWK3c8qMhx3qMPHJJJPtQOhA8nuwPQ4pADQmFipIJePg5BxV6G33NErDai9H7Go7EW5m2&#10;yzRRJOcO7ZxGPrXa2vgO5uvD4xcWWFm3Nd+Z+68vy87s+maxq1o0tZCjJSn7LqUPBuqWGl61DdX1&#10;t553Z2Ht71Z+LniHTdY1JEsIURV2/aJWGDx7dK4m/ugtxGY286dPuFf4/oKryXUswaaZ5ZN5xL+9&#10;5b8MV1qs/Z8iWhd9OUtQGG3WSeaR/s8f/Hv+761Z/wCEqu93ltIRcf3cHG2siacXqys5Y2anEKgj&#10;5agkikjZ1mEhuvLHlOCOM1kZHR2uotaTWep6XKYZ7dd0qj72f61q+M/Ht94yW3aVVS1Xaiwh+C/8&#10;R9cGuOhZ47iMJE0bxp+8J6f/AF6n+x7rVb9VJVn8tkz933rRVJqHJfQvmYuxl3w/Ibgtu83zDjPp&#10;SR6lJaTyT2x8h7QKfMWQ7iR/OqNxut4/I3oQ75aXB+WoJJAzSjz4gLf7vB/e1lYm5r614h1DXrxL&#10;y+ma7kZcFf7g/wBn0qjHCJPJgEjfZmfJYKKbbXKCRpmI3tHzGnG2o4ZlKxIW22//AC02fwVd77iN&#10;GTT5P7Ii1Fgz/wCkeTAAhwWxnb9faqd0Zo5ZZMyC6kGZVMeOP6V6JY/EDTrXwsVmN1LKZPIS42x+&#10;eG243qemPfrXnd42Lu4jWWee7Y4aV+jiuSnKfO1PZGVOfPG/UiaQMqYybYDJGD1pse4pEJjuMgzA&#10;QfuUR7H3tCkgt0+8hPSm+U6SJwSkifuz/npXSaWFZRKPLCqLhf8AWSeZw9T3l4l1p9uwRfKgYq1v&#10;5h4JbJ/SqrW/meRallXa/mmTB5HpTMb91x8oZW2iLafmHrWmvca0Lfn+X8vlRFJExneeKi2iSVIm&#10;YKkYyZM9ajeQRRTOpicTdYs8pT/LXzPJDJ5aJjzNp5rMA85tyTq7GcNlV2CoWlPluibm3HEx2Cp4&#10;/MLQuP8Aj4Ayno1QcsuE3Fy+ZhuHzUARsEZnUZ8pfuPg/NXN/EDwlB4w0C4tLgfOybSuPvJ/Dn3r&#10;pQgkaQguLXOFGaW4gmaOOE/ecqM+wrWL5XdGtGThLmR8A+Lo3g8RReZF9nmtW27OEGF74FfRvhWQ&#10;XOj2sx+7Kocr7HpXA/Grw/Z6j8Q5baSLyby6TzFZf7qnGePU10HwyuvJ8PGwncySWj7AcHlf4a+k&#10;cnUpxaP0LB1Of3jtm+bOznHSk+zmYZ6U+zlDHBFbNrCjpgYJrNaHuxdznI9JDSbmbI9cUk+mxQRN&#10;JsG3OHb+JvxrqJLJI489BXPa3KJZDZxHJGZHx2Ud60i7mjSRyUmk33ia4lhRmAH7wq3H4V0Gk/C2&#10;SwjjmnkDmSPlVUg/gD1/CkWafTbhp7aRQ7JgrJzXCeIPhy/irxEus6nreqfalO9GtrpownsqjitI&#10;xT3MZK2x6xfeE4IYY0MUU0zpyTzj6gdK4jxRfeEPBF1Bb63cRWt3MNyWcQMk+PUgA4/Gti11bVLO&#10;32SZ1C4RMC4Yhc/7w71y134fjvL9r2+tkuNQkO8zSIHbP90Mf4a0iZyknsX9X03SbyyilspFn80q&#10;scUfcDvjqPxrpvD2peWsVrcDcB910421y9napCQI2ZmX+JgoZfyq+0pj2Bflx1Y8VEkylodhJarJ&#10;86h2X/bOaoX9nEibnWR1/iORVTS9aDAQSiRZFGUkz94VemulkjCk8HrWVy3qcheQM1xI4OP9nFee&#10;fESxl1R9JtEVn85yh2/w7mz/ACr1PUNqq6joejV5N8UJLi38T+Dra0uXgF7cYlK8ZIICflkVtG72&#10;PFxj5acmuh77oMiy6ZZyxReSPKC7M9x1FbNqxkmLu+XHTisTT5lhkLRc284Ev+6T1FX1kYruHBr5&#10;qprM/Oqr1ueg2fjC3XwnNoKaVbtM8nmS3uPn+lYG5YVjuXjR7eRtiwiTofWsSKZ1Zih5brWhb3St&#10;LFOY1IQ7fLwenrRzIxuXNpj/ANH2KZpm3Rz+Z9w+hpzDPmjeoa3XB+YfNUa7I7YQh43Er5MmOUqN&#10;lSTz4UkgjWE4EhU/PTKLUM7K32hMAyR+X5eOR70W4TbbwtI32dxlm2j5a0/CfhnVfGGrGDS40mvW&#10;BUxrgBEH8RzwKz5NPms7trF43XaClzGykMpHr6U9bJ23GlYYWaaOMySNgf6nEYp5kkEdxKS4vZf9&#10;ZH5Y5X2p7KkHlqTJJbglYZeigj3712Fro2kyeEXupZ5W8RF8gA/Nu/u7aiTtr0OarW9k43i7M41l&#10;QMSiFrVY13juGFSxsbbyzIN6sn7nB+5Ttqq0rxxyKn/LcZ60yRVjZpWQ7GTCe1S9XdnQakeoTeVY&#10;Wa4Elu5lWQyHDZO4hvXmq91dfbZnuvJhjgR/mgjchT+FMWHcsVuSgJ/eCTB/KmR7JiHZo0ML5CYP&#10;7ymKyJRlY55QuRcdBuHy1YNsr/uZHysf7zeO/tUKusEEswMTPMcGP+5U4WNWkhEqmLO/zc/pQMms&#10;ZpfMt5/m8+P/AFa+WP8AJq1uxHiNpPNlfM37vlags5CtxFIXYSx/6g5GKmZpGaNYyxuD/rjkDdU3&#10;uNX6jCY4y6iRjaKcKdg+aiRiJXzuE/l/umwcCmsFaNiI5DYLLgpnmgiTy385ZCZDiI5+4KRQbDJI&#10;iRj5kT9/231KIEOy5CJ9nBwIfM71J9lPMfSSJMPz1qSNU+S42LwM+XjvQAiQmNREwjJkfhvM5FSS&#10;Lu82PIHldWyOa0LKbTo9FlgeGNr6V8x3H/PKs9Y0mDQmSMJF0k/v1MXciLbJIZtsnnomG/uEUqRr&#10;sjXc/kP9/wCQfL+NJHIz+ZNnEv8ADHip7RljmTzC8lrjMsORk/j2qnoWQxsz43SMqx58o+WO3WpF&#10;EjbnJxdN1GKSaSP7Qo2OLb5vKG4fLmnfvXVPkkF/J918jFZE3GqUEjbDujX759KXztiksP3Lp+7X&#10;uKjkjY+Z5KlVH+s9v8acF3tlIWfzF2quOQfpRoldjSuQspMkUI2CY9JfMOKfb7Wj8yNViWP7w3nm&#10;pdQ0i60q4jsbuHyHkCneynIz0qvFIsgVi0aCLoP79KMlJXiKScXZl0y+WsrHBE3XkfJW34Ps9F1C&#10;/urPW7z7HZiHeH3bfm/u1zSzjy5JiYy0hx5fpUEzqjPE0m6AneW2Z/DmtovllzFLQbJc/vBJvfzY&#10;BmA+V96saaRl2eU7+bIMzp5fatC4mLSby7K0afuVrNbzfM2xFlu2OJMkfMKmyIKlxPH88au5tC/X&#10;y6gmkIZxLlp8qIJMdAKeylo4yBJ9gEnzp3FRyDbHIJI5Bu/1LZztquYgBPZQqEnti8yjDN6mimvM&#10;lqximUNKvDH3oo5hXOxKGOERLLuEj5Z8H5aVnLbkllbYn+qby6cy/Z4oYvM3E/604Pyf4/hUPnKF&#10;2vve3Q4Xn71ZGtyZri4WTzwsgucZC+VjIojkVtka5a2X7/ynIp0tzO/yytcG7H+rwPurTF+VmCLK&#10;QozccdaFoFxY/wDVgt90vlPeo2jkVnjKqLndlm8w0+3IVogxyjHCH1rovEXgt9B0jTLk3sM09794&#10;KQcURVx2OcjCyNIVRRDH96PzDzUh2RrHKUUiRMKvmHj/AApjndvf5F8noMffpWmjUyTbYiZBnZn7&#10;goFcft3+XAzAf8tN+R+VXJGtP7LtLmO4kOoLKQ8GweWQOnPWqW2LckPmw7R+8Mmf0p0kiTshWPyR&#10;GNij+970FE1vfNCxmWP7S0gJlt2j+XA6/Suoj+Il5Ho8m25wBLsaP7OPLEe3G3bjHWuN8x9szI7f&#10;apCwlCEDIPpmoZHXbIFZzZ/xc/xUnFSjytGEoJy5+pZmv4L66WRIzayMMpCoPl/8BPUfjVaSOSZV&#10;MYzKrEvzwAKiKv5u6RJSdn+j4HSpJJpFggto18ufe0ksn9/PaiK5djW41UGGnVP9GV+Y8inNGFZk&#10;eNS8m3ym83OxR70y3lCSRzGM+THJ80DcZp800W9wojWCVtp7lBTETG2DSGL5A8SYc7zz/jV6xt7F&#10;bGS8M7wXqPsit44lZH92yazZGR5mi82ECLpJnh6eb6MSbw0O+PEax/3s9DQEdRstsJVCIdsMn3ge&#10;q1VMaNuRndUhOIm8vg1N9qG1ApyW+/wflqH7YnlrG2/7Jv8Akb+7QA6Tesjyb3W7PRfL/hqOO3Cq&#10;iJlosZnXHWpJLiXzJdwkFznCnHUUzzJCzGNJiqpic4xmgCPy1jEWf9RnEfPC+9QPayEmP5ftLnCy&#10;eZUz3iK0chTzLb+Fc02Nm2RxNsDSPnfjpTWl/MLLoRtCsiTOkCqsf+tHm/fphUxx+cUUxSJiOPzO&#10;f/rVIZUljZSsaiE4P+3TGuoQJbgCIs5x5WfuU7ICVDIPKtWfGR5ok/pUUdxIzRSMdrr0OOGqQPCu&#10;23EqsjLvMufu+1Mjuizxo527BlOPvVYCi9lCyyj5pZDiSPyv5U/7UitLEoLWv97aaQSHarRllumf&#10;kZFRiYeXN5aSraZxLkcn+tZATrfZZSylCE+TcCM1HHKu0KqfvT95c1C7/NmVZSNmISwzj8qdHCzt&#10;HHgi4xlmxV2QFiC6j8nzPK/0ff8AczzUkk8W0rJuYv0YMOKht/Kby5Anyxtnb60yTK9AreZ6A8VV&#10;xp2Pl79qPWoPB/xc8I3ZIEUgZLicg7VV/kJPsOtWdBt7nS9eeFhts7lVeOYDKOR6EcGue/bjhSa6&#10;sNy7o4IBE7A8FS2cAdc4rwH4J/FTWdH8YaDpN7qk0mkGQRiGY7gmf7ua+uwlD2+FUobo+sy7ExhG&#10;MX1Pte3uNp3D7vrWpYagkf3lxzj8ayLcBocDk9KtpbkjLfNxn8a8/VOzPtKUuaNy7qGtHyC5+Vo8&#10;4X1x1rnbO4PlS3LxsZJiz/N1APapvEEDR6TNIrcqAT+PWuU1nxhZ+HLCe6uzLHZWsY/1KlmOenOK&#10;3pq5pKRsWkJEo86XzJD0b1/Cp5b6G1AMkiLu+7uYDP09a8+8J+Opfi097a+FoxafZV3u18wEjr6p&#10;g9K9R0P9nHX9SublLnX7OKVYFuIdqlzKT0BHUfhXQ6cobmcKlN7mFLrHTZPGnGW+YGsW68VxyFFR&#10;2mUDJYcfzr0W1/ZzvbrQ4ru51fMsiF3tbeLdErDqu4V1K/s1eGLHwedRupp2uVCStPO4WJR/EDjp&#10;+NNQkhyrUafQ8Uh8aWFrGvn+ailtpbaD/Lt79K0bfxJo+qx/6NqEEjccSNjr9a77x4vw38M6qjiw&#10;sRFdaeyRy2qedDvTovBOCfWvj/xZu+K/jaGW305tIsl2wiLBOXHV+McVv7Lm3OWVZfZiz6Ds9WN5&#10;vEYVvJcRoyEHdnp0ropIXjkIX5gOtcJ4Vt10u8t7ddyQgImF7lfun8a9CVg0kma4ZR5TeMmzOuIQ&#10;3Xj614H+0FqTad4v8DqjBZY3kkxn0dcH9DX0BffvPvcn06H8q+Rf2l/EKap8U7S0hbCabEsIYHuW&#10;yT+VduEp807dDxcwly0ml1PsPQZGjEluSHR2F1A2egcZKj1wPStyNgW2jpXnPwn1hNc8F6Yxffc2&#10;SeXMc89cLt9sd69ItpEZsjkV8nWi41JLsfn1ZWlYsQ2/nswUjK9eRU1uswzIh3YGSuMVJGybnt18&#10;sA/efBq5BMJppZd6I0afKmR81ZcplYZbrKI4syMfMGW+QfLU42NH5UszG2EuI2Eff3oj3xyKYW+d&#10;0/epipPLi/dIzMLQvkEnvWlhnYfDP4kah4B1q6u2/wBJjlQJLaiEJvX+Fg3UYo0vxwW8Wza9r1ku&#10;vM8LLPFKgiC+hAHX8a5ZpJFGXEjXGcRsBw4pJlmzMf3qTqmLjIxmn7WfKo32LvJq523ws8Q6Bofj&#10;H+0tasRLpcscqQLjesBc7slO/HyfrWJ4tn03VvEl3Lo9l/Z1tdS7rePzfuDZtY56jLfP+lZMckUb&#10;CfZi2SLPl+9LDkLbxNszIMq+Dx/hVOpeHJYLtRV9bCLaiRZQiIgjOJ8y/f8ApU7YWO4ujtMBOPKy&#10;MioYZIpF8tjEgjfO7d9+nfbI5vPu9kQyfKEGf1xWBBYgiHywMwG5Bl8/dzUkLbvK3SFfIGYvkHP+&#10;NRx7YSIleJ0kRQ0n93HrUke15IY2+WNE/dP/AI0ASteM0aSgZud2ZF8n7wpnyqssKu7WrHDt5f3a&#10;con+Uxu63bScA/3aF/1bCISCAOPPX1zU8wXS3PVtW+Hug6d8PrXWI9a87UNmYpBjZIf+ee3+teZy&#10;RyPcR+X/AMfP8RzipWjuBayAJdtZRrvhTZkIaVYZN+0grcf360lVVTZFe0jUV4kMMUbLHKI1+zxn&#10;c0W88mp/s6iFWljR1kOIsSfc+tPg+dY5dqARjLJg80+2tz9nkuxGJEkfpjhKyGK0G3fGXHmIcE5H&#10;P40seWYyqvlmMZVD/FTGjVVa286Ehn5lzSJIJpJHZlTy0wo3D5qAJU3R+WFlZvMGWwg+Wnqq4WEu&#10;62qnAbyx81NiDrIrRthynzqR92nRqu2NWL/ZfM9ayWhKdhzZkaRy2y4zhflPNHlnLBd2QuJhg80m&#10;xpFVpFmMxfMLY6U7y5GMvyTCf/lscdapu4XEQR7lO3NuvQZpkcf+rh2L50n3ZfMPFSlo9pkVMwDq&#10;mahVWVEiOz5xkNjpTshAqjbII0VfLOGzJ1/xrQ8P66dC1ZdViRfLWTaIc7v51jqyskcHmRKsb53/&#10;AN+o2uFImuC0SsH8sRf1rKUeaPKxp2O3+IXjSPxXfQpFH5MCwDLEjeGPXkelcjG6zPErOyCEZT5R&#10;h6piYW7OvmQyC4XDNn/V1Zto2upIIo+YwNqAH7xp0qcaUeVMc5OcuZjjcyRkSBmNyX+75YqneTI6&#10;yKmWt2OH+U/LU15a3djeIkizC+DbiuO38qpNuKERLKsO/M6461fMxXIr6cL5jyEsoTEJAPFU5PMd&#10;tq8XWM7s9qnu2TbIfLmNqP8AUjHSs9lm8xYyrLcscBvaquRcdDamS3S7WDNkhxIu84dvSqmweWjs&#10;imOZisJ8z7hHqK0ItbuTpiWAEQtojvePbyfx71nwsu0TERESuyBNw+TPQ1EW2Ywk3uNuYjBcPHIU&#10;kkU4Lbxz+tFNk0+BHYGeNzk/NmiruWdtvLJbxhyzsMv8hyPrxUEpEeACGtjJwM1PLbzeaPK8xLhk&#10;xMarrAFVCY3NqvUYPDelZm9hjSMWYEN57NtSTeeR/Sp22bpQi+WY0xN+9+/UMlviDG75pHyp9BT5&#10;IEaN48KGh6nB+agmWhIky4WbYfIb92E7j3qRZXlhtonLuW+47PkJSQxwTyNceXCNo2CPefzp1rbq&#10;qJHGvm+cMkg52ULQdyNdsquC2Nhx/vUouJC8s5OJnODD5XQUigNhCdqq+Q396lkdnDy7mFwTgc0C&#10;JNyxoY1bdGyYeTyvuURyLIIkZtqRjMTf561XyEaUR+YA/wDr6dyvls7TtbRJ+5GwfrQO5PcRxK0I&#10;t5PMuj98gHiq7Km2Ro122+/5kJq1HcXNuqqrlbqbq2wcVVETSRiQZCo+SPWgQ1SqyMxTKFMRfvfu&#10;fhU6+fZ3lu6R5uY38394QQfaowqB5bgIrb+iYPFLdW0nkxw4h27/APXbz97+7QA/Utak8Ral/aUs&#10;MUUuMtFENqZ+neqVvklHRVBmf7pB4qexWJl3SERmCPKr/fNJa5WSCZW3OzkmPB4xQTce2FWW2Lf6&#10;ODgv5dNvLjzpo5VXyZoIlRcxffI70sm1FaHLm1aTls1XkYyM7TPJ5if6hgKa1BOwzJUxNHJveRd0&#10;i4PyCmfKnl97TzOlWmV1wYnnW9ZMXA8sdPaq6AfK6/NbKMlcdDSKIZFQKQysJ2OIZN54+tLNHL+9&#10;REYNH/rx5n36XaWgAxu81sq3pUcsKsxgKxCZTh5d5waCbjQ8ayLNhTbKnlCPePz60Rxlo4oS4/ej&#10;IfI4oZo5Ga42W4jXEZg+vemramJVUOhEqct/cq7ILiRruCxNsURScNg/PQJJCz3P/LwW2hPK/h/v&#10;UxW/1UL/ACqoyJMdTT98jPJLucXRlwi5HIp3C5b0+1nvLpbKz3OZUwW8n7tMmtZI7hI7jcghXZEz&#10;IRg1NpepTaTeGa1kmQ/8t89qZfXjXV1JPO88kG3crN3NO5RHIrxvEuP9LL5HIqCSKNl3hcRK/wC+&#10;/e/fqVo5W8rKt9pP3HweagIM0YKxr8j5ZfWoSuAN5YhkkKZt2/1K+bylWYdPcy+W4Vbny/v7yRVd&#10;GG2adYlaNzgL6fhVy3t1XzbcrCd37wyeYfl9qsCRcFUYYHlDJXI5qtC0kfzo3zSHG0jpVlsbo1Ji&#10;UQJ6/fqOKOU+W4PzSDYy4+770AfH/wC21GWs/PjYvGZlTd2r4vaZrSa3uIcrNDIrqWPpX3N+2nF9&#10;j8F2KIn7i4upCW64x05r4alUN1r7/J3/ALOe1RV0n2P0C+GPjKHxd4T0zUowP31uhOOfnH3h+Fd0&#10;/wC8hLJ0HWvjf9lX4k/2JqF14Wu5FME/+kWrMf4v40H1r6ysdWWa2EqsIwW2kNxz6VwY3DujWv0P&#10;tsFXVWn5lq7jElvLGxyrriuDax3fabV41mAJGyblCB0rtprlZI8lsVzd0ojui/8Afrlhpsek2meR&#10;638M5dJuzqejB7UbslYZCjD/AGTjqvtXR6D8QvGtrdxTweJb+CfyxEuxwXSMdFORXeQziJ3BC7T2&#10;IzV9PD2jakx3QCOdurxjDD8eldPtH1KpqK3Rx83ivxituYZfE+oJCN2EjlKL8/Xt2rI87UZIXil1&#10;i6eNxtdS5ZXH+0pOK9OfwtpkSCMyO6no0nNU10PR4esBNZJtnapUV0PHdQ0MzNHFFJJPyXjByAM9&#10;RgcVv+G/CX9i+dNcxk3TnaG3k4T0+tegLBp9jva2t1DN03dqxJ7iSfvitudo4qskFoGjmgG8cMpL&#10;fSuvW/VVdieT7VxtojecpY4C9ea0JNQPlj3AI+hrGUXJa7nLzKMbs0dV1iDT7Oe6uZB9mhQySS4O&#10;VUd81+f/AIi1xvFHijU9QY71uJjKgzg8dBXuX7RHxWjg05vC+lyN9rlUfbpEf5FjHRPqa+dLPak+&#10;dpx9a+hwVF06fNLc+Yxtf2k7LY+uv2YfEgvNHa3jJ+32cKq8Z6zIO2PWvo/T2DQxuCCsgypz1r4g&#10;/Z28UroPxAt0lkEUd0M72659K+0NFmimkkhXJU4lTqOvQD1r5DNKTp1nJdT5jERalc6C3hEjrlvk&#10;bq45x9a2VYTRPI8q/uEAg/d43Z6VmWOQxhdSIJP9bsHX6Gt240XUYdPivriK6S0kLC0kaMBW29Pp&#10;+NePG7OMrxrJ5jSKT9pMfz/KflpFiR1h3qz2C9UA53elK63G9ztmF6eq7T92pLfaFBBkaBF3SR+h&#10;qrgMNoY4VV42zJ/qD5udldV4P8Dy+LZrq33tbSRHE8ocnd+dc1DGY40Ltu3/AHPatjw34kvPC9wy&#10;2phLl/naRic1MXHmtPY5MUqsqVqG5Y8WeHf+EW1aSNtssSRgqu4fMD04zWNBiGBI8hhMnD5+7VzX&#10;Nal8R6hPqN20WVCqY89h1qvHHtKPiMmaPlcfc/wqtC8PGpGlapuMgRXVbdmUBekmwfNSxu7lp9yi&#10;5Ztix+X196sR26I0cJbFvnG73qb7NKq28zDbOz5h46VlzHQLG4hjn2yq7Tf67930p3lxbmRiXgVP&#10;k+U80MsjLKqNOXf/AF48sVKIc+aNs32QJgHFHMAxQzbD84u/4Tkc1c00wQ3dpKysbeN1M8e4fvMV&#10;XW3ZJIlPE2MxSZ6VsDwvqX9hw6k1my2O/Y823iQ+v09+lCTfQiUebc3/ABR4wstQ0V47EM8MjbWB&#10;IQgVyS2+w+TIiPPgHzfN9ajjwuLhYkZS/EdbGsaTY2bQQ6fdx6i1wqtmNTmJh2xjmsoQSMsPRVGP&#10;LFlDdtkToPs6fdz9+n291PBG7RvgzPl4iDtI9hToyEaWJhHm3TAJ/jqOORj5dxn9/wD3cf0rQ6xn&#10;3Y/KzmB3yzeX92rEkjTDO4IIfu/uv9ZTYY0aOOIs/kt/rRnlKVgrhTIZCkZxERQTclXeG8wN+88v&#10;5kxS2cPnKqg7rdV3Fc9DSrJOskhJm+15xjYOlegeBdF07VpkvJbN7LauHMvyxSn2zXNUlKKvGJg6&#10;lpWPOo42WNHkBZV/1J8zGKUBizRf8vCnBfzetdJ4u06x8Maj9lt7OVUbrd3Dhi3+5/CPxrljhmW3&#10;LxiRn5nopzVSNzoasPZkk82aJQkI6xFhUW0psfcGV09R8tMmnSRpZgiKIuqetR3F0Ig9xE0Q+0Jj&#10;Yf4P8K6SRr/6yKFnZYlGRJtHNVmmeRhcFsSqdoh8r7w9aVsny7cn9xndu9/TNJCXbyJNzmZf9SQc&#10;ipsgEViizlTvMxxN+66VOHEcxMb7YoxlZE4GfxpLfep3gSly/wC+XaeaW42y+aViYWA6oBzVPQm4&#10;STXF1cKZmL3bJw+8jNV1jVogqRsSP9b+8Pz0HfHJiTLNs/ckdqRVZmiUHBQZPvWQXKd5GFhaUxN9&#10;lkOIl8z7lZ7RtDNJE+zzpPuy+ZnFT3UyLi6KQmJX4t95NVpSkaSRny2ac43Z+5WlybjzGJZDyqfZ&#10;0weR89NSRkaO5UBnkGzyfLHHvQVVmki8yIG3/iz9+p4zKZEl2/6Tt3KuO1C0ERx2qhBtulA94v8A&#10;61FWYbexkiVpWkWQj5h70VNwszu/sbZ8srILn+Jq0vC/g6XxleSQ2ioIoU3yG4k4f8qzmVhJJBIF&#10;af8A567zS28zrI0kJ8qOJdsqxylDKPwo0v5HToZ82mtCvlsMiQ4U5ziqjaW8+6Ay7VXrJ61rTKI2&#10;jlMULGQbNu88e9NjUblt8rhjgyZFSZvUzPsN2JJJgsLlMbY9uN2aVftNqrGOSNTMuJdg6f4VpSyO&#10;2+QNiVSoQ44YineY7NKyMUeT/WqUH+RQBiKpV4oZQxhU480KeTT/APWMjt8tw75XPQ1sARqyIWc2&#10;wXceO9RrbrMsZdSXH+p4xigDHkUtFKYy6H/lvyOaHkhQNJ5BNsq4CebzWj5KOGXyiGY4celO1PR5&#10;tNbzprTYkiCRUIzlT0NAGdaH7PcQmaJJZmGUbzeP/rVa82WaGCPG0233/wDa/wAaI7VFYoyxkzrg&#10;HP3aVrXzDDGViQw9TuPzUAQLN8slxGu0SfwHtUEv3Tbhla3Y7idp4NXI7ff/AKVwP+mdLbaVcX11&#10;DZ2v76W6kWIAYGGPQc04+8BWVkZ8mWNUhTCHaf3n09adCp85ZA375gxMWPug16X4g+C2paL4dt7o&#10;zm5niR3uUEoBRR9wr9P4sda828yeO5lfdL9q8rK/KvIrWtRnh3aoglFw3EmjMLIhH7kNudfQVVkQ&#10;KsjMXAziE56GtG6u1uI7dAPupiYgfeqhu/djvAZMIvvWK0FYjkhlWZ4hG/2o9X3nG2lSMZDLHJ9n&#10;hGZk3D5/pT5LN1jdSF3FtofeelSQxxzNuEcIECfMu8/NQK5UjjaGOMsp2yfd9qbJbqzNbsyKGfmX&#10;BqztMMiTeXCyucBNx4prxJthiZ1AZ8mTNAiqPOk866A+aERo0Yi9ehpittJcSRl5kw64P7utKHVr&#10;mHTby0S6YQTY3QbFO/HT5utUt0qNMylmlf8A1qeWP0qr23AglWOOZInmDwAeaZcHr6U2FTKquRic&#10;vmFvSrc8cMuQssptAm8naPvf3aht1YJEJBsbGYPajmYDefLbaH3OcSjI5/wqeRoppC+yQWiphFyP&#10;lo8vdGYuk+/Mj5+9UfysJJlhjMGceVuNHMyxGtzF8jxM87jMMgl+5TYw03lJt2snUetP2rCSrJEx&#10;lXCHef3VLHbiaRIcQq8S7jNuOCKpaARrgSCcDq/EdX1LRxsglUrKd5k8sfL7VWgdZPLmXBbfnZU2&#10;4JCY1O5ZP9Y1TzAOdw7BWmQJCuEfyx+8p7SMxjmDYlxny8VDI0W908yb7LG22E7B1qDU7yeC3aQt&#10;Mt2EGBsHeq5r7AmmfKv7aFu8nh3TbdZg8alX8v8Ah5GTXxFdRhV3Acetfa37VUfmeF2lkBNxEWAb&#10;PY/PJ/hXxnJCyryMqenNfeZRJqhY9vD/AAmRDcS6bdQXNq7QzxMHRlPKsvf8a+uPhL8Uv+Ez0pL0&#10;EHUIflu7dz8rv/fQdq+SbhQOo7Zre+Gesz6L4ijlguDC037tm5I+uK9nEU1Vpu/Q9HC1XTqcqPuy&#10;x1yO+tozGpWUffT0omdbyNCTtcEj8uteaaP4kuLhY3jfyrlf9Zx9+ujsvEZZtp67wenr1r5d0+WV&#10;kfWQlzbnRwxkPyc1o2bOvCn/AIFWLp2qRTL5UjhT610dnJHGMsRIPVaxasbp3F8mSUEsW+br7U2O&#10;zlkXzWfn+7Wus6suEdTxn8KgZ0IyDg/3aL2KuZU+mLJk4xjrzWVeWnkqVC/OOoxXQX17b20bFmUB&#10;umGB/lXIap4sgjZ0igkkB6NmrimzKbTHXEkVrHK7jKD+InH5Z61498XvixP4d0PbYcXd04SK46eX&#10;jrXc6is2qYnuXOI/uIv3B9RXz98fSY10qPsWdvxr1MHTUqtpHk4yo4w0PK5riS4kknlmaeaRt7u3&#10;JdvVvapbb72aqxg+XjvVu2r6KTPljptIb/SYJCSJB0deCK+7fhb4gl8YeCdF1SBA9zbx7CikZDL9&#10;4H1r4GspWbcRwy9K+m/2bfG76HrVpaNJutNUAWFo/uxTr1JHbNfL5pSco3FXjzQ0PqvT7iO+hRAk&#10;kSD74yMiu71D4jaxrHhSz0a6mZ7GBiY5FYBmH8HbtXnuliT7SWSNvlzvXGMY61tx7/Lifb/oxOEX&#10;I5NfGxbW54b0JfJf51ZZft5baJPM4xUkcQ85mhjkVY0/fgsPnpI4Wj3QssP2iZsiXccCpmhEnmYi&#10;hX7OuG+c/NTAijZ4mSXbuRxlR6VILcyKluQgDvnzcVPCqcziCI712hNx4NWbWzaQQw7W2Mu55Np+&#10;UVAnaHvORXwZkMzOqNH91PLH7z6etS/aGXz5lEZlmOJI9p4H9K7Twr4t0nR/C+r2F/pMd7e3OTb3&#10;AUHt3/u49q5a3kK3LSSNM9yJcSrsHzCiVkitH1K4WNdkG/NsACW9Cemaem5oYd7SCVf9QxI4r0Hx&#10;9qXhe90Wwh0aGVJQiCZggGF/usT1b3HFcAPl8rzRu4zBgdK5aNV1o3ceV+ZdSnyStzKxIsIaNtgY&#10;3LnEp3n5qd5fmCdvIcWKkAxbz3pFjZ/JhVl+0s24uGHSjaPLaZY18lXXMXmHnFbmNyVkMZKyxlyy&#10;fuSCPkroj4y1a58N23hprlY7ONd7Nxkr/cz6frXOFgiyN5UTGZMR/Of3VWDEWaODMYMa79+evtQp&#10;SX2ihkb5aO4Uc78+VWt4Y8RT+FNTivrZYbh2+8Gi4WsyCXfsm2gNGMhM9afGx2lVIUyf63jrSWgL&#10;QkuGFxcSLJLHs/hcKcNTk3tIZTlbn+FdppoCL5kXmzG0zhW2ipBJIXaWUyfaGGU96Y7jY1jZYwi5&#10;JGZvek27Il/dyG335iG4fLQh+ZFjBLbP34xjNSeYU8p8brc/cT1oEIkfl70aNvtTdH8w4Na+l65d&#10;W1753nP5dvH5bxudw+qr0rFk2oqxeXEXkk8xG3n5PaoplEm/CRL5PX5z81F3a1yJRU1ZmgusXawi&#10;OU/aLWX/AJYyfNt/3c9PxrJmQbI7csgEj5aXB+WpPMXdJceTFjZ5WzcePeoFUKscRbKOMtJ/dqIx&#10;jFWRpJkcszNnLIrRfdXaf3lMmvG/fz718yb78Pl9P8KYrmQBXfaIziJsd/601Zp2kkkMsv2tpMMu&#10;wfOP6VZCdyRfLVlhD7rZY+W/2qtwwtLCjBMbRmHYQMVXiREJVJJpLVfv/KMirEc5t5oWYMqFMRDB&#10;+X60BcrKGXaoRvtLtmU7zz/hTW8popJIoGW2BwyGTmtKa3/tVI/sw8u9YZk/2hWM6j/WeVEFjkw6&#10;bzUN3ESSHyvMd0k+dcQ/MPkpOZlSD7ssf7wy+vtTG+VZZXhixMcRjef3VXLHTzPKImO2NDvEmfve&#10;1SK5lgNI6Xe5VWN8+X5Y+b6etUZpCsQQPuNw/wAx8r7n6VpX9wsksLwAIIRmJPX61RSIhUWN38yR&#10;yZR649KrmYiWa3h+eCK5V4UTBm8vq3pUtv5kjNKx23ATA9xT4LeFFaHzpjaLLgNtHzGtCGJ3k8yS&#10;SXz2OIflGAKOZjSuR29jpzQoZUkMmPmO7FFaaQ2SoonU+cB83Uc0VJVzQ8sx742bLE4D0Ou9i3yq&#10;Yui7T89S7dlu8LFSZHzvyOKjmY4lJfAj6cfeqeliiOOT7sw8t2brH/doRYx5cXmR+Q75Zv7tPW4l&#10;EnmgsbnGduwYxSwxqFVFdngP38ICV96akm/IWoiqJlUdMPlP9oVb1Wy/s6+uYBKLmTOHkXo1UYyB&#10;t3FlA6fKeaWSOZXIYssznd8w7Uxj1ChmxHI1sqDIz0zUXKLEZPMYYzDjsPemXChiTFEEhRFEke8/&#10;PimiNFVJSqkOuFXeeKAE2uwEeJRcFtzN7UT3Et0DcPKZBGVjVHcn5R1pDbuJYoMJ5p/eGXzDj6VN&#10;IxvJPMCRp5Y2bI+M+9ADI0EW5hsbzevB+SppCjsIvNiCL0kweaX7scsiruaYZdf7gqxa6e+oXSWk&#10;c37tukpVQPzNAFJZXMPnHYrJ91Cpw1Rx3s2mXdnc2z7bneJNycbWHSr+pWE+k3c1vPJi4ixs8kbk&#10;bP1rJmUq0KqC0jjMox2prQDo/Fnj7UPGaoNQfNvb7hGYl2Ft2zIfBwcbP/Hq5kOTI8Z3/adgET5H&#10;yg+tKFRVcoha2L8CokjZfPDcSSlQh9AKudSdSXNN3Ju3uxiw5kVI45lZRmf3p15Zz6b5DTRlIZ/3&#10;qxnqKmaAtIYwIw0Ef7w+Z/rafqupXmqXMepXJV48bFjXGAKzs29NhPmvpsZe6SOF7dmJEj8P6VJu&#10;37zlEEK4HB+eniLbEITgiV8h8jinSqjK8bnKqcBx0b8afxbAV2nkEy3IKF2/dmHafl96g2xhoYHl&#10;je1b77f3Kuec2fOwftO3G3aen96oVjTaqB3MDDNx+7GaQGn4utdHhv1XQ7i4uLBY02NcLhmb+IZw&#10;Kw289WkBZ/tWcMcirabY4QGz5ecQtg8UxlMm5CMXLPy1EveGVNudzKsht1++m4cf40ux4Xh86OVg&#10;yf6NyOPr6fjVnDK0jxLtSP7wPemlVOZpIleKRcLH5nKUCI47WdtisrpM/wDy0IIHQnr9AahbkeaD&#10;gRv9z1r0JfGFgvgO38Nf2RAb/wAzzvtLvlOrN5mRzvyQMdOa4N2Eih+mx8hf71bOMehroRNmNJWG&#10;1/O6/KfkqRYdyiATxi1VdwkweT6VJGx8mR4zh5zhlI+5U9qvkTeT5rNa8f8ALPPWkSQ2MjOqS5jE&#10;sYysePvVNDD8rAZYt9/j7tbv9m+dbpeWzMrQrtRAg+U+/wDjVGOMtJCFJ88/fj2nio0ew4psSTS7&#10;ZNJ+1Ldlo9/l/Z+/1zXO65N9nVnlhYXOxPK/edK7SSwj0+ze7mRBbFspCepP0rz7xBeFUuXkxLIU&#10;IicHiPHTNFOFipS5uh84/tMSK/g0vICN/m9vVcD9a+Mp0LWqYHzCvsr9py6dfBMMJwN2/B9eM/yr&#10;45DAQcfNX3OUv90e1hl7hiXSZH/AMUvg9f8Aif2i54D5NLcjHB603Q2aHWISoG9euSBX032H5myX&#10;7y59OaAw8uKRTmQnBcV2KQi4jxt2f7VcN4FK3Gmqwbbtk5r0Oxt3SIHeDnpXzFb3Z6H1lD3o3ZV/&#10;s+VW2LIQP71aFrcX1jH8sjeV/d61b8kFd2OasQxuo3A7T/dIzXE5XO1KxEmoX0ce35gucbM9qVtR&#10;vpo9gY/WryxtJDnIzU0EIzjIz9KzNDEWznvNiD5ceuaqyWaxqC3U9K6Ygq2QQD9Kyr6ESSso4Ddf&#10;at4yMpRMu5t/9HkUjaMZr50/aGj8q60fHzLhzX07cQ+daunQlMZr5n/aKjH2rSOflDOufavVwDTq&#10;nkY5fu7njq/KOamty2WHcdahjz/FUy8SLj+LrXvvU+YNzS5gwBA4P3q9B+G15LHc3unwu0Vy0Jur&#10;Ex9TIgztHpketea6eW3Mo4C9a6fTdWm0PVtO1WBtstrKs+f7wBwVx7iuCvBTVmdFuZWP0X8CeIF8&#10;X+FdI1i0JluJrVBeeWw4kUZYEdjj1rro3DCGcQsbZekffdXivwN1YpdazpMaxql1GutWrKdolicB&#10;XHH90kcda9ptXSYi6jjjVIf3fl+bnPvX53Wi4y5T5+pHllZllVL24g2pm4k8zzMfd9qkaASGWN3j&#10;QRnCt/fp1rCI4YlzkXHRs/dqUASfuXkYLG/+sCg5rnuZCrMFkM++LzduFhwenrXQeEfFCeF45YVj&#10;juVmXe78J5ft3rCEjSTSTFmF1nCr5Y6U9VOTHEWYOmJ22AUjKrTjVjysJGWRgXHloZGkRo+hz2pd&#10;0rux3MLpn5ORSHasiRtkWmcKcE80Rxs/lq3FxI+VfPWpauXYXb5nmBYJlhTb5y5Bzj0o2+WyO0Uv&#10;2ZlxEM/cp6qJI28tVTacP8x5p7MpzMYk8lzgReZyKObvqOy6l++tbaFbFLa68+eVN7+aoXa393iq&#10;S/vsSAR/K4wgH3s9Kf8AZ2jkSHdGZXXcJc9BW5od5okPh+8gvLN31ISL9nlRgOn40iTA5WOSQKpa&#10;c427T8lT+XHzB5sflg7zN/Smx+YrGXIZ2fmP0px2xqEDuYP4v3Y4qOZjuOhlJbJaJSifIuPvU6GN&#10;vLi2KWkP3hjmhZNx3SyMRGuIcR1va9a6OkOnvpLzyXhjzOLiIDJ/PirKMdY1jjDbHNoXyPnH+NSb&#10;pEWR5EkeVkxC2R8tRwwmQAxxs9sn3k9KaI1WMEopDnEf7w/JQA9bdzKwAkFwExO2RzTlmX5JFi2x&#10;x9j/AIVFNb8mDaonXrL5nBqMSCQ+d5EIEYzt3nmgBWI8uMAo3mfxYPFRTKvzoWRUhOA2Dh6RWEfl&#10;5I2zjLc/cqvJLHzbs/8Ao2/5WwfmoAlkvN/mT74hJtx5OD09arOY1KRrKGDJ87f3Ka908jNLvYXS&#10;ttRfLHzCo5Hlh3eW7yMyYnHljiglu49doWFJTm3T/Vf73vTo1Y7eH+1s+QcimrtypfMlqvQY/ipY&#10;97rEuNtw33HzRcS0JFcq0rRRSKM4nGRzTru48x2mkDmBvuICOKpnEyuEjXKv+9/eEb6lkVY/PmaK&#10;EwMcCLzCcVHMwJ7U3ME0IRjHKxwJMZGK2IdMg121+0wmOK5hbEkO0/vR6isBVMLG3JjJcAhvM6Zr&#10;f8IM/wBrglkGxbMZaQ9H/wAakVytb+H5mZ7i52woTuKupGBVDUtS8+T7JayxRWkX+rkwePrXpnjb&#10;xLaeMLGBNNiWG5VtpjYYJFeTvG8PnQb38hjh2Mf3fxoEVhvkLBmiUxJ8n+1VqPH2W3SNNt3hizH0&#10;NBxIztJK21ExAfKq1BDI0yN926HXj+GgdhLe0iVYjtkNqWywyOtaEds6jMqysW/1OP4KLeNSsLD/&#10;AI91fLp6f41ejg2oHKqVl+5854oGtCGa1gWRhdQzPcZ+dh3NFa3krD8kkaSuvBfeeaKm4Ffy0hjj&#10;jDxvv+83XbTWhRi0Zb92pwH/AL1XVhSJUjiZyWGXJjHyimeQmBH832cvkfKaEu5ZFamNbrfcxyO2&#10;cbYyBx+NdV48u9DuJ7MaLbtFGqYuGj+XK/3cHv71zUysu8yEm4ONjbSM5qCUbmkCKVKJibJ6/SrU&#10;7K1irkbZ+VpEka2P+qA7U3bc3DQxy+Y1yzbQ7c8VJGFYpL5amEHCxeZVm4jR7kIkaRmVsq3mdP8A&#10;CkSU2QSea448rqPWl8sLunwh3dEweKlCiRWUEZU4PPWnOwUyzKNxBwEprXRCd+hVkhXcltvjwDvM&#10;v9KbCWlWE74kEPTj79TfLHmIuxhb7+UGVqaPP7rMjBY/9UfLHP09fwo6abjIXn3mSaNdju21o8fd&#10;FEiQrbyqvm7Bjo2FXNSyRyxug2sLtmBxsPfpUEh2xuFBaDKgrj0pJ30W4tVuPmSWBh57PNP8nkYY&#10;N+oqnLDK0qCJJBdE4kJI+YVdZQtvvxgNnyWUj5MdKga3czfZyEFxjPmeZQMz2i2r5gSX7LvzszzT&#10;Y/lt5N3PmSEK3oBV7COqzLCpSHqvmdaq27bbME4IkZiORxmggQRotwkEoUrEd5cA/N7V23j7xf4d&#10;1vS9Kg0bT44vsYyPNUqVX+6APvfjXFyQ/NLCx6HBelO5maYswmiXAHlj5vwrSM3FWNoycVYrR7Ik&#10;jj3Rt533zj/V1ajsbabTGxMDcCf92v8AA600cY2O7M3+uHlc/hXpXwr8J6brF5b/AGi6WWKJjLFH&#10;gdf7tVTputKKh1IjBz2PLZoZRJIXEkd3u2ruGOKg8slmChyFXFxyOa9Y+MXhOx0e8Z7W5/fSt5vl&#10;sc4PpXmEMY+0zB22iP8A1/8AtUqkPZTdOW6CUHCVmU9rq0ZkWR7PGV+tIsciiNXRhcO+VfGatzeW&#10;ZHmESfZ2OBH5nSoRalViBCGaUZWTzDx/hU2RBFJ++V2+6UOCvrTeVaWXCMHOAmDxU4jEkIjBAKPy&#10;2RzSwxtcSSPAjGXIiWIDJOeho5W2JPWzKwjRdluJIyrDJmwflPpRGBIyKzxKLf7vH+srY1fw7qPh&#10;65NlfQz2ySLvk8yIcr6g1RGWmgWSRo4oYswv5fU0JShuVZp2ZW2ll82Nsyu/zR4xtrStYRu8uPcI&#10;HZEfLD5TUCQ7pYJArC7Z8ldpq5EkarlATCXUyL/eIpczKOiurWTwj4ijh89NRPlDZJbkNG4P8LAd&#10;69bT4d6M2n/2otu4n8nfsyPSvONWj8NadHYahYCSQfZ1zHIxB80d6pXXxG15pvLW5VXx93cBHt/u&#10;da6Yzp09za6hucn4m1Ca+1B7go3kJLjygMc/SsC8XRP+EL1d7uS4/tmSRBabANoGcNurf1podXhG&#10;pWscaPCd1xCJPvH29fwrh76BGhWaQbxLJgrkDHzZ/lURZhc+Z/2l1OoWUSA4RZFiHpuaPJH5flXy&#10;Fa/vG3d8Z2+1fWv7RcjN4ZvHWT90mrFVIHZlw3PuOlfI6zbLqeMjaVfYK+0yuL9ke7hn7hnXqlZO&#10;agtkWO8icguT15q/qUfzBuxqnZj/AEiLdxk7RX0ad1Y6etz6B+Gd4G08ruyAMvjnBr1awkVVQbcg&#10;dea8R+HU66bMI9u1Lg4OecGvZNP/ANYOcqelfOV4++fT4aXuHVwKPL+YVOIQelZ9vdBVxnJ+lacP&#10;zdOa86SaPSjZiww4bdnn+7V2GBVXcetQwtvOFUn6CrtvkrgrikVHUqSQbPujNZ08I39Pmro54xJ2&#10;xWLcJtbJ604siRnXACxkjoOtfNf7SFtus9Kmxj94wz9elfSVww2v5nzA9MV4V+0Zah/B8E6rllnT&#10;PqtepgXy1V5nlYyN6R86j5ulSgFhD6sMge1Rw84I6VLC3lsFzlkOPwr6U+VJ7ffuUg4z96umh2u+&#10;7O5c4x7VzKrtxg9elbml8BQTknpWM9TeLPov4D+OJdN0fSru4zLceGb8xOc5LWM4ZWU+o5J46bR6&#10;ivs+zhjiuGkt3tzHGqiNcEiQHo1fnp8CNWt4fE/9jXJxFqKm1bOTuDoMN9QyjA6/NX3D8K9Ue+8E&#10;6TPcPEl5b262GwnJDxN5ZLY74wfxFfC5nT9nW5keVio63O7jbb5TrJG3mjLLg/u/wqdfLjNvDKd1&#10;r5n3o+M1FHM6yCRTI1yyYmXyqkjWNo4gCWtEGWO08GvDPNuKztiRizLcfwN61p6p4Z1bSLS2ubmy&#10;uLeG6j80yNjEi+vXistjuhjZ/ndpP3Psta+seIdV12ytrC9u2lWzXy40L/KB7+tVFwa8y9DMVVwW&#10;8uU2IGQmec1KkDAQpht833Dimx+Ud03lr9nU4MW85p6RGNYx8hMwzCfMP7upIuNjHnKF+6Uf5ver&#10;trdW6Wt/cG2Rp5P3cQ/55+9Uoo/3kUJYKyHcTkcitbT9DutQ02/1eJ4Y/sr8xMQCfoO/4VAXMxVE&#10;cjxiSN1kXc0n/PM+lKu1pY4y0YEC7lb++aljjbbMsAkYMMzMsYPH9KOHUL5rLCqYSXy/vUCEiJ+W&#10;ZRsnZ8iI1IGC5xvaDOJVyOaii82RkfDC6AyvyEZq1FDFJDKA/llBlsg/vDv/APiamyARhlpGcSLE&#10;P9S392rLWsjSOoMktwPvTZA3L9KqCISK8kcPm27EhEViScU4R+W7RYX7QxwH8w4xVDuWILkRpE8J&#10;dQv+uB/jqGOTZH5jbP3j/KuDxS7tzKy7QIxmUbh8/wBKq+ZtWO5BDCST7melAXHySbWktmZAM483&#10;Bot1k1C/jWNU81AqRR4x5hPTk8VAwRVWItlWfmSo1mdvNuBL5UluAbfg9R0oC5f8TaHfeF9VFveI&#10;nneVuaMfNtH1HFZO5Y1SFj/ook5arWpard6heSXs9xLPfSJiYSAnj2qjHIjNHCMtb4y3yng0BcDJ&#10;hWc+YJy+bdvSpmWf96sQkW5/5bk9/pSTKYtm9w+3/U47VCN8m9MKLlDgvvPNAiVsRyMyxyG1XquR&#10;96mRrIqxLKCTKMoQOn+FOjiWZ5ZlREgiGTEZOppgjEAjLon+kJ8v73O2kAkIEiiMlE2OSTg84ro/&#10;7Dsv+EVk11dStRcebt+wlTuz6YxXPrGGeG2JUBQxL7hzmnW7NcSCffhlk4G0ZYf3qzFcW1tDLOY/&#10;Ot2imRQ8uD+7xV271T/V2UMypaW64Vx/y1NQ3F4VhltrYOI5P9b+7Gf/AK1QpHHI5i8x/skaYVvL&#10;+83pQIZZ3FyJormEsl0XyFrfkjh1i1woZJ0f98uQFeqNnDJ+7kIK3JGU+U81YhRl8rZ96N8yY/rT&#10;jqOxWexKeYJkkMI/1K91q9HYbY0L+a14DhsdhVzbFfQvMYVGThRuPNEVo0MjROF+0N0fzCRVWRdh&#10;lnDGdhEf+q++vrWhb25VA7KhDdBjpSw2ysxUEAxff5HP+NTxjmObIz/czUGcnYZJb+W5X5GweuKK&#10;nNqGJO/OeaKzuRznUyeA7u08NR6wJtxdd0kXHyr/AJ7VzHlLtjXEn2WtGa6vGt1sfPkKKfNMXmHZ&#10;u9celVNiZVsP9nXqm4V1VJU5fAd3LEqXMO5QqiUltuwvznHWoJrUbXUnbKn3x6/j3q/5I2gtsxL9&#10;z94eKjeFstbnblTgvuHNcxiUlRFkacRLtUbAuP1ojgRIo0YKRP8Ax4PyVcwpaWZR5ZHVKhIWPGeR&#10;L97/AKZ1VwO28UeD9B03wPY3dnOpvgqMrBv9Yf4q86HLNIAd7PxHirTB3WCIuTDG2VcgkZ9KT5mB&#10;c5WTflV2nmujEVo1pc0FYqTuQW0j2t0ZBiVV++JOcVe0u3trrWLJNSkkg03s0YPyf7uBmqu0Ju2/&#10;Nv8A9b7/AOFWLqzjgZMFZbcx/Iu4jy2rnjLldyTpfiTpehafqlj/AGBMz3Emd8EUheMY6cmuKnjP&#10;lBVWYjdluDVpYWXYm1TM4yGzjH5U2O33BFj+Up/rMy/frarU9rPntb0Kk+YrtEFt/M2kpJ932pJb&#10;fbN5ZZN2zG/Bq1JNiNpsL5LHAiyMiopGAaSFjgSDO/0FZElJpEOCGhCwjIGfv1CqiOGKYCNjJyIw&#10;OR+FXRbtc3CwxrukiXbGqx5MhqW4WTT1jie28nU/usHjI2p/dxin1FYzlReY9weN23eYvNOKEyNI&#10;7ssqf6o9q0NLn060jukvbZrxZEyjKCnlSf3qzpmMyuXBIJwnGM0hXF8uRZg0XmSXGMtgdKvaHrUu&#10;i3VrNB5yWsModsIPvjv9DVe1mEP2gvbrPdyJjLOVx+VVY44iyMFP2dF3SJ5v3zVczTTXQNVsXta1&#10;afXJHmuFkeWWTzEcnp7VkTQn97GTtYfePrVhcxxAlmIl+5844/WmNDwlszDepwWyOfxqVeV3J6sN&#10;b3ZGzRszTCNcKNhTH61HtVVhXzImEyct/cqY/MzzEYKdE/vUDdGZBG6gyJhv3f3KrmEQKEKCAvCo&#10;Q7g+eorc8HaTFr2pfvbloGTLqIThmx056VjKFkMUZuFEKtkS+X1PpTjJuZJkLLODiNfubx+FYzvU&#10;jaJtRqRp1LyRreK7i9m1W5jmvpr9YtsRkeQthB1XmsmTY3ls5Z7ZUxGAR8tEjPIspRsvI/78nqaV&#10;EQ7nVd1svRc1orkSlzS5ia3jmZomCy/am+4cdau29ruWMhSUUZkixy5qvaQvFsWRWedxlZPM6VcV&#10;fmjEUSJIv+sbzeHq7ICO7uPPMlw0SrGDiOMg/uzWTeW5eSSBwrNJ/EO1dn4N+HupeMZLq4s0jhs1&#10;JAe4JK7x1H1rmdWs5tDvLqxv4zBOrbXLc7T9RxWqozUU2r3K5JKN2YUdwbWSNwYIzbjPQkSVjaoF&#10;vlt7tWhQvNl7XIBQep9K0LzWIJLowhnEdumFbyvv/pXg/wC0P4q8c6Lo8zW89vZ+Eb5VjMllD5Mi&#10;kDLLM55HH8S8e9ehQwNafQ66GDqVpWieE/tIfEKxvLtPDlhqYuri3ufNvfsuGiJC4T973x7V82vM&#10;3nNJ3Ztx+tbGuR/Yb64HmZV2DfOoUEHoT6fjWA7HbntX3OFoKjTtE9KMPYe6zQm/e26Y5YdRWfzG&#10;4/vK2R9KktpTnA+YU94c5b0ruWhtHU9a8LyLJHBg4+Teretes6LemaGNgc15B4NQra27YyqxGWPn&#10;7oHUV6d4dk2wpGT846ivFrx1ufQYbax2tncHOCK3LOQt0rnrXpnqa37NFiOAc15kkenFmvbM6NlD&#10;tFaMMJmXcBxVKz3Mu4rxWtb7VhAB5PSsDZOxDIp8v/arJuo8/OPu1syVnXChVwelNKwnqYF1GVPA&#10;yK8f+PFsZPCYgDBpjKrA9sCvXdSkaOTHQV5f8aIA/he2lJ/5bbGOOnGf5V24f+Im+hxYhc1OzPla&#10;aEoS5G3BwRTEGJA2PlP3jWnqVn9nvJE/hJ38+lZ0wKMFwQD04r6qLufISjYuQx+dCh6Edeavaa37&#10;wx5+Ufdas21b5sZ4q7byNDJv2/L61k9S4nSaJeSafq1tdWp8qW3C3cbd1dfun3x6V98fCXWoLibU&#10;/LZmttQWHVbKTYAEkljQujjtnap5/uHua+ALdgt5aTMdyh4s9gVbqK+uv2adWlvFbTZ5fMktYzAT&#10;g/u9h3IAf4uOOa+XzaH7vmRz4qKcbn1LbyPiQ/6R9uxnbjtUsPyhFAkNrjM49aoWe6TzEIYXecbt&#10;56VfVFlULFGiRQp/pC+by1fIngCxK7QxsyEK/wDqWI4WjyfM3QsuJ2ODKCKu6Ho76rqVlbRhF8//&#10;AFKyS/Kv4Va17Qbnw7qf9k3M0ck2Q/nIMHB6VqqUlD23Qx9tD2nsupnbRJJJcL5X7v8Ad+V6+9Kn&#10;lwqsn7tjKuNufuf4U5ijQvII0E6Nn2aleSSNpZI2USXH34zGOP8ACsjYakaM0Vs0sKhTvEuevtmp&#10;Y5pPLWT51bflY+QD/jTCIvlt/NX7Mo80yeX39KsfannW3aRxut/9SoHWoASG4mgWYW8rRmZtsu30&#10;/pTdqndu817RTgAA0RqzqW2kS7/3qY+9Tw1sttOywM0Svy3mGgVyxpsKyahapdy3CH+CTBwq0X9v&#10;apfNDYu7wrJw0h6rVIbY22Opd3TEJ837n1qQQmRkhCESou6Tn74+tAyWDUprL/SIJnjjfdHtUtxn&#10;vjdVdpPK/dkx7pBnd6VHJJGuy7Vdyh8mPIp8NwLWYkLHMGO8+YM7fagCOZgW2iSECBMdfv1ELgoE&#10;uY/KDP8Au/KJ6e9LcMGaSHdiKD7svl/fqM3EjSNcH5bkLtCeT29aAHcfZ44FbdE75c91pk3zRsX5&#10;VDiLFLHsVEjV9yyDM7UxWAVWOTF5mImwflNAD5mdZACZPtx5L4/hpFj8uaWNFka2T/X9iat6Hob6&#10;/q0Vi0iQXVxLGouGc8L3p+vaDJo2tXVsJEmit/8AWssh/eUAZyjy1hLxs0JOIlxnbSLHuZoCds7P&#10;zL2rRk0S6s9Nh1VrcHT5m8hP3mefXHUVTs7V7hrezPyu758wn+tIBjqrtJNtVRb/AMGPv1EzxRyK&#10;5MbeamNufuf4VNMp2ux+UwnAX+/RJM376ZCrSznDx+WBU8zAZI9ubqO2jaJIv9Z52f0p4k8xQyDa&#10;6/cXH36ZCqfJbrOrWwTeZPK6N/dqzaRs/l7iV8sZhypqSQhjZoXKOyvMcTDPNWktU3SkeYbUdR/t&#10;elS29vkblH+kF/3n+1VuOONfMdEka33/ADJkUDsFusoKeaXadU/csO1PW3fdtRGjkP8Arhj730q2&#10;kMcbZO4lkxH84+T9aeLVpJI0CoJ4xln8zg0LQZWtzt8uYcw7s+UK0Fh2rsOwmT+PHSn2cPCXCKqo&#10;Oqkip/L2RlOu7qf7tVzMOZieUN5TMY8ro39+hpQNkwEe4dY6eyqqyREoET7smD81J5jvL5rMwf8A&#10;55+WKzuZvUbHbxNGpM6gnsTRXWafofheaxhee8m85ly2eDn8qKVjMxpoWVpAT/pGcb/aoQsZbdtO&#10;Ixnb61ZkyjNG2DcN0fIxSCESS7gMGNMbfWmdxR8tUZGwhL9F9KQQ5VYi0eWfJer8tm9rMpkiCSMM&#10;mN0IKiq/kx7Ui8yPYOslVbQViv5fntIUGTGM7V5yKhaIqWbBLv8A61a1bTULizWdopthKeUN0YOR&#10;61Wk8z95J/y0f7yY+7RFXJKMdt50kUEfmyQnoFGTu9KmutPurW4EV3FcRXP/ACy3oVxVm1Y2colg&#10;ZkRF3ZT1qXUr271a4F1fM007jMXz42fhT5bLzHYxZI/lIUEv/wAtBj71LGqMWlIJt16JVyLT5prh&#10;YkSRrtupyMfn0oaH5ppEXZEpwYqmwio0aq2wqcyJhTnpSvFG+EAjXZ0b1qfZ5YZ253dPamywHzI0&#10;OwLGM7sdaYFGQiSSKdY0OXyIqhmhKtIo5Dtt3egq9uLyQzbog8XSPH3qZJGi9y298vwfloANL1Cf&#10;QtUivIXV3tV/dlhwT707WNUvdc1c6jcki9dR8iDAUdqhuIVCyLk/Z4/u8H5qfLk3Emd6z+Wm1twp&#10;30sK7KtxsuJi8IdIGk8yVP7ntUk/2aaxibZIu0+Un+170yOFcxoqyZQZm+YfNQYVEcchSX7Luyq5&#10;71Fyb9yo0ZMrxk7bg9HppjVmLCNQI06Y61Y8tgzxNgTSnAl3DiiSMvLIFkwI0x9aoCs4jtyrSLHI&#10;GOAvoajSIyKLc+Xknd5ntWumdNa1vsW88sqcwSITtX+90qlFCJGjiE0QSQ72kx932oWgFRkEyhhg&#10;MvRc9aWTzSJJF/1j/eQjG2rCR7hnzIwE+7wfmp0gaUyOzbp3OGwCNtAFNkRdsYeU2ygE4UdTShZj&#10;5fnGYMBmH5AMVftLE3V2sFqu5GKApnv+NXNZ8MXPh3yRcqHjk/dxPCxOxvTmqjGV2+xlKtCM1Sb9&#10;5mCsEhiwY3W4L5mO0/NU1vCiiR0TdbZxszVpbN2CxiNjcEZL7zjFPKpaxyXDnam/7taQpyqStFHR&#10;GPNsSQ2/lgpIQ5dPlII4onhDbIyiR+V1Y8ZqndaoyQyNbrGYpFwsnbNVJoZb1RFcXOY1GRIoPNe7&#10;RyitP4jshhpPc3vDfxOu/ArTTWMscsMoYCydyYy39/8A3q4rWtWu9WuJpru6aeW4YM5dhlSa1NN0&#10;2OTVtPkup1gtfPSOTMW75P4mwOT+FS+MdL0zR9YeHRdQOpaZIVHnNEQykdeSBX0WHy9UUlLWx6NO&#10;koqxyV5bxqsjCZ9sRxG3pWVrn+kWFxDfxtcpNEI5oHRXVoycEhj0OPaugZYkkYOfNtFfj/arJ1iZ&#10;v38smFnKDYuPlKn2616aglsdkW4O8T84Pjx4DPgrxdLDDn7HM0skCr8xWM9FYHrivL32nkfdr6m/&#10;aq0O4kbStQ8tjHIZIhJt+Y4618s7huxkFcZznjFaQbSsRUvKXMyKOTy+elXLVixcPwDVSRQOmcfS&#10;lhlK9eKszUrHpfgW9CxxqzgrHhG9lPU/SvVtFZY7rhcrnb1HWvn3w7qSW94UUna/+cf7vtXruhPc&#10;bVkZj5jDIkzxmvPrwdz2MNUR6tYXgxlfkFb8Ooru3dq89sb9sMQSVHXAzW5FePK20cD6148ontRk&#10;dxa3yI25JHQelaVrqAkjSRUJI6rXBR3ksf3gw+nNaFrqDKoBeRQenNZ+zRtzM7lpQ3Q5qpdc9Kyr&#10;PVAIdxfNDahuON3NRysfMU9afa2SOK4zxhpp8QeHdRtGf+HcvHRlO5fz6V1moP5wJJH51zkk5g3c&#10;btvVfWuiD1uctT3lY+W/Etn51vHKq4b77eo/2TXM3DP9mVZCCV6npXtHxE8LfZ7qa/sIWa3mbfOi&#10;jJEnsvXH4V5DfQrDIySFZN3IAIzX0NGakfNVoOnuUIXKv+7+WtWH5lkU9CMp7isOGR0k5UD8a0rS&#10;Y7lLH95CcBfUV1WRyRkbYbzdK2Md2yMR7R146HNfU/7NOsLZ+M7mQKZYJtMtdS8sqQflAifr9Qa+&#10;VtNBk8xG+7nb+NfRf7N+oRR+NvBdxduzRzaLdWUyZ5ISUsCw6ngL0rw8fFOlK/QjEJyhofbsMPko&#10;yMd8zYxKD1zVlY1llkcKi/Z1ww/vVnWbL/Y9urfM0wQxurA7Pyq4qmVPLzs8s43f36+AldHzz0LN&#10;tfNYzR3kXl70+6oYcVPNdzalIqT3K3E0uZDdMcsMdBmohMVb7TGyh/K2+SYu3rWh4c1JtB1CCWBo&#10;ZgyfOs0OUT8MUXduW+hHJG/NbUpW6tcKBjBXp/tVNJ5n76T/AJeX+/x1+lJDIV+QyBVQ4Rv7xp6t&#10;IzOxb/SicAYqbljVUAsoaZrVUAf5BkZqWFZJZITK08aoMwfuxT7OzS4uyqbUhbbvJY8YrufEXg3T&#10;NN8L6dfpfrK8qfIA5yf8Pxr0MPgamJpyqwekdzopUXWi3HocAm9iqbZhds2TxTSqAPIFPkI/MXrT&#10;jA4kiQKftZ6N5lNdnkXeFwI3yw9f8a845rCSbUWU+WpE3Rv7tMZfmFtutwVj8wSeYefao7i4Mccs&#10;ijd5xwVH8FQuRua284bFXcZtnf0oGKtwGkS4Bi/df8s/WmrL+6BGWMn3uPu0R3Bdll3qHhGUj8sf&#10;vKjRiixFX3SSfeTH3aqwrkn7uNXhZ3NqpwG9adNJItw5eR2udgEXGMZqBvLVZFDg2u/rQ7FmYSl2&#10;nO3yJAw4xRYLlqFfMZViM7sEbzwEHOOtRmPCo37z7GHyPrVrTLuaxkl+zqwn8tlmZmByp6tTVVFM&#10;cwSQ2v8Azz3D71SFysY5IGG1it0XXZMrelSNb+e0zFYy8P32Ln5v8adHbySIgaFv3z5hb+59a2NL&#10;8MalrXmQ2cHntb/eKLw341m6kYx5pu3qNXlKyMtrphbhyA8CnaLPeSqn1xUENuAsELmIlhkyAt8t&#10;XrhhaTzy+WqXKHymjZTx74rNkmyoiSWMpIn7x8H93VxkmK4jSiVlD/KInyP9uk3SyNJL0upH+7jp&#10;Utrah5IUaX92vR8feq8lq3EnP2svwNprMLlWGFt5QSyfZv8Alr8q5P8AhWrbRbmj81n8mNP3K1HH&#10;CMSleU/5a/7VaEcMcPzOHe3CYhUMMr9aBCxws8kSk7LkvknBqZbb5VlUZiV8nkc/hSpG3mwx4k+0&#10;no+eKt2sausflrtEf8JI5oHcd5Kort5SES/c9qlksyMR5jG07w/r7VOv+qMqjcHOAvpRN5h3Qh49&#10;i9ZMGgLjIWL+XIqx/u/4PWlyEjHdpPvf7NOV9jbiyKU+4u0/N+lRqfuOOXb764+7U3IuDbT5kZP7&#10;jOP8mpbWzuL6W4dN/nxp5nLADb6jPWoxtUBAd1uXyaPM2q5YyBxzFtb9Km5HMPSOyZVM29ZcfMMH&#10;rRULtFGxWZn80feopjsaqkxxhD5bNJ0f0pRIyuT5i4t+nP36rFxHEibo2DdW9KUKsm5DJEEU4Df3&#10;qVzquamr67cazffa7gL5yp5W1VwMetURtbyow58j+L5RkVH5znc+f3jdExTY1eCcIyn5f9d70+Z3&#10;uF2W0sZZrIXBZVijfy4mLD73pjrVJvNaRyD/AKSenHFJJcL8rsreTnbEucbT6mp7q7FzHbQxQSR3&#10;KnEkgIO+qTsIbHHtm3xDCbMMDWrpcOkf2XdyXryC+2f6IME/y6fjWMWDEgLKAv3+ad5+zL4zvTCr&#10;6VpGXK7lcxNIqCSNLZFhb++ZDVVh5iiXIAR8kZHNPSQN5cLFF/28GqxcMqtuiAXoP71Z3JJUx5ck&#10;mM+Z/D6UlxGgbbu+TZjdT1mKqJi0QeQZKY6UyXy/MKB90Y6vimBA29jBIXInUZh+UYqsqhVITzA8&#10;n+uHX8q0pwm6MqcgJ+5/2apLA5cLFvW4PVtwxQBQm2jeA0hticAVJKrCaTzTmQlQuO4HWpZLcbWP&#10;lS/ZVfkZGavW+g3d9crbxwtLLcDdBtIOwe57fjSV27CsZh+bMa8MiYkP9+rEmqJ/ZNvD9kh+/nO4&#10;024sJbWZraRGjmh++G4NRMpZlmCJleiYosZyjzblR1ZVWL92TM+Q/pTdm/zI9wHlnG7PWtG80W40&#10;+0tHcoVuhncBnZ+VUo4cq0XnRbFfIk/vUxRkpbDtrySCSMfvyu3aewpI41jVE3P5LDL/ACDK1Kvm&#10;lpZQSs/G04ODmho9rMFLsNmJeR81TcsJtPuY7O3u5IrlLQNthlMYxn3qorSyyORxdl+BjFbNx4gu&#10;5tJi02dnk00N8kYI3E/WsdYpNsYKyvdO+VbpVASW8z2d6bm3BXywpYehFaer69ca55TXaRCJV2rH&#10;GW6+tZUkfmF3WObKdV9atf8ALGWTafLfpHjkV3YejOrJpdS6eHhUkpuOqJZI7qx0sR/Y1jFyzKl4&#10;27bgdea59rdr1t5jjAjfOzeea6Zri+utLtNJkuWksYmMiK44QnqDVWDTGmaAbo1MXTg/PX2+Dy+O&#10;Hd2e7RpRjujR8VeE9Y8N+H9PeYhrS9HmLHGTmI+h4rm1txHlCcxg7y39K3rqS41CEG5mSQK21IiD&#10;8g/Oqq6aq+YgO6P+9Xrr3djqKceS8bGSTzo13QfKuM1TuNPkWBVgkmDu+Z4SgIrYW32tkjkJiH2q&#10;RYZWYBN63B6kkUxrQ4ibS49hVGLWYfk4NZOraXMkcqSRG5eYKsOOGUDrz0rvtQ0clYpIIJEiVsyR&#10;Fh8/68ViyI3k5kSTDf6lsj5PrSsTzHyv8XfA82uRfZ7m2mW1CMIwd2Ij3OfWvknxp8M20syfY2SP&#10;nA/uAe/p+NftD8OfB+h+Kre/tPE0cbwKQUZyF3MerA1438av2Z/Dt9qt5HplnElvt3RMgBknHu4/&#10;wqkrDcrn5AX0M+l3cttcEJPH95cg/kRwfwpjRtGcMMckfl1r7G+K37Jp0u8AglhuHEWVhjjLRqfR&#10;mHIP1r5/8UfBrXdPvktk0h5cLIxIyN3ONy/3lz/EuR70JpmfKedwsfmAbaR0avSvBHxIl01xBqNo&#10;2oRJJ5nnQjEn0x0rj5PAesW9u040+cwqDubb0x3rX8J6LfNeeUbG7+0+asKMEKqXboCTwPxqajjJ&#10;WOvDxlGVj6G8NeKfDmuxobGW6trpwW8qSEqMDryRiusj02O4g3IIw3sK4rw/ZzeHLVItb0uSxbzm&#10;KyzxkKQegDDg/nXoWj6to80BWC5jCDrEThvy614FSNj6WlCcuhEumlDhDg+4qhcWkkKlgOB05rrp&#10;LdjCGUN5Z/5aFCB/Ks68tQ4ChTg9OK5uZ9jXVbo5mG5dEGwlAemaeuoOknB2fU5rQl07dINqNvk/&#10;hAPFU5tNRXyUOKq6IFMyTLgZNULrTZNzyf8ALM9CD/StCO32dufTv+VXo4NylsbAOo60JpEPU4jU&#10;dGLRvkvgjYXUjd9a848c+GbW2scOiOjbmaYoFdmHVsjpXudzbqtvIQufrXifxc1JYdNESMCrKypG&#10;OpJ6j8P0rvw7blY4cRCKjc+e+duc81bt5P3gb1+9VeRTJ09j8tSx4VQQeK+g0PmFaO50eiXJa6dS&#10;Oq7h9a92+Ces21veeGGlhPmW6SW4l/iIdtqn6g9q8A0d1F8COm3YPrXvfwOsVuI9EEo37p/NhZec&#10;SLLub8h2rysRT9rFxfU3XvKx926NGLO0hs2eKRfLTynjOfL+ta8cIkU2+4ARScvnrXJafbSLNbSo&#10;4EyuY5iinyzjpXUW93GqrbytGYVfmbB5r5OvltWPwnjVcLJbGhGz7pZ8f6QDhVx2pV3Rs4SSVkZM&#10;TNsFGWZXm34mX7nH3/wpwjOyTy96kjMwJHIrxJRlD4kcTXLuJHteSJWkmW1jGYjtHB96l/esynJW&#10;4Z8g4oXyV+Zld7T+EZFH70tDuWR7l/uMCMH/AAqbCEmlyjNE2Mf63HerLarJJDI0o3wFMRx8nb+F&#10;U44fOjlTPlNH/rR/fqNbrdHLcIu1AcBf/rUQqTprlhJpdfMIycU1F7jjDtZLcrF5rjJn3nC1XZ1k&#10;WERxwosIJJLnD461reHJtKs9WhbWlM9hnfKsYOSfSszXrrT9Q126/s4R22mpI7WySA8p/cosF0U2&#10;uCsbTpgNNLgR56UoRQzwhs25+81MXbiO4HlmaRtvk+g9adMwigCod0OcN6iiwrj/ADArZaeRPLT9&#10;z8oqNWkDK0Ekv2pxmUbR0qK4kXEpkO4KmISO1OijmVtoWT7Zjd1/h9aYh7iFfK2NM1p5n7wbRxUU&#10;jrGpXbkucKc0+Bw8aNHFKIIxmWPP3zUcK7Y1keFtsj/uv9j8KnmA2NPs1umktzKIJo42kaUng57U&#10;R26yMlwYoRFGNjwbzl/ektYz5b2khQyI+TIAefbNWZp0mkjlSJYZYY/LYY4l96Q7Ece22jT7jed0&#10;+c/JXSeCvHkvg+WeAQx3UUhwWd8c/hXMR+XbqG3RyPJ95MH93VdfLVo7Z5IxF5nzTVz1aca0OSor&#10;lQm4O6J9VvpNY1K91EjyriabPl44Api23lMQkjgyJ+//AHeaTzGaN5M4dXyi4+/T3aYed5ZZWEf7&#10;0ZHNUlYguWyxKY1LzC1X/VnaPlqSPdIAzNItwz5Q+tV42Rgcq72w6AMKuWdnIPJLiR5iMwNkDH1p&#10;gEe3G1eQP9Z7f41diaFpJ54oT5bdFPam29oxULsben3hjrV+1VcvMq/KeiUAENpIMxtHCGcZDbyc&#10;Vp20JLIAsYMfXnrSW8PlcDYyyLjdjpVhfLkkRC8SKvRv71ADY4zt85VyZHzs9KjlULGyn/Ut19as&#10;LIqiKQMPMPSOq9ywCkJ8wb7/APs1NyJOxFJlhlm2iP8A1PBNNIcNuB/0j6UDyl8zIkKj/U8/dpfK&#10;l3H5ZPtI6nNTcnmEeSN1iMaFLf8AiXHSoV3BVY8g/wCq5+79aljjC7VWORlH+t560xVEcRYxsUfp&#10;x0/CkOwxpDExR18xx1bPWimSI0TlCckHGc0VQzTWGVVQJIwLff8AkHy0yOFnARmcW6tlPkHzVqjc&#10;rIqkMR9/2qONBtjT5/sv1FSdBns0hk8wlln/AIflNSYDJIzGWSQ/67jG6r+xgAzFhMfuNkc0NbyK&#10;sgAk3/xUFWKmnWbatfQ26rkTHyh5nb3p+raHdeH7wafcrD9oJ3rKrkcVZjm+zXEdxGNvlncpHrTZ&#10;pJdQaKS6czSyJgtJyVrX3OS/Unp5mOIFk4CAeWcN855pZJDieTAIY4C56VpLDAbd0K7WR8g+tJhf&#10;LedY0RiNgj2nP1rOwGWQPM2bv9Z/F6UW6hGjVnbCfdyg+arrWsakhW3BurY+7UkdqjSRo/zKn3W/&#10;vUwKzSOwQhmMgOCmwdKqyBVUIpLW/wDF8pyK0vs/zKF3/aG6NkYqI2e5WWISKB/rc/xfSncCtJIA&#10;pY9NmE460i7g+wf6z1zVmazVo8hJCv8ADhhTLzSbjT5fs8yNFPtDYb0NXHUWpSOyRopljXYj5K+Y&#10;ea2vDfiS58M3TXMARopW2mNyDx7elZEcbuY/lQGP+HHWkyyqX2qSzkldp4x1pKTUuZDLerX0+sX1&#10;xLdsjTMcbkwBVAyKzk4w0f3V/vVYjgEcbxs8e0vkSVXkkRppJcgGP7oz96lcgbIG8uJRLI2Uwyk/&#10;c/z7VB8m0Kzutuen7up2Z90ciJub+JaiXB2bt/2YdRkUrhZdCfzYjb3Ekvm/a/l8hcHYMe1QyKfL&#10;l2j5l++PSrmm6fJqt9bQSNJG7/6uT+7T9T0ubTrya2B86Yffb+/QZ+0XP7PqZzbFZZAmbdRkJnvU&#10;MUEjGKNUU3EoBRg5PWrMrBWZjF8i9RkUabLNaXdtInl7wFlVyP8AVgdsVpTXtJ8qNIpylZDpdMns&#10;7jyZ4PJljALK7EE5/nVm3tRO0kqxwoJDjZuPFbPiDV7rxXqEdzeLDE6KojZBwPXNQW8PWbagYPkp&#10;g19/gcF7BczPfw1JQGLZeUu0PkSfxY6VJHaoyxq3yBPutj71XFRQGI53dePu0sMayyc8L/Ca9xHY&#10;UxblvmDP9p35/wBWKP7PVVLKGZBw52nj2q80cqyKcv57dGyK7C+8CxWvhmK9F3H5wPmytvPlyJ/d&#10;/wB73px1A8/ks0VZGPT/AJZ+9RSWMkbFVYecP+WlazRDkt/qh0NMms5FTEo3eZ91gRzSAzZd0zJc&#10;Mysn/LRR/F9Knt/h6uraDqOuEwpDCMmHccsKtW6KxTKx4i7YPNTxGSSPakrLA5w0IB5H0px1Jloc&#10;c4muENuCqQr/AKsk4x9TVibWjZwyLcf61V/c45Kt/ePtXQ31ta2cLea0It16npivkf42ftNa14B+&#10;JEvhGz8CR3GrvGGsr6+vWS3vYyu4PGkeCeP9rPbrWtkZ9fI9E8fefo/h3W9XtITfX1vaTXRtyhIZ&#10;17sB2r5X1Lwrq19Z2fihtVe+utPkj1CQSS7f3O7MiYHAwOqD6da7Lwn+058Qteguri40LwxqMEPm&#10;FtNXzUuJ0GPMWI78MBkfKeTkYHNcF4N+JkD+IDLqmm3Vr4ajxK+gw3K8MnMECTHkpn5iSMjpzVxs&#10;o3Z0R1Oz+LXxG8E/DbWl0J/D/wDbmpspNxDabIFt49oZFd9uSSpBwASBycUz4R/E/wAPfETxyNAh&#10;8EQaTcrpD3qzm4E7NGvSM7UVj9Q2a8d+L0mq6L42ufEMsedC8WTfbtOmhjEwD+WoNqUGT5gwYx6r&#10;0zXdfAHw/rfh7x1cfELxF4T1HQvDlvYS6exdfLnUv1f7OTuUD3ApcikLm1ufV9hpdjFEYxYwyWAX&#10;cIXQMAf9nOcVi33wV8Ia1t+1eGrGK4uRkTWMrWxA/wCAYxXoukWttrdlDqemkXemyx5WaP7v0Pof&#10;Y81PJY/YcxyBELpglhgpXLOlF9Dpjiq0NpHiM37NOlec39ka3qWk3A++XkS4Rvpwp/8AHqyp/wBn&#10;vxLHC8+n+K9NmjVtojvLN4zn/gGa+i7LT/t8sdpaKriNSzyKpPAGSTUEkbK3nHy0kjfy/JZSM+9c&#10;0aNNtxvqjsjmNb7R8wah8HviJbSMPsmmakvdrSYLu/MjFZ0nw18cxuVbwheMQM8TwkfgQ9fW8m9h&#10;keW4f721Su2l8tNw3g/Z40xHsHT9an6vA1/tJ/ynyGPA3j1FCjwDqcrnp8yB/wA91C+FfHsbOo8B&#10;akQen+kL/jX17GJd6Ltb7U/+rO5cH9Keu5lQAS4/5attXn9KPq8Cf7S/uHxpqnwv+JWrRySx+FLi&#10;2g/vNLEP/Zq8R+JnwN8eXN5MmqQxQxxNkGQqox6jB6etfptJAs0Tt5Ra1PRWVf8ACsHXPCsGqE21&#10;xGjq33dw3FfYk/w+1XToqm7oyqYz2is0fmLof7O97f6J9uvYpBPJKXjjbC5iX+Ljpv8A0715Rr2g&#10;z6FqEsE8LrwGQONpIPTAPWv1s1v4f219CIE8u3MMWwMq8bP7tfI/xi/Z/GpX1rMihEM5Lsmd4A6B&#10;M9veurma3PNlGNTY+TNFk3SRjgHAJJIADHoCe3419m/st+BbvUvCdnqEqIEs7trmBVXGPOzubnsc&#10;HFfNnh/4Y6jeeINT0kW/2l4JjDFOi4iBPWQHoQPfr2r9Jvg34LTQPA+j6dcSRrqNrYRwTNCw8uba&#10;7bW47hSKzm77EcvLsalpYy24ikjYiRk/fR7TtPvirawrIsURlYWe/LN5XSt7+z5IDLJh/Pb1xwtR&#10;x2I2qNsn2cf60f3vpQ1fczsivbxpdwiRiUmj/wBQSCBVyO1E1pdyE7btXiSYeoPX/wCv6VqafoYk&#10;soGe6VC3+p8yVuPr8tev+CvhNpmqeG5ZdSuPtl3cvh57WVlAVei8gde579q8zEZfHErRanJWpqWy&#10;PCGWNYzdMm20/hQnGfpVJY/KVFKLucZjPmdP8K6bxHoYh1C4nXUdNEcZw0MM0mxT7Bl4/GuUmxay&#10;GMvHOJ0+VgPu18VWw88PO09jxpxlETZv226rCJlGXl8zg0izKsL3QIyX4jzVZijGC3aW3RVO8y4P&#10;J9KrLdC4/wBIJjVkfKxY+9XLY5yykwhkkyd6y/6z3/wpW8uSQKXZbaPd5HyDv61BIQscu0hmmGXG&#10;f9WKkLIFZM/6KvSmA9pnWRJAzfa/4V8sc1WyDHtUswkfM3ymn/v/ADoQ3mC6xmI9hT7XM0aQlJA3&#10;/Lc5HNBVyA+Ttc43W/8AyzH92nqrLI8JCi4ZtySbz09Pam3gSFQUtmWzJwO9K0Mib45AVMoBST2J&#10;wOfrSfkLm1sNtceYmyJYxCMyAyf62pbfYs0UxRCksnyL5nSkaMSSkDYpt054+9UkOI5I7rEBf/V+&#10;Vg8e9Fio6l5Y2VTalhl2z5m4VajjkkaWUnaY+g/vU3TbNJtsIkjaJpPMeb+77VplY5WaMnYkX3Gx&#10;9+suZlmbJuiLOjuLhxmXMfb2quixyeXFvb7LjLN5fOas3LyStIwZhdemR92iARJAiLHIVUZdvSpJ&#10;IY1Zo13Ert/49/lPNSbSdy4/0lm2ufalVW/deasjLz5BHbFas3hvU7aztri4s5IjcPlZjjn688fj&#10;WkacppuK2M5TjBpSe5TtRH8zom63XqnQ1ft4THs3xK7SJ8n7zp/hUFvCCzzDgJ0X1rUgh2M5+Q+a&#10;uBwfkrM0JIbYtJBb7UEi9ZfMODVuJVLGYYBHVM1JBajKW+UwOsuDVu3gU7X/AHfy9F/vUAKkflqQ&#10;Bkt1/wBmhlTcVeRmQdG2CpZRiM4+833/APZqNgGUoP8Aj3HWgiTsHmvuV9zfaFGR+7GDVdtsihV5&#10;Jzu46Yq1DHJJIo2SBiuIs8ba2tN8NtdQ3JibDpCzSjrkmo3dkiW+b4TlG2tHI4/1f8J/+tTWjdZH&#10;UhfOPSTea07vTZLOQZjbyycAYrNClWdWPMvRvSpjq7MWrGlAzMFjUGP/AFv7z79M37P3+1Sshxt3&#10;nipZV3b0XYPJ6Ng/PUKTrJJHP+73f6vycfrV8qLGNYjcS0o3d/mFFC2sKqA1zFu70UgOmKlWOFO4&#10;ffGOlEYBVHH+oHVKfNvJfKyCc9TmljXdI5XlV6ilY6rAwj8uLClml6e1Nkjba8OE3nqfMNKqmNUY&#10;jIf7vtStFuVYtyZbq+DTirjImYNukGNq9RmmKpUxjvIM/SpQvmF32oFToNp5qWRY1VSkZUsuD/s0&#10;xW1uQbF3JH2/hb+9UJd1k805E+cbSpq7CqR3EIY/uV6vVW6dpblpizM7PlGHQ0iSDaFLBQWLff4P&#10;y1ajVMkZ/djo9V48/vOJNx/1n+1V2aAwqM4+znoAQaAIzEWVExh/4TVf7OJMbQo2fe+Y81MXZVCH&#10;gkZQ561AnzSRIThk6+9AETTNAxuVACDouQa3NYvJ/EgFxIE+0QxrEWQjn3rIuGEf70qh/wBjBqTT&#10;Z5rKWJ43jKybd2QcDHrVJtFXKhUSzICNhi6j1q5b6f1vZDtjBYbSPX0HevT7XwXpWqQ2995e04zg&#10;Hg15/wCLLiSTVjHF+7SH92kYHT3roqUJU4xb6lypuO5g3Ey3H7sFxbf9cxUP7t2Yz7gi/c2Rgbqs&#10;xqpjjA3+V/EuaSSNdoaTcyZxGQR8tc9jGxSaNwxYH/SAMng9KijjVdrDmFfvx+n+NXSGVpPlk+1Z&#10;xn2qP/bUfLH94etFgsV/LeNkcFcv9xhIaVoy7ujhWuj1k8w05i0WzIQqwyOOlJ5e/bAzIqt1kwc0&#10;WZHL95HcBJZJJI0CL/ENwqzapBbsssy7jMNoUHO0e/pU2m6XLqVwPLRU2DJHY1uposVl5kpCSSS/&#10;6w7Tx9BX0uU4X2kvaNHp4Wld3ZkwbbjYnRR1bFW1VmVDkh/4V2n5qsrbxwyeWB+7/vUi7x5eS27+&#10;HkV9xFcqseyPiXcrqGOZPvfKflqO4h+xzMVybdegwalzLbsVUuX/AOWvI+arbQpdQuQXaE9FzTAZ&#10;5X2iFGH+sH3RVZru4ntILEzlreNt5j3fKW9fpU1jI1rMFbnd9z3rS16G2vrwyWVslvCBkpTWgGKj&#10;JIPM2jyP+ee4Zqbym2rExBDdGyDiq6N+88xdn+5itfT7F76QQQeUGk6FmAx+JpAZLQndtAwY/wBa&#10;0obN7eGN+WuH+8FUnHOOgoitFa6MJPEfVvWsX4weNB8Pfhrr2ved9nv47dobOQnaPPZDtPP91QW9&#10;/rVRsldlRhKrKMY7s8A+On7Wdl8OvGU/hvSrex8VW9rGqTW1rclJILgHDiVgCAB6ZzXgfjX9oqP4&#10;u6DL4e8deB7S409syW1/o9063mmMx5Zd4O/H3tuQOx3V5xJJoOl3lxJZR3txcR75pL25VQ7PuyGH&#10;qxHXrntWVdeKbbUBcxz/AGqNJoyktx5XltEoGSx/Cs1WbPrZZTThS96Wp3mj/CHxd4mW11rwBquh&#10;/EHTlZGH70WN9EI87RKjnMLcn7rHdk5+9xBq37Mvxo8T3SOfD2k2McUOxYptVjJdM5X7gPzk8Z/p&#10;XlFvbatpd1Lf2M0kEumyAxX1nM25WxlWRU4IA/vZr3fxz+1Nq/iz4a6FYWt1daBr87tLqus2QES3&#10;KxnagUJym/7zDs/T5ea2burHhYjBzoq8NTyPw38Rde0G5gtRH9k1aOSRpJZI1uIMKuzBU5BdTyGG&#10;KxdVvNR1XUtRvHme/vpWZ7tpp9zuxGRk56/7OMVi6tqVnB5swaRLmOSMQvlzNIS/I3Yzz7in6bqG&#10;y41aKOBopEuPNW1JyVbbjLHqw+ma7sOvducVOSktVqdFpmsarb6Fa20mr31nAw84WcEzxxg/3nGf&#10;vV3vw/8A2hviD8OcRadrNt4o0lzgabrUrTeR/wBcZAysn4Yrwxbyx0+TxCt9cpcFjbyRO6cMr9dv&#10;PRO5rRht9Qsp5bVYbOS0jwu6RwkgY9H6/pW7in0OiFpbn6c/sqftRaT41hupJdNm0rWYIm+16TNL&#10;ucAnd5kMgGZEzwcZx3xXbeINaGvaxcajsa2aSbMUHlj5x6j2r8vPCPibV/CWsaTr2mXpXUbKfzra&#10;VuGTPVWi6MG7rnFfb/wN/aA0/wCMlnJY3CLpHi2wby7jS0kBjnH/AD1gJ6r7Dn2ryp4SMKrqR6mN&#10;Sn2PV8nbIysd8n+sTaf8ipVVOQuWth1GDUUbORgGT7Q3+sOPvf4U+NG2zbVlNsvUYqbGF33JFt2Q&#10;Jk4dhmI5+5Qtv52xEVNyf635yN9O3qrEyLv3rheelTR2dxPCGjhJjgGZJVQlRxnlgMdKUnGKvJhF&#10;t9Sq0aLiYRL9nJwIvMOaY1vt3gkFpejZHFT+cFkS42ocMCY8HjNBkXyygaJt3U5+7QTdFWaxXd5R&#10;HMCYz/frH1bw9HrHz3ADPIuwr5Q+VfRfQ10m1JN8e9dqdJM9aWRmYl+BOBkUcornjWkfAHStN8QT&#10;6rDIyyyfI2xCI/K/hXb6j1r0bTdBms1BD7YY23QKkYHHpXQQqkaxgBiSMzcjmrEKrtiMnmNa/wDL&#10;MZ+7URjyjcrkUO6+ikjmH+n5xjHas+bTDazZ2KYIxnZuPIrs/Bdzp2m69BcarG05aTCtnhB7irOs&#10;Lp2uajfPZw+TaqcbfanYz5mcXaW8e5JZ18yF8+XFuAxj+Vb6atezafe2qy7GnaLascpRFUfcXiq0&#10;9mbWZWkRGVt2AB0z0qGKMqi2gKYmxmTHTHSmtHdDsinqAa+eeVztkAy53DEp/wBrjmuO1mNtPuJJ&#10;EjUR3CELGR93HWu4mj8yMY2jyenyn56xvEVq15p1zKgzOACEA5APWvFzLDqtT5+px4impRujiWCS&#10;MsBlYW6jzS2wdfSltWLLE7s6zRjMX7rj/wCvU1xpstl5ayRultJHkFlIyPY0yGdv3G8yJtT/AEf3&#10;r4W8X8LueFKPK7MRpGC7kkZpZG2zJ5Y6UAqvmsMtZA4PBpqrIflijlW7Y75M/wAQ9aaFKrKyCVrU&#10;ON646ZpEiNJtkIeJQzJ+5O8/JVf7O00iQRqoljUtP+8xvA96lm2Kskm3IdMQ8/cpvks0iRZRWVWc&#10;vjrntQTc0tFmt51jaa3jNt5uNjS813Xizw7oGn+GYBa+W2pSFhHvkJUgtk/72P8AaxXm0dxGfIui&#10;Lf8Adnb5Q4yPWtzR7qPUIYdPvCrrKWEUpPzxZ96xqU1LqRyvnuZX2by5HjZseSmA39+tXSrWe+kW&#10;eMMsqrtOUGAPWtpvAV3E0kbhvskZx9o6g1Q1LVFt2ltrQPEyIA3rJmtXobrQfHdxhY7a1ZhB/wAt&#10;j5fJp0sitbqj5MQ+5JgjdWdYqY2jWFZt5GZhjrWva2Mt0iDybme3GcLGhJ469BWDtFXZUbydkUvL&#10;ZpZAylbr1x/DTo7VfOYrEPKjTEse8/PVuO1k2ENHMLlm2hiO1ONuWMgHBj+970CKcduiyrIY1NuS&#10;wiTzDlM11OpeI9R1nTbTS5REu3q4f73936YrKjjjV1uPKVlUbAuP1q9a2YzHEzRgyfx+lbRrThFx&#10;T3MZUoTkpNbEEdqZgW4UxdVyOa1LWL5TIF3MxwV9KWC1VwDmMBOvHWuogXT5NI3LDi/3524P/wCq&#10;ilT9puXKXLuZENqobyifk/56YqeMt+6dnddn3F8v71bEPhu6fSzeAZtBz1GeuP51Rb5DHudgF/1f&#10;+zWcoShuVLQoNCzHeAxf+JcU63iikk2SPtt/4pMVJNdbdqpuNy3U5FUJFkdNyg/Zx99R1FZ3Mm7n&#10;QaPpcd1d/wDH1b8jMfmM2D/hXsWg6Nb2+nqWSJ5ZFw8kY4evBLO4W23MUVkZMBQeRXovh/xtNFaX&#10;MQMapDb7omOeD717GVYihh6l66udWHqQp/EL430CKO4EyS28MSDJiZjnNeVXUYh+RmEnmHGQeldD&#10;rnif+3J4biXyzIhwcNgGua835QzeWTI+Rx0rirzp1Kt4LQyqNVH7mwybB8yMtjyzjd61A14/mmfc&#10;yz42Bdg/OnyKI98JOUR+JPWqbztJNI0jD7R/D2FcxIiyWe0ebcOkn8S+X0oqLybNuZhIZf4jnvRU&#10;AejCz271JczHpJkYpRbfQeX97kc1bP7tQvUno1QyEt5n+rHl/rVWOsq+SUkV8ZVuo/u1GYQvlwk/&#10;L/fqzJMeZMdOq1EsYKoGPA6tQtAHXNnPAsE0/CuMxgc7x+HT8ajd3YSyc7m6rtPFNbfNGiySSFYz&#10;iPntSEyB3be/nH3qQI5NnzLu/djq1V/+ee7j+7Vloz5h2AtGPvnHSo/L3Mpk+ZFGQfWgViGNfmxl&#10;9/8AFyKa7Da8qnFupACZz16VYWDOIycMepoht0uLq3G6OKJ5ViYew70BYrSMqfeAdmXEfzD5Kh2l&#10;5IkztaPv61qa1psWm30kNvJHdpIcKV5xVGW1Zrho2BO37zDoPxqrEkM1wF8qY8svRP71W9GjSQb5&#10;GxamTzJsj9BVOSPG13GPKGQv96nNdfaIliiG2JvvoOKkm51bfEa4injgs41htFbbGCp+YVV1e4Tx&#10;A0l/AhjvAuGh2np/e9/wrmfIXzEVWk+zB+KuRTTWswfdMJgcRnBxj3rRzlJJN7GnM3uQLxsQdV+/&#10;7VAzKRvZcQb/AJUz1rRuFF4TKg2v/wAtlxjNa9rfaCPCLxTwBrvOUO05PvmrhFP4iY6nJqCdyEJ9&#10;pY4D7zirBjLKAV2hOvvUEa7IBH8haR8hsHikbMiGMCELF1bceaxuBt6bfadZaXeCe1E0842xtkcH&#10;0qjY3a29jcWRijdLj/lvIMutUWmZla4CxkKNgT+tNj/5ZJn5ZPvN/dq4tuViou52WlmKz0GKYgK0&#10;v7wNjr7VRW7lmaSUlt//ADz2moba4aXSbG3f5Y4lwG9alg37nfLeeTgciv0rL42oxtuz3aS9249Y&#10;xkgHcg6tUskJZUbGCPu1LGqLnb8yj7/tViJgDyMj+GvSOkr2eLxRERiU/epI4Xs5iT/x6j+Cn3tk&#10;0ckbxHa38WKs290t7hZdp29OfvUAVbyz/dtMCArdDkcVNpswkX7JIcGNMbvWpZIGSGRGCEP2x0rL&#10;ljNrcbQSPL/i7H8aNFuVYluoXhkjYCPMf8OOtFu+YUC7fm6qoOV/GrNvcrqUZUDy7uNSy5/iA61T&#10;s1O6NUBRnOH3DGz60Emxp9uvlsCcqvST+9XyV+3n40W8utF8J27+b9gT7bfxbsKHkAETMPQBR/31&#10;X2Lb2ir5UIP7snBavzc+Nmsr46+JHjjxWk1w5N61hAFTKNBHhFz6/KQeOnfms6ztTsj3cloe1xDl&#10;2PFNY8NystxHpd95HCNM6uFCyt9zYcngVj/YH8LQy3OpsmoMkywSNEWZJI3OGZhjPArpLDSAI47K&#10;J4by1LBv38yoZc9A/PBHoOaTXtOj0+1nRYYdItrhVQPG5czIOuwNyfqK4FNo+yrU4tczOR0KY6Hq&#10;us2dtdGe3s7nyVaRh5mwrjdvHX8BTLq/ggtfEluzKLOQrPZZP+rz1X2+asnxO9ppumodPjeKO5uI&#10;vJj5Mzxp1c+x9TVjQ7ZPFF1JcT23mabCht2i2kebITuL89gK9COp40m0vZS3Kka2d9biSS4W3uHV&#10;Qnkgs6PuyH59qdNDLqjLHdf8SzWo1yt9GM214oGSisOpYduoqrZ2lpaX1wLW4lnhgnaONlALNt6c&#10;/wCc1l+JrKeR4bqBZRFcqfNh3kNuBwXdP72PpXdQqOL5WfPYpU46rctaTpep2cnlXVhaSxBm8hfO&#10;3NCp6pyPmU+2avrrmkw3gi1IiC7kzu85G6DoenT36VzWn+JNXtLcW6L/AGrAAQsNwhV0Ufwqw5rb&#10;vNb1O0tYw0RucYkNtfFZ4Vz0UyYBB+vy+9dvMjzI1FHYvTKp1K3aKSS4nh3+XJE2Y5N3uOOPc100&#10;etr4QbTNXsJ1tdcsZ47ize2bJLL/ABEjkZ/utgVxcPiLUZId8mgW+U/54XZA9Oi8VZKxwS3M7adF&#10;p80tuUIjZmHXDEZ6ZNW1pZnVGrc/VHwj4ig8b+G9E1rTJTJ/aVtHdNKp4clMEYPQ7uMGthWURF1T&#10;MEX34/N5P+NcX8HrHULL4U+ELXUrS3t7620+NZPs7LJGg25jyQcbgn3vVuenNddFdRSbZV8mPyRk&#10;xkj568mVuhxS0LgKqsrFMh+nI4ru/DPj620XwxPo8toJLgq4RlI8tyy4+b6GuBW4AV3BhYyHAXI4&#10;qZl2sYiY8AZL1zVaMaseVkp2Ox0nwDc6p4Zm1s3EAktwGijyMPt67zmuLMjRrgSKzyfeHlj5av2u&#10;sXdpZyWkErJbyoMwZ+STb93dVFN+7assjO/3htX5a2sIQsArxB38o9JNgqT70kkjArP5fy8cUzyk&#10;27N0n2X1pDN8rGTzCWOE9xSuMP4iqn5tmJB/epDcLGqSDcbYHATeM5/Ol2s8hOCJx99sdKfHaxyF&#10;Z9i7FXcVwetIBjXTL8rgNPI+VkDDir2l6g9vdSMWGF/1wyPnqrBo5WOMbkfzP4vSrUOnhd0ZKfL1&#10;b1oMjpNSVDam4XDkDKjNYMar5aR7vlbq/pWvYzNJbyrsQMEwFINY1vnyVcAspOJDj7lBqtRWJ8tU&#10;dtqqcBtp+Y1DMWDPJgpcE4K7SeKmmUSzRxEuIkGVbP3jUMiyvI0m6T7SxwKmXvR5WTpaxz3j7xhe&#10;69cQWM8MKWWnqMCGMrgHpzjn8K43zFLqZGkZFXEBHauk8awuI4LiPzPKVds4HY5woP41y32hVfzs&#10;E2w/1K4Py/WvzfEYeOFqctNWPncSmql2JhnaKJSReE4Lebxj60ir5qhokKW6upmQy/fA605Y3ZoY&#10;fkEpGQ3/ANehZllEbBI1EP8ArFz/AK2uaxycw8DbbSytHkTf6tc/6qnGPaptiwwI+ZMiofNRI/P8&#10;uEiRtuzeeDTo4ysjwFoypYN5nue1SK5PZ77q4hYIPPiOEXYB5ldnJ4D1Pwxe2xkaGU3bMW8lf9Vj&#10;r1rlbGOW4vlKnZJAu6J8cA1u6/4y1G+hhtvt09xKM+aZAoPPXGK3i6Lpz50+dbdjnlGtzwnD4Xud&#10;xJ8RrG38OtoWS9sR5Ruv615zrdrLbXkkzku3y+XIBw+KygVaONBJM1kJPnXAyK1tN1Ly4Xt7wSSw&#10;yf6jPVa5W7nZchhBW4YQBgwXEo3n5q63wZ4kufDd59ttlV4XRo9jvnGehxXOXGmz28j7Sd56yAcV&#10;ds5trLMIU2KMlawmuePKzSEuSXMjTlUzMXkRvNnbMbBzj/61MW2eZniXqnU561HDG/kgbYSJejbz&#10;8ladrbIgWJZAZF6zZ61pZEk9vGiKJVXBPRDVzTtPOVXCEMMlsfdqC32tK8oPK9ErXjK25IzgsuH/&#10;ANmnZAW44fmQMzKB0/dj5qs5T76rhv7uKzm1BFXaWcJ/C1Vftlw8inJFy3Tipu+jDmXU27jXJLex&#10;e0Sd/s/eP8M/zrGurku24nen8JFVmZpACMsP4uOlINi7jtzGvRs0c76mTlcGDtNHGP8Aj4/v54po&#10;VcFokVUT/WDzPv0FSPLjz8396mxjzAq7IwF689amwhNy7XbHyS+44qZZ5I45oWkJ3DaSPSoP+m/7&#10;v5/4MdKSQBN6ZJz/ABVIKyHNIDJvJUbF3KuwfMarSTMqqy7WduqbD8v6U+Qhc5/5Zrhf9qq8kkiy&#10;eZGzLPJ97kfLTKSsrIimmjCiESbrcv8AM1Z1zJu8xnBLH7nBGankk4VMz/ZlfL/IOKoTvu8zzPMY&#10;D/U+1FxknnxrgTn96PvfWiqFxNHDM6Tn98D81FInmPaGcCPYPm8zocdKikX7yZTavRsfeqhaXkUN&#10;qUZnadv9W+4fu6rf2gwG1yQmcbqdzruarSt8837veeke002LapAByJPvf7NZU1/NudiSJj9zjrTJ&#10;LyTy28sEs3+touFzXZNvlk/dqKRTkf8APwehrNXVXZtxB8r+FsUDUHPlK3+uPSSkO6NFmUCUhX2r&#10;987hSbV2g+U2zZiP/ZrLbVPNV2CgFPvLuHNPhvhcuSIl+f8Ah8w8UCuahUKNh6+tVXbcqthFKncO&#10;D1qj9rbd5RcZxnOaU6grMFc7Qv3P9qgXMWocQsXjCiRn5x/DSrdMrXEAuEMJ/wBYf7341Q+3bgJE&#10;5kkO4p6Ck+2IgYLIzQHr8g4p3JuWr9tykFiDCn7v5T/k1RhGI4tnLHqKnuLyJl3bnwExDTFKpIqv&#10;lJ1GSSD0+lOwggni3LuDi2Vxkbh36VMJo1YGWMuW+5+8PNZk0gJt2jjzDG67kzjOKc0wClgpYP09&#10;qLFl15A8sqDcsq/fbeMfzqLcu1ZdnC9UzVXc+Xt8x70+83rTFuyx3jpH29aZKdixGwWNE67up/u0&#10;rKuGViiqvRtp+aqYlI8rYQ3mjJ5+7T7a+8i4iyPMjXo0nINKwXJWm/evMZIldfuQ4+9S2rJ52FYM&#10;CMzc1SkuJHkkkZ2WfOF/djmtfR7F9rTySOC2cr5Y+6OprtwtJ1qtjWlHmlY1YlXcgf5oh0NXYYSz&#10;KGG24Z8hu1QrGqyR54j/AL1W41fbGuPn/hOa/S6cFFJLofQw0VgbOZAFwP4qkVSGyfufw0KDLjPG&#10;zr70bl2mXcMDoM1saF20DTSGAruI6mq+oaTLaOcIq+X93jrXUeE9NtmVfMkUs3U5ra8RQwNGY2dV&#10;ZunFcn1hc/Kacq2PO9N1A3kbKy/6SvX/APVVuaHTv7Huo5RI9633H/gNZWvWdzp8ianZ5eSKT5wv&#10;dfpWjHLFqFiJ4CPs8gJYd1x1/GumUeYi5hIzQt9oTcJ7dQ8JwedvY/WtS0+z6lcafe2ocW12hmCs&#10;cjAGSjH1xTJLZHLf6zay7cj1rJ8CySW1jJpkxxNC0jKqH5VAOMfl2qh2Oxkult4UcJmEPkr3r8x/&#10;2hNO134S/GPxcIZYr+zvJ2vE07AEbRzOXDED7vDEMBz8tfpUZBdTQ8gI3UZr5/8A2tPgjpninwnP&#10;45Gr2eiavpsMto5uWCi+t1jyFXPVxz+RFZVdVY9LLcVHC1XzbM+Gm0WbUktb8eHtP06eVo5/t0Mr&#10;KnPRgBkFvpWLrHhG3+2XGq+JvGMcEEMeHaF1Mm3+7F3B/wB1ax3024v4pbU3k6RTMGjWafbkL0BU&#10;H5fwrC1rwJZ6da21xe6mrzzfNHa2uJnB/vjPQfWjljy3Pr6uKUo2g0dvDqdjcQ/ZfDGmz2USxrF/&#10;ad5GBPsPQI3JAb+LLfN7Vx3irxbZ2e7StJ8maJ1/0ua2chc5xsjPQ8feI4NVm8O6hrFpDBd6pImn&#10;pGPKsQ5ZeOm5uCahuPCNjDaxt9ungRjiOOJF27vRTmtI2PKr1ZOGtovzLHg/XA2oJp0VrbafYuom&#10;byhukyv3eTVO8vnOqI1ja3V5C/3YzExx/eLNjp71pW/hOaC3jFi6XVxJ+9aa4GAq+mRx+HWrUMet&#10;29jMReSfY41kd/s7sEYDqR8u7Z+FenDCcy5j5WvJzlcyZtQgZYpmmgtLgbtvl4+TPrim6dObO7Mj&#10;7bi3kgkhkD/M5VugZR3FRJptjqUxmu7Ke1kxlbmzuRI5H+0vSpYdINu9wuk6hJdzqpaSxvFCFwOu&#10;D1P0rp+ro4OU2ND8EsywmLW9JivXgE7Rm6ZZIlIwEORtzt+XrXQfDb4W/wDCzLrxDpaa9Dp8+n20&#10;c1rcXJ3Ws5IyVnYfdOe3WuM8L65Pp+uWt1Lo9vdzWcgluNJ1OLaHYff3r6H619A+H/2lPD2tXd3B&#10;r3w7S2vvMBkfwzMsbHHVpYWwjH03s2e1ctaLvvobKco7nLaX4J+MnwR1aa80qy1rSpGVvOl0+R72&#10;0uQTjc23fCSB/CdpC8YzxX0j8Gf2oNP+IE+n6H4osn8LeLg+It1sy2t63YpuXMTnsOh7ZrP8B6wd&#10;dsTN8PPFz6itm5lfTm22t3DuGWHkShomwPvNjaexruY/idfW95HpniTTXEsY81ZIQBIw52ssbYUn&#10;g8oxH93NciptbF8ykejR3TRxtNHgSM2THsHFSrdeWrxCWJ0kbJkwflPpWFo2vWutBJ9LuRe3asyy&#10;W6qyyoR13RkBh+I5q+twxj8uKUiKSTBXYCQalqwjUEwlZmGdsUeUIB55x+HPrSxzN5kYUfvMZYe1&#10;anhXxVp+haVrNte6f/aIuI9sEkw25O7p7ev4VzhklaXaFZZf7pGPl9aQXL32iNfLdA7QD78e4cVF&#10;LIPKBkjkYP8A6vB+5VWFg6xsqkhRmRf79RJ8i+b5askn3R5h4pWA0Glcs8Z8wXBGS+RVq11ZVkMh&#10;GPLTlMdayNjLvtgITITvE+8/lSlhLJK+dvlJgj1qQOns76ILGwmiZ5xllwfkq+jLIixq8ZjXpJtP&#10;zVyNncfZ7hHEStvTBXH3a6DT5o7iOCOJ9sA++O4pXJsjUtZMXCStIqvkBU/vZrJ0+5b7Lcqp3wyO&#10;fNQA54OD9Oa1bWRvMQTSMW8xdv7sdutUfCmkza7Zy+XMIJriSa4ka4+XK7s8Y7Yok+XcXMoq7IY2&#10;G0yMcQg4C96iMbCxTLOLmeQbX3DvVi4t/JkEPlNtI2DHOfeopNk16Qq/uo41jjOf4h1NFjWxj+IN&#10;Ne88P3UEKSeaMTy/7WGyQK83hdHjlufLk+yOQAmRwT0r15oQ1usJVeWZi248g9q8kurL+z7i5ysX&#10;lxysn2fc3UdK+Rzalqp9zwsdH3rkfzRsYWOC6cN1xThtZ4FbYnlDI4Pz08WkcW8GOJzcJgHcTsp2&#10;xGmRGIVY04bPWvnDyghumjH2sMjzSNs+z7Bx71Ig3L5MbxvC7qXbaflx702OaTzIpY9y3JbIXyxU&#10;vntHF5cMkoik/wBcNgzUAWrq4+zxyxxyACNMLJ/eqtFE5cFcrdFd5LelMldV84GSY2i/6hto5qVZ&#10;JWwjnNyUwGxjind2SFffUdbRxMEcBzbYzOm4cn2qzGi+XvdJJFc4h+YfJVW1C5TauViGXGau2SgC&#10;O4MMRWST5V3niszQ2rWZo/Nspt/mDq2Qf1qeO1Lyb1GI40/OqyWPmMYfLiy//LTea2YIt646CNMd&#10;etTZGlhkcb2yo4VH3jO3GcVbgXesUeYxHnDSYqSFTGS6Ly6YKntW3p+madJorzTahJHOjZSHy85/&#10;HGKrlkOxm7vlDeZEsifw/wB6pWY4kIJYv97/AGaaD5gUsXUr/qfkFJI0m2RlOZT/AKxMH5qy5mZS&#10;dhzSKdik/uR1WmxrJmEYkErDKSE4zQoGSRlrcdsVoaTorahazytc28Pkx5XzWPSgnlKESO0b7N7b&#10;f9dhhzShkKvIFH2c9E3DNWLe8kt4XtIxCDN/rGP8dQqvnKZljjwOqZFKwiIq0bFM5D/xf3aFXzCk&#10;Z2IsYzuweaXn59pDNJ05HFIzDzNh+VY1xu9aYDdzIIpFKGQ9I9ppjfKgxJuWT7zY+7R5z7kfP+kf&#10;w8VBJKqhlXLBv9d8pqCrCTlfnTJ2L9xsH5qrzb2cKozcnoabOy+XIN0n2b+GqjSzrNuLEXGMq2Dy&#10;KBkcjRhUTy28qP8A16+YctVKQlYkeQu8Df6lcjI+tSysrSbgvKjMy5+/VNpFGy4MURjfou48fhQT&#10;zEFxaTec3mKGfudw/wAaKe2nszElInJOd3mEZooEek7QmzaYzu++O606dVjkCeb5sJfIfBFSDzGu&#10;NwdvPf73yD5aS+tfsdx5D/vY4/vMORQdZUcnqxkE38LZFQvHIyzCMujgZlG4fNU7gsoZ/mLfcx3p&#10;VhaXcgOJlJBXPUDrzQBWZlWRGCS/Zx1Sm28cszQwqC8k33dvJ+g9/aluFjDNOI18pesW81peF9eb&#10;w7q0V6YYZkcZ2H+Eeq+jfWtKcVKdpbC0KFxp9xZH7Lcw/Z5o/vLIhUt/j+FVyzFpbhQquDhY9prq&#10;/G3iweLdQt1jiFvbw/cdyPMP4g4rlpZGVnlB+cvkJg1rWhCFVxg9EObSfu7EfELCJXjcSJhn/u1G&#10;+ySREMoCR/dbP3qe7FVZVLsH/wBc2wU35HwrO62y/c/d/ermMRkZbdEy5NwTgfSnKSy7RzCTiRf7&#10;3+FOVZF2kH/SB0bFW9P037VpNxd/a4YTE2WhbrJVWKuZ19sjWVh5nlN/qTuHyfhVvSY7dtSto78X&#10;MSE4d4juYD61RvnCZk8vMYOAM/0oSNwDAwQO/VvMPy0rhc0NWbTv7dhj0tpGsFbP7w9fzqOOTZGJ&#10;MZ8zovpVCBVe+j+UDyRmT5h8/wBKnZvKKTAgluqZ6UXHzMtYXDw5TYesuDSNKrs5Zo0ZfuLtPzVX&#10;WTywqnlW6tWvZWdtrjiKGeS3uV+5BIoKN+PWhyUdzKdRU9ZGe6LCyMvltIyDMeOVyM/yprRxqsak&#10;/wCj12XinwzFpd02oXN4UWRVUW8UeXchOenSuJmmg8xBGCtqOqkHP5VnRqqstNzepF09xRsIRjv8&#10;5nHktnpmtiRbGaJUZ7xZlQB2jO3GetZFnJ5X2fcM5kXZu74ru5LyOS1UMsRuC/zrsIwv1xivrMlp&#10;3m5Pod2DjrcqaTpr3ik2E63kMf3kkYBh+BwastHNb+XHIjIf4c9aVbfTrpmke0jUr1aOQox/Kr8C&#10;T2xJiuo7q2fpb3HOP+Bda+2Wh66sijxgQsdrL0PrTed3nYQHONmDWtJ5N3J5c0Pkt/e6j8xSPpo8&#10;vfFJ82/O1xmmaEdhqD2OfLZDu68H5ak1TWJNQuSWkKoBlTWZOslnn5SQ33yBkL+NSKkd0hw48qNc&#10;CToDU8kebmsXzM0dPvS4jU4MnuODWY1j/YF4z26ltNuWDyr2ikH9D7VHDK69flk/hFbFjMt5bmKQ&#10;ZbGZV/hY1RBy2uR3NuXe2kkibOLduqbv9odT9ap+GdQivJbjWlAieZ2M8e4ERTIDHKD9SDxWrqES&#10;afL5ckQeDcfIfceFHVfr/PtXzfod1rGm/HDxZ4SW/J0mS9fU5Y8/eaQLIuD6EMTSbsVHU+jNNuH1&#10;KSABCpXrz0r80v2qPindfEr4xamkmozXllpl49pollGxSOKPPEoJxiQ/e3YPTG7pt/Syz/dxrGCF&#10;aOPy3wR+8968t0X9kn4ZaTrUutWnhuW51KZsvdalfyylT6qoK/L7daiS5/hMZLSx8HfBr4J6n8Wf&#10;iTD4aliEWnpL5muanbuStlbon+qDnjzHbsCSO+KvfET4F+KvhH8Q7vQRp82s2165/sbVYVZl1CF3&#10;2ImcfLMrfw8cc9Oa/S7w38PfD3hHT2s9LsINMs5G8yaCwgWCKST++VUgsfqa3beS3tVEVvbrBGCH&#10;RUQYDDgYJzzjvwc0+RWsXRlODumfFuj/ALA+hmF21nxbr+pXbxYEWl262tvDL65O8lfYV5j4V/Y9&#10;+KPiLxFe6JeWVrpel6ZP9m1LWbiTIlXO/wDcKP8AWNs53EAds54r9HZNQnxJtQrL/dYAL+QqpJcS&#10;SNHlmlgjHMZYgDjoPftmmo2NqtWdZWqO5+Yv7QHwb1H4D67JpcNleweHb9Y3tdVubnzjfPGcOGKY&#10;CH/Z4PtXnniC1urqPTHeJrW2aAvLaW+4HafuoePuj+Kv1s1zR7DxFYvY6xp9vqWlzKUa1uE3qykb&#10;Ttzyh77hzXx34t/YZ8XWr3aeFPEuk6tYoN1paavvgufLH3YWdQV47HOD3NexRxStZk6WsfHdsqwz&#10;zRyWr2izMGjmThST2Gatz2FxJI8Sl7Z0cKssCA+SV6MWPJBr6I8N/sW/EjXIPPvrfS/DJRlTM999&#10;oYKOrKqFq7FP2A9Ua6c3fxEgSAjKPZ6cRI5/2gz4ru+tUzHlR8r61Z3jSabb3UNuZGjMitKT5kUi&#10;DJWNx/CR65p+naP4V1C6fTPEWtaj4N1WZEl03WLqMy6ccnCw3KKNyMf4ZhkDvX1hr/7BNqmmXf8A&#10;Y/xA1ZL6KBpEhnsozHPIq427lIK5PpVv9mv9nf4b3X9k+KdV1O68eeKLf5WTVYUNvaEDaWEezc5A&#10;IZWY55HHIrzqlWMlYKi5tj50j+GvxJ+E3xE0DXLvSdRaWzmjuJfFPhkNexSWB/1owoKsCvY/MPSv&#10;of45a18RtM8MW13ok+k32kRhJEuhYia11BXC7IsPl7dzuO0rlfevA/jP8SPiNo/xc8Ri/wBb1rS9&#10;YsdWNrbWVpetBbwW+MwrHGrYdXXktjafWvX/AIZ/tUW3iTw74h8LeKVuL7UBp5k066ltwbmYuhVo&#10;bhVGGeNgrCUAFl4wDxXBGSjKyOWLXNY8l8O/GrxRc/a7mPT7bxdp1vcrHb29wv2XU7JuflW4jXhl&#10;IIIfnPFe6fCH9pbS/Hd9JY3N7cyRSHMrXqrHdwjJGJMfK6ZBHZs9quaj+zRqfiXwJo+saBMvhXxw&#10;8am8tLiEra6lGWbyvtAAysioR83Uj5Wx1r5y8ZfDf4jfC3xd4b1nWPClxosSanbRTalZkXenvG7h&#10;GJdc43KWPz445+9xW7szr0Pu+4v9NttH/tW7uVtNFCeZHcXcqoiLxyST7isXwf8AETw746vNTs9H&#10;1CS71GzZS6Sho3kQjIkjVwCUx2HI7iuL8aWF3Z+FdVtbyJ00yw1ZLyKOOUsrwxZWSR0weArFiOmF&#10;zWPqNvoujaHF4j0C6+z6nbXAl0u+hLyRTBW2tCSWYlZF+UZ4zQqXcfK3se829o0jIyIcouJFx9+m&#10;x2pUpNtQhuqY6VsNZxpdOixrCYQSQZDlsdcep9hRHCf3c+3j+72rCxnqY/2E+WIPk2yfelx92n/Z&#10;BIM74x5f3eD89bUVnEyxgn5H+82Pu1ItsWXMjsUjOFIjHzVNijGNvgNIHHmN1T+7TraM2cibGzGP&#10;vt2FbXkSbpH+b7R/1zFRtarLHgAiP+JcVFgKWoapMdHaSIP9pdlhhXI+Yt0NW7lTDMLGJpEktIFE&#10;kpcY2Dqv1NVUhFvNA0n72Jd3lD+7nofwqZo47i5a2LARxP5k9xuGJG/uA96LdxRs1Zlq3keGObUt&#10;smCvlW0DdR71Cka2hSPYW3DIb3ps0wu5XujCqIo2JF5nX3rTuNLvNNs4bm4tmS3uV3RBsZIpmhmy&#10;R7tlsTjHV6878aW5g1RrtSmWl3CPafmP8VekfZ2nxH0UjIkrifiFC0MumyqeYt+FIxvb0rxc0p81&#10;BvseZio80DkGujbu0kEkbNMcFcH5Kc7IzGIzxPFGmBIAeagW4ZYHeJ286Zs3CeWPlFO3RqZYkeRr&#10;JTgv5Xf8q+HPnyxDI+5AWcXWMqT3pFVmVBEWB/5b/MOaiVneb9458wR/uBtPFTLEsk0awja0YywJ&#10;61ABw67/AC5fsKnEcWeVq15Mq70lWRriQ4icEfIKrw+Wg+1eWpg83Hk7z1q5FCFQB0XdIcRnzCdn&#10;1oKsa/h7wnqPiK5lj060kkNpFun24+f2+vt1p9nCYZ4ZzGmWGwxY+771oeF9a1HwzNdJp8627NHs&#10;lO/O/wB/973qW1jaSVLr+MDPT+lDsl5l2LVrZqscceUKyfefB+WtFY0k8zMsS7PucH5qigiRUjjV&#10;twf7zf3asqxCqvmNsT/VN5YqCrj8H99MrfvGGTHjoKWMJ+7VQTGPvH0pTvbzJCSJ84+6elLHjJCg&#10;4/5a8Hn/AArO7IlJoiDlfK80O3/PLBHy04RyFgNsv2g9TR5gjeMtgoThT2pBH5hWD5RO3SXeaXLb&#10;ch3Y75ZPOZUcQr1j3CnM4hY/ICki7UVudo96Vtp+cIAsf3huHNG75ml4IboMjigoaV3OkOUAHV8G&#10;jdvKuNquvSPafmp3lAL5WeP79FvM+Iy2AU+7x96gViJisYJ3R5Y4P+zSMi73QNlD0alZ3Clg7NKz&#10;/Ovlj5aikwuVBb7MOvBoCwGVwTkjz8ZVvWqjNtTC7y7f64ZHzU+SYB3zkNsxBweKpTM0jlFOJAMs&#10;OmPxqVvZlPfTYiuJlCiQpL9lJwFzVSaWWPzFdZBM5xHJkHYKJmVWSXylMAfPleYaqy4jUqY1Yy/6&#10;k+Yfk+tIz5hJFLzFM4aJMN70m4Ky3G1CFOBHg0s0Lj9w2FbGd+4fMPb1pyyFj5wUZxs8vP60EczE&#10;S1gZQzX0SseoweKKkjs7eSNWe4ZGPJXYOKKCzvisiyHG/wC0jqdwpE5UALKYU+9uPJqWRWbehGLk&#10;/wAdIURlwsSgIMyfvD84oOsr42YPBWX7nPSiRFhmCxvuJIDN9etBVY2SUrlH6DcOKaI8rDCWGGbJ&#10;fNAEdwnnLJMoTMf8GOtQRqilmDRkypgrj7lXSAysx4K9F/vVXMkm6VlMhduqLFkimZ2I9ybkh3x7&#10;AMmSkZ2kYMTh1+4v96nBVYmMO/khMGTYOtRwtuEJIIK/cyD81F3r5hbSwiK0iyBQ+8nEnI+al2L8&#10;w+f7MvQZFC7mjwvEm/LLT9y4lfZ+4U4KZpBYhKOuMiQSYzEM9KbBHu27YlEq/fDng1N5aqQzxq+9&#10;MR/vD8lOWFmaOIYDxjLHcOasLGTekrMJhyhfO2nhdqSRgo3mfx4PFSXOBcRzAAj+5ml2bItq/MH+&#10;8392oEQw7WvVQtEEhQ4b+/ipzMreXMnlq3/PM1FEoW6khLP5SIwWTyx82aseYzsZtzC4H3V8sUAR&#10;QqmxI92Q332/u1r6br66TBiG1j3ZwtxIMuayIYhGYwMnH3+DxSBSYwT/AKoyfIfWtebyInFVI8rO&#10;v1rxe1zNJY3NsL232xtskYKwJXB+Yc9a5KaOESbrYSGCP/WLJ98fj3/Co5mMkjblP2lmVQ+ewpPs&#10;ZkYqsQAiGZfnP+T+FZxpRjP3Qhfrqaeh6fNeSxNszDtLK0pAEZHrXVCGyjsWinlaS+aTibdhNv0r&#10;K0SPy9NUBhbQPukO07i+e3tV+Gxs4/KQo0+ejOa/Q8roKlST6s+hwseWN2PguLdzv3Qjy/4dw5qd&#10;JlzvUxsZP4V5xW1rml6VY2NvNbPHJJ/dUA5rDMseGkWJI2bqqD7te/KDjudEJ86ui3HdeWPKedZY&#10;vXvU8V6dysp2lui1nx7Vygdyi9W2Cl3nchYFQPu8VBubUd8k6hW2pIeqkZWq8mkxNveM4gPRAfkq&#10;hH0G0/vD0FSw3b2/zo37n/nmfu/lQBDNE0DZkGw/w5qXT58zBAcMetW/t1tdEB1AZvueYc5/Gs6a&#10;yexuti8/7WaqwEl15N9M9pI2JJMNBx911+61eMz+C57r4yXPiK18tYr2whh1AcDy548plfRSoXiv&#10;QfE95Pb6t4YuYeWbUkicKw5TDFj+St+VZ+jaV4gutQ1qeT+zrfTry9lltXwxnWMtld2OOlZvUpaH&#10;TWccUa+X5sTGMZ871qwusW0U53zK0w6wfxflVGLwrE3mJeahNeLnfu2hPw4rYsbS2s5EaKMRyDof&#10;LDFvxPNWtNhN3K9vdSXMce23cr/FkY/nU62c2CHO1B0XP9avJIz7F3McffwOlRyKVAyf3R6LmkCd&#10;imLMZfe8jzno2aPJ+9tUFV+/yOP8atbT0/5aelLJErlwqYCfe560CKfl/OkrD5OwqL7GHYIyruPQ&#10;irwVFUyhMoOgyKb5PyxJnk9DTEUJrQSQ+cXiKx/wj75qNoQMuFUs/Vdp+WtRLOQRxyvuX+6xUYam&#10;bG3SH+OT+HHSgZmfZVjkVFbC5DhtpOzPUe9eJ+NNDuPhb4u/4SixW5Ph3VJhJc29vIym1uF/iODw&#10;hzj/AHSR2Wvf1hxmMNujHUYOarzW8UyPb3MST20ibZIZhuSUeh960jKw1oeG+PPhr4C+Pen6bc+L&#10;NPjt9ekiNraappxaOTynG0EEhuMdN+Cvar/wk/Zl8JfBa6vNR0yO+1nUZ0W3bV9WIedEHRFGMc+v&#10;WrGrfCfVvB15Jd+EpW1TS3laa48P3DgMqnqsbsRwP7oOT3DVmab8TYLHUNRt5dU/sy7kWMPaatvb&#10;53baWVWAI56A8ntV8qbugVON7o9cea5TT5bNxMsMrhlbAJLHoSx5wF/Kvg79pT4xeJ/FXxV8R+Ab&#10;XWn8MeH9H3Wt41rEJGn24czybSGfcpHoR0HPFfWs3ja9kso4F1LS7S9+0sq6plGXA+YHBbGOx+o9&#10;RXxj+0r4d0fTfihqmu3enXr2uq26PqlzpErv9kuG+UlRu2ku2w4JxyN26pnzRhdbmFSLivdMr4M+&#10;LvEaeIGPh3xfP4juJNPkW68O68kmL+FesMRJbDSDhCfuHg/LzXvfgjXfhe/w3t/iH4Z8LCTUVuFs&#10;YNAuL6RmgvlOdg8xiAqD94OMAdNtfHWj+F7uRg0WoJp2saaPtghuZDbXNzGoz5UI4beR2xzX0Z+y&#10;L8JbX4neG/iRb+MdHuhp8l7AliLm3aO4sJ9r75F3fxqdn3sEk7j6VjQqSbtM5aNSXNZnvWn+M/F9&#10;3a3FwIvDt4LW2jvDIkU0cUy7dyxpIGLiQj7gK8/xYrovAfxOsPGeofYrmxk8PeJ44fMfS7o+assX&#10;XfFKcCXABJHBABJHBrDg8AeIPA9j9i0+2tPEGkqcfaoUW1u5XA273DMFBx1x19qzbr4U+K/G9xZ3&#10;s8kfhK70i7W40vUQyy3W7q/7tSV5xksT1AGMFq69D0rI9njt0CqI/wB4GyX2jO3HWpY7ZSV3bxGz&#10;5BzU8MMkip5h3zbAZmUbcyHqeKspEF2Bv3kI6LXOZFPyW3OMt9oPRsjFQS2yqWCbyF+/yOP8a1RC&#10;SmAPm9aZJb7y4xgp196VgMK4t0jkWQx5VegyKwruxlN9Z2gZFtS5l3fwgjqD3rrpoVDGUplB1G4V&#10;haxZN9hdVPzkA7vTPWpErIqWbfa98hKLHCcDg8mteNnvIWllljW3UbQGBYIP9jJrPsLdIba3EzcR&#10;jP8AvmrEl9LclpFZkk/gg8v5V/Cg0LEzBlWFD/oqrgt3rlPiKJL3Qo5yN1xbypNCwHQMcY/Ouj4V&#10;ZI1JaOT7zYPy1T1KFbqxmt5ZAsbQtEjMMZyMg/ga5MVT9pRce5yVY86szx5VaQK0QdLppP3o3D5l&#10;qSNtschVZ2sAcMmRnd6UfZ5cxJgpfHrnimCNWUSrGvkRtuaIyEEmvzmUXHR7nzMlZ2JxlQ7yrIxK&#10;YtsdqtraySyRoFKzxxZZ8daqDYsc0xjQrKcRDzM+V+Fatpp7yTfZ22CbZvaXzePpWZK1GWMY8yK4&#10;2xlUbcI/7xrTtrURwsCFcTPkttJ2Va/slrG4tdrQuFjyApB3GrFnGVWNkOC/3lIPy1PMa2H29vES&#10;1uJIvLAyJf71atqSzGUsqsBt8v3q14f0X+1LsWX2uOGEneJmQflUs0bLdSs7sZIxsUiMYb3qXq7j&#10;EhUIVC/MT9//AGan3Db/AB+R/CM1GoAyBncPvjB4p2f9X/z7elMm4/zZT8oZvtD/AHWyMUjRyf6R&#10;hZRt/wBd7/SkjDeWB/FL9w56UqxFiwGzK/f/AHh5rIT1OhXWrD/hFDYmxQ3LHiXA49659Yy0ccZ2&#10;BpP48dKduU7pNnyr0G4UiqF2IT98ZJ/u1cpOW47iDBULlMJ14PNHmLulmzHljgx46ULhSIz0To3r&#10;S+ZJuefLfaC+QvlioEJsC/JuLL/ewaVZADGHG4p93tupVU+Z5aOVjf77FT8tMmKqzLJkpF9xsEbq&#10;AA5ZQ0QcTlsmPIqn5vmZ27zbqcOuRkGpUkbzYsf689T0roNS0SxtdFTUIWVpmGXiyODQBy8kkcay&#10;LcRyEN/qWBzsrV0HwWde+0CWcRMifKQRzXMTOreZOyKVkOFHmHj8KtaTrUunvNYmXZLNHzNvBxXT&#10;h6lOnUvViclaM5w93cz9Rh+xXkifu2EBxtx1NZ7ssUKtujYzdc/wVoXlrJb3PmPlxGu5T13mpdBt&#10;dMktbua8uJYJ1j/dRRpuy341yCjdmVJ++Y20k8bpE20TYPT/AGfT8atW8T3kxcNGrx/dbGA1S6fp&#10;7XzfZRK32XflpNg4/Grl5eBUeOJ2XZ9w+WBupG9kRwx6RHGqz+YZgPm69aKhZYVYiTcsncbT/hRQ&#10;aWO9mhCgIT856GoZIy3mbdg8tMdOtWmXaoViCZOhyOKbtHlun9zo396g6Su2wKJRsJP3o8H5agaM&#10;LshLR7W6v6Vfa4MjSS4jD/8APPaaqsqbVUFWDffbafloAjUCRcHgx/d/2qSO4lt55LiBmW5/utUi&#10;xMNqbvlX7jYPzU2RA2+TpcnpQQV/KXkKX8kffXPSmyIAYhIHJ/5YYPSrIUN5hXlP4jVdggLMRIQf&#10;9V8w+SqsBEsbMyjGLhupzTmhWRfNziON8tD61KsBWSNCR5//AD03DFN/1jKwIAXqMjmiwDGVoYWY&#10;qhDdOOlPWFWIi3ICp3h8Hn2p00mInYDJlOAvpUCsqsYS3yDrJimBRnY/aI5ti5jAKx4PzZoj+WMY&#10;+bzOv+zT7uR3vkbkSQIvlnacSYpY12hSoZpD99Np+WoJGW0P765BlY2w6c01mlaWVz5iz/w+hpwa&#10;NPPwp8g9qazFUZpS7Mf9Vg/dqrAKok85FjjmVv8AluCOtNPRJP8Al2AyF96PJLysi8Tx/wCtk8zh&#10;6croCsoUG3XrFuFMdiJoWKYH3pHzn0q3HGZpSPumNMf79Mj/ANTGrEYn+62en+FaNjCN+xv+Wf8A&#10;F612YSk6lWyNaMXKVjRt8xhWwvypgJtNWoY/L2oTnd1b+7UEcrFzPn5h1jwatRgqoUciT7zf3a/S&#10;qMORJLofRQWlhYsMqIyKqjptp/zFnbb++PShSqmOM5C/3sGkyXx2nP8AFXVq9zRJRVkOjHGMv5X8&#10;S5pcjzBuMm1hlOetH97H3V+/7f40CTbl/vI6YB9PwpWGPXcxTtOOrZ4pN3G7n/dxTUQgiMsN56HI&#10;qxo+ky63eR21uIo5P4nkLGs5SUVdgUmYKjEmN1boig5FTLfrDmCZvNjHWXFSa5ps+hXksU/lmYDc&#10;DGO1Ys8wVZRkeWoYlzwAFPJNXF80boDkvildG41rwVptrOqm8u5rpZt4GY4lwFGOuTIOfevQdBhM&#10;Vskb9W6j0rynQdQi8Ua1ohd02aQZWtJQAwzJjKqR/CNor2WxRfLj2glvoahalS0InXyZHTOYz/FU&#10;sMZEmX3iT+Fsippowsccm3K/xGo8nnsw6VRJOqkNgF9/8XIpVVMIduUHU1CVdv3Z4f8AiOamj5Jf&#10;sOozQA3Hyqv97oaTZvIGcFDg+9P7RnIxJ7jipDNG0Ih8vEqvkS+tAEe75vN2pj+5tNMjhCqqg5Dd&#10;W/u1YijeWQMzCEHoOtWLyC2t7gx20nnRDq2CP50AQTKjMsaO7W6/6pXP3aiCuV6jf6VPtGEX+AdW&#10;puxm28YZulAFi6WxbTYFt0dbn/l4b1rLkhHDn7v/ACz/ANmrR4XA6/xVGyxrmTblR0FO4GB4k1yy&#10;8K6PPqmqyPbW9qMswz5jMceWqAc73yMDHNeQapqPiL4nSvLeu+hwxIUGnXNnGzIXOCkkhG8EDkr3&#10;7qtd/wDFj4Q2PxY0vT7SfU77R7+wZp7C7gfdFGzbeZIuhPBwylWXs1efaVpfjHwTqWm22u+EZteN&#10;varC+safM12tzGP4yh+bf6swBNdVOyXmbUrHnviC31fwfbtdaJZWPjG2tw39oz6lARHboXyFhmV0&#10;Utt+baecBDjILV6t408GaTN4ffRVtdN0PQ9QtIpGW3t8LcXLJv2ljk8bY/8Avk1k+MfCGofEK3nG&#10;rzx+H/C89151/fas6wyCI8COIMeMododgMggDmQ46LxtfaD4ms9GvotQhvtDup/KsLi2kDQJcqSm&#10;4sOgGDnPStZe9uOyvc8Z+H37J/gbx5qF5r/iYX11qljdR27w212Y1ndYwVdnAJLAEZAxX0p4c8Na&#10;d4R0Ox0fSba3sdNtUKQ26sQB/eLbjyzdzkmue+Fglt7/AMX6dNKoksr/ACrpFgsG3LyD0A2jk88j&#10;1FQfHzQrTxB8OxFdW0l5s1C2doo1XcAxdGbJGcYfP/AaxaTnsYtJS0R6Lb6cxvkt2gllLlVVMgZY&#10;9AM1oa94VudFjiuZ/wB6kiIySKwLI3dODz9elfOvhvQ9S8C6QNT8O6o0WmW+wT6XfSNLZ3kecKUL&#10;H90xP8SAivcLHxDF4s0nT9Wt5JbizuIUNrJMdrxYJwjL0DKQcg85olGxMk0WFhYZA371++Nw4qWE&#10;DbGR8yUscLnzEHM2CWbI7deO59qkhxxIuCijJx0/D1rOyJ1HfZWjhjZwVMgyueM1HND95Cdu3o39&#10;6ug03Q5dS02e9e4AMKYVX5rIZQf3Z/76qCjNaMFpJiEz/cxWfd24+devmJhv9mtaRfvP/e6LVObC&#10;yNgMd33/AJT8tQScJBdNcMiyNlI87T0DYrQt5Hk2yBmFy3SsZWiiv5Ld3zbwMyfUmtO0maTym24m&#10;b7jdjSua2Lo/1beWJV/565H3qLi3G0mSJnt/4VccmiP94HUIobOGG406VY2LOVOxfuDzPu0WuZyR&#10;514yspYdejG0rLOplVwONg6pV34e+INI8N3VzcahpC6qrQeWyPjhvx6/hWv4u0o3mklAim4TEkbi&#10;TnaeorjrS1MkkMfAMQJPI+fFfB5hRdGvdHzeIg6dS6HafYJdXTXMcabLlziPqEx1+laVtpqRPJBu&#10;j67zITgg+ld18NtIgvrmO/u7RIpldtrrwTn+8nel8aaLa6Pc+RYWyx6fcHfLNGN7bv7ue1fNyxFq&#10;vsuU8+jJVE/I5a2VC2WMaGFPl2n71aNrGyGNl+Z3+8uPu0iodwYuFWFMIfK+/VyBXyjKSZR1Taa6&#10;Te4kY8vy1UsIM43LVlG6u5fK/wCpya2LrwfeafodtfyYFrI26SHcCVH51jRsPJDP84Y4T3oloUSS&#10;eYxkxHMJ/wCI4pY/lCv96BeqVHs/eSRZP2j+J/M4FSjbkvGoVIuxYc0ED0X92nPzP09qUBPkjIjG&#10;04LDkE0yPKrGeok9+lX9NFnJN5F9LIltjOYwM5rNrXQnUp+YrNJNmMH+5RuVJD8yncmDz0p7sSzl&#10;ZSSv3F2D5qdJII87dxZvvfIPlpFDAFLRqfuJ/F60o3HbIHfz26c00bGbaC3lYzvwaFYjYf8Alp/C&#10;3rQA3zTyFEmz/lqvr/hULyJEXIjme3/5ZiQZ202Rt0cm0yBj/rOfvVUnlj2yybf9HBwE83mgCdmM&#10;MgMpH2lhlDmqU2pzecqiRX8v7/Bw/wBKjmfbcFZcPI6YEgYYFVJGV5o4twBgGc5+/QS3YWZ4z/pQ&#10;WP8AeP8A6v0qltRWkg+QmRt3m+h9M1K8hKxy7Uzuz5eKgZtsflIqtE75c7Dlf0qNerMXqbGk6hHd&#10;ObO8ZTDGmBKhA3Vqw+Bb2WQXMCNIhGTIo4rB0u1lvrwRRv8ALD9xvLwH/GvVdK8cW2m6SullGaQJ&#10;tDocVpBJ/EXTS+0cFqDWulwx6fbb2tz/AK6TP3qyfLJV2mWYnOIuDx/jW3r2mC3a3ZG8y0cbiwPb&#10;39PpWQsfyozhpEZ/3J3n5frU2NLCyKfMbz/N83+L5T1op8kSq5EwzKD8x8zvRRYZ16yFfLyUPme3&#10;SoyxXahJ2qcBv71WJFZfulG/vfKflqFVz5cJkHl78+ZUnQM3GQvJ0nPSl2urMFbJ/wCWv+1TmUfP&#10;Iflc/cX1pzgnzNvLfxUE3Ii21UQmTyE+5/s1ADIduVPnt0bFW41SRfuP5H93cM0NbsvlA7/Mb7gy&#10;Oaqwij5jSLheBH973qVmjYNIEJDdR/doaElsAYMf3vepYl8wu6LsB6LQrsCr8yfuMxlpBnd6UxWJ&#10;WMERqY/1rotJ8PtfSGMIrRsmDJj7tVLrSWhuIoJWSML0Yqea9KWAxEaSquOjMY1oOVjGabdHvH3n&#10;kxt9KdCilZE6w1NNbOsMVwPL3ltgjx29abCoj6fNF/EteZc2IJLd1uCztIPKTENOW3lVhjzftBGS&#10;cdqmlYNNcEl9g/1PP3aDakckN9pzjO89KdhWKccCvH8g3QD7y46UeQPLB6hvue9TW6xrEyjdiP8A&#10;1vzj5/1pUjaOHdjKSfd9qYWIltWLGEhAV6v60n2VHkEmyMbeiZ+9U20/PBnqcB6UKZJC4VB5f3Rj&#10;71BcVcqw2/2dgD5bCXp/sVsWduIY1gJztOA/96oLWMrIHyjM3Vdp+WtGOOPEcPmLs358zNfVZLQ1&#10;52ejhYWdyWFHDM/HnN0Papu7heS3+u/+tSxozDoc/wAPvQVK+Zj738Qr7RaHqRLPmQNbGJ0kYDo9&#10;V4/3gi3fK56ClBVhwr+R/d3DNMVXxGXG4n7uKoq4rgGN9rZ2dfeiNlWUzBMgdFpPvqi9CvXnrW54&#10;Z8NnXvtE/m+TEj+Xz/e9KqEZTlZGdSoqUbzMVvlcxlowz9T6U60v57G7jmgk8qaP+P1qbWdN/sPU&#10;JbSUrIAMhsGsuZ0LAF8Iv3G/vVMoqL5ZFwmqkbok1DVJtQka7mk82eY4PHQfSvKfjd4kOm+DrjSr&#10;W+W1u9ZcWivnBjjIw757YX5a7++vPIRp8MJ16LtPNfPPxe0eTX/E8dytyvlQwrD9ncH5S33m/H9K&#10;4q9WFBct9ROai7M7f4OabJoUkUP2ppbRI1jgDKCeehzX0FpyfKg/ebx1r5t+FM9zZ6eBcP5qRsFj&#10;A5KEdM19E6bM0kKklw7LuHzDpWtKXPG5cpX2NWSNZISFOUHWqOQ3zv8AMtaNnKsbIwj3BP8AWLkf&#10;PVO4/dsGxwegrewuYhky7SJnDetORgx37MGP+HPWmFdu+PPzHoa0LGwNxMhKsCOi4PzVJRHBbvJt&#10;4Ta3Xj7tSbFQCFeUPSSny3G1mAGAvXio9w+RM/KOrUAKxP3z8rfwrShSvQFm/iAFC/N1/wCA+9W7&#10;JjFMCjDzD1UigCKKMzMFjVnycDaCcmruo6Hc6VHG83ziRdu4cgN6ZqHyzZvBPFKy7RkCM/cP9au6&#10;lrV1qkcaTKEUrhUT7pb+/WkUmTqYyqGxjv1q7oq2n27zLwfuM46E8/Srkfhu8k00XOxg27dt77fW&#10;sd9338Y+fO2lJWHHUsa81kNRkWyH7mRFCvg8Y+tZRBkmWLKIOpZSTv8AYcippDuk+X5mk9ulRyKV&#10;mVHVUEXRtp5oUmncqPu7Hm3xa+Ect0svjS+v21mS1mdtHhtHGbONl2YUE7XJbLPkFjk4YYWvMfBP&#10;hqLwLoeo+FNMT/hINNS+S7aKbbItr5yZl2DYA+3ZuTOM7ua6S117VPDvirxD4Z1C+EIt9SF9pYmc&#10;Kjw3ErvmLJ+d/nUbRkDy8dxUsOlT+L/D/izVILyaEosUIu7dXidjA7NclcHcwERCgg4B468V2XRv&#10;G3U2vDv2fSfjBqdtDcPc23iHS4p7Nn++5iQ4b/aBUSNkf3UzzV3/AIWn4P8AETXeljUb2aWSVrGc&#10;R2MwELrlSWcptGMEg55wcZwa57xdqbN4W8N+NdKjTUJPDl2FljAMcj2xIjbOcbN26PA6Ykz0ya52&#10;a1g8NfETVYmkitNH8RPJrOmam8myGUvFEXhfPG5STIB1Cbc/eNTbW5EUpO8iHxJ4v1/wD4XljTS5&#10;vF+lWtxIkerWdvvkQsCR50Q/eKdwxt6McdM12HhG41LR9It/CWkTx3Ot6ajtevKDIks87NJKo27Q&#10;FVyMN+A54ri/Hnia+8DeItG1zQNInm1mSaFZrOKfB1K1/wCWoSDOd3ClWAJDIT3rE+J37YVn4d8U&#10;P4f8B6Docgtr5dIa91qRkYygZNv5aDcUD/L5jcb+9VOSjG8jnq1uSaTjoz0TVNa8U+AI0vdfsLRt&#10;IjnYyXljIzGFyCQW7gEA+1eoR+INOt4LWa51fTLUToAqNcxos5PQRgnOfbrXyZ8Z/wBsb+zfg7b2&#10;WmW1po/jfXbt9LvNzCeHS40JEssbnh94dTFnsRXyv/YGlWXhGPXdSmW/W8mW1QNNvubiQdWjX+J+&#10;/GOOay+zc1i0z9d7W5kVREu5VkxuTvz0496jmgaNhbtwD0evDf2TdH+Ivhz4biL4gXA2u0R0LTdQ&#10;JlvLGyKYCTufvHsEY5HfA+Wvf7Norvy7Wdty/wDPXFYEmY7Dbux838K1nXEhxL8z7jnzP9rHWtq/&#10;tTazFZBuH8Poa5jxZqB0rS7q6xh1jOV/2mOAPeoFY81sbrziXkaeW3ddzEIPvVu2t4RDFEyFXYZi&#10;OM5/w/GuR0zYu9ILd/syfeHmHiugsGFu0SBmk81P3R3CpNDet33qI+lwXyWq226HfOUj56JUVjbC&#10;whXzzi9YZHemNMZczDnHVKoh6jVIhWRXEcgkG36CuMksUhukti0S/Z0bD5+/npXZSZQSHCET/e4+&#10;5WfqloJ5NolRVjTHmbBzXz+bUfaR51ueXi43jdFDS7ya3vLW7U/vVbIjDMA1Xorify5As0jxytmZ&#10;GOVWq9qpbbISBOvTjr9BW/4Z8M3viKTZZISuJDOcgA+nWvilCVSVlueFGKc3y9TL8tSG8wyNAf8A&#10;VAfw1YjM0cpfEv2r6UXNk+nzSQzwzRxI2zY/HNCRsJCjAidv9TJ5nT61Ay1/ak91bwW7TTPDH99N&#10;3Sqy8Kz9mfIHpVhW2xFFt2Mqf6yT+/UUb7PKf5SD0GRSdmO47yz80XybmOC+KdtEzyNsRRH29aaE&#10;ztgB/wBc2S/pVma1ntSwnCw7ehKnDfjTELZ7EuEkdPMR+sOfu10Pi650W6W1TT4PLwf3jAEYH9a5&#10;sSOjtPlPMbrHtPy07cjbE8wFQMu2elSpNKw7jT8wBPBX7n+1Vy4vjcWKwCHbcR/62TH36px9t3G7&#10;7nvQ24s2S4nY4LZFQIfiPb8pk+z7cYqq0jL5OeOMxc9KCVHmMFk8mP70e4VBIyqwLKQkifuefufW&#10;gC3e6Vc2em2dy7KqT9w4JP4A5rCmkRjJOFj2b/u1LceczRQMzqy9zyFqlJPuZZiqAK+QmD81Aroj&#10;Zlj8wHym+0fxbh8lRyYaQwbox5SYL+tI0pWGZgQxmOD8g+SotqSK0KlTCoyJ9jYb9Km5k3cdDIzt&#10;HNt+f/nnU1nbtdDyoGkxJ/rmqO3WSVkYZDx/dUqRurctLSeHT5ns1yF/4+m4GP8APtRHUdkJNPDp&#10;tn9khZzFnHmDrVdWkWQ75Zxd/wC6KhhVeHYO1sX4G4VazhirBxcN/qXyPlpF2L+l3ywgwzoZINv7&#10;1Tz8396nXenQ2tvHcxvvikfKx+lUfLDMVjDo6DMgLj5/1qaG8EKgMhe3Y4EfcU7lFd4JN7fLG3PX&#10;1oq4NPDDIkyDRVAde8Z3Zjba/wDEuKgKgKibpvs46/KKs5kAky2JPSmLgBANxgH31yOKg6CiyNL1&#10;Ur/d4pcGRpFxh/4qvrHtQNKJGDfcxUDfLujA+dutBAyCOP8A1ir8vpRI2xVXIJboc9Kas24l1GFH&#10;UUrfKxOEIfrwflp3Aruhk2RggberZHNS2eGlMwxkdUyKa0KlREWRUPSTBpiTBW3ZiV06L/eqlJoD&#10;0nwpqlnDCYwij/Z71z/izVbS+mLrGDGOkg4rnF1DyQTESGb7/P3aqSTCRiuC1uOq19XWzx1cIqHL&#10;scaoNT8hm55GWTBM4fIXFMjO1QFDMf4uDxUyttZQd4uCMxNkYX60sbZzCqyFv+Wh/vfSvkzsKsLA&#10;TXBJzHnCmrE0m2Qqf9YOslUl2wyPIEJty/CUNMVDIeWboaYAkgZcGOMG3+9z96k81kKTeXEQxwUy&#10;eKZjzMj5B5XTg/PSGdo5En3RmQDYYsfrU3AlVvLUQkggvnfkVbV1ZZCflEf3f9qs0SRr5aB4zv8A&#10;vt/dqdZluC2WVVBwnI+atIrmdkOLNez3Nlwf3g6pitbTLVJWVGdhbr13KBVCDzI17ef/ABGuh0C+&#10;bTJCsaR+T/Erxox/Va/R8BS9nSiu57tGPLG6Ou07wSZNJnEnzSSDMB4+UVxesaf9huZIHIaXOGfI&#10;xXq9n4gtpNLNz9xYlwRg1594p1x9RuJIUVfmbKusYORXtSilsaxbOY+TJdVJA6jNCkxqSeQ/T2o2&#10;n95IvT0o3BMv139V9Kg3sNbZnyyMe+4VpaL4mudGWZofKeNuDDJ/Os4ICfKJTZ/z0warMw27iFV0&#10;6LtPzVSk4u6InTjNWkWtV1ObUZXnnbe8hw3+yKyriaP5l86XylOA+0dafNJuUsPvt99f7tZd9cLC&#10;krZzbDGR/tGs3L7Ui0lFWRj67qj/AChXk+1n/VjH3f8AGvM/G2l/bIYbyEszxRtHcqAecnAP4Guu&#10;1Bprm6WUiQSGPZA2Rx7kVRutOkksnijSTzwpaUkj5wGyf0r4fGYp1MRdbHj16t6t0c/4Dmn0mdbg&#10;H9y0nluCM7vevf8Aw/cNLZqS3zquB9K8G0GaMNDcFJPszPxHnnd9K9f8G3xVJIHPOd6n+lfT4OXu&#10;Ho03c9AtWXdjAzH/ALQ5pLtDJJHIvP8As5qCA+Y3lZQGP+LB5rb02xm1CZTEIwV6rivRuVKairsp&#10;wWyQx/MQR/eJpRqUkMzGNnjC9KdcK9vcNDKqMV6jFVWCyMxPAY4FIuLuO813ld8/vz19KfxtRedg&#10;++2DxTVYqHyv7w9qAN2cF9o+/wAjigsfGeM4OP4eDUi/MuwHD+tRiMoFLeYEb7jE8GnrziM8Meho&#10;AljA3FlBAHVSasKCsLkcluntVNWJ8zPy1Yhk/cTYO7d19qcQk7Fj+1rkWP2Heyx53eZvO/6ZrMZ9&#10;zFh1HVaXaZVZUO5VGS46Cq/mB9g3KCOnI+am3cFoOYsrMQ3LdePu1FIokD+Y0jIejZp8xkhMgDgv&#10;VZpNxOD8g6miwHE/Ff4X2HxS0iytbm4l0vVNOlWew1CCPdJAG++q/wC97/dbkV0ul2Ntotjp1lZQ&#10;tHa2sSwLGe6hcfN6kryfVutR+INdt/Dei32sX3nNa28YkTawBZi4RVB6ZLEfz6Vwmk+NPFOqagLi&#10;Oe30VYkeSWzeFJFZduAd7qXbkj7yrjIz1rojqOMXPcqaHGnhXx3eeDdTXPh/UbfztJhk4WRDGcQ5&#10;6qyKJMdfuE/xcVfDbweAtQn+H/iqOK90i8lafRL66jEsUsZC5Dk/cctnkcBifuAKK5m48eXnxW8R&#10;N4Q1bTLjSdbgDanoetW0TJbE4Ab7QrBvKRmXAbLruj65AVuz0bWrL4qaTe+FvFth9i8SWW1prViA&#10;6MMAzwEdRgjcFJGGA6ENW3KVZnX6T4P0Dw7ry6lZ6XHHqUK7PtFxdSzuV/uIzs2w/wC7Xw18Sv2S&#10;/G2l+NdTi0jwtdeJtAvbmUWd9pc212jlbenmf3NrdQxGR8oPevrZF8dfD2zeCCKDxzpKsI4DLchL&#10;mNScDrggex3jHfHy0+48ceML+2c23g610GXawFzrUnyRKOjmLClgexxWLp+0VmQ4SqWu9j4x+KWk&#10;+NPgH4Z0b4ZSvpOsXHjSyuNU1ue6szdFrhyI2CMT8pRIh821seWSARXo/wCxBYeD9P8AEFz4Y1Xw&#10;vpcnxA0+2bU7HxFvNy15CfvsqNwki+oH3a9T8S/s06H8cPD88l540e48Xxyrs8QWMnm/2aoYf6LJ&#10;Gu3MR5b5wvIBCqQFbm/gj+x7rnw3+Iui+L9d8cW1xc6RPOYLTS7ORhdRSJsZJJHZQEPXAWh6KxLX&#10;LsfVUTSbmKzSCVj82SBv/wBonk5FSplSqqcBerelVIct5gY7ZP4RW14bsbXVNWjguHaGJY/3is2N&#10;7VgHMSWWoW9xbrY3iZU/6qb+7zj+deIfHXUr2HWdB0eB/K8wyzmQH76j5Fz/AD5r0nxW8GkagbW3&#10;le5th9xkbrxn+dfNfxE8V3eo/Ei9jmlGyxWO1iYHPRdxP4mspPl2LjZm3p8o/eNFbbI1OHj3nMh9&#10;q7zSIo9Gt31C7SOSaSP9xDnJjpmn+G4NK8N2PiASLcwyErF2G4dsGsW41GW6ubi7YKHkONmOEFC1&#10;KN6O8kuLhUZx5qneJNwx9KuW83mKjH5SvRf71Ydosefs/mx+XjPnVr2chkZAWjUR/d+U/NVEFluF&#10;LDl2OHX+7TJY0aORTJL9m/3RT1BZY2XmR3+6On505Y/lkUfNb+lYVY88eVnNUimrFFGZWDs8qXCf&#10;6j5Biruh69faHcCSxlkidlYTRkfKSenFVLtGRsyCQkf6n2qOOGTzCqCRrnAMpDD5s9K/Oa1OdGpL&#10;sj5ypFxdyaSTzJDK5aRXO7LOW5/GlbbGhBBLP0OelRxL9xhEzQDrHUn3ISrdHJG70x1rk1MdXsSe&#10;WWbyvkUx/eO880RMvmJOkaLg4VDSSx5DQkoAvR8HmnrI7M0vyK6jYI9p6etBQsafu0GfvdW/u1ek&#10;uvtlrHC29IYPulTuL/nVKMIqoEcNuGX/ANipYWAURZ+Q/wAVADlZw0jjmf6UBQz5RnKbMN8gqNiW&#10;3ElxOxwGyKeeN2wuVX7/AD0/xqbInmEB2tG0uSn8JApkinKpn9+z5D0rMpkRzHJ5A6Jmo7i2nhW3&#10;V1w8671Oc4FQUV7iQsXcHAQ4K561SmmBWSUxRYkTGN5+SnNNHJG+QRMj5DdjVGa7JaWUBMscFMHi&#10;giTsOmjJkEBKbiu8P5h6VUWbcsbnGY/ur/eofCs0PmxtEy7jL/dPpUccu5kVpIk8sZXj71TcyGq7&#10;tGSjbXaT51x92tcaG66CdTF4n2IXPlFf+Wu/1x0xWRGpKqVGZmfJjq5DEvl8Fmt925ueM+uKdhx1&#10;Hxl5BI0hcTL/AKpv79WIDKuIoXlR2/16f36SRVUSGSOVgP8AU4PSnrBK0ojCyC5PV8jFC0NFqLBH&#10;GgQ7cwB8+XmpJFMcZ4yX6H0pUaP93JsO2Pt60isViBPIl6e1SWSzK8jbQI1Ma4Zs9ajabzJFnQBN&#10;v7sp/WiRd2+AlAqnAkweaN4kaSXfGHjGxY8H5veqsA63gd4UZJ1VSMgbxRSLp8EyiRr7y2YZK8DF&#10;FMDqP7UeRpPOU/aP72Klj1K3ZWA6L9/g8f41jN5nzLKJGnbo4prbiZMDHl/e96g15ma7XkAxIAjL&#10;L9wbzxUgZl2xAq0jdJdwrB+USeftXaf4cHinJ8qxwrPGof8Aj64qrCubJ+b5wQPL7Z602S5GJJMc&#10;yfw46VlfbpJDjzYgqdP9qhdSkZJXJwznG3H3akLo0ZGX5Y92YF61EZGZVLF1K/6r5BUFrL510IY/&#10;ufxEDJ/LrSfal/cli4H/ACy56VWl7CvYcZMLuIPm/wASYNM84L5jKd1vnGKaZDJtVRIbtutVmXdH&#10;vSNjAJPnTpihSadx3ZZluG3FHO4unBB6ULlpY4htDxruY7zyKqSMI/MYqT5i4X2pyr83kkqpjTfv&#10;wefamFyRQNhuwsLRiXaYNx61FK3lxbSQTJ3yOKhguBuE2Y8qu0Rf3j61G0gWLJeMmT9KAuWJph5c&#10;qZx5RwG9aFv34fcUkPRSgqkCFUxF1MPmkLLkfNinq0s0xJID/wAK0rBckhuFGxQzsr/69PLFXNLB&#10;urqGHc4jV8o2wfNVWOH7m0Puxmb5hzWz4btQbh5CX+zK21PmHWu7BU/aV4ruaUY88rM3PL++f+W5&#10;6NUy79zFDkL9/tj/ABpGjaPCMu2U9HP+FD7v3nby/ve9fp9OKVrdD6OCsrEsOpXVvDKo8oo/8O81&#10;VWG4bygYFLHoY5f/AK9JuOd+Ez/dwaYrhdkZmA3dSh6VvZGiVh3mbsk/KY+q4609m3iSQDPmfw9x&#10;Sx3kbW7I4VmXocj5qk0+2GpXyIhEU00uDk4AFQMrsu3Kk4UdWqr5h+Tcx+UZh+U1seIdFOh6hJbm&#10;dZo/7wOcfWsSRsSfxbQmIfmHy0AVbqQpjAbziMlNp/n0rl9cvGEbJCcQM65Xr061u6tc3EFnAih2&#10;nb94eR+VcXNBNHcXDPBcRQrLtkjcYLH2rzcdW9jQukc9aoqcd1cfO0Plhvn84rgNnpUOwGRLfy18&#10;xUbMvmcFTRI6xxOSmQ5xHz9yoXhMzm13KuBkyYPX0r875nzXPnbs5y1j+yX8c6pAYYZPLaPef3nu&#10;BXoPhm4MF0h3giY4znpXITeX9qguiLdfKTCx7T8/vWzot2kPky74ysr5eLBzHX2WX1lKNme1h5KU&#10;bns+nyJ9nCB9wXo+Ota9vfXNjumjJjZui4zXN6LZ3cllPcxws9hAcST5GB/j+FbcbGRdzF8/wrkV&#10;9FHU7NGrM3tD0FvEFrcXc11tlzgr6ViuojmMR+4JOGHNVWu5rCUpBJKocYlXd95f7tSWOyRuJPJt&#10;4xld3O40ikrFmQwRrHjzDc/xHNMkVo2lXHC/f5qq0zsoyjeb/wA9MVL80m4Z+ZevPWgo1LnV5Lmy&#10;trd4ozDD6Dk1T3cRpkZ9cioTNt+cj/gNR+YOUynzdWwfloAe0hk6ceX+tXrJhJBI68tnG2svcr4T&#10;dhV6N61e02bfA74wxfhauKFIk03XJNLgnt0jjeGRcHI5FZhuNzE7nA/h+Qc1FIxSSULyB1ph4YEl&#10;9v8AyzOR8tKwyXecD7xkPUYNR3EckIUlSqMMnNN53dX+0euRUc1wWXALuIzht57UwOc+IXg9vHnh&#10;86aNTl0iY3Edwl4sRlIZCcZAdTg7ifvfw1yOlfD/AMYaFb/2Xby6Heo8fl/2ibiaKUnGfNZCrgvg&#10;nIzg5P8Ae49Ldiscjj5lk+77UscLyziIMnnmP5HweW24x+dWpNFxk4nzr4s0q/voPFVh4Xv0tGuE&#10;WDV9X8stJM6MEMERJwsWS25l+Zz0UD5qZZ2Sf2TeweJdfh0bUPCptf7E8T3twkWUkXaIblickK4U&#10;Bz8zLIeP9Z5mn4A8SWGk+EbLVNZZLSwgh+1mJjvGP4fMdcs0jdcAE+1Yv/CJ2firUtL1lYpT4a19&#10;LiKysLjO6aOEllkKOPkT5jtjIz8tdsZJm7i0ehaP8ZJpvD2tLeaWL/xhpcLSx6XbuqrqeAAJIDnl&#10;CCC3vkLkg1zvwv8AEF54jiXxNrE4uNd1FXjFxvDQwjZu8qJNxEZ2cBDlh6VSstL0jS5r3QJHcR2y&#10;Qy6Nc27fvLYuSTAvfy8hWwT0Z/RNuZFp/hvw1darL4l0C+ttUtA15b21hfy/Zb+YgEJtBVPMLkY2&#10;jaV421SsjFadTp/A3hE658Uk1yxmms7XRUlt9Qntl8lry4L/AOrOOHRVxvZhnlducjPta4/dqSTb&#10;8joc8dR+FfOng3+0dS8Lpqx1vWNHv2jeVhZ3DRxpI/3EEGSmE+X5GAJ2tk8Ln0j4RfEg+MtLv9O1&#10;SVG1/Q7j7NetGdq3C/8ALO5QHoG/iB5rnlFkVFY9IWTGM/fPSql5eOgkEbESJ952NQzTt5SqeC33&#10;D6/4VXkBcmLPI75+9XNLQzehT1DUra3kku59sdnbxtLK28Daqjkn/PPavkX+0jqmqX+oAkpeXM1y&#10;Aeu1pNy/pxXpfx98WTz58P2hWGCR2nvymcsq8rF/3183pXj9lJ5ci7D5YVdoHtXj1MQnPliYqoua&#10;yPb/AIe+NJ763t9CvJGktQ58mLByrHoPeuo1zQdQ8O3kk0sUirI/7tWXhlrxbwbrs3hzVrK/tsLN&#10;bsrL/EAR1zmvqTxD8UtL8XeBdGa7jX+0J5PuqRmJfepnip06sIxjo9zrTTOKtZFjbYJGa3dcP8g+&#10;Wt7S4/t11bwuDtH+pYjH8658RfY/N8r97bSf62TNdH4f0261aS4ktFd4rO3aZVkdV2AdTyefwr1b&#10;hY0tS02TRtRnsnfzLuJ/LfyvuMvqKgyP4eYM4ZfQ1DD5sjISJmunfOWPJqxDH5ixhQSAMycdD/Wq&#10;epk4pj7Sa0sdUgnvbUXltv8A9XuP3fWtTx3d2GtagJdLjS2O1Q2SFHH0rIkf9zu25WT9KoyQ4Mlu&#10;duMZ318dm1Jxu0tGeJi4u9ugyBk+STy12xDJG8810V5b6HH4bs7i1mZ9UkYGSOTO1c/e7VzysjMG&#10;JiAhTCD+/SxuE2S7ozu6x46V83B8h50XykgTaskROUzjzKlMrNI7lgGX7i4+9TAqqVj3bo2fJftS&#10;7iwkLDaf4azuIXzZAcI7EyJiYeWKdG3yxpz9n+lN/iYLv+0f8tTkfNUsKrIylY5Dar94A8io5mTz&#10;CRo9wGbGJlbcGJA4pkkjMJFHBj+970NuXy95zuOI8H7o96qyNvZot2CpwW9TRzMdhZJlDPP5a+Uv&#10;SLzDmqkxYpDG20sy4Q+YeB/SlmmjZZblWSN4/wB2Itp5X1rMabaQA8bCVMM3P7upC5K8nmKItwBT&#10;oc/equ8nDz4/eF+I8ULIjSRQO8aovSTHWoVuGlInJxcF8hcUGTdxZGEbSiNn8mQZlfy81pr4cvpt&#10;J/tJ45jp0a7YZBGN2fep9Y1631TSbSzttLhtWhXE7ox+er//AAnWor4Zk0j/AJcsYV+M7f7tc1T2&#10;i/hm9KNLX2j2ObtxJJNE2SLo9BtNXY48ruXlB94elNt4Z/MjyJFusZU9qt28fmDd0K/6xc/frpMY&#10;oiaOMK7GMGN/9Wdx+SrMNuwYQEJvPRvMP86ZtCxmTqrdR6U9RtJtyyYfrJg8UGiVhdxcq+1QIRkj&#10;I5qONTGkbjDGT+HI4p7KCVYtEphThc/fpN4QrMpjZ26x/wB2lYYm1drxM3yF/wDWVI0jea8hdllX&#10;7h8sYamRxq5ihQ7oS+T/APrpB0csXBP3OetK4CmO0k+a4eRZj98bO9FQyhGkb7QrNPn523gc/TNF&#10;FwNcRlVAO0yy/wDLTeeKVt0iyRAgGP7x3DmnRxmGONPkbzP4sHio9quvk74wB/H60iwViG84DJ/u&#10;VPYGH7VBHdSt9mb7/loMpUJkDNLMcBx0jpgUqzlPmDf67/61O4DpnTzEjDMI1OIW8sdabbyhZ5JJ&#10;ELyM/wA0ePvUCLLIhL/ZwMj5h1pVhb5S6zLcs+QcUibHT+FdBj1LVo57SUTRRnEscow4P4dfwqrr&#10;Xh230O3f7fdrLcxjMNrH1X6npVrw5r32e9htbO3+yxj78jcsW9M1R1LxJb69vkv7NSduIpozhgf9&#10;r1rmqUZxqJxe5NGovgafMc3tDyQoqL9obo/mHFMjYSKXCKEjfMo8w/PUzW4hzGjRtvGQ/pUSxqTD&#10;hox5PVf71dJVwaZvJkYgESHC8jipEmIjltWcDB3mT+lQ7gimb92S8nKelNlSOKOdBMpQ/wDLTcKd&#10;wuMjunk+fewZPur5Y+agShFUqXDn76+WDtpLfCzYl3kJ93BHzU2RHXDRuyynqmRVBckRl+yxxK7t&#10;a72O7yx1NPhYL5jHhv4feoUC+Rb7fM+zbQzD0Jq3JbtDCjSbXLDMOGHyj3qbhcVstkA4cJhx6V0v&#10;huEQ2ImZP3RJYIT35/wNcyY5GkeHaROcZftz0rl/j58bl+AfhfwfeRWv2t7/AFL7NNbycl7aKMmZ&#10;v94ll2n3r6LKKfNU530O/DL3rnsc0kkjBp3Ek0vRhxioJGdVaI9V6nPWqOg65YeItF03VtKlFzpW&#10;qQJc2s75BWNhlWycY49eR3q/5LSYhALbADvHOQe5r71NI9yK10Yxbgt5jhfm/hWmBtqooZiG++20&#10;fLTmif8AeuFIYYwv1GR+lR48sZUgq/3jkYH496332L9SRZEYQqXZUBwG2D5jSebtYvtYXDvlVHan&#10;3ljLYskV0m1AoYMT3PSqckj8NiTz2OEbPBrMY64lZ1kcu8hP+sZs/N/hWbdXkce524jXo1V77VVi&#10;inUOwYHEq55b6VzWqaw7faHXm2/hUUAN1a8laWOGMqLj/WK+8n8Km8QeJbnxVdQXNzBFHJCu1/Jf&#10;aGPr71g213ONWjjDR5eMHdjO3NWo2WZoF3QqIhkcj56+SzjEyt7JM8TGKMql0SxsksLOqKzzSYRd&#10;wFVNskc0sJfAHWTHH51IXCgTqiAs2wJ6e9MaRlha2EimFpd5f39K+S5jzyvM/mMWLspjT92uwfPT&#10;NMma3lSQSu1wwyy+X90VJcKS24vtESYh4pfJZFLKZPtwGSuP4fWvZy+o1UsdeGk78p6Po/iC9trP&#10;7JBdyDTplDSRlTtya3NN1YqCZW3f3feuK02U/YoVUSG3XbI/tjqK6Cxm/wBH+bAjH+rbP3fw7197&#10;Td43Pbi7nR6tMB5TocsRk/Sq0eoL8jYAhH349wrK1aeUQoFOXD7CM1BHqiFiwjTEXVcdauxpHU3E&#10;umj28If+eX7w/L9amS4bcIt4yvRs9axLe8iVYyfLIk/StKwhe7/0eIJLxnenNLRK8i7FxJGk+cn/&#10;AIDVi1VZJNjN8sgyzf3azWd45D5gMbjqh61YjmKKzA8lMP8A7NGkleIWJ22FdpbCf3q09K3eSG2n&#10;eX4XFZQZOjH9z/drS0tj9nJy+d+V5FXEiRSudqyXAHriq8mzazbf3a9DU+oKVuZFGM78tzVZWC75&#10;AcxnpSGG1shM/vz0eol+YAgjCdeRzSswXILAb+rZ+7UTMkkmwvGnl/rQBJCqtGbhSEA6JmmLI1vM&#10;mOT5nmBv6U1ZY1iEoePcekeDTW2hSobIbq392gDzXw/+zx4D8PaheXz6a+rTvMZ401EhoUP8I8pQ&#10;qMU7b1YV2nxQ8L2XjrwWlnp5aDxDABdWs8o+VZ0TATjG1HHy8fjWrJGP3nT5Pu8/eqS1iaS8jR5A&#10;jyfu2k7KvrWylYbbZ5D8Ifh3cr4fvdW8WQeTqGshCNN6nT44/ugMM/Oen+7xXYal4Mj1HyRayJCq&#10;xeQn2hd5izn98mekh3HJPTbxXYatbxWt88MN19sgjbmZed5/vEj+VZTTFow5O5T9wjvT52Z3PHNG&#10;0fQdZkg0PxNPNpPie4gczfZnaKScZwYpQQys4IODkE4OM4r1Dw/4d0fw7Bs0qwt7WNVXzmUhpZiD&#10;gM7HknPbpVTxR4ZXxJDIoeO31uOMxW16Iwx2YyYmbqVYgZ9MDB+XmLwXrj61ZXEN0jx6hpRW3uVu&#10;FCmSQDO/jqM9+lJyuaSakdGpIEZJUiT7vzDirNjbpHcQvcKGVZDIDuHzY7VWto4xtkKqd3RcHitC&#10;1sGugYcrxuw2PXpRGjUrKTj0OebaR8neLFbxNdatqcuVu7id5P3Y+8u/oP8AgNcD/q2BxweAa9js&#10;9L8nT4JM7XiAIVh98HrXnPirRTouqmEN+5YlrdcdIh2P/wBevgYTlTrSjPdHj0qtplKxuTlADy3T&#10;PFdZoesNDNExAfb9zrj/AIF61xEZUvJlt/8Au9q1tMuJnZBHGz467RkD6nt+NfR0J3vc9inK57b4&#10;c1xXtTAy74R99T1FdHazJYrJJHn7GVIXa7cA9Qa8v0OeYWNtJjbK0nzt/wA9FrttL1aOO38xGzb5&#10;x5ZBxn616C1Oi51lskiybCF8+QZV954rQhjV/L2oo8v737w81gxXkUMxRnAZ48qWYD8q147oM3lu&#10;0USxjO5uAa0sRqWhIFPnDBEhxsz0qnNH5Ubxk5WRtxk/un0qdZVby5gY878+X3A9SOw96bqD29jp&#10;s9zcTx2llGd89xMwVIgPUnv7da8vMaPtqDS3RyVoe1jZIrMRzuZl8vp8o+anxySJIku5jcj+HyxU&#10;ahJ48q/mQ7Q0Ui8hwRkEY9qk3Sedjc32j1yK/PJJxdmfPSjyuzCNVXZGCxgf7/B+WnqQyuT0Jwh9&#10;aEUJtClzGBmVc/e+lFvG5C5U+Qz5Rcdf8Ky1sSHzNI6YxP8AxPVq3vns/NeIr5fl+XICR83vUdxD&#10;JC+woRJxuPpkZ6/SqdxIrTSShUHl/wAGOtJ2vZCtdeY6RtojO0HzPu/MOKzJrg7ltmIUs/L5FNkv&#10;RDOs6yRNu6JnpVOSZHaO28yHG/Pm5qRcws1wZGeUDBQ4Cf3qia6aElkdg8n+tXYP8ionk8xFfoyv&#10;kL/epSz/AL5gd0r/AOtTH8quyMLsfuDhI2nK2w6tsFMjaSQwvys6/c+U4apfl5G6b7MOo2inxxzM&#10;IvNEhOMwY7VAxLeGTaAilnY4lHTdVjy9vnv1t1OAlFvHJJJGqLL9p35Y1Zhj8xnbqnmcijY0018x&#10;sMJhbYdheRcKfMPFWoIx5mxV+ZRmT5h89PurBtPmkhnjSOQ/3j938ak8scx/IFiTmTB5q7IpKxEJ&#10;MkTDGD0XNM+5HJH1WT/lp6UscykRz5i/3P8A61DAsojHIk6t6VBQrEHzMO37tML8o+an75N3mZbz&#10;sZ8ryx0pSqBWXPyD7jf3qN0nXc/2nOM5HSgCKPZGsaKWML/fAU5Wk+8oMnzA/cNTxR7SojSYADMu&#10;R1ppQBYz/wAu/wDCtQBXuIlWZxLF5kmfmYt1NFPaGVWYEbueuRRQBsD5dhHO/r/s1CSrKIt7hD0k&#10;2CpGDRylgCS3VfSojtComX8gdeaCwkLt5j/KrJ91dh+b9KZ8/wA7qrFv4lweKfI3mRqZBIZF/wBU&#10;1KzSqJVAl8z/AJaDb96gm4hZAyEr/o46imKrssQKnzm+5J5hob5tzjmBeqUyIOqosvzBxlW9KCiR&#10;Mq6hIwsituc7zwKiBVlknCfuf4YsjNXL66gvoLG2jtYoJbdcSzbz++qqX2gygR4BwUp328g1NHRP&#10;Deoa/dS29miORGC5yAFB6ck1RvtOksb5rO5RYZITggjqfwrT0HxVeeEbmV7PynaYKrCTO1QKoatq&#10;k+s373F04M0gzvUYGa2apqnfqP3OS/UqLMQBKGYyF8+X5dQXShbF1V1aGT73yDK1JGj5ife32g9O&#10;RTbpi1ptRpjk4k+Uc/4VgZkflp5cnJ2p/q2wfmptwrhcAf6Vt35z2qcKhhkOZPs/8IqK9Y+XIp4u&#10;NgCv7GncCeKGCW1VhKwjjRN8e4Zeo4442RHdcxOcA7gcD6USYE0YWNQI0Xcvrilgm8lUmxGwbqnp&#10;SAtw26nVpLVZGb96o3bh0FfMX/BRS93az4FtcndZWk9w9soJPlzO6EgDr9ztX1XotismpworRuNp&#10;YOOdhHrXiH7e3wui8TfDy08bJPbRXHhkSQzWssvlm8gdlwI37yIwL7R/er7LKKdqbfc9bDRvHQ4L&#10;4R/tLH4U/sr+FtOSO31TxrGXtUhlkHlWMTyO0TyLnJfGwYGQM84rzbxr+1J8TPF91a6PY+LvsF5C&#10;4kEekRrAjsvV3ZcHP+zXieoRy2/h+1uI3ZC0HnGNlG7ev3WXuR9a66PTNJg8TeHtSsoUt4WgmlMm&#10;cCdDHnc2f4s19TFNq5+mZfgqPJBzW+56yf2iPibpupSXa+Nor+5wSLXUoleE4Tj90Pl/SvQfBf7e&#10;zCFIfGvhEwvs2XN/ot0MTN/fMLfMv4NXx1Prpvrae5Mnl3dwxJkZNuwg4IQHnpWFN4neGG4t7bT/&#10;AO1PMQRLPMH3QZGQUwOePWopqd/d2NcZDBRjeSXyP0msP20PhJrEsKHxHdadMQY/s+o2rIQw6A7Q&#10;cH61yvjD9rDw5otq95Drek6rAo86QaXc5ntU/vMh6Cvz407X7iGG2XUreWz1W2+drhVWYTe7cH5h&#10;3Pbvis+y8U6Jrly41PT57Gdpfl1CzDP+EgzkH/ZAIr14UYyjdnx0vZN/u9j9A/Dv7QnhXxtsj0rV&#10;FW9WUK1vcsbeYk9OCOfrXQt4sgkkldZWSMdYWbGK+ABb6fq1vAkOp213tKsjK6xsAP4Sud1d/wCE&#10;fjp4h8E6gul3M0esm2AIE8BR0BGR+9AO7j1FKpQcfhM+U+4fDKNLb3MvLrMAofugBweOo5rbht/n&#10;RCyqkafK2wfNXlXwx/aE8AeLls9GtLttI1WdQiWGqQ4V5D1WOQfLnd2YivZBZGRxbdFUbVcnGT6H&#10;0/GvzHMKdT20pTWx87XjJT2KElzLGYnDsZS+RF5VUXcrDsWYtC75cbBla17i1nhuF84PHeKdoViB&#10;zVc2M8luxj89g3/Hx8grxb3OV+RmzMrNIXy8Sf6tsH5qdNZSyzRlGU38g27Qx6VPHbqqyFvMNrnC&#10;iq9wskLsQSJ26SR8MPxrvwUuWpc0oycZnUrol/ocVkt5p8tqjRBnjmJXzAfc1pafMuxHcCRG/wBS&#10;Nw4+tYs3ijUfEEdsb+5eY2KCP53LbsdetaNlKqkTFI8N0T0r9IotOEfM9+Pw3L+pM0dh5RYGbzgf&#10;N3DvWUtyPMlcnb5XVfWrOp5bTZIS8e6Rlbd6AdawWulm3EOo8rp8w+etjaJvreGNkZWZi4yV2jiv&#10;Q/hn4q0/S7WW2upVQ53rJtH5V5PFeMhaSMYuGj5z/DVm3ustEpnb7PjLYUcVy16Xt48rdvQ0PQfG&#10;XiC11DWGmt8Lt+4wUgP+FZcWoLiQoSkn8SFTXMw3pZlZ+/8AqcjpVlbh2dhsmFwxwTitKcFTjyom&#10;51UN0ki53jZWvocpkhkAOf7tcLHOkm+RThV6jNdD4auTHHcZbPmfd56VstDNu5pasALxgFG9hk/M&#10;KyJrwyZkQr5YOCNw6/SpteuHN1AgKAunXFYhuFZhKVjUK2Qn96gsuSSbPMOCfM9+lIMSOqF0AXo2&#10;DzVMT7Y5MnO/9KkupI2mljQeVAOnegCz9okLRTB3849B5f8ASpRhozgn5/v8H5az1uJFZHLMLjtz&#10;xTPNYqFUyEt/rP8Aa/woA0Z7uFFYL80bdHqJrxyxQcSD7tZzS7cgZNsDgDFBkKs6n/XN9yStQLe5&#10;GOwKxSMZZQdqn8qjMiiNDtHlg4HzD+VQlmEuB1jTDe9AmVSkwSNgBsKf1oILYyrCEkby/wB7cP51&#10;nXFiP7e/tGP5J/s/2e4ZhxMvrj1q/aw/ant7NWjQzvnzD2/Gup8aeBx4d0+znW7WYYweRlpP72PS&#10;gRzljMEmMrDluseOldt4Z1HTY7eWKaPdv/1bYPy158lw+/z1b95jPl47Vasr9oriNQf3L43r/dzX&#10;dhsTGlFxlsZ83K7nmeveR5jxhQjQttRx0YVwHj7w699p8mqZaSeyRvMtlU5ZScD9a7y/bdeTwytM&#10;sMckgh+UdR0qs8LypPDtl+2XAdCxXj5hn9DX5djsZ9ZxcqtrPyPnEuWZ4CtxtwosrcsoyJJiZM/y&#10;q1bTSbvnuGZl+6q/Ko+mOv41WkQwyFH4YMVIzngURzJG25mwOvvXtYapc9qlJvY6Cxun/dJvwie7&#10;VuP4sg0ONJb68hs4FOH8+QJGG98np79K5/w7pV9r1xstm+xw7tomn6n3C9SPfGK7K3+Emh+ILeF9&#10;V0VdTKrsIuy+5l9GXua96m+56ELy3Rxd9+0/4T0OS6hj1JtQ2ruPkRs8S+yHGce/SsO9/bksbGZY&#10;NP0S6vo1Gz7RcMkKFvQjOR+NdNrH7HPg/VJJLzTJtU0FpZPMMdu3nQxf7KqwB2+2+vN/F37Gvjmy&#10;a7l8N3Oj+ItOiQtDCsbQ3MqjsYz8hf3BxXfBQluzo5V1Ov0/9v600+4gXU/Cd01/cAJAtrcqYZJC&#10;cAMT/DmvO/il+1PqXxNkTS9c05PCPh2LzT9ls2afzpX+QebnBIC856V47NFJ4Ruhb67odzFrcLlf&#10;sl5EYQmHyFXdgD69K5uH+1NallTVLNbYyagLyOXkhlP/ACyGf4KmtRjJNLqXCpCk7tH6U/s2+Kl8&#10;YfA7w1dMZWhshJpsc9wceesLbQ5x0JX5ea9Njk+eVG4uB0evnX9h/wAUDVvhHqWh3MItJtD1mbzI&#10;oiCGjmVmQ4PYFW/Kvofp8v8AE/3TX5Zjafs68l2PjsT/ABLkykzMijgxJ8/vXbeCfCEmtMrGKZIG&#10;GVY9BXC7Srnna0SYf3rqPDHjqTQ2SbzVeMDasIl+XP0rmoun7T97sc8bc9p7HbeOvA5SJ7i2Rm8w&#10;qDGi5IwuK8R1SSSJ5EYeW0fY8Zr1P4jfEgzzHT7ebZHiNhJA5DcjJDfhXj+q6hJqkgadw3knA28b&#10;62xjoyr/ALjYdfl9p7uxDNdM0jTAAuwyY/LHyio9yfu4PMXyn+/NsHy01rp5JpJk+S4/u4/hpm/a&#10;AivK0CjM3C5NeccvMxY2EixBjtKfd/2qsQxGVmBfFw0uCfaolwyxCVptmMxNtHy1Okcssqjy2W6Z&#10;sg7TVczCKuOdQzTKhc26nBXIq/a6Pc/2Wl8YQbdv3cTb+Ub0x1/SoWtwsLyA5jR/mj9anXCxFgP3&#10;DrtWPc3B9cVICJA4lijVUFyRkv5nFWITuUSxgIEfOMj5qasYXZbl4+P3nmf0qRZ1YRsDEBH2z1oN&#10;SSSRvmZjuabqzfNj86imDZeAy4jVMCTHWnMweLzFO5pDjaO1EcQZZIc7rfOM1XMyxFlk+SUnbNGM&#10;qvlfeqW3XYicMXb74wflqWMfvfMZ2Esa4gPamhXZUCNIbgDLn0qQGyFQpyf9HBwBTV3CRjKN0zfc&#10;bsaYx2rkAm18zGMGnKxZMH/lp91vSgBTGzMyhWBjTEv7w/PT1K7kkCA2wOAm4ZpxjLb484ZOp9af&#10;bhZJEmaONUA2Ff60rAQ/2fJLl9y/Nz98f40VbfT4yx2XMO3tzRRYqxKWkkBkBJkHVdpoVV+QA5hH&#10;319KtZKmR2Zln/SmTKi/cOV/iosMp7SqRBy7/wDPPkfLTGjYlkCt57dZPMOKsrG0XlO4/dn7h9aV&#10;rV5GS2xiR/utnrRYVirkKXMce2HODHnNGPLVieQyYHtVsW24llHlmN8lfWmspVXlC5WToPSpGU1j&#10;DCKFtihej4PNJ5wbbIyqsivkR7T81XZrf7kBG1Qu8v7etQD94sbFgPL+7x96gCvI5wCHjZpPvcfd&#10;p0kkIQxl18sdJKeNzRtIJTvc4lXYKjdkXMe9jbDr8gzTeruTcZGSdn/PfGVb1psyExIqlyd+ZuRz&#10;9KcfkbMnzELiH/Zps8byLAF++oyR60hDXZFi8xwzW2cbA4z/ADqvctIFeMoxuJSg346CplUBDOY1&#10;MYfO2omtWXcCqndOkRbefl6/4Gh2jqxXV7E9x81w3byUIPvimRybDHNtQn+5g0y4BWS4QnHl7sn1&#10;zSR3W1UuNuSvVKcdRnVeBbqOzuiBck7lZjbmP5Ah6HPWvk7/AIKF32p3vjLQoL22nj8NWdu8mlRS&#10;uHtr+YYMjkA/eUkJhsZ6jjmvqDwWiyao67skwl3/ANnHavMv22/hfceOPhTHqttfNFc+GLrzBayc&#10;x3Mc+1Ch/utwTkcV95k8XKjofQZektJ7H5xahdP4w0uysbN4Vn0+ALc3FyWWFS3SLj5iV9ga6C88&#10;QWVvZxaekR+0aeiwW0LnYZAy43grn5M9utRWNnrNvq01nHYo0dpH5zQCZQSW/jQ9Cw/2qyPEXiE3&#10;VmrWjS22oWjpbXDSRoWaNsbQpHAK5FfbrCxVKx79TF1Umos1Jjb22lK9zAZ79lDBnGBk/e2+mO+a&#10;yW+1ald/YmkCFtp3KQ3lRg4LHOOg6+lGk3Us199nuHe5aRAFDnoSMj8x1ro/Di2Gg+Kg2qeHbfxf&#10;psH+kHSLicxISM/M0hyTjBwo4Pepq0fZwvE8Wo5yh70jB8QWcWr3GmHw5ClpPYL5MV2GLvcgnBLK&#10;eDuPWqzLEVlttW0OG21E8tJZv+6ePbu3gjjdjn6V77rtz8HvEHg1NR0XwvJ4D8TiaO5ms2eW7gkt&#10;CHLmPDbBk7NoxGRnkV6z8DP2Rbmz1qz8X/EHynijd5tN8NxlXVyW5muXUlTuHOxSeeevy1gq+loH&#10;XTSjT03PiBY9KW1t4bW0khhwSHSDGcHB3OevNex/An4b/Dv4h6zBoPiTxbd6PrdydsGiIw2XXGVV&#10;bg/Lu2/wkZ7YzxXTfHf4B3Xwh8Qp9rBufBOo3ct7pWoWLqstsJWyYXjYgnaO+MV5Hqehto+tRaJd&#10;eXd6lNN5NrcWrtGVbfhZQxAKnPzbR+dc0sZNPXY6kuZ2R+lHgf4UeF/Aen2un+H/AA/p9vPDGbZ5&#10;DbLJcrjqzStkkhurEAjvivP/AB9+0b4R8G3jWOiPN4q1SP8A5aaXIixo3+0+csPdQRXmfxM+P+o+&#10;IvAug+FdJmuITd2CW2r6pK377UpI18uURtwyKr9S2C3vXmFnpH9noGbE8kgzJIx5Dei4A+WvMxc4&#10;Vr3W561LLYKHPX3PoLw5+0/4Z1Hc2v6VrPh25AzFIq/ao3P/AADDD8RXZeGviN4W8XstroPiKzub&#10;ll3z2bTmKVh7K+DXyc8j3OcoDv8Au/MeKoz6XFeMNybcNuSRWwyj04A/nXzVbAxl8J5dfKIT+A+3&#10;po/s67pIZUg8zHlkjP5VSulby2jKjzZP9UMglK+WPDfxL8ZeFfListafULBG/wCPDVP38ZX+7k4f&#10;/wAer0PQ/wBpDT7mNYPEHh66s93W4s5lljX/ALZsQa4Vg6sHdHh1MrrUXdHsujTpCGW4j3G3dvN5&#10;/wBZmt+0uMskuEyOqYNeaeGvGGmeKrW8bTbvzFt5P3jeW6/zArt7O8la4dynkyJFtaPOcD14r7rC&#10;601fodUYTirSRsaltGlzx7l2yJ877T+7/SuajuDJGqecu2LPlsIwfMx6VpahcL/ZjlXkUSJ+85+7&#10;UngfwHqHjz7dHaTxrb6eDN+94JLdAuOld2+xcXbczkvnbfIW23JOB9KkhuEjIVRuhVP3y+tZX27L&#10;SPLPJ9p83C4UYxUsLhppRE2BsxP71WhpqbFvOjLF5m9of+WC7hxViOdmZIwG+1M+Q3mGsSGZY23u&#10;peBPupUyq22G3WKPzpuk248VnYRurdbvnCYWP7wz1re8M3iyXF0+CVYZA9K4pZNykGKMCL7/AMzV&#10;0HhW7lF1czRptiuo8+Xn7vT/ABFWo3E4tI6TxAd7WibsIIzmT6daw/tSsdzGJdn3V/vVc147La3U&#10;tgbmXd7HpWI10Zsbyx+zjK/KOPrTshRdy6tw2wuHiLN99cfdp/mKztGj+ZAxwAOTWT/aDYV1mJna&#10;Tn5BjbWt4Z1+PQdas7og3VqjZaIoOfzrKbahdblCecfMIYEOMbRg55oEhk2hS4b/AJajI+al8V+I&#10;hr+rXmpPAI1fb5Mf3gmPyrPZnkYRj5Zj1eim3KF5bgTvN8udkn2XfnGRSNOyK6udpl+6SelVI2jW&#10;RZpLffbR/fj3n56t6pdQSmJ4IMLJ3kPStOZk8xKXI82PPzRdT61JFMd3mqqKf7hFZ/zKzW2cshwz&#10;etLHcPJIX248rovrViNOCQCONVkjCSfe9Up95qU15HAk9y0iwrsikJ4C+h96zYJSqxqrsxcZYbR8&#10;tNmvY4/KjaWUWxO37ozmo5mBaW7O53KstwfufKeVqS2mP2pNnzL8vm++KzPthkhLl2E4baG9qhhv&#10;HW6WRORH/rR/fqHqrGL1MTUVjGpTF1eS3ZnKAMOT/SoI7Zt0A2N9pZ8h95xippJozNcSsuYPNddn&#10;oc4/nUUEMkixRKkZMv3H3GvzbEpRrSTPnq3xniPjCxWz8WarbQQkCKQ428gbhkZI6ceteZ6n8RtM&#10;0+4lSxKa9eI5XBO23jcdWbu34Zrov2pPFwh8V/8ACN6bGLe9W3i/tm4VmUsW5iQY6/LyxHFeMWdq&#10;Pl4AUkMQFCkk9elfQYOL5byPocDQco3Z1t/8SPFviKOOK5164tbdW4t9LItoo1/uqFALL/vlqht9&#10;S1Dd5ja1q3+8L2Xd/wChVThtRhT90HpWlHbruUdj0rrlKXc+ihFLodT4c+JvjDw7/wAefiW+c/3L&#10;2U3Kfk4Neu+CP2lYJriPTvGWlw2YmIdtW09GECY7GMljz/s5rwW3iVjgda0IbdZI0WRfNjHVX+7T&#10;jXnHZmrpxnufQP7Ylrb6v+z1qGrpZ2uuM09sdN1iFQ/kxGTLSiXsrAhCwyFzk4r4ct9F1DULWO9h&#10;US6VZXccHmQZkKzyAmKPb1KttIGB1wOpAr6H8M+O7/wn4W8SeF2jbU/DWu2U1rHp7sNtlKwyJIge&#10;AjsfnTtkuvzZVvW/gH+ybJ8O9B1PTvE19aXOu6vZwKgs1Zo7Ty3aeObfhSZVkKEEDopFenTxDqLR&#10;nk1qXsVdnkn7EuuDS/iB458NXls0ck1rBfywv8syyRtt24P8OJB+dfXDTNDb8j/Wfdb0r43+A2k6&#10;5pP7aXiFNYnhvNXsbG7gv2jGPOUBFz6fMCh9s19bzTfuYZmgj2zdBuPFfFZukqza6nyGJtzlq6nK&#10;s8TNtKHDN1zVE6oxmaVGCBV2hPL7f3qo3Mjqz25bJ3/M1RR3DPJJMzBWjXCpj71eHoefcuTXzb1Y&#10;SK7XEZ3sQT5eDgfpVNZiwWIyR+Ur5Eu0/NUbs8e3y55B5kZMuVHbrihpY8RwmSVbTO3dtGc1BF2O&#10;Mjtuk3YuWbaOO1SKD8/l/KGXE2e9QxyHy8l/9I35VsVPkSJIV/1p/wBY396kInVI43jaTc8OzCoH&#10;H+NW4beT9wmxvtb/AHG8zr/h+NP0u1hvLxAVSOB/4iCcVcbTPIuhZgRyyt9ybLDFXZFrQbHGzr+7&#10;G0xvll9alP7syzKNwf7qelEcDyKsSxxbl6nJ5oVnZJLlF2rIcbfSoLsi7HbwfY5Ea7bz84X932+t&#10;VlY5jzIqiAZT92P3lBXy2kUHKSfxelINskiZOFhXCe31oKLek2p1a+jjiuIYp3fLefwF/KmGAWM0&#10;1ukvmQK/MuKbAx/dyrI32j0CgVN5YEcaqd8Mj5b1oLFWNnjmZ8NsXfFyOB/WmMjlhECwuCmC24f4&#10;0p2qrgA4kG2D2FWoVELPZXtuWdPvSRsA4/Gqt2IlLlVyMWcK6XFfB3ZUuPK8jPUYzn8qqW6v5fzI&#10;R5n3favRIfCNoPCqtPIfskcpunaMYZwFxiuHupIFiiktrYR2lz/qvMcl/wD61csKjk7NG3K+T2nQ&#10;hWErvgc42HG/1qTeWYzKqAx/djxjdThbsuIG/vZZqEZZGleQZmX/AFeOi112RMdRI4YmQF7pVbuN&#10;nSirCwwMoL3RR+6+X0oqCj//2Q=="/>
  <p:tag name="ISPRING_PRESENTERDATA_0" val="Tmd1eeG7hW4gVGh1IEjGsOG7nW5n|S2jDoW0gcGjDoTogIkPhuqNtIHjDumMgdnVpLSBideG7k24gY+G7p2EgYsOpIg==|VGh1aHVvbmcwMjA3MTk4MEBnbWFpbC5jb20=||ezY2OTAyRDM1LTlDODUtNDg0NC04RDU1LUQ5RTQyNjJBNjVBQn0=||SVNQUklOR19QUkVTRU5URVJfUEhPVE9fMA==|MQ==|||MDk3OTAzNDAwOA=="/>
  <p:tag name="ISPRING_PRESENTER_PHOTO_1" val="png|iVBORw0KGgoAAAANSUhEUgAAAWYAAAHgCAYAAACWz8fTAAAAAXNSR0IArs4c6QAAAARnQU1BAACx&#10;jwv8YQUAAAAJcEhZcwAAEnQAABJ0Ad5mH3gAAP+lSURBVHhe7P33u2XHdZ6L4g+4tkiERsedc845&#10;784RjQYaOZIUxagsKtmWrKxzdGyJIsUgisgdgEZuAA2gAXRAJ4RGI4NgUrAlUU7H9tG9R4996n7v&#10;qDnWqjX3Wrt3g5SsY/OH8cy5Zqg1Q9VbX40aVfOiy5vuDdHuk+0Jy5v3hlVt94fqrodDbfejiT1e&#10;tK6nEjsU6jqfDvVdz5g1dD8bmnqfK2PPl1hz3wtmLf1HQtvgMbPOkRNLsvah44VzWgeOVjQ7Zjha&#10;+8jx0DH6YlnrHDsR2saOh9bxY6FZtv7mvwh9m18LzdMvhtbZk6F//auhc+ZUaBo9EpozaxnTf3B8&#10;9rtp5IWCxW2657HDoWXiebPWyRdCx8yx0D1/IvSuOxX61p8261l/KnTLOteeCB3z+r+Zo6Fl+kho&#10;nHguNIwftmX73HE7pn/zy6F345nQs0HnJda36aUwuPXVMLTtrC0xtrGP81j6ef4fzTO6RlnL7NHQ&#10;se6E/Sfbu9ae1DN4LrRN6b3I2mUdUzpG1j4Z1zun9a4yY1vP3OkwtOFcGN74RuideyV0TJ6yZxON&#10;56T7l/EcmiYPmzVOaTn9XBjc/nLY8Ym/CK3zz4aGqSdD4/RTsidC6/qnQte2Z0PvzudC35XPh+7d&#10;z4XeG46EsR89Edb/3Mth16+/Hm75198Ku37z7bDuF14J4z9+LAx/6vnQedMTof7KB0Lttv2hauP+&#10;sGbDvlC1bn+ondof6sf3hZqh+0LVwD1hVffdYUWn8nrXgVA78HioGzwYavofC3W9sp5o9b2Py54I&#10;jf26pr5DsmcL1jT8bOhfdzqs3f2NUNWjMtH/ZGgYejo0DqscDB6y3zV9TyhN0n28YHWDur6hJ80a&#10;hp8yaxw5pHyjNGXNo4fNWsaesyXpWTpuSq924KCdz3msV/c9VmJVvY+GNd2PmXEOafD82yZeKLyL&#10;StY+ovc19qLe60nl+WNhaPupMHPNa2Fgw6u633Ohf+1rJTa4/nW99zfDyKa3wujmt8PEpmjjG98q&#10;WXfzbZOb3g1Tm94L05u/Yca6m/+e2/atML/922b8Hl//dhhb95bZ6No3w/Dc62FwRtc2fTb0T71q&#10;S4xtvh3rHjsjbpwSN04U2AB38gaPukZPht6JMzr2mLapPItdzrTmPtj1XGjsOWzMW9NyMFS16fm3&#10;R1vTquff/kio6Xg0VHc8LHvIbE3bgbC6/YGCwddo+8PK1n1hRcte4+9lDXeEDzX8cfiRhi+FBWDG&#10;VrYqU3c+mED5Hx7MPKDU0n0XBGY94MXADJQNzOMRzI0CyVWf+a+hb8s5A3Pb7KkwtOlc6J47c0Fg&#10;bioD5vbpoxcMZozfXetUQSwCZqDsBpg5ln3nAzPWOPV84b/aVRi5Xgdz2wT2glklMHfPng6DAvPo&#10;5rcuGMwd646F2RveDnUTDuVSMANlrOea5z84mNf+4MHcOqb7ETyxxcFchHIKZgeyLx3IPKd0mQdz&#10;rc73NP4+wNwxqvIyrjImMHfMHgubbv+GysN3w+AmwPz6PxiYsQsBcwrlodlz5wUzVg7MLHvGT5eA&#10;2c3BDOdqOw6F1c2PZzAuwvnCwLxHUL5PYviesKzxznBpw58Iyl+tDOYVLfvCmvYDoabrkSWD2eG8&#10;VDCncHaIpvAtB+TUOoZVqwvQ6YPOWwpmrBKUsfZxQTgD88x13wndG14JTVNKf0b7pZbbJl80MBcV&#10;cdGAtK8XAC0wN47qWQjODug8mPs3nAm9WgJPwAs021QYHMz1Y8+GutFnBDIBR+AGtkA4D2dXzMPb&#10;lSkzOHOsp+vHcF4ezE3TL4SGyfhfgLlJ14lipiJZKpi79HwczH3zal1Mndbxx7PKC4uF3sHcOPls&#10;qJ9QXtGyZVZqeNOLUstSj6aYBanZp0LbhkOhe/vhMHj10dC/64UlgXnwE4dDxw0HQ93O+0NNBuZV&#10;6/aENfN7BeZ9BTCv6b/bwLy8Y09FMAPlxv4MygmY63ueVl7SO9f7BcQAuBKYq3uB5uMFYDqYU6WM&#10;NY0+rbxTBLM9q0wxk6ZDuW7gKVkRzJgDvwTKPY+E1SqzKZhJz9NezErBfDzc/PN/FT716/8+DG4U&#10;mNeWBzNQdjCnEF7MpjYXAexgntwYYT279ZtmDmbW2ZeCeWT+jYIydgizBNYpsPsmXxFHJEiGTxqY&#10;K4k5BzMWhR/b+A2rihxztVzd9kRY1aRn3qbn36H3I3Mwm2VgBsopmItQ3hdWtd8n1t4dLm++S2r5&#10;6+GS+j8WlL8c/mn9H1UGMydXKeEinJcGZoyLx9IbWgqYgS1WDsR5WyqYW4e0XCKYWwUTXBm4Mdrn&#10;TxmYW3BnaLvtE2hS1exWFswjegYJmN090KnM3rP2ZBHMGVxTMANOYOxgBpjsA6zlVPP5wMzSwQzg&#10;DcyCP1DG6id0re46Ac5ZRRLBHKG8GJg7p0+GgXVnVTjfVGE9G7qmzywJzHXjAtmUntG08s3kUzJB&#10;S3BumnnSwNyz47kwtPtYGLhKKmYJYB74sWdD2/UCq4FZ4kJqGTCvntsTagDz2N4CmFd23/WBwdw6&#10;pOc2rIosgyYABpoA0MHs2z8omP33AjAPRiDnwexwdjC7YqaCcBeJp72YdY4JSg5mtZ6u/am/CB/7&#10;Z98LAwJzn0DcN6+8lSwdzECZZTkIl7OpHJTzYAbKbhwDlDGUsqtlV8R5MDu0cW+glh3KDuZycE4V&#10;c2QHKnohmBGe1W1PmhsDxYwroxyYq9ofkj1YEcwrW/eGlW3ibvMdppSB8sV1qOU/Epi/CJjvycCM&#10;FcG8smV/WK0Ei77m84PZ4czFY6VwLoVyHswYoMUAr69XUs5/H2A2d4aA0jF3OjRPSj3LmifjNqwl&#10;cV2kVg7MjTkwY6k7oxyYgWY5MLNkO8elYAa4GOsDW14pATO/2U6amIOZ/4lgjlB2MLtKdzC7am5d&#10;Apg7ppT+/CsG5oF1r10QmOvGD2ldwJkQaARms6nHQ2sG5uFrji8JzGOfPWpgbr1WefWK/aFmaxHM&#10;qwRmFHOdwFw9eG9Y3Scod91ZFsy15wFzQ69aMP26hwTMGEAGgCwBqEH5+wQz6Tnklwpmg7IMFc//&#10;c40fBMwdgFnvd/76d8KWW79l/Sy9c2dlArSg7JYq5hTMYxveLFl3823lwIzxO4UykM4rZcyhnMIZ&#10;F4aDmW29Ey8blNsGYcXSwRzhzG8YBauKYMaF4VDGqiuAeU1bEcoO5ghk/Mr7zYWxovVuQflr4cO1&#10;X5F92QwoG5gva0RG3yUgO6DxeeyNcDZfs1Rz98OJclbm7T4YrQKYU+VcvKkijPNgLtZS8aE5dLG+&#10;SQFlAh9REcopmMs9ZDfbl4E5BTTmPueucYFf1ikwdyhTdowJvihjYKv1lgmdWwbMDuA8mH1fg8Dc&#10;MKJnIDi7ASZg1zVXVM0OZgALQAuuhikBMwMzxu9U+aZg9u0OZe8AdIWMse7nAXkHM/7lnk3xOHNn&#10;yLxCsetFOZ8HzO2qvLpnX7LOP8DcPfOSgTk+H0xp4Y8tB+YxKWXBuW5MoBkXfCYEL4G5ZcNToRvF&#10;fO3x0H/1kdAlMPcIzKMfPxHWCcw7f+P1cNPvl4K5/+PPGJjrduwPtQJzNWBeK4U8c1+omdxbAuYV&#10;OTAD5aWAua77UGgeeC60Txwx6DkAHX5sQ6WyPe6LUM6D2aHsYHZXA8+ZJWml6rscmEkrD2ZXzNW6&#10;/lQtO5j9XTiIY/5V+bMKVO/WysCJ0K0y0Tt5KoxsORfGt58LPXMvh55ZVfYyh7MrZvcxY+UgXG4b&#10;YHYYu1J2KOO+cDCzDYUMlFkCXQCcAtnNwcw6UEYtA+VyYM5zw4FcCcwuNqtaowvD/MsCNDBeCpjp&#10;6MN9gVKms2+5uTDuCB+q/VL4kZo/1PKLZv+k7gtmF13WcKfAfGcBzMubAXOMzgDOkL66K3VpFNVz&#10;XbcySg7MKZzzYHYQ5634MCJMgS6GUh6Z5yW8sgDMDudyD9nNtlcAM+Zg7p0SmMZQ0MqUI9FdgQFi&#10;h3I0gTqDczkw+zIFcwpnVCjm0RkRzEVgpu4MFCyuBQczapb9lcDMNlRyCmeOddhzPL9LwCzYY5tu&#10;/04YveL1gl/br9lUcwaLxcAMhPErD2143exCwexWPy7YTAiM04+HZgPz4TB8nRTzbrUyrn2hAOa1&#10;FcDc96MC3DWPlIJ5/t4LA7OgDJgb+g5WBHP3xAnd58v2bABmz5wKvJ4PEATMgHopYAbIvkyfcwTm&#10;BwczVq3r51x77pl5ug7p+DvmW++spQx0STED5r5JtcTUEhpYKyDPCHSy7wfM/pvOv3JgntnyfqGz&#10;Dyjze2LDOwZjhzIGeD0KI4WyG/vo7EMttw4g3opwdl5UYkYK5tSVAZRhGzB2MOPSqGl/ItR2almA&#10;cyUw4x4mAgO23ico3xmWNX1dUJZCrv68wRlLwHyHgXlZowieAzPmERrlwSwod6mppAsHxOXBHOEc&#10;a58I4rzlwYwSBrwo5YkNb+lhny0BcmqLPWTbngNzCmhU89iGN0LftAAmMKOYCRcy6CrDAmPv+CvA&#10;OQNz47BeWAJmz9zlwOygcxeB+5qXAmZAWTvytK0D2Upg5jdgBsjlwMwxDuZ2/XeLgNwi9Y5d+cm/&#10;DFNXvxPdJ6oE/JrtelWgFwMzv7lvmr6D62PIHGBm24WCuW5M8JkUHKcfE5ifDF0C86DA3A+Yr0vA&#10;/LkimK9MFbPA3Pp9gLm6T3k7A3OEcnkwD6h1ML3zbd1jBPPkjjfsWSwVzKlSdvNn7FYJzPUJmInI&#10;SKGcgpnjuZYUzJiDOf5emH8pBw7mfoG5V2Wjd1pQ1jKC+WWLvCkFs4C5CTgXoVwJzBaRsRkwu/vi&#10;XQMzynh2K2BGMUcXBvvG10f3xejaCGX3LfdPqcKYVstwJsJ5aDYav10pA+XWAdgQ4dw+VBRylZhR&#10;ZJHKBtYPmFUOxbnajqcEZKD8WFjTqmffDpAPCszAGeUsxdwBmB8OVQJzVfsBszVtuDGiWo58vVdQ&#10;FncbvxZ+pFowrvoDwTnaP6kDzn8YLrq0PoI5ujPc1wygi6oZOFd3PlQAc13PwWiAufvp0DN+qgBn&#10;BzRLl/8plLnpPJCLDyM+HB4a0AXMY+toulQG8/ncGYA4tZZB/U+2Dpx3f+Q/hn5luI5RmnARvI0C&#10;CgaQhze/HjqmVfPmwNwwpFaAjsFSxcG6g7l+WM9BloIZw50BmInOcDBj7mcmbhl3Rh7MANaPPR+Y&#10;MfzRDnuO8fM655RBdQ0RAs+HiZ2qnLa8LPX8vP1XyTUn6orjUzh3zajimtZz1HOpBOamkaJKKwvm&#10;UdwYRTDXTgk0AnPDuoOhffszoe/aY6H3Gv3ftc+H7huPhJGPnwrzn3s1XCEw3wiYf+vtsP7nXwnj&#10;nxGYP/bBwOxqealg7ps+HdZe/b6Bkg62mSvftmcCmAHpUsCcQtnBHN1Cyp961g75cmAmjUpq2fzL&#10;WuLGAOz+7Mtb0f2G8c7ob+kaV36ZUEvSYByNfoOu7Ddw7puXYl0HmKVS1UrivWMIHbdxKem8TUhV&#10;Y5Ob3hF43xGUBWrZ9OZ3BeNvCMp0/L1vv9mOMBtd+7pxgNbz8Bwdfa8IzC/ZcnBG+V18cMP16WU/&#10;ciXyxF2jhMG5EXnhhkJ2lWw2oIpL1twvgdWjfNr1lCni1S16xlmIXFTJqgRT6/QwuQcLtqbN3RhA&#10;Gc/E3YJyFoVR/QUB+fcL9k/qP29mYI6Gai52BKZgxpDj1frTqJyVwRIwd42eKAGz2/cDZh4irgwe&#10;fP/Uy2WhjPkD93MXWA7IeTCvu/LboUfKwMGMq8LBzPr87m+bai4HZgzl7JnawWz7M8VcN3SoALoU&#10;zHQC4mfukWoGlkATeDpI3c/s7gyWbONYtzyYATFgdjgDavY5mP28LgPzkdAGcAUE9rXMHQsNWWRG&#10;er0oqzyYMcDcPatWhoCUBzMF110ZgNn9nEsBc40UcwHM2542MPfs1v8tFcy7PxiYgfL5wEzHH1EZ&#10;gGtw/UsGZeDbt1atKj0b7hN4VgIzCjd1YywFzKSXgtmhnILZ03e1bGAeiOF7pSBW/lO6/j7Ip7wj&#10;lp6HC2DW+4wquQhmX0/BjH0wMEs1J3AGygAZMLPOdqA8vp4ojCKYnQdAOQUzS6x7THk5Y4kvPwiY&#10;AXIeylVtjxuYWV4omKNv+T4xlj69GLNMFAZ+5R+pQS3nwdzwdUEZQznflbk07hGU3aVBlAYujfvD&#10;aknyGEKHagbOqr0F51bBDgDnwexwjmCOcOZhLQXM/jB50Bj+5MXAzPF+follEAbIbimYh9Qk655Q&#10;+ox2Gl8I5pld71uP9GJgTlVzOTBjKZg94gHV3C0QA0tXs66a3Z2B3xcwo5y9A9ABy7obv3FVpKqZ&#10;dbYDZtL1Y7vmlf6UnoVASZrt6/QcN5wKDVLM5mcWmF3ht4xFKF8ImGnqtqu1gRujaYSWRYxY4L7z&#10;YK4XmKM5mJW5Zx4J9esPhlaBuUdquWu3npXA3CUwD/9YBPMOB/NvVgDzln2hZr0Exdy9oWpaYJ4o&#10;B+b7cmCW6FgEzEAZOBPrywCTVZ10sh0sVF4OZodyCmYACkzLgbl57Bl7tm6k5W4MlC9QZknawN0t&#10;gjmFclTL/ObYpYFZ5XGEPEv+1XscV7mSWu6aVF7JQJwHc3RlOJgFxey9Y6NLBLNDGUMdu1LGZrbg&#10;4njHoOxgxgBwVMsRzA5jBzPb4QRsSRmwFDA7nN2v3NirilHvu158cyijlFlGILtVAjPhctGVsdpG&#10;9+FXvjtjbVTLF9d9OXy47guCMz7mPzBLwPwnRm+zzK2B1MYPEuEczV0a1hmoPy+6NJQBuIEyUHZL&#10;fcwO4fOB2dd5mA7gcnD2B+4wd/Pzzwdm/MyFcDkBJgUzfuaBDWfD5BXvLgAzQC6nmhcDM7ArAE9Q&#10;RDV3CcLA0l0UBk5B1N0ZgDPtAATalcDM+a6a3c/sYOY8hzNL0qbjr2HmhdC17eUwft07oVmqmXC5&#10;tBKpBGaA7GAGwimYKbSE0FFhNQ7zfHTtMkuTmOkEzA2ClFs9YJ6Q2pt9ONRteDw0bTsUuq5RJSAw&#10;d1zHqL4jYUhgnhWYt/9mBDOdf3kw12/fH+oE5rp1+0LVbARz7fhepb/XRv2lYF7d/WABzIDtfGDG&#10;ncEAk5peNWslUIAvAHSYAlBX0nkw4xfOgxkot+qZpGAGmnm1XABzppLdHMqFMLkMzPWDRTCnMPb1&#10;aMrjw8pjI8rTMoZix1C5U9aZm4KZ31jRxxzBTNy6q2ZsdL3U7VIUs1SyQxmFvHYHvuWoltnmahml&#10;DJRxYQDfVCk7lDGgzIg9yj4scQY4D5wTi4HZ4QyvXCnTsYc6BsqpC4PtsdNvIZgdzviWzb9MFIaN&#10;7rtDQP6aGWr5w3V/ZGD+cB1RGZ83K4DZD7ykfnEwp/5m4psBM8NV65cM5vIqOTWHqT9U3+4PdTEw&#10;u/mL8DTyYG7GoZ+tA2aPZ86DuUGwZR21vPmmf2Pr5wMz5/t+Rv45mGtVSFyFOpgxU81zxY45V838&#10;BqaumoGy+X6lmlN3hkPZjW2kk4IZUAPlBWBW2hbDPP18mLr5W+HGX/wvoW39SXNlmLKtAGY3BzPK&#10;OQ9mG2TC3CIfAMy1kwLjnFTv9wvmzTkwTzDyrxTMKzr3XBCYgTIxzC2DzwuQ0b+8suNhq6h4Jtwj&#10;EM2D2SHqYE7Vcsu43mkOzChwoOpqGQPKKZgd9imYV3c/nIBZ16vr+SBgzkO5HJgdyCxTOC8GZody&#10;Hsyo5PU7v1OilsuB2aGMAWO2YazjW4YHKUPybIhWGcy+DRGJUnYXBhZD4UqhHE3vYREwr26938Bs&#10;fmUb3QeU/zjGLgvMlzR8sQTM/7ThD80KYL40ATN0XwzMq1ofKAFzfffiYPawufOBGfMHi/k2f8jn&#10;AzP7WS4GZjdXzCmYTfHKUsVMx9/Iljdsu8GZpVRxCmbMFXNhfwZmgAyc3W+bghkAdiQTFHnUBAZI&#10;Uc0pmF01+zHY+cDMb9JKVbOBWeoYMNdJMc/e/t3wkV/9u+jOyK6tcI0yb6qn8ADMdP5hqGPATOEE&#10;zCyZP+NCwVw7qkwvxdywVmD5AYK5WmCum5BiHtdv5snoVR7vEpwzMLt/eVEw90e1XABzX1TGy9se&#10;LIEpro1yihnXw4Uo5rTTz9WyKegMxqkBY6CMAehYCUQwl4I4b4AZV4by7KhEBe68iZOmmN11ETv9&#10;zhiUWaZgTo13TsV8oWD2Dj/ADJQBdQpmoIxvGfimajkFM7/j/Ba6h4wdHxTMrphdLTuY3UqhHMFc&#10;AucCmB/MoLw/rGzeY75lGAuUS8GMai4D5qIrw/3MMa4ZMBc7AotgNji33G/ujHplwghmgacMkN3w&#10;M0c4S4UmEK5k/nAd5P6glwJmN34bnDMwp3BOt+HKMMv8yxhATuGMNeOikAFdB3MKZzK573MwA2EH&#10;cwrnAvQInSOmWVAFoMA59TUDUxSyR2Y4nB3CqVUCM2l6WoDe1XOb1ptmjphiHrvhvbDrp/59aFl7&#10;3P7LKxCsWQZ0HBruysAczAzJBswU0O8PzFIkAnPjuselmA8uAczfLgHzwI8KcuXAPLNHYI5zZQDm&#10;lT13SDED5r0CWQRz9M9WBnNTBmYGl+TB7BVXg97xYmDO+5iBchHMseJzl4hBOKeWI5il3HJQdrW8&#10;qksqTev8F5VEORj7u4im/xqKYHa17GB2ELNMf7sbA8uDGRtZF+HsgM4D2SHtnX9AGTfGuiuYqKgY&#10;pQGYUcuuiN2NkbowfB9uDPqhCmIs40VqRU4UwdwxXPobOBMmB68czFg5ILM/HhPB7HCu7VLFKDYS&#10;LLGyWbxs2huWN95rbL2k7k8E5K9mVgTzxfVfKNiiYP6Rqq8a4RcDM+4M9zGfTzFzow3dh80uxKWR&#10;/+3wrQTmdDvH2YsSfFHGlcDs+9sY8ScAO5hTOOPWcEhzjLkqDDpFOLM0BSJjv4M5Vc0OZ1fN+Jlb&#10;pYgBp0M19TUbQHE5TD5fUM01w4dsex7O5cCMeWQGUCYtV84sWwR9Ovxa1qkC2HjSIH0hYC6GzEUw&#10;U2hpzjqY7TlciCtjXJm+4Mp4bFEw7/itN8JNf1AK5sGPPxvD5RYBs82TkYF5dc/+gmJeCphRy4AZ&#10;w8ecBzMqFxi77zkFMyoWMKOay4GZ8zHUct6/7FAmfYexm0M5Vcz2HzzvHIzzYDZBkbkyyoHZoeyW&#10;B3NqDufhta8tCcwoYwwou38ZGKfmStmhnFfLvt9HBpeCuLgef5eCGSh3jiDgUijDG7UiGY+RgTkF&#10;dGqVwOxujFViJFC+rE5Qrr1TUP56uLj2a+FDNV/JjI4/oPzFcFnTl8wubfyj8CONXzBbAGYMf0g6&#10;h0YezAZnyfTqThWCbjWbuqUEBOdoEcSlUC6CubFHmeE8yjkPZjd/wCmA/YE7sNO5NdjO7HIo4jyY&#10;fb0A6lFlUIEEMLs6TsFcgHMG3hTOrpod1AZoFdY8mIu+5ggpwNwyJcgJmsDZoQxcgSnb2OcdgA5m&#10;VPRSwcw6aZIO57lqJjKDzsdmQR/lXD0hlTCpJrT+h2t2OFOY82DGjcGyBMxTseDSnL1QMDeOysYE&#10;53GBa1qVfeZjbhaYu3cfkS2Mytj52wLz53FlvGVgnvjssQKYa7cJynkwT+0LDYKzg3ll990C8/0C&#10;2UMFKH8/YHb3w2JgdndGCmZ8zG2TEeyeTjkwk3Z0byjdDMgplF0t8z+Wvt7fYmDmPxzMuDGAcgpm&#10;h/PfB5hZ4rbAp4xSBsxA2qMw3IUBdB3IKZQxd3GwnbKetpKdCeWtCGUHcwplWMWIPgfv+axW79qt&#10;hiidzLe8omlPWFZ/d4RyLVCWWq75agmYf6QaMH8pfKgWVwb2hfAhwflDjV9cCGbI3tD/sOC70JWR&#10;h/Oa9gdVUzyqC1TTqUcvGstAXAnMDuc8dFOrBOZyqtkfuP92MGP2smiu5MCcWqEzcDiqZHdn5F0a&#10;DucUzBE8lcEMiBxyDmaW/C6CWc1XARNYAlYgivuB9RTM7s6oHhIkBNPFwIxKzoPZ3SKo5k5BuUfW&#10;JbDShK4XHKrHBX4tqQBSMGOLgTlaEcxeQHvmzug8XD5LALOgbDb5ZOjYoGPWC2AbDxqYiWHuvjqC&#10;OY1j3iUw3/yHRR+zg7ll98OhduveBWCun9xfAuZVPfeENb0PfN9gJmTu+wGzuTESMANP0sl3/KVg&#10;diiXAzOqnHTzUM5bCmZXy0sFczk4XyiYZ7dE37KDGfdFHsxAFzcFloIZtexuDu/0cw4sBcwO5RTM&#10;Hibnw66BrncALmYRyso3mQsjhsfdb+6LS2rEU9nFNV8TlLEimOPERV8JqzvuikCWfbjui+HDjQJ1&#10;0x8tBDNk75p8OqxqoycR1ezKOcY0FwEdY5uZ3g4Z39CjjNNNhMbSwFzRnaGay8HcmtvHNh58hx5w&#10;OTCnUMbnZMeMqjYdFZTKgBkoFwwwC6gt4zous+YxHSNjIqPGEVfNDudoDKAAPg1DurfMDM6jEcyu&#10;mh3MaYSGxRELsnTwdQqcBtYMzMDUfcM+PBtoAmbW3f1RDsycXwnMVgnwX/OM7NKzG1Nm1LUxDSjp&#10;lwdz5gNlYIyDWUqfZQSznvGUWikqyP1r1excD5hPF8CM77XBXTiAWeq8AOZMLTeOC1ZTT4XRq18K&#10;7Vu0faMAk4G5JwfmtQLzVb/zZrj1C98OV/3WOwLzywbmoR87bD7mGoG5dpPg/PcI5lqBuTqDbytg&#10;ZqSn3m2VzmUuZJYfBMyNtK4StVyja3Aos5208mAGyhhKGh826XI9TD3L9KTRBGugbEDW8zZjv8qV&#10;KWZBysDscI7GusM6BXMe0EsH81s2JHtm63sFMLN0MANcDDXsUK4EZn67G6MUvovbQjDDF5Xl3jhI&#10;jomKmAPI+s4MznlAo6gzN0cG5pqurMOvjQ6/faaWL66RUq5GKePCwBhQ4vaVcFnT1/XcHwmXNn1V&#10;9hWzi5u+HD5cDsyXSDHX9hwIVZ37AwNO4lDtdB6NaEzGgWpm0Em14NzQowzUrYxsgdkq2FgGZW6Y&#10;zj//zTq1Ew8jb639KvSJtfUp4wjirb1SbFpnW+egHm6imvNuDKBML63PTJeC2RVyCZRlTUPRLRF9&#10;fVEdmg8YlSj4tE7SoRdVCBkehWSfj9I6U0CiQuoHyfQCEIWA43SMqRYZveQ1qKCBJ0v8zKacBWe+&#10;FsEQ7YFNL4fBzcrwmTsDJQ1MfaAJYMZQ0SmcHcxAOB1kwhJQkw5q2RSz1plEqXtOz0X3yLUYlKXI&#10;ubZSMAsghHQJHm26zjb9b/u0nk+27JjRO9Hz6ZgiZI7pP3X9G84KzCftGdpzEYwahiOMmlBzAnPD&#10;hAAkGEe1LPBNPBVa554N1/7sX4e2zTp2wxOhdcshm1muT2Auzi4nMP/cq+Hq33k73PbFP41g/oWX&#10;wuRPHAujn9CzvPqhULNlT6jZtCdUr9/zAwWzQ9mGZiu/08fSOHAotCsftPKOB580OAJM9wEDUgdz&#10;OR9zAcxa4tYArLX6X46PFmGO8bu64MbAnwyUH8zsIfufJlV01i+gvNwyJBuks1I29IxZswDfpDzY&#10;pEqkeVD/r2OYH4ZBM4x8ZZZFwh9TI+qmM2sReVRG3gAzNrz2XBhZB5iJzCidM8PnypjaQuxyHOWH&#10;EZmBT9mVsvuOUzCnUMYcyi7AAKxbHrz5bW6MWEYtxzEWEl5iE4qZqT1dWLoVoQy0UdQHDco13Y+E&#10;aj3/6q4DYU0H03oiXu8RS78eQSyjs++f1i20y9vuFmMeD8va7iyYQbrxy+XBTMKr2/cKyj7z3EIw&#10;R9sbVkk1ryZ8Tqq5vvtgaFKmbewFzCrgGYQdzA7nRqlqti0ZzIKyG9s6BqJqdiCXAzMvk5dOzU04&#10;3IWBOfaQG5ilEhnCzNzJwKopg3MEczRvMrqycTj7PsyaoSpw1TIUaoRehDPRGT5EezADs7szHMw+&#10;PzM+5iomstG6uz8czKlqTsGMAXEHM+oZHzP3xf1xHRbxISgvBmaD8xQDYwBzXEYw611NSY2oEPfO&#10;678F5l4pcgOz0olgFtwqgLlpPIK5Zf6ZsO2T3wmtm/RbYG5zMF+1EMy7f+edcPsX/0xgftfAPJWB&#10;ufnqA6F6y33/IGAmXLRVlXIHsd5aVgKzq+XzgZnfDuDUHMykFdOPUF7djVJ+MKzsPGBg5lhTy8p3&#10;AJcJ/YkgMcuBudnA/HQpmGXMLsd7JCY/D2ZaRIC5HJwvFMzz2yKY8TMTjZG6MBy8lcDMEih7eXcw&#10;4ztO/cdYuW0YUMY8PA42GYCTSdhcSJaCGSirkpWZUlaLBTBXdTIRPvMs32uBE0RgFN0WRRj/CPNj&#10;ZHZJ8x2hduhAuLj5T8IlLV83u0yqGSvb+YcB51IwR5dGaXzzHptQf2Xz/rCm7SGrQRp7BabE38xN&#10;p+Y3y3o51Xw+MPMbMLcnHYHlwMyL3H7dX4aZbe8tAHMJkPtVWxbAHJuUeTCjLse2n41NflSugblo&#10;wNrB7P7APJiBNYrZwVwEX4Qz/wUoy4EZmKKQcWE4mFHNbC8HZlRzHszsK+kA1H+lYCbd7xfMFOY8&#10;mOmEWhzM2m5g5sslT4Whq06HZkE5BXNxPuajBTBf87vvho/80Z+Hq3/7nbDhFyOYxz6pPLZLLbjN&#10;94Xq7xPM+Wk/F4JZSlZg7lTrailgBsqVwOxqme15MPs5LCOYXS0/VADzig5BQevAv3k85ruolhMz&#10;KOv5K3+WglmiYERlalRwHhOYx1WulgDmPJzdnbEUMM9si/5loFyu04+ym/cvp2qZ3w5kNwdzHsCV&#10;DCizdKVcAPCFgpmWSolaZiDJHeHiumIEBr7kcmD+UMPXworOe+07fx9q1O/GrwnKX10czG4O5yKg&#10;GRXIAJQ4nwaxetEE59YDmXJWQawAZqyonKOa9qZEJTA7nFt6VAAyOLexT3BOX04KZl6egXnre4E5&#10;l8uBGSinYMZf7FCOYI4w6pqTGtv2qqAV/XcGmBIrwtf9g6yXA3OVCrz7mfNwZu4MlPngllfMHeF+&#10;ZgCMn9mjM9YMPGGGik6hnBrnpy4Njks7APnoKhUOc2bw/1QWbqXXdj4wxxZFOTDjjwbMKZBIr1Hw&#10;AMx8uaRhVPAbFwQnBLpJwWhG+YcBJjIHM/Mx91x3JPQmYL72f38vfPRLf2Fg3vhLAvNPHjUwN155&#10;f6jaLBhvEpyXAOaqXimeMuFyTJQf4VwezHwoAjB3TwK0COa6/oMlUL4QMLNO5cUxKZTd+E160Y0B&#10;lFHJDyRgftjOt/yp/BZdGEUwRyijllMwP2XX3TZy2O6BSgbzEawO5QjmGD7nIwEXAzNQTsGcAnpy&#10;8zthbsc3w7wMFwYwdr8y5uBNoZyqZX7jpkzLPXahYMZQy3kYp1YJzHgGHMzVaq2s6WD2uOjCiLPG&#10;xa+SEHlhYXFaT2Gc2ocb/6SwnfXLZJc2fvX7B/OK5r0FMBO7xyTRzE1KbHMevG4OZoezb0/BbKo4&#10;gbOD2eHcyraBo3rApUD2JS+PDoWhubNlwexQzoMZIAMUB3OLCg2qsHv+uGAVC5RboYAJYEAYlWwd&#10;NAy8kWpmm8M5BTOqOVWmDkEgyRzNDmZUM5B1oAJnXBgo5lV9AocUdB7IbnlfM+4Nd4uYak7ATKWw&#10;FDA7jFMwYymYicYY2vhaYMY1OgeptLzTC3A4mBsnlfkni2BumlBlNnUwVE09amq5du6R0Lb16TB4&#10;zTGz3uuPht4bi2C+7ve+ET725X8Tdv/Ou2HTL78cZn/6xTD+KeWtCwBzVZ+OXSqYB56JgBOYmcio&#10;RgWzoe/JEjDXCswO43JgLjyDMmBmWwrh9ByWnqa7MPJg5toLrZIcmHFpFMFchHKL3jVKGjA7lA3M&#10;gjJg5n0alKdjx24ezHk4A2ZXy+XAXFDLV8S4ZXdhoJLzvmX6h1imUGa/uzAo995SzoPZ3RSuin2Z&#10;Gscz1zLQxadcTim7lYJZ7yQBc5WUcpwAP3NhGJTxLS8Es8PXDVcGdmnLnQX7ewFzVM2S9u3ENksd&#10;VQAz2/yGWfoxgBklnAcz5mBu7taxshY6BBcBs6tmXjCzxzGIZHEwa11gBihjW18zOLdmYHYQeczt&#10;UsDMMg/mWm0DzBgATMGM4c4wP3MGVMCK0nV3BkAFxg7mWv0/+1DVGEBO1wG7g5l1thfAPH00dgDK&#10;8HF/UDCjmFH6eTD3r9N1TzNo59kCZBzMTQJz05TefwbmhrGiYq6afGQBmPm8FGDuu1EtlxyYr/nd&#10;9wTmV8Lcz5wIE5++UDAfENCKYGaZfowVMANfwNycgRljMqOarscMdCWKWa0YAOoQ9fVKYC7Mk6Fn&#10;y3aOoRK7EDDjX8aY78PTTcEMlB3MsYKJUF4MzD61QDkw0wG4GJgdyuXAjFo2KMtwYyCcUqWMAWLv&#10;tAfMDuVRKXGWlGuHcgrm1JdcDszs6x47qTR17eOMEpRoEHe8s2+pYCbAATBjgHl1W/x+H1yEkT6y&#10;L4WyfWQ1B+ZLmsVbQNx6V1jWpnO1LIL5+3RlxMiMUsW8uuXBUNVGCIky4BLAjPkxNC3aBFvr3MvM&#10;wYxqBsxNXUpT1oxqrgBmX7cXPKmMJDCnscx5OLPeqEwMmMe3nQvbb/0LU3tEIQBmIASYcGUYnHOG&#10;KnQwo5QdzBQQh7PtU0EAymtU6GukXPKqGUCiPgcEUWAKmF3pOpiJznAw485gm8M4b2knIGmxjeNR&#10;3q1SylQCI1vP6t5eMCB7nHV6XQ5mr6BSMBfhrPeUgZmBJbgy8mAGOHkwN0zpv0aUyUcfE5x1zMSj&#10;YfXkwwvAPHzdi6HvhmNlwXzd//5+2PzPXs3ArPe4GJiTuTIczEz16ZMYsazTuwHKRYt+ZgczM8sR&#10;NlfV8agBDTADMwCHj5n7TMGch6yD2dUyUHYwp1D2VgbGOumlYI5Qvr/gX+Zjsi4YIpiLatnBzL04&#10;mCOUD1mFQlRJHsyEOhb8ywbm6GNOVTMwdkBjuDNSIOchPb31vbDhqj81MM9kkRgOZgCMIaaAMi1e&#10;1otgft1ATdkuhr1FKEcrquEUzA5nFPLgzCtS6W8r3ZeNNTAIILvlwey/zbLQORtM1xONuGXUMv1v&#10;8PGS+q+XqGWHMlN8plC+uClC2YGMsQ0zMDf8AMEMlB3Ma1qlPvgWlmoibjAPZwdzakAcxdzeHzv3&#10;8mBOAW2QXoJithc8edoMdwZwrqSaATOdf4MbXjI4A1NCwty3itFxBaQcyBSmWNCiX8+VMVAG0O5n&#10;LoBZwAN+7s7Ig7Dgzsg671w1A9T2uQhm/Mp0/AHm1Wo6A9lUKWOuot2d4WDmOPdXE6KHP3v26ncF&#10;16OFa3ErXpPuTfftLh387Xkwo7qJZXaF1b/ulTCwXk3OmeNWaQGopYJ5TQUw9994vCKYt/wLgfln&#10;lwBmKebqwXuXBGZXzXkwE7nARPLVnY8Z0Lom9ExkHJPGLLP8QYGZ39G3HDv+UjDjyuDaOb8cmB3O&#10;XB8dloDZoZyC2X3MLBk4lYLZLBtkksI5Vcyso5gdyimYWceNgW8Zm90e1bL7l3FRoJTTTj/KLr9d&#10;SQNo9y1fKJgxVPLmq78Trv3If1Tap405ADeFcp5JlcDsirmq/UFxcI/YSBRGNrovUczlwOxQdrWc&#10;BzNfzb7kQsEc589I4RzjmVcSNteSKeZWRr48ZKoZONd1SlH2SeVm1twvwGkJiDF/CKybahaYAXAl&#10;MA9MqKYePVUAc9qcSQGN8SJ79BJQzPYl7Fx0RgmYB54Ltf3PmMrDAGmr4OVQdjC1C0Z5MNvgCR1f&#10;ALCg7ObAZjugA3qumoFzXjmjmrvXnSooXT6SCmCJpACqdAASQeFg9jmaAbEDmt8YbhB3ZwBm0vEB&#10;K80Tz1vc9Nzu9wpgTuFcTjUTmTK9683QOasKMgMzZi6ROb7iEVVz31r9pyo4pgVFMTuYgUwezLUj&#10;gtCIgDimY8YF5omHbRKjFMwj158IAzcJzjcdXwDmG37vm2H7r7wW1v7syTD5aanZcmCevk9g3rdA&#10;MdcMMOXnI7o2QIrCxZWxOJgJJ5ve+nZo7HvKQAaUARvHNKjCBJqAdDHFDDxT/zKWgpll6saISjkF&#10;MyFyqGXATDTG48pf5DW9K0x5zV0Z+MQx7iOCGSA/XTBUP9fvxu9mBlplYC7AuQyYHc4oZYzh+GNZ&#10;dIVBFyjLxlHLW94Na6WU6fCb2hxnj3PfMuAFyKkBZ4Dtvmd+U8Yp7x8EzEOzr4ZbPvnvw0/80v9t&#10;6nkBeGXOIWdSagA5xjArr3Y/Gmo7HzHe8WERlDJRGMyF4WDGgDIzyZnfOYMyPuUUyBiQZp+5OATx&#10;S+rLxDEvFcwRzg7mPRmY91tMc1TNfJBQmbJDGbtXBbFPgJL5J1tQzZg/CAdzm6nm8mDm98Ra1cKz&#10;rxXAnL6gcmAGym7A2X3NWArmBmXeakL9lFkNolqiFAGPq2U6ALsEpQVgFshSMHMuUEY589vBbDG9&#10;Ah5ABs6unAFhEYLPGjwdzDPXvGdwZRtwBqpEZgBlXBldfH1E28uBOfUzY7g22I/yBswAderKt8wV&#10;4WDm+sqBmfvfeuu3w7Wf/ktTzQ5lng3p9M6r8lAhju4M/Mxq3s6dUAE/XAAUkLG0JpQXMjDXCMw1&#10;I8roUs0144+E1eMPVQTzwC0vhrEcmG/6P74Vrvy118PGz50J059Ri0Jgrs6BmfmY09nlHMx1Qw/r&#10;ugTjQdwPSwfz2p3vC2qlbgyAR96IboUIU7/vFLTlwIyv2ZVxCnGMc1Mwx5F+dPjtD8vbJYT0m+MY&#10;MVjIZ7IUzB7eVwSz9meWAhn1jNkI2AsEs3X8bSpC2dUwSyDs82IQHldpMEkKZrax3/3PlGsHssN5&#10;MTDjT3Yosz48dzbc/pn/IDD/XwXulINyyqTU0g6/2q449Hp54x4p5RgaF6fydCDHqT0LUyqLr4tB&#10;me3u5rAvm/ygwMwQxAjlONhkdYtUc8tDskcNzgzVdjg7mMu5NUwxC7i4KhzMeZvZ+E6YXPdmISrj&#10;vGBWEwYgO5wZBVgOzPUG5mJEBVCtHXyyAB8UY8/aF0Pf+pMGZQoXhSwWIOAc3RYFdazfpGGAd9Us&#10;6AI6AFilQo9qBs78dggCxDYpWBTu8PbXwtx170d3hkDrYCYyAygzKGTDzd8t+JkLLo0MzKy7WyTv&#10;zsDHjNsEdwZg5X/LKeYm/ZeD+caf+LfhZ3/nbwVmFZCCOyOCuWf+tBVg/JP4mQEzHakt46VgNihN&#10;6l1PqxKbfnpJYB694WQYvFmq59aTYezHTod1CZhv/tffDlf9+pth0y+8XATzFkG5AphTV0bdEGpZ&#10;AB4iEiK6M84HZnzM3ROqcIaeLXT8ATwgN7njnN0j+SMFM9tSMKduDKDMM2G/QVxWnx1bHswPhVWd&#10;gkL7vgKYSbNReaEcmFnGKBI6NfNgjoNjMAOzfrP9+wGzQ9eN30RfMB/Ghiu/a2B2v7KDGZeFd/Y5&#10;mNnO+RzHb4fyQiDHcp8qZUCct/6pM6oYvhk2X/2nBfCmUMZcLKZM8t8O5pqOCGXct5fV3ZO5L0qh&#10;nAK5YLguZPiVL2+/x5aYgzlVzAmYy0M5bw7oIpjvCStcNbcyd8Y+WaaacWkIzlVtj+iGmORISiEF&#10;c2bm4sgehKlmrRucUc4DaibirkjA3Dd22gyXB2BOJy0pB2egnBruDJ8GNPU1N/Yz/4GA1B974ev7&#10;VCi0zoASC50bfy50EmImtUhBSlUzcyS428Lh7GBOVbMVHFm99lX3Fb90QRidwTwDOp1x/QIqHXPj&#10;V7wRhja/EnrWqVAwIERgbkSF0tGk/53Y+WZUv2tPht71p8090Q2UdSyj+wi/G9ryahiWkU4fUR7a&#10;B5Q9CmRg40sC72FzqwBlBzQVyfSutwzMVYLMxhvfC9d/9q+scvJOUZb8F3Nj0ElEgU7B3Krn5koQ&#10;yPDMmif1ngtgFryWCObh206FcYF5/c+/VgDzLb//nXC1wLzlF18J8z95IjRcsS/UCMy1m/aE2g17&#10;QrXAXDONj7k47SdgXt17b2jQf9YOPBqGNunaZ14oC2byQgpmOv5QoK2ZYnYwA7yhdadDnd5rPXNc&#10;dOseUKmq6BtIg3ygY5r1ftv0rJmjpIOONuWXZlWC9WoBERHSwDMC7pnVAXcBuVoArmY+DKnl1R0P&#10;xPLWdr/yrP5babYAY0G1ObPWQUFW19zcL/jwbc4ugV5lsHlA1y5YM+KvTdY5yuASlSWtx+0COvtG&#10;aQ1Igcq6JjDlKZl9pFXWM3XKvqLdO6MW2fzZMLzuXLC5MRIoY/iSgTHhcVghEgM3xdy5MCJlPDil&#10;fDkuAaHl0PSrtm1y/VthQgKMDnzKNeXcy3oK5KJFKJcDM/5llnT6EZWBAHTwurlaLgpGoCwz9+vh&#10;qJY7H8kmKdofLm+4N1yKWs7A7Co5D+ZlTXeEy5vvDJe2ip8Mu24XkGWsX9oqKLcAZaXR9DUbZAKU&#10;L64vzJVxYWBGObt6ZiRg7AR0ODuY3aXxkM1TSsZANS8Ec6yV/AE16QG1GJyfz8BcXj0TVudgTl/a&#10;AjDrheTB7BEapZ2Auoa+GFJkYMYnlw0UAcwMPGknvlnQdDAD5aiaS/3JBmAVFFfe5fYBfQczKp3/&#10;cWvRfwFMYAqcWbqyxR8MUAEnIAWwABQ4AmEDs44zMMv4DZBJAwPCpE0aHgWy/vpvWcibg9mNYzbd&#10;9O0CmIc2vxTmdr9jS1oRqGVaEvZfs1JUZRQzIYdA2dXjQjA/uiQwD91yMox+5EyY/OTLYfMvvyEw&#10;vx/B/AcC82+8Hbb+8qth/c+cNsVcKzDXCcx16wTmmQjmBr5gMrbXwMynpdb03afKSK0VgXlix1lV&#10;uEelTB8RVNViyoEZ6DYDOoHZ1Gfnk6Y23b9MSB3Gb3cZ+JfkXXGThqtVV6m4QcynaxETVAiPhSbB&#10;OLU6qWWG/cahvwJz5wPZp/D3anl/IU1cEFEFZzYoG5CK7lP+s84qVbRZ+WtF+Q/pv2UdI1LGTGSk&#10;bakxTJtOzrzRWugRmHsF5j6BuV9gZuIiJsgfx58sGLuhlpne079SwjrbUcpAGZfksEA8OClgCsxD&#10;AjO/x+dft5Yx+3FbpOW8XJ9SOTD3qKyncEZREzLn03vm3RULwAyXMuOZ4Vums48PqzJz3GV1d4VL&#10;BOU8mFMoM9gEKC9vuSsBs9gpY/g1Q7GxOOovGlD+wGB2i8o5D+ZENQvMWBx0ooynzJFXzQvALGvO&#10;4Ixq7hgsVcwFMOtl8cJS48XxwgzIGZwBcd5wZ+TjmpsHYrMvD2YAyqxfDucWNe3zYLbZ0wRUgJuq&#10;Y7a5amY9BTO/gbKD2QFux+FnljpPgcpQbYDKdocxIF1FR4QULtt610vFZGB2OHMOUHfAkw7HAGUM&#10;IN/w4//ZtpMeaaGecWOQ5vw17xqY69SsBsK9606EiSvOxY7QaT23DMydM3quArOHzF0wmMcSMK9V&#10;s3v+0dC2pQjm4VtPhbGPvRRmP3s2bPuVd8L1AvOPfuXfhlv/4Lth92++E7b9s7Nh0+deDl3XSwWj&#10;mDcKzgmY68fjV7IBM1Y9sFcVj97vgCocKeZ2VTJ0rDUOSPGWAXNLAuaqdlwXEcyAlWMAMXB0KJcD&#10;MwDm+BTMnMN+/79mPWeHciO+6QTM2Op2hv5SznQvHQ8qH+MbLroh+A8MKDf3Kz/Z5GK0WIF0LHst&#10;A8rPGZgxQMw2zMCsbYAZfzpWDsx902q5CswDs8qj2YxyBTBL6aKKUccAGTcGPuYJ7WO7deplUKYz&#10;3w0wj8ycDVNSy9Mb3jZY+wyTLrw+CJjZRoefz7uMwZwUzgvBjOs1WnO/ypp19u03D8GyeoHW5lkW&#10;WJnOs4wLAyhjy5vvMjADZQczS1fIDMdOrQBmS+D7AjPRGXEODQKtAXT0OWf+5tYDNlS7uv1haw40&#10;9qo5xfDWFM7JQwLMbq6aOwTdpYKZF5e+sHJgxjx0zq19ROeq+YbyoTBhtRmYAanPodG8CJgBawpm&#10;1supZrZjpJ3Cmd+kg7vDQCuAOpjNDSFFDATZh5oFovipl3c8ZJB1EKdgZsl5aTqoZrYDedav+8x/&#10;su3AGKXM/2Ksd8wcNShjABo/+4Ybvqm0VVAE5hitQiRLBDMGmInKIJaZWHD8pw5mnhedf4C5aUbq&#10;U0CuHhV8tKwCzKMPhoa5+N2/9kQxA+aJj78S1v3UG2Hnr30j3Pivvx1+7I//Ktz6+e+Gq6SYt/3y&#10;2bD9l8+F4Y8IjlullnOK2cA8uidCefDeUDd8v+5HFcCggEpn5Kje0+DBsmAGdLguAHOdxAWKGaAC&#10;ZpbsdxBj7s/FfICKK9sUzBjbTATwf32PhxY9H4dzvZ5ZbY9PlMOcDA9JJe8vgLmm6xHlW0ELxTsU&#10;hUXzgMoUpjLW2IsLA0F0sAhltQxtIJfyvM1DjCDJoJwHM6GBmAPaIQ2cUcyo5cE5YpcZ7RfBjPsB&#10;ox9obvN7Yf2Ob4f1278VZrU+hkrOlPLI9NmCUgbKrANqjgHKLJlF0st2Hsp5MDuEI5TpXyr+BsoO&#10;ZO4di+6KyJ08lHlODT0qi5kRkcGnolY03RcubxRY678uKAvCKGWDcgyJS90Xy5oiH5k7w+bPoLMv&#10;gzMqGQj/0/qvLDDmZE7AXB7EeSsP5uhrjnHNUT0D5kJHYGZr2h40lwY1ODV5UTnHB+IPqTyYi0B2&#10;a5d58ya11J2BlYMyLg2fCtSte0IvceLFApQdzMx7AVTxHVcCMz3iADWvjDHfjhWhHRUz2wCyw9nn&#10;2CB6w9VsJdWMH5oOOqI6VvD9Ra0DbIDrcOZ8hzXnu2omzQ03fNuAzXHz13yjoKKBvcMbMDeM0AmI&#10;v1n3NfaM1PepsO22P7MlqhmXRvu03tG0Co1NmB/BTByzg5lOLMCMnQ/Ma8YeCvWzj5g7AzAPXfui&#10;gXnkttNh6hNnw+bPvRuu+s1vhZv/4DvhE1/763Db5//UXBko5iv+uVTaJ1S58gWTRcBcM3RfaBh9&#10;QPdFRIbUbRYuRydgJTC3DQtcghYDpwAzgM2D2eFczccjtCQPAeZULeP68HjhPJgbiEvX88FcLadg&#10;XtNxIHFj7NN5Bw3KEcwCjq6PKAz84E0qY95hFctcVMoMQwZMBVBpWyyHcf/5wOxwRjUPzL4chuaJ&#10;XSZWGbWs559BGdW7bts3w8YrvhPWbn3ffgNkg7JUsbsw6C9i6WqZqCvADKwp516uKytl4Bt9yA5l&#10;4pRZdwUNmB26eTD79hLTs4gtDb3PbgmKjoctJHhZw10yidi6DMo1EcoY8ccMDnGfcgSyM/HeOJik&#10;raiW/0ndlwsGkH1ZADMJXdZYHsR5WwqYidSIcc2lYF7dGv3NTHJETV7IKGSM7IE4nHFluFVSzMwu&#10;lwI5tfTllQMz0RksvRMQI6N1jR+3QpIHc6qazwfmVBk7mDnfoZtu51gHM/5mrwRswMqYKgLBFxg7&#10;mDFgakOgp3Xd2u/uDKI78qqZ4zCgC2wBs8P5yh/9a4MvaaSwB8xeAQB7V8oYbgs6/jbe+C2lp+bn&#10;RoHXIjOKYMa6Zk4ZmFHN7VQgi4C5dlwVEm6MRDED5qb1DubjBTBPf+K1sO2Xvhl2//Z3wu1f/PPw&#10;qa//jYF592+Wgrlxu6C1mYnyy4O5YWx/aBzX/wxHMMcBG/ptYEbhZgo2AXM7H0ZQXgXKqOb20ecL&#10;YAa8DmYMxczS1XIxjdKBHPxme1TXTDV6MLQqXzmYHcpYVeeD5lPGVYj4YYpJOhQrgZmWaeywiuXN&#10;y1oezCaMEjCba2OJYO6fiW6McmDGR7zB1fKmd00BA16HMiBGLbtvOQUz1j2s1peV84WRGCmUMQez&#10;Q9nB7MO00zmXlwJmnl+9wFynFkmNnvsaiczLG+8xpXxZ/Z8YlN1cLTuYL89cFytailDOgxm1/P+p&#10;/dLiYIbuyG5AWw7GqZ0PzJj5nJvU1GpOOgGxFqI0omoms1gHgzJUHsz4lt0As6nm3KCT84HZX6T7&#10;mL3Tz807At3XHAGNS+O5rJBEA5SAEwOYeTC7MQk8+x3MroxR2Q5m0mC/g5ljXDEDZf8cEdtskMCo&#10;jhOc8Q+PbpPKyKAKTIEvIB3bfs5ULWBeqUzEOWwHqpgfxzqwTcGMSmYfMGfpnYreoch20gbMPhQd&#10;xYxKBsjjOwRJKWd+p2BGLRNiBZjjnCMRzLgxUldGy4wAIjDXTeg5J2BeOfyAgZmpP/OuDBSzgfl3&#10;viso/7vw6Tv+nYF5F1EZv/RKwZXRuEPQ2rq/Ipj7NkqVTj6i++JTTHwRROCj4y9TzIAZKGPugujk&#10;azbKq9Ud2tfztMAaB5cAVqvEy4DZXRgcUw7MKGj2R3XN8VLAyluAuUHPKgUzapm+G+/Lqeo8EJr1&#10;fsi3DuYClNUajWCJYG5SBVEZzEUoO5gd9g7m1EoVc9G/nIIZdTy/5RumllG//M5DGUWMWk47/dgP&#10;wNneNaS8SzlPXBjlgZwNJEug3Dd5RsfH2ePcr5yCN4Vz+tu3NfWpslSZMigzQVHTfVLK4qOUcgpm&#10;U84JlJc1xc6+Fa13VwBzjM4AzA7ivNnnpWQG5subYpSFA7cclLEUylgK5uJSqrlpj26mOH+GqecM&#10;zHQErmxSM1KZ2zODPyCvwYCxw5n1tiy2OR1ocj4wF5o+CYhTOLvha46GciZsjo6YDMwZlB2qBtxR&#10;QTMDMoDG8mAGxg5nlmwD8q6a2eZgZhtABswYEPcYYkCL8gWmwJnh06y7wl177ft2DD5m3BneCVjO&#10;nZH6mTGgDoyBv4FV6bliZhvXwHotkQEZnFHNuC4Y+ccowJt/6v8sgnmqCGaG9KKW5656N/TqGoAx&#10;ahkwkw4j/1pm9X7nDgvMghqqeVyAHHs4rBo5YD5mJsvvEJiZ9pMBJkRl0Pm36XPvhl2/8a3wiT/+&#10;XlTMfyAw/9obYfMvvmydf703PRGarrg/NG7bH+o37gs1s/eVgJmIjJ71T2RgRjGXB3OcwEitEAHV&#10;wDwe58gAzHQAAmYA62DF8mBm32JgJl1UdTxflVammLHUv4ytbn9ABRy1nPmXux/U+fi+o8ItUcuA&#10;uVvXIygDZyIzvKxdCJgpE6lyTsGMj7kSmIExShkwA2WiLPJQdrXsbgwHM0t8ywUBlpXlckBOwexQ&#10;dsN94feZgjc15056DL+ZU56BJGvUKlkJVBvuEoSjXxkYuyvD1s2v/LUMyneYWl7Zdo/e0b0y+twi&#10;mONgkjvMjbF0MEt+A1YPgysHZex8YI4mMDcC5r0F5WyDTzIwV7U9HFY03q9Mg2NdGZY4wewB2UPK&#10;zKFs1guclVkyONsLk5WDslsBzoKvg7kSnFHOHaPAWYVPBSn6/ARmmYO56GYoqmUHM64MB3MKZ1fH&#10;rLv6dsA7sPnNdgezHSMgAkagCzxRu4B53XXftCWQBaSTO9+0Yy5nzL7gjDuDT0UB5F5Us5ZAOXVn&#10;AGWWpAlQUcUAmfT8N0BGOccojdjx52DGnYH7YnDTmbDr439pkOY8JjFyMPMlGMC84bpvhX79L88q&#10;D+bWWb1XgblhSs39aT23SbUcxh4yMLcInF3bpf63PRN6dz1vc2V4HPP6n34z7Py198LtX/gzgfl7&#10;4dbf/0648l++Hjb9wkth7U/p/V73aGje+UBo2nZ/aNi0L9TO7YlgnthTAHPbzMO6j4cLPmbAjLkr&#10;o0HvqhH3lYwwOZQtitkjMgAfYAauaUXuYMb4vRiYXS272k59zHT+5cPkcGMUv7W5T/sfMbCnUE7B&#10;bJ8+EpjxlQLmAnwXATOt2BTM5QANmOn8IyqDjj8PlSuAeX3s9MONgY8ZULtfOa+UWWcbNjIT45fZ&#10;l7aOPwiYcWPYvcGRDLjlzPfHZ6FtAzDoOXMD2QRFAuvljShlVHJOKTuYM7W8vIWwuKiWDcxtgBko&#10;o5zvsUEkzCiXdvp9qIx9uO5L4WJB+yIIv7ylFK55AGMXCma3COd9gjLujOhnjspZwJNFOBfBbA9K&#10;y9RaBGabg1nmcG7LXlre8oDmY6wAOR2W7UD27XFdgB6TgkzAXC0Vg5p1OEeoRt8yQGYEl4E56cxz&#10;MGPl3BYoYlfNfg7QdjBbJ6Dg4GDGpYD6BcgoZJQu7gx3P3AcYMaI0Gge0/FzKjhr1bSbV0bOuTOA&#10;MgaoATKdh+7OALAodQDPdgzFjDmYcWfEYdjHBPmXDcyk42Bm2k9GjtHxt/7ab1oFUQTzY0rnSQNz&#10;25wKxtQzoXn26dC54YXQOPOUKeYVQ/eH7m2Hw9BuXbfA3HPlcwZmhmQP3noizP3EubD9V94N1/3e&#10;uwLzX9kAk52/+nrY+PNxSHbb7ocMzM3bHwiNm/YXwZwoZnzM9SPan0VlOJgbdG34bXn/Bd+wgIV/&#10;mUEY+JYBM/BDQQPaIlhL4cw6MK4EZg+T49gYxSGI6rkDZiIyyvmX+SAyqpl1lD1gTqGcgpnwVAcz&#10;ne3fD5jdSt0YgioDSwRm9zNPMCeG1DJABsx537J39vWOniqoZRSyqeXZaJ2UYZVxoIxypkzn3Rh5&#10;MDNqMAUzfmVYUmiB6z4dxm6+jaW5OwYBs56fnl2j3mm1ytOK5rsLEKaj73xgXiFVHKEcbVW7WGh8&#10;9UmKYqdfUR0XOw/zVgJmB2wewNj3C+ZVCZhxZziYUc7W4QeA/aFlQE7BnH695ELA3MFQTQGYGeYq&#10;gTnaSQMzBcibl+XAjNsiBTNWCczAFz+zq2PScOXN8RjrwNr9zKaaOUbAjUOiYzgaMJ244g0DNOsA&#10;110RgBTFvJoOJP0Xs7rlwYyKBswO5xTMrswBM5AmPYfzAjCjdjN3BiFz5cBMZAbXMHXFm1pXK0Tn&#10;FcEcFTNgrh5+LLTOPxtGd70cOjY8H+pn9F9Tj4X5286FrZ96P3TvOBy6dx4uAfPMZ89mYH4nfPau&#10;v7FwOcC8/udOhfFPqCkuMLdcKdW940BFMBOVUQnMDbiSMjADVcAXIfyCRWQAZgDYPaHnJdWbB7PD&#10;me1FMEc/tYMZA8x+LmDGx9zQV4xjXgzM+Js5phyYgXIK5tjRXgRzs8CcljUHs0VjJGB2F0k5MEc3&#10;xkIwT258y9QyLozNV/5piVoGvq6WezMwR6Uc9wHlfpXRNmKWlwhmm3JBS4ZyO5TxNaedfQ5mtwJj&#10;8mBGLes5IBQZTEJU2fImXBhFMJcAWYa/2X3L5cCMpWD+UMMfLwnM+K0F5iKUHbDu0nCrBGbfX4Qy&#10;RhrA+b5olpk8SuNAqGpjJCBgfsyspoM4S1QzPq4sw5BxEmsWmJuZJB9A23BtwFyMbcQqgbltCN8Y&#10;tfxCMDucyViDc6+oABLbrMzdr5fT8+QCMJv/l3kxgJRUYPMYcFbhE3iinxkw6xhcETLcHsyuhl+a&#10;8/jicbUKX63UTox91jnaXjdI5+DjYVWn4NrFlzRU0FVAmbWOuSqYfpROQNTyqGxo66uhe130MwNS&#10;FDY+5lWCeoMqhq6po2FAYO4XmJnhrWP6WOjSkjQczH1StO06jsn7+Z92c0ccDT3AfPZ4BLMqCL7Y&#10;bCMbZUwBamGDNupPhVgWfcyAWQVpWs957lRon9RzF7hGt5wToF+0QSaAmbC0qJifDm2zAvHYE6Ft&#10;/nCY2P1aaFsn2G09EhrnHw9TN74Utn76G6F3pyqAHURmHBOYj4fBW14MU59+WWB+O9zwr74RPnPn&#10;9wqKef3PnTYwt1/zcFkwM1dG7ehegfnuUDV4nyq9B2W6HiYw6tYz7xKYDcp6Hr1q7dinpFQJqdD2&#10;MGeEWgFEZCAmgFfvtPKaWkM1euYYPuIIZhQzoHXFrMp1gMEfhMpF9wcGVP1YrE75gmHZjbiNdE01&#10;TODf/VCo6n4wrO58ICxv3Rcua7pPzeP7dfwjGewF1UHlr+w/GG7d0Kd3pXuoTSIyIpj17vp1DKay&#10;FsNUWbKd+wTOh3Vverd8lFjL1uG4HsHMgBNimBn1d9r8y4NzZwVnwBxdGcx1TKcfipmlq+UhpvMU&#10;hBl23QuYcWVMCszaPjofh2UD5S5G5Kr8t/VLdA0o3w6qFYs7MgGzRV8AZZQyLgyBeAAwT+o383mM&#10;qExQ+WQGU1DDZuauKAWzxXPT8T8AlPXcOiVK2lDLe8Q2Pk4tGDN4RGb+ZBnjPjD2e3gcUHY3hnX+&#10;tbINvzORGn8SLhHAPyzg/kjdV8w+JLMYaI+DzkYOcszFUuEXpVBO4ZxaHsipLQQzdm+JWU9yNvMc&#10;wxrx30TVjClTM6l+L5lDDzFraqU1HkazJG2aUMt5bYqlgAbIhYEnOo6oCwCcmoMZaE9vfTdMbXlL&#10;mY5pQfXfUhb0vFerGZiCGbULRIkyaBxBNRfhDKjZ7hPWYBHeUVUDc+aKKPhaDbwCOAVRxraVKCPi&#10;VaWWON+VORPe9ArEI1LLIzvO2eRG9j1AqeESMHfqPKkwmspDa0+HwXkpC8As4HZKwaKSgTNg7ifs&#10;TsBGsaPyiTjhuAmBH6Xr9xwrGiqd6JpxMDOwJAU0YCc93CgMXWfOjIH1r0q5EzJ3RPeNP/eglKqe&#10;3dih0D6j86f0zmcPh5ErXwlNc8+GgZ0nQtPax0PfFc+FmVtfCT07peS3PSkwHw39NwnOtxwLk586&#10;Hbb9izfDzX/wzfDpO/7aJjECzBs+dzpMfFL3cO0joXXXg2XAfH+oGVXLre8egXlPaBjlU0y6Hr0T&#10;BmpU6/mhYBt6VGHiXssUJp1I/dNntDwiEUET96ANY+6fPWlw5bx4rt4pFapaLbXdqiBVsaGWmwRC&#10;3AvkK/PTZmAG2hzHf9uSuaB5PkOqDFWBVfWSDwTl7gM2k9xlLfeFixvvlXI+EF0e+m9TyXovru5J&#10;s6DgBeY4sET7MisCWq04lbc4RFuAH1AeG1QrZkgiQIaaTy2CuShwfMRfKZjftDkxiFlGNdPh524K&#10;JiGyLwllKhdjzgpmfBtb97pNydk5iojSMxqi3FKGBdkh5VGDMhFWEcpYn2CM9UshDwD46ZeVvvK6&#10;1DwtCPoCWLq5H97WxY7U7D91f8wrQkWGcCRwYVnjPYER0eloPh/RV4hVztQw5lBe1Q6YxcQWKenm&#10;+GFVDJeHTVAkCPs8zQvcI/ofn7e5LJixPGzLQRlbOpgZdFIezGR4CkMEc6zRyoHZR+nEmq4UzG4p&#10;mBnKyag+4pSJvADEedVMZpvb8X7YcNW3tJ1BJ/El2pwISwZz9DU7ZMuB2fcDZodzHswAGTAzY5iD&#10;2dNgRrehLWr6CcwYU3gycZGPACRcbkU7o8Mes8K0AMxAU8c7mAlnYx/uFFoCDDvnuC03fTNsvvE7&#10;xfsVtH25VDCzZM4MPsw6sP6V0DF5tCyYO4jMmBF8175goXPNawXFuUcF50dDxxZVFpueCB3bnyoB&#10;88SnThmYb/n8t8qCmc4/wNx6xYNlwby6/95QM7xP18Dk8ouDmfyIv3IAMKvwAmXyapea9AMG5qdD&#10;VYeeuc4Flg5m9xdXAjMuDfbxvxjHLwXMH264R+/3YZ3LZPcRzKwX3C7axj1UqUXqA0sqgZl7jPd5&#10;4WBmxF8KZowPrTInBmqZGGaA7NEWuBqAMYo3dtQxk9xLYUTnAWbcD1SCQLJbZZKy2zaoMjp8JgNz&#10;Ecp5MANl3CC9UvK8LwQVlgKZ62fdzIFs7gu1ErWvXa0BQuQITCBibFn9vVKwd5YFcxz3gesiwtjN&#10;XRcO5mXNUtYO5cYvF8CM/UDA7L/dpbE0MHN+0WzQCZ0WLfeHNW0PhGoyc4fg7GYuDToq1PRLojRS&#10;QLtitmHbWvr4+aWA2Y2MlVfNZDjCfUbWnTXFzEvkZVKYatUMBMyl7gyZCrN1FCVwju6MCFoHM8ek&#10;qtoBDKTigIYIZT+HKSCBMso5VdWkzdBooIpaHtv5hk3lyWxy3gFIx99KPctVqvHxkdPUBsyAEn+v&#10;uTOksFHNuDMAMz5oYAuYAS7HTittVLPfL0qZfYDbwQyU3YAzRrwyQPaKwOfMGNn8mtalNvEvD+me&#10;RlRhjT1parlrXkCe0nObfErgVKU1/khYzeCP+UdCy4bHQvPGR0PbtoNh6LojArMU+C1S9J86Gbb9&#10;KmB+X2D+q3Dr73877Po1pv18SWpa15CAuWnL/aFufm+onZFNVgCznnsezI09zyrvqEArz6DW8KkC&#10;DsBM667HohLUWtGzyYPZLQ9m8hVRDUAZ2AFTznMwA2PAzJJn5VBe2bEvXN52X7ik+W4p5ntMXTcL&#10;os2DKidqfpNOUTHTmfiopQuYcWPkwdzUF82HG6dgdgPwbg5mhA1lphyYUcx8Nor5MFDMDBABynTu&#10;Ye4LdotfJ5HIAOqCKoDsGhOUx49qH+VXz2pY+XaEOW8WV8yDAjxLAItvHSinFSHLFMxtg0XDvdHG&#10;UPsBlQE9L/rBLm/YGy6ru1tgviODcbGDz9VyqpDdHNAxOgOAA+QvZfblApRdNZv7IoEy/mr+78P6&#10;jw/JKoIZS8HMejk4lwdz0eL5PhoQd8b9Us0HMjhHo6bCTDl3K9NlUHZL4eyTjjT3sY8XmMUrVwKz&#10;XrpPVOSZKw/m3ik+QaVMk4GZF2juDGVa4JSCGR9xhGYpeIGnw9nBnB7TMo67g32k8agKm9ScCiH7&#10;Hcz9609a2svb+eoxCpPzo2rGj9uz9oQBGTCjmpkaFD8znXd01OHKWN78gDVlGfwAmIFv9DNLNc8K&#10;lvMnLKoDMNNBCHA9UoTjCHMD0H6/KGW2YwUwjy8EM7PuAWSrBDIwMwJwdMvr5sooglmV2ihxxE+H&#10;zjm9V4G5ZuxgWDPyqI36WyV41s8ykdHDoXH9w6F16+MZmI8IzEcE5hNh+68A5m+ET9/5V+G2z38n&#10;7Pr1tyyOGTB3Xf9YaNv1kIG5ecsDoX7tvlA3KwPMIxHMtSOCfwbmhjJgburVvSnf4cZAzfVIjdFb&#10;D5gRD30Cdc+knrueG+c5mFMjFtrBTF5KwRyVrZ5vAmbyBcZzIn84mJd37A2XtgjKDAKTamZq0BaD&#10;sipKlK8qYQzlzBew/XrcjRFhnIIZtyFQ5l5jxMZiYGY6UcoD4aSLgXntzm8HJiwiEoMOPzr63DqG&#10;Yhl1MKOgR+aZCJ8vk8RpOAdmXgyTm84q7RcFWVWwOj76lUvBzPtIwYwro0utGipOoExLl2fj4X15&#10;MEeFHF0Y1kKnH0DPBL/y8kagfG+4tDZ+Ksqh7GAu+pOLUF7dcZ9FX0Qoi4XNd2QuDKnkxj/KrDKY&#10;C52IBTAT63zH4mB2I0DaQftBwIwrw7+mnYIZlwaKg0iNaMqgXQJdBmZq0hTOKZhZB86VwIwB5uK0&#10;nviYVDMrc3kkBgram2iEywFmXigv0twZyrA04xeCGchE6EbVHN0ZWKlqjoWNY5goJ6pmpdf7iArZ&#10;Xls6mLHRra8YhC9vu9+UM8rcVXPLxHNq+h83Fwafmxq/8s0wuPkVgy1+ZtwZRHQsa9wf1rQ/bAAA&#10;zMDXVSzqmuOJgwbMhLSxHfhiABTVC3y5b+4XaDNTHMcWXBlcywwRHGrqJmD28+2/JvVepk9aByDb&#10;qITyYMad0Tz9TKgbfyKsHFQFPS6oTB4IdTNqTcwLzpXAbIr5G+Ezd/1VuF1gZhKjLQLz1KePhO4b&#10;Hg/tV+u8DMwN6/aH+jnZ1AMFMNeN3i8wP6JnrXeYgbmmSyqzB/ACrwhm3BiAo1t5AyADZgDdP61m&#10;+QQTXukZZSB0GKeWBzNRDQ5mIjHI+/w355IvHMzkCwfz5W17DMoU2GWte+1Y6/RTmqYQVZlgEcy4&#10;MbI0dS/lwOxQBtznAzM+a5YRzLG1iYhxMANl4Mx3/ewjqwKzq2WiLojAwFr7le9UNt2/PEjMss7F&#10;GKVH2R5d91K46ta/CCNrT4dOhrvnVHIJmAVkh3KPjmsTJ3gvrpYpu0xIhrUJ8piBGeCznTI+JB7o&#10;GXL/RGGsbL5fQL4nMwdzjLrwyAv3KwNhYAyU13TusSXb2M9x0X2BUl46mJmDA0Vu71rpnBfMPnKF&#10;dYctQE7hW8mK6ejCm/dkYXMCR+bOAMzub45gxt/8lIE3hbIbMMbHHL86cFi/nzcQu5XrAATGDmfW&#10;3c+MuY8Zo8eZgkMt6zVs41Bs5pe4MwTm6CMuwjmq5ghmwApMgSrHYBzTMs7+CGYUEV+f4LPzroo5&#10;x8GOK8PdGQ5npgJtmxZ41p8ytQyYh6WeAS1+ZnNndCuDtapAtwlqat72z8Z4ZuuQy8CMwsad4WAG&#10;2kCZ+6QDMPqHn7ffXhm5OwS3Bsq6b91Jm2FuKWAe3vSa/oPRf1Q+aq4PRzg3jasimH42tADmiSdN&#10;MVdNCJBTgrIUc/3cg6Fxw/nA/NfhI3/IXBnvhK2/9GoZMB8wMDfM318CZlfMKZhNZQpwjb0oKN2T&#10;8h/DeplcHb8nYOZrPKisgZkz1sGaghn3RSmUUbHKFzbbmyoy5StTcMMCtYBXzaTrZcAc1TLhexHM&#10;l6nsfUiFlgK7vF33wiAUgdnUstShXbO5MlRulA7pWedjBmYHsgO6EphTODuU3RzMlJm08w8wA+V1&#10;V37HPrJK5x8hcoDZw+IwyiHqFxcGHYGAGaPSA8A867H1L4df+I3/X5jafFaK9rnQpWcOhPNQNjCr&#10;chjOQvVoBVO+G3qyzkw9a6ZBjQOAgPLh0Dai/DkSl52M2BT48aVz70znSd/X5Q2qAKsF5Bqm9JSZ&#10;GyNCGRXso/owoAyQq7okrmQerwyYDeQlYP5iuKThSyVgdkvVMmDm/A8E5mjlIVzOiucIzDZMO1XN&#10;sRPQwRzdGYTQSW12qnCYHzmqZoe0g9kNMLuvGRhTK6dgNtWcgdnNOwGjOyOCmW001aypmSlmMmOT&#10;Xh7QckDlwUxByqvmojsDqBbVtfuZOZ5t+JiBM2k5mF0do5ZXdPAFZ3yNauoKHvbpICljPgvFZ6IA&#10;M1EadOgRR0w8M9e3puORsLJF53Y+al/Y6M/AjCvDwcw5hMsBZsBN7DMgRg0DVeaeBsJ+zz4XNceh&#10;moek2nd+7N8WBpukYOZ8BzPxzA5mKi8+fFoz+GgBzPiZ6fwDzFUjUooCc+00s8tFMDeseyi0bHls&#10;cTB/QWD+LYH5lxeCuUVgblx/v8D8gMB8wMBMVIaDuUnKvaiYH4mQszl4c2DOFDNgphkMmOnE4/ji&#10;udGvjC0GZqCH6wEwA3TONTDrOsgvUS1HMPMl7EtVfn6EZm7L3coXeiZKmxA596c6mHGrWCei0gPM&#10;gNd9zCmYHcoOZt/vcDZLoOxgdkGTgpkRf5Ob3wnrd303TG15N36jb+6c+ZUBcs+IYCpj+gRcGEDZ&#10;v3qNOwMo4y6iIw4w3/7Z74WJja8Ims9lII5xyQ5oX0exT2x6S//5jq7tqIkunkf05QvGgjAtE/fn&#10;p787iYoRoLlPngEjk4HypbV3C8x3GpiZBN9m3SwoZaAcXRgYChkgV3fvsyUuDdwcsWNQ74rOPoH5&#10;kgagfH4wG5TVIgLulzTfFS7W8gOAuaicz2fFc4pgdjgzv6mr5mKEhqBHz7fBmcxUDG8BzMRdAudo&#10;uDaisT+CuVQxm2rWS0/hnEZouOHOYD5mh7KDuVm1LYDyZn0ezA7dCGddbwJmtjuY3Z0BnFI/M2Am&#10;CiOFMgaMV3Q8kC1jJ6HFSQPniedCv8A4tlOFgOiM9czwpucj1WyViJplq6SagTMZsi/zM6NkHcw+&#10;ZBswY+5nBroRqkcMwtwv9+5AdhvYeCZsvvk7BSgbmPX/lcBMxcCzqepV5Ss4O5jbMjDXZ2CuTsBc&#10;NysIrc2B+VY6/0rB/NEv/Fm45rfeDdsWAXPjWoF5OgHzsINZzzUDs8EsB2bAERXziyrEhwzMFpEh&#10;MKPE8BP7uUDR4bwYmAEdLpM8mOvUMiJP8IwAs3X8dd6vgnpP+FC9Cm77fcpLUvmWrtRhDsx+LSmY&#10;U/BigNqhvBiYUyhjlIfo6ostTQczanl2+/umlgmX4wOqFh438VIByjZLnMokahkg+0T5DAYByjxn&#10;wDyy9uUwt/3tMDh7WmVW7xHFrXQ4LwK5FMyTm98OM9veU9mOrWG+QBRdGMrnoxIJMhQy6tnBbKGK&#10;WrapcuRZVLU/lPmU7zEgRzDfnYE5Rl+gYjEfPAKU3YUBlFkHqBzrCvtCwWxQpkVEOq33hEtlF5UD&#10;b2rn218OyG7F4wBzqRV9zQ8aoM0K4XPEEz6uTKIHq4ftjvroE1JG74udge53ZhnD5/RSErOQGIEY&#10;A85ueThH1RxdGCVg1oul6Q7wCnDOwEwhwhy8wNNVc3RnFMHMcfwGyhggZ5+rZo5hm4M5dgACbVST&#10;g1n7lG6D/oPJ6oe3vxomBGcgCWxtOLWulfk9CJda0fyAKbPO6eNxBODMcQMzRnRGt2CJWsalAVC5&#10;R85HHQNW9zNj7APO7Mfap3TMjArrnBRg1gGYgjm6M6SGBGfAzP/z4dEqlGAfqlnN/jFmsYtgbphQ&#10;hTL8WKgVmOunHhKcDwjMB0L9WuD6WBi89gWLyBi6nXC5MmD+7fds2k8Hc8fuR0LLFQfMx1wezAL2&#10;6OMZmFO4CqoZmMk7qDSiB4ixZYQqfSC9k2ptTKl5TmuqhwEij1YEs4EtATMVP5EcdM4CZgcp59Va&#10;Pom+ZXdjECZ3SdM94eLGu009Wx4yv/XTJWAGrLXMAe3XInP4OnjzajkFcwpvswzI7muOI/4E2QzM&#10;+JkB8wQDSq74lqlmfM3mpsiGXQNkN9wYscPvnIGZ43APWfk0UXXMfM3xWUdh1TP2io57zVwefVLp&#10;PHeiYWJEzGmLohpd/5o9W/crU27dHemdf20jgrGA7HBuVf5t1DviS9fEK7tKRjFjfGB1Wb3zqzQc&#10;Dgijkt2v7J1+KOU0pC4F88X1X7BpPAsw9mMyY6BKBH/8Hyrgy5X+ksCczpKUmh+TB7JbMQ06//Ax&#10;M0xb5wrM7mtOIzQYEci0oDUdUTn7oBPAnMI5qufSMDp/wW503BicZSmcU+UcfcsOZx2fU8wtArMD&#10;qeBzTcBMszPCmY6tIpgJe3P4OsAjeKPbw1Uz5wNe5gOOyjuCGdcFrgzgTPQGA0yYmB4IMqSZYdAD&#10;m8+E8SvOhaHNahJmw665VgaY4MYAzHQwoYbNR0wHoI5x1cxvwEwUhvuPMeAKWF1Fu/EMgDhLOv9w&#10;Y3hkhsUyJ66MFMxDG8/a/7TrGO53NSPaBvQ8Rp8ogJmQuWo+yiow100+uADMA9c8HwZvOVYezF/8&#10;s3Dd73wjbP/nr5WAuW3nQwUwN607EBqmHyz6mIcf1PUf1LvS887AHAFZVMxAA1UHLBhNBpjJk3T8&#10;AWY+NWUDOTIguwHmqJYzMA8mSk75CxXNe2G0IBDlf80FYfkpujDyYL60+V7teyjmHypJgdn8ywbm&#10;CFnAXK90DMpcUwbfFMz89oEnQHkpYAZmxPfHD0kUwcxwbKCMjayTQJiNA0lQy7gxmLaTIdUGZ/1m&#10;H64OVDNuDZ8nGaOc0jrheUeXxZnQOy7hsf5d81sPqRLgmTuc6aTnmnimgBmjvPJ8034ie+ajys/Z&#10;pFFYC6Ny9XzgzuUN9xmYHcgRyvdqe8a/ljQ+OfqVAXMKZVQugC3GO8vKgNk6+3Jgju6SIpj5n+Ud&#10;YqX+46LlzIAkc4jmDQB//2DW+VkH4PImnYdqblYzoNU7AqNqxhFfowxW06mMKjjXdinjKBPy9V78&#10;TvYV30E9XINzVM/0xjYpkzLUsk2wZeSQg9le/vBCMHtHIPsczHT+RTjHl2rzM6u2xZ2Br7leTTyb&#10;BjQHZoczME3BDHwdzIV5GBIws45Sxm+4ouN+HRt9zRiQx8WRgpnONuDWOHootE0/H3o3nLQ5kekA&#10;5KvY7YI1HYT1AkK1CudyhsDrmTI0HPCmYMZsJKCULLAF3AZ1Ffq0AxBQp2Ce2P66KWm+HG4+b4Zo&#10;a92GZAvKKZgZns3Q7MENcTBLx/QLBTBXSRkSz9w69WxoJTJDgK4e0fseXwjm5s2PGpiHbjsuMB9f&#10;AOaPffFPF4C585pHDcxNm6WWHcwzdP4pz/WjmAEzfn86M6MrIwK2CGbykIFZUGAAAm62mo6DYWAG&#10;MJ8QuJ4RWEuh7GAuKuZDBvAW5V3mYWFYN24HH8adghm17INKMBTy8vZ9BmbC5Kr7HtY7EvD1Pvk6&#10;CcPGMcDMiDXKTYMUPF/cqNeyAfjKmh3MuDFUIWBsb6R1gOX80HkwozbLgZmOt7U7vxWIX0YtM2l+&#10;39RLoY+Y5ZGToYOpOwHziECqbYAbKPdKGbcPv1iAMkY5xQ2Jm4JnzhDrvolXwszm98OO6/9K571i&#10;FSJg9kFgrpQdzA7iEsWsZ848J4SO0hHYqjzeqPJb0/lQWMUQ93q1RmrusCW2rIEpPuGT4NwidrWK&#10;XQLwKsFyVed9Bb9yCmX8zwDZv/lXCma+3wecmTHO92dgFpAZ0n1Z0536L6VFBSDgr+zaH1b1PhAu&#10;Qjovb4vgdZCmxvZyYE63cVw5MGOeBu6MvK1sAc5FlwbNC4zM6v43Mjs9zvQW05OKWc+x+8PIdMpY&#10;qdvDwczLbhd8AbAD2sGcqubYERjjmvntICcDuPHy66QwanQ9gNmh7Eb0BC6MojsjqmLgiyp2/zJA&#10;Zh2FzH7AfHmbnoMUUsFlISNN/MxEbnDstZ/6GwFVmXBC9z4ZP4oKmEe2C8zrBeY5VTwoaqWBb3qZ&#10;Kj3ioakY+PQT0RsAGZcHxoATgIyPGUADXMDMErDi0vCWAu4M1uPE90dK/M2YQ9mNisDTAMrDm6Q6&#10;DcwecfCw3VMbapt7EqCrBOaaMcCsCnrqgRIw9+9+Lox85EQY/siL5wVzz40HDcytO+PIvyKYiWNW&#10;E7T/7lA34ooZ14zurwKYrXk9+5LlKQZBoTYHZ3FlHDfoAtbFwcwIvQg4VBvqM4K56MYw14OeC1DO&#10;g3lZ6x4DM/mDr3kzwVEzapy45UzponpxAfpn21wpN2bWQtmQsV4v4dOg/2wSuN3KquYMzHSc5cHs&#10;IXPMjYF/GbUMlLFuU7ynrBMedwRmo/10PPDu0zFtKpeterYpmHnW5jsGynrmjOZDeTOC8OYf+1u1&#10;Wl4qgBnoMsiHFoODuZIbg2dOB3jP1DFb8k6qaaG2xw8OXFp/Z7i4VnBsINIMXsWRyrAJXy9sXNG5&#10;N6zqFiy7vbNPLf82oIzvOXb2uZsiKuIIZvMry4pqOULZVTLTgMLHZaoAlrXpP4G//md1r95//0Ph&#10;Iv54Rbv+LANtCmWHaiUwr2qT7M5+54GcWkyrFM5xmHYEs7s0qMkczJ5pLeOqyUiGcTA7nDEHs/me&#10;8TVJSXuHQiUwu6Gay3UEchz76FjgpTuY66UuajLFDDgdMoAw785gmcLZ45hdMTuYKYwoI5qtxbjl&#10;Uh80cOVLzg0jUj0yJgHqnj9u026Obj8bejeeCm2zUvmTKviqHAAgsdCcS9gdMdCLgRlXg4MY0KJ6&#10;MVS0d3q6msbFsRiYOQ8wE4ZHmvzH6JazBTDjtuGZce+EEALmlunDC8BcI4VbN3+gBMwjSwRz1zV6&#10;3gJzw8Z9BR9zw3QC5lGp6QsAMxV+VZvAqLwGmHvVElgMzEVXRhHMAA7QxYiMGGJXCcze8edgBtJM&#10;6M+McsQqN1JRZkAFwmva4ki/EjCzXwaUm1HLUtV1HWq5SakD5Ga9UwfzAtWcqWWa/sANMLt4ISqD&#10;eZjpeJvc/G4ErkCKdQmuqGHvfKfTj8iKAQGZ4wB3E25IlU+bwyYzRJSDGfPRfOPz52xipLH15wzM&#10;uDEoi0TI4GP3sgmUMQeyQxqljAFlnj3vmI/Zwh+bC4OvXcvS6SOcT4y2LMCy5wFZjMDAjUFHYCUw&#10;mzVko/209I6/1G2BMXG+eSqy/1ndo3Le/6BFLVUPPRYuWtklad65T7XI3rJwdgg7gN0czOk55aDs&#10;VoRzNNwbKwXn+OFWXBoqOMTuAuZujEwbDb9ZgzJSCz5QwQJrw8j0qDypOsa6Y8wFwHDaVkG1Q01Q&#10;h3IpcKNLw90Zqa8ZUBePxeURXz5L1E6tCl4KZkBDeBvQAayoXaDsYHYAAyGUsrs02I7RhF3ZJYh2&#10;xAEnvj1Cm7A5OgEPKO3HQq0KZ/2wCtQYfuYjYcj8zK+Ffi075nWPU89r3zNWSaCWATO+amaPcz80&#10;UCa8ri1TtkAZODuIsbQD0MHsnYB5KJcDM2rZwcx/jG9jkMlR3Q+um1iZUVnxPABzq8BcMywwj+pd&#10;T6hyFphrpx8I9fNRMfddfTiMfuTk0sF8rcB8hcC8YZ/FMTuYq0fuC2sG7g31+p/oyhCYs6gMB3ND&#10;FscMmImzBcy4ywBzx8hzYWjulAChZyPoxnPOB2YJCEEBtcw6/+FgNigrjSKYpZZ6D+gZUamqqa0y&#10;gn+Z51U/lKWrvM58wcCUFiNKuVpgrmcItiAb3RS6N+3HXC3X8Um39vJgdjg7mFskeLhWrhkwG+QE&#10;ZRQzERlRLX/DlgC5V8+pBxeFhFAhGmoA4L6oyk3PMIM3SrmxjzJVhDLP2d0YeTDbUmp7dO2rgjvQ&#10;p6VLxUm5R6DpPdG5NxLh7GDGuiaiSo7+ZSrEJ8IaiT8EITy6lA9Qyy5rEGQLbEpEYycq+X6DMu9l&#10;ZQZl8wNnULbBJGXAfGnDVwVmLRtZftWAzOf7MPtIa4uUsrkupMbF39W9atkOKN8PKU8gUGQXUSOs&#10;wToE6EwBO5SxFMapcawbcPbj80B2S9PESGOlMt4qU82Ez+0P1Wq6VwNnFV7mo3Wr60E1K0Opidg6&#10;JDiPKNNkhjM/Nu9ic8zVM64N6zAUYCuBGWNbaSdgHA2YBzPWpIJQJ8UC+PJgzqvmaBHEgNYhjaVg&#10;pom6uoeht3qWUsgAOe47aPtQS15IiQNmGDEDIwDawKZTBuahba+ErnVSKlKl+Lfxd6/Uc4xwlvrs&#10;V/NeitlVM2BukfoFog5mH3KNXxllzD6WHo3CErcG4C4HZo53ODuYfTu+aX6TzmpVtDwvKiSeSevU&#10;YTPAXD0q5Tf+oM1rUSuQloD5oxcO5voNewtgrp9W/hKYbWa5MYFpVCAqB2Yb+RfBTKgcYKbpjCuj&#10;e1yVocDM8nxgZj+GX9M7nuj4i6FyRTDbefRZFMD8gKk03BdA+TJBghYTeSKCWaDNFC5gxo1RKwO+&#10;KGQ3d2EU1fLiYMY8Ta9MUPkOZndlEI3BbIwYwAXIGGo5uigilFl67PIQHX4CbUOvWnQJmHnGqGXv&#10;+EvBzJBr3BpMTjQ0d8bcR8XyHVvPHaooGSxiA0YSMJvrJXNhtEtcMCiH5803EwHw5QKkuxUYuRyZ&#10;lEC5NboWvQVjrVqVz5WZbxkou1ouD+avFfb5iEFnoPMTNwnvuar/QKgeFJSHJcpGJb5GVe5lF62W&#10;hK5SrVAt1VZONXtCmO9ztczxbn5OHshunl6abgrmApw7DywAs/c2NygTA+JOJo8ffdaWgNrBTIZl&#10;YhYUDnCmCRo/VhnB7MB1QKedgHk4x2OiUvamEhm2Qf8PgIHymh6gHMGcquYY04xF1eyuCVRiEbwR&#10;0AxEqerjm316hlRMWSFsGOYY/gfA7jNj3SIJBGd8zb3rXwyjO1610LmeDScFXmX4yee0/ykBHRcJ&#10;fkqaYviZY5hcAcxjgo/AmfqZ2QaYUcoOWlRydGXEDsBKYAbGfo6Dmd+oZlwZ/AbuDmZvHQBlKpla&#10;3VMlMPde9WwY++ipMPLRE0sCc/e1j5srIw9mXBnVQ3tD47jApOe4GJhRcQ5m5nCp63qyAGYm3AG6&#10;eSDjWy71Lwsgej4OZmtxWahcdGMUzrfOZJ5JEcy4MQiTo8XkecbAnOVzhyhgBrqpPxlrFbwwIO1g&#10;xpXR2K2WyhLBbFBOwIwbg04/1PL4xjelgl+xbUC3c0z5R7BlwBdgxp1BDDKxzXT84VuuYyoFBo0B&#10;8AzKPGciMax1khiAHp55xWLG+6eVtq7LXDS6d9bbhw8XoIy5Uk7B3DcjkSVO0CLhQwN8ZMAY1Rzj&#10;jm1CooxFFqCQQXmVKkUHMmb9QPibrcMvG3adgRcDxCmUHczA2wemFJgndmKkB3trBOW6EZV5Qblx&#10;XO95XBWpzBSzg7kK+b4E1VwOzA5tjl8KmDHATAhdCucq4CSoYKaW9VAt/EcGmF01A2UUM+ummsmE&#10;ylgx49LceVYvkI4BIiwEiBycU9Xsx7i/uaiaUddFxWw+wiGiLWKoW6qYMVQzbg5UM0BGMbtq9ggN&#10;ll7QXDkzcIAaGncGzSf8iShmwEyBxf8MmPE7opptKPHoU6Fj9oUwtIUZ514NfZtUQOaliIncUMXA&#10;tQDmOO/GIzafRgpm4IsidjBjQBUwpyoYGANUtjuYU0uPdTCzBMTeAQiY+R8gv0aVxAcF8+hSwXxd&#10;KZhjuJzy90gcjt00EUPlADPTfqJco1uBMDLdf68KfQZmfJtx8iJmlTtqYAYEzbqXSmDGolp+2sBs&#10;8bPKO9GN8ajyeBHMHJsHM+5Fd2PgxuI5kWcs7cyN4fk9D2ZXyw5md2M4mF0xuwG7PJi5VlfMppoN&#10;zGpZzbxsMzECZQBNJyBK2XzLel6A2dUynX4WPifrkCJmH2rZ/MuCsqtlXBj4kQlLzIPZ5lmeii4M&#10;D/NzMKOYqSDzYI5ulxello+ELvK5ymJVp56p2AJ87cMgFk3BgA4si1POPp4KlOGgQxlA27SrdAZm&#10;URgpmB3ERWM7StzdFpGf8I6lexmMu30HQu2Q8kEG5aYJvYcJ5SvATCaoEgwczClkK1k5MPM7hTN2&#10;PjCbnzkH5jXt99unc/icjsO5vrcUzChkoNymjA+YTTUXwMwIJ0Ejg3MzXzAQdFM4O5gdzr7OPuAM&#10;mKOvmfMyKGdg5pt/uAqAbBHORTAXfc0qQBmc3Y3BOajmFM4Yv0mHd4FyppDahD8y3BkAmaYtcI7R&#10;G9o3ogw6+Wzo23DCXBkDW16ygSeAGTcKFQT+ZcDMJPp8ZNX9zA5mFDIAxZ2B4Q924KZ+ZoDqYM7D&#10;GTD7sSmYPTKDdaIySJ80op+ZTP9BwXxSYH4r3PKH72dg/rNw3e++H3b8i3MGZr6SDZjbrnzIwEzn&#10;X/N6QXpKBWH43lA/9kBonsS/HN9NnVo/JWDm6yV9h615DSyIBGCwE35NmtMDM6q41YReCpjbcLfR&#10;+hDcim6MymDGv0yBpdkMmFHNwCEFswOU/A6k8DHXSRGXAzPLBgGtCGaiMhaC2eHs0HMwU6E4mPlq&#10;CbHL+JVZAmlXyoAXRexgRi3jW0Yt0/kXZ3iMZm4MHesuDCq/+e3v2/SfuC5SMPObUZc8+/RrLHT6&#10;V1LMsRI5IcX8gtTy0xJ2jxhsV+pZGpsE12jF0XzYailY3LlYTTd+5QhmXInmVsIvbMOuUdoLwey/&#10;fWj25U3RReLMZB0+kj6crcGnPKhyPlKEcgmYrUewK/qYrabI4OygdfM/wPhdDszpOX4xi1k5MBPK&#10;wqfaMeCMWwMwA2UHs8PZoQygeWHR6LxRk8nNhmqWqmYHdTlAsw0wRwPObIsuDTJr04jgNIw7g8Lk&#10;cI7NczegGF0aanImqtnB7OZwZmkRC2raAGZqaZsrOAMzv8kcGJBGUdcB/rFDoWPuaBjc+nIYkjEI&#10;hRF5+Jlxt6zU8wPMl7c9oEL/uEEZPzMdgEAZ6AJQ1KzDmW3A1/3MQJffQLWSavZjMQczUHYwEzLn&#10;g1MAM26WhWAu42POwuUAMz5mwDz56ZNhx798K9wqMH/27u+Fj/3Rn4Xr/7f3wxW/8rp9jLXv5idC&#10;z/UHQ/uVyjcJmOsmVeiG7gmNEw+GlqkIZirMGl1PCuZG61hSS0JKji9sMOoPxcynh/qnXzQDDHTC&#10;nQ/MHbjc9JyBW9GNEedL5v9SMEd1poq0fY+FTwFmJi2i07ccmDGAamFydPyVAXOpG0P/Z+FyqGtA&#10;Hs3BjOXBjPvFwQyIgTKGnzmGzjER2EkDrbkxgG6mloEyxu88lFHXQNlHVk4zclBLh7GDGT8z/US0&#10;VlDMDmXUcgrlCGblubGiYu5UC7FRZXCN1G7KrqiQiYhgMqLiEOtqiSKAjNXqPVDmXC3TcmEOC5Rw&#10;tAhhB3MEMr7kON9FVORF94XbajGWtOuobIf13nJQxgquDPOdKDMAVwez1xwOWpbpH5QDs1sezm55&#10;KMeLXgjmVa33K41owBnV3NAHlIHzYyoQuhEzZUCaixmYyVC8OD4Rg38ZKJtyNtUcoetgTi0Fsxvb&#10;ATMvmQ6FFMzNUkEUaFSzwxkwY/71EdbZR4ECyh6R4X5mP8+VM8Y2b8auVuZwMANhd2egoFDNwBow&#10;487A1wyQh7fy9euXpIpV8WTxzFwL7ozL9ExXSqGhlL0TsFXABcKAEzDPXfVumNzxhgEb14XvA7TA&#10;18HscE4BDZgdyL50A84AnxGGHFsezIetN7qWqIwMzMU45odDz66nDcqjH3sxTH3mRLji194Mt37h&#10;G+En7v3r8PEv/2m48ffeDzt/9ZzAfERgPlgAs4fLAebaSeVvKeamyYcEZjr+HMwAWfAyi2DmG3D4&#10;PPkcP5MW4WOm5x+1TKicgxkYlwOz+5iBA2BDeeLGiFN9Egoa+1DolAIe9VbBK++o0C5rI4ZWpjIR&#10;h+PHVhV5hP9wKANoYGVKEqhmYPZIDMCcqmUADZTPB2buLQ9mPhRAiBwuDJZAOfbHnDTIAlyHr6tl&#10;G0wycSY09tC6iPvMhaHjUdhdOpfKD6U8upZJjYoq2eKYtbR5liWsot9f95RBOa+Wu5RnmTWOQSQM&#10;KLF5TKjs+FaideolgMRt0ca0nfeENZ1xiHVNjypAlb26XlXgsvo+ynEceUmZA8w2H7agHF0VpWYK&#10;2VwjAr65LuAb/wcH4SEhybG1W6ey26ByjTvS3GnjskkJSlmTgFw3pnxCVAZgJpbOQetwdkCz3WHr&#10;N+dg9nPyYM4f77YUMBPXnAdzdGXQ+afMJEg7mFHNDmcmvAbOKZg93tE7+VLV7OaqGSD7wBN+R39z&#10;JTAzQETNSKnSGDoX4QxwHM5sozA5mDF+O5wBcwpnlvicaMqu6spUsfmao2qmSeVgBtQO5sYxQuH4&#10;ivZLYURw7s3cGah6rsnA3EI4HoMqVNAy1exgBqSo5vmr3zMDskRfOJgx3BUAuZJLwzsSOZZlCmfA&#10;7CMMSYfnkgczIwDrADNxzAUwq3JaSxwzYD4URj/yosB8PAPzW+G2L0Yw/9hX/tzAfOW/fD3MfBYw&#10;PxF6b3gitO+KYG7a8EAJmJunHg6t04A5a8UQ8ZOAualPzWSBmSY2YKYDmeHYnaNHCjHM5DNmc1sM&#10;zHT85cEc3RgCs/IHYAbKEcxx1N8qVciXSS0DgmUqC/6MHMz8jw8uAaRAOQ9mt4Vq+YOC+TnBGN9y&#10;/OAqfmWgTPmw8DjBE+jSqQegGVziw69Ry0zPy372OZgBOmrZh7ybWs6BmfV2nVffDZQRXNGvDJQ7&#10;smgMfMxmes50UvqzbtD9w48I5SJ/omAUdwTn1R33Csp7BWS1zmT1fRHIDmfKG62W6Ou/bxEwZ52I&#10;QNl81e4t4L/5P5gY+4cotwgu5mhpGYcLsgnZpESllkzsRUQG88YIzFLDCWSR/kC56HMGzu6j4U+9&#10;FuCcUij7sQ5mt4pg1kNbqYtf1aK0uAG7CTogi0atV6dMjNWrUDfImgTERofzIIXgKWUQZSS9ODKW&#10;gVkGmBt6mSKRzIGfmNoUOBctgjkq5QjmCOfo0oh+K3dnMFMVYG4aBk5SzYTOMeBEFYaDGfdBqppx&#10;Z7SMq3koZRsLGKB1MD9i62yj4BFgvrqHQSF6/nqJpowzQLs7w6IzVPPW6vgGKT7g3Db9QhjcdMbA&#10;PIA7Y5rRedFtgJ/50hbV/G2qrXXNuDE6Z3VPUs8tRLWQqQVr1PLcVe8YVIGvd+oBVo/WyIPZ4QzE&#10;o585QpnPTLFuNs2Xt0/Yx1/5vyKY8XsLJpMCwZQqrVFXzA9FMM8IzOtQzA+F7iufDCO3HxeYj4Xp&#10;z54IO38dML8ffvK+74VPfPXPw03/h8D86+fCrMDcf8sToe9GKdxdUqSbimDGlVEtMLdMq+WAYqZS&#10;E5hrLG9FMNcLzM0CM/Hvg2q6j6973fISiq1rTNsE5u4J8osqpApgtsgJ3GxqxRmYVdG16fnU9h5U&#10;XhaAZdU9ereCboPeewMVM/5lqWWG49rsYhTqdjp6qZjJM4li1v8C5/puPS8pcKxR60269hZtx5qJ&#10;LkEtqyKoVUVgYLah2JjKkC0xXXu3AJ5ZYy+qFCgrX8hs/mIp0OG1UsuZb9mmLqD/ReUD0JpaZtAI&#10;0RZa7xFQUcF8AdvmsZFixsfMvnZB3NWyg9k6WAVl5ljuo4NxUtu03iP4t/Qp3wnMfNmbSaMo48zV&#10;3DFKpx9QPqL3IWGh50xHX7vyabPyJM/4skYBldF8Ysxy2GNTT4hHqvhWSDGv6dqj1pKUcp/40q/W&#10;Wb8EoKxWUK7Ru1ghUXqpzmPaVexiwZdh1JcIzJcKyNhl+JrxKTcLym3imaUt3sE82XI4SXkVlNeo&#10;4qUck++MB+R7Gfm/WWBuEqQbpaAjmFHMKuwrDLyR7Ph411hkBB1w+HkxFKyor2NSY1tq0T9c9FGX&#10;U88L4KxtKcRd+rtRUdR0S/H0UJs9bOqikXklgF6mOBgR5eqEF8goPcBsk7wYnGl60qR6zgDr4W8R&#10;uNTmEcicEw2/dAyTy8O5RekTTkRnDn5DlFCt4OzAcTBjgBfF26SX0Tqh68i5JzCbo5ipMLWdJcqJ&#10;2pVmjynjDMy+nfdFbU4kB4qP5jghcgCZL6DwtREUcIuUQ40KMmC+rIVefppSDytTSHEI5KhqziMy&#10;oVuKe3izmo8b1HzUuYAW6AJbwMzSwexwdkAXwaznr3Q9bTd+k37fOqks/UYF0kTnfmqHlFFRDVNK&#10;azxTzBOC6NT+UDf3QKhf90Bo3HggdO08GIZue0FgPhpmf+JkuPI33gwf+dI3wk/t+evwyT/+03Dz&#10;v3437PqNV7XveQNz/03KD1c9bEOyAXPrBimVib2hZvg+QTmCuU3vpFn5xsMxo6tMCl4Q6BrR85h5&#10;KYzNCy7mEnsq9EweDQNzJ02ZMTIuD+YUyrgx2keVzoSe8YTyk1WSj4bVXTFfcO81/VRMqpgHyQO4&#10;MWjVqNmsZvClTXusYo+jQKPbzPos+A8Zs6MRPlpLmJ+WKF868lr6tF9LftdJGbOfaXX9OI9uKpgp&#10;ZdS33qcpU4RNMTwUn23ftPLV+tdskEfvJP7krNzoOJtMDCM2WUs69PAPE+bWIRA3dausaF86Etd9&#10;y7gxADOjKzHSdrOvXausUimaUW59nuWRWCa5ti4++EsYqJ5z96wqzLFnJG7iZ9suaYpRLXxoAJ89&#10;ngFz23awvEegFFf6H9BzRbDo+WB6F+5O5F1wHp1+8dNeX7ePpGKsY5e23Gn7GCzC8alZ+Cv9RUqP&#10;cm19QnAg61OJLUXdm1qLTYJzvcpBncBcM6KWlThxEQoM/0cKWuDqUHZA+74Umuk5fp6D2eHsS4fz&#10;+cFcmj7pcQ21UozAuRyYG6SgKQidUifU9EDVFLOA7HB26JpLIoGzKWGAm53j5hB3MOPS4BjATMHM&#10;gxmXhoOZJVEWqEJUL/4kmi0sAbBDOIUz2ziW3/i2MFSyq2aO4be9L1o1KC6BObpKnjXwAeaRza+Y&#10;zxhY4pLgeoDyJSrsxDQTsZEClN+4P4Y3qykpVUuUBu4MoItSBsyuohcDMzPOOYgBPua/u1Ro+A+W&#10;sQKLYGb4KdN/OpjrxnWvGZjr56WY1x8QmB8ogHns40fD3E+eClf91tvho19+P/z03u+FT37tz8Mt&#10;v/9uuOo3zxqYB24tBXOzwN66sRTMbQ5mgS8FszXl9e67BeaR2ZcNzgwuoSnNN/6WCmbcGHT8OZjd&#10;rUS+KIJZQiMDAnAuglkgaN5jIOa8FMyWvv6HTnBgi3HtwJi4ZMCMAWaH8oWCmc42Lxt0og3NvxLG&#10;NpwLQ3Oq8MdQytovM2BK0fosj0AZwOKC4HNPjV3KFz3KF2XADJQdzA5nhzL/wXXE5x6HXWOFCfBV&#10;DnExxk4+/adaezxnXIW0MBgLgH+eZ+hgNnetni3AZc4LoIzVDqp8yQpglgFSgMo5RTCjmMuD+bJW&#10;wCzRqXNSIPM+SYt3a+4LqWSiqNpnJFhkDmeg3CDRBphrR9WCEyMwAzNyOw/ZNR2EreHOiIB26ObB&#10;mT8vBTOGnzqFczkwl1fNUTnjHkGx19B8F5jo0WxQrYhz38HMOpmW8CRrgilTAVb8y8AZYz12BEY1&#10;7HBOwcy+FMxs89FESwEzhc7BTEgYcAa0QNfBnEZb5MEMgNmOMua9RGWsDJOB2aHNPtKnmRsHszwT&#10;euaPhxHmzth61jrb3P3AtQBkwIxRyB2YDtHBjacNzH1rpVYEZo/EALj4iQEzv4EysE/B7HCmcvB0&#10;WTqYfRvXh+HCAcxUMtUDgue4YCJQNk44mKVgpgiVY8pO2ab7Q+fOxwTm58LYjwrMPyUw/3YG5n3f&#10;C58SmG/9AwezWg63HhSYDxqYmV2uZdODoWWD8ozAXDtyfjC36d33jOpZCswDk6fMv0ykT+/UMftU&#10;F62yCGa9yzJg9vhlB3Ornot3xBYq7D4HM6pZ4BxEMe83GFymJjeKjw8j2McRhmLcvCvmvFrm2lMw&#10;s8SPXJtB2cFcAmS3CmD2PE+nH2oZMBPPzbfyTClTTihPPUQ+MT+NFOv4SR3DN/hUsfephdWhJnuv&#10;yqL28U0+D49ztexgZulgZi4MvsVX16Uy1al76Vd5zsqnVRYjyo+mlrNY5ckXVVkeD92T9ItQbuiH&#10;2SsYA2VCDvHVRzADS/pwqlHJQ4iCA6F+hL6aWEESvoYr0cMVL29Haav1kilmJh1yOLOOGZhR4wzV&#10;7pbK7hSY+aKJ0mCINek2jum90CqcViUlGLfP6l4EZtabBeoGARulnELZwExBX4UlcC0CFrdGhLMv&#10;fR/LPKCxuL8IZu9ITOGcV87l4RzN08Dn7aEsqGZ6sh3MFC7iQikoLUPx5QFRh7GbA3qpcMbYT3qe&#10;poMZKDMhTQTzQQGn6Gd2i3COqtehXM6dgfHbLVXGrLONNICz9xbHqUIfV3qo5qdD58wRg+uYwExH&#10;G3AFmFwTIXOXNu8NFzcyr6/ANHnYjsfFwJe5J3actXNR2oAZEONjdj8zcGYdMBOxkSpnhzNTgALj&#10;FMypuWpG1TiYq6RW6hkePSngGJgFGwMz82QA5v2mejt3PhoGb302jP7oCwLziXD177wVPvoVwPzX&#10;4dN/8mcG5qt/69Uw+5OHBebHBebHDczMx9y6+SHzMTdM7hOY91QEMx3MdKq16/33jav1MfeKLQEz&#10;Hcp9fHBARucSlbLNg5xBOQWzq2Vca4C5Wc8FqHqlbZU1k9UMoNQovAABlYZCu0cg2WN5h3cXK0BC&#10;M6nIo4+ZawW0KWxTMANlwuLOq5axDMzWFyNDBQNm8jrgo9NvfOPrNik97gWHMscR8ZS6PxgIgnUM&#10;Kt91SYTIWgXt9gFVzlLLeRdGahHMJwKhicCYDk2uzUL3srKZgtmgPHHSRvYNqaXYp7y1UuXBQ0q9&#10;085dGK6WCVFrUV5r4HuP4/oP+jRGgPMjhY73CGXORQnfrYryLgOwg9mVclTLd4XLBHAmtl+pinW5&#10;oMxcyqvxW488qnytFtg088HoGc3q2c1IJWfLZoEapZwHcgmYV+umAK9DOTVg7O4MfL0O6FQ9M5Sx&#10;OJyxCGYHqnckop6B7fcL5uhrLgUzE5QQuE+PrMMWsObBjFvD4Vx44ZmlcPZz+O0Kgv18b83VsoO5&#10;ToWSwuN+5iKY40xhleCcghnocoxvT/3J/GYf5r5mOoco5A5m4IfyHdnyig3owAXhURDuZ0ZF0NSj&#10;2QcocX/MXvVWuOGzf22/e+ZeNDADYtQyYPAYZXeN5MHscMaP6sAHzITsYShpjO38H5UJz4VnsqZf&#10;79IysKA2KSVYAcwdVzwSBm55xsA8/9Mnw+7ffTt87KvfDD+z/3vhM1//i3D7H74Xrvmd18IcYL4t&#10;Kuauqx8JLVsPFMEsxVw3tleF5NEKipmIB4FZ77tfhX58rWCUTZBPpzJgZu4F4BBbSkUwA0wHM2oZ&#10;IGPAmRYNeYP84GBGnaVgruojfh21fLfeOVE3j9oz5dlaZajzMf6LTsoUtly3uzAczIzwczCnx2EF&#10;KGMZmAuDsTIwo0hRywAZtTww+5KFDdpIWsqGjneYcx77ULu4IZp7lFa38kK/KmQZoEYtp1Cms28h&#10;mE/a/wNmWi68C+vM1/UUyqmePdfGAJLeKZny+CT9KspXy+FVVlYMyqrgAKyrZaDLjIIbbnrLonKI&#10;ZQfQDmZ3YVQCc2oGZBn7gTJAdjCzJF8zH0v7rFpOc8+Ejlk9izndh6Ds1kQkUuJTxhzKwPoi62jK&#10;FLEr4dTYDpgxwAwUWbp6TsHscHYwA2IHs8OZ7QA3BXMlOLuPOgU8cMadwYgefMtYBLMyfbu296hw&#10;ZC/T1a9DFit2BkZ/cyUw+3msl+6PYHYop2B2d0YezN6R51B2Y1tqDmaWZDLrmFXFyT5X06yTHmBG&#10;edJbT+EHftaJJygzBNrdGVwXQMCdAZgJw8Iv7Wo5gvnfmdLtzsAM1N3P7DHKLAFFCmaHM8cxcT4g&#10;BsAY6TmYcbXwG8XM9aZgZvIWCknTlCrYcT2DCb3fCwHzHX8ebvv8NyKYf0qVk8A8cDNgfrgA5iZm&#10;l5Nirh/fF8E8rUKfgZkJshxaxMF36B3jwphY91roGj5qvk4iAYhh9ukj82A2F0MC5u7JFwzM9HsQ&#10;vUO+4B1gtFhSMOPjBMzLO+41MPO+rSWUgbk2y1uYRY8kbozYYRnVMoZyLoA5g3MK5hIoYwZmiYwM&#10;zEAX9Qv8gDFuDCIygHTBr0y5QODoPMDMOQA5uiEkhgTllt5nDcioZZadI0Uwmx+aKAwtDcgCM9tx&#10;k0QFDuzj0PAIZgSUyiCzyKkV2D0tIM+dDN0zx/Wbr/Mon40fEiTFDKni5vEntH5vWAaUOwRlcy1I&#10;LPbeH5onngjrbngjtM08ZXBGNdcM0XrBlRR9/BHKuDGKYM6b76MT8XJVqA7kVfqPKr3XmKefCp3z&#10;h0PPet3/nDij68RQy1jjpFoGAjBArkKMaclvt4sAwGoZoAXCbg5md2c4oPHvOpz9uLxqdjA7VIGp&#10;gzUduJIqZwezG8dUAjOdgLVSHviWMXdloJjruqUclLnKQdbBvBTVnILZ02M/rhJcGSmYcWU4mFN3&#10;BgDi+WIWhSDgpmB2vzHmvmR3cwAu3BmYK262cxy/Ub4eUkUHEXBGNQ9tfMmm2QTQwBSfMteCO4NO&#10;EQyVjUIGzJNXnAtbbv6Oqdzu2TgKkMgMXCEobo9R9siMcmDGGKruypgIEdS7QzkFM37xQksiA3Or&#10;QAmY68YE5vEfPJiZxKhRYG6YiGBuXwTMXSNHwtD0GQMzYAHMhGYNCgbM7UtEzlLAjFpmna9fkyeA&#10;Mu/BwYxfuX5Y9ysw0xFFIQfMCCWeEc+U51vbH/MWrgwHs5sDFiBjFpfcqXyUAzMALwFyZgxSIRQQ&#10;0AJcB7O7MVDMfF8PULPd/MqZWnaYo5ZxYQBmfrta7hxS5QyUtfSJilIwF8Lk9Bs3B+fGDj9gr0p+&#10;MA4mKcRUj8ZPpJGvB9afsnyGwKgZlBCSGr6sQxzpus+gyxJb0S2lLFg6MHEtjO44qWOe1Lre36jK&#10;Ur8EqfankRgpmFM4lwBZRmW6vEvcy9wXzBJnMxfqfzrmJJTWqfW18Vjomi+qZVwYqOXUjeFQdl/z&#10;AjCnlsLZjW0AOYUzsE7hzLISVDF+5+FcztI00vMx/hcw2wRHgiFLhrgC5xqGp+olp3B20GLlwJzC&#10;2X870Fm6WXoCc7FwOpijogHMmIOZCWgczK6aAW8ezEDboezGdtST+5r5nYIZtUwnEQXdw6oswmL+&#10;pH1pxL82wr6iOyP2VnMOIAaUdBiyBJ5dGZhTPzMuDNYxVNxiYCYNCsz0lW+ETTd+q6xiJrwvD2YK&#10;U/MPAMyzP/V8GLjtidB/8xOh01wZD4b2rY9IMR+4ADAftY6/yfXnQktPhEXPxDGLYS5GZPDuI5TP&#10;p5jJF7SiMABdDsxMwk5Bp9DzbqlkHczM6udg5r9SILulYAbKWK0Anfqhy5mD2dUyZm6JyZMWjQGc&#10;gbSXB2DM80j90bggmIGP8+rwK5v7Qqo7AzPuoK7RhWBmUAlwxtoH41dJMDpagXL7sPKdxVJHw7fP&#10;6NGN13/bwEy+YqIvoGwgFZhXdO8x18SqXvFFBizJYz6tJsBsnyU8U+VWUEYtr+wRt6R43e1RCcwL&#10;gCzD/YQaB/wOZXzKQBml3LtBldbGo6aY3a/sUPYoDDeg7CFzi4IZy3fypXCOqlVNMq1zrB/HMoUq&#10;EAbGeWP7YoBO00ihzLnRrcL/Sx0IOg7m4pwHhBXRcXA4ml5w9A2jdJXpe6UwVQg5hu3AtlXN1Wjx&#10;ePtWm4z9TM6NxRhmTGohcWd4VIYbBZCOvxTM5jISjICrgxkV7Gp5aNNJ2+fGNo4HypjD28/BVwmY&#10;qQBMTUmZUaC7ZqI7gzmQUb5s45q4Ho73ob5k7J75Y/ZlFIAOwDkeMGPuV6YTCrXsv6OKU2aSpXAm&#10;goB0ADBqeWjTGVPwDmbWUzDzTNYMOJgFdRUWwFwzdv95wXz177xtnX8/98C/E5j/TfjYF94L3/vn&#10;t4ewuyaEa2rN/vbHN4RNtz8aOrY9GprXHVCB2G9gbp95LIJZ10H8ex7M3VLHI3NnwtSGVwU63WPX&#10;E3HyIoG52PFHhRyh7P7lcmBmvVp5k3dEnsDwH9cMAGS9z6zjjxAuogCWM2dD/0OmBOsH9d+ZAWas&#10;OBCm1BzM3vFncE780JUsTlwU1TKKGEP5opJxZQBo+lcMyoI3/ujaTuXdHlwNzFfxgp4NHXFHlY6u&#10;Wc+LKIyOwSPmBgLKRLjwRWzzL0+eEpSZW7k4sISvYjPNKm4MroUy1zmmNPSssbYxCabxo6Fjko86&#10;0Ln9WuCDELjEyEPA1FxAgnLN8IPKQ3rOgwA5quRqKeraIT2HkccFZDFB4MSFUT2IMLg/XN7pIC41&#10;i8rIm2CMe4ToC4/AsAnuR/Qsx/XuZ58NHWvV4lh3JHSv1/3LutZL7PFdS0EZ9wUGgN0cyA5r32Zg&#10;XiPLQxlLXRV5OLMf1exwZlsR5EWoumpOLQVtJTg7mNmfQjmej8+7OKG+g9k6RojhZESTCg/qxoeW&#10;AtM0msKNgsY+zJtNqTmEOc+Pw4rKqRiV4WaDCczXHMEMlIErS4DrYAa0qGNgO7r1jP1ODQBzvrsz&#10;fHtU2gy3Jl1VUlnBRTUz6o6oDNwZNimRoAi4gQLH42PGDRL9zEfDwIaTBmXA3jUdPzeF6vYRf+5n&#10;BszmGhGIUc35TkB8qVQC5hKZO2aABsaoZq6BJeFy5cGs5uu0YF8CZqncimB+K3zky+8ZmP/Znd8I&#10;4eNDgnHdQrtqTfjYbXfZtJ8RzPsXglnvCigThgaYe8ZeCKPzp8PkhlcEOsFQhn95YPaE5aM8mFMo&#10;58FMhAYK2cFMvsD1RGyrgxn/8ko1hwEMnU+1g1L4gDl7Jxjvz8FcDrCpfxkwG5zPA2UsTohUBLO7&#10;JYAycPZIJKDcIHDGMLZ4Hm4G5qcGyihc/NXWYcdAE4HZodw7JnCjlidi1AZhdxbBIeXcLVgz2rZe&#10;LRP7pBcqfJiOU6lt4CxrmziuPE2/x0kJh2wGROWzKEz2CMq4gO6SOr4/NOOimH0qVI2owhN4a4aU&#10;n4hPHtZ7GtO7mdK9SjXXjUQXBmr50ra7wqUCO+mUgjn6qJflzDv7PAKjfkQV84TYMKMKRUDuAsgb&#10;jpmx3j6P+2IhkFNjH2BO4XyRNSlpZhvsFhqwTTsFHdBsc+W8sEPw/GAmugJjPQ75BsxFOEcwl7pC&#10;imlQcXCuXkCmnGvJaCpcdcqggNnhDERROg7nVOliwBXIYg5dgMzxDmaHeTwmGuteSM3HLCC7oZKq&#10;dE15MGM879SdQYwjYO6ee6EA3tRQypxHOhznIGfkHx9qBbb8H4aKYGQfcB3d8qo1/QBidGfg52Qa&#10;UF0Hlerg46Fr9kjoX3/CVC0A4PNPzMsM0HFrFOKZx9SUtOHWRT9zBLMyuYFZzycBM+kCZo/OKAXz&#10;oSKYCz5mNYFnBPnxCOb66QOh4Txgvu2P3gtv//EXM5VcBspuu2vDex/baek2Cswds8yyxwT2Ecw+&#10;c6FNiqX32SPYjK2NYGZ+CYDDHMzAmfzglXGqlh3KeTAT00w+WGmdfrR0IpiJb3Uw41+mSewhXQ1S&#10;djZPdAZmXwJm+8/EHLBEY+DGcDDbkvKQOy61uC+CmZnziB/uHFVFPRO/c4hadijj+sPNUNspAdCh&#10;ikxgxs3QKygzbwXPKM7+9nRoHxCYh45mUFYlP56pZYZbC8oOZlQ0k+XXdUs4dKks9dMyfU5qWXDL&#10;wIzrqF1KuUOqvHP6hK1b2KaeB+KCIdMG1PZ7pI4fCP1b1QLcdcq+HVlFpx4x4sN6FoJnk+DJEGjc&#10;DbXDas327jM/9CWtcfReBHwRztYRKAiXM4Acbb/NcdEqKHesfaEA5J6Nxw3KbGudRSkXFXGqkN3c&#10;vZHaecHs6tnh7J18rLM9dWlwfApxh3qcf8NVeFS86Xkc48Avph/VOedUqxD7tXiaq3ENULh17VVK&#10;h0xf1xczL1C2uXUzmAJZBy2/KVxewDiGdSDrxnEOZwezW5NARIHDWKdg1uk/vZlpql1GgXQAAVbv&#10;yAPSANfB7KMBWeahjKGOHeisp9tXA+YWWjDap/+rU6VA2BpTfw6YO0FNxbkjyphPhjVS2Cu7pb65&#10;FlVuq6XA25QhBjed1PI5geIJwfRI9OFtOC24Mp8GX0PRM7FQOFVuk0yOBJijQueTVRSSCBA9y2E1&#10;ZXVc58wLZoDZXRkOZtSgPxd8gDWCU4sybqtUBeFyNWP7Beb7BebKrozrfvtc+LsfX1cexBXsv9/S&#10;HW68aW8BzK1Mycp165mhlgEz81D0CAZAeWytWjCCEKFbI1pnuk/yTrFSF9g4L4EyeYJBTkzSbqFy&#10;SnONtZyIQsncGLzDDMw1ajFEMMdhvGt6dM+jaumNqcJPwIxipiVWTjEDWPcvO5QdzJXMgW1zzaiV&#10;QJx229Bhm3tiYOZk6J85ncUUq1KXUsZquyQ+upTvZDwHYogJH6S8WFnTM2kW4E15Dwmuo9pvQBac&#10;BXlzY2Rgxl3CJEiuljHUMhUBYDalrLJnqlkttQ79T+f08RgZJAHAs7hM4u+yNqnYduKI7wvVgvCO&#10;T34r3P6r/yHUTj0eVuG7HxCcBeY6wbhxQu9t/KC5N5hqE8ULZC+R2vZBJK6UUyi7Ovbf3tEH9BtG&#10;DxqUUcoO5N5NL9o629rm1GLMwOxK2A2VDJArWXRlLAHM7qpweLJkmx8HYF01RxjHSA5f5xiWrrAd&#10;zJinD4gd0A529qXXUkiX/9F1W8UiyKAIa1GNyqQOZUBKJnIVzJLfZCb2pWBOLa+a/fhopQWRJYU0&#10;BTPGrGXRz1xUzN6RhwpOVTPrroTdHMCsp/fp+yjgVUqf75hhNgufMixffTYIrn3RJjbq23jChoNW&#10;SWGvUgsFKF/eoetQC6RBEOjfKDUieNfpPMC7+8f+xvzDuCMAKwoXI02gix8ZKFM4WLp/2yIJZMQy&#10;d0yrgAnMHJ+CmUgQ1vkkF88kZvAHbbpDmpn1EwJXAcxSuGXA/DO//mwIt/WUhe95Ter6+V/7V4Kz&#10;8oQqkcKoUYNytF6pNcA8JIUMmGmyj66jaf+i5YMI5cpgpsPPwcwx5AGM/AmY7f1lYMa/vFrNaVfL&#10;tYyEVAWNu+dCwNyYuDHKgTnv1nAwUyHRSvDONlwTcWpTtQ5Qy1lnH0anOlCmbNECZbAN4OQ3z4Oy&#10;YR3kOq9jmO/9xc4+IBzBfDK6MGQ2tHv4qIG5oZepEyKUbbyAwEz6GOGJuNdwX+Bai30ZxHVHMC/r&#10;KLoUqtXyuvKzfxF+7Lf/v6Fu5mBYjZsIeE7o2nBfCM4cQ0cdHXIsI5gjlCuBuaiOo3EerTzmTmbg&#10;iCtlB7KrZaCMeyO6MQBxUQ27rzkPY/zQHk6X+ZhLYZwaMHRzeDqYHbrsY8i0q+b0nBTMnNsyrBsa&#10;Va2n3w5mP8+Aq+NTIw32pcY2rjkFFj4nnymMUCYASmaJCrfopsiD2TOVQxfj0/T+EU2W8Zy4n6/t&#10;evPVlXN0oeDbLvq6mecXAPF8sRTMXDNgLQdmtpuqysCMAXK/V9/HkhnKmBqVb5mhmoEMn0pqFDz5&#10;/p+p5i1nbEx+rdJf3ftgAcxY9eAjoXutavu1x9SEpvPu2bDrY39lnXeoW9wRgJjCAGABLWBNwYyl&#10;YG6dIGQuKuYUzCyJ2ADc+Md5DrE3+0FTHi2AeVJpZmCuz4F5+COHw3d/9xfKA/dC7TMTYXKrFG0Z&#10;MPdLnU1ueFlN8BcE5kcEkefD2Hq+BB3VYSUwkw981F/3pFoLepbkhdWqMB3M5sbgnWZg9oElwAC1&#10;3IC/UmCm5QGQHc7+vCuCOVPLDmb7nRwDmFM458Ec/cUvmL+Yjs5ULTPABgPMtEQpJ7gacDMgWoB1&#10;LGdS3oNqVQ3p3WdqOXb4FScnAvjd43G+DWZ0bMpmdGzsUz7hPAG7nc4+lbtuKeVeqXJCOJn9sHXi&#10;ebVC9a7GnrZncjktUOVljx+uGXk0bPjI++Hqn/1eqJ/T9Y7qXpmEfkrlVmA2KPdLmAiuQ1tPmBst&#10;BbO7MRzMywmfk5G+mf5jVa9YJNg3CsrtUsJWdjYcNxj3bda9Ccxd66NabhaUm6ZwUwDgUgh7dEb6&#10;G/NYZ8xG/nnnXx6AeTMgCp55VZsC1EGbV9DsY9kvdTa++bTBnaHVaQdi/r/c0u0O8yod77CKJgUC&#10;nLuVQXOFpgjRQwWYsg3AunE852H8jnCm8xCox/PY7sdwvBdG0mKbw9nArILEJEZUGnnVzO+8asYo&#10;tHT4eaSGgzlGYcR0OM/hXSsFhlIGzMw/a7524KwC3Soo9q0/GYa3vhy65o8KfrgzVFFINRuYlSnX&#10;9B0IbbPP2OepmgTPOt0zs9MBZSIoYqxo9HeyRPUCWFdwKZjxbwNm/KOVwIwCR00z1SlTm5Lhq5jd&#10;S/cOmBsE5trx/aFuap/AzCT3EcwtVzwW/u9bPqBKrmTXN4TPfUbvMwEz83sPSplNbngpdAwJAO0P&#10;C8hHBOaXbLrPtDL3PECe8PyFGwOl3C0wk2/IC2syMEe1HCtgwFwtMMRoDMKvmLToUT1jYByP8YqO&#10;58qzrgRmA22mljGgjKUwrgRm7pl5zFHLzDONYmZ+41Qtp2CmNUp+945NljwH7p/fRCzxJZHuzK+M&#10;oZAjlGP0Bv9l8c4AWWBuEKCx1jEmy2ICLUF7LMYsM4iEL783K+9UK5+tVv5uYX4JCTtafORloEzL&#10;q1Zg7tqsNLYcFZhVXulQlgFm1LJBWfntcinsOh3LOXTmRTATDleEMp2wuP1WqLJc0XvAbGWfxJ+E&#10;DNEX7fO6vkwl92w6GbrVKsU61h0LbfNHQsus7k3AxZqAsCwd9eehc278BsYda/FL02F4JBuSvUQw&#10;u6XKFji7kYaD0w3gchxLjhkRBDZe87al0zSoDJjA2Y9PIZ3Cme0ci1XrWGBVAmYZkRpkYAezQ9jX&#10;YwaKoGWbgxnjHD+X336sH882BzDmx7DPzy0qZgoTPfHxOl01u3HNFEaAHJuv0cdcDswcRzrAHWPd&#10;msT08CuzopoBs32KS0odf7Gr5kFVgoC3WU0oZnMrqGZlPppm+NtsvzI/nXh08AFkwOyuB8CcujP4&#10;nQcz0MHwIdP5B5jbp0rBzLkoZos/5Xno/+m04bNSzEnbOK1nOJGBeW5faBCYf/ETXwzhuobycP0B&#10;2H/50q+EVjoC9S754MKQYDAiKLSphUTY2YAUG2DuErRSMHsecQPEcYZD5jBGAR4SzPRuEjDHykt5&#10;fljvU5VinB/jbgNB3ZAqCGJa9V4dzCjncmBOIWvrAjLX6mo5BXNqKZgtCkX5v02tSGAclTKRGYAz&#10;DiIxIHcQiaHr6uZ+Y+cmFRD3PLT2ZCH/s0RBdwmwPePRjWHDrQXm2OGHS0Otjj6VFaVNiFxjBuXG&#10;ITqWiZ1nAq2j1ukMmImdb1GeIz+v1HNcrlZhrfIOU2iuhCt8IzEDM4q5ZV55eFbpzwnKEhzN03S2&#10;PS6gSrzouMuV3xAkHE/eczDn1XIlMDOBPe6JbkEZhdy/RRVOBuauDbp+QRUoA+IUzM0CL0AGvimc&#10;3RzKnQI7ZmBGwdGR5i4JB2I5S4HJ8Q5ogOuujRSeDlqOY8n+Aam3mR2v2iCVZj1kpvD04/0cP4//&#10;yYO5Y1wvVUDHlZEHMz5X+2yPMmEezGQkljEDEVVRCmZ+U6As86MoyLja5pkO4/gUwBzn+9m3EMwe&#10;c1yqmjHW2ZeCmQLpYMYMvhmcHcz2vjKo19M0FogBcuGLL9bJpHsYfip2Am46ZdauDEDYUPXAIxmY&#10;Y8cGnRi4MlDYdKw0AhgpW8CMnxmgOpgBLHDFtZGC2cO5ADP+UcCMpVEZDmZcHXyolnvg/9cw25cy&#10;fBOf1knA3Llxf/g3P351WZj+oO3vPjIYdl/5mIEZKI8xnL1P70PAG5x7MYyuO6NmtgCSgTn2SxSh&#10;jAErn7zIwZWCOboxIphRzMzNEIdh3xWjMQjpUh7gvfO+gXI5MJslkLX1DwBmzD5qLJi6CwMo0xnI&#10;oJP6zI2Rgplyg3leZ8pNfnuZimBmeHYRzMVIDCYpet4iOkjb5j9PwNw6TgffScH4mHX4MciJjziQ&#10;j1erJbxM7Li8XXlcjKjR80FgAGYgi1sCf3KTQNwwpTJPXDzxypNqJQrKppQF4suU5z3fe/hbCmZz&#10;YWRgRpEDZlfKfO4J1wQ+ZZQyUMaAcud6PTuBtVWABcYN+JCXCGbWAbFDuQTMK3XTQNMhCADPZw5N&#10;oAuYYyQFMcfR3ZCC1rdxLD5mesRZOphdNafm/+H/49c1te1lg7NdcwHKRTBXC8wUCG9iOVy9ADlk&#10;HaaYF6zRDWfsPDKdn5+m4en4MRj7Pa10u4XN6b4oaECVa3TV7L5mgE1BRSk5mFHKDua8O8PBTDrs&#10;4+sXNMVT1UwUQBXbpDJcMWOdyhSEDTE5PWBepgxIxlzVc3+cH1YQBcx1ukcAijsDA66AOfUzA2lA&#10;nMIZ8GDABLVMjDTncvziYFbeoDOFiYwA8/j+cPX194Wwa1VZiP692dXV4Quf+moYnj8TZrecLUQ6&#10;DM2f0DZieomyoGVEfinmJzfABJSBM/mBvMBHVwGz9X/o2UT3hJ7VQJx/GTcGYAbS+JeppMkr9m7N&#10;z0xLJAfmDLCA1cFsA0pyYK7PwTg1Pxcwc18o2ejCiPHIgNM6/ARlPkQLmOsEVD4zleZzz/sY92++&#10;4WzmNwPzuPLe7EsG5m6BF7Vcx5dUGDkImAVkoNw0fFSC4Hmp5DMWgQGUMfIM0UTLle8vbZWaVb7F&#10;HYe4WK0WB1DGGHW3ZuBB65BrnzqkvEzkg8SCVDRKGSBfqryOAeZL2/Tc21UpymxdYEYtG5AzM/+1&#10;4F/F4JRxtSzmnrNOvRTKqGZXykAZAAPlOsLhtOQ3hooGyg7mVC2fB8zRFeFwTgF8PgOcADcfScE+&#10;V76+zrEo5TifsuCZWB7Mbmka2LYb3zc/ddr5Vw7MZBwKDJknbylofRuZa0DqyMFK5ksLnp/nx7Pf&#10;VbNvw1xR58GchzPGb5QvUHY4p75mCqirZn4DclfbpAeY6cBy1QycV2tJaBZRFqjg/o0nDcw9euHE&#10;XOLOWNa+V5lSGVWZkoyK3w4wM8qvQc8BkOLGQDXTAQiIAbP7mdmf9zPHUDBVCLom3BWMKuTc8mBm&#10;fuKFYK4dfzyc/pmfFCTPE5v892mf2xzGNpw1uKGah9VcZ56MdkFnMTBTseNzBczkA/IGYK4SlHk2&#10;RZ8x7/JBU8k+5Jch2mmLiXdeCcx5uBp8pZhTKBuYk2PdXCnjtrGOP+VngFz0/QJOQTfzLQNlDFDT&#10;cd4+etjKlgsfykOqmC2SIgGz+5ixdoHX451tCDjf2RwSkDMwM5AExdwh5Q6UcWfgIlvReUBQ3hMu&#10;YWxDj0Rav56nwEz/CKFv5B98xkRftE4/HXpm6AfRc8OPrP0oZYeyK+YUzIiTyyVSeB9UkNEkcHBd&#10;5KAMiAe2qgUqi24MlQ+VK8DrEK6feNoMpcx2DGi77xhLIY3573R7/LRUAmZ3O7gBxsWMYwAu56aW&#10;B7wf67DF8hBOLQ9tT2fL9e+FnunnlOFTN0YpmCkQZJ7UD5jC0y0FNMfa3AYZ1DG2pZY/3o9lnf9g&#10;O0sybQpmtxTOwJX1qI6U9hjg03XJ+M12NwoqS87nPD8XMBOLywx7+NZRzKs69CwE5hoVaPxzvetP&#10;GJj76ZyYfc4UMxkcxUwGJWMS52ydLGNqfo3EKAz8zEzTyRKwss39zECWQuPAcDC7AV/AHDsAVeDV&#10;wmkef0YVxeEKYH44TO54Mvzdp6bLw/If2P6fa+rDz950b2gbOBRG1uEjJZKgOLiknCuDvAOYAbS9&#10;f+UN8mE1YZy0bAzMUp+CSpWa4Ay/Bsq4M/A558EcQ+ZKwUy6mAPW1DJgTqDsw7Mrgdl9y8CZr8un&#10;o/eI2Y5f3lb+69C1tKui7dQ5vYcMukReVHWo7Oo/uWfyO1FLMYLpWVVKTJgPmE9kcD4RuiekgGXN&#10;A0/rWrkuOllVQQvMLSNA+YXQMqq8Mv1i6JphIIlaaczxMki8+8Phsg6iI+4PK7pxWUic8PzU4gDK&#10;cQBJDF2jo6995pnQPaX7GHnM9qOWlymP5cHsUHa3Bv5mJjKqUl6skfquJd0R3beEDFAm6gIQD247&#10;HYa2nylAuXtD7OxzKGOp+8KhzDHesZcHtMM5NZT0AjBjDkHMIVrJ/DhADNQ5n7RYd1dEmg6QTc9P&#10;YZyaQzl+RupRO5a0Jgj/Ekjo/ItAzoNZRoGQpdA8H5hNjSjj+nn+u1AYEjCjEDifDOqq2TMq2w3a&#10;CZiBqsM57QhkCWwpkCmYKaQO49Q4n3t1sNP5x0Q8Pq8wYF4JmPUMcGfQoYdSRjUPbFJBWXdUkFSl&#10;MvpEWKmmtPVIt90rBcIwZWUSIJpFYaB2ATPKGRgDZndn+O8I5IVgJjIDMONnbuPzOYB5QqpZyhww&#10;84FanoOD+Yk/PGCuhHKQ/B9mu2vCuZ/8TJjYiOI7FsGVgRnzPOVLwNw9qUIoMLtaxmr0PABsVMC4&#10;MR6yiXfiFzLutsgM5gnmnXvLaDEwO5QxYAuYXS07lJcCZtRyh665ZyJGYjCjG4rWv7zNCD8sjug7&#10;ZC4PwuVcjHDPlAOAjAsDcPNptyKYCY2LX3xhH2GmTJdApUbMsk0WJjA3j9LxF1UyRswyc7Ks1j3Z&#10;jIidEnmCZMPEU+brxaoEZ+bAQCnTeW2T0c+qcpBi7hjDL69y0veA+ZZTNwbr5DmAjCDxUDjvQATm&#10;gJ7RgcQeMzgEAKOQgfLwjpcKYAbKhMW1zhXVspsr5XJgxlXh66lCTt0bRGr8wMAMNIGzp4HlwezQ&#10;zaeRAtnNwCwYAWbvICQtIM21ng/MloGUEbFKcHbQYmQ2K0w6j4LlcHajUOTPIV3fl4KZdQpkXjFj&#10;KZgxflMQHcpuVojLgJnjuV/ATNy2gxlfs4PZ5mboVZpSuh1zR6SalbkEZgaTEHvJbFdM7OJgXqVn&#10;2T6tZnimjgEzbgd8zICZdQcz+/03QI7zPxTBzFBxIjMAM0ZkRjkwr6ZZOrA//Jdfua08GP+x2C3t&#10;YctWtRIGi3OjLAZmmvSullGX5AOgXABzf3RjAGZ8zIz8A8ypC4v8UM6V8YMCM1Cmo7OTmOtxNbNH&#10;9I4EzKiWi2BmCawBM7H81Z3RheH3DJi5bxuhhyVgJkQOMPsALQczzxAo22yOo6r0x+nsE8gFZeZo&#10;oeOvQc+QCIxLW1VxK5+2rlVe3PxihLJ+0+pjqLVPsRnnWpFYGtd7EbR5xqsWAbObAxlDIABmc4uQ&#10;7vQzBl5Xym5AGljj2qAjEPiWg3G6jg869SGnYE5VsofOGZitF7Id/3A0vrFnQ6hV+AvDnaXqcB34&#10;eomxjX2C7xoZoXerBOhounH9tpGFOrZGmQ5bkEZmvh+rFYjqZPXKrA1kaEHOriH7D9YdUm78v5nA&#10;xFdzawUMwscshIyMPagCQNNf4CksZY2ArV8FQKBjKLXPPZEaURbMrduA+uEcQKVlnZqpqOM6/Zft&#10;0zH8T63UbB7MwBWFzHUDVlfN7KPQopoczF5QS8Aso/MDqK0wd8aD9nwah6W29H88F757tlIV2Bo1&#10;oRsEyLbZ50LfphOhX7b2hnfCxK6zNusVgfIOZjpX2gRmfMqo5lpdP4H8nRZdETvxUNJpZAa/HcwR&#10;ytxrNK6/SxVCPx0j+n+ahCgePtXeKkA3av/6qw+F8NHu8jD8x2ZXV4VXv3K3RAFQpgVFRU/UDyDQ&#10;clAtDLUkuiaZH0OtuU6VFxlL8gGdnbzPeqkxwgOXdwoS7XeHZTK+Pdc4qnev91+nZ1enZ1mPi4o8&#10;prTIl7XKewiM+N9FK4gGlKiWjdrmxhwgJaY8isuLa27Ve2yn0tY1A1YqHWKUawT4GsEXq9U62wCq&#10;QbVP75rWoc5v0HU1CsrNuDCkttsnBBvmtJB1TRw110UP6+NHQ/OI0tY9UHYsMmVA4mUYha0KgXkx&#10;JnXstGA+dUTLo7rnQ8r3T4VlysfLlddrJ54Iu378O2Hi2nOhWtCkQ692VOVYEG6aOiQgPy2wKU8J&#10;0PiVq/E9C7IrBOVl3cD43nBpZsQwL+/cF1Z2EwMtIBNuR+RFr3gypPKiNFtn9Fzmnw9dFqeMT/lM&#10;GNj2UujbApCJwngxdK4/ZlBtUd5OAVw0Ypnjsm1eEF533CI3zLTeThSU9hWAnMHYLPudgTlOOpRO&#10;PGRzUQA7YJjBhGUlY78b53lzm6Wn44Aqdz7m+zGHEXACWqgIjkn/x/+r1Nj2UBhUExTfHiOu6BVn&#10;6b4+VyNuRXUSj69k7Pc0aGp6czMqRa4zpkeIk6uf/D2x5LpdNbN0OFN4gRpuDfc5FqBM8w3/Wr+a&#10;ab0PxgD75Dz+j3SB8nJlanqz8R1T83vHxbaP/WnYeOs3lameC1WDD2VgvscGnKBmCavj6701gyqQ&#10;o1I2U4cFWGWsaWVCFWLADJAdzKg5nwMirYS4nvaZw2Fw80mLBgHKdKK0CNAtAvN37/xKeQD+I7e/&#10;+7Wbwuha5RXgB5gFG8BMi6VzQs9Kz4XfdMRitN7q9JsWAuFwzL9c1b9fz5vOp7ul2u6zeYEBMyGg&#10;zDFu8FS6Zpki91YZLbSyYM6sRE0jRHLmabfp3XG9wLlZgDXXm1R+wS8uo9XoLU3+ywQL6SBiTJg8&#10;YxMKEXeM4nVjVKAbLgyOJX9QLmooP7QqM380owcZ2s28G90Tz4f2ceVL/W+1jq0SfNeM6Zrnnw4f&#10;+dX/FGZufitUjwJlXYNBmQEkqlQys3hlKV5XwKaWuwDyPWaso5JXdKnMSdggcEzkqCyt4sO4Y4Ly&#10;rN6hygoqGRinxkASIjDSQSRRKQNo3BVSwDIDbgLmCGVgXjTAHM8rukHwS7tvugDmlRmYHcq2Lmg4&#10;7FIQ5mGaNz+G81IwY2yn4KbHp+YFG8uD2UGXHs9/edpF4zoflvo7LnAAK0CISZFn8CwHZrcIGSqB&#10;IpA9jQhgoiQobDTr6Sh70tI1NaDtniazt3H96X0ZYLN7cDC7cmbJPaZgBnDua07BTIYiAH6l4Mw9&#10;83w4luNW6f4BM/GeBOM3TEqpKuPSgbH1o98NOz7+Z6Y4yMTeOw2Y25Qpxna8avNmeBA/LggUs/uZ&#10;gbErZpZ0ANJBkwdzvZqazH0xvPV06FRzz8E8tO7J8F9/bLYs9P7fYv/95o5w+649glwRzC1qPQE6&#10;DPiVgpmWUASzzSbXx8CGCGamnmyaECzHSCuCOSrw8mB2SJYDcwrlxcBMJQKQqURQzlQwABm3i0MZ&#10;q5dCdtcc/7Wa8QG6NkCLGwsw4wuOEwwxTSwxyGriZ8O12wXe5iGfV0WQ1zOoVZ6qHVK50XmdE8zA&#10;p1bVrFpz9vXxw9YKXdmlZ6dn1X+lhNXcE6F5w3Nh9+f+Jkxcfy7UCNR148rTtL6UpxEYwBRIo6Rx&#10;X7h7wuKWc2BGMZtaFoy9LLEkRpn0TMBsORF9yTteMXMw+8g+FLHDE3MAA9uCEk4MMHdtINZ56WBm&#10;+0U2yqUjAtknr4+KOYIZYGAOvkpwduC4pdAEQp4O2z0NL8iLGbABTkDL132fp+X/4waEmU6T41n3&#10;Yxgizfn0ji+0CFQUMZBNoYwCdziTBnCmeRohSmcDUCZUTDU6/nAVMv+dvxdf53p4Hg5ojGcCkL0j&#10;0DuELJ0EzK6aV5GGAI2Low51bSP7IrRRBQTiA0QyMmP4Z294O4zsfNk6NsjI3glChMaYMuN1n/1L&#10;qeYTprQBc4zWYEIiZbzEneEhcxRQwMxzKtyn1AdzCjdPCMTbT6lCOBpqdA0/c/tdIVz5Dxyb/Pdl&#10;u2vD3+35PTXvI0BTBeqhi9bXAZgFJvIKkRe1gzSdCdGKapmvbQDmhpHH1ITXe87AXIBzBmaHMr/z&#10;qrmi5YDsaplKxFwYulZ+M4UBLhc+ZmyzFBJuqm3xWIFb10LHMu48wOx9DaheZnvrmjlh8ccO5jYb&#10;Ui3ICsB8FovJs5pUFjvmqaAP6Z6JMxawpqWqteybOW6+edyCVQL4CpXV+plD4VO/9x/D4E1nQsPG&#10;Z0P3VadC944ToWZS/88AErUCAbJDGbXLQJKVAjIuDHNjCMLA2A23BvNkMGgEhUwoHEb0BWl0bTwW&#10;+gmF2346DF3xUhi8QlAWmPu2Sy1vUUsS98W6o6FZ99HMF0lQzWsjkFHKLIGwm/8GxCmY2cbxgDkP&#10;ZPtNZ6LgfxE9xEA4nSuZ5ZqsqQwwLNY5AXQK4MUA6/sBI+f6x0U9DUDllh7vlqbl8HP1zDkRwgvB&#10;zLkcw3kOb68UOI80FloRzijfFMqpAXq/HsBJBeAAZTvps+7Gb78X1jHW2ca1eqXlz4VrAcpu7qZw&#10;MDucvRkGhFkCZQaQsN/UtIzjzB8nMNORQYajEwX13DJ1yMKEMJTz1K5Xw+2f+48G5kamnUTh6Jng&#10;wgDMqGZg7H5md23Q0VgK5gcFIDXJ1bQc2KKMuOF4+Lc/d7PBbAHg/t9uPzEZBubVLOcZCcwoUMIW&#10;AXPhIw64hTIw1wzwXu4SmO+SatunZ0RUgfKJABFj+wUxAdHBjL8aIANjoJyCmeWikE6gnKpwr0RY&#10;eiUCkC0GXmZTGmg7yppjOJ/7oL+GFpKpZfKAVC+xxt2zJ0Pv/EsC9CkDM/NcMHoUpWxqWUKFyKAh&#10;tZ5aZ58LDePPhI6ZY6Fr7ljonpFC1TpquUotrpUqW/iVmzccDr++/7+FiY+dC7Xr9X8bD4cWKed6&#10;mwif4daqFATl6MIAynGCIsBsw65lDmaAjF3es8fC5xjJt1r5s1qVYc2o7knnt619PvRtPRmGJVoo&#10;I9jAjpdDv6x3myodlQkDcmYAuVWQBtYpjFMQY90b8UlHczi7qgbMTdNFMBfgnKV/ESOQ1kje+2T0&#10;bmtQXQmYfbQa2xycDpzzGcdxHmDGABHbHFQprFJL0wBOQMoNFenH5eGcppGCmWsgLYcx6VQCM82v&#10;8mCO6ZEO5wNmAJqqY9ZJMw9mLL1nv16uyys/jnHV7C6NPJixFMwY2wiDY9g1ahkfNPsZ3w+Y2+al&#10;fDccDd2bjoep3a+HPikEmnw0/fA1DytjXv/jfxl6ldnwLQNmfM0UQsBMhEbqZ2adZfyWHe+O+9N9&#10;CsyEhNWPPhY++bEnw3+7rrk81P5nsWvrw69e+4XQPq7CJXA5mIGZwVF5ycFcPaAKuOtOAzOdgEAZ&#10;OFOREYXUoJaag9mibQb1/gVmzCOBHNS+rGxRJZNWAfRKk0oEQzmj6B3IGFE9XDfHU8lg3AOgxlfu&#10;ULb3LwATbwyY+9a+XFDMjcNMchVj3FHYtNqGpUS3fuQbEgQvhuap50LnrFQyI0tV2aOWm6Sumfti&#10;ucC8QmKiacMz4efv+M9h9LazoXadrmGtKoi5pw3KrXPPhDbUsqAcW37MhaGyNICv+IABuWAZkLHl&#10;veKO9q9S3lzNJFJjEjyTUv70wagsDO44E0YlToAz6yhlrFtquYPrFjBNzWpp6lnWLtGRB7MDuWeT&#10;WouZ8dvVsrsxmmfinBqp4cJoYXJ9QX9RMAMNV3MpnAFTCps8cPLGfodjmka54/LpurHfYQqsHKjs&#10;Iy2HHMZvzPdhwM8rFQdnqaFMowFn9zPn4ZymDTCBMgDlutJrZR/p+n2l5vdLOg5mngnPh22k5emy&#10;tHRyYHZ3BlBm+Ci/UcyAme02pJTKFdcC02pKZbTMHbZMSCfg1FWvWngQcMbPjOIe3X7G5pilA5DO&#10;P9QOhRE3BmDGheEFE9XMks6/COasMuzju4YPhRO/9KsWC1wWZv/TWW34T798S2jTswfMAM8BR6SO&#10;VfbMj9GnctR5h7kyaoYOmBvDPgpKRSYwNw5Ed0M5MBOaxm/UMOD17RVNabg5lN2N4UqYCiQFM7MU&#10;AmGOx9XBua68AbN1+un98+5xY7hiBsx0/LWMHVVF9LTyeFTXZnomw9tPhV/+/H8PE1e9FjoIo2Qe&#10;FjXnu1Xhc018SIBJilYoH61Q3l418WgYueXV0HWlgLjxuVA7o+eAUp552j50ykAp5lYByoTPITwY&#10;+cfUnoTELevC9hqMsRV9Yo6MOZpX6T1UAWUiOqSUu7eckDI+YyrZwYw7A6XcQx+J1DKgdLXMOkB2&#10;68iAiwFfh3LfFsFd5mqZ/d45WA7MQNmGdmdK/CKGIFb10IQpNcLlHBoOZzeHXwpRh00l4xiOd0B6&#10;Gn7++Yw0HKIOrtYJNccEQNJ1yHm6fn2+7vv9moGzwzNaqWLGz+yqOYWzp+XXRBpUFJirZt+Osc23&#10;u6XPg7QczBjrHJ+CmfsldhN4OpTdneHqmHUKAca6TcIio+lG5mWi7qaZqA7W3fReGNlx2uYYsI4S&#10;MnP7XgM7hmLGnYErg4IIkPMT51M4MZqrKZg7Jh8O4WfWloHX/wJ2U0uYHb+rAGaDrGCGO4OWxKoe&#10;tRg7vq73cm+oG3nIFDNgdsXsYHaQuisDFwZgZt3B7P7nilYGzChgoMw615e6MDAUMxDmHHdhAOqo&#10;/CkbuNdipexg5rNP3bOnDcrMd1E3QN9OhLiZ8tPwtpPhU//yb8Pk1edCjyDVm40obR172uYUX9Gh&#10;/1aFtkr/s1LPao0g27TlhdC4Qap4/ulQP6v8JqXcKjBbzLLyMr7h1QMqA1LLxBUPC66o5ghmPWfc&#10;dBmQV/arXKm1QlQHUK5hjuZ5iZStJ8Ig7osrXzEgj2gJoHFrdG3WNQrKwBdYuvsihTLWuSH6joEv&#10;QO5l+oNsiTmU3RftUHYfs6lkGZEehNO5Er8IhVMtOOfBTGyywwwDzm4pWB10DpzzmcPI0/UC7WlU&#10;Ms4FWA5SoNyjm2Gd/Wm6LPPG/nQf55BeEc6lYPZOQFfOeTCTnt+Tw5l0fJsD2QGdvxe/Zr+utPJj&#10;GzBOwQxwgXMKZgx17OE/FnifHcM2VPMKLVfrOOaRRWXw1V5imfs3HbchrYDZ/MwtzK61z9Jh+HTz&#10;uAqEmuD0lLeoIKJuOgmbU8FMVTOqKFZeD4X7P38whOvry0PrfxVTK+HlX/h5qdE4+KdxGDeXYMP0&#10;kcTSdtyhd7PHgFwvUPBhUDpL8S8DQwezWQZflq6WLxTMnhbK1N0T/E/ejQGk2cY+QOzKHzCzzWL3&#10;swoZN1YEMxZH7jUMHQ61/RJKui6+7B3dHrpmlYvBzS+GKz/x52HsyldDz8ZToUuquWXiWYtYWW1q&#10;mXIpETTA6L5DoUp5r2paLTZZAzPF4b5Ye9igzPDr+lEpZUF5pdi1RpXa1O7XwtaPftt8zA7l5b3K&#10;+2qhrOCjqwMSmsNqlUzpXKXRLKXcsfl46N/5Uhi56mwYlgHnQUG5X2q5W9fr4C1xW2yUOs7Mf3dt&#10;LALZVPJmKW1Us6x7w8li3LLUMB2GzQBZxnorRgcig06UXpelrXVVNAbmGmUa/ziqW00GDQwQOUhd&#10;3bFMIZWCJ28OKze2eZqV0sgf7+sOuvapZ8PYtpcKMOQYv1Y3v2ZPP93OkvMc9sDPwexwduXsLg0H&#10;kKfn10oagNmUrdb9Wv1602vMG+lgPE+Hs6tmB7NBP3NT5MHsqtn8ydrnyjp1Z7CO/5nh2F1qjg1t&#10;ORW61z1vw08BM8NSl7XuCZc232v/3TiqZp7gTChgk4xC3S213Cs4o7iaVEAdziyZm+Pf/8ZnyoPq&#10;f1X7uc1hdmN0ZZCHVqn1wki/yzvu1jvbHxoI/WLAhCpH8gYwdDADdJYAFgA7hH1EqoN5UTiXUcsY&#10;7xLopmqZddwaro5Td4wraCroBWCelOIbUzN87LlQ0/ekBB5lhnJAno1gxiXWKyU4vlOqVK20bilM&#10;RoEy+yHTeeJbZuQp7o/aAQY3PR+qh58Nq0aeDFUTyv+Exa19TmpSTf1ZCQE9M1xwhMYBYvzKG299&#10;J1z3k98rzI1BDPNyvg7Tr2MGxKxBlXVioqW82zYeCd3bT4aBq6SOdwvKVwvKV70aBqSYcWn0SC23&#10;SbzkgYx67iIuX0vMtwHl/q0CemZ9m3SP63XsOkFbhuumfQ5XyJHQNIefOlor8dC59M22HJOdCBdZ&#10;Z42au3UqvKnVqMCn8EihBjxS5ZzCL7UUQIAGSLHE0nQ5349PocZxeaDx28E8tfOsQc/TZb9fp6eb&#10;vzZ++3WznfRIAxh7LHMe0KVwLoLZrxkjDVe3fv1+rW4cl56TGtfjYGbJcQDZXRqAFTgDXYAMhB3S&#10;wBn4su6qmW3mY86gzTY+4Y5/DjD3bjhaAmb+9zK+Uq4l983QaYZWN2qdgk3cK3DGR5mCeftVh0L4&#10;+FB5OP2vbje1hX9xy1cs79C3whSfgBn/MmDm+eNOsjwoAGKubvNgBsg2zUAGZhS07ytnDmbeXV4t&#10;p1AGyBgwJnYZOANlfts1ZGmkYMa15WC2ia+GnzEoO5gdypZ/xg7ZNABD25hvQtATlOhUpjIHyMTb&#10;MxgKlV0/9FyoG3pBz0WigaH7c/qPdS9IUb4QOgRm/Ms2xScRGIIwIGYe5v4tLyrtE+bKAMpsT8GM&#10;b5mZC5vmnzH3Rf+ul8PwNa9FE5gHrhSUrzgTenWNXVLLDmagWQnM/ruPCcISMPfSIhCQO9fqPEG5&#10;jfliZCmUgXSbKquYrgCudAq29Xjo1nOqCObafjKMACCrUiFfo20OO8DhthicU/CQ+RzOGL/Z7mn6&#10;uflj83D2fcAKVwbHRLBS4zrwK4OZda45hXM8n17nCObUFoI5pu3p+TVzHa5u/ZrT+/B79uP9XtxI&#10;k+vx5+rX5WBmGDNwdj9zOTCzBMDuZ6ZAtE49Y3DmWM6nc485M/qU8RrUJFwjMNMBzKeeLmtRU7tt&#10;b6jrfzS04c6gcKmgYQAZOLNsViFl2OzR/+0r//gmH/pHaP/tN2/VO4hgxp1RL9XXOKZWFGFbggnl&#10;zMGMX7llCOhGMJufWet1aurHCbNQsHE7Q8HLQTkaahmoAnoU81O2DnBXM+G8bE0HYEYtM58Nbgvl&#10;V+Xx6i4YEF0xMQ0ts4rY1DLhdozUU0XNV9OrVVHgiqjujZ1+lBsHM8Pwu9WM7998Qmr5aODz/asJ&#10;jcM1SHnSOnmaCfHrBfj64cM65rnQOA2U1axff1RgxherlhoT36OWBV4HMzCm44+BJ6uljFcoP5sJ&#10;ytgaXEWTehZzT4fOzbqOnWfCkGA8cu05s8Fdr5hLo2e7WpGCdsem46FN19kGlDcKngIn1sncywJn&#10;z7bToW+HALztjEVs9G+NnXxYryBtERhAeU7XzpzkgnLrjGAMlOlA1LPA2vBNM5pws0CudLDurTp/&#10;24uyU+XBXE8BB8wD0TgGlwfAAx4OtqXC2eEDpIBNClyOycOOc1Kg+bEp0NJ0IlijOyKfrl+Tp+/b&#10;UgN+ADgPZQz1iI/QwRyHfBd9454u/wuUU5eGm9+H3wPH+334fn77tfFMWbKftAzMUrseDpfCOQUz&#10;xj6OYfv0Vcp4ykyAmd9sZ05mgN2nDM+E4rxXwMxAI8C8TKqZSaf4YG6rmpMUTFQWagso01u/svtQ&#10;+I+3TZWF0A+tgn1iMLQO32uzyTULIgzD9nLFuzeXQb/etSo8V8MGYEGR5+9uBXd3nN84jpF+jEwE&#10;zqhftaQ6VF6zCcuYdAxLJxrzScmIq+bcaEUwG5RVQXtsOyCOIZPkbfJ5dAkC5mYdTwuNEMzeDccs&#10;7niV8vQK5f9VmVIm8qduWJWSjsft0TD2dGicfNY6xxhph1punn3GFK9/UNVaeBmYMVwa7rJg6eso&#10;5bop3fu6wwLfsTB45RlTyCNSykAZxdx3paC8Q2AUlNs36f9k+J87BOLUOregZk9JXb8apm58Nwxd&#10;9ZpFbaRA9giMCOaj9qEKJgYDzHT8NQFlPYsWoI863qLzBPYehnxjDGbZfkJ2+sLBnILNAe3GNgeV&#10;wycPoBRSDirMIefr7Msfn6bHNk/ToZyCke2epi/z5ttR3ozYI0MBY2+KOZzJbMUIjfJpcU1cR3oN&#10;Xnm4cQzG/+bvBeM3afnzZZ3tpsQFZgx3BqrYoewGnDG2A2COGdWLZia51J0B3JnHok/Nte55Pt3z&#10;aAHMy1rvC5c132uFFSgDZ8AMEAAz/uWfuXVf+H+uayoPnx/a4nZtffji7b+hyhF1+GgsUwmYUcAp&#10;mB2yuBeiqyH6e0sBXMlKwcw6MzTmP2iRzgCJsY3jgLifXw7MfEl9YMMp5fEndf2UNVqrsQyhlDFm&#10;FjQoyxiaz2AOoIytUb6PUI4uOuLmLY9PMCmR1LJARvgYcca1qsiIQTYAY4AZP7KssC2DMbZmWGVr&#10;VIJtUnl9/fOhV7ADymPXnA2j1wDkCGV8zD1XnA6dGZTbNkqsyDq3SM0KxHnr2X4mTFz/drj25/5z&#10;mLzhHVPMPVK8+Jk9TtlsXvcrxcwgGiowXBlsb1kvE5TbcIUI6r3bX15oO/Q/O86cH8yE8jicGUCQ&#10;Qs4B4lYJzg6kvHrkt+/jOD/Hz0vB68e5+bl+jIPZ3Qn8Zh/pYH7N6bVhpLH2mrd0vAqAIORQNv9Y&#10;BudUNXNOmpbfO9v5vxTOrLv5PWN+Tf7bz2Pd0/d02cY9NZVRzeXAzLrDGSjjArF3IqslJEv/0zYu&#10;1TynQiM10jr5VCBkcnXnvrC8dU9Y1nRvWN22X3A4GDrGDtmyXoWuTc/n/Z/62P+cI/j+ge3//Ilt&#10;YXCOaB/yIpU6kQ+lahmLbgyJDD1/rDyAy5urXQc04XhA18GMcuY3MHY4+2/Ucgpm83kLzPiXgTJw&#10;BspDm04rX1M2EC7kbwQSrjcp5ennlcfUMhOIaKE1TT4tgDJ5veBJfqVsUi4E5HrytfIa8ciAuH0d&#10;kQrRqkcfM+V7uUVZMOMcKnlfZgIzURcWeVFUyXT0Nc09E1okPHq3nwzDV70SRne/FsakkkdxYQjK&#10;g1e/ar7mLu3v2CqobkHFSi0Lymzr3oZbodT6d74SZm7+RrjhF/4vU824NlDJHqMcKxOlAZiZMlfK&#10;uUvLdhS0lHSrgNwqwLdvE8hxh1yBGwUf92uys6Ff1r3zlOylymCuy6DsZmAWrB0qedhR+FMwY0Am&#10;BRDmYAZGqbHP003PczD7MW7pb9YBsftjMdZdOXNMeq2k70baM7vOaVlsgnmN73Bmu6tmRrhxHuk4&#10;PP2euWb+j/9NLQVzeq/pPaTHsM+fJ+myzxVzqppTMOfhDJjtOP2HpaOCR1OVAocabp88ZGDunH02&#10;KjciOATmy5vuCata9oZG3WuH7r9ZFdLg2AEB5Ye+5B+oXbUm7Fh/p94vFToj9NTkHlKey6BsYJYa&#10;RSUDZVwY/HYrB+PUUjADWodyCuZUKTuY3YXhQHcwA+VCx5+MuPa+dS9ameD6fQmY+WoNk4j1rdMx&#10;KMTpZ0ON8uulHfp/sYa4+irl6WqVjVqV03oJhQYp5QYGfcwdthGquDAwQIuveFmPhIOgbJYMGiFG&#10;2SwBM0q5Y5NUKiP6rnw5jF/3hqD8upm7MIjK6N15xqDcuU0KNrPuHQKjDHWcWq9AivsCMO/88b9R&#10;Wm8amFHKHp/M4BHWDcy6f6IzLEKDWOZNEcjtUsMdV7wUuq4UlAXiwavOhaGrX7floNLv3nVa+xYD&#10;s2DMaCW36NYohSzmgEsh5eYQTI8HPuUswrc0TQedQysFGebwTsFMfHObzfv7dAHOnE96XI9fk6fv&#10;5/iscSmcqflT1UwnoF9fuft12PJ/BtNMOXMNXD/npveRrvs5fhzXWeJrVjqEu/kXSNyd4eZgTn3N&#10;ppx1nKUjOFP4aKZaoVWzskuFADhbJ1QXHUL7wuWN94QVTfeF+p6HpZKfDE/9iz8M4boyYPmhff+2&#10;uya888kbJXgE20wtp5EYABYo+2AVAGmQTABdydyvDFypkIExH0zOg9k/VsE6xjkO5gjlOH9z6/iz&#10;1vGHAWgiNAAwsf20JB3MlJPOmedDv4AFmHFjICb4NNTFbffZSFRG7NUoPwNlOgOBcpPgzQAoYBzB&#10;/HxoleJ1MKOY82B2KDN4xKGMNc2oRbhVanXzi2FoFz7htwtwTn3LALhdStkUMjC+4nTBAHFqfVe8&#10;bGAev+4tc2Pwm8iMjvXHDcg+aMRmlAPMqrR6Npw062agyZbTppI7d0qlC8o9VwnKAjJQdjAP7ALM&#10;Z0K39sc45hyYMVwZABlfWAHQdCwJHG5ABRil0HPVjPk2wJJamgbmUHIweZpYueMxB5ob5wJB1DJg&#10;xqzTLAMjx3iaqTlIUS4OX5apYnY4A27+m+vjvvw+3UiPfRxDml5ZcA1sS+8lf/1+jj8Df5YY6QJm&#10;MjhgZokiXgzM/La45dnn7dpWdUSfIoXQ1NDowdDOxyvX4u5QWhmYlzXeG5bLqtofCP/1J7aWB8oP&#10;7Qdq/+32/rDrCoEwA7PDGRXto+8ibJcOZocqLgzeOSCmReRgJi+kYEY1s3QoO5hpXQFmBhkBZHzK&#10;uCx8pjmgTJkBzJQbPoRAnuuRcuwmNGzikOVPvtsHlO0LJMp7wLlWAqOe/Kx8yIjU3i1SmPh61x7W&#10;tkOhbuJxATeCGSADZwO0zXsRgbx6ULyR2ZSgEwd13lOhZ/Ox0H/FKRs8Mrb7XJi4/k0DM4YbA7UM&#10;fN2N4VBGQWNAG/BiuC98nY4/fqOg6RC0cDpVPuloPnNpWCgcURynQq937jHvhtLoVkUBlPt0XQ7m&#10;4d1vGJj7rzwnKJ8NXVe8EYdkVwIzLowClMuAGQMqKUgdWA5ltqUAcghhDqK8ObRI189hG5b+dwo3&#10;T8/hzORC7tJgm6fr14l5+pzbPkUT7VldM9twR3BeBHKqmuOcGsXKw+/TwYx5moDZKwb+n22Y34df&#10;O+bb/Bl42v4sa/Xs3ZUBcN2d4co4D2bWOY7CwbXy+TBXSeZDVMFomeBLI4dtyWhPvlyzXGp58/p7&#10;Q/hof1mI/ND+nkzq+alf/ZKAGOEMmPE7p24MB/PS4KxWkQzY8s7p7HMop599czADcMyh7GB2xUyE&#10;BZ1/QNk7+hAqlBWUMuu0MDtn+CTZEct3iCPyJ/lxufJXVMoAGReGygSjUZnwXnnQZj1kxJ2UMlN7&#10;EoVBJx5K2EPfCopZatmhXDX8YKgekXDROS1zz1i884jASkff5HVvhokMyNbpd/XZsO5j3w6j171e&#10;cFkA5xTIvnQgs0zhTGRG+6YXQ9vGOCoQ/zIqueDGoPNPUO6WQu4VkPt36PwrXg19O18NvbvOht6r&#10;XzMDzEO7y4B55+sC81sRzNW9Us09NHNTMEvpZn7mxcCcwjEPKwcV2904zs91CLkBsBRinm6aRnpe&#10;ekyaJjAEyKk5nD09T9PPHST+cOYFNfsBIS4J/oNzomvD4UwnIdfo9+1ppfdMuuz3a/F7csuD2a8j&#10;hbOnTZoGfR2DC8PB7J2ArpwdzCmcOaZj+rCludw+Gxa/gk5BbBDUmaAd1Ywx2nONVNSZX/5nP+zg&#10;+x9pP7sx9EstAmcGfOBjBrQplBczBzNgpQJ2KANkwOx5wMGMa8ujMNIOvzyY6fxDLQNl/5xYCmVa&#10;l0RhAOXetUdtABh5v5AftSQqww0oMzsc03cy7ab7lVHKRFQAZQ99A8q+jLa/AOXasUdC45SU/fyz&#10;USlvOxGmrj0XZm56K8ze9G6YlFoe2f1aIV75qp/+d2H2tm8UwIxSNoUMjHcJvtnSYewqGXcGShko&#10;t244ZmZgJhpD1i4g+yRGppQF5QEBefDK18LQLtTxuTAgGPdf83rBhgTkhWB+Q/ZmuGhVj15Un26y&#10;hzCZIphR0eZ/Nt9yZir8AIOCXs4AiwM0NYcVSwcQ8EmB5VB28+0c79AjDT833Z8a18F20gDIqGa3&#10;FM5+bX4OvcjAF58Zs13RRPNM56o5WhHynMf5KUAdzp5uufvKg9mP93PyaVu6HKOK0eGMOZzTCA0v&#10;CD6opHWSQQGHwuUtfKWmqJbqBvFbP2ZRGajm5R2PhL/96Hh5WPzQ/mHtpubwox97xqBMVIb5eDMr&#10;B+O8AWYgC3AdyimYPfoCQyWX6/BzA8yk6UPL3afMOmUD4UL5sNC4tccNyrgyKG/kYfIg+bNWLbw4&#10;C1w0oExcM/OEA2RUM51/NWOPm58YpZzCmN9uq4dUHlDKow+H+snHBcTDBuRRAXVaanjuxrcMzDM3&#10;vhPGr31dgD1jccq9O06Hq3/2P4S1H/1W0WXhIJZ5pEYKZl8CZULmAHLL+qNmTGrUkYG4m7C5rVLe&#10;AjJhb318/WTn2TBy9RsRvFLvA9cWlxjb3WLn3xuhx9wZb4SL+A6WTf0pMJfMlbEImB0seWM7+x16&#10;eQMyLJcCZt9Hupzn5/p/+XkONPal18b5ADQFM8Z2T8PPYb2JmF3V+mQ6FLNnPuAclbLDOYLZ0/H/&#10;LgA0A3N6n/n78/vKX7tfi+/nfNKyiok0lclxYaRg5rcr5hTMDMdmnXumSblCitkLKGCu6VfzdfhR&#10;qeYnwi999N4QrmssD4kf2v8w+96/+mUbfXmhYKajENjSMvJ37oZadjC7CwOIlwNzcf1Jm10OlVwO&#10;zJSLrtkjYWDDSQMzrTREEfm40MJTPnMg+/f6+DRUJ8Of6eeg1Tb+RKjiE1E5KDuYvXMPKFeNqDwI&#10;zI3TT4S+rcfC+NWvhNkb3gzrb33PwDx5/evmykApxwEjqjQE5vU/+p0wdfM7CxQyfmfAzDIFM4Za&#10;JlwOvzJAblZlwhLFzOg9BzJuiz5BGdcFUEYpA+aRa3QdXEtmi4P5tdCz6/Vw0WUd99q0j6ulnKuZ&#10;/hPDvUHge78K8ABwdnM4A0gAKFOTmJE7LPGDMm+wQ8ago2PNgJdAQZO8BnhmsKonrCsHLjf2cRyf&#10;TiIN0gZYZsBLVvgfpctxrKfgN1cGUFbmwGxoM7U3PlpqcruWmB7H1SrtamVqojTMlGnjcG0yoICI&#10;W0RA5Hz+g3vhf7k3vl5tn+XPwMy1OGjz98hv/huzZ8aSa7dnGu+N6+K+GQ6/WhXlGvz+jJIaVRpk&#10;dJqF+O0IP2IKRO3HOHal3uOq3gMC9+OmmlcL1MB5Bd9z7NK71r5WZexvfuaGslD4of3jsL+9fSRs&#10;3CrlKvi5AeuKhoAQMGspb128c77puVfmg0oimGtV2QPvBuW5COZS37KvRxeH8qKWlN3Vgrl/Xq3e&#10;ypcq/imie45bJEYrHe9Tz4R2wdn28wFe/W7MoOxKuX3++dAhpdy98ZiN7KtjPmWLWY5+ZWaEY2a4&#10;FSwF6VVAeVj/L1szov8f17ULyp0bnw8ju86E6evfDGtveTesv+39MHPDW2F0N2pVkNt2KrQxY5ug&#10;2nvFS2Fc8B67XmAUgDEHM1BOwdy3EyCfCd3bT4cu4o63nlQa0Y3RosqkFdfLxuNS4gzRjn7kQcLf&#10;BFaD7NXnInSvkV2bQPm6N0K/oIwNaR9+5kHZgI7v13k9u14LfVcLzB9uuzNcLFvZs1cA2G9W1aeX&#10;J6tWTVWjh1K0ooIu+J2HZarl3JiYhU4pN9RcXtGxZB9qD/OY23LGvjS9vKXp23oCRAAIRKm16R1m&#10;HldqbzdPPzWOzafNOvvybgTOZ5+7EtyFwD3a1zx0LV6RpGB2xc22WLHFe8z/H0bapMdQVIxhqfFL&#10;wTpfxteB+X4f3zzzrzhgPlyVSV/4zFOt3tWyNlXC7ffZKL9tG+8KYdfKsjD4of0js6urw2987GvK&#10;K7G/ZDEjb5HfmGZ0Zdc+e9/2JXy98/RDGLSKW5S/mpS/sGblOTeHMuY+aPKyt8a8DJP/GUXK3Ct8&#10;kozh17TUmJ+FqQCsvGQKme/0YfiWgTJRGERg9G190Tru8Cujhot+5f1mywcPmK0SjFePPmJWxTzW&#10;M0/Z3BfDV71s6hi3BT7lGRmRGAOZ6sX90C4od0nx9un30O44HJtRf+66cCg7mIE1vmd80ERtEFKH&#10;oboZGdi64Uhh6DawH9hFPLLSFWgnGa6tSqKcDcj6VSn0Xfe62cC1+JrxO58LfbqunquI2NA16fdF&#10;l3XeG5Z13aMHqqZuZqt71OQRoAFzqaGiI5yBsoXSYQmYDc56uak5YCqBeTFzQLHu6QEv81sl6w41&#10;B3NBNSujpmD2JZmH7aRNOlwTxmg5/1/S82vldzkwsz0PZpaoi/y1UGiw/z97fx3mxpWu68P+8/ud&#10;c/aemYBj5gY3MzO528xuMzMzsx1mmImTOHHMzMzQbga328xMcRgcsP1+z7Oqlroky4GZzOx0tnLl&#10;vqpUKpWktnTXo3dB8QukJa1+MViOY31vepsWM8VrFbOavIXSxW3OsqXlTLSYOXscT5acsIjXd3yq&#10;4RLZPWKS6gXgVAIu/rD8NCpd/fpxlLEVfr74mauBX0yUsT4RU9K1IU1KmT1w2I7UEJ87q5Adxcy0&#10;zHKHGoCCX4GqXGeKmfC7xH7KlDBH9/F7wSuu8/OsRp3yu2IRs07K/kidARlZEgCx+aUfUN3cdP34&#10;58RcMwry5jzWkDLnvohoVyRxncuMhr5up5SYY1giaFOs6sosP1DIxL95vp2Y9ZBsq5R521HMDTMg&#10;YuDFUYF4vbb5NABngeOIvXAkXko5utMJaTzgmkR2PamI6HJCCTkcCf6XxKyxiblWBP7oEevkmQCc&#10;WSFpUtVvKQSz3JacdXrWcmZyrgsJ1McXnjwiZpY2IBUrWqJagFzX8tHwH1RJCj/VNbxSQT1zG9fr&#10;YD9e3ZYjifQx7TBlaBMiBQiJMiFrKWsx8zafT8uPBKQetL0eqygJ9+WxNPr18nXoY/CDq8RsfpD1&#10;69EJXidmjSqJAD6fPg6fU/9teFtJ3xSuFjOFbE3N3K7EzA84P9wcphq0UqqDWrjdAIkkJHWTfD88&#10;zemX3kXF4GH7ejK80wJbQLCBzyPLbDzRs/TFkzCTchWfpZCyEbhqB1DKKyFldplcJ54RFLF9WtZi&#10;ppR1nbqWajehkHFcjhINRVjBY32S9koAJOvPK3zg+1QLn9Uq/kjjeA2eELEbf5lapMweGH5pB5WY&#10;fbFk1zYOBmFa1kIuh8OsES4g5aphEDbEXIuX4krcIZwa007K3U9ieVJiOkKCbSFXc7a4APakAIGs&#10;EwMmWwqZYtZytgraKmVfpuXmOeIJIZOGSMycU8MXCdqvWbaa+CgY+4YinYezOx6kG4uTQ7PhtyWy&#10;+ymJ6AYx4zWFUspdjmMJMQOKWcs5mILG6wiCiAPxOog/Ejyp5N1ot/iAp/0Xy9PeC+Upr4/VkoLW&#10;ydlezEZ5oy4EUD8cP2eciFnVnPGPQ7S8tMAoncfJWe1DKGETa79H3Q+SFxjlP771eEqgxJSyhrVa&#10;HpcfXsrZKmYOFeV2LT/CM79+Pfr4Gv0aHydn7qPlrKdJpZi1nHU5wypmVa82j2N9Tr4mfVu9PnwZ&#10;mIopYJYuHlfOqIkPMrsSsZ8nO+HXMOW88o0NrpT8Z6F9XckfOgTpuVzM/Axxyc8Of7UxJRtSZvvR&#10;CkXtgJVSBzTACd4dnyVPfGYcyxhazJSybXAKG58hZP764i83ftZ4/b2AdI5wO6Ckyy5wHEDCyz3x&#10;u0ohs7FPlzBUtzg29mF/9ZgkYxAJB4ZYSxiPiBlSrhqO4/KitfHbhBPJR3YokXhTyCSpxymJhfTY&#10;T5ld4tjIp2DjHVJycGtIF1IOa2cImf2YNaw3c0kxaymzb7N3ixzxap4tHng+0rCZOYcGhMweHcFt&#10;C5XQwzodRSIuk6huJySu1xlpOuKWREDM4RAzCaWUAaWssabmQLweEkAp43g+rfLUc1UKb5MrUe3y&#10;5emAJfKE50c2nmr4Mf5xkZxxpnUsa1DM9fDH/CUxWyVmFRgFSIE5ylndT0wRO4MfALVuSksLVR0H&#10;CVk1pplSVkI0Jac/uFrKWsy8zecmPAa369vEKm0+n35P+sug35d+b7bUzJIG+x9bkrOuNVPItp+e&#10;xHIsHoOvg89n9zrCkaTxt9bwy6FTM0saFLVKzfgg1wwrl3NtLM+N6+/8C+6iYtM3SKLSt9s+P4Sf&#10;P165poqPUcagkBmsVMDyXyF1A1fZpOwoZtacrWJmbdkqZl41hL/a3OO2SyB+yoeyp0LKfnwGtyEQ&#10;bFDzYPC7qWVMMVPahFLmvlzydv3Y7bZBJNbeF5Sy0QMDn2FQDVKuzroy0rJH6h4JgxC1lClkwnUO&#10;ILHNq9wsR5UyKGTCUoOScgcI1BQxlyS26wmJoTwhZpWUkYZZT6YcrVDSvD+gdb4EtS+SEJwclOTx&#10;WEo5Gq8hvvdZSe5/0SblnxOzNTlTzErKSMoe+DVQO3mXVKoXh3+IxK0qMVPIf/P4UPGEx0dS2WsR&#10;/oGNOWSdpWbKuR7+sKrBz8SQs72U+cHRUDIUDz9AjnJWYiIWEVuxdlBXpQ08RkuTUMJazlrQqkcI&#10;tvPYfH5rrZkSZi2MSZr38Xh8vVYhWkVJSevXqd+bhtus760GPsyO3edUgjflTCmzK5t11jjrMfTf&#10;hLfV9ki8FlO+TM46NVPOutasUrMpZpLRK0+kX5DzL7WLPwftaknhYoQkfEb4+WQoMMTMMoaRlvld&#10;pZiZlutBrh74DHnh88Kls8Y/ljGYlrWYVbgIwWcYnzs3pHTf1H0SxHpr8j5VQ+avWGNioo22XheE&#10;qZki9mfpAimZYuZ2Crtu1BbVNY4ippA5ok93izOm7TSJxmc8Ybt4pe+XEEgxFuk0uedpSUE6pZB5&#10;O6I9EnFr9jU2pMwlJc0GOaJrwJGZx2y9MrSgmw29IUm9zioxs6GPtWQtZl+kV/82nHAoX3w5uVBb&#10;pPEOeK5OkDxODlrIJAYnCIo5Fq/NKuYwiJ9oQTuTNNOyb9si8UISZzqvl7ZXKlUOXCpVgpfLU36P&#10;iplXXNBy1mdeDeXMckZd/GM5ipldtLS8tJC1/LhNy0cLlev8UHG76v5l8jgx8wxdn0vzw6iPpY4D&#10;+TkTs5Ycn5+vhagJ483Zryhpvj71Gkz4GKuYra9Tvz/9HrnkNr2/OvEwaZjww20VM1OzErP5WvSx&#10;9PPq59Kvm+J1FLNOzRQzkzNv10bCoJyL/v6+mv/X6Zf5D8bDEcnyTdEB+TZnB9hpgbfNbbm75Ns8&#10;k1zcztst3+bvlW8Ue9T6t4X75ZvCA2C/fFt8SC2/KTpoULDPQO2zT74twP44xjfqOHg8l3wO6/Px&#10;eczX8MPC55y+9j8K30/pKP7xvIbeatUAx8TM2rIOUfzO1oGc6wevUUm5IT5LzsTMdZ2WtZhVqGBj&#10;Pz5r3sl7JCCddeIDdlJW5UV8R3XZglDClDGvYs3aMrfZHoP92TVOp2S9ZFmjVgQ++1H4zrJLXOIO&#10;8YaUQyHImE5HlYwpZcLkzLJGUMtcOykzLbP/sk7JFDOlHNXxuErHlDOlzMTbetQnktz7nKov60Y+&#10;lZo5LzLSeWhH9phAmoaQAzNLJKQLHtcdx+h9RmL7nIWQTyspU8gsZVDSVjFrtJS1qLWsmZaZlCll&#10;zxa54o7nd8s4IJVYwqCcn/RbZCfmJz0XyFOeH9vQctaof2j8IetAAr8kZi0fjRYg5aPREqpN8I9G&#10;HAVtkzJQ/XhNGWo5W2vMNjFbnkNLjo/j64htXaKuf8cLlLLRj3Lm8bQcNfr46jnM18n9rO/xETnj&#10;uSnjx4mZWMWsj6Gf3/p8jmI2BGwsuU3Xmrnuk7BebnRLcPrl/WNSV+4vfkG+KctV4jSEuwfrEC7l&#10;eHirQc52Q5JcP7hRvs3aLN9mbwPYbt0HMr1bnCdbNuYb8i3Q0qVsTfRxDm8xlvo4h3DMQ5uM22pf&#10;7MftWN5f8oI87BPi5PX/gejpL907rVRiZo2ZYxP4HWWAUkEK31mWMShlytkmZnxetZTd8JlTtWVT&#10;ylrM9SlypGW/tP0Kr6Td+MxtVSUMXVe2peVEo3ThnbLPaOxjP2IImgma+3H/6qHEqC3r3hjlaRmf&#10;a0i5XswmaYj0qJMyRazLF1ynqHkfL8dEIbOuTCnz4qrqIqsQM7uv2aTcGckWMozqyP7FRqNf40FX&#10;JQFyDYIctZhZR2ZaDob0WT+mnEM6H4VIkbJ7nZLoPmckrv95Seh/AUKGoE0px2AZidf1c2Jm/VnD&#10;xKzKF81zxB0nAzckdiZm98YHpZJq9PNfIk/6LJQnGy6w1Zi1mJ/0WKBQF5LkVX4BJc1GBZWc8Qet&#10;zeSMpFYXf1Rejp0iMaRF2eyAeDTlIqLENFpGlBBbdvUZ+OfF/KgM1QAXU8waLTirVPn8fL62A28Y&#10;V4xGcqaYKWiWOXhMdTzA/bjUctbH0PfxubVU7eRqPkYNDjEbA52VM1jK0H8T/X70c1rFTOkSLWid&#10;mImxbYsM6rFCpFV151/aPygPR6RAei/KvV3LIVuIklJU0sQSAv1uzyr5jiLmbYoT698dWC/f7Vtb&#10;LlVu53r+brlXclBuFebJqtX5cuFQlpGSjxxGqoacmYR5m+uUcjYec3ADnpfH2S7f7V0t3+1fb0if&#10;r4VQ1LjN13j/HxOcvoc/FO3ryVeLXpPKPsaYBC1m0gAi1LVlLeYG4Uil7PKK71xdNa0vAgQ+p+we&#10;ZwO3KWUfpGVKmamZv9Jqsd0jAp9Lfi9j8RmO3wkpIy0n7RFep88fydqHEuf+cdulDj63RkPfWqke&#10;zN5D+G7gNdXC69BCrh2Fzz2EXC9+C5LyXjVLXGTmEYmD8OK6HZf47ifUMpwlhTbsApcHkWar0gWF&#10;TDg3BmFSbjHsjpIzu7JRzBR0BPs5s0GwdZGtpOGvGt3YyAcxt8mTwPY4XpdSieyB/bsdg0iRsnud&#10;lNh+ZyHlsxI/4BzEfF5ikJyjeyE1g6iepyQKSVjL2LERkCLWSyZlv3bFKiVTyBQzYS3bs2mWVHra&#10;D2IGT5o9MggFrZPyE+4QNaCc9TbCEodqGAxmAxP+8ZWY11nEvBWSoXA4qMOo6f4cWobsCvdLYlZD&#10;Oy0yK5ch9jWTMlHrxJSqFp1+rrTOp1TneNaZKWXCdcpZy57vRYvSKmW9rsXM18L3oV+TfjxLGra+&#10;zeaHnK+LclaNgKaY+ZzWx/I5+RxEi5kCZo2PS6uYa+JvdX4sry5SwXpdtKut0jKl99OK15V8vynJ&#10;QsJlGWGHfFOarW5/w7LEEayrssQB+eZoDkDCxn5KuthPlTWQkFdsPConsgpk4/p8ObrP3I8U47E8&#10;FvfnshT3qSWOi/u+5XG5jWUQldiR3s3yyb1tiwwxg4e9K0jNfkg0vg8cc2CIuQG+lx74rFjTsk3M&#10;kCvHJXCMgnG5K+OXnqotm59ZH6TgwEYHlJjZI4O/2GrgMRxGzTkuOKTag0kZKdkrZa/qCsfBI1xy&#10;Kk429FHKLFmosoVDv3wjJeNzHQNit4hn6i4JaZWjShVMy5RxbNdjSLxlEo30GtKWPSg4M1yuBLXO&#10;sxOynhSfMu429RtJ6X1RErqfVXCC+1DO8sZudIA9MYgfjuXd8rB4tciSgHb5EpxZpMQc1fOEIqb3&#10;KUj5jCHkgefVMnFAuZhJZA+Iv5shZko5EkncKmbWk7WQbaULMylzyds+OBGxjFLpaV9DzE9ZxKxo&#10;CEEjNWsxG3xo4ymIuorPYghnhRMxG8KyF7PRTe1xUEpKZpCQLmVoOTsVM+BjlMwASxvss6ySqiln&#10;Dq9WEgW18ZNLydkiV/a/9ENa9mItLHGvEjPTszfWeVzWuxUUoylnfbxaOs3yfeK5+Ro88D4Ih6G6&#10;MdnjPtamtZg530X5kPRNtsEvfCz7gXrgpyBvW38F2MTMLw+E7BHPqz1sVULmh7p7r83yUydP51/O&#10;PzgPhyXahEdU6QApWYmSpQQmWdaeWRdm0oWg1XbWhAuxXZcgkGgp2bN5hZK1t0QK9xfI0f15krUt&#10;V+Z/mGskagpX1ZDxeAj+2zzIlzLG41jyUKUTipmi5gnAsv2HNW+Xv86P56ruas7ezx+OzPryfO+3&#10;8Blah88VUjI+P56R+Azhs+MOIbtTzPhcEbYV1YIslZjxOXUsvwWkHVANfmz4Y6+MWuyaiWMwKVPK&#10;nOSeYjauPLJPCZkTC3FuZXUhVbOvsp66U4kZx2CKVkEDSZn78eKpbkk7JQDJNaZTicRDyAndTyox&#10;U8pRndj/uFgJmUmZUqakOc8ye2ZEQsixnY1yRVy309J9+tfSqN8VSe55XhJ7nMP9ZWpEoF/THGOo&#10;NV6jL1KqT8ts8WuD261zJBTPG94VckdaVkLuc1rikZS1lLWYE0CsKWamZauYKeXoXjgR9DijJM1+&#10;zOyzzEa+hhQyZOzWJEstCcsZXi3zxBfCJpUqQ8zPUM6OYgZMzrrm/Ff3+QZuH8jfsHzS80N5xmeR&#10;GozCvrLlcjbEXE8N7GDJgikQwmGajMM/IP5RNRSRFrNOzaq3BXCWmIkWsx2UIIEgbekW8lNLi+SZ&#10;xm3rgI/Rr4u1MdbFWBPzYUkDt1kzq8d0jefl67A+tiZ+9jHZc7s+YfA4uqsQ5cz3w5OB6qVhljRU&#10;cmZDIk4UfK18v3ysehwer94Pjwcxq/tNdMlC/+24vvP5d1XqdPqlrADcXzDbXswUqKXGTJFSkixT&#10;qEY+itJMuyrhYl+dhL8F5/KQlLeVyratRXJwe74chphvFzAxY3+WLVhb5nOoGjNLJixn4ERA8fO4&#10;PA6lr0sqLGkU7Ueqf97udT7sFej0/fwhwUnk9tiO0jAGCTl6C36h4Rce5OxmCpnUx2erFtJrTcoy&#10;yLicmU7LbAdhmS8UImNpwiNxpxqpZ4gUxzKlzCX7JlPILGNwGk6uc7g1yxR8jE7L1oY+JWPcR2oj&#10;Lbsn75IgJMa4zqWSCiGm9TsvqX3PqRIGpRzarlAlZQ2lTFGzHKG7wcV15b5lkoiEnNwTj+0KSXaE&#10;rJGWw5Go2R/Z1sinemBgHUIO6lAoYZ2PSELfM9Jo2FVJGnhBCTmhP44BCSsg5biBEPKAswbYN7oX&#10;hIxUrcoeeJ0kpucZSep3SZL7X5bYXueQwEuRxEtwAmDPC9aSQVOWLQy8mjMt54tfaw4wKZJKlDKp&#10;DMk+DTlboZx1zdnWMAgpkyew/hTEXdl7kVSxyLkO/9gQF8XMK99qOTdgqo2hVLfacIeEKGQtZvUz&#10;HlLSInSGtc7sCOvOjwgNWIVqhc/D41GGVjmzGxDhOrfz2NxPvwY+lo0eWszW42gxq+SM96yTL2Ws&#10;xay7CXI7uwfqx/JEoE80OjVrdGJmKcM7aYe6oKfTL2IF4eGQODvZkR9Xv2VIkyUKypdpGMnWEDYl&#10;jZS8f52xZPpViRngMTeKC+TbslxZvumYbNxcLFk78qRgV64U7syTm/l58tXRPIgXiRvJ+zuKl4lZ&#10;CXubcTwmdYj5Oxz/O9armci5H7Y7vs77H89x+p7+0LSvIy1arlFS1kJWUmZ9GWGKUtbopMx2EE7h&#10;yXkw2G+5YdIuJVotUp2WmZQpZ5YxtJg5aT0lzh4WlDAFzMY9LWWu8z7jOPj847iUclibAklB+kzt&#10;dUoyBpyHmM9JImu3kHJYe47M46WfIFEzKVPKvI89LdiwR3TfZApZS5mXhQptY8yNwf7IupGP+JlS&#10;jkBKjoVkO0z5XJqOviWpQy6rcgXRKdlRzHEOYlapGa83vs95JeU4SDkU6Z2y9W1VoARMKVPGDZtx&#10;EEvuI1JWYq7iv1Se8YOYTUFb0bK2pWiI+ElKGlLWqHq010KpiuNUD1yhzrzsWlMX0uKlyY3Lk0OY&#10;lGY0pYp/CJMGuE15aTErkWE/ikqjZajRqdkZFLOj0HQC52N17doqZqtUdasyu/VQzOx7STlrYXI/&#10;/RhndXDeb0vNqjRhlDVUcg41+pjayhqQs6ohm6+Dj1XvAc/DE5YuaWjYj5liXvjOXpGuFX+KTvZy&#10;eER4SKbflByWb44YtWAm5e8ObjBSM+XJxMx0a9aNlVSPZEPIebLvYJkUHiqSt1aelJ3bimTbpnz5&#10;+4e58nVprlzPy5PNq/MN6eteGSyTMJHz8dimyhql2UrMKrFzO57v3vYlj75OIH/0HhrOwK+rE8/O&#10;MMtoBpRynVCEBgiZA0goZl7bk1MFeMXtVtN4sh1GNfhBoHYiNcsXTMpGWubcykzLTNDGVUg4Sxzx&#10;SdsLEeN5whBO2NeeM8Qhdddn6SJhhyp5BDbPlvS+5yVz7CfSeMAFaYzEqqSM9BzaoUiC2+ZLIBv8&#10;sOTt8I4lEtn5qER3NQaKxHc/pbq+cakk3YnX+jsu4e1KVT1ZXVS1Vb6EsYsdpB7CgSKkY7GEdyuV&#10;mF4nJBkS7vfST9Ji/B1JH47UPOiCIgEyjoeI47GMGwghDzgjsf1BP4i5N14j5BzZE6mcrxfE9sY+&#10;kDLnyKBoKV5CCWshe7dg6YLXASxQ++hJjJSYqwYvV/NkPAOxUq6kit8SG4+kaVPQlLJKzhA15cz7&#10;+Fj+FKKca+Mfu04oywqQDgVNuSj5GFKmZOrzZxUEZBUzk7VVtpSWlp9VgM5QtV4HoanyBtDHsYrZ&#10;ekzC59Ni1WUNLWednAmPpx9rhcegWG2pGfBx3Mb7dGq2NQaypOEsdfM1mL8gNLWxz7nXn3f+hatg&#10;3J/U2qnsiEqpqkRhlCpUyYINdqwvU6h5Zo1Z93OGTM8XH5XS3CNyaH+JbNlxVD5eXSpr1xbIsf25&#10;smBhgcz/qEgKkJy/LGVqhvQpeaZipm4+HwVNYbN8cmij8Xzch70xzMbJR1j4rNP3VhHgr5WoFI7a&#10;xWcvdJ2ScjV8bwkb5PhLjn372cefsP2FIaqeWXZgYx7nuNBS5kVTmZY5YxxLGIaU2Si9VioHLIOY&#10;V0kCUi27v+l5lGvh/jqQMick8kjBc7XIUV3gOo7/XIa8eF+aDr4kaUijTMNB7QokkLQvUMlWibQL&#10;B3kclchuZRLV/ZhwjmVKuemQ62qp5sKAkNn7glLmJaE405w/nieh9xlJQvrl4xQ9kbb7nJAEyDZt&#10;2CXp+8pP0moSTg6jr0vK0IuSPAQniEEU8xkImrVmdpc7raCYY/qelqjeJyUCYmZiZikjDAmekxEx&#10;BVPAGi1oypj36ZSspWwTc/UQXmmWV5xdAamWU50XPMQf1Spo1pRJZaZoU85K0ICJmgJXE++rMy/k&#10;bPaIYFmDyZXieZyYNaoBzORxYtYS00uNFjOh5AlryFqm3N8qZiv6+BSjTs6UspYzEzQl+7jXpY/B&#10;59Fy5zEI13lcNiSy5kwxE4q5FhslzcfymNyPE8BYT1YhiZvlm56RTr9kFZHHyg58v/EDs4QBWbLm&#10;C1GqWi/7KFPUFCm3sdcE9jtXelIKCs7KngPHZP++I5K1t1T27yySA9vy5cjeXMnbyd4ZBXJoS75s&#10;WZltpG2Kl/LnYBQ+B4Wsa8vsmsfbPD62OXuNGunS0On7qxBk1peVcxapEMWkbBUzf2myIZxdSSlm&#10;fg7VyFMmXKRlQ8pGTZmwwY9pmbPFsYRRPxbfM8iXQn4aYY3LsJY5Ssx64EgdCJ5zXzRI2glhHpLo&#10;zCPSCGm55/RvZNzb96URG9sgXdaUA9vkqZ4SlLJqmGNvCQg1ugcSqinXuO4nhdfzazXyjpKzmlPZ&#10;nOReS5lLzyYHJHXwRWk/7Qsk3eMS3weC7XdKSTkFAk4fcUXaTP7EJuZUiJpiThrMcsZZhZaywVmb&#10;mMN7HJOwrhzNVyq+rY2yhU7GWshWGQe2K1Ei5pJYp/5UYlYEr4RMDRzlbEvRkDOhnJmcVVkDaDEb&#10;cl6M/ZchEa6EeChnDtvGTyb1U9yQ8s+J2Z1AbNakaRUgbzuixcx0bJWyEhuO5yhTq5Ct5Q19LJVa&#10;IUfKmGJWDYIp+1WJg9udyZmP16+P9/P1azET9X7w2phGdGpWowPNRkT9/HzuhngODnZxj9kl619Y&#10;ItK2lvMvVwXkwbQOTiWn+XHN20rKRuMb07NZb2Z/YjYAsnfFgQ1q2+el+XL86CXJKzgn+YdLZcXW&#10;Y5KD1HxoV5Hk7MqXsv158vYHBfL2+yWycmmBrFx0WM4dhJw58o/HZR2Zx6OEKX3Wn/evN9Iznv8e&#10;1p29RhsrXnX6HisS38/qLlWCjMTMaWL5vWQpjdN56lGx/OWp+tFDzCxhUMruCny2kZZVTwyWMYBb&#10;4g6pDfFWD18jVeCSpzmyOHSVeCTvkLqx+H5AznVj4YMEBCgkZb9mh1U/ZQ4ayRhwUTqM/UR6TLsr&#10;MZ3ZD5ld2SDlNjhBWJIyUzKlHNPzhBIr1+PxeCbljIFXbJeOYumCU39qKbMnhm+bHElC+qV4Ewae&#10;keRB5yUZ0k0ZekEaDb8sjUddk6ZjbkizcbckA+s6MVvFHD/AXsxMzUzLod2OKilzlKA369gWKeuE&#10;TCHrhEwRayFrOduJmWm5ukNitspZC7oaSx2moJmalZyZnCFnLeansZ3JWdec2c+ZA0/qRmxU/7iO&#10;YuY/OgVqA1LTYuNSJ10rzrYRipnHsxOzKfnHydkqZi1WHp+PoYiZlv0bHVJy1g2CemipTuJaztbH&#10;6/dAkWv4gefrszYE1uBVRywNiUrMkHKt8N1ya0yXitM169eA93J/yUuPCs4BJWWmVohZlR4oTcIk&#10;DUF/w4Y8JN+TZZcg5otSVnxKsrLK5FJBgVwFNwvyZD8Sc9m+XLlblCvX8/Nl94Z82bj8sOxYfVAW&#10;zGMpw+gzrUokLGsgkas6M6StGv/A/aUvO319Vh5283b+XisSvXzx/URYCF6NELFTTX5PKbNPP9Mz&#10;P7Pq+4qUy7TMVMwubW5JEHPKPvFudFAt3SDq+vHbpSZScdWw1fIM3FIZXqGYa0QioMXjexqH70gC&#10;wkvKLvGFlKM6H5WUvmdVz4tGEHN6/wuS0vuMBLXiFUcOq25xAUjMWso6ISsZQ8oZw66qBjsmZpYz&#10;WF/mqD426gU0Ny4HRYy5mXMktGuJxPY/KY1GXpLU4RckbcQlRcaoq5Ix8qoScxMkZUq5EdIzxUwp&#10;s5RRLmb2ZzbQpQwl5S5HJKjjEfFDyvdR3d4elTHRMtZYhUy4byVdxvglMSs5m2LW5QyKWdWcLTzN&#10;7SYUNIVeK2S11IGcdZcvRzFbyw/sn0w5WWVK0RGua3hbC1mjxWw9njWBEz6W+2qRaiFr9LF0ata1&#10;Zg1FTXR61sfTr0cfg7d5DP1euK8uT/DDzpKGSs5IzXq6RMqZj+3ZdYM86OTh/EtUgXkwvrlTuTny&#10;3b51qhucSs4UMcsNOTuMLnTs5obllaJiOVZ2RU6UXZQTRSfkwKET8vmRXNm0vUwWri6VQ9vzpWBX&#10;ntzIz5ODWwpk1/o8uZCVLeuXHJRNS81jM5HrYdlsVDyCNI0krlI5UrOz1/YIH83+05w8S19/Q3zT&#10;jIFW1rRsfC/xfYJ0KWXWkTlUuiH29eFwa+CetAdJeLu6uogWM4WsqRW9Qeon4DsCMddL3CpejQ9I&#10;RCck5X7nVINbSp+zSLxnJBHJN6HbCSXmgBZZEgwph2YWPSJlktT/nHSa/o0Sc0RHY0pPwgEjqitc&#10;xmHxSs9Sl4NiYg5snS9h3Y5I/KBT0mg0pDzqvKSPuqJQMoaYWcrgOksYuoxBKVvFbBV0ZK8TEtIV&#10;z9kZibcTUjDEzMTs16a8ZEH56onwiVXKVjFrgTuI2b6M4YiSs5madWK2ydkUsVXMep21aXUMJOca&#10;obw00jr8JNoIoSE9Q84NWM6IhkxtGOKl0ChmLrWM9Xa9zVHOjmJWmMfRYrbKno+xSlmjjoV9uC8F&#10;rKWskzOXurShj+d4TC55Wx9HiRlJWMtZlzSqkSCmlXWq3lwyi1/0P+G8yZn15f6i55zLzYEf1r9r&#10;S7JKkiw7sAZMmYK7Jfmy5dBFU8yXpLDonNwoKZQNO8vkZE6RXENiZq+MZcvy5YMFBbJwUbGU7c2V&#10;Y3sOy7HdWXIjL1suZuUYZQwKnw197JnBEwCfh2WM3SucvjZnVJjRgL+CT/skSUSTAxIEqak+/vzs&#10;sqwWjyWkzN4T7Hnh1WifTcpeaQekXtwOqYXvsnGVkfVSLZwT3K+W6kzigEJ2T0baTt2F5HpQwiDb&#10;+F6nlJQp2IQeJ9XIvuhOR4WzxYW24URE+RLevkgiOpeXL0gM9wXJSNkdJn4JwR9VMtbo6Tu9eKWR&#10;JoeRniF3iC+iy1Gk2xOSOOS0pI9BOgcZo5GUgVXMLGk4ljAcxRzbD8m8h5mSTSlrMXOyowBOfASC&#10;MiFlnDTYZY44XrXkF8VcAz87flHMppztas2miImWsU7P+jZrzlUDlktVHicEZ8/wtVIvGnJmzUrJ&#10;eTOETEFTiIbMtIAfh1WEGmdi1vtrMTvK2VHKGt7Hx1GolDBTcgDOvpQylxQ0t7N+zOPpY2oxE/Wa&#10;zPfC52WJglDOTM0saVDMlHLDmLUiY/+8Vxd5OCbDqdQeh+quxjTLRjrVUMdEe1i+O7xZSrOLVb/k&#10;k2WXwUU5Wnxa9h08Ket3HJOcA0fk0O5CWbeuQN5dkCd/n18k784/IjvXZsu6xQclb2uWLPrggOxd&#10;BzGX5Rkizt1hNC4iiRvDtw/J9xvec/q6nMIeGn+qklNt6dRyJQLUtvJ2kkQjKVPKqq9yupGWKWWW&#10;MOogUdeI2AQJbwD4FWgKmUlZp+WGabvViL6ojsUSh5RLIacMvKAGdHBUXwSEFq6kXKCgoNkrI6pr&#10;uZQNMZ+SmG4n1eRDnISIM8PpPsm2vsnmIBLWmlnaYHe6xH5I5UOQzoefk4yxlxSNx1wzGH1NiZlS&#10;TrVI2VHIukdGZK9j4p+ZDwptUtZi1nLmkjVnToAU3uW4usQU5fwbxGw0AP4WMdtqzSxrOAra2768&#10;UVldVxAwbeMYfD4l50h7OROjBk2Z/bKcHydmjVXMFKdNzvFGw6J6vMMxrGLm6+Dj+MHkTFmUshYz&#10;l5SzV/I+lZx5zPp4zdZjcF0fh8/HxKzlzJ+HKjVDzkunvi/SqWJM0flPwdrysl+u11r5hvVkpNjv&#10;DmyQ71jOYJkByfZaAZLw1mNyCwn57tFi+exokdwpLZKTecVyMrdQrhYWSvaeItm1pUA+K8mTr0pz&#10;JXdHobw7L1vWLz0o8/6+X+4U5sjHHxyWN984bNSzWcrgsG721mBDIOvLTl7TzyHdfZy/94oK/s2+&#10;mDNA3BPx+WaXuKTdKi1TyoSJ2Sttv3gk71FSZlqmmNXE9hBzTVPInJCoTuwmlZZ9Wb5oXygpvU9J&#10;yoALiiROBNSTpYgjEtaB193jdJ1FEg6ikDbV3BjdWL44ASFzRB2XpyQaouPoPs4Qp686oq8womiZ&#10;q4ZaR3Q8qgSe0veCqkdTwumjIeRxl+3EzBoz0zK7y1HMRmK+CDFbG/1YUz4lUb2PIykXi0dL/JLu&#10;UGAIGamZUMQ2kPTVrHQ4sUSa1wB0Kma+h0fEjARLmGRtQJyUpyM1QE1ImnVjSpplDfZ/5sVcOefG&#10;U76LFJyp7gnImTxJSUPcCtzHeTnYb1qdCMLWQIzrkZ43qARtYO29QalBsmqkoCFJLdcGsRArttWO&#10;hASxP6EErVCIlCX34yilBky2eggpjsFtpB7242QsPAaPp4/JbXwsJ2lhn01fpAP21SS8mCSXRqd6&#10;JGeWNbAfH6OPYT1OfYiZr1t1hYPomcRrh2+VT+YOc/7F+BPxYGJLpzL7OX5AYlV9mTlhEcsaSM0X&#10;DmfLhq1FsnrnMdmcdVFulx6RO2Wl8klpoRzKOiYHkZZz9h+VM3lHZO+2Qjl7OFcKdhfI7cI82bwq&#10;GzLeL2+9vldO7Tssyz/OwjJHPnrPEL5K55x1zuwu5+w1/SysNTt57xWdn/pGSPO2WyDlveKFtOwN&#10;IRP2PXZL2iX12NiHgMWLpVYLX68uA1WdE9zH4jtJ4vA9Ttgu3hkH1BWtE7udkIyBF6XJkGuSNvCy&#10;mr+Yl2cKgoiDmZZ5ZRAk3ChsY8qNNiejj+15ShL6nJUkDtzodkbNs8zJiDjvRWCLfDXJPcVMSQe2&#10;zEcKLZDwTiUSx5PA4AuSPvyKNBtzU5qNvylNx12TJuOvGHLWUh7Jxr6rEPMVSR3GUsZliJk15ktK&#10;znH9z9i6xIV2K0VSLhDvtkjmSM2BnYskqCvkDFjaMICUQVg3nDy6l0l4N87FfExCcKJgmraB98uS&#10;BxsMfdsW2HAqZmdSJrUhUk/8oSllnaKrBC5DEl5iTITkRMxKzpxS1AL34eMo51rhVjmDqPIGQo0e&#10;wm0v5h1KmlqoNpE6yJn7aPQQUiVmpmZzVixu18dxFKqG+7ITvW8jnCUp5saHxR9y5m3KmffxuHwe&#10;x+PoY/H1q1ozxNw8c6dI/zCnX4Y/Fe3q/Gy/5cey9CVVwvhu7xojLUPO27cVSfGhAinKKpb92Wfl&#10;5NELcqrM6JVxAon5Yn6BbN11TNbvvCDbNhdJ6b48NTdzyd4CWbcsSw5tPCSXsg7LiT1ZsmwB5AzW&#10;LsqRr9kdzxwNyMY/62xyvwVO+O/0b1DhqStbRs0W33SjhMG0zF4Z9eIRjGI2qytXMykrOLrPvD6f&#10;piH2Z2mCjXrsq9xk8BVpP+4zaTnylpJyIKTMK4VwQvpQTkYEeVHK7GVhvUJIHKTM9MtZ4zhwRPdT&#10;Zrc4znnBujLFzBTNRkKWSChllijYBa75uFvSfMItaTbhhp2Y01nCGIETxfCrkDLFzN4Yhpi5ZJc4&#10;doejYJmKAzoWqaSs6IjE3KVczGwIpJi5JErKkLkWM5O0VcxsKPTHrwSnYq7O68MB60U8nVEfiTas&#10;2SGphf102aNakCFnpmCroB1l/KQPBU1Rf6R42o9yXoLnhfAj1kJeIHIdfv4b0wDWR3L+JTHrxKul&#10;yuUjYuY2J2LWcmYStsrZUaiEt5VYsZ8e4aTFzHXKmamZI6AocP0YRzEzNdeL2Sl7X5j356pJ/gwP&#10;5vZwKrFfg6ovH81V8zFvhWj37yqSNVtK5Cts4yi+srIrqsZ8seSoHDp8TA4hMZ+FoPMOlsmKNYVy&#10;dH++vL/oiNwtypM967Jk99pDkrs5S95+Yy9SdK6sX3pYtq3MkR1rkKr3cj7mVWpI9q/pJueUBRVw&#10;Do3fwP3JbcW/2UHVI0NL2WjsY115vQHWa8bg+5uE7yfk7c5RfS1z1ai+tL7nJL3/RWk86LJ0mvSV&#10;tBt/VwmZl27iUk1MDymzTBFrdn3TYuasbZyEXpUv2h2x9VHmkqirV7fIURdJjcW+KYOQkiHYDKRg&#10;LeUW428rKTcdf1VJmaSPZlp+vJgJk7Ju5KOUWVfmUtEZJweIObgb0jtgmg4hNjEftYmZE+3r+vMv&#10;itkmZaRhwvVHShsmHglbJQY/ERrgD68GpRDdqwPrXOoETewFvUCe9P1Q/ub9AcQ8X60/7b9Anglc&#10;iOddBpZLrbDVkPQ6CJoJ2ixtWNKzrhcTLWWrVK1QxM626cdoKGZCUfM+LaiGSmIAAP/0SURBVFIr&#10;WrB8vJ4TQItZy1mXNXgsfSLgc1qP82TwdvmqX0W6usi/SHukZWcC+5V8v/kjVWO+V5YrK9aWyMHd&#10;RbJsU7G8uPaU7Dl8Rj4tK5Jjxy5LdtF5Kck9qmR9paBQNmw9JuvW5cviFUXyWUmunD2UL/s3HpYb&#10;eTly9uBhKdudDUlnS8muHNmyMld2rSuQsj04ARzaZIjZyWv5tTwYEu/8b/FnoX1N6dB/v03KhF3k&#10;eFttw3rdhG3SIBnfr9Tdqh8ye1uwnzJJ6XNG9cBIH4KkCnhtPQqZVwmJ6HLMlo41FDK3837upyYh&#10;sg6xNuUc0oZzZ5SqGnSjIZDuyGuqdNF8vJGSSYuJt6XJuCuqq5wmbSRusycGyxgQM4VMkgZfFE5a&#10;FN3nlBKsbtyjoNlnWYtXSzm0R6kdWtRE7cs5pMEvidmnXZ6ikhayFWuC1lDMTLaUM8sPFHENdhwH&#10;el3LuaqZonWCppif8EFS9plviBlLouVcJQjpmeAxNSHnx4lZ1Yw1ppwpV6ZURxE73tZYxUwZU6SU&#10;LZc8DvexylQnX8L7uA/3p4gpZQo6sEm2TdBMzjqNa9HXBkO7LRTp5O78w/4n5cGk315btmPpS6r2&#10;ywEju7aXyOpNR2TV5mK5U5Ivh3LOyJ2yI3Ly2EXJLzonR/OPyOWCAtm197icySmQ/dtyZfvmQinc&#10;UyjX83NVjXnR/P1yOeuwlOw8LPvWZ8vaJdmSvTlP1q8olBUL8+XSti3y3a7lzl/Lr+WjWXjvf/5f&#10;QxdmjxX3RPZZ3qiEXDcO3zmkaDX/ReIOaZixX01AxOk62T+Z03cm9TotnFc5EnIKZ0+Fzpx1rUBC&#10;Mo/YSZmXarKKWdWgWYdlsmbDXvNc8WmajZScLX5YZ3e4aByXpYvUIRelyajr0nTcDZWQW0wAELKW&#10;c8aYi6r/so2Rl21iZlKmkIkezUep6u5wlDJFzQElavh19zIJ7W6IOKznUYUWc0j3IwotZt0gaJWy&#10;MzGzbk2UmDnZiLEsF7NVylrMBmZStojZir6PgtblDauYHdFyVkDi7FLHHht1o8wGwV8Qs5YghcnL&#10;13CbNbE6wu3GvkZ9WYuZ8Fj6cc7EzNu8n49jOtZiDmqao+TMdZY1WO7g8dTrit0qp0b1dfrh/rNz&#10;/9Uhcv/lgf8S3x/aIN/uXy8Xt26Uzw5uM2aZO5Il9w6sFzUlKJfgzt5NcmfPJrmbf0ju5OyXq9s2&#10;yFd7N8g3BzZJ2ZqNcmbrNjm3fq2cWbtWbm1bJ+d27ZGb2zfIre0b5eKWzXJ24yY5smK93H9lsNPX&#10;8Vv431Km+qZPjASlrFWNfGzgY92ZpQuvjAOqd0X7cZ+qskWj/hdUWtZS5vwXFLKWMsVLAWsZE12+&#10;oLC5D6XMK3t4Nz8sPs2zxatZlvi0wHeO/Z0hOA6tzkD6bTb+OkSMdDzplrSEkLnefOJNs4RxXaXk&#10;1JFI70D1ZR7NMsYVpGWjfMGUTClTvBSxTsqUM5MypcyaMweWUNzhvcpsUraKWctZpWaWQToZBGbi&#10;eBYCSAeKmSUMvMd2EDOwiZlw5icunYnZwD4ha5hyiXUb92FyppxVScPXKGU4Spk85feRge9C7M9G&#10;wVUqNSs5c+IUZ2KGgK1i5lInX97mfY5SJhSrfizlrB+n4TbrY53JmffzebScKeVA/KyioHlbNwi2&#10;7LwLX9I/zzwXv5WHPf3l/qwu/xL3Ni+Q73Yu+4/h7DX8JmZ2cvq3+NPSrraM77tQ6sZz8Mge4YVR&#10;OSiEMu427VtpOeKmZAy8pNIzLwml51QObFuoGv0oZSZnSlgnZUcp82rVvOQSyx7uzQ6KR/ND4tny&#10;kPi0zUZqPaLmvmBCbjXltrSZfkdaT78trafdlpZTbkrzSdek6YSrCjb4WcXcfNJ1SPs2pHwZafmy&#10;cM5lPUucrimT4C6GXClr3sfUzP3Uvr0NOTsKWktZNQp2MeRObLVpB3zbG2UM7/Y4+QBbKUPL+XGJ&#10;+efE7AydnLWcn/ZfqFIxBWwVsl5XIFkb3ekMObM7XR1Opo3UbCRnQ8qONWYKVUuSSyZWipP3U8Q6&#10;BVvlrNFy5v5WrIK2pme9zsdyP0rYmpyN9JwjOya/omqsTj/M/4u4P6vro/L6Lczt4VSg/xY497Kz&#10;1/Ab+N/6b/71qObSsNEB1fsiCRJuNvSadBj/mUrMLGFwoAiTsm2ie/bA6FhqNOhBwrqMwXXKWteU&#10;dVLm1aN5kVK3pgfEo8UB8cvMhSyLINMz0nSsIWXKuNUMJOXpN6XFtBtKvLbeF2MvGTXlUedtYm4/&#10;61NpO/1zSRvBpFyeglmi0DVkwqSspUwZM1FTzuRxYmZi1mJmHfrnxGy9z69jvvh3KoCYOTonar24&#10;J26Xhqm7hLdtsjb5V8Rsk3MghBtYLmfiKGr22njK17gGIQejVAs2yhp1VE8NljWYmo0eGvVjmXwp&#10;Vrzu5D0S3CxH4juWiV86xWxcQcGN18dT5Q1KmEJm7whNeXrWZQ1reqZ0VSkC93E/q6A1fCx7YvBk&#10;wPoyk3NCx0L5cmQLpx/e/5VwcIlVXuylodef72MsX+xnud3ZWH+ul7Gc0cm5RP8N/PThTOM553S3&#10;vB4sZ+I1EfW6ehtLJ+/j4fA/a3e5X8eD9vVkwsgdkj7gojQfdl2aDrlqS8qUMq84EtwmXxHa8YhE&#10;dOVcypy687jEQMgkstMxCeYkPxxo0apAGrY4LJ7NIOQmB6Rh88Pi1Tpb/DvkSmTvoxI38IRkjLli&#10;ScqGlJtPvS7NphhJufE4iHnsVex3WRqNumQn5k7PfimZs78WDiZhP2WKl+j6se7qxm2Utpbx48Rs&#10;FbQWs5IyCOgM8VK+TghCIg9CIg9mPdvsdleJsz5xZI5/04MS2jpXzQJVg+nZIuZyOZdL1yrhx6HF&#10;TMFWC14qVYMh3ICP7XAUM1MzSx+E9WkmZ8qZvTX0laJVWUPJ2YDTEEa0LpB2w68jvRrXJdNwNixO&#10;7M39DDGzEU9jX9rQYqZsiZGeeTmdR8sbhOuUt5bzwjf3iGQ6/9D+b+YBhGUT2j8B+xU7E+nvChv9&#10;Zv/z6f7BpNZO3/v/OnAiLp48TZoPvaKSModZU8qUsRrVB7iNk9xbJyXiFUd4eajwDqUS2LJQ/FUX&#10;uFzxaHZQ3JsdUHi3xq/RToUS1eeYpAw/r5IwyxWUMmkFMVPKTSdflSaTrhhpeSxgX2VzsqK0URck&#10;ZcRZBRNzuxlfmCP7ztn6K2sREyZkCpi1ZT2THNFijnQQc0RvvAcsdSnDkHKhIWYnBLJMwu513Zm0&#10;cUIwpa7EXDtmo/jhjMTLhddEeq4JCVKGxJmYH4euNTvWm0n10OVgSXkPDGBN0DYxWwamaDnrOTZq&#10;c/pQPXUo+zWbwiVRbQtlyLPfILVmKQFzG1MzoaD1vo5i1mhBazmrOWaBLotQwNbkrGvOdVlewX1F&#10;Y0Y6/6C6UNyfnulUaPdndzOWOpEquE5JmtuQZJ3K9Hfk3rbF5nM7wNf1bE/n2/U6hP6/rcfNLzIo&#10;Qpr0K7Ml5BB8PylkXiaKw6xjzHkvtJjZPzkyE4Li0GRTyt6Ns8UdgVGVL5pniX/7AiTYo5I6/JI0&#10;n3jDJuS2Mz4xaspTbyopN554WTImGMOumZabjL0uGaPLxZw8/IwkDj0lScNOS9LQ8xDtSWk0/Io0&#10;HXvbJmQtXsqYUNp67mU7MfeByCFjjb7tTMyBrDVDxCSo6xEboT2Ysvn4E+qxFHulGhBxLYi5QTKk&#10;lLoT6xuUnG2XgKGcge5C5wwlbcqYAtcix237/ZCew1YgNS9TVEGCrhK0VJ4OXAwxL5Qn/SBjX/be&#10;IB/L33w+VHDb05xqVNWdV+P1rJN6nJkuZjOSLAW8RS1DW2RL4z4nxS99v22bZ9JO8UxGak5Cak6E&#10;mOMgVUi7jk3M1tIG68aUPYdf74KUOSeAcSl2lka4jXLnPty3Nk4QJLjlfvmme6jzD6eLcji7nEVk&#10;ztOpKWRdxrDgTKa/Jz8uf9X+OXWp4oW+j27j69Tb8T4eVsTr//0naFdLCtftUZeGCulQJJFdSiW6&#10;+3GJ7cGGPiRRCJmzxoVx+HIHSAvy9uPE8k159erD4tmEDX0HxKv1YQmG2GL6nVRSbjEJKXmaIWSr&#10;lFm+YFJWUh5vDCAx5HxZ9V9uMu6qpI64oKb9jO6HtN6nDOA1QIapI7jfTTwH0jHpj4TMifA5aRHn&#10;yRjEi69CytgWDZFH9YHAQTjSeziOE9bbIKr/SWky4ZaE9kby7VUqAV0h5a5FEtgZEub7ZP0a6Zgp&#10;WRPeizLn8diYqMUcjYQMGdeK3ajguhIzx7tTzEzPwF6yj6KlrMQMkXNpt08YUjOoBkFXDYGgTZ4J&#10;WiZP+S+GmBcplJx9Keb5JkjRSs5GoyBHIKqyBrvSxWxSUMKB+EcMbpYlDSFivc0TQuaVE9yStkuD&#10;RCTbBIgZ0q77SEmjHOMikztwHOPy6xreNurWRvKmlLe/MF8Jx+mH0sUjPBgcUy45R+aadV07ylPz&#10;PScy/T25//IAy/P+BpCcnb1XF+V8Ma2XJPUyhklzAAjnTyYUcxiF1QFCbsOrfeSIV9PDang1Z4bz&#10;QFL2bgMpQ2xxA05Jo5GXVZ/kdjPuSruZd8ulPKVcyjYxm1Jmo5+a3tNcJg45C/EimfY6KmE9jkh4&#10;T4qxDNvZp/kKJEwRIyUPgJh5pRKsJww+J8nDLiJdX1DbmIo1SspAiRhEDTgpLad9KsE9j0gIxdwN&#10;iblbMd4DSxQU8Ek8HxM1e26wWx1LIOVi5mv5VWLWWMX7iHSB9T4tc7t9LWK2UiV4uTwdsMROzk8i&#10;QT/hy7RsJGbWnY3aM4d7Lzbqzji+vn4YJeyXznksOCSa9d8NSs4eSMmUslXMqiM8xPpovdmA2x3l&#10;7Ntov0IL2idlh5wb8r+sW9TvQt3ypMzywOvDnYpOLV8ZZLf9x8XPOxXq78KOpaqRUT0XX59ujORJ&#10;wVrKeHOEsWR/5bdHq3XJbODkfbp4hD6BMmRCoTE7HKCUWWemlH1bZ4tns4Oq14Vnk0NKyg0zcBvb&#10;gjsXSSLSKudMppTbTvtMOsz6TNWHVV156i2j9wWEzBKGtYyhe2IQ1pRZvojuy4RcpsRMKVPOYRBh&#10;TP9TSs5MxkQLmnB747E3pPnEO+q2VcxWKVPEFHPq6Cviz6QMKQd2xy+B7iWqVBHTH8fDsaP6GXVp&#10;owcHE7IhZmKrMVeHmLWcSQ3C25Qz0GLW3ek0VhE7osVsvy/kHV4uaA1TM+XM5Fw5cClYDCDhgI/k&#10;SX+KmQNTTLwNQau6Mx5DsfMYtaPWQcLbxDN5u9TFyaUOXn/9uE3inrhV3LC9AZaUcv2ELWrZIJ51&#10;6c0q+VLEGi1nbqec9fXN9By0LG0M7LtZpG115x8+F7+MYy8NK7oXhBUtTNznVKq/A/c2zX/0eV/6&#10;5QT9YFIr5+/RhXPwb39rxYcS3AlC4mi69vni04q9Lg4gHe8Vjyb7wQFpCCH7tjIuA0Ups07ccsot&#10;lZTbQ8odZn+m0jKl3GLyDWk28ZqiyQQkZsAyBqWse2BwybpydP+jEDNLGPZQsEzCTMbOxMwyR8+X&#10;v8EJ4Ut1O6ov0y1lekyVL7SUKeFwHD8C4qWUmZpVcu5dLFGDjkmzqdclHSeNmMGQcl+kZSV0Pr4M&#10;jzfBySK4R4kpZi1kC2o+VSRPpk9iTc9WUVO6juuUst6vXNC4LwKChpytUKwqPZulDdaeq4YslmeC&#10;P5anAyFjpmY1IOVD+ZvXAluvDV59lyKn0Pn4unjNlDGXet0NIm6gZGwFsuaFICFna+Oho5z1bd6n&#10;engk7ZGycSPUh8vph87Fr+Y+L8iqBWcmTyMpm2lZw5GDltvf7V7hVKz/KvdfG2o8h26IdIQnhzdH&#10;mrfLX6Oz9+bil7k/MEYCMouQlCnl/eLeZK8J1ptCzhB1SOdiSRwIKY+5Ji0n31IippCJTsuUMtOy&#10;FjO7x+l+y0zJlDEb+JiWeTtmQJnE9j+hrvmnYYmEstVCfpyYu73wlXSc8626L7rfSSVnilmnZQqY&#10;KVmvU9SUtCHqUkkac0q6vPq5tHn2hiSNPinhA0oktO8RCUXiDoGYgyBkwscGPU7MqrRBMQMtZiuO&#10;0rUmZL2u97Htx/7SkZC3g5g1OkFXY++NMMg5dJFUDlpgEfN8JWbdW+MpP+C/WJVBKGidnJmWrWK2&#10;lzIxxOyusO9KZxWzlZDGO+SHkRlOP2Qu/jk4Qs4mPitakk64t+5dp2L9V7HrYUF0vfvF/vbbiVmK&#10;edjtTzYx/v8Ac4YtlPoZuw0pIzF7Nj8oXq2yxLddjiQMOCNNxlyXVpPvSNvpTMqf2qTM+rIuYWgp&#10;W8XMtMykTCknDDmpBM374gYdl/iBp8BpG4mDz6raMcsVj0vMrC+3nMza9pdqH5Y9tJhDepWLmSmZ&#10;65QyUzPLGtF4vuhBJyRjyhkZsfie9Hjrc2k08YxEDoKU+4G+ZRKMY1jFzOStxOwo518SM7FK1yZf&#10;MzU7lXMktkHMj4NyZqKuGbEK60jBYYulSgh7a7CMYSRmu/mdWXs2a9IUtE7OPA7lXC92o5LzL4lZ&#10;y5llC2diXvvsAqRk1wi+353OHnL/efZttkjxDbOGa+Wlcjn+9NYop2L9l2B9WT+XtVvc68PK122j&#10;F43lg2GJzt+Ti98Gfn1eGd9TPJvuEffm+ySgU75qmGO3tlZTIOOZnyoRaynrBj+dlp1J2ZqWKeX4&#10;wSdUbZmNhFzGQ7QJg84oIWt0w54Ws1XKhNJOGX5RJWfuw8TMUgbrxFrEutbMJVMypRwz6LTEDj4t&#10;cUNxkpl2TN7OeShDF9yT5LF4PMQc1g9pGftrMQd0L1FSpuD/qcSssYrXJmAHIdu2/woxG0vKdZlU&#10;D1+i5KzqzaqfMzAbAYnRe8OAcmZyppxZDqHgtZzrsbxhJ+it0oByjjfErAehEF1XNkoYW+TGrD//&#10;1UX+J3nA6wDa5GdBd5ezljLMRjincv0X+PGtMeXPQSwnAhs6Uc801l3lrN+ZzDrSYdB+iYbsODqv&#10;1dTb0mHW5zYZayhkNex6KufAuK5krIWsk7K1oU+LmUsKnY9JHHLOTspEJ2ZrWta9Mgi3UciE91HM&#10;ulsbRazTsS0hg9jBkPoQHG8oHjf8rDSfdVJmbv0eifmOxI88JhEDmZhZxiiXsn+3YvHvUqhKIpVq&#10;Ql4/J+baFLADdWzby8XL3hE/L+6fEXOEUYPmshYSc80IyDVyOZYQdNgyqRK0WDjXhh4RqBMzpczu&#10;dFrOTM4sa7AxkaUNyrkO3gsbBOvHbzbqzfFbzPryVpuYrXBbfOZBkf7Bzj9ELn4/2BA4rb0hPd3I&#10;93NAive2L3Eq2H8W2/Br3dhnK2s4lDdMXANJ/k20qy2n3/sHkvAtCPlTyZzzOfhM2kLG7LPcBkJu&#10;PfWWtJx8U1pMQlqmkNklDjLOGGN0hWP5Qg8e0UlZC5piZvJOGXZekoeelyQImigxOyljxEDIBqck&#10;ZqCxHquWEG//UxLJ3h19TygZU8IUsJUEPA9JHA7pjzgnLWefkcEffS7tnr8isUOPSni/o6q+HAwx&#10;B/ZgGQRS7lokvvjVQCrVhrBqIVE+TsxqJCB7aJi3laxjODm2uQ4oYXZPo5yt2Ik5CkkaOBMz53nW&#10;1Ipgcl6JfVkzplxXQ9qrbPM7EyVnYBWzXrcKmimcz8macwO8T1VzjsXSQcx6hKBbwi4pnjzR+QfH&#10;xb+Fh919nQrwkUEmZt2X81k4E+w/xe4V9s9hTcvWATBmH+cHU9o4fQ8ufj9+HJ4mfZ+/JR3nfgYx&#10;fyptkJ5bQcaaFhOvS/MJ16TpOKTksZclY/RFSTeHWVPGVlhj1g2ATNqUfSpEmTLsgpIzoZitUtZi&#10;1snXMQnr23ob5Zs88pKkjLqs4LqSsUnSiIuSNPK8tJ5zXrq8ek1azbwk0YPKJBy/DtgbIxhpmd3p&#10;tJh9OuSIV7vDUsktdafUS9omTM6UtE3MppydidlKHVPCFJ4e8KElraWs0jPTtSlmClPjKObaTsTM&#10;y05xmDcnQ9KT8D8N+VLCOi1rOVsFzeSsn0OVNZicHyPmxDa7RYbGOP2wuPj3cn9Gx3IJ2hKrc356&#10;vq9zyf4T/Ljm706fo7yvtWWiImxz9tpd/Bvo2EC2LdyPhPuJSsmUsYZSbjb+qhJzYyZlSLkRxJcM&#10;+VqlrBv9KGzC2jNLGakQpRazTszOxMz6sFXETMVWmIq1fH9ZzBek55tfSK+3PpWMieckoj+72Z1Q&#10;tWlKmUL2Ywmjc4F4t8+Whm2zpJIPx6E32i3uabsUdZAqVXkjmtfvWiccsu1UzEjNdVT9drPUjzNK&#10;BHUg5DrYXtdcstyh+kLbxIxj4ZjVrWIOXyN1wtdKHUiZ1I5YA5Ey6RLWitdC8pA7BG/MwbFaTYzE&#10;evLTAYshYkqYQuYIQbJA/urNnhycfH+R6u/M4eDqeShoDj/H63UD7mr2uZ3y8bRFIm3/986b/EfA&#10;aVc1TnxkG/ih7++sJhxyJtrfyq/pq6zAyeJhvzCnr9vFv4+vXxgqzad84lTMOi1TymnDWSdmP+Ty&#10;mrJOy5QySxx69F/qCEr8HMR8VhKHsBGQQoeMCaUMYgdBzINPKdijIpYlETwPk28ijkWSWcsefUmS&#10;OfcGXkcK4FLtAyFbSxmpoy7K6IU/yuB5X0na6NNqtCBH/HEuDf8uBeLbMU98MnPFp32ONGyTJZ6t&#10;D0mlgJaHhXL2b8GrzB4Uz/Q9RmkDMqzGdIuldQCKhqMEObeGewrkpgZxbFOz1BGWOvTSUeqcNKk6&#10;BGwMOlmjZFsXYtbUJhS0WfpQ3d/wOF7NhHLmcOxa2IcDVijnp3jlkwDK2ZhKlJMh6ctXcb0KGwUD&#10;lqqUzcmUeIz6OHE0QHKuGr5D7g7McDXm/BGwzqVh6xHhPD3/uOYdp6L9TXA2OSfHVnCgC5O7mZwf&#10;jG/m/DW7+PfTy1+aTUJqhpBJc0i5GcsYTMuQYKMR5yR12BmI9jREa9STWVfWSZlS1oNMCLcZ5Q1j&#10;X8JGOsdEHDsUKXnYSYkZekISR+E443ESmHBZUsddVKSNh+SxTB4D0ZskjYa0sW8CxK+PyWTdCEl6&#10;yvL7MvTdL3ECOSHhPY9IMCc0QkLmvNLe7Q5DyIcgZPi31UE137QSc2CrbBuUM8sbdZGca0PQFPDj&#10;xBzevkCCWmbbhjwT38b7pR7SM5O0rkVba9JqWlHyG8Vsu9SUSR0IvwZrz8HsKse68gIDW/c6fYUU&#10;Y1AKoaApdT6+dtRmkW5ezj8MLv5HuD+59aOS1Fjn0njhXy9n/LDxffvjOxsebsKGKWev18V/jm4T&#10;Ttmk3JSTEkHMlDLTshazSs1mWtZCdkSLWUuZaBlTppr4EUjSgKKlhDMmXZXGk69J+sQrStCPE3PC&#10;SOM4PJ7RXe6Muq5gz1e+lfYzb0vcgKNq7g8tZR+WLiBlj1a8AMB+JWX35vulkl/zQ0I5a5icvZvs&#10;l4YZe1V6ZnmjftI2JWKWOLjU60rMkDlnpmtAOWMZ3q5Apeg6FDP3pZSxpJx1glYpWvV7XqNKDPZi&#10;NrZpMRNK2SpmrlPMRr16uVQNYVe5Rbb5nXVyNgTNodxG/2dOhFQlcLmSc83ITaqW5exD4OJ/CPbS&#10;sA08YVpFarXWnC1Dtp3J9rfw09sO3eQ08ybZ3X7Y3TWQ5I9A19FHIOXLkPIlSPkC0jKSKCRL0liy&#10;gJxTVBI2RvppCWsoY5WUIdsEJOF4JNe4IccVMUzNkHo87ieqVDEO6Xr8BUmdgKQ86bKkT74iGVOu&#10;qvW0iZfUfdwnacw5JWSdluOGG42Ekf2RjM2Rf3EDT6uLwCYjyYf34BVLIOUOkDKSsldrXiYLMoaU&#10;2ZfboxlHPkLMuoxBQWt4m2hRU9J1E7eq+jNhIyHFzHRNiSsxm8R2KRXPRrulDnt7UMwmlLQ1ObNB&#10;kN3jakOudSHpOqwBU8pM0T8jZr1el8dAmmYDIbvXVQtlNzljIn7O8WwTs3e5mJmaKedqwSuketh6&#10;l5j/gDzsF24nxsfx3c5/rc5sNz80J0xyrHFzCPaMjk5fo4v/PF1GFSshNx59HlKmkM/YkcaSBsF9&#10;jumY2LrODYeUh0HKQ49L7JBjCpYrKFSmXco1ZewFaTQZMp5y5RG4PXXiRUkaBxkTU8iqhIHH81iU&#10;Mvs361F84b2OIikfl7AexZByrroCi09bQ8oNWx1UQiZuzfaKR1PIGVSidClnr8b7lIC5pIxZ1ghp&#10;m6fwb5ml0nMD1pNNWIemnFnyYKImXI/qWGwTM0shGmv9mbDXhuqRAfHWiTTSc40wc7L9XynmujEc&#10;fo3EDShopudqTM/mBPxKzhAzh3JreMFXNb9z0GqXmP+gPBiVBjkiKb81qlyUnP+Y6dmcE/mnv493&#10;Ktxfizrmz/WdntPN6Wtz8T9Dp5FF0gjSTUPiTRtuoKWsRM16s1lH1mJWCRkJmuiyBYVslTLXYyBq&#10;li1YjmB5gqUKSjhj6lUbzsScOPZseV0ZUuYxopHAOeBET2rk2zlfgroa05YyKfu2yxbvNgi7EDJR&#10;admUMuHwdLfGe4wasy5dsGxBAesUreUc3CZXpWfHEofuwVEd8mRDIWvPbpA2GwWtUraKmaj6M8Ra&#10;A4+phdSrwDHUqD1IWZU4eJ8JyxY2IVvEXCeafZQNMbNbXY3IlVI9YrlUCV0ilYPZ1/kj+avXh/LX&#10;hoacVWrGtqf8IO2AJSKdXGL+Q8KGQGs/YicT57PHhjPh/hp++PjZR4/ngGvY9R+LDsPzkYhPSwqS&#10;bcqwk2o9DTJMhxTTIUeO+LNKWadlPcDEUcyaxBGnlFxtQp4IIU8yZNx42jU7KWsxp0y4oKScMMZI&#10;2JSybiiMHFQmoX2OqomIOILPp1Oe6pvM4eY+FilTyKwpW6XcoOkeJWXKuVJUpxJVvqBw2ehHuE4J&#10;czvlTDFzydssX2goZ5Y4KGTKWTcSMj3/nJgJ68w18BhKuU7cRmnAxA3Jswsdh1RbxcyeGOxNYRWz&#10;GtVnEbNKzZBzrZjVUj1yhVQJWyqVgyhny/waasSgUYP+q+8Cl5j/yHTzcSpMK9/9k9cCtM2JoeWv&#10;a9d/H2ssXQNJ/nC0H5ZnSBkkm2JuZEqZaCk/UlNGWtZlDLXOksXwk4aQR0LuY5G0rUI2G/kc0zKF&#10;rNMypRw/+rTEjoTocTxKOWrwMSXlkL6cf7lY/LoUKCk37JCtBox4tc0yMGvKRkOfvZh1YlaljObD&#10;zkt4h0JVwmCJgoNNKFz2beY2a82ZMDlT0oTy5n7qcRA0BUwxswb9c2LmlKLsmVFTiRzCTdgswa2z&#10;JQCyr6llDGkTrqsEzTk4gE3MELsh59VKyvVi10LsSM5xeCyWNaI4VzOHcy+VZ8wBKcasdMbVuf/L&#10;a75LzH9wbANP7AadlK//uOwVp+L9JWwNjHbHLcc17PqPR/uh5WJOMdNyIyZlyJmwtmwVsk3Mw43+&#10;zERJewz2HQORQ8jp4y9KY4i4yZTrSsZc6nUl5SnlaTlt0iXV6McSRvwoSHkEZDzsmE3IYf2PKCkH&#10;9MxX5QvvjrlKyp7tD6sBI+x54UUgZo+W+5Wcbam5xT4DSNqzOe5jr4wZC36UlD6n7cRMuE5BU75E&#10;lzco5qDWOQrdOOiL+5igKWklZTb8QcYaq6DZEFiVqVh1uTOoHbdRmg25JMk9jkttbK8JIWsoZnar&#10;qxayynbFbNWfWYmbAjdGCKrUDCHXjV8n9RMhbgi6TjSTN2vWq1WZhMO02aWuctDH8v+83neJ+Y8O&#10;e2kw1b6gryjiwGvDnIr35/h++WuPHsdytZSHvQKcvxYX/6O0H5YP+Z5BMubcykzIlDFlS/Ei/SIB&#10;MwUzDatEjG06FaeMhrBHnVFCTodcG0++AgFflWbTrkvz6TfATWk69YZNzDY56/SMJbvHsQdGAo7D&#10;kkXUkGMSMeioEnJovxIJ7FUgft1zxbvLYfHsACBkj3ZZCk/2UQaUs62/MtC3NZS2V2um6iypNGfx&#10;A2ky+JJNzPWTtysxc+mWasiZwmVdmftQ0pQwk7QWNGG5g5Lmfny8Vc5WMVPIrEGzq12DZJY8Nio6&#10;T7ouGf1Oqxngfk7MHPmnBplEMFlTvMbwbUPMSM0Qc4MklkZAPK9kYkz/yeNwQErlwIVSJWSR/MUP&#10;idnV+PeH58HwpHKBciQgl+9ONJZIvpy205mAH4dtwnu7aT0BGxVnuia//6PCGjNlbMUm5WGGjK0k&#10;ItFayxU6ITedek3JuMWMmzaaT78FSRty1oJ2FDNr0LqWzIQcPqDULiVrKTfshERsCtm97SGFFrOW&#10;s5ayLm9wgAlhTw2fttmKSoNevCtp/c7aiVnD2xpD1EYNmrLm/rr+zAbC0Hb5qiRCObNGTZlzXz5O&#10;dbGjHJGWKeZAJO2+c28iae83xBy/CYn5pMR3PYK0u1XVne3EHK6vMWjIWfXgULVoo6sc5VwnZrVK&#10;zPXi1ispuyVvEvckskXcE7coQXNKUXarqx6+VJ6EoF1irhjcn9LWXqIWflg/z6mAneJstJ/tyteQ&#10;suvCun9YOowssEvKREs5UYsZMo4HCSOxHck2GUk5ZZyRknVSbjb9urSYCSFrIOZmSMxazFYpa5iW&#10;2cinpayFHNynSAJ7Fopftzzx7ZorXp2QlDMNMWspEw8HMWspKyG3h4hNfNvnqIsE+LXPZeNfsURk&#10;FinRUqRWGVulbJeAsU4568ZBTQKveoskrEXNJE1R87iUs569jgKfv0fU8/J4vI/7MG2zy52tp4YW&#10;NORsCNqYX8O41h+n9jSmBWU3uZrRq5Sc68WttYnZI3WLeCRvFg8KOpHJ2eheVyuKjYPLXGKuKLCk&#10;8Wwv+5qwecHUH+dNdi5hJ3y/bl754x142DvI+XO7+EPQYUSBTco6KVvTMoUcP+qUapBjbwk20rEu&#10;3MisEbNm3ARSbjbToPmsGwqKmdubTC0XMhsCrSP8mJRVN7iB5aWLoN6FKin7dy1QDX26rqxLGFYx&#10;EyVl1pqZktkYyITcIccOv44QPKTsn5kvlShOSlk34hFK0gq3sfeFhmLmNj6Gj9Uk9jyh6tWUM6Gc&#10;47qVSXTnI0q6unsdt0+cJypta9HrujYnRlJJ2SJmdqWzNgbqS1Ax/XLUH5fVIpZjv5VSm4KGnOsl&#10;GMnZnUDKbgkbFEYjIXturHSJuQJBcSqJznEYCDKjk1MJO+On+dONx1DwVslzIIlrvpQ/NO2H59uV&#10;LohNziNPS9LoM5LEfsVIyJQyZczubk1n3ICIkYhB81m3lIy1nJvOwP1TIWPKG2maMrYOs9Z9lNnA&#10;Z03JlDJryv498lSXOKuYvTJzVKOfI0zGxDczVwnYvxOk7kBAZxwTUlZi1n2StYCJvm0Vsy5vEF2D&#10;Jg14fxrAss24K9Jm7A0J6VAgwe3yFAm9IOv+Z8WvFc4kGUjEKdvFu/lBaTniqmpQ1Elc1aC5HotU&#10;HY2UTCmrpSFmLWf2xGBjXvUwjt7j5aQgZRLGEoWZnlVpY43Uh4gbgPqUNNcTsR6/XurF47gQtEvM&#10;FQteldomUwv3ti12KmJHHukmZ/Kwp6vB749Om6G5RrmCg0EA19nglwwps2SRNv6CpE2+JOlTkY6n&#10;XZWmM29IU0qYzIaYbRjbmkDKGdMp5MuSimTNodeUMmXMgSKxQ09L9OCTanY5Tmof3BspuVexBPVk&#10;+aJIAnoUin83SNQiZtVnGVDQRN8mnEHOF0tO7RnQBWLvCsF3w/FMeDsAxwrgcO2OEDOla5UyYRK2&#10;ylnvY4XbKOi6KdukTup2qY1lz2fvSubUu+LfFrG8TbYiousRSex3WoI65KvbDZsfUJ2oWebgcWop&#10;GRuDVDRKzDGc1c5IzrrerMXM1GxcG5DzLRslDZ2edYJm3Vml4zg8xkzQhD02SK34jS4xVzQyG9gJ&#10;VfPjR7OditjKvW2LsO+j3eMeDE1w/lwu/lC0HJojscOOlzOcs75BymMMKWdMuSxNZiIBU7xzkI7n&#10;3lJLR3g/yZhxVdKmXlLljuTxSMhjz6t0TClbh1Xra/pxwAj7J2t4XT5KWYtZy9m6Ta9b0Y/n8fTV&#10;tK3HD+iMx1LM1iSsBeyYormkrK3wft7HBKzF3GTEZUkZeNY2rJBQxBQ1xRycibNFu1zhZctZh+Yx&#10;mJY5MKVqxBp5hiWKyDVKyqR61FpbSYNQyrwaCZecq5nyZeOfGoptiln1ughebJNzLXPQCfs2U9CU&#10;MkscdRI3u8RcAXkwrqlFrFq0XZ3K2MoPS18uf5xu8JvtGnZdUWg+5LCdmONMMaeOOy8Zky6rskRz&#10;CJdCbvHsbYUzOWsxpyMtp065qEbxsSbNbnBs3GMtWTXwQcoUJuWppUmxUsgaLVstZsLt3F+L1/p4&#10;63Yt5LA+xgVc9QmAaVqJmTVjozRhlCcoW4pXS1mLmRLVUqa49T71UyHntB1KzoHtEdch3XqNdqrb&#10;hOscyeLV4qB4tzyk8GmVperL7HbnxX7SjfepASpVwlcrOVeNWK1QkkZKtopZQzGzm5yWM1MzxUwp&#10;E66rxsEISBuwcZCCtvVzdom5wmIrRViGan+7Z5VTIWvuvzzQtq/GNZCk4tBiaBbEWQYZn1QpuRGE&#10;2mTKFWk27ao0Z08LNuQ9Cyk/d1taPn8HQM5Ybz4XQgZNZ1+X9BlXVEqmkJMnnZeE8WckbtQpY6AI&#10;+yVbGveCexkTEKkUa5GxM7SguU7xUrAUrZYt0ZLWt/U2Tgtqm/QI2yhm/04FUokNcqRc0Ea3OC71&#10;baucrYJWqbnRLiVfyrl+evm6TtGE23hfgwzIHCnas9l+2whCThsa3DpHvDL2qjozUzKFbAOCVnNq&#10;WEoZPydmLnlbp+aq4djOq25HIlmzcdAchOIqZVRgujR8RLI/rHrLqZA1jqP8HgyNd35sF39IWg3L&#10;lvgRxyVt/DlpPPmStJhxXVrPvqVoNeumtEAKbqnEfMuU8i1p/iyEPOe6In0Gfs1PgYwnIB1TyGMh&#10;5JHHJHwwUusgyLg/hGpp3KM0nUlZy9oZfAxlTMlqrHJ2hPs3m3xDXZKK+/F2UFejnFGJpQTdM0IL&#10;mjLWYm6QUt6fmXLWaDm7pe9WwqV8udRoQWs5ayhsSpoNf5SzGkkIOfs3R5o2k3O9RPZ73qjE/EzI&#10;CqmKFE05654ZhCP6VKnCUs6glDlEm93jdK25KoVtyploOVePWecScwXm4eAYO9H+3KRG9zZ/ZL8v&#10;JO3qhVGxaDsyDyn5vDSdekVJmTJuO/eOtJlzW8m55RzIGcmYMibN5t6QJrOvSeNZVyVj5lVJnXpB&#10;EieekdgxJyVm9Akl5bChSLADig36ASdidiZfZ5JVQu5bpmaWI+H9jLmYKecQBznrY/Axvd/4RtrO&#10;+sJ2X2iPUgnsUiSV2MBWQ9V0jaHRHOxRL2mruEHInL/Cu/FetW4AOZu4p+0UT6RllZwVSNOQtEc6&#10;EnHGHizLBV0reavUomwh/tpY1oP0mbYpZ+LX7KASsyHnvUjPexScQ6N6xBolZi45uZGe5KhmhCFl&#10;RzlztJ9/411KyjbCyqmOfWpCzlUhdpeYKzDs22yVLfhu1wqnYr4/b7Ldfq7rO1Y8Ok84Is2nX7NJ&#10;mTKmmG1ynntbWs5FSlZ15RvSeOY1SZ9+WVKnXEBSvqCScsxoSHN4qYQPgwCHlEjwIEi4HyTcv0iC&#10;+xYpMeuucEGcOxki1nVhLVKKVk+Ar8QLAZOI/ickcgA5KZEDAdbDIehQyDqkD3t1QMgKpOJeeK4+&#10;JRIxoExazfxEEkdeVKUTCjy0F5NzqVRiKmX5QPeE0JMK1YecU3qfhCwPqqHTjlDUFLNNzpYyh6pB&#10;A5YtmI5VWkYS1v2gjSRu1LJJQ+zLtEwxczQgnzOghSFpNzwX589gYjb6L3P0HgeYGCKmkDW8XT9u&#10;nQQ122svZgu67vxMxCqXmCs6Hd3shPv9toXOxWzZ577r+n0Vku5Tj9nKFhQx0WImrZ+9AzHfVg18&#10;lHKjaZclZTJS8oSzqnTBpBwxHOKDkEMGQ7gDIeABEDDErORsitlIzAWQo9FIRxlrITMJsx6sr5xN&#10;tIijBp2yg9vC+x9X0qaYy+UMMfP4fQolanCZxI84KzFDzqj7KPFQVf4ok0pVISjWcasjQVaPQiKN&#10;Xqv6EtdN2CTp/c8gze6Xeomb7aiftAVi3iYeaZArkrMHhGyUOIw+0ErQSMzu7JnB1Iz96kHkukSi&#10;SyO220zQeDzlTBkbYs6SwJZZ4s/JkXBfXZZbopDuw5GgKWfVj5nli3KqhS5TI/uYmClg52I2+jtX&#10;DncNMPkz8GBwbLl03534iJTvbV9su//B1PZOj+Hij0+f2Wek7bOfSKvZELMWMmTcBjJuDUm3hLTZ&#10;K4NSTptySZInnpf4saeVkGNHQ5y6dDEI8mVSdhRzvyJVZ2bDH5dhfVmaOIrUSyEfg4QhZMg2GtK1&#10;EjUIYh5sj9oGwvozTXMqUIoZUlbgNfQtlIhBRyR66HGk82KI+TSkjBMA0zdSeCioZNRelyuqIXWy&#10;kYw9GFiHbZC0SfX9raP6ApdTN56j6jaJe8oWCFWXOQz0JaZY6vCAlD0Bl0rYrE2bS5ZDjHoyUnTC&#10;FrXkds7lzATtw8mSOGudBf8mB8QjZSfEugZiXqVKHFVCVsgzwcvVskqIkYgpZyZoJeLQJWCxPWFL&#10;5BkI2iXmPwOWksb0zEfEfH9h+aT40tPfyeNdVASGv3ZdOrz0GQR8Q9o894miLaCQm0y/quZKVn2S&#10;J5xX8yXHjoJEhx9XPS4ih0KuQyC+gUjLuqYMbGUMENK/WN3PxsCIwUchVk7nCSGD6CEnVN/mGLWE&#10;6E2iQSS2RUCw4cMMwoYew+M58xwEO6AUxz0C6SN92yiW6GFlagQiu+kFIalH4djhA8uAmbJBJU4o&#10;b20cY9cya/cyCtoZ7BNszEnB9EwZGyUOlkCIO9KzRzqTswlLHpAyLztFKGYtcaugCbdRzuypYaTo&#10;feILUfs3PSje6XvV1biNaweuVyUOCroy5RxsDDBR5Qo2+rEBMMRBykrMi11i/hPxsG+oTb7f7Vhi&#10;L2bzWn4PxjZx+lgXFYMJ796W7m99Y/S+mMPGPgNKORXpWE9ez+5vMSOQbiFk3eNC9bqAdB3FrIRs&#10;rmspU+J8rBKxCSfDV6MBh0HIFqIBpRphStkq5nD2hR6Ik4Ep53KK8VpPydCP7+FEcgG3S9RxlMwH&#10;n8JrPYnXcgKJGemxqpKzCdexjXVYNpI5o0YUU/UKyHkNEjUHbGyR+maJo17iJlWjZm8Ot7QdNpig&#10;dWJWpQ+Imbd1emZStsqZ24jenzL3gpQpZs+03VI/AScA7htnzK1RJXQlEvMyWz9mwitnVw1eBDkv&#10;shNzNeAS85+LB6MbKQHfW/22Tcr3ti8xhD27q9PHuKg4TJx3W3q+8x2SpjnHhQmlHD8aohxpyFgn&#10;ZEpWy1ijJW2VNZcqJSNRM2FT6oQT4Ws4iREHoMQN5xVLKGXcD6JAJGSsxIzHkjA8f8QQiNkkjILm&#10;vM0moYNKJGnCaRm94r5kTLssYUjnsZwkCceNHnZGQpHAQ0ClakiPzqgeDjk/Bt5fNRSyw3otJGuW&#10;O9g3mNRJAPEbVM+OesmQZwpSNFGJurzUQenq9KzlbE3PvJgr4TqlTXg/9+VjWHd2521AQTM9Vw9f&#10;qVIyR/+RpwM+hpw/hpwXKjlr+Norh7rE/GdDDTyZ2dkm5u/XvavEzKHczvZ3UXEY8fp16fjKF5Ax&#10;L/fEi6VeUlJOGHMKUjNSLuVKHKXM2xpKW8PHUMbqElFI2jpxO6K3cwY7jjiMQSom6jmHQ8AjIGCT&#10;ULwWnZ41EXiMAdePSuLEU9L1nW9U32pujx93XmLHnFWEYv8QHLuSFu1vgWKrErLQkHPEMvuSR9xa&#10;qR1v9Ozg6DqNo2CtadgqZsJ9mJqtYrYuua+bKWXixuMyPceyf/NKJWWmZV6t5OmAj+SZwAVKzlrQ&#10;VUHl0CUuMf/Z6OpllDN2LTfKGLzyyfQOzvd1UaHoPv24Sstpk1i2OK1SctwoplsmZCPxhg8uT8O6&#10;PKHFrKVNmapEbJGxGpJtwtuO2LY7EXP4MIjYQcwsZ2ghR43EiWPUaYkZze56XELE409K82fxXqZd&#10;UvdTzHFjz5WLGcd8rJgpXY2z+yhmovoGmw2GFHTN2NVSC4Jkn2iOrqudsElRB6KmVLVgtZyJMzFb&#10;99W3dZlDbQcUslXODfA8nLiIIwLZdU6lZsrZ/0OpYiZnUoVL3O8S858PTuF5b+Wbhpg5naeTfVxU&#10;PNqOLZCkcawjs1GPafeoKWSWIgz5WlOytXbsLB1TtqxLc5pQwnVSLmkKuZz40RAoHhuDhByN40U/&#10;JjETLeVIiJxC1mk4DsfniMOECSclZcpZSZ58Tklbizlu7BkJw/Eo98eWMqxYJW2Vsrqt6tPGkGfK&#10;uUYMWWsMWonboFCCjmft2RCrlqsW8ePQ4uY65Wz3eNDAlLOSMtbdkzarOZc58o+CZq+MKkFIz0jM&#10;FLPmmSAk6IgVLjH/GeHAk5cGqNF+D/uFOd/HRYWj+bAcJUJKtlzGrBEXKyhmnZYJhczGPW5nQram&#10;Yy1kzirHSYyIlnO5mCnvcqwJnScGXY+OGgkBY3uEBSMln1JSpnApXgOu4zVMwPHGn1BLitmQMhPz&#10;aYgdiXvEUalkFa5Vxrqe7CxRWx+jxcyeHOrK1NErpRr7REdDzrHrFUrOHFXIvsgmLFPoNOwMLWam&#10;aZ2ouV0naYqZ5QsKmXDdLXGTErNn8mY1OT67zdXB66kVgRNH6GKbmCsHfiT/7fuh62Ksf1a6eMpP&#10;z/Vyfp+LCkmTwYds5QirmMspryMT7keJU8gUMMWrBazXiZaz3qc8OT8qZi3n2JHH1XEVkGkMkm7s&#10;eKRiEy3ihPEXbEsDrp+WpElIyRBz/PhyMRup+rSEjyyTyNHHpFJlpMdngiEsMwFr+daIXCY1o5ZL&#10;9QgOyFhiE7FV0KQqMXt0VI9cDimvAJTzKiXn6rYh3+ulVgwEbVI7FuKEnJ1B6apEDBHblSuYnE0J&#10;q14gELEiYaPUizcmweeQbA1HAdaPXSP1kOIp55p4jawxs0Hw/7qukv2n5mFnD6fbXVRMGg86aCdm&#10;KyxpREOWMUivCspzFEQKYSZNgHjZv3kiRDzpooLrGt6vlyRx/DlJgKATmGwdSByPJM36NssR45C8&#10;x0HiE7EvSJyMxyo4c91FSZp4SZE44aIiaSKXeK5JYPIZm5hZd6aUjRr0KaTvMmn27DWp9KT/fHka&#10;CdIq5xqQMbvD1YpBAoaglYAfI+ZqlLZJNTxO9YOGoKsqSVuGeztMes91DrV2pA6ETeoiVdeDpHUq&#10;1nLW6diQsjHpve4VwiuTUMZqgnykZS7rmWKujddTJwrvCYJmd7m/+LkSswsXFQVnYqaQWWtmguWw&#10;aw6/tpIy+ZIidQqHZ5evG+KEjJ1AeSZAzmoo9wQcc6JBEuRLqXKp11Mg4uSpEDFImQb5q3XOz0Gu&#10;4P4r2NcQdDJODkkTz0sq953CY+PEATHHjjFq0BRzNE4o0WOOS493v5RKT/h9IE8Cyrky5KzFXDeO&#10;cxdz2k2kYWzT0mZ65v0aOzErORtiroJllfBVarIgJWdQk8tIwnmWjduklpK2xhB2nViDunGU9EYI&#10;eUt5I58qX2wCG21y1mLWUuYsc4qolUrKTMtc1o3GbfwSqBK+zCVmFy4qCBkDDygpq65uQ9jtDSl5&#10;eJkh5TGnkIQhvSkX7UibyvmXDVIoSyyVpB8jZ7VtEmehM5Jt0iRIeJLRSKeOCamm8qonBCLmfBxp&#10;0y9Lo5lXFamcNGk6r4yC54SYU6dcVXJO4eWr1HNeUBMrpU07j33OQcxGWo5VaRliZolk7AkZuuQ7&#10;qfQ3JGbyZMCH8hTkTGojKQe33icN0zl5/WJR5Q6zyxlrtVYxqxo0QXpW65Q1pFzVpBoHpbC3BiRJ&#10;qnOoNId+q+HfHKyyyobepxbESmqzh4UJh4EzJXMoeH0IuR5vA9aU65tJmeULillLmb0zauI1UMpa&#10;zEzM9WNXS9Ww5S4xu3BRQUgfjMQ8/Jia94I9G+LHnULqPA2hnpUklVwvILUisZqkTEdCJpzMaBqS&#10;6xQkVgssOSQ4kGi5P3kKRD0FxwUpOHYajtVo5pVyZpio24aYSRplbYpZDxNPhfQb4fipkH3LuTel&#10;7YufyID530gSUj4bJONGQdCjjP7Y0aOPSubrd5CYIWSKmUvyV6TnOkjLTQcflyDI+WkkZfYFrgzY&#10;cFY9BKk5DKkZEtYNg9Yyh1HSWGaIGSKsxvIBxKwaBll/pqwtcJuG+xD27tDd7zTsI60HsSh4HT9I&#10;WNWRzfKFY1rWYq6B10sxU8qEpY0qHGDiErMLFxWCjCGH8FP/pCoxGHVaCBPS5DzLFLKS8nQrkCuB&#10;KJMhZkrXilXGmqSpxr4pHOaNx2rSZlyWdM7rPPuaguvlkrZI2bxCihKzKWVDzOeVmBtNviBtnrsj&#10;HV/9TAZ9+IOwPzZHLLILnzGvB34RjDwiLZ67bojZyl9834cEV0mniZclPDNLngxCivb/UPUFfgZy&#10;rhb4sVQLhpzNoc5VIe4qIaxPG2WQKkrOZk8NSJm9NGpAslrKek4OZ1DoHAquhnwrQRvDv40h4CtN&#10;QRvUwXpdE9aRKWQtZQqZcL2WRcxMzLrWXDl4iUvMLlxUEJoOz5aE8WfNEgVLCViaPE7MSdiWNA3S&#10;xf5W+RLbbYibJE+HkGdAyJydbtZ1aTTriiFgc9l4znVpwsn3515XcnYUM6XMUoZx6arLkjpZSxmv&#10;kSUMPFc6XnurZ29KuxfvSObLn6seHtH4FcBud7ba+fBiaf3iDan0ZOBHQihlnZzZ8JfUs1h8W+yS&#10;J4MXGDVonw+kMuDyGT9ImkDWlfGYygFsQJwvzwR/ZKRnyLkKZKhTsZIuxKgT9s/BfZzBskmtqOVO&#10;qY3XS+owZbM8Eo7tWBqCxnaKHc+vYWp+OmiRS8wuXFQQ2k4oVAnZKmSrmJOnn5ekGecl0ULC9AuS&#10;CEkn4H5NEtKvlRRIN5WinXNDMp69ZfDcLWmC1Nr42WsGc69KEyybYluTZ7Edt9NnI0UDypmJmsma&#10;r4MnDs4DnToJ65Ayu+IxMTeB+Juy9DHlnGRM4wVgT6o6uX03vxKJGl4iAz/8Rio9HfyxkKeCFigq&#10;IwFTzH7Nd0n91A1SOWyRVOYADf+P5Bnf+fKU13vleL8vT/t+gET9vjwVwAZEyhnpGXJ+RqXnpTYo&#10;Zmci/rU4kzWx1rtrQriUMmeW47SfKjUjebPBjzK2yrly8GKXmF24qCB0mFSsJNwIArTyS2Im8dPO&#10;YYltWE+eBYFCqKmzkXBBGiUL2WY8jzT8IoRs0hS3CQXdDEsrlHTGnCuK9NlMy/ZiVj02Jhr9pA3O&#10;qTk+ms+6Jgljj0vcaM7VYfTFDhtknVypGPcdkxlbfuS0n4uVRClkCprrNZBC6ySskeqxK+SZiCVq&#10;bolqHJwBOSsZq+T8vjwJOT/hPU/+5vOu/M13njzhB1kjcatGROz/dDAFvcQQMxO0g2wd0bVqZzjb&#10;n2hBG7exDMVzAVtqjoSgzUY/CpllDeIqZbhwUXFoDzE7SvkRMVO+jnJWgj4rSTPPS/JsJOy5SLnP&#10;IrmapD93VRq/gCT8IkT80k0bzV6AhEHT5yFmc725uWzynJGilZiRuClm9RpY70ZaVjVw9lkerzkr&#10;HV66K13euCsxI5GMhxRCwkVKxKEDy+f0CB1YpKQ9ef33UonpmA12FLIWtKoTR0LI0cukSuRSNX8x&#10;68lVkJwr+803ps7E7b9Bzv/t9Q/5L6+/y381fEfx317vyl993jN6egQaclZzPv+CmClfpm2VuFXd&#10;2h5HUWusj68aUj7lp5ZzjfDypEwh69f+TIhLzC5cVBTaTSx6RMiEjX8UYhJSceJ0ABEnzbwgiTPP&#10;SdIs3MYyceZZSZ17UdKfh0hBxgtIyZb1Ji9BzKDpyxAxaPISBPwibr9wTS2bPI99gN7W+Dk87tnL&#10;kg4xs5TBtJw0Bc/LXhzsZse+zuONEYYGZ2TIggcybtWPqlQRPCBXQgYUKBHrOT0MCpW0M1/5RCrV&#10;S1iremFwMAklzQElKkWHQ9IRWAKKWQuNQ5zdUzZK/aR1qhvdU4FIyAEf2GB/aHa9MxoTWR5ZCNlD&#10;lhS7E+ESLWQej493hnWEovVxesn7K/NEEGDACYz0RPl83URPYkSeDnKVMly4qCj0feG8nZitgraW&#10;MlJms1QB5lxQMk6dy+UFafziFWn2CtIvaPryNciXXMV6+TZjSUnjPgibAtZQxNb1RnNwYmBZBM9N&#10;ISdMOmvA0YFqhKCec4Ocks6vfSmDF3wv8WOO2cQc3J+UX0VF3cZ9yRNOSqUGyeulQfI6qZe4Tsm2&#10;LksYUculatRSqQK4NOq37GmxWOqlrJe4PiUS1P6APE1xh0G4oUy05XCgCksZTMwUs5IzZMjtznha&#10;Cd7oQ81SCEWsSiIWtJy1oG0yDqK4eT/3w+NYbiHs4ofnr6L4SJ7BMaw8iX1cYnbhomIw/C2WDCBD&#10;C41mQM4gbSaWs5GAn70qGc9fl8Yv3ICItXwNATd/9Ya0eO2mtHrtFpZYf+WGNIeIbUDIetkMj9EC&#10;1lDESsazIfpZSMYzzkrS1LOSOBkynnhG4iecVrCPddyYkxI32pxLQ3FSmky7IpkvfYL1MgkbWCAh&#10;lHC/Agnqky+BvTV5EtDnMLZnQ8wpG8QtdaPCPW2TeDTaLHUT10qt+NVSIw4pGnDASR1QLWqZ1Gm8&#10;SXq+/JkkDz8hT8UiXUPc1SLKG+NUWYGJGwmbSZkYgmZZwzm6VwhxFDOHjOt1fZ+WMtfZ4Fie2Oer&#10;/TXcv7L/B1LZ7/1HeMLnA5eYXbioIAx7+7KkzrgACUOOJulIrKp3xByk4RduQqq3Idc70uLVT6Tl&#10;63fArUdo88ZtaQ05k1av3pSWELSVFhS0KWaKOH0ungNQyErG05GAp56S+CmQ70RjWDUHusSNw23A&#10;i78aEx2dtM37rKYaHX5MUsaelqghJRIxqEhC+/FK2fkS0DNX/HvkGHTPEb8eh8Q9c6dU0lJuYIrZ&#10;M32LNMzYitsbVK8M4pa8QdxBXaRlt1Y75IUt30m3F29L5cSVUjWGg0TYB9lI1oQTH7EvM7vKsfGP&#10;deanWT4wRczeH7qbnlXKjmK2SlaLVt9fvs/7Fj5Q+9k9BhJ+2ve9R/ibt2sSIxcuKgodZxyRRlrE&#10;gA1vbIBTXdmQklu8BCG/AiG/dldavf6ptH7zLrhjQ4tZS9lRzFrIGspYp2TClEwpO4o5brwhZ2di&#10;5jSlWszRQ0olbEChhPbPVwT1ppBzxa97tvh2O2zQFXQ5IPVab5VK9RptlHppG6U+cGu0SeEOeLsu&#10;RF0PuKUa1Me6b/sDMvCtT6XFxItSI2WdVI9Dso5dJdViOQDEGBTCWeaqR3OWOWNOisrsBcEEDZ4O&#10;WSRPhSyUpyBq8iSS9BOBC+S/fN6Xv0G0TwRAukHYjuUT/h/K3/ywzW8+KJcu07GW8RN+7A1i5T07&#10;nvKZJ095v1uOzz8Uf8W6S8wuXFQMMmcekQzWeJ9HmgVNXrguTV+8AYnehJBvS8tX70irNyhjSvlT&#10;afPWJwp7Md+GjHGb+/IxSNgtXr6FYxi9L5qwh8azZg0ZJ4HUGRAyyyZI5yns8THFKF/ET0ZCngg5&#10;T+AscwYcXp047rTEc2L9Uackaiivel0qkYPLJJoXZ+1fJEFIx0E9cySwR7b4U8Sds8S3U5b4dD4k&#10;3h0Pincm2S9ubXZIpboQM6GgKWWdkutCzHUgYuKWullRP22zBLQ/JKlDT0tMnyNSB/vXTFgnNRLW&#10;SrWktVInnvNarJGaMavUlUw48o9UiVgmzyBBE0r6aQj6KSVogych6P/yhWyVrJmuF0HQC+Rv/h/J&#10;XyHmv5li1hhCNsT7N1921Xs8T3pDxF4WvN9R/LXh311iduGigtBp7lFVN9Y9J5q/ylox5Po6hfyJ&#10;gim5DUKjQbmYW73B/cz9X4GkXzZo8dJtaf7iLVUGyWB/ZvayYB9nithsVCS6jzIb+RInn5P4iZx/&#10;GWJmGYNTgI45pYZXc6lqysNPSFj/EgnuUyQhfYsltE+xBPfKl4Bu2RLQ5bD4dTokvhRxh3Iattsv&#10;DdvuF8+2e8WjzS6IOf2XxdwAUib1IGaf1vvEt81+Jeh66VukTvJGqZWyQWrgMfWSzCk4IevakDTl&#10;zCuaaDlrQWs5a7ScuR/n2GD3up8TsyHkeYq/Mv0+hr+BJ61SdonZhYsKSdfnj0uzV27ahOwoYnsp&#10;l4u5XMrGY7WQrVLm6D4Kmb0sKGX28GAXPD0xkp4vg13jKOa4CQimZukizuHKJuoKKwOPSCBE7N8j&#10;TxHQHUtI2R9S9kdC9u6wX7za7zNkDLzaH4CM94pn673i3mqneLSGmOs12SL1Gm+R+sANNMiAhEH9&#10;DGyHeOs2wnojrEPKXG/QeJu4N90hHs12ilv6Vsgcj8N+DYBn6hbxIGlbxb0R7kvD4yDuuonrjatn&#10;g5pxSNQUtgbirg6qQsp1sB8v5sqJjHRqJk/6l9ebWVcuF/O78lffv8tffN6Rv3i/Lf/twF+83pa/&#10;NXxbnvB8W57yeFue9HgLyzflac835W/ub7rE7MJFBaHrC8ek2atIypTsG7ekFUsUTMRv3zV4U6dj&#10;A11TZm8Mo3vcVWnyAhL389fNodXYZg63Zs1aS5kNjCxbcEY59pFOpZix5OxylDR7XsRCyDFjT0j0&#10;aOMyV0Z/ZHZ7K5CgfoWqpwWF7Nc9V3y6Zotvl2zx6XhIfDocEO92B8SLMlYJGXJW7BePVnvEveVu&#10;sEtRya3FdmnQbJu4NdsO2Zbj3pTsUCImlLIjOkkTljrcgRIzpOyZvk08gBa0LXVT1EjWVmqzHAJJ&#10;U+B1kbg5WREbDo1Gw0XCrnbWLnK6hMFU/BcfSvgt+S+vN+X/NXzDjv8Cf/F8AxJ+Q550e0OeaPA6&#10;eA28Kv9d/zWXmF24qCB0ffE4pHxTSbnlm0jMb0HMb1PMJmbJgsnYSMc3VL9kCjnjhcuS/vwlVTtu&#10;/KzRYGgMpzZqyawhU8gaillJmYmZA0cmnVWwdBE1CjIeUSrhw49I2DBeV7BAAvsiEffOUfj1MnpZ&#10;+CIhU8penbPEC1JmKlYybgMRAy/IWK+rpAwpu7XYJW7NEXhBJY+WXIGMW+yQhi12Wtit8Gy+S6Vj&#10;yrl+xlYl5NqpGxV1UzYq0dYHDVJYBtmkJEzckaYpZaucrSiZm+uUM5M0yx914pGskZo57Sfl7Dic&#10;mwNKWGM2yhhMy4aYHaWsxAwp/7f76/JXNwr5dfkbZPzXei/LX+q+JP+3zssuMbtwUUHo/vIJOyk7&#10;ohv4tJB1SubAEkq50XNG17fGc69AypzC0xAz+0DbGvm4nH5Bkqaes02Sz6uYxI5hOj6mZBwypFgC&#10;B+VLwADIuD8k3IcyRirueVjh0yNb9bTw6XpYvLscFs+OB8UTSZliZjLWMrZKmWlZSdlOzKxpQM7E&#10;CxHau9VuhQ8ewFqyX9sDtqV3q7229Kzrz3Uh43qQMhOyG+6jxFkCqQ+sIv45KHeKuRaglAlTM0sa&#10;lDO73+mueJQz+y7rHhl/8zPk7Cwx/z/P15WY/wIxU8pazP9d50X5/2q96BKzCxcVhB6vnCqXMBIy&#10;l0zQNpykZI0WsxosopIyMOdUTuMglZmsHxs1ZNaVWT+OHnVMokYek8gRRyHkUgkcUCAB/fPEty/S&#10;cB+It3e2ePeCjIFPjyyFd/dDALe74rZFzA0zyxv3nEnZlpYdE7M70rInluVS3mMnZuLf7qC6zRRN&#10;OVPAxL3xDvFoskN8IG3f9gcloONhcUfKrsfasyleXcZ4HPUhdpYzmJzZeKiv4Uc5qwnzo1eqaT05&#10;xSflzLmfOcXoM8HzpXLw+/JU4DybnO1AYv6LxxvyV8jZKGMgPZti/j8uMbtwUWHo/fpZafPOXQXF&#10;3PTV65L+IkT7EhIwQTLWCVnLWAuZpD17wRgwwvIFJKxnhFPzbFiGVEePPSFhI0oldEiJhAwuluBB&#10;RRI0sBAyzrHJmHj1zJKGPSBim5APiVe3g4BSNsTMMoZOzIaYy4XsTMoNIOQGzXYoKrm33IE7IeZW&#10;u8SLYm5N9oC94oODeLfep3piKCBm3vbAQXg/170gZC79MrMksn+pJI0+J96I7WwwdM/YLg2wrE85&#10;Y2mwVXW7q8ekbcLbLItQ0A2SDeonbTR6d6gEvdq4BmEsJb1CakQuQYpeBBYCSDqU80iz5vyO/NXX&#10;gvfb8levt+WJhm/Jk+5vyhNub8pfWF+GnP8/VynDhYsKQ69XIea3IOU3PpEWr9+GbC+pOTDS5lK6&#10;EDDIeA6iBulYN4CEeT/nzZh9XlJnGjVk1eOCtWN2fWMPi7EnJQoJOWJkmYQMLZGgwYUSxITcLx/k&#10;iV/fXPFhMqaUe0K4kLEXpNyw+0Hx7gYpm3h1hZiVlCHrLhB3p0N2YvY0kzKF7EzK9SHk+k23Kyqx&#10;ewbxbLNbvNrssbBXGtLqeLCGt70oa0RyLlnAZiujb4eD4t81RxpNuSrd590X/255qsbM+rRuPHRr&#10;st2G7u2h0bftkjQkze537MlRN57X/OOlpXgdwFVSM2aZ1IhearJEqkLQT4d8KE8Evm/Hk/7vKZ7y&#10;mydPe78rT3i+o0ob/+X2mvz/6rka/1y4qCh0nXtCdW3jHMns3pY665KksLFuJhIxUjD7IOuRgEzF&#10;hGULNu4Zg0XMWegmnlPzWXCEXszoE6pcET6sVKVjJmOWLPw5Mg9SZmNeQJ9cuxqyUUc2UjITsiFh&#10;iNkBr84QN8TskXlAPNqzfzKEDH/qhj4tZZWSTSnXg5DrNdmmqMQ+c6ShRcoNkZobIjVTxJ40Ow5A&#10;KGfeppS5zoOrWI4n9cKLUGJ+774E9SoUvxbY1hLHMBsRua5vq652ELSWNmHDYgOz9GEb0JK80egb&#10;nbhOOAsexcz0XDtuhdSKXa6oGWPIuUr4x1I59CMbFHXlYBA0X54J/ECe8efQ7HnyhNc7qrzxf5Ge&#10;XWJ24aJi0G5qsdGdDVDI7GvMJbu5KSlbur8pCU87Z47WO6NG6yVwtB7SMWvHEcOPKhmHDT1iV64w&#10;6sj5KiHb97RwLmbyS2J277DfIubHpGSTuhBy3cZbFZU8sbMnZYyEzJRshWKmoDkMm0v3FmwkpKAp&#10;asgVsM+dB0WOFxA55Jg0mnpFArrlij+TNATuiDfE3pCSZ3266Q7VLc8NL6gBXgz7Qqs+0UjP7OFR&#10;T/X6sBezmqY0fhVYaSfo6lGLVXImVcIXyjNhH0uV0AVSJeQjqcJLXgV9KFUCOHcG5Ozzd+Ec0i4x&#10;u3BRMbCKmTLWqLQ8myn5iupZYZPwRCTi8ccletwxiRpbJpFjjkoku7oNOyphQ45I2GBIeRCkPBBS&#10;HgAps9sbCOiLpAwpc6Y3/16Qcs9shW8PSFnDBr7uWeKj68ldiJayUcZgUG3Y8aC4Q8oe7fapMoYu&#10;XzDkKjmbNWVdwlBpGR4kEDPkiwcRlig0hpyZmndLVO8i8c88CCEbDYWEXew07kzc7XCcTDy2I0sb&#10;AC/ID2cJjS+Ox0ZF9vwgns05SEX3mWapY6uiQWMObNkktqHiakThOjXjHaWsqRu/2iZnwvJG9agl&#10;NihnUjVsoVQLNagawjmb54MP1NXAXWJ24aJikDm9VA2b1ujh00rQMy6rMkXshJMSMbpUiZjLkOFF&#10;EjoC8h1WqAgdWmxezsm4lBMnp+eAkMC+7IsMKXNgCIVMzBnf7CYZskAh+1LISMaKTgfFC+5TfZYB&#10;e2IwKbtDympUH/zKaoNGl4eVpE1BE13uraSl/DgxkxYTrkhEj3wlaauQ1cAUU8yebfFkbZCcTZmz&#10;l4e1XzRFbJWxFrJ1XWHKWQu6QRr7SG+QBkjODZLW26iXsEbqJpQnZ4rZWnuuGrFIUY1iDjfWSXUk&#10;6WpI0pwD2iVmFy4qBpkzSm0yZmpmKSMR6Thu0ik1dwW7uIWNPCJBQwuUhAOH5EvAYAh2EH69D4Jg&#10;B+aovsdBqn5cLmIOCPHtmaP6H7Orm8YqYCbhhp0OPAqCKPHssE/c2u6Weq12SF14z0p9OrPVbtUe&#10;p9rlTOhYn3YH1FKXjFUbnlnyraT61pmoB9tg4x52BElDjkto9zzxQir2aMUYDrO3gJxJS8iWdWpI&#10;mbAhUd1PeasRhQbuFLjexoRsuc9KA9zXAHKuD+o15nBwU85IzpRz/eT1inpJSM6Ja6ROwmqpHb9K&#10;asVCziRmudQA6tJYJGKxcL5ofbsaUzR4OmShS8wuXFQQeJVs9qLgpPQcEh095rgqTYRzFB77Gg9j&#10;FzfWiyHmQYUSNDBfAiFi9j0O6Ac5A/ayCOwDIfcuEP9elHKe+PbIhYhzxLtbtnhZUCUKE6uYvTof&#10;FM+OkDGBkFnC9UQqdkcwdYOEG0DClDFpgJDK1MweGewkUR569ykpazHztlE2NsTMdrhKqn8dUOO3&#10;bVLmbYgZIibB3XC26YwXyIk38AJ0Tw6FRcrEjWKGrBuYQ7011pTtjPpNIWMH1DwenLtDyxnJWYvZ&#10;kLNR4uCFY2vHr5ZacZzVbiXEzFntlimqRiI9WzGT81Ohi1xiduGigtBsRLbqQcGGOzbasZ+xbrQj&#10;IWRAOca8FUbvCjbksXcFE7Ih5QIImVLOg5Ap5Rzx4vBpC79azKY/lUM57Bqo7nGZLG0cEu9OWeLb&#10;EceghIFVwrqkoTtXsKRhtLvtkEr6YEQ/WAHTU8TEB2cFLrWoKWcNSxiqvqzR2ylqRHlHHGvUlDIF&#10;XBfpuE7GJrVulTVLGm7pm9XMd2pCf/OKK6q8ARzlTLScq0dzXmh7qkWykXCRPB2+WKSjS8wuXFQE&#10;Gg3ab+s5oWEPCo2WsHEdPUPKFLKWMntWsHbs1xNJ2SJlStjbQcpWMTuWMdRtSFnBUgY8SXf6ZB4S&#10;/86c1jNH/LqW44/n4HbtVQqZEtaNfXUytihqw3G14Dg9ovqxYrYmZi1ofVvLWa1jO4XMJaezs9vX&#10;rFHrRkSi5WwVs11CBkrIPyPmX5uarVDKrsTswkXFJGXAHjsZ+5sDPzgij+iubdYubhrdxY11ZF9e&#10;vomzvkGYnGSIUm7Y2RwMwp4UwKvLYdWwp64oAlSPC93Ih3Vbgx/gRPd+nTjH8mElYC6ZkpmY2fCn&#10;G/9YhaCUmZBVTwxLn2V2j6OYiU3MjODsY0esDYEN25anX6uMrWgx26Ss4W3c541jaLScf07MVh4n&#10;ZquUCaX8S2JWSVmXNSBl9tZwidmFi4pDUt9dSshWGVuHSJcPiX6Uhl2RVIFnl4NIvNjXgpKzZd0X&#10;wqa4AyBwwnmU/ShoitrshWH0vjBgUrbCSe9ZynCD8+q12qVg458egm3rIgcx6z7LTsXMgnV9iLJ+&#10;8x3SQGGMRHGjQK21ZAdYqlCCprBNQTsmZquYH5eYtZytgta3VVnDiZiZkgnXKWRrGYNi1jK2Yq0x&#10;u8TswkXFIr7XdkPEPc3h0OaQaI17p73i1hHiA1wnHuZS0Zm3kVrNVKyn5KSI1WT2PfMlqHehQl15&#10;pHeBuupIYA9D0lrQXpkHkILxHCYecJsOthpKmY1/lDJ7ZjTguA+zlmxNy7qMQVjGIHrmzkq1Gm+S&#10;KilrpWrKGkW11LWKmukbpFYGdsL9jtRtugUi36Ya+VRjH9CNfzZhA6uYdUmDc3LoOrPGscucXqeU&#10;rWLmxWIpZIr4cWJmWnaUshZzFfbOsIrZVWN24aJCENV5g3h03mcTcAOSubuc9rvFrT1k2QGiZP23&#10;M+vBSMpApeZuSLeqCxznSjZkTLSIH6EXJN2zwLz6CFK6Odk9KwwMs0zBVihfTX0zKWsx129RPsLP&#10;sa5MKOSaaRsVvBoUqUT5PpO8GnI2xKzlXKPRerWsnrZOQVFrrHKu32K7ogF7YlDUgIma04lSwpqf&#10;S8xayBxgYl3XYnbP2CzueAMU8y8lZpeYXbj48xHefo3Ub79T6rWDOzogfULGdkDIHpn7VAMdG+3Y&#10;B9m/B+jJRj9jzovgPkjBpngpZC1npmUuWcIgSt4QMWvF1sEitkRsitiZlAllbBVzvebmPBhm+cKZ&#10;lHlpPlITTiOVajfdLNUbQb4WaqSvV2KuQmGb0qaQuU3BNA0512my2QCS1tRttlXqASVtlifMsoRK&#10;xqaUragJ+nEm8URK9sQL55KDTAgvdUXc8UY8gLua6GiDgWoEZHperVB9me3KGMsURrc5ljGWQMxG&#10;j4wqERBzmEvMLlxUFMLarJL6bZE6QcOOFDDLEgZeanlQNdCxsS6wJ5MwJNwbyz5Gzwz20gjpW6gu&#10;jkox85p8+iojXKph1KwfAz0jnB65x9IE+yS7c1oK4CjiBvCalboIpxRyHQTWOgiedeE/NQ8GnFYH&#10;IbO2xhSzlrQCkiaV6jaHWJtBsg5Qzk8nrpTKSauUmCljSrk6kzRTtGWp7nOCTti1AAVuK4G0MqcZ&#10;ZXkDb9S/lYFfi93i0xxJG2cVDYXsDDe8+PrJbPRbBSmvVNSKY2MfhbzURlV2jwNVlJBB5ELFU1h3&#10;idmFi4pBRJu1kORe1UWNtV7/7kjCECoxasCsBSP9Al6VOqxviaoTB6mLorJBTw+tNpbs9qZKHmY3&#10;OKZtpm4NpazRvSusaZnlCSZhVgl01UBTt6VBdYTXGk0tZeAmDLPECLR1eUUoOK4Bw2gLzkFkVBRI&#10;pXottogViprUarzRJl2m45oZxm3KWJU9UteqpV53hq5Xa3RZhIKv1WgDzhAbpQ7g4BHVuMc6Ms4a&#10;xJmMNWrfNCbmtXZS/k1iDneJ2YWLikJy120S2C1HgiDh4B55EmIFCTmwBxvqDFgb5pIC97YMCKF8&#10;HQWsJOxsmyUtW2vFVjETXcLVWMVMGrQxBuCx7c0RNdKvzT7Rw7N5oRHf9sY8Q5Xqt9wq9Vvay1kJ&#10;Wi2N2jF7XHC9pkXQvwXKnKJmWeQZJHDWtKsmrZZqyWukOqidaFCHw6xT1ivqp0K8j0HtAynXTWQv&#10;jOWKmiR2mVSLXiLVohYbS87VrMRsStmVmF24qJCk99glYT3zlYiDu+dKECVtEtg1W/y6IAl3RiI2&#10;8QHenSBlJGwtXjYOOsNRysSpmJlm2+A+C0avNPZOM/BouwuPMXBvBwF32Cc+eA2+mRCuBfZc81ES&#10;powN/DocAqaYG7RClAaGnDcrKGu3tjvFs/1e8el4QML7FElDPEGdZkYNuTZi+G+BMmfyppwpZVUe&#10;STSoCmrGl0M512LN2JS1I7xPoWrKy6VG7FIb1WOWKOlWjVr0CFrILjG7cFHxoJhDIeUgSDiwy2Hx&#10;7wSJdYTMgBJdB/O6eibGsGgsLSn5cULWSdoKG/x4DC1nwlKG7q/MYdbGoJIs8e9CDir8Oh/ASYF9&#10;nJGEWf/G0hdL/Vo1HE1NGev5MsoxerFVcmu9TdzbbLcTMxOzR/vdZutmlsSPOKHGiNczo3q95tts&#10;WGsrj4P7UehES7omknTNNJC6TsmYULx6aROwhRpxK22wTMFZ5KpFMx0bWAXsErMLF38ekjtvtUlY&#10;TxHBpV63SpkY9WFDxg2QXOu12Sl1W+9Q1GeixXY6jejh1xrWnzmcmj0zCOvXLI2E9CiQ0J6FirBe&#10;RYrw3oUIrgUgXxHWO09CQCCvlt2Vg1Eg6EwEXPO12mFKmeWM8qlAzRqzZzustN2hUrMWM8sYbOkM&#10;H1IqYUOOShTE7ImzAN9c/VbldRVOYKTR/Zidofdhf2eKWknanBujdiOjxkx0maJu8jqFo6Ap5Gox&#10;y6UKe1lEsWRhJORnIj6WyuELbPC2o4i5TcPbLjG7cFFxiGu/0Rh9/FgMIaupJZie1SRCSM3EbODT&#10;IiZGd7ocCexlzL0c0DPXnu5I5z05yAQi7lMMiiQU65RzcHdD0lwGY79gPD4YIiZB3Q8rIftylKGZ&#10;mJ2JWQ3EM6Wsh2obkxkZXYkreXXYLUTLmcm5bkucnfDCmz17Q1KmXZagoaXi1nm/1MOZhnKmYLWM&#10;9TzMXP4cWtJ8rCqSm6P86rM7nNngR3QjIEVNOes0TSjn6rErpCq7wTEtQ8xVoxc5FbMVbns67CPF&#10;U6EfquXfQj92idmFiwpCTLv1diK2TgXhw7ptxyzx73xYTSJEjJRrSJbyDeoNiap+zAah/dif2VjX&#10;+2i4r25EDOkNIUPMFDRFrI7dGSnanBfDrxPLGkjxEDChhD3bw3XAvR3rzLvEE+hBd1YcZ5ozZpgz&#10;xnZU8s7cgwPC6DggSxosbTRovV2CEMtHrRZp/8bn4jewSOp2McRcv/WjYv41OIpZD7vmHM0Nm2x7&#10;BHaV04LW6BSt6tGcezluuVSPWypVIGdrOtaC1hLm8ongDxR/CZin+D++81xDsl24qCDEddhoTPlg&#10;4tvxoKrvsuGPDYIRfUoksu8RiepXqogcgF/6A7FOBmMdRA8ps4Ny1onZEd31jlDSFD1FzPqynvSN&#10;CV25DV70aMvKA9wId9ZrtU2FWw3b7NQ0yBbYK4Ni1pSnZmN8RyUK2U8Vpxmv9yi8OuyR0L6FMhpi&#10;7vjWl+IFSdfDT4EGOFN5cFh1a8AWybY4IFBzOf8c2MdTFc8hf9VJmy+AIwN3S0Pg1wKvwUrLveLb&#10;HK+jyU5p2HiHDc+MbeKRvtVM1xvFLX2D1E9Hmk5dJbVTVgIuIe2E5VItdolUjkRajkBapqQpaJWU&#10;58tfg96T/+P/nkvMLlxUEFK675AgJGCDHCTYHCRZCLlfoUQNKJHoQRAvGWgQNbhMonCbRA4qkwgI&#10;OgLbDUolrP8RNfrPGOmH9NvdmLzIgHLOtcHBKhy0wkmMvDIPSkM2LAJP1rHhRHf2wICUCUNtXYTb&#10;uq3sxezY7saQqpOyWgJ1oVaEVl5opBKFHNAZZx+IV+MLQhDxu/39S2nx/B3xwB+iPrbxwoKqjsPa&#10;iAVOE+rDFkYnqClEsQ+vkMJWTVs3E7wQnil82uyXwNYHnEJJU9Aan2a7Fd7Nd4o33pxXi63i0WKz&#10;uDXbIA2arAdI1qTROqmbsloJmtSIX2ajasxiJey/hH7kKmW4cFFByOizT8L7FZsUSnj/QokYACkP&#10;KoaQkZQh28gBRySif4naJ7RfiUrEoVjXo/30JEUksFeBKWVj+k8uy8VslEBUcsYyYjBEPrBEAiBp&#10;NQ2orTseh2xD0qoXB5wGWMJwa8/uckjPJipNm/2Z7WD5gg1+bPgz1/VFRioFdD6gxGyF3T4Ce+ZI&#10;wvjzEjv2nLh1y5IGELMHfkKoiaHNJOyteLyUNcb8zmZrqdnthCmaj/fFfUFtDz5CYBu8ltb7xb/V&#10;PoVfS7JXrfOirj54o95tkKjbIkW33iqeLbcYtNgiDZttFs+mm8QtYwNYj2QNaaevU9RLWyO1k1bK&#10;M3HLXWJ24aKC0LjffiVdxYAiLAslrF8+BF2gbof2gXBZI0ay9UfiNeZdhnDViD8997IxtacPErIj&#10;SsxMyHw8UGKGAwN750vSuHMSP/q0hPYvViMJA3rwOfLEj+UNjiZkY1/XgwofTprUGa7rCFkTyJp1&#10;Z68OcB6veNIeAgcUtXvLR7GJ2b8TEzPlbIVPkiU+PbPFC7jjCT04eoYz9gPdssirYfsAa8fpx8G6&#10;EIv1noDdWFSrJCTvi+0BkHNAewu47Q9p+yNlqytsI10rGQNebdu7LVIzfj54t9uFY+6AnLdLwzbb&#10;8HPAFDRStGdzskk8HHBvylS9XmpD2n86MXd0k+/buysks77zfVy4qIAkddsqAd0PG/RAaAP+3Qlc&#10;0TMLEoavzAupesFdnHuZvS8aAq57mksfihpJ2BE/iJgXZuXlp3hdQNUAyLk2IP/GM69J4xnXJXbk&#10;CXURV+6rL+Dq0/0QnhPh08SnG1wHOSvgUjWfR0eE0fZIxe14LUCjBu3W2ujZ1qCFPW4tt2G51RDz&#10;o0CmvIQKzgQe3Qw8sU1dSsUqZicCfhxsOVWtp12y1IgcVcSHnHkcPwjaGb7tcD87XLfZYwAxc+kF&#10;KXuxpbMdEnO77UjghpQ9Wm0RDy3mx6Dk3Gyj1G2y8d8m5h8z3SWnRbxJnFNyW8ZLfuvE3/c1tKsj&#10;NVuuE/c2a2XZxOed7/Mf4qv+8VLSOUNKu6ZLafcMbKv7yD7kp4Gx8tnEdvLZ+Hby6bj2thPKt8PT&#10;5eawlnJtSHOR9k4eO72D4uGMzEfvc0b7OiKDouTCgKZyc0RLkT5Bzo9bATnbGZ+lNolS0j7pF9/T&#10;lTkjJa3fTikc1FOkU3058cIMadAY34XOOJk72f+PQkLnzaoLmi+E59sVYQ34dduPhHxIwgawlwVk&#10;2hcytVz9WqVeLLlOeGkp3h/UD+n6MQT3L1JLTnjE4wUPLJSmc29Kk7m3JRJi9sFx9BW1lfC7ILAq&#10;EDpBw057ANYpY+CRCSED9s5o0GaHknId/KpXdWeOA7FgNAxy+xaKeR9E7AjEiydtiKTs2Q1pGUvO&#10;b8q+zV5Izr428Ef6tUDsfpByCP5onIDEG4/35nBFCt4KZK3xYapm15i27FqyG6mYLZlYQszsf+3Z&#10;nmzHmWgbfhpAyq0B5UwBPw6I2Y1ibrrp3ybmTzqHSo3Yj6RGzHypFj1PqkT+Q6pEvWujatQ8eQbb&#10;qkW/J9Ld1+kx/lnuDG6Cn06b8bMJ76+bt9N9/hPk/+MDiRmaJYmjD0vapGxDhI77QSK7S6/Inms/&#10;Sc6NnyT3mkAWhiAuHsiRjbl3ZfHOi/LVs/0ffewD7PtQ/f/ofY60qyUfL9wvI+efk7EfHZO3938q&#10;S8seSGHusT+FnAcP+kA8miyRqMyVIm1qON1HMTxe3NJXileTVQq3JmvErfFyqZ+Bx/3B/w5J3bfC&#10;G1ni3+MQOAAhH5SgXockfGCexI86JjHDyyRyaKkx9mLwEQkdVIL7SlRtONQkbNARRfhg7PcYeL/a&#10;d0CxhPSHoIeWSLMX7kiz5+9KxKjj4t0rR7xNMTO42sSMEwVp2HmvnZhtUNAddosbBc3aM5KzG3u4&#10;ATVNsq2XG9wGKvnhQI9CMRtxXF+WRcdzDjfksMPfii/gz5DY4cdwNspXx/E2+/75ZlpQsmaHbAPV&#10;SwQ/AZSM8Ya0lD3a78AbBZnbxL0D0nK7LUiKW8QNYnZvufmxuLXYJA2ab1Qz6P27xHy3S5jUS10i&#10;dVMWSu3kBVIr8UMwX1EjgXwgVWMg56h/iPT4fcVMFg2fKv5dtsoH83b9j33hCt6dL4kjs6XR+Fxp&#10;Pr1Q9k+c4GS/uvLxsW9lx8UHUnxL5Myn5WK+m5cvhWe/l90FtyXr6BeQa237x9LIv0bMSODvbDsn&#10;Ly47Ju9uuCTr876SfWcfyuGrInk3RC4UH6nwch4ydIF4tVoucV1X/6yYDw3uJ14tVst3PcPks7en&#10;SI8RG6TtoHXy5bg2Tvf/I5ExYI+EDyoE+SBPIofkScywAkkYXSKpk05J3LiTEjvmhMSMPiHREGjk&#10;iDKJhqyj4Zvo4cdtRA079lgih1LuZRIx5CgkDZkPLpawEaXS4tVPpcUrn0nU+FPi2w/Ju1+BwrdP&#10;nrqqik/vw+LTx8C3Z5a6vqAvTiIsrxDOCx3AeaE5PzRQ2yF1v65YdmHf63I4QCUCqb6Sb5c9+Hlg&#10;j08XpNSu+yFknAnwc4HwtjfB2cH3N+LdGckXcvfvdVjixpyUiGGl4o0kzmMRH54ITLw7QcY4w2i8&#10;cKbx5ACY9jijUMhKyoaYPTNxtqGYgWf7rU7FrBK0BS3nuvi58G+rMXf2kIdj0m0cHjFYPJssUzyc&#10;3dXuPsn8F18DpPL9ayPkwYAoh/soG4twOnvKvVeG/fveswMF8z6QpJGHJQNpudWsIpnxzuFH9vli&#10;aCN5KeuOLCn9VvadfyAnbpeL+euifLly54EcO/eNnDj/ndx7Ga/d+nj+ByszONttd+DLD5+TJfsv&#10;y9a8T+RoyXX5elpP+Xpmbzl2+4GU3hXJx3N+Mauv08dWFIaOXIjwskpiuq/5+cTs+JlQJyTL7T8w&#10;zUcdgniPgiOgVOLHlUrihDJJnnxc0qaekSTIOXHiKUmYcAr3nZDYsSclfrQ9caMI7ht5/BG4vRxI&#10;HttimMQh/Favfy6tXvtCkqZdlDDIPnxYmYQNPSqhSOchkHfI4CIJGWIQOrDQgI2TJuEDiiQSCT4K&#10;SZ7LCNKfDZglEtkP220gzfcpkKYTL0LMPffC8hZ6IKn2QCTvDiEDd6y7d98nHqBht33iBbwR2YlX&#10;F4LojpTdsPMeByBV3EeZN2TEx7F4RonDH4544adIQwofKOErsJ86Hus0Bp6ddkO8u8StA2I/ZOyG&#10;lOzOpAw8M7H+C2J2lPN/RMwOFPZqIz4tVilkYOQj9+e1TZL8dknyU59QCNRNjnRMkQe9g+RKx0jJ&#10;b50ghW0T7VLd8Y6JktsmQUo7JIj09JVJa+7Jt5M7GvczWY5IkOLMFPl+VGO8R6Nme6dzqPj12C4P&#10;OrpLWedUOdIlXW72TjH2H5OibsvwOOfpsXeAnO7dRO4MaSLStqZc7honRZ1S5WQ3PN5xX5OCd9+X&#10;hJEHJH1ylrSeUyAdXygWaV3dbp/DH38kEzadl9cOfSLLSr6Vg5cgWVPMPxzJl6+/EbnzyX25/clP&#10;cucKUrP1tfG/X0rMeG97S29L9snP5fSVH+wbRFs8I8U3H8iBy/dlx1FEdTORXx3WUi4PayW3RrYq&#10;3xfPe35IGzk7qKV8PiCpfLuijvwwOkNO9sHfZjj+PdrVsbv/RL9Wcqp/S7nXK0w9x/1RjeRkvxYi&#10;gyLs9rPRP1SO92om34/B8bD/+e78t8mQ873SnO8Pho5cJA3br5KoHr8kZsD3OTxefca+Hp4h0sXN&#10;7v4vOvhIUWaqQv29+wVLWdd0+WIYP0vOvy8/jG4iR7vh9fbyw/E8paRLYynpiv1Z13ey/z9DqwlZ&#10;kjD5GChTy0QIOWnqCUmeelJSpp42mHJGkTz5NESN9QnYNuEsOCepE8+Dc5I4FuJGqnYkYcwpSR5/&#10;RtKnXJIm06+px8VD7klTzkvrN76Q1q9/KamzrkoUgmXM6FNI5MeVoEOHIFkPKZbQoQZhg4oAlpAx&#10;hUwiBhYrISspY11t7wdh98N9fXEfiB98TOIGIbFje9uZN6VS0IBDYkf/Q+IPfPpBnH0PikefAwCS&#10;7g3BAu9eEKyJlxI4RNptr3h2hUStdINYsd2n5wFpiH09ekLm/bMkbvIpSZp+Dsc7AOnjcTiGF6RP&#10;eCyPrkjHXSDjzrsUbp12SoOOO6Qe5FuvA8DSzZSxR8ftCrX+M6UMitiROs02/8fF7N18pVMx12u9&#10;Fr8ONshni18Vt7arpW6TJfLtW+PluZ6zpEGjReKHn6nSpqaxP74srXovxutfKkmdFsiNyb1k4tpv&#10;5EEXLyWF5v1WSt2Wq8WjzWpxa4Pjdlon5we3liurF+LvhC8u5JTSfwPO2vtkyYJs6TfnkEQMPSRx&#10;I7MkekSOHP3gPbvXdn1iD2k0pVTSpx5VdHzuiDz/2k5JGJstLUfh5GbZ10reP+ZJ3PDdEj/psLSb&#10;nS3tny8SmdupfB+8j6krS2Tg0hNy8d3n5OWDd2R52Xc2Mf90NF8ewqU/3RP5EZu//vyB3H/ekmz5&#10;n7Iy/tPbHOkXBiF/K3c+F7m34u1H7j9xIEc2HftOFud+ItK1odr2/ObzMnP7Lfno8E1DTNwXMhu4&#10;7IYMWHhBds9fWn6M9W9L13fPSse3T0qXd05K5junZe7HeJ9ta9n26b3sCxmw5BO5tny+zF55QTrO&#10;uyqZf78obd7BWWjZS+XHAkfnTJKUGcel8ayjkjr1iPSekyUTXz6In9f7pcXA1Xb7WhmCxOzRfqVE&#10;9PwFMberJZ2GrRH39hvEp+NGaZi5UXy6bpPv3xpj2+dQr44SPvCAImvUUAkZeBDrByV4wGHpOPkQ&#10;3pulpNTNQ4a/fU4yZlyQpPFlEj3uuBQvWirxE8vw734Mz2d/Iv5XaI0TfOJ0CNnGCUmcdlKRPO2U&#10;pM44I2kzzkm6SaPp56XRVKxPPS8Z0yjby+CKJI07AwmffAQKOw3ybjnnpnR46TPJmHpJ4iDmtJmX&#10;bWJOg5ijsW/smNNKzEzNwRBx0KACG8H98wGWfXnFlEcJ6s1GSU7ufxgY05ZyGtOkYTgJAIq51bRr&#10;UiluXLFYiQVRY2D3sbD7GJwFxiCeg7DRsDyIGFUkUSYRIwskfAQYhsg+tMCOUBAyJA8vPFf8B2VD&#10;xPskYGiuJOAPGIuznGdfpPFeEDFSekMTzx57kMz3iFtXyLjLDkX9ztulXqdtUrfjVqmTuUVRP3Or&#10;Tc6enYzUTDG7QcwNLCJmLVkv6zfbYEftf2PjnyMUs1+rNeIPATsTs0fmJvwjbZM2M07g9a+Qhm3W&#10;QMzj5MU+c5XMg9vzC1cu5jb9lolb61XSoNUKCe23R96Yl63Syfg5OCm1xRcPUnZvbcjZs/1qfAHX&#10;4NfHWhkzar56fFK/dRI2cLe0mHlMoocdwAdpp4QO2IVteyR00H5IypAjW+oTxxXiS1cgKZOLkUaO&#10;SOqUQkmbki+pk3Kl46Qddu/DSuG89yVx1C6JxRfqnRcXS7vn82T3Rzgx6X26+8jA1ZdkxKabcvml&#10;8TJ9+zV5JxvJ1RTzvSN58vB7SPeByP3PPpefvnsoP375bfnj+d8vJOafXh0mX375UH6C4KVPyCP3&#10;P3hrpKwouCsfHbguP0wy6qyv7bkuz+39VD7Othdzv6WXZeDiC7Lv4xVq2w/Dk2XI0msyes2nMnrt&#10;5zJh/acyctUdGbvuM9m29yj2MR47evsDGbPhGxm+5kvpueCqdHn/omT+46y0h8TbvHEcxzafA0k5&#10;eXKOxIw5CA5I9OiDEjZ4t7R78SykuFOa9lto7OcEJeYOqySy97qfFXPCiIMS1HOHBPfaKdH4tw7u&#10;vVt9fsIG7pf7nXFixz45A3tK6oQSJEYL40sleUKZJE04JufG9TKOh7/NwGn7pPcH30nTuRclecpJ&#10;SZ1+GiI7q0idee53FXOHWXmS9hyO/xyOT549By4o0ueC2RAwaGySMfMChHxOGk+/IE1mQMyg6YzL&#10;+CyfQqg4/giJ45C+8Us+Y9oFaTn3ujSafEFiRx/He7pkE3MKHh/B8oaZmA0xF/9mMRPOPqfFTJpO&#10;uCyZc+5KVP8iSRhaJpWSkIIeYdoJpFqckUA8ZEG4zm3JuE+TNBU/J6ZgORk/BSbiZ4YD8TiLxo4r&#10;lcjRiPajCiV6AlLX85clZc55CRyWIwFDsiVwcLYEmQQOOiyBAw+LP5K7X/8DCl8I3AeJ3QsSb9gL&#10;KRx4Q+I+SNe+wKf7bvGCyL2RnBsiUXu2B223GqgEvUnqN4eMm6+3ozbk/J8Sc1HvdhLQbr0EIak4&#10;E7M3Ukton13S5aXLEtJ5rWRv3Cv3nu0jrw18XoI7bJCo7kj3FjF3HLpa/LtultDeW+Tgs88jBWP7&#10;xGb4B9+Bf+yt8tJUfIlHJMmRiUMloMc2CemzXRoN2qjkrR4/DQIYvl8SRh+WshlIS0PjJf+N17Ht&#10;oMSNyFI/n/lc59aswM+/Qki4SPLffFPtd3zmWGk6sxAUSK9Z++zeh5WS+R9K82lZ+ILmirzSTzq8&#10;kCf93yrAl9X4efvFi0Nk3IYr8t72M3L1lYkyd/cn8nb21zYxf56fK99+Be1CzA8Hx6j0/PAn3Hxj&#10;uPEc/M+42/acjvyw6m2VttVje+BntuM++Em/LO+OLDh4XW5M7Kq2vZ99V147/IUsybUX86j1t2Xc&#10;+luSvRwnSUj3/aX5Mm3bN/Lc/h9VqYd9yA8cOi0zdnwvz+EtSyejRDB43TcyeMUdGbD0lpyZ2Edk&#10;WIJsnr9COiBht3mjDM9hiHTRB9skceJhiRy1T45OGab+1vvxb9sIJ8KIoXuk7XDLSc2BMZNw8u67&#10;TVJH7nqsmO/3DJT4EdkSPzJHsmdOU+/tx7FNkRaLkBSPyO0Fr6n98saOQGo8o5jz2iF5MCJZbg1v&#10;hRR/SZpDwC1fuWEcs2+INJp1Ufov+FEGvHZSZHSqfDasKaR2VjLmQIpz8Yvg9xTzbAcxP3feTsyN&#10;ZiEl44SQbtJoOphyGpwB2H8yEjVIGk8Rw09O4H2pk07js31JSTpqxBFJxGNbvfE5+ELikb7Dhh2V&#10;qJEnbGIOgZiDB0LEJiEDKGcs+xld+DSOcqaYA3tAyhxl2OWwKmM0m3hFNfxx+tBKqTPxYhxIm3VS&#10;Gs05JY3mnpHUZ/GGnjsj6Vim43aGhXT846XPxj8E/yhIws7gHykFZ9IUruMP2PrNO9LitZsSNf6I&#10;xE4olVicjeMsxI47IjFI69FI6yQSQjeSeb6EDstVhCGJhyOJhw/MkZD+hyQQ4g7quU8CIWr/rnvE&#10;v/NuG94dOC598yPUb/2fqzEX9WknQfjZGNwRgnUiZv+eOyVy4F6Z9g9+UU0ZgDeGvyqRPXZIAtKs&#10;Vczdx2yQ8P67JXPsNtu+H7+yVKKGHpDYIUi8baratk8Yt1QSR2ZJ3Ciz8Q2PH/veeUkelyPP/eOg&#10;bT/+/E6ZVCwZU0rkzCzjp22r6cVIGiVIu0yA5n6g3XOF0va5Yhn1WpbdditlCz6STi/hZ9lLJUps&#10;HV8ukK5v4md+H0gM9z+7tlimbrgsnyx5W26s/FDeOPi1vF8AyZlivn04R27f+kF+vAf74vaDT5Gm&#10;Kel7MC2fg//9QmK+d2CDPMTu9ylnZ10HW1SWlYV3ZXH2Lbn5ziy1bVnJF/KP/C9leT4EZBHz7L1f&#10;y7P7vpbCNTjBcVtbCFBjHu/a8LYyc+c9mbr9OyRQozTSe9kn0ufjy3K+DPIy95OhMRDzCWn3Jv6u&#10;U1urf9vMV0olbXqedJq+u3w/nABiJxZAEjky6nl8Bmzb7Zk6Z5Mkjc2W1tNxRnhcYuZ7aY/PkMJ8&#10;XzhRN3vuorSCTCe+dURtK5w4Bj/lL0t7IC2r2B7/4eJiafPiDWn28h11+9q8l6T5c5el+7s4mbap&#10;Zttv0bBZ0uRZpFPcJ21/PzG3m5kDF51SPlLgNafOPa9Im430zJQOz6SyrAFS8Ks8ddIJSZl4En8/&#10;hEdI15By2WNJHHdM7d94+nncPi7hQ4skftIpafnGp9LqzS8kZhJ+vQwpUVLWYg6FmCljewp/pZhz&#10;VRmDEzFxyTpzaC9sw32VUmbgxTigBD37hKTNxZt71qAR1hvNOQkZOzAbwp2Fs9MMnJ1sGFJugjNn&#10;qxevScuXrqszbZs37kjn97+W7h/dk5SZkDvPrKDpnIvY96I0xnpj/JEp8zT+LCLTWNg/iZ/RSOlI&#10;5kmTjxt/aPwhk8YclfhRxUh6BRBSnsQMzJOoAbkS3S8HPwkAlqE9D+KMtMfCboVP573/OTH3hZg7&#10;b5EQJGNnYg7qs1uiB++X8SM+tNv+9rAXJXbAPklBurWKufeEzRI7dL90n1L+ZW054YAkjMpCGs62&#10;bSO3pvWVpkhdjacVKvly26sbbkvzGUfk1fl55ftCPu1eOg+BnpPz7xrpqe1zx6UNpPz65Hnl+4HO&#10;rxRJp1dKZPALh+y2Wzm+aIH0/XupdH0HJxv8nd9Zclh6v5MvJ2cMUe9h/LoTMn3tBXnQJ1RuLX9f&#10;Ps7/TlZgVy3mm4ey5eKFz+WLT79Rtx+Ob2bEY6bkZ3tSx6aV8Z/lea18v/kjefCVyL3PHyPm/qGy&#10;qfQLWVf8udyZNUBtW330K5lf+JmsLrxWLjD8bd4pui/v4MRxdCNOrtZjjEmTT7cul0WLD8rbi3Jk&#10;/PpPZPTaW/JjJ091f4+lN6TXgvNyutQi5gFhkvnuCen4j2Mibw1VJ9Lu756Ttq8clWWjp5TvBzE3&#10;ff6ktH3hmAz7mb/1s6/slhazyqT7SzjeLzX+ta4mD1e8KvPf2CTTp66TzJevSPsXL0mfZ00xD+lV&#10;LuZW5cL9cN5+iPmaNH0RvyRw+8VX9kHql6TJ89dt+5BFw2dDzPguU8y/Z40Zv74SZx0D+PVOZp4E&#10;pxVJ00+pOrP69a5+wR+XxEnYdwJlWy7e+LHwBZ3xGLgP3cISSDwSdNjQQiXmFq/fVWKOnnhGggeX&#10;SMTwY6aYSx8vZqTmx4k5uE+eBEPAFDMTc2hPyLobQmaPfAnomiXBPXOkUvKMUnEkZeZRScE/dMps&#10;vFATriuwPdUkDX8oJfEZEOd0nJ1s4IyFPxR/XlC26XPOSzrOzM1evi5dP/pOuoEM/OOl8icHaDLz&#10;vAU8ZoYVJHL8LCkHJ4JpOCHgHyB90nFpNBGvY8JRSR1XCo5I6lgwpkRSIOykkYWSMDxf4gbnSsxg&#10;/HwH0YOywWEJH5DzHxNzcf8OOAtuxdlwu1Mxh0G+FO1zExfYbZ83dA7eQ5akj0fatYh5wPQdkjYp&#10;TwY+ZyZWiKPLC0ch0ePy8bJ8u2PcHtFKMl88hS/bKfMYdWXGkmvS//1b8uE6bNP74hi9592S3n+/&#10;Jhffe11t6/XOBenzj3Ny4O1/lO8Hhs4/I0M+PC8zPiy1227lzPJFMnnVRRm78or6mX/01dkyfuFx&#10;eWkdBNDdW+asOyrvbDmrUtv1Hetkfe5N2VEKi+pSRna23L35ndz7Cimax8R+D7/4zJDxvXvGEig3&#10;W57Xyo+r35afcMjv+LCe/o/uMzZD9p38SnaWfSl3p3RX29Yc+UwWQdZby27ZiXlePpJ0zl05uo6l&#10;DOPxb+24I8/v+U6e2/mVTN/8mUze+IlM3HhHxm8sF/Ogtbdl6IrLcrbM8rfuHyYDl12SQcsuiLyB&#10;E1WbKjJs1SfS9+OrcvJFezG3feuCZL5+Ukb/zK+Tl9/aJx3wb9z3Tf4bP17Md+cOko4vnca+pyHj&#10;M9LuhbPgPMC/sxbzsH64fVFhFfP8eXulzQtMwvj3xO2hU/dIs7nncJI+Z9uHLB42U5rNOStNkWR/&#10;TzG3mZwFAR+zwdJqAhwQDwmzoTFxCpZwQRzgr/AYuCAWLtDEwAnEum4HfqXHsQvexGMqDMZC4qFD&#10;8yV+yklphkDZ4q3PJGrSaQkcVCThw49CzkclfMgR1bc6bKAFiDkUcGkltD+k3I/kKYL7GLVmzpYX&#10;3NMgpBeFnYNf/0jMSdNL8EbtSUaaSppZ+ljsRD4d4p6OnwnT8AfTTMVZiymXJQygzmizINTnL0nn&#10;+d9Ipw++Rvo+j32xDwSePvX0b6LR1OMQ8zGImVLGT0CQOh5CBmkEf+SU0UWQWoEiYXiexA/DTwUQ&#10;OyRbETHoPyfmEog5tM8OCeu7w6mYIwYdkHiI+bXp9mJ+f/xrkjohT5pORbK1iHnI3N1IOqdk8vvH&#10;bdt6vlYmnV8/K4tWIRlbjnF7Yjfp8fZF6fEOvmg8Bvaduui6jFn+tSzddql8X8hn5PJvZNTSL+TK&#10;/LfUtjHL78r4VXdkxzz71zUTiXvmpk/lrQ2Wxztwae0yeWP/Z/LqfpgRYv6pZ5C8teuO/H3vdSna&#10;tU8WHroqZ7YavTpul+RLzrFP5Mi5b21i/rYgV+598ZPcZ8OdecyHs7rYhKz5uRrzg7GN5UcE7u/x&#10;Eh481/uR+z9Z9YHkXfpeDp/73uhTjm2bT38ta05/J/s42sUi5o+KPpMP8m/L8fXsHVFXDq7cIq8d&#10;+EFe3vudXHjnBTw+Q64/N1xm7vpcZuz+TH7qZJQyJuz+WqZsvysXTpwxjkWQ1MdvuS0Tt9wReX0w&#10;UmwVmbTtGxmx5lPJed4oqRjg33XBTek9/5JMmWd/wrXy5rws6frGeRn8LmT4GDE/6BUoma+el86v&#10;npFFa0vli7FtREanSac3rkHSF21iLhg/Ukm57SNi3gMxX5SmCFS8PXTqLmk2+zS22Yt5ybAZantT&#10;yPn3FHOrCQchYqRazWSj54cSMYIZ17mMgZQjxxRLBL7/UYDlUGtp9HFwH5ZRE3A8lkJixiANQ8xx&#10;EHNTll8h5kik5wAOchleKuHDSiWCYh4IUUPIGkchayhmQ86mmPuaYkY6JkzQvCRVCIXdC2KOn1ok&#10;j2XaY7DtU4wzCt7MlFJ7zL6GmljcjoNMk2eflQ7zvpD2734GqeOsNBF/UPwhknGWSrHj+M+SDBEn&#10;Q8Ap43AiGVMkiaMLQYHBKDAyX8k4dqgh4ejBWRI16JAiYsABieh/AH+cg/85MQ/MRELfrXAm5uih&#10;hyRh2AF5YbK9AD8YORc/q4ql1exiOzEPe2G3DPjwury2rvxn5KyPjkjnN05Lr1ft69Sn33hW+s67&#10;In3fu6oEw/tmLLspE1Z/Iyu224t5yqYHMmPzA7n+8d/Vthd3fi/P7/5eNq2z/xn95sHv5K3DP8qK&#10;Q5/YbbdyfeMKWVx6XxYiVFPMlMxmeGPL6fuy6/QPknXuR7k3vJHa9/OyYrlw8we5cRf7mmL+6Ui+&#10;PEQwVv/p4+I1qhqzRcxc2O53pKuXcPfvyRFL2cbk3MlLcgS/zFm14E98bttz4SfZCvccPv+1nZiX&#10;luFEVvq5nNq8HtvryIdHBSlacIJBHDf3uzOmnbyS+728lPO9/GTWmJ8rEHkx+3u5dAqi4rEIxDxz&#10;35cyhyet15GYIcA5e7+VcZu/lG3vLSnfD3+zwau/kGErbssbq/Dvattuzzvzc6X3u1dlxPzLjxXz&#10;0ZE9pdtbZyHws3K/V7CxHe+j5z9u4SR/WfrMLVHbCiaOkbbPX8CvL6R5q5jf3SOtsY0lR96+sn6F&#10;NJ11CskY+1k+b4uGzjC2Q86/p5ibj9sPX0CeNkptUrZCMYePgiARyNg2peVMrOuOUMyEJRCKOXrM&#10;EUPMCJh2Yh5MMSMtQ85KzEzQFjE/TtBazFrOSsyQcDDkTClbxRzcO0cqRU7IkX+eXIkanydR4/Id&#10;wB9kXKGNiLH4I00okthpZdLqrZvS8s2bkDXe1Oh8nNnyJXZMocTZKJa40fhZ8XOMLAIFEjciV2KG&#10;HVZED82yETn4oEqhLBGE9d8nIX334I+wSxHYe6cE9topPj13/cfEfGRQR7yu/QoZ8KiY40dmS/Ko&#10;gzJ5jENixoe8+bNl0g4pR7obX3T2Q858uVAGLbwpb2wyW8jB2klzIOaT0pU/Z4eWjwJ8celJSPmy&#10;jPuwPLFN+fiijF7+uSzdakk7FPPm+zJr20O5YYr5pZ0/yCv7AcTCL7Har3UN+Uf2PXk390dZehCp&#10;Uj/egRubVsiK4z/KshOQnhJzPTm+YYMcgDtyQQllyBMFtn9xrEQuQ8q34CmbmEthvR9xm/+ZxyQP&#10;JrawE7P6z3K/HRDG5189kLs47h2m5uGWATGzO8nhi/fl0IUHcra4vP67vuxHWX3svqzEn8s2IKW7&#10;t6w++VBWn8C+TPnta8ti/JkXHxPJKcTZxnzsrZdGy3vYNg8/ZHTjH8+Tr+T9BDFb/tYQ8+z9X5eL&#10;GQKeteMLiPkLGbPudvlJOLOBDEKKHrrqlsxa/HNizpFe716SoR/gtbDBjm0JVvB3zhvYTTq+dlLa&#10;vnxSHur31bG+tHrxMkR8XnrMMn5pFQzuoXpktABWMb//913SnI39s4z3ca1XsmTgl3KTmfjbvTPS&#10;tt+iZxdIOn41p4HfU8zNRh+QaCTaKMiTcJ0SJlrIGt5PMVPQan84RT/OGUzYXPKYCZMR/vArP3rs&#10;EQnhL+0Zp6TZ27el+TufSvSUUxI0tEgiR5aBoxAzHju4+BdxJmuroK3obZXCxmbJP89hCRtzGILN&#10;UUSMyTXJA5AuCB+dJ6GjcyV0LISNdN389WvS7LWrEj2pREJH5eKPB7lDsNEj8wxGFIBCO6KGQ/QW&#10;ooflA0oZJwdIWIs4fOB+JePQ/nsVIf324E3uVjIO6LVD4d9zu/j12CZe3Xf8B8XcSfUXJs7EnDgq&#10;R9Lwt3xpmkNf1Wmtpfs/rsiI5Z9Jy2eL5MiCj2XEP0qk8exc6fLOaZn8oeXL2r4WfpaelC6U8xsn&#10;pHj+B/La4mLp/vYZxa23p5v71pUx752UQR9dl483Whqk8OUdsfwLGbvyC7n6oVHK+HJaN5m24a7M&#10;3HxTXtp2WU4v+0he3XFdnt9+R17c8am8j222xztwZd1SeS/nU/k7u8CZYv5hRCNZU3xPNoOs/PIa&#10;7ielxXLk3Hdy6voDm5jvleTI99/8IA9+um87pgKPUT7+NWIGD3sHyYVPfpDS819J7snP5djRC7L/&#10;6CeytvhzWZF3V5bn4owwqPxE9sMH0+WdPXflLbBqx0k5v26FvLHrE3X7rd13pXT1OryGOrLs0E15&#10;Ze9X8vLeb+TCG3Pk3Mfz5AXI9jnIdu7Br2yJeerBH2T6ri8eKWVM3HZXJmyGhFljxraSt1+T4Wvv&#10;SL+l12TCmstSunCBDFt8Xnp9dF56fnhOJr2fU/54B16fdwgn5bOS+eop6fxymWS+eFQ6vFhq443n&#10;lsuPk9pIy7lHpAWS8Yfzd0rBuCEy+R9F0mzmMWky/Zh0mmz02skb3FsaQ6oZFKtFzO++tV0aTcUv&#10;YSRKta2zuzSaXCxJE0iR5C9cJvPf241fvyUGk/BT6XcUc5NR+2wlCsJ1itQqaMLbvE8lZiZk3FZl&#10;DQcZW7GKOXHKCTVYheuhI/DLe6Yh5hZ//wzB8oyEDMN+o4/ZxBz1K4hAqiaOidpa2tBC1uuVQkZn&#10;yb/EqCwJHQlBj8q2CNoQM6UcBvGGQDwhEHbU5BJp8splafzyJYmeWKzEHDYSch2uwT7DIfBhELCF&#10;SPykiBiCY5pEKXIkmrVijlIaUC5kpmNNUG8kZKTjgJ4Qco/tdnh1+w+KeWBHifqZxBw3PFtSRh+S&#10;N2cvtr8PEhq9/BOZvu1Hafn8UenzwVVp89JR6f/cbmk2t0CGvGxfYrj2ykTpwC+mA8NfxpdOpyQc&#10;c9AbJdLj7bPy3kpL4x3E3HveFen/3hW59L7R+Md9J+M3+7AFJ2X4x8cUIxaekrGLz8r4Jefl9ZXm&#10;l9QJF1Ytlue3XpPZWyEfU8zs2/v2vq9l/t7P5bO3yhu5bpUUyr4jn0rume9sYv6mMEe++eqe/PTj&#10;T7b9NA8nt7aJWbnZ4X5Hvlj6phw68bnsKP1UNpXclcVZN+WdvVfk7Z1X5PN3Jtvvj7/TlGUXZOKS&#10;czJhscGkpRdkxprrMn3lZclbskrtd33uUJm0+o5MWnNXJq/9TCat+0ymrr8t49ffkXEb7sgPE40h&#10;3cM2fKZ6aZxzaPwbtuqGDF1+ReTNocY2/P37Lb4iXT44J13nn5PO752Rjn8/KR3eZre6MpnyD5zU&#10;9eMdeOGNfdLquePSYnapNJlRLI2nF0GshZIxlRTIc9P5uaov7f//7L11nBzXlfY/f73we3c3YFus&#10;4ZnmnpkeZtRoxMwsS7JkZrZjih0nZgYxM8tiZgvMENuJw9lsNsu772Yj6fye51SdnppWy3Gy2X0t&#10;pf94PlVdVV1dXfC9zz333FuPc8CfY9BRabkLQo23GTXcJtRoB7OBGQXO4Zuu0ZBgPeQF8wtPbpKG&#10;205K5c2n4st23HWv1N58vF2o/Tbh2a+/9YQ03I7t/pRgvmmvdm4zsW8EXW3N7Uy5hWPGlJ8VtFin&#10;bvnWt6T+rvdVtj5RCmdsx3lu03Qve/t96gHz9wHmv5HBAHPdA59iGRsPP5CqmzngEfYBJYNxouic&#10;DdBUMjCbuDyt5ObDAOcfr1LKA+bK2xjaAFAZwnDh7AVz/6d+In2/9yMNZZTBSZtjVtEN33ASTvhU&#10;XNXX4QRfCzhfg33NYu4ytsN89TXHpebqo1I166CUz9gnpdPgkqGy6QA0pkWTAWS4YhUgXABxWWzq&#10;TolN2QnnvPu/DcyfTOsnV135ssyc9orINDe+59HM6a/J9TNfk7V3fvu8dTKrQl5e/1Pp8/C78vD8&#10;D0UeHCXPXv+I3HjT6/K9hDQ26ndPzJLbn9qPKuZJuf65kzL3e3goh7tVYwqwffSeeXL/PUtlzTMe&#10;hz4iU+6/f6U8eP8K+fnj7V10Ob7Fk89tkonPoiB46ZjInDtl6lMn5Mpn3pJvz75wg9RPX3hEXnlp&#10;o7zw4tb284zf3jl3hSxduKPDqHp/u2GRHN2wQ05t2xuH+L+tny+/feuYnHk/2W/AaX8IcHz4ppz9&#10;uGNj54V07v4R8tZbP5TdPxNZfOxX8sjWH8p3UXDctxzV/4lOr7e4Hhgp355/Uqa+8rE8NvsIQFoi&#10;c2bvw//ZJu896+lGvf55eWbTr+TWtf8mr68GeAHXF17erXrzNscJP/niHnn6+e3y082eLtVXFsl3&#10;n35DvgvYySPj2pezNgPIDnruY7lp9lsi3x4n/Z/+RAY/8a48BFfcvl1Hzb/vRbnl5sVy042L5MYb&#10;Fsj118NtXzdPrrt2rlx7zVyZd6PboIj7YPodG6Qaz+qYh47IJ4/fLU9MuVeumva6XDmVXfEz5e0b&#10;Jsu0K19VMWxlv7Hi3ifl6pnzZMbMBfFl1GfzXpYpj57UHoIrX1ojr195u9TAYNWi9vsnDWXchBrn&#10;LXDDN51WVd3CbIp3pO72d6H3NIui+mZA8CZH1TcDmtieAxwNevRn0njnB1J/x/u6rU1N/C7F+eZ7&#10;Ppa2B3+g4RG67saHPpGBLwLML/89IP0D8Irbfqhwrr4Bv+nC+ffJ4OwNbxicTd7PaeUo3f5o3eaE&#10;KyjCuIZx5LtOST0AXHc3DugOVCEIaKyruOOk1KIqNPDpX0j/J36qmRtVt+EE34rvoAR0dFrqcFLr&#10;b3o7rrobcQEAaIMzVY35mmvflDrmLl9z2Gngu/qQQpoNe1TlzAP6uYpTVw3XHZO+OOFVVx2Ay4ZD&#10;+G8C839a7C030okVJl2fKG6n20PJ1v8h0n15fh+gHnTvLmiP7Jh/4fEbvpLi/2AhNTxd/vm52+Te&#10;dZ/LzQu/L9e8jgJvZlnHbePn0I2tX0gaw2W2y+/Z7suI+/Ke63E+Gfbcj2TEM5/IP21JqE39sYrv&#10;H0q2/g8RClrdH/fFfaJgefk7ywGdA1J/3YELNkT+MRoEMNfdCngSxsw7BkjZIaTpzg+l+a6PpJEd&#10;SABf60jibPuu9vwb+MhPAOhPpde935eWuz+WFsDX1HTXh9iXk+PcADBzG3bnJpjpupse/lQGvfRr&#10;GfLKP0jjwz+UylsJ848UzDU3vgc2vfOllMxBJ8advUqrZcvmHy1UI7R19B1puPs9abn3A2m5/33p&#10;9S32m2fS9wfSyIyMu3GSMG1GFWHE87+Roc/+jbQ99AOsY1fuD6QZJZgjfP/2D6UX/rip+dYPpemW&#10;96XhJlyMG/FbN+C3oPrrTkv9tYD9Ncek4XpUvQhqzFfPAqQhLie46+GsTc3Xn5QhuFBVMw4B3v99&#10;6XIXrfDgDbphjex94F5noPuryuWlB1+Wlpu2SOstW+XTm8cm/95FojefekxmvP6RfOdZ9qBszyz4&#10;fyKAeNJrv5RPHrtTHbVcXSPfe+2YjH7mRzL8iR/I79yxLL5KeuOWu2TkdZvk3E0tOOaY/OquCaiR&#10;oraK2uhVd6A2kOQ7f6wGslcrnn/VTeAAeXDLe9IIQDaDE01wsZy23AHgcjyMW9/X9S13wgHf+5n0&#10;vvtT6X3Pp9J69yeYbxfXcx+NtwHoYA+7b7NLdj0gXwFX3vzwDwDm38iwV/5Rmh/6kVRj24bbPgL0&#10;P8SxOGCuva5dBuLqBFUSxolgZtyZYQ0COkFpzfd/AoD+sXJ63LRCffC5PzuIPPyZ25PvRzqYCHsA&#10;OvnMn0q/R38i41/5Fxnz0j+hevFzHZWqjQON4IQ54vwPpe/d7epz1w+k7c7PpPX2T6TXbd9Xtd6C&#10;ku56XBj8udpZb0rDtaek7uoTHVQz87gzPwvQnvmm1M6Au55+VNpwMksn7JfYRFQNU2D+Qv3d+GIp&#10;n74e53KN1FxNrZX6q9fj3G+SCQ/sdFxdku9dTPr8/lnxuPb/S7159+0y6qmfyJDvfCqDv/OZDH7s&#10;MxkGDX30U3n45RNJv/P/VHDKJZN2SmjMdgmOhjANYRrGNDJ2u8idTirkn0r9r94nlRajneWo6hrW&#10;pmnW3pOGG2HeoMabAVmo/iaAGZ855eemW2n0wA+oxaPm28CSWwB1rG8BW8ifQQ/+RMd2rrrlXen1&#10;0Ocy+MV/kOGv/LP0evDHOrAR99WIae0N70otfr/+2nYZnAnjKo/YUKhZHNe9reJ8OeGcRBw6NK31&#10;gR/LHy0cdNuDn8P6fw4ofy6DUGUYCPgO/s7PZBDEUafYLbsNVYC2h38kAx//pUx5/Xcy4eV/lxGP&#10;/1oGPvRTGYj9DL4fuu9HqoGYH3Dfj6XfPfgu1PfuHyicvep75w+kGRejFtCtvuqYVE4/IhXTDmsX&#10;bIKaUGZXbKps0n4pm7hPSkfvksLhW6Vg2FYJD94sgUFvpMD8+wTH/N7sl6X22i04r+tR0AHSV2+S&#10;GXeuviSg/JXSiEzZM38dqtConqMG2gw13vGuPPbk7vb0ua+aHh4lfa/eJjlDnPFn8oa8IQ3Td4k8&#10;Pjn59v8J9WFmFcxUwXi+EWmfRDEtwufYpENSMvWolF95TCqmvykVM06oKq86KVUzT0olRYhfDRN3&#10;zduqGupaRwRpPVjSdPOHFwDzj2RIBzDj+nD8Zhf+dTSI170rDa74mcCuYfzZlRfQXhmkvbC2aVrL&#10;/Z/LH637fiAtcLktd8EV449wZKaWe1Aq3Qt3y3jOPahiUHejVEK1ofVbn8uwJ34jQ7/7a+kLCLfe&#10;ierFHahS3PIRQIs/fD2qJlADVH89SjuoDqVQ1UyUJNNPSAlOPi9C6ZSjUoWLUM0LMA0XZSouzqQD&#10;UjIZAoiLxvN9gSjFAeLQ0DckhBsnNHCTBPqvF1/fdZLfZ61kt61PgfnLaoJffnRVP/lgYi8dke33&#10;xl1T+iOVJTIlLJ/NGCgfX9lf5JoqJ4abdNuviEaky2+vb5bjw1tEboVLHvlfU2APm3VAqvi+UL5r&#10;dORuiY7aI4WYLxq7X0rGHUQt+JCUTjwMI3ZEVTr5qJSAE+SFqWzqMUdXHpcy8KN8BgEOaIMvNVe/&#10;rYBtve0TNYYcHrT6FoZhP1IwD3vxn6QZ/KpCjbsOTpwuvRbb14JPdde0q4bCsmpyKy42/jmqRkFQ&#10;je9xmrjOVImCI63m9o/lj1HtHexP/qEeqNrya0/Bhp90dO2bUgax5wxVpstOS8UNcAJwwE13f6YH&#10;riXZTGjaCZxInEyc0BJMObqSnlRXkbH7xD9ip/sCw2363r/iiYekEie4fAouxuRDUszwxPh9uHB8&#10;i/Y2520lAzaKr98G8fddH5evD8Dctk6ye69LgTmllC4SDb/qgNRMeVOiw3ZJeMgOiQzdqfMFw3dL&#10;bPgeiY3cqyoevV9VOAbOGtD2qgDLVOMOSNEEuu3DDmvIninH4LqPS/21hPOnUgc3XME3ktz0lgx5&#10;/u9k4DN/J/X3fAKuvRV/RVQlgF6dIC6jKqhZ54vfI/sU3LafJEoruuaU/LEqBlgjUw9LHmCYN2ZX&#10;u8Zuh1DFGecob8xOycc2fJtsMaoYfD14ECcowBetQpGRe1RRvoh1tPOCVhNf5Eoo5w7Zqq/89g3f&#10;AUeMEhIns4LueRLmIUKZcC4aR7e8Q+EcGsqwxRaJDNwi0QGOIv03S7jfJkD6v+8NJimllNJ/Tn1G&#10;bZaCQTvE13uj+NtQ++2zWYJ9t0ioH2rEUGTANhW3oUJDd0iAGrZD/K70s7uML3i2Fz7zJdDR0TB1&#10;gDedNgHLrtH6Ru6ZR2Xg07+W1sd+LhW3vi8FqKHr6HAQu1Cr+/ZIu1VDto1XHFmO7wA0+PIVU/Ze&#10;wESl5QFmf7TG7pXckbskCy42EwCkMuBUM4ZSm6TnsI0q5zPACqcbmXRUwhOPALQ7JXvgVskdtFX8&#10;g7ZLdMReKRiJk4PSLgxAhzwKjtgtvmE74ZR367rY+MOoulCHpGT8AVUMrpqK4njCgHdo2HaJDNkm&#10;4YG4aP3fkAJX0X6AM6AcaPvvG485pZRS+s+psvcSyW1ZL1mNayW7aR3mN0her42S30rBaLVthrYA&#10;1ltV/n6O8vqDMQMc5WOeyuM8mOOH8/aDQ4Ghu8QPB87PQbrwcQclDLbxLf6RKw9L70d/Ic0P/Eii&#10;s96UvNG7YCr3qEKjAXbXVKr4Vn8so7g+kKAg9hmBU+e4GDGocPJhfD4g4fFgXoLSsuFGk2rUbsnF&#10;D3yh4Hbzhu+SXEAzF6UQlTN8u+SMoLZJ1sg3VJzPxT59hOqUk1IEBYbvl/whPCEA6VC45eGA8ghU&#10;QUYfROl1QKJjHEUAahM/F447JMXjUf0AnBlbijHOhBKvkDEnloA4htDQ7RIElCODAeYBADNK1qir&#10;CEraCEpcf+8UmFNK6WJRrGGu9KxbCa2S9PrVktGwRjIB6SxAOrt5veT22qDKA6RVvTdJLqCd3bZR&#10;Ml1lwW2r8Pxnw5zlwqgR0ioAm8tyYNzyBm8Hm/iCjR0SBTwb7vmhNN3zAwnAQdN8suZO5Q7C92H8&#10;vOIyKgfK5nas6bvKA5cYJSiaeEjHXQ6BW4wG5MNImhgRoNLoYpMpDzvww95/kRiOCFFjQX1AMjL+&#10;EGh/QN94HeQbryeipIBC4/fp8uiEY1I+/X1V4dg3UcIcAYQPSdGoQ4AyoDvyICCLz2Nx4ABwoTst&#10;GnfYEWAcA5RjYzEdCygD1gUMgaBwiOKYI/hDQcCYGRe+AXDF/Vnd2SwhXIwwLlK4dYMEe62XQMs6&#10;yWv673u1VEoppfSfU2HDPOkOKJt6AM49AWcqHYDOAKCz4KID/fD890cNHrDm5wxMezavU6VjvkfT&#10;WknH858BiGcB3tm9AWM4bc6nw5Gngw8Z4EV2340ANozc+INSdcsH0nDHJ5I/do+k998o6f02SM++&#10;2G8b9kn1bleGqW29ZPbBb/TDvvptkpz+KCjAJN+Q7dqWVgwwM6TiG0z3fr7SAgDb+YKNB3gjAO6F&#10;BWcLGBcAloUTDkvBxCOqKEqD8MT9Cma+7ZoKjKONJ8CxbuxxVWTUUQmNOIiqA6A9dG87mMcckcIx&#10;sPgjAfgRWAcXHddIRxG46+iwPVIAxx0etE1CA7eh2rIFJSRKTiizeY1kNK5CqbpSsupXSl79Ksmt&#10;WSHZVcsko2KJZJQvlq4li1NgTimli0Sx3iukZ8tm6da4Qbo2rJfOdes66PLqVdKtaaM0Xf19ab76&#10;E7mido10b9ok3Rs3SveGjdIV25i61QPQWJ7evFkyWrZIT2zHz90bNjiiEwek8+CsfXC5VddzwKK3&#10;JRfGrweA3KPPOunetla6t66RHlSvdqW7yuy1VrJb10lub+ynDyDfBjePaRDuvM+1H0jLVW8rtwJw&#10;7f7+W1QB1O5tPq0AgD1PdKsmgJdOtYPMvbrvqqJiU46rCqcclegkB85xxwwHHR5HV30kDubo6GOA&#10;LOw8gQswRwDo6PD9EgWgQwBv3sAdKGG2J1UeSsX8vnDFfVAdcWGcBRj3qFsu3WuXSZeqxdKpYqF0&#10;Kl8gXcsWSo+yRQrjnqULpVtsnnQtmiuXReeKjE2BOaWULgZVDeYb7/fAee6GdsGF7pSsvjviSu+9&#10;DWzYI72u/6HUz/y+dCFgAV6Fs4J5vXSpJZjXq7isRyOBvAmgBuzd9boN3DjDJDlw1rmodRdMOgye&#10;HZScodvOB7MHygbmjJY1yqPsZmcfeaip54FRlA+wb5n+ltRNelMCfQFj1Oj94BjlnU8jXL0qdqWf&#10;Cd8EFVMAswrblEx0wTzZBfPkw3DNByU8wQNmhjII5rH4gx3A3O6YA4N2SXDwbvFjmgPw9kRVowdK&#10;rWRKR7VFqy8NqM7ULpcegHG36iXSGTC+vGy+fLN4rny9aLZ8A7q8cLZ0LpwjPYrnK5C7YL5zwWz5&#10;Znh2CswppXSRqHH0Dq1lkxuJ4nKqYMxxqZ/1fSmf8o5k9wW4++yQ7Dao93Y42K0A5hsdxGXpzXTM&#10;ADhAHRfYQjBnN6/DfjZJ3lDsY9g2yRq8VXr2A5f6AOy94bwB4e6AsFc9oQxAObOJMXAAGsrGvCkH&#10;+ywZsU9iQ/cosPMvoDQ2pCUqRkfM+O4YuOfRBzqoEIqNcsT5gjGOrLEuOGav+EftlvyRjFPD3UL5&#10;IxjQBnQBYf/QA44G75f8gbvVGdMBU7l9t0pmK0oxgLdTzQq5onp5UnWuWCady5dIlzI449L5qsti&#10;c1SE8dcLX5evFbwmX4cui7wmnaOvS/eiedIlOlu6FsyRLtBlkTkpMKeU0kWiXuP3wBieVOhWTH1X&#10;VXnleyrOc3nZ5Ld1WjzhFIzjSSkYdUwKR0IjAO3hRyQy9JAqPATGEQoNBocG7JX8fuBQ312S22en&#10;KruNYVE4dDYgwtVmAM4ZAwFzKL0f+NS2Qbq1wlkDwt0AYa96AL5Uz8bVkk7jWL8KNfmVcfFzBmBN&#10;aHM955MpLTKSPWnOV3DYbvENZnA6QcwRBEwpP+YpLs93xdbIrAGbJZNB8gEbVBn9Nkom/lBmX5RS&#10;KMVUbdulZ+tmdcA9NUC/Xro1rJEudasUvpdVLpVvViyJ6zLoCsCY6lS6WK4ohjuGC+5ctkBFOF9B&#10;QMMtUwT0ZVT0NXXK3QrnKpR7Fi/QcMYVhfNSYE4ppYtEBubSSW/FAWyA5rzJgF077QOpgWqnvi81&#10;UwDwiW9LxYS34iobd0pKxpyQIoCb0I4OQ23egD1kjwTBt8BAptQB1oO2SQ5cM5XRf0sHMGe0bVSl&#10;98YyD5h7AMzdG1ZJ17oV0rkGRtKramfaDaDuVr9St0tUGsEaAFADg518PgJZoYzlOf22oDqwSbL7&#10;bFblUG2bxecq11VO2yZNQcnAwaX3BmR7rdV4S/deODioRwvUjGWw8Ra876ZB+9XQSsB4pXSu5R9Y&#10;Lp1w0FdAnQDmuAhlqGv5UulasVS6wTF3A6C7li+WHlVLoSXSvXKxdIO6ViySLlAnAhug7gwo9yhZ&#10;oFDuEZsvedUrpGzQTukUW5ACc0opXSTqNW63grkEbrh0kqOyyaelfDJAO4WgdlQx9W2pmvau1EwH&#10;kKFaahpADVjXuKoGvKsIcXy3fCL2MwHAH39CSsedkBLVMSkee0RiYw4JU3eDNKqj96v8I/aKD3zM&#10;ByvzzJCClXmAeFY/mFIwMpMsbN0ADq6X7k1rwbzVqq5wyBSZ1wnA7goAd6EAZ36mOrvTNMI2D3Y9&#10;FztlEjbdL0MYgSG7FMRMLTGxpTIbyoG7pTjPOEwW1wO8JH03WHVHKA0aVqho37u7y7vUrlRH3AmQ&#10;7QSodkLJQV1RvVS6AMhdAWiWMnH7j8898Z0e+E5GLaoBUE79Gmg1tEpy8Uc5zcJ2GVB67XJVd8C6&#10;Z+USSS9fJFmEesFsSQegwzjmMbf8UDphPgXmlFK6ONQydpfExp7QEEXx+OPQMUD6uJRNOgEwnwKU&#10;k4vrKqeelqor35LqaYT2l5Nui++UTDwuMY9KJgPgUwByV5HRhyQ88kBcweH7xDdkt+TB/DFRIbvf&#10;VsnqC2C7yoCRTe+9CcZ1g6o7eNQF8L4c7KKuAPM4TcsE2Snm+dGKE879b/tcG/cI5p4ELolPiw0A&#10;ErLpdQliTiGmCtAaQNVUu0zVEy61ffkqLMO+MGU+Yldaeeyfv5OJY8jEgWbheHJw0JT18KH8rZsl&#10;0HuLhNvekFBv5idvEj+2z8cfy2tcI9mAdCb2R2UA7hlw4Ln4ozkAfpfo6wrnQpyYYdd9LJfHUqGM&#10;lFK6WNQ4arsUjj4uRWPelKKxRyG2hR1VOJdPZuz5TwtmFb5Tge+WTYWrdlV+JVy6K36OoYAownFw&#10;Woxj4bQQx1bgpvwyzZeZZxShHRi2V/xD98AA71LlMjIBgGf22SLpYFNPMK07uJeWCbutYG5ZC1ov&#10;xwabZOJjfy91M97WwLeBmVDW4DXgm17Troy61ZLVsNYjAnKtK857P6+VnCaAtnkjgLtRcnpvlEwK&#10;1l973UD8TSoPB0r5AGB2teQ0QDBDQU4B7PxGABmFQjZKmMwqFABwyN0rFkvX8oXSpWyBdC2ZL+n4&#10;nAHXfFngRfmm/3npUTJPirD/vwi+lAJzSildJKodBkM2/LCKwKOiow4qnEsnvimlcM7JVOZCm4Ct&#10;JGj/IJ1WGYgrpmGZRwpnuGZHgDZAze35uRTOmu66GMcWA7CLCGwca8G4IxIZA5c9+qAj/IfwKDht&#10;gNs/Yp/4AW72iE6jO80GGDN7b4CFXqZB7FEP/HUczAxhEM4ZTE8DBKlMwNiU07hOfL3gXAFLc7RB&#10;ONoLKdRnq0T6bZdw/+0SQEnhg0OnS88buE2lfdkJ5n5vqHyAMvvCq3PGb+UC7lRm9XLpydxkqFvJ&#10;AumiDXpz5JvR1+Tr4Vfka6GX5WvBl+UKfO5c8Lp8Lf8Z+au8p+Xr/uekS9Fs+V/5z6XAnFJKF4kq&#10;B23QTC4qAMdJBQGxgtGHFM50q8lU4kLbAO11v19GBuVkYDY4ez9XTn+7wzqK+1FITwKkJwLSEwDp&#10;8Ufj4mfvsujYw5JG+AY4oMfA7dK1abX0bF2v6XIcUIiQZN9ygltTRyy00NwuwpagLRiwUwoH7pKi&#10;Qbt/r2KD90jh4N0SgZUPDt4pHFAkF1DOYT91HE82XHxW60YVY9ksDLoDxN3Z4Fe6SLqULJTLCwDh&#10;8KtxfS3wkvyl7wX533nPyv/MeVr+R/ZT8j+zn5b/D/N/mfeM/GXuUwrnzgWvAtavyF+E4JhTPf9S&#10;SumiUHl/GLL+u1V5A3c6abYQ4UznzNABQwjJ5A01EI5fVoRpIpwT5YW4VxaD5n4sPu0FMJ2zV4mA&#10;TgsO3iFD7vhMWq/9ULIBRkozMzjiEmDtG7BNxf7n0UE7pQAnhRA2GWhLhu6T0mH74+Ln4iF74yK0&#10;CXBTuO82DVHkAvjZHGyEzh3gZ25f95oV0rVqmaPKpdK5jOlxC+SKonlyGYEcnQ03DFcMGHcQHPJf&#10;BV9S/WXgRfkr/4vydYYw8Pmy4AuqKyIvS9fi2XD5qYHyU0rpYlFx2yrJ6L3N6TTSDyYOPNJewEzb&#10;HbLb6UHsNsB5FQG0OR4PAU04x1z4XUgEqBfOBthk0E0UQW6y73Of5oRNiVD2yrZPK8QfuvLxv5ER&#10;9/xC0+WYlaFpc1BoSLuicLdFQ/dKDPIC1yvCmCKoCWzCONp/h4KYIY78lo3qshn+YLyZDYc92DBY&#10;vUzVnY10gHBnOOIrYvNVl8UA48K5gPEc+UbkdflaCO6YAoQJ469j+o3QKyqGMTqInUsKXpeuhbOh&#10;1+LKqV0qfWd9kAJzSildJIq1rZT01q0unJ0MB2Y8mJgJwUa1RLGxjSKg1UEnQDJRBmeTF7aJSgSz&#10;F+j2/T8azKWoAkx65Jcy4u6fo0qwX0LD90h4BMeu2CNRVhOo4XsBZcAWYgjCG5YwANM9E8J0whZP&#10;ZuzZIMw0tx5Vy6V7pQvf0kUK3ssB3StMBRAA3CmKaWS26pvQZZyGX5evhxk/dvQNiL36riiYLZ0K&#10;8R2qaK50irVLc5hLF0hmxSJogWS5KuizUa55/J8B5pykN0FKKaX01ZI5ZhVq2kw7MzGjQcfRgXtO&#10;JqauGZwLxh5OCkSvCEYCMhHSXhG+XigT1F8WzFSy3/QqrWTEAek14x2pm3xSCkfuVwiHh+6WCFxy&#10;AaAbwR9TDQB0+2/XQajZgGcifL0uOKt+jUKYGRuEcNfyJQ6EGYqAOsENX1Y0T4F8OUDcOTJHuoYc&#10;dQvPVfUIz5PurrpGOejQfOlCxRZI1+KF0q1kkXTHPjk4UXrFEsmoXKrKhOPO8Cirejm0VHLrlkFL&#10;JR9OOb92iUR6rZFxd/w45ZhTSukiUfkADijkxJhzwSEb0MxE+CbKC+d8tmcN3ydBMO73KTTqQDxr&#10;gg1xXnnB7QV1ogzsBlr77oVk25nSCgbtkorRh6VsJA6CB99/m/hQTfC5qWqWQ0zxzQGameF29DAX&#10;TAfsFUFMAF9OR8xwBGPDrgzObMTrDsCmFy+WrFi7MgsXSZZHGUVQKeBbRvgul8yqFYDtSojT5ZJd&#10;s0JyalfqNJvTunZxeWYVvlu1EFog2ZWO8uuWSOmQnSkwp5TSRaKKAeslb8AeyR+4V3wc7IyhC6/c&#10;kIWJYQyGNyhCmdLPw/aIH+bzQuL6wIh2gBPSiWK6G+HpBXAycRsDbyLYf5/S2ABHN0xxPqfJeX1L&#10;ZgOcLyDMODBzl3sCfN2rlkkXOFQvhAnab8L9qgt2QeyFsX02x8zv0EX3hJvOqFgGUK6Q3Ip25ZQt&#10;l9yyZZJT6kiXVwGyNavgetdKHlx5Xj21RnOYqVwco8K5FrA21dAtL5Me5XTYc+Cw2fNvNiA/RzIr&#10;4MbL5qXAnFJKF4kqB24QH6DsH7RPAkP2SYijUg7fDwGUqPWHR8DhUjCYKiwLYn1w2H6Aeh/gDegO&#10;AawZe+bn84T1Q/dKLgCukMd3VSPcqeczc4+jjFePA3yhovEAdIIK3bxlbkdFxgDMYzDP8eaxXNd/&#10;gdIsN1kBDBfarWKpglMBDHUuhwOmShfGnTBloDVxGddTXnBzf4liiCMdTjsDyoLrZhdrTjM5X7ta&#10;lVu3RpVfv058jevE37RB/C0btXOJrxkXCQWIDwUIRTjTPbOTCcWwRs+KxQ6US+dKp6KXpVvxK5IZ&#10;e1UyoJ5Qp8JXUnnMKaV0kah64EbxD4CTHQQIDzkokaGA4zA40BFHpGjUcYmOBAShwtEAG1TAIULd&#10;ZdGRACOFbUMjDgPYh85TYNhBgHu/ZPffJUFsEx7Zvh3XmXTZiEMSwvow38A0Br839s3zVDD2uA5D&#10;GsbvmrzDk3KbonEnkorr0piOphAGfJkf3Imgpcst5khtji4vaYevySDshTGBTnkBzFAHgZ+ozJqV&#10;DogB3XyANg+gZdYG4RvotUmCHgW4rHmjA2TGszlWhuuSKUKZsWbrcMLYMzuddC2ZJ51jr8sVBS9J&#10;14IXpWf0JekRfVG6Q5eHX0yBOaWULhJVD4Ax6wDmQwpmDukZA5gLKeuy7YrjapSMPyWlE07HpdAE&#10;GBPFcZ0Jz/zB++JjOtv4z1xOoJu8oOV6g7FXtl9uY9snfs/7+4lKI1QdBzwfztIZDpNTjiXhhCCw&#10;nCD2wDiZEzYIG4i1uzZdMLts0xEnKKdhrYoNh2xAtN6DdMReEdKEMUMY7PFHKCvUXYes7tiFcXe4&#10;ekqhjOPuUsRsjVfkiugL0iX8rPQIPyfdAs9IV//T8k3f0ykwp5TSRaKq/g6YAwP36zjKhLM65uFw&#10;zBxzGVD2gplQLpv4llRMfkcqp7wbF4cM5dChyVQy8bRCs+naz6Ru5scdIEuQJorLvTD2yr6TDMxe&#10;OF9IaQpcuuEiDpHpiJkPdM8UG+nicl0xIUz4ehsBvQCOj4sBN5wLJ2y9BBNFh0wRyvF5iK7Z3HE+&#10;vp/N7t+EMWFP6AP+6TwGD5ANxnEoo2BhDnMnuOROkeekS+gp6R54SrrkfU865T4uX8v+TgrMKaV0&#10;kaiy/3rx9d97QdecDMzlk95WGFdNfU+qr3xfVTXti0U4V0//QBqv+VQ44D4hyymHHE2UN/RgMDYR&#10;rheC8pdRGrs5U90A3R5lDAc42Q+M/yoA4Urj20Dmhglig68B2JQIXjphL3wTxW25D4U6AU/Qe0DM&#10;hkITj6kHHHpPHEsilJm3bPP6GWC+IvyigvmK4JPSNR9QBpAvz3pM/k/moykwp5TSRSKCOb/fHtc1&#10;E87743CmazYwc2hQGx6UoQtzzeacCV+C16uaGR92UO1VH+lyhjMIyQu5bELcoG2A/jJg9oZFLqQ0&#10;A153D5Q1HS3RoUI9IbpjApkANqgaYG0gI5OFJ9jrz8IV3N4LccqgrO7b85s8LkLYCgYq/hkFSSKU&#10;2cmEsM5vWKPrOhW+LpdFXpRvhp+RKyJPSxf/Ewrlr2c8Iv87/dspMKeU0kUiA7PjmveeB2c28vFV&#10;UuaY42M3ewBN2euoTAZqwpjhC++U6whnrud84ncprjdwe5317wN1Mhh7lZZLxwsoptMlu1DOrgF8&#10;a+GI6YpdB6tyXTLhatD1ynr82WeDtbllc8YW6jDRfRPKOpQooGxg9kKZjr6DSp0GPg1ZAMrsAXh5&#10;9HVdFmzZoIC+LPqqfDP6olxW8Dy+85J0Dj0l38z5jnwt8xH5Xz0fSYE5pZQuEnnB7IWzxZt1ONAR&#10;RxTOBmiDs7cBkCD1yl5FZXD2iu7ZIE1xG4O0Ad0Abfux/RqsE0MeFkMmpL9IacWDdku07zbJbwKg&#10;PWlqzltC1uhQm4zz6hRgNcdLF+ztAWhQtjExDMQmc8WEsFcWoyaUNW79BWC2WLfGvl2nTJdMKLN7&#10;NkeZUzhjOQH9V4EX5BsFL0m3qtmS17pErih8Vr6Rz/jyoynHnFJKF5ESHbPJ4BwcelBCww7Fx2ym&#10;g/aC2eBMYCaKICVUDbZeeSGduC5RhLiJ25vjZsjDwh6UNy59IaUNu+EHUj/uuAR7weE2MGeY+cEQ&#10;4EsgW/qaNsa5wCWYvY7ZwhS2zpywNQZq7JhTgDjuvl11aNRzgUzn3rOCjXtLNe7NMEv3UrjkEoCZ&#10;DZNsrNSxNRyXrOLwn8GX5ZsczAjqhGUcizmrYZkEhm6S/re/L98o4UhzT8vXcx6X/53xWArMKaV0&#10;kaim3wYJ9N0rwf4A8YB9Eh7Unp2hb74GlAlm04XAXDrx/FgxZXBOVCKsLQadKMKYDYbM6KCYctdw&#10;9Se6jt8xcX+JL5BNFAuLtFmP/oMMmPWRwtfArJ05CGJXXjCb+/UCOFFeJ2xKBLLJoEwxpkwop3ug&#10;rGAGlA3MHC+DmSOXRx0o0ymrDMyuCOrM8kVSMGSrFIzbJWMf+4V8rewlbAfXnPs9gPnxFJhTSuki&#10;US3AHASYQ/32SWTgfgkDypaVoYp3JnHEcEYyMJt7TZTB2SsLTxigqWRgNpdMEBPOlM0T0F6ZmzbI&#10;JxN/J+367/6zDIVr9jcDugAzRUAzdGGyUAY7gVhIgmLowbI0KC5LBmV2JEkGZcrbwKjZFoCyF8wG&#10;5e4lALO6ZTbqzYMbTgAznTKhHHhJrgCU+dlXt0rKxuyV8NgdMvC+TwFmrAeYv54Cc0opXVRKBHMI&#10;UjC7cC5iqtxoJ66sGtOendERzJg/TwAz35jtedu2airhDF3pALpqGmPRgPNVAGiCaqG6mYS06WOp&#10;vxogngVoe4V13LZmBsMkzvfictdVY11a65VvS+OkUxofdnrUtTf6ecV1DEckiw9TBLP3s1faaIip&#10;Nip6lEVV43saugCIy5dITw5WBKWXYh4w7lG8KK5usYXSrXC+dI7OlU4As4YrIq/CHb8ilwPKlwHK&#10;l/lflCv8L0mnwMvSvWiO+Hqvk+wBcPcD18nXSzlu87PyV7lPyP/K/F4KzCmldJGotu96CfXdA8Fo&#10;9af2ScHgg6rCIYekYMRR7WhSAiCbCGUDs4YxFMxYl6DSyRy6k4Pg840kkHceKof0HYDT3pbK6e8A&#10;nO+er6velZqZgLZHtck0C0CGdL07b6pzp1yXVjb8gI6pzBAFAUwXS/eaKHW3XAcAG5TNKZsSgUxx&#10;W4U75hPBTHG0OK9D7gkRyolg7k4oFy2QrhcCMxxyHMy+F6UT4HwFlmXULZXsvmvlstp58vXil+Ub&#10;wWflLwHm/5kCc0opXTSqbF0tvtYd4u+9U4J9dsM575HooAMqwpnOmR1NiuGaqS8GM9a70pe2umMq&#10;e99Skii+Rsr7Hj+v7F1/VTPeURHSF1LtLAKZ4H4vPm+qu5pgdtal8e0ibLRTF0y4Qj2YP+zmN5sI&#10;Zq5LBmbrBaj7gCzUYZ8V+ICwM1xnR6lb9sSTe3igbGD2QpnqUjAPcOaA+uzZ95rCmRBWMAPKV+S/&#10;oHAmpLPrlkts5C75esVr8vUY33jyrPxFzvcA5idSYE4ppYtEZc3LJLdpi+S2vKGADhDOcM6Uhjbc&#10;mLONnZEMzMxjtrdnm/iSVn3DdRLgJooA9g6OT5VMwX6mYh9XYh/TsN0XSMF9lSPCt3omYH0BpVkH&#10;Dy9oOd6FN5/Y65i94PXKGgRtSnE596vfBYTpjr0ilONAdtWztB3IXihTBLKpc8EcaLZ0KeSbThww&#10;X06XTLec74jzxQO2ysi7fijfrJotX4s+L18LPCP/J+cJ+R+ZT6bAnFJKF4lKmxaBLRskp3mj5DZv&#10;FV9vwLnvblVQewQC0i6c2ROQrtnizQZmdtEumwwHTBh7ZNCl672QbD3dsxfMxVPh0KGSKwHoaQA1&#10;phdS2XTAewaOw1XFVW9dUGnWeOdtxDMHrC7ZBTTnGWP2gtfEZczGIIgN3Jwa7OnE2aiXCGGKDXsd&#10;lnmc8u8Dc9eiudCcOJivCL4snQHnzr6XHDhj3te0SpqmHpe/KHhe/jL4jHzN/3QKzCmldJGpuH4B&#10;uLJOshrXS3YjnHOvrZIPOFP+Prskv99uhTN7AxLOjDd/GTCXwy0bdL0hBwtLWGjC5g3SpvLpcOIu&#10;cDklgGNTjp8ng7cB2vsdrwzaaTYgEQFKkJrY2BfPxjDxc3N7F2yKnwlnL4i9gNd9w3GzYS+eYeFR&#10;BygrmC8cW/aCuUvhXOkWmweHvUAivTZIp/Cr0in4CsAMOLtg7hx4WXqUzhN/61r5i/Cz8jWA+Rtw&#10;zF/zPyv/x/d8CswppXSRqKRhIRjDF3isgzYB0Jslp2UrAL1N4ZzXZ2cHOGt+M5wzU+fYC5Bwrpn2&#10;gVSwMY+hC69cx/xFYL6QqmYC1jPhqiE6XcKV8CWIk0GZrvqLZIBOI0zN5XpzkZm3HGLvPlfMZfa7&#10;HUmsMwlFKHN7gpghEII+UUyDI5gNvowps8HPGv1Mvw/MXjh3LZon3YvnS2bFYumLk61gDhDMLpQB&#10;Z4L58tBL8o3IS/LNAo7B/Dw+Py86FGhsbgrMKaV0kaisabE6ZoI5o26DpNdvlKymLQrnvNbtktu2&#10;Q3JdOJv4fkD2CGRX7aIxJ6T3DT+Umhkc+tNxyhTnGZJgiMLrhC2E4YUz48JeaUPdNZiHqq8GpGdh&#10;W4iQputNhK25Yc57YZy4HaUxZrperxNmb76gC2QCms5Zx0L2gNtkTplQtoHyE+UMOtQetmBsmTFm&#10;a/zr0ACYAGYvoCmDc7ei+QDzPAVzcb+tCubOIYAZMO4C19wVkO4awrIogF3wCmCMZVEOmP8Kfm8B&#10;jntl6tVSKaV0kai2zyoJ9GZs+Q2NMedQgHJ28xs6zWrdJtm9AWjAOQeQprL6wEkP2COBIQfUOY95&#10;8DfScv33JTr6kBRPgJM1TYQ8b732QjoR0F5pAx6AnCiDtYHaYG2umvJC2itblmYgNidssjGRCWRm&#10;VVjGhjdUYbKQhTpkumA26kHmmDWzo4K5yst1HOVMbKuNgfgupxmAtDO+MpxzKeHsdCjpCSBTBLPB&#10;Ou6eY9Q86Vw4R9LLF0mnyGvSOfK6hjO6AMrdgq9J9/DrAPFr0qXwVelS9Ip0L3oV338NBcJiKR9x&#10;IAXmlFK6SNQycL0UwQFHmcPcj/nMAG6fPQD1LvG17QKQ25XTRjjvlMy27ZLTb5e+wNU/eL/0v/Wn&#10;0jDrAwkO2ytRvrcPgKYKxhyW2IRjUgI4U8zWqLjytFQydxmqJKCnAc4EtEfMX67RLApAGvBVAcx1&#10;17wv9dd+oGq68WNpvfUzqb0asCa0ZznidygDdiK042Dm1Jyzxo3ZyEdHDHhadgaH/bS3lJgMyhQ/&#10;Z1StghtmatxqZ+wL9/sZCuBVuh9vtodXNj6GxZ8NzJSl0MVDGwAzR5X7Blzy14NwyQWzAew50iUy&#10;G0CeLT2jcyWjaJ70KMRywLgrwNyj+HV8f7bk1C6T4bd8ngJzSildJGobsllKAdfiwYDoEEeFmI8O&#10;PCiRAQckOHC/vt3ERp/jgEfZfQFogJkhDU45YH755FPiG7xL4Rwavs/RiP0OnMcfk6JxR3XKWLSC&#10;2Z1SVYSzR9XTAeKrANgZbwHQDHe8rdNagLcBUKb63v65DPvWX0s9Ye1RHUBN1XqctrlrBXMOAGxi&#10;nNkyKjLrAFh2AKErrgY06WgJTxfCXnndc1YNc5bXAH5w2rXYD6TpclieSVhjH4w52/CdDHNoV2zs&#10;X9PnLKQBpQPEFIGcWb5M4dwdkO4eawczoUw4a0Ng8QJVFuCdg+/kY78ZJfMVxt1jr2E/AHbJXPE3&#10;rpabn/0PgDkn6U2QUkopfbXUe8gmKRm0T8FcPPSIlI54U8pGntBp8bBjUjD8qESHHZHI0MMSHnJI&#10;QoMPig/b5w1grHmPhjUYaw4DwoGhe1WEMxUgpLE8OvqwRFwnzdhzJVxz2aSTgLMD5kQpnAHlqunM&#10;UcYyd2pwpgbc9RMZ8+2/Ow/MplqPagBqApquOS27bq2ClODMqGZ6HFxtJdPb6GBXAK5rJY/5g9iu&#10;ZyWdLh2wA1r9HsBrmRyUptVx2NDaNZJXsx7f2ygZNescMLvumTC24Ts1nEGoA9gMcThhjeW6jYUv&#10;GLpQKDNGDX0jCAdcvFCH/eR4GQR0j5IFkl62SDKw38wSTLE+HZDuAWCza3b32OuSX7dcmsYclHDr&#10;BmmY+GbKMaeU0kWi1sGbAeaDEht0CGA+GgdzHM6jT0gMYiNfEaYFI49LaNhhCQw5KP7BBwDp/RIc&#10;egg6gGX7IAIa4hTyY1loGMd15tChh/St2tHRdM/Y/4RTcNoA8FS42isBT46Z4aqji3ZhPR3O+ap3&#10;pW7me9J03cfSetNnUn/1Bx11zQfSeN1H0nj9x9J0w/dVnK8BoCsB9DTCVUMMCmM4YKhHOZ0r48Er&#10;Jb9xo9SPxR9FtYCQ1lAFnC/nqSxA2HHYDqBtwCKCOb96veTWA8y1GwBnwt8TFoFDJnwtLY9Trrdx&#10;OTSTw4XyFZE50g3zjHn3qFgm34zCAdNtA9Icd5lvK+kJZZQvlgwsJ5zpnLszlKFgnquuubjfFrn1&#10;ez+T0kE7JAe/mQJzSildHGodtAVgPqRgjg1pd8ymkjEnpXgse/qdUsUwXzDqOFzy0Q4inBlvZraG&#10;V7aMQ4baMs7bewTZg5A9BxPfI1h1pRfM7WKYo/aq9+Kqm/l+RwHODdcCzAB30/UAs6taALsacE4z&#10;KBuMKcKZywjeQMsWmXrf30nNqGPib96sUCbMuS6nbp1k17d3LFEwE741ToeUPLjs/OZNgOBmAJyu&#10;2XHHHNSI8NVtGtfpQP3htjd0HXOlCWCGTRhPZgbGZQAz3XXtuOOSju+wQTFdew/am7LxGW7ZlAzM&#10;PWJzpHbEXpm75XdSO+oA9rE8lS6XUkoXiXoN3CzFAw9KEQU4lww7Fody+ShAc8wpKRkLjT+t8gLa&#10;Kw1nuGM2h+GoHeEzQewC2aCsA+4r0J18aH2noAvp8okANN8l+Hti0CYvpClLtyOg66/+EA7aUe21&#10;H0rNdR9KGkHrFaFLEbq+pk0Sadsu1z/+H1KJg8ytX98BynkNGxTMTJszOGfVEswAZt1K8bVulPIx&#10;KHWG7hVf7y2SiW1sW4rzbGgsH3FQGiac0O/b+wGZAeI44sXSBaBNb1gtA2/5XHz9mSYDJ94MAep5&#10;2AdduGZ0lC3xDILkNB6mFy2QjMJ50hOALh6wXe558bdS2PcN6YptUmBOKaWLQ70GAMz9D0isP+EM&#10;1zz4qJQOA5RHnJLykdCo04DzaSkd+5aUjnNkkC4DRMsnvaPTUgJ79JtSBDcdI2gpzHOMjQICmGM7&#10;u2LXbiqCee/YzzpYEjutAPQlE47rYEjlkxmLPg0HDUAT1J55qpqgTpSBe4YDbnPSdM0ayjBZeMKg&#10;S4dMMA+6+lOJDdij6xLBnNPQ3nCoYAaQCeWcpjUSHrhVJn37r6V++mkJDtgm2U1O121ux4ZCy+oo&#10;HrJX4cx9NE99WxrYctoKOHM8Dcada1YpkIfc+ROpv+odyeuzWTIAaqcgYFwcDt86rHiGDWXDYQZc&#10;d0bhAo035zetlT44IXwnIOPkqVDGpaNzNzSKjPMlXZfSxa+WfhulqO8+mKr9UghAFw06Am4cl7Lh&#10;cK+Es4IZQAaYy8a9DTlgpms2QFMVE96ScsIayymb10GPCOyRx+IisDn1gtqmhLPCfNQhKRh9SIrG&#10;4njGH5NSQLpsEgoMNh7STbtKBuikDlt7E7oxZgOticBlbJmOOdS6VfMHOU0EMx10boPT8y/ugutW&#10;4TNA2rpBiobvknsXi/S7+WMJDtwmWY1wtwApYdytYql0hhPuVLIw/r7AvJaNMurOn8rY+38p0cG7&#10;Fbz6Sip8Lzh4p7Te8H3pf9vnkg9IZ9SvVmfNkIjCu3K5A2c4Z4KZyoSyipdIVmyxZDKzAwVBoHmj&#10;vqElB8eeAvOX1Ni85Mv/OzTm9//2uemlcmbxd0RGZiVdf8lpdA7053XvNratk2jv3RJt2yvRPvuk&#10;aADjzQDhULhVwLkMrrl0FATXXEY4QyXjzg9pVMA1V8E9VzIU4ZEX0F4ZrAlhmxqgqbCbcsdsD+ZG&#10;ewFNOKuTnnJKlQhpqnJq+7x+BqArpr8taQZjhSxEKHvBTNds6whkg3J83nXMcQGYuXDL/t4bJTZ8&#10;dxzMeW2bpHvVMulStjgO5MuK5ulUc50B7ALAeOx9P5drnv1XKR57SDIAZgKY7jirZb1ERu6Tmhlv&#10;SWDwDvG1bdHwB+PTiWCmW86qWC7Z5Sslr3yV5EM5UC6O24f/5cf/yqnfeEmA+dzVNUmXU+dmlMJF&#10;+pOu+7I689Q1cvbbk5Ku++/QmbkPyrlJkfOXP3+znJn3kML4zAu3KpwTt7lUde6OAX/QNTl3Q5Oc&#10;vX9k0nUXi2paVkmgaZsEm3dIqNcuOOeDUjzgiJQAzmWDjiugKXXQgHTFaLpngJawBXQNzhcCs4mA&#10;NkiXYnvK5glpHbUOTtrgHB5xQKFsKhxzWGWAjo07quEOgjrRTVdPcVQDOJsUzleeljQDscE48TNl&#10;oQ6KgCawbV0e3GeHzimN2KZpLdzvOonAJQ+4+UMpGr1PutetkM6AcrybNrMy2GgHKNNxE+oVow9L&#10;/xs/kUF3fI6SaA+AvEZjy1QGYJ/bd4uEh8JJN8NB990qU7/1GwWzt3OK5j+7YM6pwMWsXi/hms3i&#10;r8Ex1gPILIhQoPSoWH1JxJjPLH/KcVBJ1p29f5Scu7lX0nVfSmN9zv5H/fc70bPP3aQ6s+g7chbg&#10;PXv34PZ1L90uZx8cJ2dvbHHhnNnhu3+ozn53hsiIjKTrvor6cwRzZeMyyavbLPn1b4i/cZuEW/dI&#10;QZ8DUtTvkAI6NgiOFooNhltl7HkU482AckKDIKGbDMiJYsiD4ryBnJ8JaDppC3MwjGGKjDwQFz8b&#10;pCkCmqA2EdYVE09I1eRTcUBTDpjfkjQDbBy0CWDm1FwyxWXM1KCTVkA3OwMa5TRy+E+GNtbARTPW&#10;DCi2bpbooJ2SA/fcrXq5dAOIezBPmYPm13MIUWwPsPt6bQbUNwLMR6T16g+lGiVG3gA4YTbsYX+q&#10;xrVwzfidXhulOxxyCECedN/fSrD3G3DMcNyVzNJwplmVKyWnZrXk1QDgtZskUvuGBGo3439slAwA&#10;uUfZcrmi6NJo/PtCMD84Vs7d2ifpui+js7cPkHMTw0nX/VfrLOEDnZnzoJy9a3C7ax7vl7NPzGzf&#10;7oExcu6qivjnP0Zn5j8sMjw96bqvov5QMF8KKqtbgmcaz3/NJsnFs+xv2iHhXnsl2nu/FME9F/UH&#10;AKkBgCAAXQrnXDKKoQiIMKXrHXdaKqCqCW9L9cR3vlCVrqomvSu1Uz+QminvS/Xk9wBnB9Dx0Mf4&#10;ExCcNFQAfiWCWbt+uyEOwplTnaejHnMEv3FCaibDNbuqcsMdCmavAza1w3mDumTbjkBmvJlTKr9p&#10;Ixzvesmo5aD47bnKdLAEYxagnlG/VjI5lirEbTngdR6A7m99A1DeooOT5LdslpLhB6Xv9Z+ilDsq&#10;2W1b3CH+2pWD72bVrZXucMPBtm3SPOUd/Z4WHBBDFXk4VkpDFvUbFMzhmi2SX7VR0svXSJdiQLlw&#10;kXw9suDPAsx0lcnWnSe4zjPfmZZ8nQm/c+ZxuMtk6/6LdKFQxp9SGp/+A8B89ra+cm5KQdJ1prMP&#10;oVCcXpJ03X9Wf45gLq1ZJFlVeP6rYBSrwSearcadEm6BcwacGdqIUv0OKpyLh8CZDj0msWHQSL7R&#10;5KSUwT1XjgUAx78jtRMA3C8QgUwRxvXTPlLVXflhB0hTVVPelQqmzUFMozMQm1MmoA3MlC2PjcZ0&#10;5EEpH3tMaieeiqty0kmpnHJK0ghbrxLhzCkdcrDXGxLuvS0OZduG4O0Bp9q1fJmKnUYYWlAHW7oa&#10;392uICZACWCKUCaQCWZbxs/1k07LjO/+qzTP+lBy+rwhWXDTXjBbYdE5tkghHem3U0J9tjvHhuOK&#10;tm1H9WaHToM85sZNEkAp66/AxSxdI91KVkinoqVyWXSBfC08/9IH8xOzPKGMLDmz4unztj13TZ2c&#10;u62PnBsHJ/rIRGf5yCwsr9F9n5n/iJy7utpZNrNCzt4zVM68eJu61HOzquXMvIflzLIn5dy1tR32&#10;q/u+MubsA7979s6Bcu66Bjnz5NXnbRcXCge6Y/3Oa/dqfDwZmM9d3xjfbwe3PCIDy/EfcaxnHxqv&#10;6888ec0FwX72lt66n9/h+P9j7Uv6P7j83KSwEyJJ2P7Mq3frb+h5nRhqX47Pejz4b+cmBJ1lL9/p&#10;TLFcj+vRKc42z90kkng8Hf73PZpdcmbOA4B/YcftXJ0HZnyf10j/L88Jzk+H7W9tk7NPfcF5vwgU&#10;q5yvxiq9HCavEuauGrXsWrCoYYeEmndLpHWfhNugPvsl0heOFXAuGgQNhoYckZIRx6V89EnUyk9J&#10;1di3pHrc2wrgC0HaC2bC2CuC2cSOJuxwQrHzibliTk322QtnA3PxyMM4ljelGs6bKgWoS8YflzR/&#10;8xsAbbt8TVviym/klMsJY2ddXsNmYTfr7FrmNK+DM14lXUuXSg/2GmQoAcpmd2y61vqNAPl28dFd&#10;A550uRSBbCKUbdo4+S15eNE5abvmY/H1BdDpxvWNBa7LxmeGTjKq2cCIffdFdQaKoMCIQxli4aGF&#10;DI4hp2K15BSvlO4Fi+XygoXyjYIF8vXofPlm0bJLH8zfGq1Vfft8ZukT54MZwDyz4NtY9z0nA4KN&#10;aa/cBdjMVFd4bmoRHOV3FRj6W8N6ytnvzZQzdwPQL9wC+BYD2JVyZgm+7wEOQyAK7Omlcm5yVGF2&#10;5qnr5Ay+6/19r848Pl3OvH4ftsfvMtNi3oMA1Lc6gPXs3UNwPI87xzatBL+LefwHXc9jx/9gw+C5&#10;m3vr7yrE+d+wzvYRF4GG31II4ni5vS7nseN3E7c/s+ARBS7/ty4jcHFOGcPVY7651fn9l27X/6Hf&#10;4eenr8M2zR228R7PWdRCOvzvVc/+QWA+8+yNzrXg/51aqIXK2WdvaN8eBZA3/HMxqrhqoWRUoPZd&#10;AZNWCaNVtQlw3iK5NeAI4Bxo2iWBZqhlNwzkPnXPMcJ5IEMbADPcc9lwNg6ekIqRcKaj4JzHviM1&#10;4wDm8YCvqzpOJ7wnNRPhiKnJBDBh/IHUTf4Q4rRd1XTPU7AdVDP1fSmbcEpKJ56ETmhDnzX6lY47&#10;ISUAcPHY41I8BhoNRz/6qJRgWj72RFzFY/lKrDcJ5m3qajmlfE2EmqP8xjdUeQ1bAONNklm9XtIr&#10;16p6VqxR9Sh3unAznGCOllCkiyUw6bI5H3DhSzCbSzY40y1zeRPA/Mji/5CW6e+Jv882ha++54vh&#10;FMw7LpsdULZIoG2rhPujKgMwE8oUc67p7unkGX7JYq/GkqWSUbhYukbmy+WF8+Wy4oXSuWy5dMYF&#10;vhSyMtrBzAe9o84CUGfvG4F5d9tkYL6mVs7d3rf9M1yxujbPNhrmWPLdeAMZneGZuU5GRHwbOm4A&#10;yT4rsGZVta/nMsDjgmDGtVDH6j0+zBNicTDzM4/D1lOEsaXKcR7rz35rVIdt9Duuk02mM/PxX7yh&#10;jNE4FoDRuw115qU7OhyfAvDOQR220VoEXH58m+VPypmHJ3TYhuAm/PUzfyuxcHX/x5cCs9USvNu4&#10;39dzwu0vATCX1S7REAZFIHuVXwdu1W+HEYMJbNyB2vLueMMgY89FA45I8SBAcPBxKRniZHCUDTsh&#10;VaPgnMcAzmPhnMdRBPP7ALOj6okMWQC+ruonfXieaj3umaGO6skW2jgdT5PTtLnxTraHZXp4U/Js&#10;GWWvw4qD2eCcCGZtMKtaJ93L4IxLVqg4b0qvhHsFBAlfOlWKMCYkKQt/BF0omwzMhGw7mN+WCff+&#10;jVSOOSa5LZsUxiaGP7gNQxdUpP8uiQyAMKVTZiHAY7DsETZUdoeT7160SNILoNgSFCQr4L434Dt7&#10;JaNh66UBZsCMDvI/Vj+v09+ueUGnKj7cnsa/M8uSgPn2/oD38PZt4JaTxU/PPHG1nH14vM7/dvb9&#10;TnjDuw0B41bf4yB3wWA6e0vbhcE8oxTwOL+67Q1lEIJnH51y/jY4ZhneUyH1u5XPnPe7Z565DiBs&#10;Dz0k6nd0+14wX8gxz3u4Pf3QLTScQtC7HaDI8+zmX//HmpfiBZrpzGNT47ULDQ8xK8SzXrdhTeHL&#10;hjLOOwZ8n8c2Jl/nLwUwVzauEB+eWcrfAAATwhDDGXTNqlqYyPptko/1hHO0bb8CmvHnGABdMvCo&#10;NgxSxYPhoAnn0W8rnKvgnqlawNkL5qpJ7XD+fWB29J4T3pj6tjbiUZrD7GZ1JKbieaXZHl4we90y&#10;3XFuvZPBQNEl9yhfLd1KV7ogXqvLsmqYrcEGwa0A8C4p7MfEb1YjduLzTszvUnE+3BulWIICrSgM&#10;WneIrwUnsgUOGp+rR5/EiTohBQP26fgaPhQWXJffTIeN/fbdA4e8W6fRAXxt+T4AG66+YbObCrdR&#10;updz/I3NMmDWD/B5g/QoXiYZxXDNpcslF1DOBvD7XvOZFKBqc8k4Zj6YgGGiOsaY+bAmd8xn7h7i&#10;fgZUVgBsCSDR7a5vRJV7us6feR7V5qvKO25DMDMGy20ZW3ar8l59EZgZCz570/mpfR3ADBjxOFgo&#10;eHXm5Tv0f6h7TAgT6D4Ac4ZcvMu80kLEC+bxgeRgpmO2czM23z33Hbehzix8NA5m3XcimB8cF8+7&#10;1jzxZP/7DwIzNCJTr0n8nLCwuYTAXN3MPGYwAwo275JgkyPCmVBW91wDdhHOcNBsGAy1gBeaubFP&#10;CgHo4v5wznTPA6mjUgoHzbznypGAJ+U6aIY0aiADs8G5bhI0saNqNNThyGkQfFcq6ZqnvBV3zNqp&#10;ZBIzPNrT7ghomxqsNctjHAdiOumAmXFkAzJDFoQu4Uun7A1bcBm3I4zpsEOtO6Wg716JDUC1oT9K&#10;J8xH+wCaHkXaCOtdEoKCHgXwXU7z8ft5dOeYcoCSML+D/XAdp/wcwj44H+3H4D5ONlQw8IBUjDmp&#10;b8xN19iTE2Jh1gX3Pe3Bf9NjzKhYJVnlKySzYqXkNGyQgsF7Zfx9fyeFw9689GPMAGiHGHNiqABi&#10;fPbcvcPczwQzqsV4yL3b6HYAyVlAhPNnv3dVcjCzCg8oKpjhqjush74QzHTkN7eev9wL5hdv1Xit&#10;NrYliKDkb18IzMn2bdKwjAfM2vh3gRiz/g4/A3oXBPMzN8TTDPV4koD5LGoqOs///Z8EM3OUzyx7&#10;Ss8Daz8ax77EwFzjgpkdTMKMIwO6EUCXAKZr9oqhDY07Y50CuhnuuXWfFPU5qO5ZQxxu/rOFNlRw&#10;0AQ0QxvqoMe/64QzoJokUKa8jpmNhQQvGwHLPaEMpzPJu+qmTQS4umvAWmHuApsvjaUUzASywdgr&#10;gplTruM23JaQJYALAUkCmSM+ccrPFGHM9V5IE86JYDb5e+1QMFP8bADWcVf5tgJMC7F/LjdgU0VD&#10;DsmgG38keXDcXYtXSDeoBxw9wczvT3vwX/VYs6vXSlblKn2rSo+aVVI/9S2Z+sg/S36//Zc+mJku&#10;9yVizN40OY2tJtnfOcDDqtya6ZAMzPwuoUhAeuKspi8CM+PRzNxIXN4BzA+M7ZiFkagvAvMNzR2W&#10;eXVeHvOFQhlwzGwM1c84R4wfJ25DaQE41nXMPOfJHDPOBed5/pmv7V2v23xZMLOWwHsgofZ3qYUy&#10;qptWxh2zZmHQCQO2nNI5E8CEMWVhDvtMGcgjbBh0QxwKaLrnwce0YwrH3jA4V45+WyrHvC3VjD2z&#10;UXDC++dBuZ5TT5aGgVmHB00AMyFcO/V9Vd2V+B5UP+3D+LxBumzCaSmF0gzKdMQWNyaQ6ZzNHQcB&#10;Ty9sCVqDLmVQpmw77/ZUmHD2yABLd0s4c54ANunwflABnLi5ZrpqU+nwY3LbS/8meb22A8zLFcw8&#10;dv4Xfqd69CnJwX/rCSinwzH3rFwpXapWSNPVH8ikR38tWfi9S6vx7/x1zJ74UjHmeCgD33kWbs+t&#10;ZnulmQVuTvSZ529KDmamuHF+ZMfGQtMXxpgBXKbhJS73gvncdfU4vhvP2yYu/N7vVj6bFMwyvazD&#10;Mq+08dB7rEzTS9b4xxizpzah8POsd4TCwXNNLuSYz82q1HkNOzx/c4f1us2XzMo4d209rs31521z&#10;qYG5Q4y5sR20Bmd+JrA5Jai9UPYq1AssasX3EuCsYgMhnDPH3tDQBgHN8AYgTTDXTwBMoYaJH0rD&#10;pI+kcfJHUj8ZsL2AY7axMihzyAZmQtnAzCmXc30FvqtgNqds2Rb8TBgzTEEAG2C9jpjLvbL1tq1X&#10;BuYI4ewC1kQHTIiaDMY6GLYrc8mEcWbtRsliqAViKGPM3T+V7CaGMtY4oQyIx2+hke5Y3q0U0C5d&#10;Kl3Kl0lGr43SMOt96XPzp5KNY7nkwYyqbYcY83xUxWd4AEWHCZgyNS6+DBBUB+mFG/NqFTAOlH4L&#10;QH1RjJlinPXsHR0dMF3gBcFMmCcWHFyG3zUwqzukA/W6W4BQnTaPV9fjOJOA+QtjzK+7BYoJ/1Nd&#10;r3cZ7hVtTJ3Wvp8zr9yJwopOvP33zjGdz1PA/DZZ458nxqzHzP89yvO/eb75W18GzDPK8Xvt2TCq&#10;a+ucgvESAnNF/XLJq9viaqs6ZAMzO5hQFq7g1GLQFs4glOmimVLHhkFzzoV9af4OqeK9Bt2sDbpn&#10;xqAtvKENg27mhgG6buJ7UjOJoQk6XjckkRDKMDAbnBNlUKass4qCOYsNfXWbJBcOOUB3DMgWwbXG&#10;AEkdnBrzUQBS4QqgJkrhSwh7VNAXJ4ywjgsnLi585v41XMGqBPMN2WPHftOBctGAgxLuvVv8zTtw&#10;fJslvQoFCAsRKABYl486IdmNb0hO7SbtqplZvQHr1kl6zTrpUbVWOgPKnUuWSBeoU+kSiY7YL/1v&#10;+yH++FtOKONSB3NCHjO3I9jOPnalxjgVyt+dIedu69fhe8waODP3Ae2SrfFLws4Dtt8XY9bPY/IU&#10;OOy0or8FaLMAuCCYobP3DpMzix7Tqj3Bo5kl8x5qBzN0DgULj4e1gbM4bjb8xcHKguYCYP6iGPNZ&#10;1AYYv/aGFM7dPVgLKB47Q0JnVrDzB37HC1kWHIu/K2fZcMlz9cKtDtATXXUSMFuMmdJzvBD/m7/F&#10;/81MG/7vLxlj5vZnX7pNj4EDOjG+7MSYnXDKpQDmcnbJ1lQ5arPGkQlegzOBHOsLnvQDS1w4m5M2&#10;N62wdsFM18xOKYRzhJ1SrGMKAB1jeIOZG3TQbvZG5QjHPVsWh4GaHVSqJzjduKvcKQfQrwRjKqc4&#10;qoJqAG1TNRsCJ7x9nvS7bCAEwNNyG+kut4uvBdWDPviTAFaMPWYAx0KAsaA/oIxlXEeF2uh6O4rL&#10;IwCxV/wOv8t9qAYeho44g4wMPyYVgGrlKNj84W8qnO13CqGifjhBffbh5O0WX+M2ya3dIlmVAG8F&#10;3x+IggSFiB2vvxVuup5pMm/AUW+S9Nr10rNujaTXr5UulcvhlOGWy5ZK54ql0nLNx3LL7DNSNvGk&#10;+HERLgUwOx0JkoP53EMAQELclqlwZ5+8WmGkvf7g3Bgi8G6jGpePba6Vs4w/j+84Qt3Zu4e2x1pN&#10;gD6B3QGKXMZ98Lfg7L4wlOGKwNfvuLm/Ok3MQcZnZ7/XSuLoevwtr4PVZXcNkrPXdewNlyhmnFjj&#10;ZnzZrX2d33l0shY8Zx8hDDvuW7fDOdbtWENIKCTPPnO9ArzDMnbpTmjwY+xc9/EQ/zcKmC+KMV/f&#10;0N6phuJ5ZmHLAubm3rrsLFME3YZK9uJsb+C9OFVevVhyKjeorHOJ5S8TuHTMhHJJ/yMqbehrA38g&#10;c9MUgWxScHMK98xegyGIcGZqnWZvuCodBF4NPSEVI+CAKTfEQUhXjTmtqmZvQqhGew06GRgmOmVv&#10;r0LCnL0Pk0nH6ID7TgvCkXrhakDllOIyg/KXle2HQCbg9Y0DKH0swN405QNVA6oAFSNO6HYG9BCP&#10;pxeqIHDJObWbtftlVuVGSS9bjwuCkrJ5mxuTbj9uuuVsiNDObNiknVNiww5Ibq/NklHHMaDXSCZA&#10;3ee6T2Tm0/8u0WEHJR/QvxTAfDHp7INjFBLJ1qXUUXTQic7/z1ll1YskuwIMoGDSyALLX2aYgnAm&#10;eA3GhDNBTdFJE9QKa46nQZfMUIYH1KHeDJnSeKI27+Y+mwjqssEdszc4OL8D6FNSOdqRAnqcMzpd&#10;Ipy9YDY4J4rf1UGS4KrTDMTtagfyHwtlivsikOmGYwxXcFARQJnB9baZn8qEe38lA679If7cCf09&#10;dd+AZQBOmC45v2GrAjeriiNKAci1W7V0LB92DNWKNxXgeU0oMbG9DmzCYT3ZrbzPDmm88l0ZdMvH&#10;EhmA/bEjSy+Uri2bcUJOSr/rPpNgn12S27gjBeb/Qp29Bw7NUssohhlWPNNhjImUIJ6X1+/rCGGG&#10;gRiiSuLO/1xVWtUO5izUnAnnHMIZzlljxy6cw0yNgxMmkEsBZ5OBmpAlbAsAZ+Y3hwljQhlwDrTu&#10;UTjTPRPc3jh0bIDTKUXlZm84cOb4z4xDn1RIE86V4+F8AVgCWiGNeYNvIqBNtp5g5vsE08zRUhZ2&#10;+GOgbN8hZM0tlww56mioA+QSBtRHnJS2WZ/Jva+jhnzPrzSkwe8RsD6C1oUy02I47qqVhkVugH/Q&#10;1T+Uodf9WGPh6dV8+/ZGddXMICkfjqrMyEMy/qG/l+ue/40UD8cJHch4907tfRhi13A67satkoWS&#10;NgXm/0KN41jOT7bHmBmzfnBc8m3/zMUelQxdtMeYn+hYqKUEMC+UrPJ1qmyAOQdgzgWY8wBmP/OW&#10;2amEgIbC4EUh3HAJnHIpYFwGKFMGZ2ZiKJzhjDkaHcMXQcDYDzAHAGYqHu4AnLmdNQ5aBgfznxl7&#10;jmv4SaehcBQADfdcPvZUvNNIJWHtummDMKdsOKS8gGYoo2zCW5JmMPbK4PrHiE6Z+yCQGT8uG+b0&#10;rjERzK1XfSIPLySYfyqFgw4qlBnrzmtgLz44XEA5Avcc7e2kxBSwisJqR8semf7Ar+TK+/9R3bLG&#10;lAFnOmvmLM946B+kefp7Mvr+X8usp/9BykcflSigrCPNNW1W+evfEB8ceEb5pfEGk6+0GPt8eILG&#10;Ts99QbpaSowxVzox4qeu1Xh2sm3+nOWNMedUwjG7cCaY82GyfKhRG5yDMHOEc4TuGcygqSOgLf5M&#10;12xxZAMtR6UzKCeCmeJ6QpzSBkI2DDICYKLxhMpQm+ebu0tHt4+Fwbd4UxzZjoBmLJmQNpdsMjCX&#10;Q2kFA/FDFGDaLpQQSZW4naNCZlTQdTPLQh2yM5JTOV8vjikPmPa/aNAxiQ05hoN4S6Y/8mvpO+tD&#10;Cffdo1DOIZThkBlbDvPVMTg5VAHAXNi8V6INu3Hit8vwG34A/Vhzq3MBWYrump1cbnzid9JrxkfS&#10;98YfyKBbP5OiIXDizZvFV7ceF85RPsdyxcXNLFkvMvHCA9uklFJKXx2V162UXADZ0SYFc6JzJpwJ&#10;ZSrUuFPhbIAmnIvdrI1iF8resTOigG0I8DVploabsRHGlLFnEyFNOBPolr0RF/hWMuwYauvHpXik&#10;o1LAunQ4WAhTWqExaTjo0W9J1Rg2HlJsOISbZjdwwLlighfMX0KFAG+idLxTqHgogIwDIowpWnpO&#10;S3GATNwuwIkI48REUIUoGnxAmq9E6TDqOP6oEytmZkiwZac65QIAOYYTUNALJR5PbP0uCVXvkLyq&#10;LVI78k2pH3sCpdlOBbJCvM8+KcUxTL3/H6SBid4TUYUYfUwCbdslu2YtLtwaXMzVrtZLbtk6yS1Z&#10;K1cE1snPprSmGllSSumrqqkFkl0J8ALIJoKYIpizyjeoCGg650Qwc0rROcfaDkjM0urcjAsDMzPG&#10;CGcTwUtZqINAZvzZGgjjqXWu+zYR1mxTiw2BwESTta8xaqBv9XYbD03M8HDS796TyvHvdgRzImy9&#10;8i7XH3VFIFO08AZka6XkMq4rGHAIUD6AKsJ+8bfA+fbaJqF+O3AynDQ8fy+cREwL+GpyqAglUiED&#10;8Y3bxY+T7a9EVaUc7hgXKNSyXTjmcqB5q0I51u+AlGD/BHM9Sh1meUT67RN/752SXY+LV7UWF3CV&#10;vpjV0VrJKVkj2bE1khNbJ+nR1TLnzjkJnRZSSiml/9f622fvkcxyB8r5VQCvK7pjgphgzixbLxml&#10;jD1vUFhbnNngTHGeYKYYGvU26nFIUA1nAM5eWUOfQnvAYXXJia5ZnTPj1HTWnlg0WRolU8FME/dp&#10;WWmmePjDhbUOP2pgZn5xAYUf59TyjQsHdVRsMHYMm045GRZ86SFTRxyVQPYDFaNOY/6Efifa/6AE&#10;WveJr2mP5DcCyphqr8I+cMYAaFQbD1kC7cc8/ij+dBSlEku7IIf3q94qvoqt4q+Aq67aqo13Oood&#10;oBzptQcQP+AIJyeGKZf56rdKXg0vHqo6FesA49VxMGeVAcolHDwfLrp4vURrd0hG8Wqpblsncl0q&#10;lSullP6fa2yeLH5kBZ75dpecDMwGZ3PNJgLa2xho7jkOZojvCmRmBuFcSOfrglPhCXHkOR19DuJo&#10;dIWMLRPCZAwgHGqFe0aN3rp4WyyaTjrSH6AegKkrQlqZqm7a+Q0vpA3O2v2bQ5COeZtgdr7wRSLt&#10;+WWmiHjlteP2A/Zj/I7jkvdKbsNO8TXuEX8jqgEtLFmsizdLGqd6wFQV/slg827tQhkP5teg5KsB&#10;hGtwEhocIGtPQ8IbJ9qSxxlHCtXDSddslfyKLZJXhgtYhiqOghkw9oA5CyA2MFf1OaJgzgCsywcd&#10;kx89+e3kN0tKKaX0X67fXtcilU0bJQi4hhg3Zi8/D5QNzBbOMHkdNOHsbRQ0OHcAM5hBdhC2hHOR&#10;2x2bIpgJZKp8CEwnY9EWqnAzOuiSvQ2E/KzL6KTBtjDg7JWGR/AbxlOvCGmDs/E0zVYmwthkX/R+&#10;ycS4CCnP8Uy5DX+YMFa7jwPMa96pygEwgy04uN5w5b0PSnF/9q7hCcFBtzLGzKyM7TrANcdS1cRx&#10;nGye2HD9bilqOiDFTQcl1oo/B3et43DgN5hGF2kB2DEN1KF0rAbIywH0UlzQks3iK8VFLOfrpdZC&#10;Fs5YC8dMKK+VvJIN0jTktGTiM8FcjH0PnvWp9Jl8SOSqC4+tkFJKKf2JNSJDPv72twDjrRIBTE2B&#10;WsA1Ac6ErsGZjDDlVTvcIJy9DYNcx3AGzZt10Sac1dQBpuqECWfyDopxrOaBYN4gwNkFc4nbWEhp&#10;bBqQJqBNBng6ZgUzFPIowlg1XTcjEwkyztLQ0vCStWn8YNY6mbhebTbgy1GWKL6ShV0TOQoTe8Kw&#10;hGGQ3HIBfS271AX7YfU5jfZlaXNMCtsA+7ZDGnqItuHk9N4jAcIbJZq9eSAfUyaLV+DEsIQL1e2S&#10;wmb86WacgBZUDbB/fo8nNliP34F8Nfg+49AVW8VXBpVgXoWLUoaqkMKZzhlQLlsnOaWAcuk6BXN5&#10;60Fd1q1gGUrWNyQGNx9sfAOufav84qHzR+1KKaWU/sQanSVDhm+QMI0YFIU5KwATihiCAAsCtQxj&#10;wgG7MjATuN6QhYkwthAHIU1AcztvoyDZwhTcaCvAbIAGVE1FfQ9JjCl2BHL/I1I6ALCGSiiCG7Vr&#10;A7UX2ISvgdkrDXFAlnKnjYoeEdAKZzIXSrMQBeFLWYuhV+qO2TecMRC6ZHzml1m68AfokAlhAjkf&#10;oOW8Bci5XdXId1DynFYwF/Q+hBJrt2ZUcEARfxPDHDt0ysFFQhz5CdAdPONH0jT6XYn1ApAB5gK4&#10;5oLm/SjJjkrtqNPauydQt1OVV7VV8ipQapYDxgCzv9SEi0cw8+K4YM4ClLMZxihxHHOgYouCOb14&#10;lfhrUX1iyh4AHWzYKvl1m2XtowskcayDlFJK6U+gkVnyk1snST47iFVulAAAamCmCgHScMNOJ0QJ&#10;OJsIWcrCFCaCl+I6QtvCGwS1Ady2IZyZimshDcacLRyh7reNbVduBgcA3Q7mdudMOHtFMLPxT2PM&#10;rhLBnChGGLxgtnBKWtnIk9oSyJcRMuhcMfotJ8eOzlj1jtSP/wBAfkfKh52UiuGnpGzoCSnoB8Di&#10;TwR77ZF8whWQpfiW2pAbBGeLZyXA3jDuQ6kYeloK2g7jBBzQ8VS1I4kCmXB2RnziCanCb5ThBEy6&#10;/e9l4IwfSmlfwL8Jf7IR+2zaCyi/JeNu/RlKuwMKZX/NDlxUxpUBZYDZDzAHAGVHBDWqPwBzLsCc&#10;W75OMgHlzNhqF84bJKtojeTAUedWrNeOJwRyoA77qWVVCeDGstq+2+W3NzqDw6SUUkp/Gn1r6mzJ&#10;LkENFs9nXvlGPL8bJVQNMAO+VCGATDCH6wlnE8DqSsOXnHqWedcxvZbhjfxqsIZAV6hvVxHSkSZ2&#10;3waY4ZrVORPKkI23UeTCmWA212yvp0oEcwnBjGXM4Ij2hzOGIlC4H+GM/YOHVCKUTYxBM6TBMAqV&#10;Vj3pPel/48+k6apPtF93yegTUj6aKW8OnGtGY/3Mn8AtvyOF/Y5IYd/DOHiUCr0AZYAy2MQGO5Y8&#10;cLS9GRRnvMWJuzB4zlGZqke8hYM/LhFAOYwTQHfsbyKU4ZybGc7Yo/P8wyNu+GtpmfChjL/tb6V1&#10;0odamvkbAO96R3UoIB589XdS3OcITjQceiXDGCg9y3HSoUDZNgmVtitQitISrplwZitvVuEaSS9c&#10;LelMl8Py7NIN+L4Tu2IsizEtf43T6KDC8gBK8+yitfLOzdekcp5TSuk/qTOzaiSjaJ1kRFepMcqO&#10;rZX80o14fmGMKt+QcPU2idRsh2sGmOt3qyJs+MeUoc0LKQijxmmgFnCuRW0a++A85cM+fVVw0pjm&#10;AdQU52n2CloAZNTGi1oPqmKo1TPnmZ1SOC32OGeGNxhfNjBb6IGi07U4NQHNNGG6YUYVyEMNk2gY&#10;13HmlnJHcRtvXnRa/bSPZOpj/yr9bvyJA+YxJ+CaCWanca961LvSOvUHUjrkpIQA1RBKGMI40Mjx&#10;TRlIZ1XgIEoUlBwDjuOAjyuEeSBeRfAnCWWK2ReagdFCsVUTJQjEFtBRN/xKek/6vjSOfUdKBx7W&#10;DI3cGjYIcvjPbXoyJt3xa4ngZPqq4bwBZopQpoJfAGZmYhDMPaIrFcy5FZtUPpSqvup2GMcbGZiq&#10;U7HBcdzYPqtwlQzts1BkRPekN1xKKaX0BRqZKb9YNgfP0To1OpkFq1WcZ1iRtVuDc6hqq8KZoCWQ&#10;CwFOqqBpn0Qb9yaFNGHMKTO5OG/iMkKZYu06F/vPqdiiYvsUs70I6MJegLHB2QWzwZlg1lHqwDJm&#10;ZhCeNJLa2y8BzgZoOmDrpGIcvBCY6aC5XQcwX/PMGel/08/0ba2xUQDrSKZuwDkPPyXlw04rnIv6&#10;HwVEAWW422AjwAooF/CPwD0Xw0mXD3hTKgbhOxBbM1klcOALgKvYaOc4ZkJaQQ3IM32usA//8GF8&#10;703pM/UzaRj9Lr6/V+PQeTVbnTfgAp45KOVCvfZK7bC3UVWBW04AcyAZmEtQnSneACjzRkAJ7Trm&#10;rFLGtQhhAhlg5pSumVBmXIoNhmwoLFkruQB6TtFqRwB0XvEK+eHoLx7fN6WUUvJoWkwmj98kQRoh&#10;PHtMVWUHL0KZU4rLCGi6Z4MzwUoIF7UAjr0ALojzBmeTwZnzXigbmP3VcM8Atg9TumcCmmDOJZzx&#10;OYTvRQHnKMBf0OyMzUMZmG3YUBs6VF9JRTH84MLYKwOzOmfA2TtwksFZu3sngNn2m1Y75QOZ9vi/&#10;S9u1n6tbLhgGKz4EGuyk0RUNOCaFgHIB4BkhVHuh5AKQaffL+h2T8v7HpQJQ5jyndM4xQJYNeHyN&#10;i4lOm2EOJ9SBUoTzdMrYX1HbYQU8MzZK8XslKDE4slxuzWaFMsdepXLYyEfnjIuWryXg+WAOlaME&#10;9IDZXwyoo4RWIEdW6o2QXeJA2XHKjvz4zFCHJrWX4kYBjLNjAHjRKsmGU6YIZi7jOjYo7nh8dmrA&#10;mZRS+j36+3snS1njJongOYvCaBHOgQo8f3DIFGFs7pnPKSFNOLNhPgCQEq4EsRfOdM6RBpg9VwZo&#10;zhukqURAUwbvfLrncvChDM+++zsmptaxcdDAbI2BBmYDbOEAcAvwNVkoI1F0wYlw9sabDcy2Pq1q&#10;3NvS/9ofSd2k93XgjfAAwBcbaD4ySB4CPIMAMmFa1BfWvd9RBXD14FNSO/QtqRp00gFyHxwAqgAR&#10;umrGnZsIY7pklED8A6wGuDFqjVNjf4xVMwxSiO9FUUox9Y3TML7vq8NJq3YSxx1tdoDMWBGqH2z0&#10;81fvjMM5UAERyi6YgyW4AaD8ok2AqgNmSm+Gyi34/lanhRdThTN+g1D2MTkdYDYoqwpWqhTQbDh0&#10;xXVXBFbLv0wsSXpDppTSn7VGpMup1btQw1wr/rINEkatlGCmGKagGE/WzCgYJsacDc78TDgTnoSm&#10;AZVAZkiDkLbwhlcEuNdNG4zt+5SBXB00DB7BrFld+C1OKWZ8MLXOwhleMHsBS5hScbB64Ox1z+w9&#10;yNAHAW3fTQQzxeUKZqbDcfCM8hFOJxHCmF2o/S17VGyYCwPOMYYrBp1QINdAVQNOSDlccmmfo3Eo&#10;hxuxfcMuya9D6QMw80D4J2jbi9miCTdMxeDA6ZCL4LqZXaEwxskK1OIE4oQF2aiHC5aLE+SV5iqz&#10;2sFSrWangtkcs4KZKsOFLsZ2RSiRobyijXC66+NxLFaRgnDdQbbMumDW/EhWsVwom1vOdt2ygVnF&#10;z1ieUbBC0qPLJT28THpCJ27gK42S3JwppfTnqGsrpW3YIanH8872mfySdeqU43Cu3a7DIRTCjBHO&#10;hLCFNrzOmdA0OGsvYADW656LWw+pLMSRCOlkjpqydeaQuX8vmJknzRQ7ptXRPTOsweGHY4BqGRv+&#10;mDpHyBLMhCy4WYB12r0bcI4x/gwYlwDMmrWB71AGZoqdWgzscbgT9uBlWsmgN/HFE9jRcez4CCB8&#10;UAJwvQH2qIMYE6bTLRv4ptTAIdMlVw88KWUAMv884zFs1TTHywyKPACvACVMr0kfSd3od/WHSgby&#10;4JzGQQWzG2TX7/Jk1aF0qwWUa1CSVWM/lXDC5bhggG0+x8mAfDhxrNoU6LaMGzlgzsM6bfwDlPOL&#10;AdlCVI8K4H4B5vzYJizbGM9Z5o0Qwk1hYKZb1lhzudNAaGDWsIUbwjAoZ0ZX4KaBCldKj/BS6RlZ&#10;pmBOx3wWls95bKPI6CQ3aUop/bloZJYcuPoGPA/LpQLsIJj5LBHOjC0HmBKH540wJphjMHMFzKbg&#10;ODh4PglowtlquFklALbH0Rqc6ZwTwWxwtnnlE2PGCWEPA7M5a67nPglnzdwgoN0OLDY0BAFN0T2X&#10;A8qmIrpkC3UAtDEYUR1W1B37mR1SNM2OoPY4ZgWzB8omdeEEMxvdGOON0vH2Avn5h9rgdAFpArQU&#10;4K4aDhgPA5SHva1hi1KuxwnQP8mAOaBMsXXTydTYK9VDT8lVD/6TjLvt79Q10zETynTMGtLAbxHK&#10;PDFRQJYKA8hUqMpRsAKlGQBtbjhUxVJ2Fy4mTjTgHACYCeXccrjeUgA2tlmyonDHYcA1gpsAzjlY&#10;tlWC5ZjCKRfh+Dg2RghANijTLWt2BtyyZW6oY3ahbGBWKEN0ylRPwJiOOSPiKBuw9rOhEDfgP9zQ&#10;/rbllFL6c9HZkdkyc8xSfWb4rPhKNyiM7Tky58ywhr98kz6TNEomgprLOrjn4g0qwpnxYINz2IUz&#10;OWQyUJf0PqxKhLMp2uC4ZXPRXMbPhDP3TTldvJ3Bkrxdv0MNO+MpdDr4Pqb22fvGFE4pLmf4g0BW&#10;uWGQC4GZyzWUEYuHFA5JQS+UPL250zelbMAJKR14QsqHnJQKQFazLeCqizneBf+cW9owfBEGnNmI&#10;x9Q5TX2D5WdHkftf+b9y/Xf+xRkIhJkaAHKkzyG4cNh27COME0SXHAFgVYCxIyyDwip3GYAdrdkp&#10;RXV7pLgRJ7se38UyH6CcRyiXALBwx9kAM6FMt6wNgGwQBLzDKJFZOtf0PSpBzPsrt4ivgk4Z7rps&#10;o+TihmFvQIYwWMJnsTqlwk3FfMsIXLNqBeAPOAPKBHYOlA1Q5xWtgjtfrVMu23LzI6kegyn92eif&#10;bx4oATaoMy6M2mk23G5mdCVMywqdzy5kDZTP1ho8p8x0YvYFnfMOOGaCeQ+ME5ysC2drGMwu3RSH&#10;M90znbO/Es+zfm+PFIJDRTBqMQC4pAWwBMPKWgFHqJSQxjKuUzWh9g8Vuvwy92xgJs8IZ4o50fma&#10;aMC0us2SUw4x3Ak4hxtRKDTjeBnaYJgXKmVWGaHMkC9UCs6VQMWAtpNuh+OgFNRw2JgaoBkCiYdB&#10;AG/NyijuA6rDARe3MVZ8DD/ALIuTUj7wJCw44AzHrHFhOOhCdiChOzYoU3DIIU8uMt1wEQ6QHUvu&#10;ePZfZcYDv1EwxwYek3DbQacxEScpiAvBmHIQQA5XblcRwNFqOOhqnKyavXEV1pp2K5hLAGbCme6a&#10;XbBzi1GaQnTMeW5smQ1/kfIdEqmA4LQjqDoVoVQug0sP4CTzorNkZojDSd1xoKxSl+yCGVDOjuBz&#10;GFBW4UYjnAllADwfN1pHKGM9oR1eLn3bVgDOqXGeU7qENSJD7pu6QGHK+HGQmRQcQxnPlD1DuXS/&#10;DEvYM0UVolYbo3Nmh5IdWhMuhsGjeSKcGepgeIMOmUDOiK1XEdS+MtaA2Qllp37PgfpeKWkGIAHi&#10;MsC5HGCmKmAkuYzi+mIXznH3DJYZmCl+Vr6xvQxw1nF4cBx07Dnl4AWzt2pQC69DDb4ex920WwrB&#10;vzKC2ZVCGayjigluF87WkMh5a0wkmAliJ6rghDsYi04rhYMs63dcyvu/6QC5P1wyVAoV9zsGsh/W&#10;1Da6YUKYB9zhT9AltzJhGtDmgQx0hspjr7/RN/9a+k3/oZYCUdj8CA6EGR4BnIhA3W7NqKCCcL10&#10;tQU1BLKjwtp9qqI6E0pGQDkGp1zZekQqex/DhcE+AObsIsalNurAReFKlKSVAHzFTmdahYuHCx+p&#10;clxzGFO/B8rawKDqmB7HmyeTTpmKQ7kdzNlw0nmAub94ncKZYM4thHtWKC+TjNBSyQiiWhdeKu9c&#10;MzX5TZ1SShex/nVajdT12qhALgSo2KgXAqAJZzpnPmecJ6QJ5gzUOPlMqQrootfDXQN0gDPDlHTM&#10;xWCKE3cGcOlea9mO9IZkFW+Mu2Y6bV/ZFv1OCPwgnNnuxBBnIpwrYTg59cI5BlkDoRfQBmn9DAPK&#10;MC3bzQJ6DKiZA8oUQ582H6iFqWxAodIK6FMAMeUFc5EKUAb7Ctlm58nyIJitN6FBmSPbpTGzokKh&#10;7AC5rB8cMv5MjJkWhDJ2GmpGCQIo80ANzDz4ol6w4HDRmkoHp8yGwpLBADp2XDHspNRwfI3hJ52x&#10;lttwEjTX74gEWw5od2o28DF2bGAua8YJbT7kcciOCOXCWpSKADM1cNynMvLKn+GGcBwzoZxTtEkz&#10;MqrbjkvLkHdcIEO8cFCogrHmrfEhQfOLN6Ekh1suApxxg+QUAc5FcM1utUuhTKfsccvZIQifqbzC&#10;teJDCe7HTZfPjA9W06Jw0oRycIlkBJZJukfXDX8t9ebjlC4Z/ejh21BzhatFVZ9AZiNfIRwmQWyu&#10;2cTQBo1OOkyNQjkC9xzFs1awTp+/3BggjueSQ/bG4H5LGJqAAy6lu0XNOIKaMhv3GbbMx/PO9qR8&#10;PseYp6JgA10zlQjnit4wcS6cqRIsYzzawJwI6EQxWyzc4KTW+eHkmRmWx8Km4g2NeXOqMW83gsCu&#10;4wQ849tOrBtOmF288bmoF36XnfKY+MA0YbfvhnawU2F7nEf2oE6rBJSrGEvGlKEMQrkIf0Bjzvgy&#10;Y8cEs7eRjwfMP1fMjiHYGfOSNdOC8RXGo4cC8HDM1kXRXsfSNuMzaZ32fYB5fxzMQRfMDGXQCZe3&#10;YH8eKDvueTemKBUhwnbUtJ/JlOv/RkMf2uhXskWzMeiWew19V8bM+EV7eIQC9AOo/sTHaTYw86Yw&#10;MLObqELZqXLFwexxyznhVZITIYAZwqBTXqdwJpRzo4B2eLlkwiVnBM4Hc2ZohVyeu1r+aXp90hs9&#10;pZQuCk0OyeiJeHYBXAKYGRYEcx2ff7jLC4GZ4Yz2WujaOJidZw/mBs9jHgDNZ5a1YopGrRRGLdZ4&#10;QGvHFMOXNHPapuSGMJkgECEf4JoZ0jA4e10zAU0Rlmwg9DYaJoLaC2Zz0jSjhDTTddU9u2C2BkkT&#10;szoIau7HMkYsa4RG1tvtuxDAVmPrEXnKviJp1XDKBHNZ32PYGAeMP1NIJ8z8YjjgSC+UGi04QKiQ&#10;vfSwPIadshTgyG8xgtl1zMy6qB39njRP/EhHWiKUCWd2SSSYJ977TzLqtr9Wx8xQRgCuNlTJzItt&#10;Gm6oYJUDF6KoHr8FlxzlxcA2vFhBOl4ohG2HT/mxTLjm57qeJSbT5ILlqEpV75bWYe/J2Kt+qbBX&#10;Jw4gUwFA2e8CWcGMm6AdyhRuFsa+KL15OkI5G1DOBZDzUAXLK1gr+QA5XXMuq2RwAowpt0O5HcyZ&#10;QS5fEf9+Dm7I3Xd9JzUYUkoXnc7cMxy1VLpVPD9uqILgjda8gWcXwGG1H6BSlQHKkB/KL2GYcSPA&#10;y5CGA+WsKIxQAZ87PoM0SKj14jnks0nzxZqx1qB7MQwB4wc4U0UN+/F7ACQMWU5sE2q5bGxEYUAD&#10;5sacCWfGkumaDcwmZpRR5JdXZJrCk5DuAGtOnXmaUo07M63OTa0joCmNQbviZ7pnL/CLcSwxfC4m&#10;Ow3MkHIWsFZhnnCmi06rZmMfoJxYihDCzkDSjhgX0VGW2lBNAIw1yN0PUMaOItxpG34McO4z7Ycy&#10;5rbfaG+XkiHY94hTCmYOmD/94X+XUbf8Eg78gARR/QgBrDzJFiPiyaRY4nEZGwUCgHFuMUeFY/oM&#10;LlzZFqntf0L6jPoIF2+fApmie6azLm9BKQlZ2CLoKoAL7geU8wFjm+bhRshldYolN2BrJbqFK+JQ&#10;xjzdcj6BDPlwLJyqg4YygwTwUkn3L1YZmDP8y5zwB5QLp83v+PEfgvg/gwZsELmqLOkDkFJKXy1l&#10;yZYbHtKYrwNlwKcEBscD52I22rFHLg1QgswMUTRDdMoOlGmOWHM1OTVY1m5ZO2YjP6HsVQmMW3ED&#10;HDSed4Yutd8CZDFnwtmcs7lmL5jLwboS1PTZtuYVO8kxAsChJgjNGAoEfTmHR5rei/9pL+igDM7m&#10;nk1cZhkehDSZRrbxeKh4IQB26uh2JgMzN2LcxTZMBDOH3WSg2nL0KKaDEMxcxp574ea9zuBGTXu0&#10;Q0nrlE/VLbde+akMu/GvdWB95uj1v/rH0jDuPZQ8BxXMEcaP6+HCcRItRmTzhDKdNG8CArknAEix&#10;JZeFSV3/U6juwNHjArWLKXdOY6LdCASyQdkHl0wg29TATBebBTer8S8XzAZkU150jQLZxM8Ebhbc&#10;cIbfcco9fYva4cxlLpi9UA7g+Alm7iMXy3797dRbUlL66up30yulb++1eE7xvAJ6BmZVCfOUcS9D&#10;hDIb/pKBmc+hTRmucGqqiVB2wMz1BDmfYcI5BofM18oRyHFANwGeMGWsITPcSUATzDRxZIZleZAl&#10;dM0WxqDK+wDEEMf28coLaMK5uBVTwLkIJs9EcNI1s7+Gib0Gvc6ZUPbmXFPsuMLjIdesEZK8VbEQ&#10;oGN3CwRCmXBOU4eKksULZZWCGdCEE2auM8MW5f3xhzilY8ayGLbhiEw8wEA9Llrtdh0lzrIyxt/1&#10;a7n12X/Xt57wZYfVI9/S4HYhDiykThlVjkbsH6UJTyJLOoo3AE8yTzbdciYARiinA3AsqTWwz5Pl&#10;XhwqXLlTGxB5A/DiUnpDeMBMGJs6uGXGuwBmhi8yPTA2aUwZx2BQNrfsQHkZQLxEYUwwG5zpmDMD&#10;y3U7g7pBmYBWsIeX67ZL73xRZFxqMKSUvkIamSX/8Mgs8VXukDCcaK9h72pYgM8jn0EVR4NzZYA2&#10;CHtlywy2/MzQBWGsKa5xOc+tOWzdno3+LpwNzGXNMIXkBowZpzRlbKvyY3s2IDKsEa6mc3b6PDAc&#10;Uu6qDK65rA9gDOes2WiqN93pcV1e0sZY9FGFc0cwO+6W7W2WCBECrwzOhLA5ZoOzhTfIM3KNrKMY&#10;3iBnNSwMp26Kg5l2v9gFc5zidM/4AsUOJcxzZhdsFefpsvEdhShKAo5bEUAp5cfB+ZiD2LJH85hv&#10;fPLf5alVZ3We6SBMqmbqSAyO2XKVCWaDMksVlnZMn+GFpzumW84AxAhnltLW+48XjKUlocwLE6rY&#10;oVWgxEY+Atnrlglkr1NWKEcASUCfEPY6ZQtVEKKEMUX3y89xKPsYwmgHc4/8heqes4LLdRv7roGZ&#10;UDawd8e23fPmS9ecORIonCNyW2vyhySlP0hnb+2bdHlKX1Ij0mVYwxw4YvacfUNDhBOv+bXC2fKP&#10;qdwYniOmmrILdQE7j+AZAbgJ1kQo87lkW1FNn+P6OS/muGQLRTji5/awB7dzAMtaNEMBDpwJZq9o&#10;0MgCmjOGNfVlGdp/geFNZnccat++F/jVG1DGcZT3fVMq+p2Iq7L/SV3GdQQzRddszlnb3lzXbNJG&#10;wfqOztkLZ6b3Mc2PPDM4Uwxx8Ls2Uqe69PPA7ELZWg+9YLYvebs50mWbs9WQAw6IVYggoKldGuGc&#10;CeKxd/xGZjz8L1I6+JjoqEyay4ffwwk2MPOkcl8GZAtdEMYmQpk3glVT+Lts+COUeQEcKDPzwglh&#10;sEpkF9gL5vNcsgLZ5ICZ7thECBuIKc5nx8MXLpRdMFsog8oKLcO254c/CGZOuQ9+v2vOPOmWOx9w&#10;nifpgXmSEZwnbz3wrVSPwf+MRmTIPU+d0GnS9Sl9of52Zh+JlK2P1zSpIrjcQeM/kyqAqifuaz6P&#10;fEYJZXPMhDJl4YhEKNP9skZr7T8+N5Oq/cXJycMgBDPT4ZyUOAfOBGx5yxGpbD0mFb2OKnjpnBPh&#10;zCnZwOXkDB22wh1OmNBNBmfK4OwFtIY2wEGC1KsCsDCetQFAm3O20AbhzE4xBDP5ppyEuJ2GOOC8&#10;bV/kLaEcBzO7LXrTOlScJ5hdaasiXXIDQIqTFNaMCkBRMyacbs+cDwGceRWbJdp2QGPNfad/rgPn&#10;8/1ZsVacGBwAT2JBFcAMRSrhdvE9P8MWuKBMOs/ChTdxyM4cXGwfLxJzklni4GIxnqxDfPIClALK&#10;HOaTqXPYNsz0OF5Y3lgEMwcyKsQNQygDyFQOYRwGaKGcMKG7RlPhmDmRSwi7ME6EMsMTBuWe+XDK&#10;HjA7IYwl+O5KANhxyXTIFOfNKfP7PfIWK5h75C/A9+iyXQUXyvh+r8vZsb6kD05KX6z/ePE2ufZR&#10;gPnG1IsM/lC98/Sz+gxq+hqmNDN+qBDPXXXrURihnZKO5yWDzwLuZwMzY82c8nMu7nU+g/HnD9Mi&#10;OO5CfDcEIHOe0wBBrDBmI70jq/F6xfQ4S5UzOJMfhDHBXNX7eBzQBmc6ZSe06Rg2M29cxn2wxk7Q&#10;lrYdSwpmg7MX0NyWIQ4zrHHB1DIsYal1dM6a8wzt7z5dAAD/9ElEQVTo2qBIdM/54BvBbCK0CXC+&#10;9spCI3TgDJcwW8MBM12wC2aDsxfSGuZgXKSeKWyAqRs6cDIiWDI5paHmDgPMuXC9UVj+iiGnpGrY&#10;aR1jg71eGJMuwb5KGgDmSpzoCuynzGnJZUmbBWCaLNZE8QLxN3hjMEbFBr4wfxsw5ngYgWL82Riz&#10;L/CHcVNVolSO4li0xCeYmVJTgBsmihsnwnAEAQkwhwhbB8x5BLbHHVP5HuXQKSdA2cCc4YJZQxhw&#10;y/mFqyWAG5QO2UQwc/8GZYpumQ47UzukEOqLdZ69B3uE1smvbhqVSqv7Q4Rz9eTLx+Wah4/JjheX&#10;JN8mpfM1NYznitlP7Xn9hCvNjA+K4hlnXwA6YGZUZADOfEbZY9YaAA3OFio0t82MqAqAsIRj2xC0&#10;eI6poPvC5D8EzAZniy0TxoRyddubKoOzhTZYoyaYuW9z5cyBjuBYmGVBOBO6ycBMGZwN0GwcpGvu&#10;AGY6XTDNAE3nbNkYlA0pyjCGtZtp2xlgra6acK5z3vbPLA8Cmu45jQ1piWC2HyoCtK00YItiFKWd&#10;jv7mQtmpLjhgZgOBAhNg9uEACgHmyoEnpWrwSSdPEPtgX/hilAqxOtj/ip0SLsN+SpwLzhvCSaNB&#10;KQwoc18mAjkOZpa8dOf8bRfMnBLOIYCZpXyf4e9LWeN+J4yBz7y5vGA2KGcGmMrWDmbCmAA15TK+&#10;TBeNaXZwhWQCqhkeKLeDeammyxHKOZEV4itacz6YWQPAPvgdA3PP/IVwywx9MKvDATOVX7RaolWb&#10;cZ52yfpHF4gMT4238aU0s1RuefJtufqRYzLrgWMi41O1jt+nf3vieinAs0JoMIxoYOaUIT8+N2E8&#10;V4SpumDXROViG+b+W0cTBTPlgtlCiIRzLdxmKWBISFu/AgUzntvfD2aGS51RJw3OhK7B2QBd0+eE&#10;iiEOhjroqJlWR5fsBbP2e2CHFPaVYIHRmyl07QCmLgRngplxYC+YzbgamC2sYWJ4Q1PmwEWeY69j&#10;VnE8EHZacUVAs1ExrYSWnup1GICG2AKJC6WdPCAG3lU8KXDKEQK1HFUDON1gKUMJEOBcgHWUZkgw&#10;zQV/Wls/oULsT1Ph6lAVqcOJrdodhylFMPtwEVl94kVlVae0ASDHxVQQE/xQ88DTepF5gSP4zRBO&#10;NBXGidd53ECB2CapRbUrhgtJSPuwPx9vMII3sgaQJWgB49AqOOAVGlrgcoKTAC2qxH6LN6q7zfYv&#10;lxxmVmDK+SxCOB+OOW+pI8xn+JYD2FjvpsXlRVfjN7mv9RJkl23M52NZdmg5tgeQcxeq0n1wx3Ta&#10;fsclm+Nmpoa/eC2qfm+g8ELpGlshsbJF8i+TK5I+WCm1a/UTy+TmJ07LrAcPy1X3H5af3jwu6XYp&#10;QaOzZcPjuLfwnDFfmGFCQpemiPFjhioy8YzkR/E8xjbj+XKgypqo9QvIK1oL+O2R+gFvqmvOY29Y&#10;Gis8S5yyExbDeFEAKQyXGMBzFSzZhOeUIz/y3t6kjYsBPLecUgpuPOtx4fecNFg3hAmRMYQzewUT&#10;0ARxZetxuOYTKrrosmYwremwbheuZGiDhhLOFIbST36RVXDWxQQ4+GexZDrjZIB2IM2QBuDcmx1U&#10;IHyvuJXtbowu0NAehIll3NmJPVORBvy+phrS1DLbjO6ZIQ63g0rlG/pmJhVcNHsWBuGw0/SACOYW&#10;QLmZ2Rb4kQaA1P3jPAkmQjlS7jjdEKEMhQFmirBVuSdLg+y98IexXwO7danmqG86iH0hS1RcGFxk&#10;E0vZAtwkdLzFADmrUFxGMLcOeUfqccL42QEzbhYoglJQS3Ve4OLNUsjYNxsXUNoTuBTDEeZ+KYYm&#10;6II5z3XchkCOsQETNxPDFpl5SyQrH04YyvYt02lGHsHsKCMf2/hWYNv2XGWKNyOhHGRVj3nRwWXS&#10;M2+hdM+ZDygvUGUAzFzOMIjFpi0MEi7bKAWVvJFxkxfityOLpId/gXz61CPJH7KUAJocufvlT+Sm&#10;754EmA/JTID5nof2J9/2z1znrq2T3gOcTg/s+kww89mkQ2XokG/88QGeWTAweZF1EiwCTPE8leI5&#10;rgEv+Eyqgy7ZCAgekj6j3nfCGQpm5xmwsKB9jj8XeMZCgLPB3XHP7U6a+/WKtWNv7dmRYwAt64Ku&#10;2WkMPA7XfFLhXNHrGJYxtAFgooZOcVA0DiXMcd4DYBDnC7G8gD0KYUiZfeGF8/lgdkMarAG44vba&#10;MOhmb3g7pFBRnNsICj9rwAyxbQwK4Hz72R4HIPOlsNmoeWgjIVy0D0rT0sLNDyRMKYKVULZYMsVG&#10;OnXLHihThCzDEoRyUbWTwsYTxWpEqTstwHKOY8EYNEtBuuTc6AYAZ51CnSDmRVInjAvBhoJYLUDu&#10;LmeViuvolhk/phMmmAliAzPFeYLZG7rgDUHoEsqJYKa8YA7CMUeYFcKQQ95iSc9ZJBm5cLQAdCKY&#10;41D2cz9OBobFkp3wBdxCIWPTyxXCXbPmSpfMOUnBbCl2DIOEcIMTytEKOJICZong90PYPjhf0gNz&#10;Zf6Tm0UmpAZDStRvHpkl97/0kdz0vXYwz7z3uJwbnZd0+z9LjciQT+67VfOC2bbE6jVrscUAB1Pi&#10;CEENK+L5IrQ1kymM2l8hYFq8RRr7npBBYz/RZ9TRVqnqfVh6DXtbwcxxY3j/85ljTdTgzKnN89lw&#10;wLxZn28H8M6znwhn/saFwGyNewQ0Y8rFDczWOBJ3zVW9GXN24EznTBHSBDGBTDAbnEMAJuFJkH4Z&#10;OHtlcDYwW86zgZnumfu2yIOFZUI47/oKPQ4pCjBnlTljT2vsGecmTXeAEqND2IJuGQccJYxx8KYo&#10;3HKkFPNQtGynFFSgxKoEQLEdoRyr2asqRskUU2E/WBco2arVFoYqvJ07ssJrpBoFA2PCdrHtgnDK&#10;i0V3zNQ2zjNth9JtPCCmGMKg2NBHIFs8mSEMc8uJIpQ55XrbxmLJCmYXyl7nbGCOQznIm85xBrzp&#10;OOUNmAennBVYqk65W/Y8BTOn/GxKz18kPSnfIs3k8MfW4n9twTmDiyhZD1Azp3oRwDwfYJ4rPf2z&#10;pYfvVUD8VfnHG/olf/j+HDUyU55d9TO578UP5ZYnT8vMBw/IVfcflKvvOybPProllX6oypTBA1Ar&#10;BNg4pAF7zzLtlE7ZBgljbZbhDDZO9R7xgdZY6Zj9BTQam6S+7bgMGPmRU0PV53SrFNfvltJmQBxg&#10;9hc77Sl+wDnxObNnjetYM+WzS/PF559gJhcsJs1n3Tig7UkeJYKZUxsmmHAmjCmCmSKYTQR3MeAc&#10;w3bmnCkOPUxQGpwJVgtveEMbpkRQE85e12xwpghmumby1RhL5xxmY2jdbh1zg3FmC2Xkl8MxK5hR&#10;ehZ4vqDCH9WY8QXATCgXVqAqVLVXiqpwUly3TCCb+JnfpyNmyCIXoCRgCWTKGgka+5+U3kPf1dKT&#10;MijzAvFCUdzeLpRdtLALZoMxXXJiIx/F+LH3JjEIe2XrCGU27lHp+UsAYQfKXhmYCeXcEL6PG9eH&#10;32Q1zQvmnNAKBW83AJlQphjKUBh74EwwM4TBsAVDGGFclAiqNWxAZLzZATPznOdADpi75LwoV2Q+&#10;Jztv/dafWb5ulpOlckOj/NudQ+Xnc5+UI4fek7kbfybfWfgjufeFD+RWgvmBAzLDBfPMuw7KtBu3&#10;yb6lW+XUvXfKmTsHisyqcvalSvY7l5Bwvv7mtrESwL3FvgBs4Gse+o70HvkBaskwZS6UDdAKwKrt&#10;MmLaT6UakKFjVuGZYoiwqvmQEzbkMwiQUDaCXABiqILPgdVSDcre2ilDhdxHEQqCtmHvqUsmCwhn&#10;unQ++1yWDMysdTsDm7WLoHb6ROyPO2dC2Yk3M52uXeWAdinW0zlHwCiCme8N5ftDGV4gMBWkrnu2&#10;kEVi7JmdUQzOXOfEm8+Hs7lmG4CJImtZCLBxkG9K4XCiHJCfMWdtIETBmFbIDh50tgZlijFlQJUh&#10;CoMyAUsge6FcUoMTUQNn7DplE6HM77KBj2lsfNVTNiDJjhyEMy8CLwBPPmPGDFEUsfR2wczlXG9g&#10;5jwbHXgz8DPXs6GPYPamwnmdcjuY26FM8cbgTWMyMPPGoVMmkE2ZVBIwM4yRHcBNBiizmhfgzYSb&#10;0cDMaltmYJmGLBi+MLfMzwZmznPKUIbFlSmt5sEt00Ez08MLZjrm7vmvKJQvz3hWOmU9L2OHL5Df&#10;jfEnfygvIf3d49fL3Ff3y4OvfV++s/hjeWXrp7Li+E9l6f6fyeub/1oeB5jvef59ufO5d2XWgwdl&#10;xn3tYJ584y4Ze/UbMmrmZhkxfaMMu3K9zLppvSx8Yb+cve4SHoZ1dI48d/1CdcnsSs1GPcK5bdSH&#10;Mmbmz6SqD547OEVLQ6XUkeJZHDzpB1Llgpm1QmYv8XmiEWINVZ/BMgDZzV9mqhzBXFa/R+9hA7OF&#10;DE1cxnUh7INpeP1HfAi+bHPMGp9jsIGZVEHAWU2aB8ompzGQx9runPkqOoMzQxaEsIU0vKqEKrCu&#10;pAnwrD+gzplgtpd2ENBe90zXTHnhbGA2OHMZt/GC2eBsYI6HiV1AG5g51rMOxs+UuZod2vkkANec&#10;xmoAG+asgc+C6k5DnwNkivMaugCUiyrhjqv3SVndQSmtPSAlOBnmkO07FkcmlLNCgDJT1JgVQSDy&#10;xLuhCeY3MgOD1RqDMtclKz0N3FzPC8ebJNEhJ8qATJlD9oLZbh5t7POAma7ZwhdeZeY7YQy6ZVbx&#10;2GIdxrHEBybC/rKxv3TfEnXIlDeM4XXMjDP7AOVQKfbjSuGOZTa2M+PL7WB+Xd0yoUx1zn5BHXQ3&#10;3+vy2c1THTeZ7AG9FDQiU5bMPSD3v/yxPLb4I3llyyey4thPzgPzg699Ktc+cqQDmCfdADDPApiv&#10;2gQwb5AhU9bI4AnL5fuLFyX/rUtB11ZL3cCTUjfgJICwX8Gs6XCYDp70mdz84L/q0AoGZoOzNs4D&#10;zIWEE541ZmUQzFkwIllBOF88x6yZOiEHGCc2+jFNzgXzsAmfghFb9bkyp+yVuWZmbdA11/Q6otP4&#10;84pnmc80n+2IW0v2wtlCGV457WD8D+0hDYYuFMSAsIU2FNQQwVyG9QxrRAFzvpmfcDZZaIPOmYA1&#10;OFOEszllL5y5PBmcCWbKwGxwjoOZ423YoEhuWh3hnKax5IQ/qtUDlkIet6xx5Ko96pQpgtkcszlk&#10;yymmS84rQAkdXtcunHS6ZQKXF5Xu12LG1tBH4HIdRWfsXHynQdDgzCn3YcnvXpfMm8YucPxCu1BO&#10;BmaDMoFsSgZmNvyZcty4srnlCNP1cJyEMkMY7BnodEBZFG/oI5TNMRuUCWg2/vmL1iiQ6ZIZzlC4&#10;M5MDYNYUumB7fLlb3qvqkr/Z82mdEtIEc3rgdV03fdCzIsN6nP+QXioakyuPvPr+BcF893Pvybde&#10;/b5c/fChpGAeOWOjDJ+2Ho55nTz3wPJLsyDDf/qnFS9JGIBiqIKxZA53Ga3l4PZvaNfglmHvyMjp&#10;n+tyZmUYmE0EM9PSQtie9zhNiOX9W+6/Y5xwzxLOZXDIADSzNOp6H5ECfI9G50JgprgPOu8iZigA&#10;wvHn1X2e+WyrM2fNmGYNvND+EgCnccpMpBNr5meaTMc1s7HPGv+oeNzZhbMBWuEMABPEdMuEsoU2&#10;DM50vIQrQUvnbK45UVznhTghbSENy3ijCGfuk/1DIh4wM+eZYw+x8EmjC2YPPM26iIMZU5ZAHjGO&#10;HKt2oGyic2bjH9fTITOW7MSTHadMIHPKz3mM/+JiEriELcHM8ISJJ9+gHCzZggtCAXoEMrblZ3XJ&#10;+D6rPCxVWZqzcSKPFxVVrtwvCWaTQZkQznSVQShDnPeCmbnMecGV4sM+tTEENyzTiMLFKEzwv+iU&#10;2YHEegX2AHwJYsc1dwQzoZzpXyp+OGM2+BHKnNIpMw86l41+IY5Oh2MJwC3750h332vSNedluSLj&#10;Obks/Vnpkv2idMt9RXrkvyY94Zi7A8wEdW7oRfn5+NrkD+2loCkF8m2A+WWAefmxn8rifQTzL+Xx&#10;BT+Su559V+598QMnxnzvAZl171G56s4DMvH6nQDzFhnFMMbUtTJz1opLMzaPc3PNVNyTcF36Rvn6&#10;PYDPEYVzGSCtucplWzQjo5oOj26OpggQMimYXYUr8FxycCE8YzQ9GX6OEbNC4aypdBx2AC7ZwMwc&#10;5Uj5li8Es4n7IIAJXz7L8efVBTPFMCWfd60hG5jpmmEcaSYLAGYaS2WVGkyAGXAuglksbeDARU4u&#10;M0U40z0TyNVMqYMUzgA2+2+wr0UY5yJYvUtf4BHA/+d48SEYR32TPyDN4SiK2YEFAK7oAzfeF65Z&#10;xXnAGsvKGe5g2IPqfUyKse/iBDBTRYQ9ajIcK4PhDCoKMBfgt6L4zTSLG4fZsMc/6YoxZrrkeBoc&#10;pgQznTKhzJCGfq/U6RpNIJs7JowNyFxOBx3ABdYT7EpLQUwTHTKrNZb+pl1B3XleQG/jHoHMG8Ya&#10;J1iqU/HGCpOn8c+AzHneHNrFmjB2oayhCjeWbFCmDMp+7CuEm4UwZgiDYKaY+WEDG1mvvh65Tt5y&#10;t+y5mOfUATOX8/d4DGHcyJpW50KZcWWmzFHZDGP4FwP0cMv5cMQ5r0jnzBflsh7PSqeMF6R77qv4&#10;ndfi4ueuAHOX7BekU+ZzcvKRh5M/vJeAfjezWl7c/H1ZeuSnsmjvT+W1TQTz5wrmW586LTO+tU+m&#10;37tfZt5zWGbcsd8B80yAedoGGTF5jcjEQNL9Xsz693vHoKq+Mz5IDnviErJ8C0g1IMEBiBi2oOO0&#10;Ab6Yt8xaKGurTFE1xZ0zlvPZU9eMZ8nATKUH+NYeOOAiwJkZGYAzwcwaH0MZ5owTgRx/7lzA81km&#10;9K226wUzn3UNm+B4yQuKhi5S7vSbMC6RUxzioZBgdqcldRyTBxB0ZXCma2aus+U7Oy76TU0X9mZN&#10;WC9Ddgbh+wY5Zf4xwxAcoa4C0K0CiKnKNtZKAH33s3d5eetR3bdX5pqL3F7V1ksw3gkPcE7T9Lcy&#10;VAUYtsCfVCizSoCp8+edBr1EMBeUw1Xju4GY45QJ4YzAarg7vtEDJxmf2YlEx7AAuEPsneeeXIOz&#10;AZmxZGvso0MuwEmgDMyENas7dsEcJ+yA12BsYE6Ecz5g6nXJBCJvGIspJ4I5GZwJ5vzQKgkAwGHG&#10;vtjLEGDmDUv3bAMT0S0Tyt1zvWGM5GBmy3SUvaHYcMI3bkP23kCFMx2zC2aCt2v2SwpkgrlL1ksd&#10;oHw+mJ+Fs35GShoWiFxVnPRBvtj1m4dnyNLDP5OFe34mr278uXxnvgPmG7/7pky/f6+C+aq7Aebb&#10;CeYdAPNmGX7lJpFrLrHaxIie8vbyTag2H3K6/7KDFMBId8mYLB90jujG92kS0nzoOewBX4jKrtV8&#10;Hi8EZhWeQd7r+XjuCFKFsm+59MQzkcGhbaOArwvnUOkm1J7fQC16WzxUyEynpGDGPrgf7pOx62SO&#10;mVI44zi1Ju0aOoZWlUduogHnDcqs/XM+xqSE+gNxMe5s4Q0CmSKca/uekpq+cM8AKYFr4CSACWgD&#10;s3blJo8AaycPnC96PRaHsoG5Gg7aZHDWoUY9iv8Gs2JcOFPa4YftbfV7JS1csh3gI5hxEfjHII76&#10;Vog/HKNwIDHmCaJUKnJhzbhzsHgrSrPNOHkMW6wFjFfB2XHgd1bDAUBW9+Fy2V06ihKOYknnpLkB&#10;znCdflxwHxynj4CjA8WyKE56EX+L1RM2OhLo3Bbwz4Mbz4XyQiZcyCDkTvOxLC5s5wvjosJVM/xA&#10;5aNUzuPYGDjGLHYQYUMec5JdZSUoP7ga+8D3MA1gPyH8pyiOJcL/xYZJhlOwTw2B+JbgRmvvcq1h&#10;C4YxAOaumbMxnSc9sSwT2+XgZg3xoWBDnxu6yCGQKY63oVMUEIFF2OccuOVXFcadMl6UK9KfB6Rf&#10;VhfthbKCGfAmmDtnPafq6XsF53uFfH7HVckf6otZI7Pk1JIlcTA/Nu+HCubrv3NMZrhgnnHXIZl+&#10;+16ZeN0OGQfH/OlNE5Pv62LV9Ji0jYAT7MuUriNS0IhqMcAcLMfzhUKfXZwJVzauV6JKXQER1Nrt&#10;GnDOgQg8hhLZ1hMHM0BNaWgDMKIxIhw5EmMmao7pgHIPhvdgdAqrd0g2TQ/uZXa7rgTQSuk0o+tR&#10;w8Qzimcnl+D1KBtuO5Nwx/NHEfZ0zHHT5U5tnnBmpgZFprAty8DcDmdH7JkcB3Otib2IcVwNh6S8&#10;GW4XcLasDQVzv1Ma2qiEc67sTZfLlDo66P0o6HYJu3H78Jv5YBE7pUSq8duNAH3LEd3WxIyPqj7t&#10;oRINlwDOjGVXcJteR1Vl+B5T9jj8hQNnxrCdsYmKcf44uH8czCxprBpA8c/GeADVu6QYJ1odrNsg&#10;aBkXzLbIYostTjZLP8pKP8aHmM7GC+u4X0AWoA3jD4bgoIPYRwBu2k9XDfFzuATbwr0XsdRjQcHe&#10;hXDkARQAvih7Ia2HI8aFCiaXLwQQu/KHN7hap/LhWPPh5HN8KDjycWPkAsYeZeXh2BMUxfEV4lj5&#10;3TAKhgiOswA3RgQ3SIhpPXQduMkYN9ZxLxTMjlNOJ5jpkrPmSpeer2F+vmQA2HlwGfxemC6Aed0h&#10;dgt3HDLFEIYzhWsPzFcAE8SdM6mXdJ4wTvfNjkOZYQ4HzNgmi2B+HoB+HgXmXJzvlTj3a2XdE6sA&#10;s0uso8XVlQrmVzb8TL499wcOmB87Jld9a79Mv2e/TLvjgEy7ba9Muma7jJix7dIZ1AiF0ukbr5cy&#10;vl2oN2DjgplVY4YfvLVShirYuF7edEAqAAL28qOTJpy9aauEszln7oNgVkjTJTKcAYAzpY2xZYYx&#10;6JhZw2UXbUuDJcD7D/tAKuoAtIKNEmSt2X3u8lCb9ioTzyHHmunBMWfADUvHSybCmSENilxhDZzh&#10;CwOzA2dH7Y6ZywFlV8WAc2k9YNroxJ4t5qzOGXDuAFMsY74zU+oKAPYQfssPdhHOFHOfmQfNhkNu&#10;QxG0/A4hbI2LJgU2ZBki/G1uT+fM+LNlblj2Bt26gpkhCYOy/UFmYNAhE8wUTzqdLkMTBmWGLTIC&#10;q+JVnEQo84LywjoXlyVvO5S94jKuI5QJY5uG4cr9BXDUgHJ+ZINCORHMeQFeeAfK7TBulw/b283h&#10;BXJGDhxpEiBzG1M5CqcKXGDeSAR0AY41EtskQToN3Ig+OgiGPeiC3a7XXjCnwzETzN0z5yiUcwPL&#10;8L3VCmVTHuN0HjBnsWu2Tp0wBqFLt9wl62WVQdkcM9cngrkLwJzufxUuZyFqHatRMPKarJSy6nXy&#10;2xsunbeknH10sszf9RMF86PngXmfXHn7AbnyVjjmq7fJiGmbtXEs2X4uJp2D7rt2i4YudFSzVg4W&#10;xjxbdnDAQw4IG5gJU84TznTEpYAzxTGRGepgYzzhTHHbMJZpSqoLZs7b88sQI0FMABPOHOCIn5nr&#10;zM8ENduBrrn5XwDmffq80MwEInwunWfQC+ZssgPM8LpmC2skZleZa7aYMxlEg6jmEc+n9jQGfMkt&#10;Y9iFwGzx5mQNggS0iZ8JWQKU+c6Es42x4bjmPZpqR3AT0tyGgGYaHgFNKZBdOFv4hCKcuR3DGmx4&#10;tHznDmBmrJgNeYWV9oecP6g9+nAwdLsELE9ILqonbNxjDLk9nuwkn1tVhLFgQpkg94rwpeiSKftM&#10;INNJR/FnGbqIoqAogHOOAMrBgs0AGaowgHI+3HIeQczQBWEcFy56EDdWaIMEwygQovh9KEAwA9b5&#10;uj1KYxwrwWtA5s1C+HaAMkRHnYdt8/Edc8x0ysU4PoI5yGoVHIK5ZR1LI3+J1LTgwtfuSACzA+dM&#10;OOq84Ar9Dp12uHCjqoQNMXxrCqBOp6wNfoGFqOotlCw/3HIuwAsod818EdNX8Hk2ls9DQTBX0vMA&#10;59zXpXv2q3F1havuiu275bwE2M9DDWQpCjj8D8gXgQv34zdw8x++7d5Lwj1//7VnZMGun8pL638K&#10;x/yZpst1BPN+gHmPTLh6q4yf+Yb844TSpPu5WPS7m9ukZfg7UjvwpIKYQ05y7F4ORck3P+uwvXDE&#10;muUEMPMFEU6G0xswXtslxngzHn4OEEY4E8QMUfClEXx++ewqiF0oq3tm4yC+a6mqhDjhTJdMsNON&#10;ZwRXSne2xWAf/Ya+LyXMmKCJwXNjzpnPG82RuecsPo9+GDofniEok+FFCvdnNg0emKJtR+QK4MwY&#10;tyPCmf9rKyDshFYJ6CLLFiPDTEnAXMqegXTNUDlAWtHcnkpnjYIa3sCUEOVyQpzwZdubApnhXIid&#10;U/Qz5E3TU+hC3K86aNcxU7pPLFN4tzpwpmuOMeYMWcNgmqW+qdw/4ZQ8u3GRGHpwGt540umOCeOe&#10;gBfFecaTrVTjdiw1HRATvqhO4bMjzjvhCwNzHMiEHmPKHBQpRhDi+4RyZKPKcb6ErOOQFcx+Rz6A&#10;2Q8wE8rh6GaJFKA0hfiZy/P8KDRwrASvOWV+LmK1BKV4IpgJZR9ungBupBBuKMK5BMfWghOq38F5&#10;YEMgszSYRkcwZ8MJtw48IY19jiiUmY3B+HJ6zkKsXyQ5fjrltQ6UcTPzZqUq8aAQzMxnplO28AXh&#10;mwHwdocDJpSpnjmvSZZvnuQEFqAgmIv1cwB/wDkHzjn7NemeBTBnvIzvvCIZcNPBosWoeayQAkA5&#10;HIMrDy6SrPzFOP6VOIa1MrLvApERF3fO84ebt8i8nQDzup/It+d8qmC+7rGjCuZpCmboFgfMEwDm&#10;v/vezUn385XXiAx5/vrlUj/gXWka8rbUDz4tFf3YDRiumWMC98bD7IK5lI4LsKSZ0nQz95nkZ76J&#10;REMaBme4aMZsLUeZz7BuSxh7wYx5Tik6a4Y/GNagCGuGNhhz7pazWIoY7sSzTrds4T9ODc7x2is7&#10;rLA9ClOvuIwduDhvjfpOIz6gbOK+sF/ywxhCg2kd30xJwQyVMZXOVXkj3wXoxJ0NzF4R0nTVdNps&#10;QLTGRIJY04oN0jSxdOluQ6M1NsZduQfOlIY1+O5BT2OgV2mJf8TcsnYYKXGgTLfsVDuWSw+4TIpg&#10;pnPOwcm2GBAvqoUwOM/v2s0R0Ma9djDzhBLGFJ05T26YDvoCUE4Ec54LZsKXbjkU2SQFRbj5YriB&#10;XDAT2jn5OE4XyFR69hK9Oepw0ghdrqMMzHTKhHIQVTDeUDEcZzVO9oQpP5MyXIB8xsJwIxqUOQId&#10;wxGEcj0eEIKZGRjdswBXgJlZHQR5PHzB84Qbi1U8gpnf5WBHDpjpmOfDQcxVB9wl4wUVwUyHnBtc&#10;qCKgDcwUwdwt8xUFc3re69jnAhRyy6WwfCVqIKslWIiCJx/AB5gZSonEOJDMCpzzxfLptaOTw+Ai&#10;0MqdnyQF84wHHDBPvY1g3u2AGZo98+IbNvX/Tq2QEcP3STXA0TToHWke8o40As6V/d9Ux0wgVwx4&#10;Mw5mZl6wsY8u13nuHOlzCbCyp21ly8E4nPms0nRZGIHPMmFLGBPc1s/AwByGyyac6ZYJZjpogpm6&#10;vOdc7XyVB5gSwjQfBDOfM069zjmXbVOAsA4CRnMHaQ9DLLORG3VfgPJ5wrOTj32TIxYK1XAs4JzI&#10;s98HZkpdLuBs0KSrNTDX9TsttZhabJjitnTH6qBdKLPnobeTC3sgEtLcN79LEJvicHbT6QzOXkCr&#10;Y9Y/gSmBzD/oBxz9hUz83qilKS8WA/Td85ZBzLxA6YYTzFgzsy+01ZRBecDYQhe8GQhrW+c9iQxf&#10;EMbM+ihmnEYLAeZLMnTBuJQDZK9T9kI5x4dj8sO5AswWwqBbrqk7JPWNRyVaiN/H8tx8XOhcVJVc&#10;IFOEMG+USVf+QkpxDF63nIMCx+uWIwAzQxmMNRPMdM4G5Z7ZdMMOmBnKCBWvx42xWePM3bLmA5Yc&#10;MnQpjhcOHAUBQzJBnCuDMm9Oum8OxG9gphhXJmy7Zb4snXo+J53Tn1fnzPAFoUzHTCibuC3dsoE5&#10;yz9XQrFlCmU6ZrplXwT/G2DO9i3BMayJg9kXw7FH5shNI57WcRWSgeErK7jIZXs+7wDm+154X95+&#10;5kmRacWyZ+4a1zE7YJ5y7Q557VtLku/rK6pfv/IdKW8GNOC+KgGD+v6npWnw2wrmqgEnFMRVg07K&#10;9Lv/WeHMmDNjyAQu24UIXT6HfC7VNAG4HDGOrtmcc2HlTn1GvfFdgpdj13Bbwpmx5HiqGsDMebpm&#10;C2sQygxnaOM/Yeve84SwF8wEtblmgtlAbAAmnA3MPfHscJoMzrl4fpgNRj4xrEH3HCpGwQF20TXH&#10;meaBshfMiXCmGzbXbBAlOM0xUwpSD1z5HQI4GZz5mcute7g1Npriv5MEzAZnBbP24HM7jAQA5RzA&#10;MCfExG8n+Ztg5oXrgRPF2DKhzC7Xmqdc5Lhic8YWwiCU+T2K65w3jeDkuU6ZQC5h4Jx/CPDjyfVF&#10;AGIXyIlO2atcQJmOmY5Y48pwy3TJ1bUHparmgEI5zwfo5aFqlIuCxIUyAU0I8yYZNuoTjYMplAHk&#10;XNQA6Jb9uGnolgnmMP4jt2UIoxcuEh10Dm8+uOAeWYwfL3KUt0jhykY8Zmh0zpiL9Ys0ZOIPw9Hj&#10;fzk1AKchhGLMm/nRWX6D8mJAncOAznEdsANmxpgZmsgCmAllc8smhjIsjEHRLReUrZRIyTJVoGAZ&#10;HMwiQHmBZoQ4YEZBUcRB+RdKZhhg9wH8Rcvl3yZdRDnPw3rKkv0/A5h/omBetPxdkfEJHUeenCEP&#10;fxe1HYL5up3yne8d6Lj+q6oJPrnh2v1wt/sVyqVwXhVwXrV9T0rDwNMA81tSM+iUvhy0Zshpuere&#10;/6uvPWIuLFOtCOaSWmZVOY32DDWqaXIb9xjqoKsmnGMAL59XGjATgcvtuJ+mAafiMKZsnrCmayaY&#10;CWU2BircAdZsiHFkNSS45/ncEMqc2jNAV03oJoYtOM9lHMGRcOZnC2fEwcznxwNnyl+I44vh/7lt&#10;Zt7QLKHMDidfBGZzzQZRL5wpa7gzt8tt6JoNzgZok4U2DM4W2rD9K5w1zc4Bc6JrTivEH9EefCXb&#10;JAgo58PZZQJ8GXCl2TixvLCErFPdYdYFQMlSCqUggaqxY9cdUwEX0NqKCihzys/MZy4EkJ1Mjz0K&#10;5eLqvfq7LPV4kpkOl+/COFEEsvezxpWDcKAhgDkMMMMxl5biohSiapaHmyMHVaFcTPPaMzEIYcKS&#10;NwezLbRKBUBSBmULYxDMdLcWD+ZNxZsth9knALM5ZnXNADPVM3chQDpPumTMAzAX4zjxQLg1AIoZ&#10;Itb4weMwMDPVLhNOOz2P8Wm45azXpDscMKGcnvsatpmrQKa88WULYxDMXdJfUkgHCpZIUcUajTEH&#10;ChdJfnixAj03sEihHCpci8IGhRq2yyuYLxnh16WH/2U4o1VwRIvk5P13azpWUmB8lTQ5LPP3/Vzm&#10;7viZ/PKZ+y/8XsSRmXLk+dmaMjdyxlYs+4rXDG5rk/JGJ67LzIJyQINQrsLDzBeO1vY7IQ2D35J6&#10;uOaKvselFpAefd2vpbDXQeFrjNhBobQBcK7HtA6fAWeaIz7HFopgaMLgTIBzOE9uEw9pALJ0x1Ut&#10;h2TMtJ9q+EO/h+/bUAk6PAJEiLMhkPKCWZ8p1grxDBDEfJYM0JSPHMHyHDwLzNBgX4RcPo8QP2fC&#10;LKXzmcVzQnedDyCbDMwKZ5geKp/PFxgQKsZxgmc62BrhDMaYWy6Ly4Wy+5kpdI4ARsaccb413xnn&#10;nA111QCxN7zBeYKbsCWcKQLYwhtUkG1n7jwBTTG0Ye5c5QI5mWtOiwCMzBX2ASAEY05wLSCxSnoA&#10;YgRmQ5831fE6YQmA1w1J0P1S+q49dhQBgH1sMYXYTZlT9orT19JgPVPgiqsAZLaWshMLPvO3LT9Z&#10;oZzgjL0gVhh73HQIQI5AYcDZxM95ObgxMpdJTtZync8BmBmioOiKCUXeMNogiAvPG0dvHsgLZYoA&#10;txKeUOd2uSicCGZt9PM5AxspqHMAZQCZoovOxU1KpxxmSY5zy2O2DBH+tqbk6fc5Fgd7GdJ9z8f3&#10;AWaoR+ZsFCZzsN08bD+/A5QNzOaWLYxBZ8zQRWEZ/k8BoBxxQh+UL7xUQxgaxihkLWih5EYB/NBr&#10;KGjnwR2hCls0G9XZF2T2Q0u/8qGNf7+hl7yx8ZicTXTJF9CZ6xvl+mtWf3X/FwqQbQ+85Lz7znWm&#10;RdW7NYTRwOo0q9KYrwEUmga/I41Q/UA657ek1+iPFco6VCVgzPQxgrkcgK5oPKBTApqwN+dLSCuc&#10;a/ao+JzSmapbRa2QoK5qPii3f+us1PU+Bsjt1H3RXRPynJpzZqw5Ecy8x3mvUwZnMzishXob+O1Z&#10;j7cfueHK7HzUKhm2dPdh0s5lLjPiQi05n+1KqD2HYyjYSmEC3bAGB1vjSJjlADJFMOsUy1Qe90yx&#10;QZCqaDqCcw44tzi9BQ3MFF0z4WqNgiYCmjAOlLGjD1MPnbCGAdrizioA2AtmL5zTCGXmCvPPMUc4&#10;y78aVWcmf7Njwg59Y4HFjBm2IJQtVqziZxfEXhgbkCmOLVGAAyWQ2XmEULZOI8xPtt/+smDmxQzh&#10;IhDEoQBA6irgw0VLAHMu3DOBrFBmyYyLzNLcwgmcaokOAHuhbGDmOt4M5rYZyrAu2wQrY84UP3fP&#10;ZCbGIs3Y8OEmD+L/GZh9vHHoCPCbHcFMKC9WMLNDStf01xXM6dlz8Jtzse18VZYHyolgJpQ5Tyiz&#10;sS9ayrGiF+K8OlBmbDoQXaZQZkZGsAA3exTrIgA/HHNh1Qo45uVwIK9IVuB5PGDPSPfcJ+Sfr++b&#10;HCJfAZ2bFPnDnf24r2YHkzNTi2VIfxSWcJ+EHZ2oNsChOky3XA8Q9Br0rhPS6HVU6vqfkoZBbyuc&#10;awe/rXB2hpEEmGvx8AMAJZgamAeP+USnBdV47lyny/3TOZcA/gRzIXu34flleKF7Lu7t0GrAfKdM&#10;vOqXUg1QcID8XigI6K69YPa65kQw817n88b7Xp8xPFMG5ii4Qzjz+XBqk44x88KZIUuCmeI+TLkw&#10;ONanwQtmg7MfzplwNufMeHMcwl5AXwDMiXAmmAliC2cYmBmSIJwJWQKa8mZsWLzZRDgT3LYtQxYG&#10;5/PA7MfJYgnEP8tqRRbcciYzGXBymS7XOvBtYS4z4RqkW2ZPvCKcTBUuMk50gFUTgplwA+RDLBEB&#10;bOYjF8BVRwHwKOYLS5lKA6cd26rx5DxeDD2pALMBOeAqAczMSfbjxBPM2thHxwyXHPLjggPIgXyU&#10;prmAbjbcMaCcm7UCnwGoPAj/ifJp6YsLi3mW3nS0fhw3ARxBQRHBsUcA0SimYayjg9YSGjcY3TW7&#10;aWfnLwOEGatm2h1d9GqphjvJxrqMHLro5djfOt2n4xA2A/g4P3rT8SbD8VEEM/aVnQ8w5y2CO16o&#10;nVEI5h4ZcyQTkM7Jny+5+QAolJXHnoOAs6v0HMai2x0zAVxQugbnmWEMPBSEcnC+ZAcX4MZdhOvE&#10;hkAOwrQahSd7G87Dw/caXPNsPMSrJFy2UN1yVuBZOKYnpVv24/LNbg/KhtsfSgqTlP4Egkv+aOZY&#10;uawnCl+ALQ/Ok3nHTGFTVwtjVA4XRrfc2O+0Are4fj+gcFzdcuOgd6QOgK7qe0KKmuDWAOIiPPha&#10;fQdsy+r2SUXDARky5lOpAjyieI6Zt8yGOx0uoWyrFAMepQAGFWHNGfdtev5y3AurYbq2SGOfE4DY&#10;AanHb06Y8QuFfftb6V04Y198GwkbDxmG0KFx1cQ4ZohhQj5HfJ7YbhMFO6JggInO2TEuYEEczHxe&#10;aJ4IZ+wTTOJzS+XAPDLk0T40A2Wume1UbGjH88z9gzkxOOdSwrn2gKpc4Qxx6oI6Ht4wMDcAzFAF&#10;4KyuuRdDGh07ijCc4cCZ7xUkoI/ANXOM6wOAMGPPEBMq8PthmFKKn4twDAR4Ea5NSRN+LxmYWTXv&#10;4OIgusNcnEy6XZaklDNwD93xlrjTVbku1sQSkCe7sBSlMUorKgaHXEAgu+6RJaRt7y0pLTfZm59s&#10;YoOeZWDQKUeCUACfCeQcQBfKA4xN+dkrxQ9Q+/NWq5M2cd+5uLAsuQvKtun/0gY+HB/T7YoK3lBF&#10;cWwBFFa8qXIA0Cy4CIoAVkhDdOFBFCzjJ/1Eszr4mVkd5riZ1UHRiXN5Ps81wE1xn9mAezYHS8qF&#10;W86cJ93T50i3nrMlI2Oe5MJ55+ctVuXmLJTs3AWAd7t6skchY9EAsxNbXqYhjFAxbtgIB4cByP3z&#10;8LAAzNElqO2wZ9ZK1HxQYBXyRbCzAeFXxF84B1W+pZIffRVu5znoaemZ913pnPEIwPwt+avL75Wq&#10;0m+LjE69N+9PquE9ZUgzrrVvsXCsFe1UEeH1A+hQO3UynLZqW0wV45F8kOG6OLhYOQDATIHGge+o&#10;OE9AaLW6FnAGCCxsWA5I1Le+KVUADJ2u9TnwF+JZxW/F4CrLUN2vAqD4rPIZpQPNhoExN8qabh0K&#10;hzsfPCc1vY5pA75TY3bCGuyU0nfY+9iWQHVqpAZmq6mqawacFcyF+A4dLUMOxWALnrtAxKlVGpAJ&#10;aYocYHZVRhaeF7YZUWAUf8ProtXUecyc1qoJZ7jywhKHReWAc2nNPj0nVIXCGfOuezYnnajKRsc1&#10;1+A8VvNcetxzRS8452YA2lVp41EUnocB34OqaNU+CVfskVD5bgmW7dIpP6uDRkFLOHtdcxzMWS6M&#10;E5WPqrgTG8bJcwFmYO4QfnBPBCHLk2Fg5okoZUkF8cR4qywGY6+06uLDCf4CMBPKXjCH/VgH+BLC&#10;VG4moAdxnqAO5K1RJ50I5jAccSVu9F79T0tLv1Paqy+GYyzEcTtQhutnQQGHnavu1oGoA2dO+dkB&#10;MaE7YfJPFbzeVDtKszpYo8Aybst9JYI5KxcPZvYCBTLBTGVlwSkDzD64aYI5B+uzkoE50wGzueVY&#10;BWosMdR6AksUylR2aKHkFyyNg5nTvAhAr2B+GduzhyD2H3gBtaRnAYmnpHvOd6RT+sPyja73y//6&#10;2u3SJeMx1KKelo+vn3hxNAx+xfWP17ZJZRN70TI8hnsgH6LLDKO2AyATzA6cOVLbLrg2AALOmWoZ&#10;+K5UAo6sTjPH1sBM98YqNbMQDMwG51pApaXfWzogmGVZUazl0jDxGa0mgODk+JnPOMHMtiaGNvm5&#10;Dvufes1vpAEOmiFOL5gZ3hh75c+UEYSkUzNsBzOn1riuhqUAjACMDc4GZj+ebQMze/kS1OQARSBn&#10;ZsNwQMy0IqMsTJIMzMYkGkHCuQjOWXn0nwCzimlubBB0wVzVCji3vBlXWdMxKWmAcwacqcKaA3Ew&#10;B0p3qhTQTBHGtS1ArcZgzGFHPWBm49UynDwCgyURTmYAYEPpRzBHcTFtmMsg84wBNY7axuqDQtkF&#10;Mk8A4csLS7EkLmbqCsfiwInROCtLQZzk9u7U7WL6G0tGL5hNia6ZDX0MYRiUE52yQZlu2gtlivsL&#10;4T/0H/KejJ3yExkw/ENNhyOUo7hhCiKbNV7tZ9UpD4UUAGxQzsxZjKkDZhNvthaUoISvyeLVJm7D&#10;c5vnd5Trw/nmwwgoZwHAGXTLPV6XHj3nSM/0uQDxIsmDi86Hm87DNjnZC7GtA+SMHDhh9ix0HTNj&#10;zf7oUikqX6fyF3IMAuzTh+39C/EgYj8KZr4tZRnmGT+Ekw68Bji/LNGyhQD1q/gOofyMZOQ/qW75&#10;8h4Pytc63yf/4y9vlx45T0iW7wX83vNy3ZDnRcbmJwVOSr9Ho3Nkw31zpLj3XvGVrxcO75rvx3PH&#10;Qhr3hxM+3Oa257BfAGpzcKeldUx/2yeNAPDMm3+t1WqKHR8a+78lDVB939OaQcC0MG30cuHMNp1K&#10;VK9bB7yj+6ZjtkwpxpP5zPI5rYK7q6ZrZpYWnl+GGDOY0cQ2GtQcy7DfVhQKNYBTFDVg7Qzmccx9&#10;hr6nrGAIT8N/LpwNzPzM54DPA9Nbw3jWwjRBRQBz4VYsh3GDIfLh2c7H85eP2rAP5svLAU1/zeEz&#10;6TyX3DeBr2LtFnLGxoE4DzFdNYQaPmParLmXEM4orAjoMtQuqHhIo+4QYO3IC+YKhjTchkDrwm3p&#10;dJW9koPZ4GyuOVK5N+6aVSjcOPYGR6pjF2z2ArThRDVdTktrSMccBpDZS42D8/hRorIBz6CsYw+j&#10;tCOErWSyEsmqDAQySyZOCWROzSkTqDy5Bt5kuhCYKa97JpgZojCHTHUIX0CEciKYg4Q5vs+Y7/Ax&#10;n8jE6T+XvgC0JsDjOENYzn37sO+8HLgZhW87lA3MmcyHxrr0rCW4+GvUGdMJ8KYzOPMmNPHGIZD1&#10;/LKx0MeQCPe1SLLghtMB5B7dX5cMQDkLkCaMKYKZzjkRzISyKhuu1zdPG/wIZbrmfDzszIem6JwJ&#10;ZV+hA2VfIfYHt5wRmC2ZgVckN/yKxKpQC4BbzvA/DSg/JT1zn5Arej6kYYy/vPw++d9fv9MF84vS&#10;I/tFSc95Vf6q62vyd5NrksMnpeS6qliu/dbPZNT1P5KqQYclWMlsBhiIIO6LfMcBpgPOzKaga2YW&#10;lDW0M4RB9R78ntzz7d9Kbe8Tmv5VDTg3wgn3GvSe9B7ygTT1f1vjo5rDW7lbxVEaCeimPqcAVAAX&#10;UCb0mWVBMPPZLIBrrazer/0AKgARmio+08yKyAKYM3NX6Ng1hVheQVftZlRZIyCnTM0jK8JFTg8/&#10;wjkRzHS2fhg+p/aLGkGY7ToAMxSK4L+GwYoQ/nuAQHaUj2eWMn6QEdynY5jw3LsxbIrPoj1zVoO1&#10;Wiyf0UKcS/63GGrzPCeEszpo/G+qAmCuBEwpwtgLZmsIZBiJDX7WScQLZcrCGQbnGPZJ11yA8+sN&#10;a9AxE8xsICSY2ZhLx8wBjHSsDEJZswsAZl/QgTLHdQiwhRhgZhyKmRbso+4jcABjAzMvKi+gxpQB&#10;YnPJ5pq5jtto1QIn1QvhROkJTwJmgtQ7pQhYNuzlZMB5uvKC2aCcCGZ12qgusfGhCSUewxhVjQdR&#10;eKBwQamqoRLeCNh3bjZjWssA4XYoe8FMZWQviYPXwhcGZ7spHCjz5iGUGYPmzcrY8mJ8H6BlznOP&#10;2dK922uSGY8tM4Th6IvAnJk7T9irjyEMgjlUBCcRXCzp+Xx9FcMVTgiDIpzzC+C+wygI/Pgt/8tw&#10;yq9JcfVSbMsGv6ckPe9J6Zb1mFzW/QH5q073yF9cdo98rdP90jXzcbin5wHllyQjl0OYUrNl32Nw&#10;z5fiK5r+xDrz7Uky+e5fythbfyojr/tcmkaekkgNxzhGrQ73A8HMgj4Hz17bkHcUdl4w0zUz97+p&#10;32mZdv0/Sl3bSR3ekqCoB3D7DPtIBo35gQwe+0N1ddrrzQUzIUo40xkSoIQ+HW5Tv5NqtjgoWIh9&#10;AAALds4inBmL5fPM55wZEYQzIc3nmMaL0nFtyuianX2qc4ZjZqctis6ZMI6DGc8C85EZh3aeY5os&#10;PnMAexS1cg+g/UE4ZxfMOTRg4IIaKjyfnPKZYuO5njNM+Rv2vHmh7AU2n0uNb4NVBdoguFvDPAZm&#10;L5QTwUxZpgZznDt0FEkAM2Wu2QBtzpmANvfMGDMHQQpXOWDuN/ZTHZQ/zLRGFHJplvKVB2j4Qw6U&#10;OdhOkDeGm/bGWJQOHqLVBMcpU3TDXqdM8YJaSyu34fYa/2HIAsBlj7wvkoE5EdCUfd+fj20BYYOy&#10;OWZvCIMK+RyIMzTBuLHGpjEtxDGX46RU1O7V+LJCFccaQqms+2b+MxsbcuiKHSBnsIs1pNkXADJv&#10;Cl70C4Uu7Oax6pYWehAdc04+YQ94Zs2X9AxAFmCmsrMWqFP2obD0hjG4PBNA9oKZ07zgInXJhDJd&#10;M0MaWQG+hRvbwTFz+NB2MC+VvOgiOGX8no+hi5clP/q6+ApeUzD3zH8S33tCumQ+5jT6Acz/55t3&#10;yze6PCSd0x+X9NznAeVX8Ltw9jlOoZCdP1famhfBDZYlBdKfvSYEZdFj22XmA/8gE+74hYy55Scy&#10;4tofSu8J76G6ulv4SrEQa6gMY+B+CqJmOvOmXyvwvGBmPJex5mqAYPDYH6hT5pg2DFsQ0n2HfyxT&#10;r/21TL/hn6QGbpp5uwQPwxgEqA2l62RTOGOk17cdV8PFDIcAgFdUvF3hTOdMMNNg8flmVkQW47uo&#10;QXJ4A4YjdUwa1ojhwNlBhfuj6JgNzDQ7rInyWaAxYWNjXd83paHfCXzmcwyj5UdNOoj/BxgbnDml&#10;azY45+J5zIZR0ucev03nzH3yueIzSNfM54y/QQBbbTURzlzGZ1Nr9zSOOB88P+qc+Z8BToNyFWDK&#10;uHIcynWelDo31c3gXAaHTJdsUOY8wUwom7xwNufM1DmOTEcQE8x1A07rG1IoviUlLRdVKbpkpn0F&#10;2PjAEaMIZnYmYfjCdcsUe+cQsvrnXCCbvKELro8DGbKMC55cc8ZeJQOyieu84vZ0tARzsjCGNvi5&#10;IpzDgHKscKuUxHCDAsqMIRPMRbjZi+FECpgCSKDiOOmqdd8umLMAZgtlGJjplAlrXuya+gPauMeS&#10;2KBsNwZvFIuDOTeJA+Y81EzolgnlHoByeroD5qxMNvgtVCD7UViaWyaUE8GczlQ632IJFCyX4soN&#10;CmcOVMRGwEyfA2W65dywA2WKIQ265Qz/HAVzVvBVQHk2nPPzAPIz0gNQZhijc/qj2uj3l1fcLf/f&#10;N+6Sb3Z9WLqkfw9gfgFgBtBzZkPzcCzzAWYO1DRfuqXPkb995JrkcPpz1e19ZeKsozLp9p/LVQ/8&#10;vUy885cK5pHXfi4Dr/xEavsfkXDZRgmzhhpwquN0nJNn/VTdpxMHphPFg8r7FNVeZmY0939bnRtD&#10;GWzoI5iHjv+RXHndb2TGjf8iDX1PSymAbfFlhhw07FDsuFtv6IGGi+BlKiob5DgAWEnZLs3SYEMZ&#10;a8B8jtnwlpW9HCYChiRrufayJciZrVWJGmdt61EFs/ZXcMFM1QJgBDSfhYLKnTJ0+k9k8JQf6G/m&#10;5oELPrhiP54/uGbC2cDMzxbWYBjDgTNcN55/wtkPg8h9asqpG9IwA/RFYHZMFGr5YBTPBwsshTP+&#10;axncrLnmLwIz34JiYFY4Nx39vWA2OFtYQ0MbNe44G3wZiRu+4OurKL5bMM0fdWCsTplxZeZSQowx&#10;x52ygVkD7OsUwlaqKpi1dRUXHheXDYPcxhLDLS+RkE0EMpUHGYTVGTOU4H627zDoH0+V4QUCOK3R&#10;j1OKbtniy17RJdfXHpLa6gPxVDiCmfGmIl4c5mLjQvtx0Q3K2jGFoYzspXpxmUFhrrlHxkLpmQmn&#10;CqAzG4NwNygnAzNvCu6DtRGGMpx9LVQoMwODjX2MLXcMYcDdetwylZXjhDKorNyFeGCWS7R4DUp7&#10;FAzusJ7a+SQf2/gXS14EBW7UycLwA9oEc1aQmRqzNZSRF50DML8uPXKfdgQw98j5nnRK/7Z8vfO9&#10;APM98r++dqdc1u0R6Z71FPb98nlgZscXFhLd0l+X7hmvyoon14iMTQKpPyeNzJRTN10teWXLpW74&#10;ARl704/lqm/9vUy6669lLMA8+oYfy7CZn0vvkW9LcS2ASyMEQ8QXMLAxjcCku+TLTzkGhGVlEMxs&#10;AOQoc4RyVfMxTY1jvHnCVb+W4ROx76m/0Dgzq+HFgKu9BcjArLnHgCfhzMY/fab5bNKUaNx3o7ph&#10;PteEcwWcN02WPqt4JjLTl0h6j0VqdgjxItQ2a1oOy/AJP4w7Zrpkig3qA4d+IDFMGdKo6n0E5+Cf&#10;ZOhVPwJECWY823kcaGwTYLsZYG53zIS0KYDn1x90BiQjB8gIB7w4buzXG9Iw1+w8b+fHmhXO2neB&#10;hpMd4FAY4NwU4f8WV+7tENKwUAanbAxMBHPcNbtgjgtQJpgTRTCbc1b3zO7bhDM799TBQaPmYY45&#10;WLlD0kJwxTbiGcHi9ITDH/ICGZ/9hA7+FAFchx/o2//d+BCbbGXlRWU1h6VaDk5idh4ghBNpAM6H&#10;2KjmFcMGnAYAY4YcKM7TufqwTkEJ6U2RsRSAgivMxgUgmBXE+H4OAYyTnkQBXPygb52MGPapDB74&#10;AaDMdDhUwwjnKBwCjj3C4+bxeaBsYM7JWaEldEY2oYybMssBMx1zKR6UW+/4vzrVC47z5i2tedPw&#10;RuGUpbmTIkf3vSjulgnm9AxALmOBwtiXD4DmtbtlL5izMc9sjVy49zzsJwKnVRjbgIeItRN2enGh&#10;DbecG1yGm28lCttVKGRxfgtwrqIrJCdIR/265IbmoDY0T7IDL6pb7kkwA8rdsh6Xy3s8rHHlr3V6&#10;QP7isvukS4/HcbzPoEB8BedjrqbyZWTP1/+R48O54BCnGbNRwLwKvYRq+Qsit/VKDq1LXRP80qd5&#10;nvSMzAOYl0pZ/x0y/JpPZca9fytT7/oV3PMvZPT1P5aRM38kAyd8BLd7CDU3PH8FuFcLHSPEQXvY&#10;wYODx2cHV0s5Htohoz8FYFH1Lt8NSBAUR6S+9ZTGl+ma24Z8IH2Gfij9R3xfeg96X6oB7XKGMwAc&#10;duoqLNmB5xbPKp5dpqZxylAJn2ut1bphQt7rHKWRzzjhbLFmdal4HtlpK6snjAOMUBFqoRydsbX/&#10;aZk881dS4PZ1MDBTNQ1w9TAuEbjutpEfyKzH/k2ibXCGeMZ9eDZ9uRugTXje4WBDMHchGKUQ9uFR&#10;JASAMhbtX4/vOLwgY/iM8XnjlM+X1z3zuUsGZspx3E4olu1fWvPH+YmhplAKOJdV70eBdADn74BU&#10;AtRVADVFYKt7dgHd3jPwKITzDVfcQVjG5Ymy9SxcnTE2ONAR3bMTb6ZCqF2ksXMFe6iZ22Nrqqa7&#10;ULhwpiC2iRRt0VKUUB45+odxKPPPsiRL5m4Nznk4oYSfAZkigDm1ODClcCaY3e0JSfbkY2nNrtbs&#10;2af7gRsmeE1eIBusg/nrULpvAJQ/lD6935JYIUpHgjnqgJmhDf5eIpS9YI4wbIPqGMFsYjijBG5h&#10;zPgfqOPWC+7eCN4bglA2MDspdwyHLFAomzIzCd5FcOwoBCAHzh3DGBQh7aTRLdXtCuG0iorZmLFe&#10;wxoEJMGc7ceDAzfN8TAIZZM/Qle9ULLglvMJjtDrkp77nELZC+bLuj2kYL6s27ehx1B4PCWZWc/h&#10;XLyGQmG+HgsLFoZjstmNPAsFjAvmdIC5S9enoO/IwVtvU/eYFGCXnLLkn++fIiUtqCZXr5X0CAqu&#10;2EKJ4vOAK9+VaXf/jUy/59cy5Y5fytgb4Gxn/ViGTv1E2oaeQhUaLrEIpgTX0YdaKkdV60YDwEZn&#10;XOfaliMy49rfKJTZzbgUNb/qxuPS1Pa2hjEYa67t9aaqdeB70mfIhzpPqBTjO0UcMwKyfGGK6XAM&#10;ZzBMyVCFpaoSeOqco5u0JsxwBgGtzzmzlWCGstOXarsOG9LZiN7QekxTTosBFIZiDMrkCofJ1ZAh&#10;nGnzoLdk1M2/lNzKN1AI8DltB7M/Dwzy49iC+C5gXBDeGleUmRuAcxhwDsBkaQFBNgScZ87gbDVU&#10;miZCms9d4nPJz+yBSwPJ/00RzuFChl6YvODCuWqfioCuZmjDA2b2BjQws/HVwFwGs0oZeA3ElXDR&#10;Xtly7sMZBMnpRk8wR3AOqbCBmY7ZC2ZNEudQe5jXUhWuWXvHoVpUjwMhlClCmRfSQg4EMfMMTQZm&#10;DVckgJnwNXnBTBmYHUBiPwByRs/FkgXXzGUGZoKX8oLZ5wUzLmRheIs0NRyTmqoDHjB785U7hjCs&#10;QMjNXg44rtAegXU4iZlZcOysMuXBsftWwa2ikKpC9QNVKoZCAjhXFD+3C8dCMGt1Cw8a4KpuGU6Z&#10;UE7PhGvFQ5gH0Af8K1UOmJfi971gJpQXKqzpqINwVbGiDRIrQcESWaVxXidLg+8VBLgBYRusKA5m&#10;OOh8jjQXnAMAAKz+l6VHNoHMFLmnpXv2d6VrxmNyWZcH5eudviVd0r8r3TKewTE+L1nZL+BhmINC&#10;wTkeHndOPh8Agpn/BZAnmHsCzF2elCs6PSZXdH5URjR+V86MvsRznkfnyHNXz5Xpt/5KChsAkJq1&#10;klGAcxSdJ4G6NdIy5v/n7j/j5Liuc1+Yn99rS0SY3D2dc+6enPMMBhkgwZyTRFHBsjIVKIo5BxBE&#10;BggSAAMIEiQAIuecASIQYFCggiXL4do+Psf2sdd9nlW1e2oGA4r2Pfd9z30/rF91qK6qrtr7v5+9&#10;9tprH5Sbvv0bSzV/76/k+m98Ktfc/Uu54vaPZNp1Z6Spk1OhoVTRyEbR2DKrWqV3mVShXHhRFlq6&#10;98pdX/1bqQEwYii3+frt0gIwdw4cl+aeAzpNu5ZTjdt2S8fAMYD5nHT0H1WgEDKEDcFsZtgZMNP1&#10;oAP7nJOA+st6SlPlDGDRhcHBfE4Uoz85jfrCehmESPKjHrI+E3K1qAMN7Ts15wYHAxkvbMCcrdmg&#10;LsM6HIdTw5kRz5/F+VDnFMwBwh7/G2COR6CO45ZlAWRjadTfdMKCcwIii9cQ4nVGUKZRxzjzNoGe&#10;PGfpBsOvi8e3HOxB/UGPPUJ44/Ohesn6CMbRAGf2Frhl/HQCjU+2sEkKdZytvE3q6NqAeh4JZro2&#10;hoPZUsF16MWojYAzYdzUc6hoBs71nSYB0i6Fc6aFswG36Lamc7dcxogEk8hHWxWYzqSxIzA4YsuH&#10;pC0oHlIrLvSW234vHTi4E8p8qE4oGzDTCDtjI6FMM0CmP9goZguO6H6jIBDIRjFbYMaxbEVsgGyg&#10;rN+hyxMFrNn9yaTWSW1hs9Tk0V0BmKmWqZTZ4vNcvB4DZZ7TnNtKgvQaWvuN0osb6vet1M/5G6pw&#10;RnckqS7wPo4Hbf6DvtfPcH4UDMI2BJgG/K9AHS8TT/VSjVumX9lP1wQUeIQj8ihoMYYk4XWYBQsV&#10;MwggW0Z/M6dmM2LjVZz3TYD5Xcnl34EyeFWnc7ttFcsJC7EUF3xlwiJcB6CsLo0sDdCHmotllimY&#10;6TsmlKtDz6haLnc9IOPL7pOxJT+GUn4ShfwFNEgviD8wV5JJ+r4BC88SHagM4VyBAP6PZz7+yzw0&#10;nHMtMJc9KaUAc2npQ1JWBtCXPCq/+ctr//9TPX+tWVomoyL3bpS+Kw9Jth11pelN8WVfVtUca3hD&#10;GidslllfviC3ff/3ajd+/ZcA8ydy5R0fyfQbzklT1zaoZWb9Q1nKvI1eyGviwvNmvm8vygIB1zd4&#10;VN0RqSxUXe02aWzbB6V6TJoAbY1xbrRcHK3dh6V/8hnp6T8hrZ1QZlB8VM2EcwblP43yb1wZVMs0&#10;1mGCyoCZdZnAomqmS4NgLtRtVvcf6wzrAOsj6zcjrbgABAfQ8rgODhbSvZnB73TatW0qhnDeJDgS&#10;Rd2whBTqHsAcDUAxw+IhwDyK64vhN1DOGSjnXAr1FZZO4DuHalaOUN2DPQmAldzgtamaxnVprhz2&#10;rPF/dB9HvSyC2Tb+B4bu0ZedzuI6Ud9zAHQNAE04s+dBI5jVjN+ZswEhUpu6DkJFA8xtaAhhusWz&#10;MIAeCeamHqOc7Sn0dPe07y4OBtJvPXjVebmsqJDtbrdxZeiMGXbjOVBWs1G7NHVoSRiAPjB4Qgpo&#10;hU2UBB/oSLVszIDZALkILtucn/HmGjASlASxMXOzLVVrgXgkmKPqg+J5eDyCco2CuJDD9cOMG8M8&#10;RJ6L12bATHOCmeflew4Ymu/4Ww27gw0D8UXG/8UChGsOovtHMHteUjBbE0kAN3weAbSj6IIRzFG0&#10;8oRyCLAmjJ1gDuL3Ri1n0m9LLovCmF6t7hGCmS4SxkdHE6+jUllgrmveqGCOJF/T5EWpwutQZivQ&#10;fcb/TjGXs3FjPKXTrksq7pdxUMtjx/9IKqset6Dsnyvx+DKZPv0wrndIxdPd4kdjUF09F42mBWZ3&#10;1QtSVvqEgplQplVWPgYV/Zh8Y8ZjIjOqRgfc/9tslk/+ZcUTcsUdv4BKhvJsfktqujdIqAZd/GbA&#10;CkB2J5dIEPc637VOptxySlUzwXzzX3wq193zc5l158cy46bz0jZhj6TroNigJFO5d4Q5IAhkgtnt&#10;xTNH3WRIpyrd3CbJ1TDVwU5AGOqLg0/tuzSLWm3LbnVxdPYfl74Jp6Sr76i0UZlB9VExZ/ObLTAD&#10;PjwWI65ocYa+Am6mLtMIWEKZ3XzWfYUzgMueJss86yFzV/gI8yjqYQ5qsx7iB/vl0YAQzsPBvF7y&#10;qHcZgDWFupkIoX6E0Fu1wRwLQjEDzInweklE1koy+i4ADTFIt4b6mofcGazXrIfGWNecooj12tRf&#10;Xifrt9mPdhGYUU+tmGo0jBRbdHHagC4Azrx/NEZt0Dg7kMqZURv05TfxHkMp1+D+02pb9yiYDZyN&#10;68KY051hIjsMoJl5jsmNbrj7r+SyEJOV0ACRCFoPApmuDU5bdsYoF9Dq5vGACWS2fpyoEeQNoLsC&#10;0KL5cSOGGcDM73lzmAEuQViq2fDCQ9IbzIkgjD22W0O9qQQjB/wYp+wD3Bh9gXPwpg+BGTcUXSIL&#10;zDwGj8fjr4GqRSGIv4sWlwVjg+RhhHIGXSNuObgYxbk5uMhr5wAjz92Ah+EEs7a8UOE0J5T5+rPB&#10;zBYd9xQKlwD2QS17qy0wez301S7D+QF7dL9iAHIMFSKCexXyo1fgN3CmaqYtR8NAgL+OQgooQ81k&#10;M+gCQo37oLo9XqgrP44Xew2FC/eaYM6uhmrarq8D0eWoZPht4Q1JAx5NHaiU6UVS7X9GqgFllw8q&#10;F2p5HNTyGEB57PifSHnl4+LzvYhu52KA+RW55poz+B+Wcrd83cuhlhnu96IFZteL4qqYLWUlAHPJ&#10;Q1DOj0hF+aNSWfEY7FFxuR7CvX9C/u7W1tFh9/8S+/cbk3LTpIXiT78mDf07AeaNEqxB+Sm8Kq74&#10;YonV4x63vKVgpnJONL8pA9cclhu+8Uu54/t/kFu++Wu5/qu/kKvv+lhm3npB+mYelpo2psGlauaU&#10;ZA6ev4Zns0yq0JAz4oAuRgI1nduCukf4bZfmDkChe58mFaJiLjTugJLeL61dhxTMfRNOSlfvUWmB&#10;mqvFd/n8NpSZjZKG8VhmjgLDx4xqNnDum3BMIcuIDTNlu4Z1n37q1FodyCeYPQGmwH1Np2xzrU6d&#10;YIb91PVhQznrAHMOYM2gbqYjgGAYIiyIMjwSzOG1CudUdK2kbfVMxaxwRn1mb9WC85CoM2A2ZnrB&#10;Rsg5RSEVuxr+Ly0CMEdxvCjrMus04JxCLzvDa4ZyrqvfpsZ7WEvfM91GVNAAr4IZPZN69GAKzbuk&#10;Rg1wBrxpdG1QTTfQrVE0QJkGMOssQo3sAKA7AWj6nAHn6+76nVxmQto4MsuW04xUGiOYNUaZXaAM&#10;Z+msVbcC/yzhZVommnnv/Jw3hsAjjNNsMXFjmXyIkz90AgiAbIW2WeFuDIHjyC8HGLhlnPLF4XAW&#10;iPlwtUtkG98n0Nom0dqagQRjHEhgt4if19fv0NaRMZIMXvfZYObDY/SGAXOQjQHOZ1S4GYhwqmVn&#10;a2zeW8aW+g1VufQjq1J2A8zuZQD+yzjuShyDjRH/h3UP+D81NhuFnnC2VDOgDFhzpiP3y6HQsJBn&#10;U+/i3rLxoHK1fM+pJBq/FBqsFGcivinNbVv1NdV0ILIclex1KLNXpKYJ/zW5EDB/BhUMYK5+XErK&#10;f6pQvnwcwfwzKSt/Ao3rfIVyOLxMurt26jk4KBoMcHByOaC8CMCdMwTm8melfPzjUjb+IakofVSq&#10;yh9XqwSk3VUPogF5TKr8T8nPl8wZFXr/u9u//exGufKq/eKN4pkmXpXq5ErJtL0nvsxrUh5ZJGXB&#10;eeLPvIwuqTUASKNq7pq+R26ASv7y9/5abvvmb/D6V3LNlz6WK28/L1NuOCXNADwH/9IAM8d62HNl&#10;eGZV9RKpRgMehopOobeXyW6TfHa75HM7pKmVi/8elt4pJ7V7nYOgaGjeo5/3DpyUCRNPSz8A3d17&#10;TNo7D0ldYRfKzVaUn6041gZNzUswJ9DImxl1hDPBfO2Nn2pCI7KBLg31NUOYqSgDnLkvkwm5UPaq&#10;UR44ZZvuD/LC7EcokxmcQ8DyqmBG3aFlY6ijEahfQNgJZqclwuCNujYAaNu1wW0Kgos9YWedM8Y6&#10;aQQT66Dhj+ntch9TP81vrPfc8j3Bzlw872hdp+uTblA1wJm+Z/rtawBohta1AK5NaCAbAOaaJkDZ&#10;mK2e6dagUVE7rQGwblQ4470d3WGMUTacyVkEMx35bDnZQrIbY4w3WyeMYB+2qGr4owZeI824HWjm&#10;phDMhDHBPBLOhA2ha+KRCWSvC6oMW44Am1hlThhxgjnG7pADzDF0jRJ42AbKOqKLh8nXTkjz++7u&#10;I+pDCuGhOMHMxmbyxFN6zZYLBY0CzscHxQf2XwUz1XK1e0kRzAGAV+8J7jkbLN6Hi8HMaeacPINr&#10;AIBj2J/3TQs44JyAIg+gYvg8loqlMk+n3lL3BqFMIKdzqGxxNHR0QYRelkgCoI8tlEBsHlTZHPzv&#10;Z6Xa+6RUuh5V3/Ll434oXxz7Q4D5fiktewyK+EUclxEj6KJzEBj/JRRkD4BwfkXcmnhpDu7TAgVz&#10;ZekzUjbuMQVzJX7vrnxSwVxR+rBUVT6gYHYHcL7A09I1uFTk9syoAPzfzq6sluNzX5LrbvmlNLRu&#10;lUACPRWGKCZWSKIBarPwpriiS6QyvFDc8SUSyqM3kX6pqJqbB7dCIV+Qu77ze7n9L38rN33tU7n2&#10;y5/IrDsuQDWfk64pTAyEssVYZvaEEiiXoRXiQs+KRgWdxHNXMGe2SQ5wLtRtl6tu+lRuuftvpGfi&#10;CSk0bJf6pt1q7V2HFcqE8+CkMzJtxofSVL8PZQeqOcUoCyjmrKWY6fc1g/gELrv2fYPHlQMcYyJw&#10;yQG6KDgzkOClQCPACWXCmcZp29zXzCDU2YGAeCEHw/kKuP4Cyq0BcwoCisp4JJj52nyWjLwHTlhg&#10;5kCgBWdcs9bHod6qqXN8zc+NGbcGAc36xvc0537Wb1H/wKFLwZnjU4VaNDj4XwXA2cQ8XwrMVM80&#10;dWvADKCdoCacDYytQUTLOJuTnymYeUN1JBYPiCA2UCaQNSscvuOD0AECdrcJMvxZC16jmwEzb4yl&#10;mN9WsGQINgeYDZAIYEKJMDaK2amWR4LZwNgYIa2+KRvKufRGNSpoA+W4De5WqAr6kTgP3wlmXm89&#10;HsCQ+n9NHxgHEPmgDJTZKg+H8HCzCgAUPgorlaUO+LlodGfQX/wa9rN86gzW533gfzT3gMbXIZ/V&#10;WBHK3If3joU8iwITgUrxVnMw7mU9B33ZVMwEM6EcS+KewQyYmYw/EAEs/HPE5X8O3dDnoHosMJdX&#10;PqwDfl8ce6+CeVzJA1JR+ZT4fHMBYc5G5MAnGykanymePdQ8Zyy6XIC8b6GCuaLkM8Bc8TOo88fE&#10;pWB+SsoB5+rYs/LH798wOgz/d7EbE9LdjN5N5i1p7dolaS6lRDDHVogfFuPCtgUo5PgycUcWizu6&#10;WFWzDgACzN7MMh0UnHz9cbn567+SO771uyKYr77rI1XNAzOPSr4Z6hBgZvgljUmvqJapmv2475wJ&#10;lwaULTAzle4WufbW38q9D/yL9E06pX7n2oadUte4S1raD0gXlPLA4PuA8gW5/c6/kZbGA4AjFfNw&#10;MDN5F3vBBs5UzXRdkAs0ztIjA7Ic/AeYaAQu9/MGXlMoV0EcENLMp5FD75rjUDoIaCtmBTOshsoZ&#10;ZTcXp5sCDVEEMAaAE0EIDapkwjkAMPugprFN8LsIebF2GJjp0iA8CVZTDw10+dpAl0b2mPrMLXnE&#10;/cz31u/pQuXvWX8tONNY51n3NZqrwJQTm9Ez2SJ5KufmnTpDcDQw55t2Wq4N2+c8EswGzs7QOwNo&#10;xjfTLuONJ3jpa2JLaMDMFtPkuuA+ZoCPxj9IGw3Gxvi9AbPeCPxhApmKmVCmUiZsRwKJYDaxkvx8&#10;uAvDCWb+nsdZcxGY6bIoZDdLTW6Lgtm8J5T5Pp/nwOVqBbIx9ZM7rp3bEM7NAsCHY0GZrfVQV2k0&#10;439lYYgAyupq8KGCQi1Xu17SWVNe9gJwXD50bfnte1FUyw4o0xj6l4yuwb17p+jG4H0MelcomKmY&#10;CU4OCiqYUyicDigzasOA2RtcLBWe56TK9wwqPd0Yz6gbo7T8IduN8UN1ZTDUzeN9XiLRRYD+SzBe&#10;M6HMZ8qBWcAeDYLbxenkC3CvAOaqOQDz0w4wP3oxmKGYnWAu8z8lFd5H5N0nX/rfLxnSLK8cuftW&#10;PMeFeh8Z6RLFvWX2RS4dxrUamUuZ9zkOOPviK4T5r6uZAzuNXgzA7E0tFS+Uc6TuNemYuktVMxXz&#10;zV//VK67++cKZqrmSVedQkXdinpngdmaTbpa3RlUzIybZ8KfVHqL5DIAI+CcQfd6xrWfyM+e+B/S&#10;DYVbCxjUAc4Ec2PLXmnrPCS9/Sdk+swP5Z6v/aO0NR+SGihtdWUANFxdSOOOs8xTYYG5mCQIQo3+&#10;YzdDRO3kRdyPLgoGAFAVc19+x/2MaubrNPhRD0VJKA8Ds62YDZizqItphsiFLEsCzrQEgBwjmP24&#10;HlgiTF68q1A2YKa/WUWNoy46wexUxPyM9ZmRJGSUYdJwYWUpZieYzdbAOQPln8X/5mSULN01tmom&#10;lGm1zbtHBXNxQHCEKaABZWMGzub9ZYxjpDLWkDjcSILZqGS6ONhq8gEYKF8KzAZoxngDLEDZo6L4&#10;o4SzUcm0kVC2jFCy3BcjoWzeE1bGlWFM3RgOMNfmt0p9zXZ9zW1X+yFpb9mv+8XxcKmWfbhOr20c&#10;rHSCmcZWlA+GXZoiSIutrFUA+P+4NZ+Z/0xlGUDBZiSGAbPH/TLu1av60Al5Ql+XxHLcByeUw376&#10;lamUOUKNbhW7s/gdG7QgKw0qA8/BkDyG0BkfM2HB6AwDZivFKGfpcT3B5wFmKGUbzBVVjwDEDxTB&#10;PHb8j6Ws4hHxB16UbI5AXjYCzPxfjCu3Qv+8nsV4v1CqK18AmJ+SkrGPFhVzddVTRTDTx+z1PQ61&#10;/oRUAMhOMFd5HpH6uufkX+9uHx2S/1+2/7gqIHdPeEBKxj+K//gi1KEVgugEM2dxBkPLce+hZjOr&#10;JJRGOYrhGceWiCfxElTzMvEBygSzP/eKFLrWyYxbTsutf/FrueUbv1EwX3Xnh2rTrz8rLT27oYIB&#10;gDy6+zXo8eE1Z4sSzJzUFGBZTG0GJLYomNPoXncNHtPk9a3dBxXMxpVBODejV9jRdVgmTTkn117/&#10;G+npPCENNbtRhgjNTdLYgX269qhiNlCmqWpG3adrwrgoyAGGzVIFUzEbHzKFG0WbgTj3p4BTgWeb&#10;GfijGVeGBWb81yhAG0bjYJsBNIFsID2sblNlQ6AQlKyTzrBXZ/0zddP5Geu1E8ymnhLcBsQWjGlD&#10;YKaxnqbwPzhJh5N8NAkS7gHhTBATzPWtexXONIJ5JJxHmgLaVsc0J6QVzLXM3VoHNUnfMm52EcpU&#10;yWFOrUZXn5BhhAUNwFKIEGJQtQFCGUCxFKblDnD++WIrRnOo5NGhbIGJQDKTRIYmj1hANmbAzIdm&#10;zAwUZNGy1lAx2yo5n96oUO7pOIzfoXsD2AUAfk7xZlIWGv8D/xMjQBj9wfMRmhwFTlMto0DwNRUu&#10;/4/z4Y8sBPzvVJV0M3irCTBCmRNkGF3xuj5oQp4PnxNljCtnyIbATLWcT3MAxVIebNhUXaMiEMrh&#10;0GtFKNPiSYIZ9whQpoWiVD2vQC1z1ZO5UgUlrK4M/7MAM+BY8RBg/FMZM+4nAPOPZXzp/VLlfgow&#10;WiStretwrzjQNwRmNlj8H/SX+9DoMGQuAHMDzOXjAeYxjwDMUMjlTwLMzxTBXO16RLzeJ8Xle0oq&#10;CWT/02qVhLXnMTSOT0o4uUAO/cU3oJ7/fxjz/L2Jcvn4B2Ts2J/KuHEPicuFnkOCYEZjBzgrmNE7&#10;IZgDaPCYCZCRLzHA2R/DfY7iWXOtRa4Sk0ZPBVsftvH6VTLx6qNyy9c+lVu/8Vdy/d2fylV3fKw2&#10;86YLgOwh1EPGAK+Thmao0pr1eH6rpNqD8qPjCIzJhVpMQrllAEbAtaFjt/ROOilN6BarUm6G8gIQ&#10;GEHQAEC3tO1X1Tx56gcyoe+MtDYckNosIzQ2y8yrPpKrrv+FZKFoGWFFIMcg0jQ2H71nA1yCmVtO&#10;QiHAqZZN5IXmxgErKN6Yfa4a5dH4l6nCaU4wq1p2gDkbhaqO4D/DnGAmkI2Cvkh4xawecBb1gcc2&#10;cGadIkRZ/yzIWnXUGOskyy63Vv20OMX9h4PZgrF5bz7TcDo2YCk0Fmx0AOgs7kO+jgOCgDPA3NCC&#10;+w+rgzF8sZZbPBNV04S0w/SzVry2TRMlAdDW7EKAuavviI7AsuVki8kbzYdCIBuFzHhkoyJpBqgK&#10;ZtsXrJ/bf9ZA2YBZ4QwgGz8xoezsujvNUsoWlGnOWOXPC2Yag9O5pS+aXaD6wjZprt+F367GNbIF&#10;peJHwcP10whmq1GwoMxGhBA0bgQFM14bANP42nSn+Jr/0zx0Ri9QVRp3g99LkL6q+7AQ0ajIL4ay&#10;dQ2EMhsldt0KGWsAha4MXpveK1QCnoMDjBz0oxkwM2GSUcvB6HKAmW6MJYDii8PAXO19WkrLHwSU&#10;75PLx96H7U/xHhD1PCeJxMvS379LFeFIMNNPTjAHvC/jPbYK5jkAM46nihkquAhmKOTSRwDmRwFm&#10;huY9DcUOIBPKCmbA2vMUwPyMhvBlG16Xr9y2XmRm5ejg/H/KrvTIY9fcJ+NLHpKSkp8BzPfJuLEP&#10;SmXlM7iXDDckmFFuFcz0v+J5Bq0FDRiiyFmWnHXp4+oxALMvuUwCaTz3FOH8soRyK6V76l654cs/&#10;l1u/TjD/BlD+BezncuXNH0nflOPCKcycKTdh0nGAdgtAuEZnnLJR93tRL1CWKTQyEBoEc4H5hJt3&#10;ajRGPeDQ1EI4oNKzm22DurP7iPQNnJQpEy9IZ/MRaSjskRr0Ju/6yh/kq3/xd5JHFz2RsMAcRRni&#10;OXWwHxxgT5lgpv+YSpj7ULxxIFBD4vLvFYUcv2ekxvSZ5xXOZAlBzthnp2ImnPMJQNkGcza6sQjn&#10;kW4NJ5hNXWcd59hRgf8/t1FDX03vk2bcEUYQmnrK94ZJBtI0vrb2t35nQGxeGxcHI7gY78wVVrjk&#10;VRyNDhV0trBFB2LZU+FzoBvJuDeMi0MhbLs5hlnLzqKZ2ZsKZthlM646L529h6xZOXG2fgCycV0A&#10;MIQyb7h28Wn8QzZEgwbKhBqBbEPZCWZjBIoTygRQ8bcOKEUAJAPimIbE4ebY74d/ji6GA8qmq2PA&#10;zPcMYg/73ix+xocb9r8pIZyDYKa/15hpYKK4PjYgBDPPnYhw0NIGM+Mv9YFZDzwRGwIz3xso815R&#10;zXp0sO9lAIwQ5f2hb8vqGlF5M+KD8dnO/281TNY9oC+eA30Ec45pEfE7fq/3DccnLDm7MJNBhXGA&#10;OQYFPQRm5rRAdzi4EFCeI5Xe58RNMNOdAVCWlhkwUzU/IOUVj4sH+8XjK2Rg4ACOj/M5XRk4P10y&#10;BHOQYX8BRpkslWqAWaMyNFxuCMyVZU9Ybg0XVDHO5x4JZsLa8wzK2GyAeYlkG1dJ++B2mXLNAfmr&#10;b1w9OkT/F9u/3lojEzpnQyHfJ2W4HyXj7y+Cubz8KQlFlkIpjQ7mQOBldRslMgbMy6Q6tsQGM7r2&#10;MC9e0+/c1LdFZt36gdzy1d/JDV/5rVx95y8VzrNu+UQGZ5wCVLerG4NZC1uhhqk8gwSeG70eD3tJ&#10;HASGak6h62+DmQNR6sJo3C1NzQTzTs3zUN8IYDftkbaOg9LTd1ymTv5IejtPSEvDfqmDSPnaN/9a&#10;vvW9ITBruBxTjRZQjwDcWHKN1VsGmGnsPRPMVMF0aRDMDKNlT5shthwMJDPuvucfdHawKnDYSDBb&#10;cGZM83rAGWAjmKMXq+YhMDOsjmaBmVEaBHND7XZpgFrlpLGiqxF1NI76ShsJZvPaANoSTyjP2FIg&#10;mZBYJ5gJZPMdx6TMaipck5Bw5gIDKTwHwrm2focOvvJZNLcf0GnzHBhUMI8GZVgBjSoXNaARzqqa&#10;bbvsRz/9Jxmccgo3d41OMvEGoSKDK8VPGNtAVh+yDa6wbSFuCZIRQLGgMhzElrHLjkKNLjqPE/AQ&#10;yoSz9Vt+pyoxACgGAMQgbjAUghre62cAbQoPSQ2QdBqD1jNRBrC/q5bCg0wS3lDWZp8kfh/1Wefh&#10;+X0o8Cz0Xhe663gfxedJ7J8EkPlb6/XbemwaP7eADSijV5EkmGGc5ceHzQfNe8U4by9UjscFKHsA&#10;NSpl3At1jRDMfPB42M4GyoDZ3C+eg35lApmFmu4UFioz8UZBGX5d4gn8vywKiaodXFsCFkchi0L5&#10;Qy0HolBv4UW6JFRF9fNSoRB8Hs/3eXFXc/o0wDzmp3L5GKjE8Q8DzM9AIc0H1JdDHaFMMG8HwMy4&#10;a4bkRVA+PO6l+H9LcP3oorNL71ksnqq54q54DnB+Gsr5MakqewqwfhbvoYgrnsRvnsR1P4tu+bPi&#10;8j6rfm5apReqGo2FJ4jGIL1Mco1vSvvALumdflg6ph6TJ7++WuSa4KhA/V9h//Dij3XyS1npT2X8&#10;uJ/otgRbvh4/5n6A+jGAaQHqB56hATN9zACzL0QX0TIJoxHUGZYJPJsIGuPIYs3kF07iueJ3/sQK&#10;wPplqevcpPkxbrr7d3LjV/5KrrmL7gym6/yVTL7yA2nvOQDYbZL+icelvRMArdsKNbgWzxwKT8de&#10;rDEHRiVwFh+X5CcMGhv2SlPDHmkGnDl9mPkdCOZ6ftZ6SDq7jstEKObJg+ekq+2QNNbtlBlXfCBT&#10;p58B5ABCQI0hevHadyWPXlJdB3pKSapgy5XJOQ7WjLj1aPhRtzKAKgfCajdpl55JgBTu6OFdecVH&#10;Cvs4xEoYZZzgzNNsOKuhYclxXgGzyQHQOpEECppxy0mdZOI0whnGREfYJiM4d2KTzJzyoUybdBbX&#10;D6hzAkockIQlYwzDI8gtyBogE87GWI+MiBqyITFpfuNU2TTmB2EyNkaoMayQDU+C94WDnDVbpAYN&#10;RV3DdmnrPCB9E05gux+N4y51L9HVNNKckGZyKsv9Ydllf/m9/1OXWWKuDC4B40El5CiwzwcYUyED&#10;GiZSggq5CGa8jhDINlD+NJiHgOivBvhhVmEbgrK6MGwwJ0NQpwbIhLT9WZqKQe2dIjCNWWC2Pk8B&#10;qLQE1LUCFsYuFMEcwnkJZQUzoEwLe1C5cG7nb83vzPH5OuEAcyqO7zlJBA+JD9pAmdEXhDLjsbUx&#10;w73hbwhlEybI+2GgbMDsvIcpFGxVGSjU6lvG7wz4OcJM9RpBQxqnUgZAOYqvFofZOTqiEYA5wpVG&#10;Fog78KKUup6SMgDS63sezxfKGa9LSobAPA5ArYDy9WgifpwDapl5PhiOx8iPaIRgXgklvFjBHAGY&#10;o1CMPtdC8QLM1ZWzAWSC+XEFsxuQryx9QtyVT2P/Z4pgdjvAbJm1OkoM6jLf8BbAvFt6px2RzmnH&#10;pHvGSWmYukf+9abcqGD9L9t1Ifn6TXPxfx+QirL7pVyB/GMpHf8T3dLGoxdRSjeMfw6gzORQDjBH&#10;UX7CaHw1cdRKBXM0iedDMIcB5hjADFBzDUZ/YqVUhZZKrnm9DF5xQq6/89dy01f+ADD/Rq6+49dy&#10;9W2fytSrLkgf1+xrQrcYwG1gZa7dppFFsSCjcCwRwzrCma0M92xot0LjGusB5noLzK2d+2SAfmf6&#10;OhsA6qYD0tZ+VKZO+0TuufuvAecz2HcXwI/fAQacCcuxE4I507JBpt39S+mffhLwXatgpjGPRFvH&#10;fj0nXydSzJ1DMG+WNBoSzVwH1UoYdrbv1x6hUZ0Es4kmGjJ+BrXMuQZ2b5amYI6grF8EZzQIOunE&#10;ep2Jb5Krr/gl7Od6HBOxYUVt4P9AmLGnaxTwSDDzvYLW0cM1gP5MMGN/znbWAIginCES2VDlNwLO&#10;m3V+REvbXrnqml/gGaAXA9Nn+SfAbMHZcnvQLrvy2o+Fvi3mx2AClWFgJjQAYL97uVoQMA0bODvA&#10;TDNAoRkgW0rYMkspo5DaUP5TYDYwNq9pBswZdGeoig0wneYEKqFM2Mb8ABi29dlNCuYAoQwY+7H1&#10;u/n/+F/e0P2dYHeC2bxXMOOhEcgGzLGI1QIbKLurlgHMr2g8tlHBhLEzVNC6J1ajZuBNU2UNpcHo&#10;i9rcRqmBMiKYYygkzmRODMdjRi3OFDNg1hVooJYNmCPMAAf15g2/CDDPlpKqJwDmJ8SP114oVZfr&#10;CXTff6ZgHjP2AUD6CamqWoDnzwkpeM42mDml3AIznnURzIvx3JehkVsqnsr56spwVxDMz0hFyZMK&#10;Zlf50wpmujR81c+qKZht1Wwp5+ehmF9AuZuvqjRfvwZg3iM90w4rmLumo/s9dbe0X7tRfvHId0eH&#10;7H/WvtYCkDwp5VUPFsFcVnJfEchDYAak0XBV4XojqWUK5kjyYjDzNRNFMasfwewDmP1oEEMx3DeA&#10;mUt8VQaXSLJ2jfRMOSxX3foLqOY/yHVf+h3A/Bu56pZfAcwfyqQZZ9EF3qeuBMbNFvJb0WXfDTW5&#10;QesHRQ3LCMceGPHQ2X9Ypkw/ZylmG8xdfYfk5tt/LZ3dh6QOAK4DtJtbDsnMK34lP/vp/5RZMz+R&#10;1qa9+Hy7ZKFsCWa66SjM6rq3y9cf+1e54qaPoIg3KJS5eghBPHHyaVXNJq8EYWxCx5hLQnPQoMEg&#10;iOkCIJgZ/6tzAABquuSGhMYGvN5YhLOB6meB2Wncb8qED6CYz+H3G1GvhsCsx4lBOet4kIHzxWAm&#10;dGmEMesVRQ8BzXpsvnOCmZ/TFMz4DdNNEM68H0ncnxTuTQYNF6dxNwPGd971t9KEho/W0LjjIijT&#10;6OIwVoP3tCKYmciaD4XJUpg8hWBmeI6Pg1WAL5VxgIAhkAljFA5jUYBVDYXFCWYDZSd4aMPdF1SM&#10;FpSNm8MJZqcZKNOF4QQzZxCNVMgjgUwQ0yLe16UGXSgqY38V4AYLVrOBwfXbUObvRwP8sGNTLeNh&#10;E8g0Kmeu2M0HbMBsFLMBLkFrZj0SzISv8/7Q+J73zShrFmCCmVsqDhYKA2UWIk2ShOfG7IAEM6Gs&#10;azYCykyexEG7SJiQmK9QpsugpOpxqfA8iVZ+gXi8TwPCj9tgvh9gZtKhZwDOJcIUpcWk4zQmW6Ib&#10;A8Z0pNVVUMjuRVDMy3A/0E2vmAcQ4xyldF0Qxjg2wEyrLINCdz8HKEOlw6qrn1Fz21blnS0u3xyp&#10;DixUuOXr1wLMe6Vn6lHpnHpC3RnNU6EMZ62XpuvWy1/eu1bk1uzowP1TNssrm37wMyn3MXb7QYCZ&#10;E2ksMDuV8hCYfyTjxwPauE+h+BK9vtHA7EfPhFBmPhIuHuALAczhJTrwGkmgvMdfFVcQChq/b+vf&#10;J9Ov/0iu/9JfyfVf/muZddtv5IobfylTr/5Qpsy6IN2Dx3RVjXR2o8Yt19ftk5rMdpSZN636aJcV&#10;Dqxded3P5S+/8w/S3LBPmuv2SFPjTnVLPv70v6uboqYWSg1grsf3U6Z+LN/7zr8pmPt7jktL4x7J&#10;ZzYpIBnpwG55++QD8sA83KpbLwhXJTJgpvuip++obo2vlWkyU1DNHHycOuMDqc1vBiTXoexZMKR7&#10;ZKDvmPp/eb0s+yzHLM81+G+1uc1FOBtLx3AtfwLOVM78Ppfcosbf8L1R3QSzqm80NtaAIK/HUsBO&#10;I3QJadYr9QygThHQRjUb475OMNO4L83sy3EmGiNEuIBAF3oX3/jaf5OeroNoNLejR7MdvRc8C3sC&#10;0GhGlxTNqOfLNMk0BzOglulbploeCeZgNS5YwTwCyDTANTYCygbMBJOZyUe3gVHJBsLGWOiKr0cB&#10;M6E8GpgZdjNS4RLITpVsQRnntF0VAReuwwazE8r8rYHypcCsn7HQofAV3RicOcmBUgCTo+dFMOM1&#10;KxHvBUFOBczCSfDyMyeUzX5mX+5HpUwwszDzNyG74PA8LBAZTghKA/QZFMA0VIAN5qhC2QJzNPKy&#10;eEPzNAqjwvO0lEIhe8OzJV/7inh9z0h5+SMyduz9cvnlP5Vx4x+VysrZADbTh+I8DjAbtUzze5YW&#10;wUw3Rm32bXGXzwWMcY4SqmXA2AYz/cvcEsh+z2zdeqCaRwMzVSYjGwyYu6ccka5pJ6Rt8hEHmKES&#10;79wiV35vt/zrN/5zq6T8+80ZuXJwtlT4uODsEJgrCefPAPO4cT+V8RWPij+60M7UZ8CMuhLCcwaY&#10;uaXbIg7whhgyF1xkw5mf4/nC3CEAPL5SGrt2ysRZZ+Wq2349DMzT0XMlnCdMO61pNJkNLpPdKrU1&#10;6ArX7EBZe1s4VZ/hqUzsRZBOveK8fOu7/wSlvN8Cc8MOmTT1tDz02H/IDTf9Gt3qHVKLz2ugujs6&#10;jwPKP1c/c3fHMWlrPiiF7DaAcisgtk4H+yZedUZ++Pj/lIHpx9EDs1aoJojZXWc3nUA2sObgVzS9&#10;VjOu3XrnH6WjZa+6KIwbg5ESV8/6RKczkwMUIyzXVM21uU0aJcVw1gIaBxohTRcFwUxzgtiYec8t&#10;98kmNhdBbqB88dRtXo+lkg2QaXzNz/ma9YmgNcKH7w10zT4EsvmcIDcw53tzPDYChHMTYHzlzAvS&#10;0bZXk6IVwTwKkI0ZMBfQuNIu44KjwRAqHBcepQvDj+6yb7kVSWCD2dhFStkGMyMZCBWzjQDKdG8E&#10;AGVPleVrpR+XcKZKdgLZmPksFqDaHYKyUcsjwUy1TAXcgJbXgJSAJZCdRqVMAIegjoNu/MfKVxTK&#10;BDS/4z4GviPBbNlwMGfxwOtQ2AhmqmWCmUn1+VANmPmajRobJ6OWzVR0vh8JZaOWWXi5D7t9xo3B&#10;3/J7FgQWGhoLST67HmoIBTPLnMx4BoSyAXMEx4rgeUVeQkPLELlnpcL9lJQBzKH4XKlvfBUAhoJG&#10;N/3yy+9TV0ZJ6eOakMjHtJ4jwEylbLlG+D+XKJiD3pdQQVYUwVxRQjA/rWCmO4NArih5QlzlTymU&#10;A94XPgPML2rXP5lbPRzMUMytkw5fBOap39kjNz18WE698Lyq4NFAXLRZPrlw23TxJZZIVQDX5wBz&#10;GdQywVxZ/rNRwUzT6Aw0YN7QfG04CGb6mUeCmREZBHM4vnw4mBlLDjBXM2QRCjrXtBG9geNyxc2/&#10;kJvu+dsimGdc94lMu+YjmXzFB1LXulOnXCezm6SxaZ8MTngf3ePtkslAsbKsoZwxiqK976Bcf9Mv&#10;h4F55qwP5b4H/kNuvvX3Uqi1wJwvUDnvk6724zLQe0Z6u05JR+tRqa/ZizK2Q1VnHOW6b/JxufXu&#10;30pz916UJaZhsKIR6Lqw1t2zVqxWYMfewv9aA3W3Q6676Tc49n7UC06AAThRhqmUJ098X0PadHwK&#10;cKbooNAgmJvqdkpbE9S8DWgDZqdqJoSZN4PmBDW3/J5g5pbvnWC24Ly2OFPX6b5wKmF+7oQzhY8R&#10;P4Qu6xm/M78bDcwGzmZfwpnx1VxjlIBmigdGj3xuMNtwvoyzx8wsMmNMjhOkrCdccEPNNgqIDIOy&#10;ghkGcNConNWtQeDgNz5Aubp8qW7VTw3FPBqYzXsD5ph/CM4GyAbKxgjmpsJWGeg8rMA0apmgpQo2&#10;W8KXUCaInWqZkOb3/I1TFV8M5iHj53XohvV345w2mJncnjHKBsr0L/OhMRscQUt1TdASsCyYBLCB&#10;sdP4ufEtW6rCcmPwN+oGsgsDjQWhrmaTdPceUMXMnApW7DLOaYOZEx/CUKHMqexyPwMAQb26OHFk&#10;rtTWrwAUn0I3/QHLv8zog/InAEwA0g9lBzCz90QjmKmUCWa6NOhb9rigloPLUYleQ8VYIa6yF6US&#10;YGYcswEz1TLB7K54WqH8WYrZ7f/Pg/lmgPm7C38l9805LXJn7ehQvsItd85YLOl63Jvs0lHA/DN1&#10;ZfwpMI8te1iqg/MkXXhbOPuPq8pzwI8ujOrASwpnk1qVYCaUDZhDcTwvqGlP5BW1SPYtae7bJ9Ou&#10;/1hu/4t/lKtu/61ccdOvFMwzoJqnXHlemrv26cBaJPWudPUfla98/e/liqvPy4RJh/AsVqGs4XkD&#10;zKnCe1qZmxr2AXS7palxh9xwy2/k/of+Xa674TdQykNgzhd2S0vjIenrOiMT+y9Id/spgBFwzu+R&#10;XNJSzUzU09a5F8fcirI0BOZimBheGzAHmCIU+/A6mfe5tWm3NNZCgaPcaugajH5nQtokJWN9sMZO&#10;NimUZ0z5QFoaduP9FlXNo4E57FsDoYe6Y0PZmMLYdmPwvaYJHaaaDZjRS7XBbKA8GpwJVkKWYFZh&#10;5ahrzt+Y/Zz10ezH74xyZk4dTkevpbuHC3XUbZcaO6SONhLINH6fR+NKu8yKs7WA7ONkCJjC2gFm&#10;GmFLCMfouqBKHgXM3MdA2U+VXLlMPBVQYHZ0wkg3hhPM/JwW9ROufxrMdGV0NO6WCV1HFJojwWzM&#10;qGUnlI1aNlB2gvlSRijTbdKMwjdt0mkFs0lub82EQ8WD8aHyATHeWV0eKJgsjASs07c8EswG4pYP&#10;zhrw428JbCeYWQD44JtQea6cdQFgXiOBMAr9CDAzkX0oxFW4n1MgE8zVHMQCmGmVVY/Zboz7AOgH&#10;sQ8H5uYJ80TTx+wEM6FMYxY7j3uRwjkceAWVA41d9WJAmdOxLVeG5cawFDPh7Kl6tghm+poJ5dHA&#10;zLC+i1wZnwPM35j9sXz5sfPy+3tvsdWzT+2fv9Ip064EHJrfkkwDytj/HTCXPgRV/4Kk8iiXGSgv&#10;nZoNtQQ4E8oGzIzKiCRQxsJLbDhbA4P0MfvjqBMwb+xVybVskcFZ5+SGu/8oV9/xO5l186cy8/qf&#10;K5in4pm29x3SNf7ow+0cOCpPv/gv8uVv/J389KG/k0waDTEEAOOG49m1uqJJQ+0eQHGXNKDLfNtd&#10;f5AlL/+HXH3tp0UfM10ZBHN9zX7paDkhAz3nAWiGzkGJ1x2UmswuhSJDzwj3As4bo+sEYKY5waxQ&#10;pjHLJBQzozKYeL+usAWNw3ZVh1TLBLKZOs3yzTLMLd1yDAHtaNkn3/nmP0gvhNWlwEzLp7aqMiaI&#10;ncbvuC9fE8yMxDBzGYwrw6mYR8KZdZRbqlx+bpSxgTNVs1HQBs5mH74fCWejnA3sed5Myp75iPqc&#10;w/3hIgeEr9OcUKYVwexjGkpO+axmFAGVLUDNDGi4IB3sI5TVhoO5CGcbxgbI9EcbKBvjZ2HsT9MJ&#10;JISy2qXB7IzEMGB2wplgbsxvkZba7QpO48ZwQnk0MHNLtcx9DZQ/D5wNmKmYO5p3o1V+R2J4uCEf&#10;HiCBTD86u2y4D4QyoZpmWFPsHckw8J3/E/8vYu5D8V5YxkFFrvBQn9+klkOBjtPtgXtPY/wy/cyc&#10;wp3Bd03122TWlQAzV6CIoqWO47/HcKwInguMM9L8/gUAD2DEZEKAsz/wAioaFLTGLz+kYB479mca&#10;q1td/YL4vItQyPC7AIAbwD1jSB6jP3h8gJnpS6mW6WemYg77oBYr5xfBXE4wlwO2Fc9KZdnTsKew&#10;/3PYH2CuJpifl2qF87OAsmU68OefJ8HoS5KCmizUA74D+6RnMn3MxwHmQ9I8ZZc0X7lOGq5BY3wH&#10;wbxbbnrokHxnwS/la89/JHcBzNP+Yq/03LJF6qe9LTUTV0uhBz2VNtzTJlgDKuMIMJcBzKUVnxPM&#10;JQ9KJRq4ZOZ1SeIaY1TNCUAm82bRneGnGoYyjsJCEdSpIHqK9CuHUZcAbapmrl7uwft44R3pnnxM&#10;roFapl11y6dyxQ02mK86L72Tj0u+EWCu3ShtfQflJ4/8s3z5m38nz8z5Fynk3xNvFRNX8RpQLrOb&#10;ALYdUp9Ftxk9yGuv/5U8+cy/yfRpH0pjw35prN+P7jRUcGEPellQ1g2HpavzfentPic9HaelvfGo&#10;NOT3SS6xTfLJTVJA+ebiEnGUXaYuoEU5YQMWQR0JsUzCwijjzM/R3nNYuGYeY5MbC9vQQGzXRSkS&#10;qCu5NIBdA+gCTOxB0jfOCUoplHO6Mu6564/S3wXVngOwAOYcAJwlnAHmNGcCAr5tdQekNrNd45ud&#10;xu+4H18zKx3zO6fIBipnTjRDj5rnMWkUiqkUOMZDgUQwY0vjykf8nMZJYJpigmCGyKLbiNetq/Jj&#10;P0Zk8Tf8H5qWgqb1E5zBZ/yfjKAy6Rx4DZoECfcki2dVwD0q1GxDYwkFjW1dHZ5dPRpQbAnmgm2X&#10;+V0oRIQxoYzX5n2Iyq8aSsxWxiN9y04wG1XN6I2RUOZ7VduEEEBJIBqLwox6doLZKGVjTjAPwZlb&#10;C5aEqlMtUw2brQGzUct8zc+cank0MzA2xvPQfZJDS5zBDeecf/4v/mcf/iP95+wRsKHhiHAG+/I3&#10;NP6e18brMWbuRRz/PYEHziV3OCuqpXarNKEw8xzshbCxU8O5qJ6pOKimm6GOBgeOq3pmwv0EwMwM&#10;c/QD07/MrHAezxxAFyCqeFLdGZHofGGqTyYpGjfeisYoKWGu5KcBXcARapmJ+TnVe6hrhmcFMNOd&#10;oQmZqhZjn5dRQF/F/14krrK5UlU6B1AGmEsBZkC5qhLqGYCuLH8a3djnAWWA2Q0w43U14czoDI9l&#10;9C97AgsAr2XC/NE19eula+AA4EQwH5OWiYekacpOaZz5rtRd/Y60375JFfONDx6Ub8//hXz1uQ/l&#10;zkc/kOl/sU96b94s9VMBjMFVUtPzlmRbV0u68U3blTHcx2yB+X4ph2ommEcLlyuCedz9UlH1NIC8&#10;AuoQZS2Fypl8XXJ1a4uRGT66LZgGFKo5GkFZCDA6g2BG3QK0w4AyTf3RgHpzzx658safyzW3fqrG&#10;1zOu+0imXPWBDEw/JbUtUJ51G4WLmN5011/J9Xf+Sn784N9KXe1m8aEcB73oSYVRdhLrpACg1cBq&#10;05tk4sT35Z6v/p0M9p2R9qYj0tqA+1e7XxoA5bo6WP0BaWk5Jt3dZ6BWT0t360lpqTsktUmotuRW&#10;dQcY9emcDm2smP8crwcnnpbpMz+SOAfhAcO6zGZpKGyXujxdI5yxukn6eg6hnB5TBcneJBUoozbo&#10;U54+8az0tB6UBoCZvy0ktkg+Djjb07Q5E7Cr6bDUZ3boazMzkMbXw6Zxh4YLNxpD5owxrplx1jTD&#10;HGOm566TUkIMZbV6qfSNc4zMLNhh6h9djlT/rJPam6Ugxdb0hLmfcU1yf/YeTDpik/XSWEPtDp3w&#10;w20N6jRdHpzifZkTyr6ql9QMmAljo44VzDaczWcKZxihTFVMXzJhTPcFt3zPz9X/DAiNtP8qmGnx&#10;ALof+D3BZ6CsxwTwjBGABHGIsco2mAllfmfgOxLI5vNLgTnLFtCGJhsdmsZEoxHj9fNBsBuV1UQt&#10;Fpx5LALYANkYr5dQTuI3PGYtgNuKh9NY2AyFjVYZD5zH55aDqXR30CVCV0cLujuctcWulSbct8FM&#10;FwYnlvj9i6Sq6nkd1Csrf1JdGsnUEql04b0B8+XWBAo3VG0A6jrEJaO4pBXATCjTCGaG39G/7IFS&#10;dlcuQqV8FWrgdYWyAXNF6fMAM5SyA8xVsEuB2eOdje1zFpiDCwHmlxXMtQ3vSfeEg9I35egQmCej&#10;4M54R2pnvS1tt22Sad+9BJhv+k+AueKhIpirKh64JJgZlcEp62WVjwPGy6CaoYQ4dTm1SupbNqmf&#10;mWD2AsJUxnEAOx5DmdNUq0Nw5ncGzJ7wcsk3bVIIGzhzO/N6Rmacl4lXnNHsb1wyKlO/USZMOwWF&#10;fVAGph1WMPtdK9HzQ50LvKYAzUU2Sg7qsSa5QVqbdskULsjacRw9u6PSBrA1Q3U2As71gDLBXF9/&#10;ULq6TstAzznp7zwjnVDNzXl8DwAyhwWPadIcWLPoLCjzddHw3bVX/UqumP6RvuaAfE1qo0KZ2RwZ&#10;/taA7e23/lLuuftvNGE+e5V09zEVAX/TgH2bawCm/DYofoAKDYMTzFn8p7o0YMUGwwbzaOYEs9MM&#10;lDWdgg1nnXgC+DqZY+BMMBuAE7AEsxW4MHxOAushX9MIZWMGzmZr9tfp3rh/zHPCBEwmVzzDFTk9&#10;vghmAHkYmJ1QpgV583BREZwsBqkewwn0PRU0QBej4iSgCTnAmi4PQphANlA2apnQ5qBgDDdgJDjV&#10;FMY0gBU3KMFELUGAkUDmzYaldcv3+HN0bwRw8/xouXyr8B1f47c8FlRE1MNGxBivGzfKha55JYCD&#10;Lb+P43cpnCdFCGObAOSdVpNYL9P6T+k2g0JoGeCMbRYPmZEaBpqEPcHMGG3miE5wPz4AtJBWzlkq&#10;ek4FR6uM81pby9RVow0Aoz3oJtkgzVDMVM88PtU4zdxDbX3ZhcxtlNbGndpVsvxZuAeAMkPkQgBB&#10;FJDjQF5F5TM2mJ8CCJlfeb5mjisre0TGj3tAxl2OrnzZo+iyzQaMFwHKaAS43qDmxWCBApQjKLAE&#10;cwDdcJcN5hDADAVdVfqiuMvnSWUZzlX6Ao71vAQCC8VTPdcCNMwLIBPMPgNmqmXvCzqbzu2bDZsn&#10;PvwmhGvO5NE4XQTmw9I4Cd296Wuk5sq3pfXWDQrmGx7YL9+a+3O559kLcscj52TaN/ZKz02bpGEK&#10;7s+EN6XQDSi34Dk3wOpQFgBmV/CZIpjLAeaScg563j9MMY8f98OilXD9Q3w2hpBGYxaKL5Z4GuUn&#10;hYqWRuMO9UwfMqFMAAdDr0gcajjBPCX2KuJ+9Fz8gDTBzMFBgrkaYE7VrVNlTJV89S2/klk3/UKu&#10;uOETC8xXnsE9OKK5M7K5tdLSuRMKe4e0de+2FnJAuSacOYOVaQqykXWAM9RYfCMa9S3S2bJPupqP&#10;SHcL4NxwRNqgiJtqOUCHXkjXKalr2C8dnSekt+e09HfhXM3HpbXmoDRmd0o+QVfCWuEKIwbMCdQ7&#10;Gt0FBsz8rqNlP8rhHpQRS6nmE++hDEMFAjYENMF83VWfyJ23/0Fyufckip5dIARg0ReLusJeJVU+&#10;oUzFXJtCNx+qORfbVIQzX9MIYKOiDYzN65YaPPsWjjWtw+doWIK4dl4z6qITzAbOBsyXgrOlqodU&#10;swEzX48G4ZFwtrbDVbQuhYdzM5d0Ogn1zLVIAWemJyaUafUOOKsrwwlmvg6rWiaY0e0AmON+Ag6f&#10;4cKi9M8SzjC+DtNnCzAx+oI2Ui2zu29Fa1wCzLbxO8u9gBsZhEq1gWyMn9EI5YQfNw9gI2CTACm3&#10;MQNlgDjsxg1hwbVNoVzFhgXXgv0SUOUKZjYChDHeO60BLdlXb/8jCipabxQ6WgYtnhoeNtWvcduo&#10;Esc9YLRJDJWEBVYzZ8GoIthyE8BRHxS+DWT60Gn8juCmD5pujHoAtyG/SUHMY/Mc5h5SQVNZc4CQ&#10;YG6q26Z+M/VfMR1hzOpCh0JLJRJZIuXlTwM+TFL0hFSiG+4PzJFAcI76mqmSx499UMaPeUCzvwW8&#10;LwLMS0YFM2c1cpCTS11VV+EZVy1GpXpVEuHXpLJkjlRXzAeY5wLKgHTVPFRAFPTwUlXNNM9oYPYB&#10;zAHsDzh7AGV/YJGEHWDuGaGYGyZul9ppb0t+5pvScst7Cubrf7ZPvvnix3LPM+cB5rMK5u6bAKbJ&#10;APPAagVzqhnwrIfVomJklwLMz44AM7Pp/bQIZp1QMu7eopWM/yHA/COAGaAufwDq2JqdqPmuGYFB&#10;v3HMAjPTqgYBYD6HFL630qUuQ0+EYMY28oqCWRU2LIbeQefgYQXxVTf/chiYaQNTTkpL+y4o5A1S&#10;D3Vd1w7gtW3XwTXmk6FipvBIoN5kUI6y4fWSB8AaspukpbBD2qmKm45JZ8NRaa+Daq6F4u45Kzdc&#10;/1vp6D4h/YPnpKf3fRnoPiu9be9LWy3gnd0FMbJVEwxRXBgwGwXKpPVOMJt8F0wWxnprVDN9xo2E&#10;DcA8ecJpmT7ljBQKUNDN2ySP/6ODcKjzHBdiPSlA6RPQo4F5pDnBbKwbjdDk3rPF9wk/rh3XY6n8&#10;i8FM8Br3hRPMNELb+p7QtgYtCWWjnGnVFJ2ol6OB2Wn8bgjOKDN0baDOMlKEg6LZNHo5OTRKaMjY&#10;y3Cq5iKYjVFBh20o0wjlBEcl8TpKxcwwMwKZbgFYsBKtCS7UXbpYPOUWlA1ULN8yKgVtBIhH2ucB&#10;M6E8EswEKbcGyjRC2FeOriTMX4FrAZgNlA3MDZhHQpnWhJv1w7/8ZxTwbReBOYVCyIk2CmX+TzZM&#10;qCB8qCyszH5lwJzmUuwsIIG3ijAeMk5oIcTX6kQZujEIZqZF5L1jw0bVbBo2BTPUMsPudDUIRm3g&#10;dQMUdgFqJBbFNQAGDJELhOahC/6wujA4+OdyPwc1N1dVc0XlEzJ+/MMK5ZKxD6GQPYNCswBgfunS&#10;ihlgZuSOq2IxFPBSVESUiRFgrqqYBxAtlb4+dIdzr4vLNdsGMwf+hsDsVjDPAczmCfNjMOY3EFhc&#10;BHNd4wbpGTwkfVOPKZib8bph4japmfqWZGeskuab0ZsBmK/96V75izkfXRLM+f8FYKYRzJeP+76u&#10;IO4NvaA+ZF0dBluCORRHb5ExygAzFXIcvZZ0CuXR9jMTzAGuAgMwM2qD0Ry+KAQDVDf9zJOuPKtQ&#10;pivjihs+lmnXnFdA033R3rVX2gHn+uYtkm9BJW7ZIk312wGudRKqhhBAmU6gTKdQJzJQioXoJmmG&#10;8mzNbUfZ3QcgHxoG5lkzPpUf/fDfZcYVaAiu+a0F5q6zMgHG/ZpzuxWONSmAEXC2pjZbbgqWZVXO&#10;Nphp2RgAHl0HRqAesfeHOsrPanENjbU7Fc7tzfvUjVFXt0Vm4L8OTjquGec4+B2zRYoBek1yy+cC&#10;sxPKtI6Gg9LffqL4Pg4wJ3AtxgVjoGzAbIyq3QDZmFHNBDONyplgVTijTlZDeFaVLVFAfxaUaQbM&#10;FpzRkLMBAJyZ64QRI9kUEzxtUmNkCuFMKDNT3WUmRK4YKgcLey0oR2EJXFSWSg3biHuFwjgEGAfK&#10;Uehg/gqoY9uonDlgGKK/FRcWV5UMoy+a/lXAc5iNGAizfLzDwWyUMmFsLA71aVSyUcpUycYIYkKZ&#10;rw2MjVKmGSgbMBvAG2tG92LGhPelHl0NA2W6TAj0GPYl+IdUOBst/B7XndH8sqYQoWVnIeEyOTQv&#10;CjO2tKT/XZx7neTj70GhwJLr0ZWDMspuRMFD97iKSvwV3BsoZdy/BKHP/AgAMy0bw7mgAjIAek8n&#10;Kh0qaxxgjgLModACgADArH5Gcwkz0bvH8wKAvUD9zOPGPyRjx0AtA8ql4x4RT9XzEvYtEa7IrVD2&#10;oxDpwB/VMu4PjHD2updBXQOiXobJoTsP1Vw5fi56SQsB7Pm6xBSz2d355V9JWsH8goLZWz0HZepF&#10;8WBbDUi7PNj6XwTMuJoKoB1eJiGALQpY5XPvSlPTZukbPAIwn5CuqccVzPWDaHymQF1Nd4J5j3zj&#10;hY/kK0+fl9sfPiNTv75Hum9Aj2PSaqnpf1PyXXjOTa8rmBM1KLsjwVz5sLoySst+qjP/LqWYx8HG&#10;jPuejCv9IRqUZyWRWKmuCo2+gFo2YPagUeLknFhkJbqovGcoiwFUXj/qhX+phIJLpCa/WhrQI2BE&#10;RxDHqG/ZKoPTTsgV138IGH8kV9z4kUy95gOZeu156Z92XLomHJLWnn3S3LtXCl07JNW2TRpQaRtT&#10;2wFlNPZulA9Y0vumpFGuCuEN0pTcKi3pXdKaBZgLAHPtUdgRdVVMgGK+47a/l1tv+zu58ebf6TqA&#10;fZ3vy6TeD6RH3Rn0M6MhSAMQjJDQsvyeNOA9/dhpwD8dXF+0LCEZWIt6ht4grifqoXK2BiMbcjuh&#10;3ndqDvR6iIfmxh3y4AP/JLfd8rGGy2n0FcGMa6fYygL8VPyF2GapiQPOOF8W/2ekZUKoV/b5U4F1&#10;qE/v6vWyUWF942dJHxoUrn4ySriteU1Lol7TFcRGxSmaLCEFUYI6QGPUFHuxFErGZWsEKOdnUEjx&#10;u5HG3xQN4i0M1jEiKwYBqmNXaJDYOymgUSq6dGz1rGD2M5G7bVRGYZ8NZu9KBXKeSg0XFwF4CeVg&#10;BSBeulS8JUsAwJcUyoSJieIwERyEisL5UmCGGTCbKAkq0pFK2YDZAjJuHh5mzGvBVo8B5WDcFgaa&#10;NIK0Ft0t+oqdKpmQHQlmJ5wJ5Pa6nVLgSKoDytyH5zLHJ/ijgDL93VQUI0eUk2i5CWQLyugWwvgZ&#10;Cw8LWG1yo9Sx64cuTT3AXIsCy3vlr3xZ7ydfJ9GCpxxQpjuDhYVpTTO4vsG+k1Alu20w49kE5kOl&#10;zZFcjmvyPSd+31y8nydhAJsuDSYrGnP5g7oEVHnJE1AC+I7JiHy4f4zGAJgttYx7bIM5ivd0Y1Ax&#10;cx8D5qoSqN6KReKuBPSrFkgCinD6lccALEC8imB+XnzeueLzvIiGYo64oJyZE5opSIOxJZIuQH3S&#10;JcCuPZRmIb9WWpq3ysDEY9I/9aR02mCum7BV8pPQZZ/2ujTdtA5g3ivX3HcxmLtuRHfZAeYkwJyo&#10;gymY6WMeAnMFwMzBv88D5rFUzCU/1IT+icQKSQKsUQDZgJkxzNV+qCjvUjyDFQpmDo4SzLo0F91E&#10;6BW0NK2TCQP7JQFF7cd++fr3pH/SEZkBGBswT7/+gtz61d/L4MxTgPMJ6Z1yXG76yqfSM+u0JDsZ&#10;WrVD2nJ7JEPwuFHJXa9iC9UMKBZCG6QxAQimdklLZi/2OyAdhcPSWWOBubP5mEyd+JHMnP5LmTz5&#10;vHCZqc7W4zKx95wMdLwvXU1HpRHHpkujLrnNGlSEtRb2As7oCQGMTjCzDLNMR9xvSdi1Wo3r9bHs&#10;c9COg4l0ZzCErr1ljzz60L/LLTd9gu77ZsAJ5Qr1mPWH9Zl1nMcnmGvxH/JQ/04gG3OCmXUp5lmj&#10;10iY8zvWLTYW+h2YQTAbOJtoDacpoPH9xb1aXBcEURHOds+frkVCmXAmpGkE8zAIj2YEs21knpWb&#10;hz0MCDSKMxvOVM40BbPO9AOMjSmYoZpjAHMKF0Mwc2vATKVMKFePWyTesqUKEqplA2QnmAmXPwVm&#10;3gSTr2IkmI37YjiULwYzgWyZBU1CmmCd0nsUhXK7wnWkpXBOA2YDZVoO3TcC3UDZAJznMz5rGs/L&#10;a2IXLkNfGbphRTBTLQPILDjcsqAYKLNQsZARzPV4GPRpE8qEcAi9EtP74P0jlKmi01FcB54DCwnd&#10;G4z0IJh7O1HpGneie2SBmRD2+16QlpbVGgERDCwAlBdiOw/d9ydkzBhGYzwItczUnM+hy7UYx8P9&#10;wjGZN9qA2azowAFHfuau5FTspcLVuRMhPDuoayeY6cpIMoSsdrW4vPM07wbB7OfgHq7J7XtRKgHl&#10;KsYtB+ejS/+SDEzeLUlOc0a3n5EMNYV10tqyTVfw6J8GMANMzYMHpXYCFBTAnJ76mjTduFamf8+A&#10;+UMLzA+dBZh3DwNzzgZzss5WzJnhiplrHTKOubTsviKYrcG/UcA8/vsytuReqXQ9AbVsgTkCINO/&#10;TFMwQzEzAVQk+Aq6qHhmnPATxH0NoG44wDxt6jFJZVaLx/+SJHNrpKt/v0y7+pwN5o81s9s37v1n&#10;mXIVuv0zT8vkq87JDx7+N7nyS7+R3ARGVOwAaA9ILQCWqMZzqoIYqsIzgWrNBdZLfWwLVDOUanoP&#10;VPN+ac9DNSuYD0kL4NwO+Ha2QB03HpEU4NdSDyXN2YDdZ6Wv7ST22Y8e4x6phyonJAnItpp9anxt&#10;oGjMgDlUhbILi6CB4NJQrAt0izB8rql2J865X/7iq/8gM6eelfrcNuyzRusxwRzB/2A9SqMX+Z8B&#10;M+tStBp8QL0yn1tghmpmfbOhTFcJlelIKFsuGgvORjUPjQMRxpYL0Wmse1TKTjjz/UUgHmkAskaI&#10;wfiaYpTn5Pl5bYQzfe2aNwR2mVHJBsp8HfKgBYBiNmDOMqQLFxSGiqNa9pe9JJ7xi9UIZoJktJhn&#10;C8jWZyOBbMyAuRhXDMg5lfLFQDaGG4ffU7UapexUy/ycwPvhX/6j9KJQELDqI7aVslMtO6HMzw2Q&#10;nVDmfjwfz0W/Nc/F97zGNB4sfWsGzPRzsWAYtWwUsyk0LERs5etShDK6fQzqj64R13g0dHYPhPeT&#10;oCaUMxzNtcGsES4wDeeLWbOcOIU7AYUWCaEF974obvezkk4DFNWzAeq5CmWvZ7aUlT2qeZcvv/wB&#10;KRv/hHiqXpSQ9yUUHNw7PCMLznjOADP9bNYItpXVjFBmIx4FlOOAc8D9krhK5xfBXFH+oroyOFGk&#10;3PUC3j8nriqrYWCYmTuyUCqCc6UqMFfBzM9uvO28qs5LgZkz/5oAo0uD+YJ89ekLcseDH8i0r9GV&#10;MQTmLF0ZjQQzehcAc/SSYB6umMeNvRf2AwVzaQkUNEzBjPfllY9B2b9SBDOBTOPkEipmgpnZ9whl&#10;WjQEkaNgXgpbJJnUq9LZsV0S6TelsnqRziBs7dolU2adGQbmW+75a5l4xfsyMP2kTJp1Tr7yvf8u&#10;s778O+m69rw0Nu2W7tqD0prbJSnUgUglzlGxUuKuVZL1r5Oa8EZpiKNrn96tqtmAub3msLRBPbfV&#10;HoFyPiltDcdQXgHN3D7pbT0hk3rOyQTGNUNVE8I6EAgVSkA2ZnbqZ4Qmy68BI43lmuKDcA5WroKw&#10;QF2FamY9YH1Qd0Z+N3qg+6WvHQ1C7V4cc6P+Lu6l+8MCM7f8zKhfbkdCmZ85z81rMeLHWb+MMdKD&#10;4GOcdGvdriKIjfG9NRZkRXFQNVtgxjVpTx5sQl0jkBnWym0UPAyBjQQy4WxcGhe5LmwrujZsKHNM&#10;yqhmnss0HLwOAjoHODPU8DKC2IDZvObMv1D1ctysFZLAwQnnKOR6kC4L+pUBZhrdGYERatmA+WIb&#10;Bc5UvLZ/eaRi/iwwWw9zpFIegrJRs3X4g/fc9gfpqEchBmAJWrokaAbETjAbd4cBMs24MHi9PKZp&#10;BAh+/iYTxgOO8MZCBdtqWVf3tQssCwyNoGZhIpRZyFj4DJjr0vzNKqkat1A8dg+E97GolmEM0aMb&#10;gwWEpj4qgNmagopzxHBt6DZ7PS+I2/UMYEcYv6Bg9kOtchLJ+PEPqWIeO+ZhnZnndy9E4eEEIBQa&#10;FEKFMntGIdwTe4CEgx/WzEaoePakAOUw1LK3crH6lw2YXVXzJQrIMsqirGo2YPecuLENBRdKS+d7&#10;Ut/9nriSi8UVBsxDC9SV0d6zSXyhl9S/nIi/IXW17ymYByefUFdGx+Rj0tC/T2oHNl8CzOdtMJ+/&#10;JJhTdbhXtQQzGpJLgJlJ8mmjgbmkFCq69F4ZM/4HGv8dwvUSzGHmyghDpADKNLcPQgW9D7/vJe29&#10;pPB/uKWCDnNg0LcQvZCXpLEBzzq1CvsvFWapq23apAOdM667IDNv+FBmwJivecKMkwpmxjTf8tW/&#10;kTu++3dy+/f/KK3Ne6QLirmNOS5QP+jKiFSulFgV7o/3XXVn1EW3SmPS8jO35aCSAWdCub3mKMAM&#10;xdwAMNcfl7rkbmnM7pWOhsMyCNVMI5xnTfqkCGYtp8ltCufRFDPHSwwc1aVBX7MXShXql/WBqrkx&#10;u1taC/uko+4gIL0XgN9i/xa/K9ZncADHYD0hgEcznt8o6aHzDwkgVckwQpnq27gIJvWelCunXCiq&#10;ZipkJwy55WfGnUFgEpwcoCSIaUYQ0UxQA4FrFLOJoDLG78xWAW2D2Rp/My4NClIIIA6c2uqeg62c&#10;jHJZkFBWo2oC1KigdYIJKizAHMeBaSG2DISGDWUz+MdwOYLXQDmmWxQWXgAHC2ERXBChNhLMdA0w&#10;/pixw9bAnwXFz3Jh8CEaMBOOhLAf5gQ04clj0yUxc/CMDuYZ0BoAGxgTuub9SDCbz3ksXj8t7LaM&#10;v+N+BHNWHzJjnq2ZSFQMMbuwJDgQASWTQjczHbSgzMJVmwCQUWjYeOQBV7owqJiplvmavQ0nmDn4&#10;x6WtNNsdlLMFZjxEWhzKNsK5+4CD+3kFc8D/gvgIZkDZV/2ClJc8LuPGPKjr2JWOfwwKGGqWXW8f&#10;GjECGeezpszj2RD+NpitEWlr/CEcwHMEmENc/RtgJpQNmAmlKLr5ldUvSmnl8wrmaijncHCxDEza&#10;LQOzDkmU7pX4EvEGFwBmi3XFEi7NFINaTiVXSX3dBmlr3S6DU04qmNsmHZH6vr1S248KSR/zFID5&#10;BoC56GO+FJjRrVcwo2ehYIYAyCwDmJ8DmJ+0fcyPALSfDeYyQLm07CcwquYfANIPit+/EGCGGqJS&#10;Zg/FnkBS7UVDBRXs43R1KGX6mGkckA1zyrZ3kVpNAaIDitnP9QIjr0qmsFbaeveq62Lm9R/KdNg0&#10;KOMJgDIjMyZNPy3X3PKpfPl7/yBf//E/SXvzfnVltAN09fH3JMm6UIm6VIX/63lH8ihjtZHN+G67&#10;ujJaFcyAcuGIdNQcA5yPS2f9SWmvPQ5RsE8a0nukpXBA+ttOKZSpnO+84e+lBQAlkGvjW6U2BoP6&#10;LTCeGOWb4iIDKNJUndpAjAOsHACMYsvyzwHuQhw9whRUMxqAdlx3a36f1EGp5whXCJiED2XXw8FD&#10;1Gs3XldDkKG+ZNHA5CObhoGZLg42FKxDTpeGgfNwEWSFq3LyyrUzP5Z77vg7dRVwXoT2yu16W5eG&#10;ssfnBLbTnaFgpsikEdAwJ5wpkrglkGk6EGgDmkYgm+1wMKPsOMAcoUI3fm1yDkxhxMtldFuo6wJg&#10;5pZQNmBm7HIM1I/wpAwRKVlsqWQAmS4NRmhoCJ2BMi4+TtcEQUzJbofUaYidA8wKZNsIOANNyyww&#10;OyMwnEA2rSvhaNwKTOWpXQSAmvDkcQ1o6c4g/Ax0nQqZr835nVA2YDb78JotKKMB8ljdLl6jQlnV&#10;sh0exwE/FAhVDdUEMwseocxCxMLEAmaNPBso0w+eDLwp1aVL1Djox3tJBW2gTDOuHjMT0QIzCn8M&#10;qjyKgsTMb9XzANznxFPJ1UKeRyM7R82Lz0rGPiLj1Lf8iK4s4nPPlZB3GQrGCksVoIHULcyayIKG&#10;MbpG3RgMDeKgH6Ec86MxdL8kXgCZZsDs878kYYB5fPmzUlLxnFSWPy8e14v4zRLpm7BLpl53Ulpn&#10;7ZdAdrlOKGGSH7o9QlDLMaj9NLr1DfUbpb1th0wkmKeckLaJh6W+d5fU9qHyTFwlucmvSTPAPEPB&#10;zHA548oYAea+t6TQhefZbIE5U4vyk3lZ3EHmY35KKgDmSoC5vOIBKbWh/JlgLv+xgpmzAL2eFyWV&#10;wD2LoK4ErTA5gtmLhqmaCZ7Q2HEGJdUy3RmM0oiEUEb5vWuBhtJl0qvRo0HFDaOnkH5L6lu2yICt&#10;mjnhZPKsczI4/X00UO/LlCmnZeaVH8pNd/+N3HzHH6W98aB0AKQdhf3SnNkq2QCUagXOU4UyXI3y&#10;aLszaiJbpAWKuSULMOeOqHUWjgHqAHPdKUDyhDRlDgKae7HdK10NR2Wg7X2Z2HlWvnzTPwLcB6Ue&#10;QK1L7tBj1SZQbuOMzACU2esDEJ2WIaDtXiKNvl9uCdG62DZ1rfC623L7oOZ3Sg3ESQ7H4W/i3Bdq&#10;O+ZiDwDlGf8j439PCmHLx01jnaGKJ5y1YbDNwNlA2QBaVTNg21TYLjdf83P54bf/RdUzmUKecMs6&#10;3FqzU+FNiFOxOsFsAGpB1KobhDFdGpwQxp4rPyN8DZiNmc+omtWtYR9nOJgZircKgghMU9csY6ch&#10;BMGfIphpQcDYzAQMuABnHJgujDDlOsDsIzgcUCZ8OROQIDGqWWcDOuKc//NgtlwYBswjlbJevJu+&#10;XrQ+o4CZxzfHJFhNHLKBNb8zYDaK2JzbUsAAng1m7kszYLagz2NAyeKhKpRtMDOek2qZbgyCOQb1&#10;MjqYN0OFWG4MDjBSLfO63Wj06Magb5kNnBPMVM4jwaw5OBTMKNThN4T5K6pdQ2DWHMg2mLkoasmY&#10;hy0wj30U7zlNegEKxEtQyHg2DjBrwXOA2cx8olqmf1nB7LoYzP4AlH5suYwpeeoiMGcLb8rAjAPy&#10;9Yf+VhL1UIsB/Da4SLjoazCC3sElwNzOiIyeHQAz1NMgekAXgfmjPwnmNM6XrUNlA5irg+g5cOUW&#10;z+cDM10ZI8Hsdj0r8egyG8zWxBJ1aXjRsBLM1cwlsqwIZsY1hwFw/R5g5oxA9g7icagtOytgtnad&#10;tPfvkymzzl4E5smTAeYZF9CDOC29/bgnDQAtANee3w/obpW66BYFcpxAc6NMEswoZ4RaU3ovFOqh&#10;YWDucIC5OXtIwdyI/dprD0l34zGZ0H5apvd/KL3NxwHCPVDUu6QhsQPldTPgiDIM5ZoF+EcDc9pW&#10;rsatQTgTkAVbwRPKtKbULqlDHchTNeM3CYKcER02mOP4H2nfev0PVMqEMgcjr57yC+lpOjIqmHme&#10;kWCme4KRDlP6T8qsqectMDt64WRJb8tB6W45oC4NuhWG3BkQfzZALYgOgZlA7mzerekT2HsleJ2q&#10;2URqGDBrj9Q+jhPMYYi8EOEM42sKToI6Ai5dRlVMo0IOAsYBTjSpfEkClQAwjFEYIYZvlVvui3AV&#10;YKyTTDj7D7AlmG0/MqHCWGcC2/odKrSCmfviT3H0FTfDWAKQSxJyuFm0FEBsIJnAzeEkEh3kgxHE&#10;YRyDfumg7edVNwbAzGxbAap0fMfvOUU7aUdc6DHpx7HPlcAxuU3i+Bm0kGko9Ay7NtzifQGAbc5t&#10;tX5DMLMh0f/JRgddGD8LG1r0EFRyGIWSFgGYOYAQRKFE1yyiaoFg5uiwBeV0kL4xKgB2C7epYi4k&#10;UKAAWx8aOk/ZYh34433UuGUO/Klrx3apUNGz4WBcNc6VATTTzPvKhWC5yAGUmqtirlRXAIiVzwGo&#10;c1Ao5uK+zJGq0qdk/BcfknFffFDKxj4OmM7Fd4zGeBmFzQKzNWXeUgPMdJckmGGcbs4kTdEg9gli&#10;H2bT4gzRCjTUlbhm1xIJolve0rFFgvGXZVzF01JawenYswHmebi2pRIKL5P2vh1y9/f/IMkagJmh&#10;Zb7F4vYAVIATIZVOvQUwbwKYdwHMJ6Rv0lFpG9gPMG+Tmv51kpv4hmQJ5uvfBZj3AMz7hOFyX33q&#10;0mBON0OdNqy2wfwKwPyirhLucj8hlRUPSQUnlthQLg7+jfmhwnn82B8CzD+WsrL7pKz8JzJ+PCM1&#10;fixVlU8AtktgKINciJYTSEIAr2+plRIV9zXgXSpxKOJUApVYwYzyiUaw2rUQgF4qaYA5CSBzBfII&#10;J6Rk1ui064kz3pfp13CJqfMyafoZBfMkgHnatA+kZ/CktLQelNY6qE4qTyjmltwuaUzshGreAChD&#10;MbpQLnxrNZ65AGA3AIDttUelIw8g545KJ7adhRPSXfc+4H4CYD8MSO6HUVlDhdcckf5mqOb2MzLQ&#10;in1qDkkrQNqS3SvN+R3SkMOzSG4DULdKDmLDsvVqWVgGjULSB7B6AGU3xBSM73O4vhrAuRmQbwPs&#10;W6CeG+LbpBbXmEPdSHkBVDeA6UL9qQKcYSnPOsmjzuTDUMtRNDKZXfLVW/9e+pqOqQofCWcnmA2c&#10;0yHcC6j8zob90tV0EEJoCzhDZf02ePC2Xl9rAdfEgUH0frWHrsZeOgUZgEmXKcezKM5sOCdQN/va&#10;D0pX8x4dlCd4CWADY4KZE+4CqDucjMbfWONsZJhlQbwO4ZhBHJMWAl/UTYrXnBU5BGa3DeYqThZZ&#10;Kn4bxEYhc0vQmtlGBJaBlroucCIOAoZslewEM/eJE8rVqPQeqFXbkl7AxvcWWltAhsDDa4LUKFmq&#10;VSpdKlWm6rT8Pq+rOg7guEUw47yMKohBVZoID5qqYpzDnIfmfJ0Pr0V3Ct0/AJXG13XxDSicB/V6&#10;Eng4Q//RDuSHImZBYOEoWgStNhS0aYWtbhwLAAsMoUyFgcKMLmEB3Tr67gjmHBQvexl0YXjL6caA&#10;EsN7K3bZUvA0y81iuXiMSmfSowzBHFllq+UFmrC+uhxABJwD7hdRWOajoMyRivFPyLgvPKhwrhj3&#10;NJTufBSYZbiXaDShgKkCjBHMVAE0+tGMCuDnOirtRRe8gmXDBrMboMm9LbOuOyOh5MtS4X1ByioA&#10;v8oX9JoCABa7+TWN62X6Vad15hxnw1ld/4WaDY8JmLLpNdJYv0XaWwnm49I3EUoPKrK+e6sU+t+1&#10;wDzpVWm9/h2Z+d3dcs1P9msu5ns+A8yZFqjlxrckVw8VlF0untB8qfQ8q4vQMnERozGMWmbazyKY&#10;beNn/K6CMwRLmD/jXvQEHgF0F0mSCfC5aC2Ay4Yp4H3JBjP9zIvVt5xKoBIDvAybCxLMuiTXYlXS&#10;VM3hEOoKLJlAb6F5m07DnnbVh5qTefL0czJhMiA5+YxMmvKBDEw6q4uqMn9yK8BMa8lTfe4G9LZC&#10;NaO3BjCn0UujEqVftwlA7Wo4DjDDsoByDmoZQO4BmLltyx6V5tRB2AE1qure+lMyoeWMTO74ANvT&#10;0gk4U013Nu2X7tYD0pDl+XZIPoDyi7LthDNN6w3qdsyN8gTj6wwgye8a4lulFYBtw3U1QoUzeqQW&#10;dSIL8aKqvwpgrgSYYalqgDkAMIcAZggaukLuuemPaFQOq4p2gplGMBtfszG+576MwabRDZJD3U3y&#10;O+6Dekp3SoG+eghD00s3PXXWZapYY0Y5ky2dTXukrX4nhBHqOuoNVbOBM8FcNX4RXltqeTiYV6pZ&#10;MwNfQ0MNoYOt+p8hOI2aHgZmgoFqmWD2OQb6hsC8XEGVAvCG4GyBWU/GcDqoawPlkWB2AtkJyD8F&#10;ZiYfMl153hj+idHAbPJxcF+N9BgFzMZ4vgKTvzjATFDXJ9DC1u7WfbQxcYA5BfBmOKiAh8kHTjNg&#10;pvvFPEB25ejGoFougjm0VfKoQDUojOyW1SbZLXwb/+NlcY1fqPecz8AM+jnBbPUicI+cYI5COTPl&#10;J5QZQVAFFcwsbxaYZ6taDkGR+qrQfR/7mIK55IuPSOW4ZwHUhXj4UMu+FShUbNAsIBszYObnpltW&#10;BDMKlBPMPoCZ06gJ5lhmJeC8tAhmj3uBduEJYobFNTash0pEObsEmJn8v6Ntt4K5F2Bu698LMKNn&#10;MSqYoZhnf/InwZxrwnNuxPPIrRBvGI2X+1lxf04wM66ZStoCMyeffB/73i/R0IJRwUwoGzDTfZFO&#10;UjGjXEIZ073BXNY0RmykAGddZQZgZgKq2obN0jt4VKZf/dEwME8AmCdOviCDsI6OEzq12glmDvA1&#10;Jnej649uOsCcrKbAeA9APiKDHaelp/kUIGyBWeHsAHN77lgRzE3J/QDmYXx3UvoaT8rMvk/kuim/&#10;kZ76o3qs/g5c28TT0lzYI7UxgBllejQwsy6zvhkwU4ylUB8YMcKByebUDpwXKhygZbx1PYQKj0M3&#10;DK/fwDnpRjn34fg4D8FMVwh91K2Aei58MZhHU80USPyOQDYDh8avTaMLhXAmiAlhCisDZiOyRoLZ&#10;wJn1j6kUqJhZLwhg+pXNoB/zMnt97FUBygCzcfeODmaUJapoBi6QpQQzVbIxo5ap3gyYjWK2/Mor&#10;0DVZpWbATFeGOaGC2d73s8A8EpLGFKJ6cwBlgNWKg6ZCXq5+nf7Og5rkJ4iWiGAmlBmREYL0t1YM&#10;WYNuOP1El1bMThupmGmEdUNyk35vuV8sKPO/stBxGiphPAzMYRQIPEz6vvkA415ch/qWAWW0+png&#10;ZkCZAftoteMcUNmmg378f7zX1ej28P5buUmsSSUm8x3NAjQUshlshKmvmUtbAQrVrrlQcrPFVTZb&#10;vJVzANM5eLhQxdUAMyBddvkjUvKFh6T88sfFXTIHBWAJzsVBxpVFKJswPKpkEzPNlt74yfgd942i&#10;EQ+UcwDYAnO1a4lk82uko2+HDrS19mySUoDZjWvwVqPB8SxReLHLz6nMBmZmsGwkmDvb99hgPiht&#10;fbulthuKpg+VYPB1gPk1BfMV3/n8itmAOZXHf4ku1mnp7qrHpaqcmfUAZoCX8B0NzHxvVLOlmL+v&#10;7o2Qfw7AjAoWoIsC9cOPniXATCAbODP3SBL/d0gxL1O1TNUcC9PNwYFB1Bt8x1zXuZr10tV3SKZf&#10;eUGmA8xTZnyI+8DcErCJF2QCrKfzfc2d3Ew3Bn3MtNwhQO4AoLcNMIMaBJgJnZmDH8vX7vq99LW+&#10;b7kyslDLAHNXHmCuPSVdhZOqoFszR/D7w4AkoJc5rBDvqjkuM3p+LjdO/4MMAOx9LSfk5mt/Ld/+&#10;5h+lt+OQNGVQlkMboWjfswzApRHMrEOsOwSysaQHdROW8a0BiDfiPLt12ngz1D5dMQXUDypkwtjA&#10;WdW/B6D34dhQzbXRrerrpnJmvfs8YOaEFzMAWTTuZ4PZqOYomEQIm/Es44MeObZleuwGzvRDq1ih&#10;IqYfGYC1BvrwzBMAduNmCWXeUTAbRjLiikYwM8m+j65B1EMCnR4HilDC+TLC2BjVsgUKFC50r51g&#10;JmTpW3ZCmaahcDgpKy/zO2hcswPORTB7LDAbSFKxFlWybfwu7iWQ0doqlKE2YEG0QATDlIET0tG0&#10;S1sknsuAOQYYc60xLqHO/BGMiVb7T4KZ4FX44jWvNcIYUYbe4fr5v7lvIWqFuznBnAGY+RAJZj5A&#10;qxvFwrIJYN6sarkQ3SF1cU515cgyum9Qy0FAz/ItL8FD40w/KxrDCWb2HghmZhAbCeZkmIMFS9Sf&#10;y1zIrvLnAVK6MObhOqCK3fPxLJ+R0i88LGVffFgqxz6B5zpPwq5leGZo1VEgDJQJYgLZGAHNQmbA&#10;bMKDGKFjgZnx1gzPWyK19aiQdVAehdelDWAur2C6z7lQAyhHALPPS3eGtQ1wTUGA2VM9AswZC8xd&#10;HXuLYG7p3SU1BHPvGslNIJhflTaA+UoD5hc+G8zMx5xvXqNgTteskmD8Jan2zJbqyscsMFMtfwaY&#10;aZZqpg+aivl7eH+v+JnbOo7eBgBrLS5gmR+9AwNmunDoh2bODJ0B6EeDZK8wztd0Z5hp21yFPJV9&#10;V9q69gLI52QGwDxt5kcyeeoHADOU8+AFGZjA5aBOS2sDIAogM38yrSV3WJVufWyPZLwbFcyEzRUT&#10;P5FvfuVvpasR8M0escEM6BLMNafUugHnDqhmujSaklTO6KXgdUf+qExuvyBXDf5GJradlQnt78vX&#10;7/4HefLxf5XBPsZDQ1xEN0tNcAOgivowDMzvFlUz65C6L21L4bMC6hxVM6eNt3JwElYf3YZrR30B&#10;iAlnA2a+Tlajd4i6RDhTNRPOn0cxE8hmNiJdGsY42Egom60OPOLaDHxHAzO3+ppuVQBZe+x0p8KM&#10;q8ICNL7He7IrXb9Zptx5XpJt2/C8LTATyBZ82cPHMRTMK1FuhsDMY9JtexlhbIxqmaBwlywUD1Sc&#10;cWPQCFgO4o30L2usMk7KJNi6DMsI1czfcd8E/qATygaCBpIGoASzTt+2oazQx7EJBUK5pW6bwoL+&#10;GLoyAlTxsXegtPZLb9dBqcmicAJqtATdH/ZxzXnM+WkjoczPTGGihTirqopgxo0OoLJDTdfEN2mX&#10;iCPFRTCH1uoDVLVMxc8WGUoiE0JDEUT3KbwNv9kl9SiMDEGqSXB0+I0ilNkoclCNWfxM7PJIMGcj&#10;Q1DORRkKBFUeel187gUaM2zAHAAQI75FKEiLFMxV456Ukj9/SMHsGv+k+Mvno9AyRt0Cs1HJBDP9&#10;1mYhAH5uumXcGjAznl3BTHcXlLfPs0y6evdINLVSfJHFEk2+rLmY/Wgcgmg0qIwNlCsr5umWYCaU&#10;DZjpY81BWRDM3Z37LDAPjgbm14pgvtYG81ef+nBUMDNXBsFcaHlXfcwMmYvg2jzMBT0KmKmKCeGR&#10;YCasy0o4SHifgnnc2O8Drk8CzFZIHIFMtUzYqj/dBjMhTT8zwWzNALTcHQQzAa1+5ji6x8ynEUSP&#10;JPW2NLXu1AE/quYZV34iU6adh1o+Z0G5/5z0d5+RtoYj0sjIBhjB3AqIEqQt6YOA4xb1MTPCobvp&#10;qFwx+Rc6gYSKmGDugkI2YO6tfV+36tKAkiaUmxIHVUEbX/PE1nMyqf2cukS+8ZV/lKef+GcZ6D0o&#10;XfUcvNsqtVDNNSHA2TaFs12nWJ9Yl7Q+0aVBfzPqFMP76mPM57FT2jgzMYsGJrlbVTNdF1TOhLIx&#10;RmgwfI5RGhodQtfHnwAzjWBm7g7ORmSEiOVehGBi3YSZKBKqZqOYjRkwGzib11TIRjETnoRoCHWI&#10;YGb9YJ0hoNnrbR44JD9a+O9SN/kwek8cQLTBSz7aYGayMH+A7ozhYKZdRhgbIyQICxpdGUYtE64G&#10;zKZrz9c0TjDhbJZK9zIUekumG6ATzIzQMGDmQyIkDZSNYuZnBohRjoAS+Dimkf4EMdUbwcA/zznq&#10;9RnGJAIeaL3SiXflpht+I3fc+qkU0u8V/dGjKWZzbpoTyDTuF3XhJlbiXChI4Uo0DFW8boAxCChz&#10;JhOgTH+Via/UbhVUgBkw4JZJVBgalw1bUKYbow6FyooLRcGKvosHi/tVTt/yEjyQl1Utp0KWWiaY&#10;TVQJjSF8TjDTONEkFnhVPFXzAI5n1KorX8ADXiAx/2IFc8g1T1Xy+D97UMovfwQN7tMA6kLcY7pN&#10;LDAbKBsjmE2MJgsLjSqA+7EABtW/vBRbABZgDvqXS00B/yfyklR55orLPVvcFc9BZc+XoGeR+KCM&#10;CWbCmGYUM6HMz6kWDZhbmrZLT9d+mTQVYJ5wQJr70LsAmGsI5gH0WCa+Ku3XfT4w5zoBAYC5phW9&#10;HChmRmZ8FpipmC8J5vEPYp/7AWWC+bvixu8TUN9JzrYkkAFcVc30nTvAzPhlRmcYMHMf+ph91UtU&#10;LRPM+h3uQQz3oAYqq7v/iEyd+YGCeep0ujDOKpR7+84qmJnrojG/TxoyexTOBDPD4KiaG2I7dXIJ&#10;oZOFoq3X/Mo7pSl1UNozx1Qx031BpWzgTFDT99ySPCTNADO3bZlD0l1zXCY0n5FJrWdlUscZuQrX&#10;cv01Z6Wnc4901EFgxFAPFMwwgNKoZqfQYX1TOKNex1CvjGqujWzSwb+W1G6cax+2e6SWkR7+jaqa&#10;DZzV32yHzyU9KPeBDerS4OSTS4GZqtiAmT5mnSbOHB52+B4VMmHMe0QjpOOs97awovG1UcnDIO23&#10;3BkEs1HNdKuyfiiQbWN0U9vEo/L1J/+nZPv3qp/ZqGWToIxg5iramcw6Vc6sZ+oOHglmQtmAmVtG&#10;ZTjh6gQzt+zi0/i5jkbG8EeyaxWiTqDT/TESzAaETijTCEOCmXG9/CPFP2N3p1Up27DoazugWeMY&#10;xsI0gjde/6ncdtOn+tpM8f5TYDZmvuM1EMqhClQmFKRIFQcwqLCtke4CIDwEZmuKKHMIMFzODBhw&#10;dJcFhLGeORQ29S1Hd0htkmDmyDAUfRCNS9kCgHkBHhRjl5fbankIzEywRLVMGwlmujR0INS3ApBh&#10;kvrn1Lwu5r5YqGCmK8NfMUcqLn8civlBqRjzqLo1gpVDYI6iQNBtwTzQLFB8bRQz32thQQEyioCv&#10;h8CMLRWzF2ofytHjhXKvel4qy58Vb+VsFFyAWSE1BGaGl2mIGVQzwcytUzG3Nu+wwXyiCOa6Ipix&#10;z+cFc+9qBXOujYoZwO/adEkwO6E8Oph/DDA/jP0eUDCPHfMd/MeHJGpHZhjgOsHscdO3bg0AcoIJ&#10;XR6qjAFxQpm+Zippglm/A5gj8TclnVsnLR17VTXTlTFtxocAswVlA2YmIGquOaBKmNaat+OToXJb&#10;0/ukv5FpPvejjAFWAGAeCrMhsV/a0vicg38jVDMhrb7m1OEinFuhvrtwzIHG92Ui4dx+WqYOQEFP&#10;OCJd7btxTpRlzgYMofcIMBfVsu1jdoJZ6x/qlVHNfM19GY3RECOc96jVR7fjWFuKqtn4m52TTghn&#10;DgaOhLITzCPdGSbrHcFMM2BmnS6CGddJCBswGzgbQDvBbOKbi2AGl0wdoXBUA5hr23fJrG/8XhLq&#10;ysD+Nss4s1eTvuE3zU07paVlt6ZAuAjMBsgjzY+KZ8GVvmWC2QK0gXHR6E7AxaXqN0lT9z7AATAv&#10;RyGswP74PlYEM33Mq/TBpLz2A8Ofpim02arSRwswc40+ZokzFiDsKfPRrVZ/J+A1sfuozuqj2yMP&#10;lTxp8JRMn3xWsswbAfAljGImLC8B5pENBBU7wUyLuvCA6J/CQ8yxqwYoF+xZe2ZaKK2v5RhUM6eF&#10;QnHzeCiULCRZFFrGLNfEoWIS9CujG8YY0Ng6PNgV4ip5UbwVC1Q5cxDOAjPD5HCtdGOoKwPHs/3L&#10;FpQZm2ll3eN/DAKw7goLzPQzBwHHiH8RCg/dGPPEW/Y8lPKjUvqFh6CcH0NjACVbie+ZjAhgjqHA&#10;cFFZBsuzcDHPsy42G+UMKBZASy2bngpdVgbMoUpsXWjQ3YA0YOtCI1DJxEUwf9UL6kYJAUAEsw4A&#10;AsIc+AsBUH4oTA++4zZKMANKuSzADMXc231AJjOOeRBg7kUPg2DuwXX1W2BuA5g5+GfAfA8nmDzw&#10;gUz96u4imAs92LeDYH5LfcwTpu6XfD0qpg1mKl4mx1cwO6BMu3gA0ICZ09m/J2Mu/7YwMiMUnAvV&#10;jMYNipfAdYK52jUf24X4r2i0GKfNQT4bzFTXhDP9zmmAOaEDgIxnRvlPcM3DbdI3cEymTrsg06d/&#10;qK6MPoK554yCuaeVeS4Oq1q2wHxYOgpUzXRpHJarBj+WGX3nUXY2KJjZa6uP7VXodmSG4NwDIBt3&#10;hvqa8bnCWVXzAQV9b+1JGWg4JYNtzNl8Sib04VwoK41M6QmQ1gKkNTac8zifFaEBAcE4/wAHAVm3&#10;YF4oVdQtA+aMb53uWxPaLI2oH3RlNKGO1EW2CV0aRjWrv5mxzc6JJ17C34IxlbOxDBsiNAyqmn2A&#10;uhccYHy0B7+vhnp2v61mwDzMz4x6S/Aa1ayD+LZF8T5mA5q52NXPDDBrLDJYaOW+AC9s16tO3Qak&#10;45m10gaBEat5T7hep7W/BWZaEAzoaN0jvb2HUQaspeSKYAZvLzMKmWaUM7cBVED6Eznrz8z+I5wJ&#10;Y6pop3Eh0lzbdpl0zYc6Amk+j1atwM1ExSOUAVwaX5v3ztc0JmSJ0T0y4hxBnNf4ZtjyMMysvW6H&#10;KkmG02USa3W5pcYaADOOgsDFSbGPujRwwwleA2AnmA2sCWWqZePG4DauicjRtceDZrgOp6XSzPx9&#10;dpnYNWrJ7xHmCjBdI476cqAizxl+ie2AMd0XhDNfM/McJ5S8JO7S+QDYIlWuXFPRAjLMjsQwccvD&#10;QuSglPkdfedMy+qH6nSVEYjPAwYvSjS4BC33QnyHYzOOGAq5/PLHpOyLj4pr/FPiK38B3TqoaYIZ&#10;IKYvjNEhfa0H9P4ywx1jq3kdHMCgf18LWcDym7HgEMy0UBUKlxuvvXg2UMOuihfUx80Y6iCjQqrm&#10;4XlBtQPAAYAo6IE6BpiYmyPogWoA1ENerraNcgAw1+RQkKGY+3sOylSCeeCAtHSjh9G1HqB9Wwp9&#10;qyQ/4VVpuW6NXPHtXXLNj/fJ12d/pIN/t/3srEz+ys4imPPdqyTb+YYqZroyrr35AwDvHYkmbDBX&#10;DQczYUwbPTKDYH4IYH4IYP6BXP7Fb0vpuJ+gUXlBEjFcfxSV07gzAGYPGiQrIgX/H+8JbucAIAHO&#10;fcN4nWHYHHobkSDdHSj/YTQm2fXS2b5Ppk46JzOmXpApgx/oklCE8gCsH5DsbTmp+S3Uz5w9qAmK&#10;ODmEuZevmfRLmTHwEQBlhWlmgpugTndJU/yAtAG8GplhwOzwNdPaAe5WALyFCjsF1Qw499XSpQE4&#10;d5xCL/Worq/H8Dy6TerQIyScaQXGHOOcef96ycEYm5z2rrMN5daDcgs405LMh+EBwP0bFMaEM1Wz&#10;gTPjl81AYNHXXPWOGoFNlwaVs9P4GQcJaSmc0xhVNo1QV381wOyEs5o909jAOeTCMwEHjNENE6Nw&#10;BGtoZiYwe/asE7oOqjFAm4AOQ2hla8CJJMod6rfOxbDBzIlknGHdXLtZejv264QuHkfBDNZS6F4E&#10;ZhoHAjnrjzDmKLwTzApKKGljgVKcBAdKMAFN/yFVV9yHSjqGFiWBC2J6QieAjf0pMBfPgddOMBMS&#10;jdlNCimNdQZICOIMoJyG6kin30H3GA8TENRZhYCyUcgjwWygrP5tG8xWYDy/fxeQtfxaHHQwYGZr&#10;za4SwUzV7ASzBqzrbCX8BkBuSO/WuOU6TmmNr8dDe10HVr0VUFTVSwFApvd8Q90XlgtjCMwEsTMS&#10;g4qZro04HnTIA8hULpAqgJkxwwRBJLAY8FsIJT0XzxPqFTAmlAln9S9XvggVgHN6XkEBexWFEbCL&#10;rdV81SxMTjAbBcAoERpBrfdfZ4NaZYOx0LEQwbIcyn2OuAlmujEApghUoxPMTC9KMEe5Cnc14ASo&#10;E9IEc0rBvA4KYtdwMHeNBPPKi8D8lSfPy233Dwdzrgjmt6S2ba3c9uVfSm0TusWfAWYTFjfSnTEa&#10;mPmZp/o5QHkZ4PzqqGD2uOfqe2aXM2Ae5vbA/oQy4RzVewgLMb6Zg6DboU5PWmCeeH4YmAc6Tiuc&#10;dbkoRmbYYOZKJV2wwdZT0glFzaggyzgwt0MaovsUulTNBHN3/kQRzH11p3VL1Ux4E8y09vRBAPyo&#10;DDSdkAEo9R70DlsK+6UhQdfDLqmPoBcY3qaAroHSLQSgnHG+HM5LMGd8DHejEZKWalajcnVDsQKc&#10;hDDVt3FpENJ0aTBKQ6MybDgTytEK/A6vCVwDZIqgkWDmQKETzjS6QpxgHgZnsEAnmNBdgeuLVAGs&#10;FQClbQpofMbevAFzMU0D1TLhjF6+MdYT9jB1+bfo20Uwk10GzEx7kcDzzqfRg2Z9pleCwgcsDUI9&#10;A8yLsCO6mwCzn1CmWgaYQwpiC8w0vubU7IvAzJA6gDsKIOYKG1VhhW0wW2oZFQ9/huDlMjg0J5jN&#10;a5qCma4S/HZUMAPY2kIBGLmYgRRaOECD6SpTkdVSm39P10pL4g8TzEMgfgcPzfJ90dJUywplq7DE&#10;XBzss1pIvk/hoXGaKSFLKNfHtksNB/PQbUtDEbCLpF0jqIEMFQL9azB1e0Bh18bxm5QF5oY0Cm8a&#10;BQcKnw+N4YiMAY5QMQaolt+8CMyMW6bvWldAjnJLMKNgQS1zYkgAgHWXc1LJbHTNX4CCs9wYEd8C&#10;dIcASYC4cszjUg4wV3zxcTQGz+H+zUchQveaKt0GM49prfDypoI5G4WyQMOnBc4GM33ifG2BGWWA&#10;ZYNx197lkkui1xJaKdUVnHWIBoIDkKqYF2D/RSiABDPV8TJcHxp5Ll8FoBPMfJ2IoFGK47nl1kt7&#10;y04Z6D0kUyYft8GMe96Fytv9loI5RzBfCzB/a5dcTTA//6Hc/eQHcutPz8qku3comOsJ5q43FMz5&#10;9regmNfKlde9L/XNaz8TzAQy45pHqma+5uBfuQPM/Nztelpi0aW2n9kGs07LnofjvwBwc4Hbpepn&#10;5qomBswhQJnGHkQivFKyDJvDPVAww+JR3AvUo97uozJ9ygdQzudlQi/BfNoCcxdUc/tp6Ww8Ks1Q&#10;zc05TjaxwNxdd0x66o9IfXIHeorrUTaZ3IcTP1AWI3ulNXFQOtNHpJuKOYfGD2DuA5D763FMGF0c&#10;7fieUG6O79NtZ/aQ9Dccl/5mgJnLTxUOSmNiL0CPch3ZWYSzujUYr+8HKP0ApQ1ny6iaAUFVzW8C&#10;rgQz3gO6Ge8G/G4LFP1uaUujB5DYrao560PvstpSzTROOiGYNZQOkDWq2QlmA2eCeaQZOBPIOqnE&#10;wBlg1p4owJyEak7i+uIcX6oEnMvR6JahR0SrwHMmnxTMljFFQ5QKGUqZQNbcQdgyZDipogf/EfUq&#10;BjFG9wcHCn34TsGsi1+jLHhX6vJURnTSpcEVti/TyACAmUmKit1Uo4gcxs+C9I04oGyMCpdA5lIs&#10;OguwwunGMGB+TcHrBLPTDLT5O4KdA4hmEDHAeGUYZ8aw5TFdCvqQ6YznDBpaLr5Gutv3yM13/Vbi&#10;WbS0QRMB8o4OTKTxEAyQaWwYhs7L616Ja+T1rtZ96TczgxRmcCIHVcAHzdY35ibgUfDt1tsUFFXY&#10;ie0AMsG8XerTm6UmaSaUMFac8+iplhkiZ00ocYKZ3ao0w45sP7YFZhYgFExC08vETQuFE0qqyp4V&#10;D0Co/mVAOeyZhx7P8+Ia+ziA/AjsMam6/Enxlb6AgrMY14zGAK1yHOBN4N6xARgKyUPDFQFo2dCh&#10;AeSWUKZp2KKCmY0knos9IaaxZpMC1lPBwcwXdYJLEJDmIGMRzIAwYRyFQqZRaet7/C4VQYOAnk5d&#10;Dg2qgvmwgrm3H3Do3C6FjrWS61wt+V7AdsIKab3mbYB5p1z9o73ytecuyJcfPye33HdaJn55+yhg&#10;fltdGfWt66Su+WLF7JzxZxTzqGAex30f0inZBPPYMT8QV9UTEo0shsIldOnOgaDxLQKQ5wLas7Gd&#10;g/cLi2A2kRnqzqFLg+lB8Z5g5kShKKDMRFHxyCopZNdJV8cBQPmMTJv8AdQzwNnzvipnrmrd3wmI&#10;ApKcBdhEMOehhGuOAMpo0BqPqZBI+6A4UTaTgHPOv1Xqw3ukFaq5M3FY+rInpD93Ugbyp6QfankA&#10;UB5sPKcqmq6O1iSADzDT2tMHAO9j0t+IZ9J8QjpqD0trer80xQBngNlYXcjyORf8tM2S46w9tfdg&#10;KL/etZLm5BfUmaQLPVoqXxfUrGu95H2bcX070BDsVWuEGq8JbJVM9dBAoEZo2NO16W8eWe8MmA2c&#10;RxrBTJeGAbIxpifNx8AGgDmDHnW2GsxwgWNVqzVrX7AUbIGFyl7XoADLpYHnBUHHXrY1CW0IzCZQ&#10;ggIzCUaRfwwxZjQH8/n48B1dmTpnBFtdPxBcNatAqWL20pXxOcBsQZmDPjQLmE5jZaULggN9EcLT&#10;dmMQzJYrwwIgwcylcAwMDZAtpWx9F65A5efq1lDiJuxOFTOOabLHGTBTLfMPE8pUzGko5kkTjsoD&#10;T/2rxNA1ZuTCMDBD3Y4GZp6bycZ1JQg3YIV9uH8N1DLBTCjTODDBmUhOnxULAhWyMTNDqV7dGLAM&#10;IJ1CgYm+hRaRatlyGYWoXC8BZsu/PBzMHADkd/RH0wXiKZ+napnLQzEaw4A56AYcy5+TqjGPKZir&#10;oJqrxz2L5/TiqGDmMQ2Yqej5nhAeCWb1f9muLDMhiWCuy64XJtuvLp8v1WXDwRyouhjMbFQIZv5m&#10;GJjR06ErgwNMBsyqmBXMb14SzF967Kzc/JP3ZeKXRgFz29salVELKOfrcO8+B5gZpTHSnVEyljME&#10;H9Rp2WMu/45c/oXvSmXl4xIJL7LAzGnmo4CZvZhQ4CX0KFAf7MgMA2a6dujmScdQbqOr1MesaVXD&#10;b0gu/a60teyRyRNOKZgnDpxDgwWAOsDc1XJCZwESzC25gwrm3oYTqpgJ5iwERApllYo569sCcO6W&#10;FqjmjvhB6UkfUzgbME9oOCtTWj+UiU0fqHujPX1YoUz4EpRtqf3SW3cU0MfxeQ6AuiW+XwFqzFLP&#10;u6Q2uO2SYM54UP8UzoAyYEswp90AJwBMOPMYPF9zfI+CPue1fM3OKA0FtB2lQdgSuv8VMFM166w/&#10;qmdGUjHlAcCcg6rPu9GThqonnMPlb1hQhgXL6aoge6iC7UgyB5iNEczkIEWmAhr1TH3XAHkA7wNg&#10;KusPFbOuggK2mmgNjWpDj/YzwIyKB1XErY7AVzDlJ2ObDaCdhn3tiyGUDZgTNpgttYyL5sVW4mI5&#10;acM2vtffAMhhRnMAykECny6SMlwHQMCp4CH+SUA5TiDbYOYMQY0rhMVDq6D2VktvByrs9/5aYnmo&#10;Ba6LByhn/RxosAYhDJg5OsyGwWoU0I1EV4WrQCSrAXP/O1KA8uVKEAQzYyxp9Icx65V2iWB80FTI&#10;dHHQ6qLbpCG+Q/PNNqI72ZBiXgx8n0SBCLymLaUH95kPhoN3cTQmZqYfs8iZSIwUZ0+F1glzN1uG&#10;7hkjMdA94mChv2qBuKCAXYCymwmLPPPRPV6oYPZXzgb8n5LKy6mWH4ZyhlouewGtPcBdtUSirmU2&#10;mPFccA9NZj+COU21jsZOFzdAAYsDzOyKJXGNOpHIVgNBXL9RzHn0UnRqdulcGGBEMFfaihlgDlQt&#10;1kHCCMFMGOP6I9XWNu5bicYUYI69LQ25DdLVulsm9h2RyROPAcxQbN07pKYdYO4AbHtel2z/cmm9&#10;+i2Z+Zc75Jp798jXnr0gdz16Rm768SkZvGsbwLxxGJhNVEZNE1RR7WqJJ14Rr3cO1C4arQoLzCYS&#10;g9tLgXn82J/g8/ulrPQnMvby78sX//z7ukwXV4dJ4pgGzH7vQgD5RYD5eeGK4D70XujOoBvD+Jmd&#10;YPbh/qQir0kGipn+xqjmLXlNG6rm+h24F8dl2sRzMmkAqrn3jAXmLgvMPW2ndLIJwUx3BjPB9TRA&#10;MTdxpt8+lFvAmXHBgGMW0KsN7pRmqOb26AHpSQGymeMyAWAeqD0tkxrOyfS2j2RG28cyWHdGurNH&#10;pQ3gbY4A5rHd0hrfK135w9JfD5g3vS992HZkDgPce6Q5ukeaIrTdum0I7ZBaP+AMqKr5oGipbh1w&#10;HglmWtazUdU2oWxUM9/n8PusdwOADkC7AVeXFalBs/zUdNUMgVlf+y+G8xCY6QoZAjMzQTJRfR7i&#10;SZeI86+RvBf1UJX9WxKvAHzLUf7LAGiAmb7mGIFsj0tZ8zqGg1lZaHOQFld403/9NuoQAI3euQlo&#10;oOj0E8owH7jnA3v97mWjg1mVMiowR+9DVUtRyQCTCu5j7TfcCGtLNWtLYV9MEcxU0gpkdGP5HcPo&#10;bAsDwrQQABwsxbmN4T0HFblVmOMYDNMjSIwR0oQzwUx3BpVXPooKXtgoXPo+AQXGxNcGyjSu8GCg&#10;zJUfhtQ6fUo4rhtQxD5Uy6qUoTxqCV120aiWvVAgNpRp7E5ptAb2Ibg5cMGRZSZnaUxuB5jx+yRa&#10;9NgaVcjqy4daNmqUbgn6jC2VbAwtt6YUhYpgWsSINcMwFXwHYEOrDch5oEhdpc8BzHRjALqAsgGz&#10;t+JZqRr3mJQzk9zlD0v1+CfxTOejgVuMAvNSEcwJHCvpRTfaDIji3GkoZ53NiefIAsaWPoXGgFt+&#10;xt+wEDJPNxMuMcyPsdeMMHGPf1E8ADMHGINVc1FeoN4rF6H8LEZZgmrkgCMN56ZxVRyuI5kOv4n7&#10;87Y0Asw9bXtkEsA8aQK65Q4w59tXS7YbABtYLi1XvSUzvrkdYN4tX3/2QwXzjQDzwJ1bPhPMhRo8&#10;9yS6kVwQFmAud4BZVbEDzFTPw8E8pKj5/gt/9gMpGf+QHisRRxkNo6HyA7SeBaqUuTo5F8JlUv2A&#10;b4kqZYKZ7gy6LxTOPlbChSijKyXHGOYwI1/Qk4TxnjTmt8iEriMybfCsTJlwHpA+KxM4CEgfM8Dc&#10;13FaOpqO6QCghs0VDgjzKQ92nJEJLaekJb0PQoJxwZvUCoBlU3CXtEX2SU/8iPSnj8tgDg1azWmZ&#10;0vCBXNH2idw8+DuZ1nQBavoYlDWUeJgqG78BgDvSAHoNjt8M5d54Csoaip2DhDFYeF/RmkN7pDGw&#10;U+q8KPseCBrvZqjhIeVsqWa6NQhl9GJtMNOokAnk1iT923tVNdOlQUAT3OracEFwAc5GPVNJa7Ij&#10;NEI0iie+H2nFiStad4fAHGZ8M8p+U8NuXWsvwygojkGBA2m6TCpRLypWSxRwpnhTdydVs20R9uJR&#10;J5xwdkKZbl2uy6hswf9m3uwo4EyxaZntHgRD6SHwQfxybsNlTHbuA3TNpAEDZoZDEcxFKJejW3oJ&#10;MA+b6YeLIZRpcdsMlJ1gHgnlQAkAT+NrGKEcwjHpDokDFoyFNnk6DJh1dBTQYFhcOvqW1MShjJKo&#10;hA2bJYWKnhoFzJZSNgN+uJlU7gBz3AVY44FxFJlqmVDWnLE2mPnQ+WDVt2x3pdhCE8yF0GYdsFAo&#10;22BuApjrk1ulJoEGIrgKlZCTd6gg6QKwQtVULROIUKsGzFaIHMHMRSk5ldtaRp4jxxxAoG+6mpEY&#10;Nph97jkS9gOANpg9ZQyRe0RK//wBBbOn5Gk8F0st041BMCcUim/ArIRSOiGA56fPHvebz5K+MkKZ&#10;RnXNZ5tn4iTc6wjAykkxdMXQXCXzPhPMLEeEctyL39hgJpRpGTaoUN2N+Q2AzT6Z3H+0COaW3p3D&#10;wJz9L4H5nSKY06kVqnI/C8wGzqOBmYODfP3FP2du5gcB3hcUzLHIK8PATCjT1J3hWyyM3+b0bY1p&#10;NnD2vYxGdAHK7nL0GAhmKDBAmfeTUTp1mY3S07pfpk44C9X84UVgpnKmO6O15qDUpwFQAJpgnj7w&#10;kVwz6VcKz5oQyo6fU503AY5bpQHAbA3vlc7oQelLAbIA88TaMwrmqzp/Ifff8x9yTfenCuZOxjPb&#10;YG4OQ21DybZnDsoEKGbOBhyof19D6lpjB6Q1st9he/E7KGf/DoVznW+LRmrkoVo1lE7hDCiPAmaC&#10;l64Qp2qme4NwpquD4OY+Tp8ztxpCB/iyjpqp3QQxzQlmmlHNhDLDYQnmePRd6eo5Ko11OyES8BvU&#10;B15njiF9qOu0RNVbygmCmb5mGoMFNCMcYWy7/whmss+AmcIyWIbnj99n2dvGsfTcqrRfs0COusY6&#10;p2AupXhbPARmQtZyVSxF5XsDXaPNnxvMIxWz8a0QykYtO5WyAfNFUB4BZrY2dIMQyjpJxYYyXzNx&#10;vYar0I0BWEwdOAH1AFUL1ZxJossEpZoO4OH78No2J5jpSzZg5mvTouVQiBj4Xs+kQ4At1bB52NpK&#10;275ldo3MQB/3oQ/agJnTTamY6xJb1G9L31F1Gbq5ADNdAFTLJtrBCWbL14sWOwz1EGFODnQJY1xK&#10;B+eGsmWQOt0GbroxAGY3J3NUz9X45VgIStzLpEVPSxnUsgGzH/COuABt9HyMYk56UfltMFMxGzCz&#10;4WNB4bOkAnCCmQXHpHglmOnGIEAigHzV+LlFMBPKnArOnByc/v0nwQwgWWBGTwdgpmIe7D8kfb1Q&#10;gV1DijnX9Zrk+v/zYM41WUmMampxn0eAmfkvnGAmkD8LzAbkXwCYx479mcI3Glk6DMze6heHgdnn&#10;QePkRy8FilnNBnMCWyrmiHfZMDCbyUaF5HrN+Tu5/32ZOnhBwaxxzLZaVj9z6wlpqz1UnJ7dUXdY&#10;rp/xV/Kz7/yTTO04jzIJ0DjAXO/fLi3BPQrm3uTRYWCe1fFzeexbIjf0/1b6c8elK3nIgqwN5iZA&#10;siW5V90YE1vOyKRmDhYeK4K5LXpAzYCZ6rzehzoAMBeoZAFmhZ0NZgvOQ1A2ZgYCCWca4Uzl7ASz&#10;Kl9bMRvVbCBMxUxAs3frNCeYkwCuUzHHUEfvuOuvpLvjsLUaEUQQrzML8ZXjOBJgmnRhf3CCYA6W&#10;A6SwQAUMbAsCyBryhnoVcoF1hC24pyyk+w/bjA9c8q0BN6CYeU43uOXwT+tYmrIPvAVnh4HZWC68&#10;Wia07cUJlimUPwvM9DEbtTzMlUE421AeqZQ/C8zGlUFfM4/DUU0Cw4CZW21pRoD5tmt/I+31OxV2&#10;adxoZnxjWJv6lW27FJg1PA4PjA8wH9gMMG8FlHdALQPMtlrmQ2Vh0JUiHGqZAy21EaiR2I5hYG5I&#10;4LexTTpA6S5ZBDAzBecSdQEYMNO3PBLMDN2xpntzhuE2dWdwNhOXeg/hIXvxHNylsxXM1ZWc7Tdf&#10;odzauFbjl10ljF1+WMq+8KBUjnkEz+45G8zoUqOLRDCnoMpSuK4UwMxCOBzMdBtZPmiqY4KZhYfP&#10;mM9Xn7ENZroxqJwJ5mqA2QswE8r/d8E8oQ+KrmePtHagK9uO+2GDOd87HMzfeO4zwNwBMLcSzG9L&#10;vuFtC8zplUUwl5XfL6W2P5ngpRkwf5Yrg9vLv/BD4WrjVZXPSCTM1UzQHQ0sA4Q54284mDkDkCua&#10;mBmADJEL+wDq4AqdYMSB3DRDBnEfCGQq5jgsG3tHWut2yGDPCXVlTOo/NwzMtO7Wk9JRTz/zPk2K&#10;T3fGrVf/rTz/0P+UK3o/QVncA1HBHBR0J6BM+9CrC+yS9jDUdfywDGROFF0ZV7b/XH7y5X+Va3t+&#10;LRMKJ6U7dVjaY1DAUUs1N0K5NgGUXYUjqsYJ5n4uUZWEah4BZlpzaLelmi8J5vWA7MVgJnypkKmU&#10;DZidqpkuDfqbjWqmGUizjhLMBs5OpWzMgNkMAEaqoZgj78o99/ytdLcf0rBUjkPRH55lbmsbzPQ5&#10;kxMMp1Uoly0XXzkM9YGrkTDtcCyEHqffimjSCA1yEOKULsDGLK47zIirN9XPzDkTZuCQRn4q9wDm&#10;EFTzMDBTRnsBkRQO3lm3VX2DCmRjo4KZERsXg5lmoPx5wOwfj2M5wEy1zD+VBiyygIYTyk4wc946&#10;w+LuuP530tGwC4X6DcAGoKNChqpltq0ilKutm0soGzDTOEVcp5P6Ob2UMKYLY7v6jfmQCWwzKsw0&#10;hEkULKOWmYqQMc5F/7IN5vo4KkRoPSAFRTkOUIbStdwYqKDGjTECzBwAZOhOTZyzBjmdm26MzZLw&#10;vYP/ugqt8yuA8gLA1wKz10U3xkKosJfkxmvPoJBASY9/Ekr5EfUxu8Y+BjDORiFZBCg7wfyarYZX&#10;W902RoDgGgyYCWUq6gzuqxPMJhSIYKayI0zYA6Aro7pkrvjKXoQCmX8RmI1/OcHE/MPA/DrAvHoY&#10;mCf2WmDu7UYFJ5jbHGDuGwnmj+RLnwFmJjEyK5jU1L0lmTT+R2AewPy4KmZC2QCXACaYaZcCs4lz&#10;HvPFHyuYKyqeklBwoSRi6M4CzN5qC8ye6tk2nLlYwPziFGyCOQnTWZCAc8CF+gQ4xwMrdeCaDR3B&#10;zHvLiKKG3GbckyNFMKsrA0DubX9fjWDubjpenAVION9y1d/IQ9//F7my/+fSnj2o5Zi+ZvqYazxb&#10;pdG3U1qDe6UjckD6oJo5ADi5/pxc2faJ3D75b2Vm68cA9VnpzRyVjvh+wBnPAXCmYuZgX0tqn3TX&#10;QG03npEJDaelC/sZKDvBXFTNfvqILw1mKmCnEcwEMP3KBDLB3BTbraqZbg5+l/FYCtgJ53DZan1f&#10;gLCypopbgsqplkcDM1f1TifWyxXTP5LGwnaUeWscitEjGcDYCWaKOvqV6cYgnP1QzFzWjrP8agu4&#10;7gyEXWqdujUMmOmKLUTfkQkTDkkq8zZ6VoA66xAnrOA7A2YVPWReGXq1gPOoYOaEkgIKiq8U3e9x&#10;89A6LIINV8n0hxDKTjfGpcBsQGyM7wnlS4GZn+ufAiDyAEaeEysADXVh8M9Q6WKr6g5wpirltOJa&#10;3GAqvzxVIArC8CmhOAYnhCiYV6tPmT4jvs8G0F0OWv4pFmQDZypnPlzTdaIxKiPD2VQc8ItuA4C5&#10;RM5wKNO/XBfbCPC8LV78F65QQiiHFWgc4LHArOFxCmWGqVHlvys1iQ1Sl8SxqbjjWzTvBtMS0pfl&#10;wX13lcyHzQGg50gAIIgElkg0+LJcO+ukuMuelcpxBPNjGsfsLXsaQMQ+LgvK4cplAPMraOws6PJe&#10;Ecpq6GVwKS12sQhoDgQOwdpybxgwW4OXgDtA4q9aimuZi3PNA5jn4nksUDj7yxcMAzPVsgVm/BYF&#10;kVBW+OMe5OPvAMybAKEDAPNRnWTS3QUIjACzRmVc9bZc8Y2dAPNeBfOXHzt7EZizAHOmHdBv4Zp/&#10;b1pgrkWZSL8BMC8AmJ+Q8vIHAeaf6EomAd8TCmBCdySYjZo2YCbEx4+5T10ZZWWPK+gJZsYrjwQz&#10;w+Y4Vd7LexJArwFqmbP91J3hR13wvKTuDANmmgEze4H5xDrpbjkokwc+UDAP9kKldpwZgjJn4zWf&#10;sGYBMndGZo9M7ftQbp71W7mi/xONpCDYalGWqZY5GNfo3SEt/t2qmnugmunOmFJ7VqbWnZPpDef1&#10;9fRGnAuquSd5SDoB57boXoAZcAYgqcLbMgdULRPM/Qyvix28CMxF1RxAOaaKRT2yBgABY0KZdgkw&#10;GyOEef3G30w4W5Ea2JegRb1kPHQCYA6WQGhANDWgTjahPjJCitPEi/vCUl4DZvacLaEWA6BTUMxN&#10;hR0o7xzQh0ByvaGuCyeYCeo0hZ1rNZiGnmLlG+KvfB3iCOUZZXj61HPS2bZPMnFmjmQUmcVDumI7&#10;6nfILV/7vSRa35Yq/yLxoi6GKixGUnwy1Jh1jC6PaMUywNkM/jFawIYyjX7mWPUr4h0/X6rHzh0C&#10;Mx3T9IHYQKaKcqrl0cDsVMpGJXOrytiGshPMCmx8Tz91ApU3j9YmH7Vn+V0CzIzOYPQDl3spxNFq&#10;ckIGk6ow4ckIMFtqmWBGFwav2Qoy21UhuOkiMBeCQ1NDi90lvM9hX66zRjA3JNCqM7XiCDDXRN4D&#10;yF6HknxJXRl0YbAlHYrGGA5m+pYJ5trkRqlLcTo3/cubJRWAGsD/9OE+c6UTF54JEyBVA4JBD6dg&#10;c6rzMnVluEqfscH8uFSPfxpwnI17hn0cYI65l2svhFDOBN9WKHPBAL7nYgYEMwcB+d6AmRExfMZa&#10;ePiMAVeG+tHHbPm8LTD7K4YS9BPMHPwL49zDwWwpBMvHbcD8LsBMdWiBmdOyexxgzrUDriPAfO29&#10;+z8nmNHw1q2W2jr0CtKrFMyuqicB5odUMRPMocBTo4J57OVclPViMJeOvx9ghnoufVgjM+JRC8x0&#10;ZTBcbjiYh/JmGDDX51GeoZzpX9Z8KV40luh9EMzGzxxDT4Xlub1hL4B8RsE8se8D6e+0FDMH/ghm&#10;5s3oajymg3+cZcrp2jMmfCLTej6U3lpOFtmnylP9vdVbAObt0uzbJW1QzV3RgzIhe1JhPLkG5yic&#10;ViOYJ9e+L32cJZggdPdJM6EMa4zvlubkXukpHFcwT6w/Iz1pqutDCmgnmHUQUMFsTdf+PGDOejYO&#10;M147wcxz0/esLg26KaiEHWAOjMczx7G5wkkLGqgG9GQ1f4e9L+uxE8ymB00wc0JXAT1VTjBJEsoV&#10;6M0BzGkYoTwEZvwGDIly8knVmxBbqxTM8cgaueO238vUyad0FSWdiEUegn8E84TOQ/Kth/6H5CZs&#10;lMrQAvGw91pucdECszVoyLpVBLNPwQwDPDxQdjS6LOiA9o5DQRvrUMwK5sWQ8RaQeWLGGV8azDw5&#10;FTKhTCBbCtlSysavTCDj2ONxTrwP22DWwcPAG1KX24DWbIt29TUSwwZzEc700wDMXOU6BYDX122T&#10;RrRQ2QjjKFEQ1JXBh8BpoIQxFDNaPYI5WY0uixeKHBBnJAYH/Sy/sgXlHB5sGgpZ/cowAjqDFljV&#10;cgQKJMoVFQhmC8o0FojGxFaocBSW8uXiwf/14t5Z3X+OuhPMqwBmnJtg5nUzPIfuhMhagHkToAzo&#10;4xi5yAbsxwKARhJqmQsYuMYvAOznQT3Pl7BOc0Zjp5MV0EUvAZjHEsxP4jk+D8X6Iu4Z7qntXw5X&#10;MsplBcBsgdcJZksZ416isaKL42Iw0z9sdbkYIsSGhT5RH+A7BGaocw8z2y0YAjMUtULZu0KSfhRC&#10;Nk5FMAM+Ydz/mAXmXoB5sOeI9HUflO5OVLAOdIPb3pFcG8H8qgPMu+SGHx+SbzxLMJ8bAeY3JdsJ&#10;KLe/JplmlIuGNxTMdXVrAWb0PAK4h1VPWWAef5+C2ed5bASYOSB47wgw3wcw/wz7P4h9fgYw/0RK&#10;sLVyZuCeBF+xwOy2wMxYZoLZDTBz6S9GZ0RDy1FGX5eu1m2SjeO+4vkF0HAxlDIVBlgcYOZqGHRn&#10;NNbskP6ukzr4RzAPdJ4tgplGMPc0HZe2moOqmLuaGJnxsUzpOi8TGk9JV/YQoLpnCMweC8ytgT3S&#10;GT6gYCaUDZgnF85AOZ+TKZx4wqnbScvXrPHKgGODqmZAPYeeTe0pmQSITyjgepJHRgEzlG6QLogt&#10;RfVK+ywwOy3nxfOEUOJ0bfq3G6NQwjqBhYqav+XMQZRdKmaCObRRJnS/Lz0tR1AH0ajjnHSj8Jz0&#10;NxPMHEsilJ1gjldDnKEO5IKE75sSL0f5BJRTVVDPlagntisjAzBzGwM7orAget0+sgj15K7b/yAz&#10;p53G69UWmBXOECQAM1deeniBSMOMPVIVWwIwozEug/gEnGOEMeoXBwwVzKijMQjjy1iB/GULAeaF&#10;qpA9gLG3ZIH4AAAvfaOwQAlgDKXsJ0AJT04GIXh5QGytWL3hQOYJIqB/GEAJldGohgliApgwXgwY&#10;o0EYZxlf8/sIQEZFTXnP1JZd/YdlxowL6oelX3kIzIAcw9yqAQjPKtFkRMl10jnplEyc9ZEkk2yl&#10;AWY+BK81R99AmbN6OC00jYeUxcOqYQYuQjkE4NrGlpahc3yQnNfPVXytUV9LVWvUBlpwKgh27yyz&#10;EogXoHx5fV7cKx8aIDZcdMtwwoYO/EGRWvHLaCz8awAsTiiBugeICWSqZV1+CoWF+/uhdH1oHKtL&#10;0IMZP0+8pYAew998gKUfBaAaD7viBeEK2JVjnpWqMc+Jp2QOwLwA94wThngNjAnnQOfr2l2jH57+&#10;ZbO8FoEcRtcs5ga0GdtM1woaDKZrZbwl4UzfPl/zGXAyTDzwqoZ8sZHgytv+KkYZ4FxMXKRuDDQI&#10;rpfw3zkAgufJhok9HBihTPdU2oA5t1l6WgGKriPS23lAujqglDpRsdD9y7Wtklz3ShvMawDmPXLr&#10;z04AzJ/Ilx+5cBGYM52vSroN6rQZ23obzPXoRaVRaaBcXVXP6gQRApaw5SxAwld9zKU/0Rl+Y8d8&#10;X42fWxEbP8W+D0kk9DxU8wMyfpwFco/rGUlEUMGCy8XPcDmAmb5lC8qzxcUtfc2euRIKLpNkbJW0&#10;Nm2VNLac/cgZkcy0x9Vo0lGAOfi6RHyoV3juUTR+hcxG6Wo7JBN6AEo7XI5g7mw+rmDuB5j7YBwE&#10;bMwBhvWHZda0X0MxfySTm/CbGkCbUAOY66u3SmP1Nmn24t56oZoB54H0CYXx5JqzAPMZmVI4K9Og&#10;oGmT81TNjGm2VHNLlC4FlPP4Xp1g0p8/KZPqzsHO6mxCqmbu54Qz/cwmHtkZWaHmcajnUYxAZR6N&#10;BgigZgofugwhmur9qKPezZJ3vyfZqvWA57sSKnkNjd56+eZ3/lVuuuFjqPod0oJ6XMc665hwomNO&#10;qMvWDESWb/qOV2sdqMHvG8ENDRCAMo5VrAIk37QgjX2zEGZpFWnMk7MG5fxt1EMIGt8aNJgnpbVu&#10;r4RRX6ycykxXDBaizE+bdFqWrPoPaZ1xWFxR9HwhhqMlUMal4BxYSu8AB/YNmKmabTADwICxBWao&#10;MZh3LCrbWIJ5YRHMqmxtMBOOnKDB4OmLwWxBeQjMFpStY0B128e0wIxGAVYEM53fbEnoiw2vlvq2&#10;XTII2BLMdFuMBDN9xDTezGRyvUy/8WO57Zt/L+k0HgoeSI4+JEJbfctvqFJOVPFGo4uMrg8fmgXl&#10;ITAzGQu7P/RZEciacAWA5kAg/c4WmNE9hA0Dc5K+LahsKNIg/kP1OAAKvQT6ZjkySxeGujEIZhhd&#10;GAk8VKYQZcY6xivTr0wwcwCQeSyonvzo+njReBLKNPZo4h4c048eA5RowAXVWvaclI99SioUzM8D&#10;3nOhWBkRQZcTGju2xIArp6FbYLaiMQyYGZMZqiCYrQFBjdTAPnRvGBjTlaSv8RwIVM2RAShbYEY5&#10;UjC/JEEHmBnZQyhbg31vDAMzxwb4XJnhrjG3RXrbhsDc3bkLYN7oAPMKG8zvKJhve+CUBeZHPxwB&#10;ZqjwTkC5dcUwMNdzXUIbzJwAYsDMGX0ErAVfgvnHw8DMz2l0YVRVPCThIBclIJjvheL+kbgrn5BE&#10;+BXYCp2C7QSzq+p5B5hflIB/qWbSa6zbiC4v7iunp8O4RBdn/BHMOgMQz5V5sCMoK+n4Omlr2gcg&#10;n1IfM+OXR4K5v/WUxjC31ByQqRM/ketn/bVM7bogk5sB3Aao2fQBaQ7slAYDZs9O6Qrvl/4EVG/q&#10;hEzMva9gpimYsaVNgYKmomZ+DarmIphjnKZ9UHqzxzXcjoOHzL3B/QhmJ5zVzxzeWRy4+8+AmXWQ&#10;SpvZ6wyYWyI71D1igRn124VjAMyRUvT0Yuvl7m/+k9x4889RT1EWILrq6T4ZCWYvhJBOdHlnCMwo&#10;77Wx96S9drcw4oJTsSNlljEGmWDOKZgh1MCEGH4bgegLob5EPG9LbWobejwbUBdNAn0rhSfB3N+F&#10;3t23fyu13TulEmWAHoo4wBwHmOPoVTO0jgq7CGaYgtn3ucAMtQtjxARhbNwJBDHB7DTLrzwEZQNk&#10;A2Mel1sDZm75HfeNQjHHy6AwCbA4uvg1G6S5ZZd26zjBwoA5DjAzC1SSUIYaVjCjEM+49oLc8tU/&#10;Sia5CQ8G0Kl+y2oBFcyAI8GsPqO16vfigx8JZlXLKBhGKdOonmsVyts0lI5QbojtugjMhfA6bQF9&#10;aMA84/GfoJbZdSeYEwQzlaIDzEk/zgEwWzP9AH57hRSqZ6pq5pWgu8BTSigzLG2egpaQowLnFG2q&#10;VboxyunGUDDPVlcCp9JzWj335zRRNqQp75sKZs5uMm4MApijzAbMGSY7D/JzBuITzJZaJphVOWNL&#10;MIc9rwDKdKvMwzUyq90ifIZygq01uWQJIP7yJcHMe8A4b4K5qQjmo7p2Y0/XbmnrwjPpQOPRfjGY&#10;b/7pcfnqUxdGBXO6c4UkW1+RVNNKgPl1ydStgmImmNH99C8DNJ+XsvLHimAeUsWjg5ngJpi5conP&#10;g3tc9iDAzNl/P8BnD2u4IsHMpEUGzIRyVeVzUkU4u2dLtU42WWKnOF0rTHfqBHMIzzEZXqUzWA2Y&#10;mTUxjvvTXLdTetqPq2JmrgyGyhlXBtUywawJhqCa77z1b+TOm/9eJnd+IFMA5qlNZ6Bsj0pbGKrZ&#10;u02aqrfDdkhf/IhMyZ+WvsQxVc1Uy0YxTweUadPo3oBqphrmhJPW2L4imJnoqCt1RPNtUDFPbTyv&#10;r0eCmX7mxogZuLNUc6bamsX3p8BMY12kUFK1bIO5KYT654OAwnHyLsC5ap3CMx19T2Zd9wuZNOUk&#10;esMoV1VrpJYRVAQyQ2dhnM8wGpgpRKiYm3PbUHc5BobeIXNklKBOVFqqOevCb+jTJphxjCgszJA7&#10;HCOOOkxA+8EkQpkxzUzfSTA31W6FuDwh+caNUsG6gd5vYjx6T6UQLfQ1g6HG/RExYPaVzUd3GxB2&#10;QHkkmAlWHazjwJ2tlglno5bpEzZQ1tcA8kgoGwjTzHGNWeBH4cT+bEkSaEUYj1zIb5R4EuCKAxDh&#10;t1DpLTATMAmqZRdaSUCZRvhypl9n+yHpm3AKrRe6Ji5AxmUrZWP0LXOkFa2pUcdOpVxUy2wZHWBm&#10;lEdDbDugbKllQtmA2VgTuk8Z/1vaq/BALXvRwzBqmVDSyBIbSBzM1GgMrvYAtWyAzC0H/ZL4nG6M&#10;oHupVJcRyqjwnMRRwiiL5RrGRjAzXI0+3orxTwDMT0jlmOfEPQ7qrGIxgMqBWWuQlq6holr2D/mW&#10;aXQDGTAzhChjJ/xnrtqYexWgjsbQBjPvP/8HXRkBFxP+o7Eom6tgplIeAjOeZ5WV+5lQZgimNaV7&#10;CMy8B8xox2T9Tfmt0td+EGA+Jn1dh6WvZ5909UPd9UE1cf2+ruWScYD5uh8ekjsfPi1fusiVQTBD&#10;wbag8WrCfaqHaq59FWCmj/ltzZ1cDVAyosKA2ajikWAeczlXxR4CM4HsqnxEFXPJuO/LuHHf02Mw&#10;ZJFgDvm58jdzZVhqmYvSVlXBXM+qavZ6F0ky9qbk0mskFn61CGa6Mry4X3RjGHeGLuPlQY8oCLVf&#10;2CYdzYc1jtkkMeLAn/qYAWTCmcYIje9+5x/kG1/5J5nU8YEqZoJ5Yh32jUM1+wE3zw5pdG9XtTyz&#10;/rx0RQ5Jd+yIDEI1E8xTAeYZtk2vPae+Z6rhbkC4DccglGmaeS4O1Zw5rrHQ1/f9VmOhDZgJZAPm&#10;JsC8PswERzsAZyjLals1jwJmnRHosBz9w6iPjTFcN6wVda+FYXQ4Tr0HddcNcLvsGYWR9dLWvE+n&#10;VieqXpdsxVtQ1AB0APUZZZqW8cMcYKafmeygOGGdYOpPhrIVExcR0FDPBH+mCj1nWBy/iwHwNKpm&#10;AlrdGmBLwIPGHzBmoxpirwfPkMuyNdZvkVxhnVRBYMXAu9T4lyRlg5niTRPkw1hnI7A/CWYC1YKm&#10;Fd5G+BowW5ngLBgb0yBptYuhzOMZGwlm7k+YJyDvkxVQPKE35fprfwmFge5+5G11qoegPEeCOY3W&#10;jmBO4OYyGU9LfofUZRnDuEZqKlD5K+huocoGFGD0MacAWqrleg7g2VA2YKaCZgHhSK8Bs7ox0DWy&#10;0n9aatkJ5MY4Ab1TmlNbcfyVuH8MM2Tc9zKFkBUzPKSULbXMgT8o9yAKX2Sjui8sF4a1bFUMrS/z&#10;s/qrUNkdYPaXLwQgrVl5zPPKSStV41+Q8nGPK5irxj6H/eYqFBn2aE2z5zRs+pbfVKVs1DJX/TZg&#10;1uTglRaYmeyfcI4yNAj3OMreCX5PU6gCqMzfbIXK4boAZroxCGZ1Y9hgtnJkLNeZpJ8FZuaDbgZ8&#10;+tCoGjAP9B2Qngk7pH0Qla+bkRb/VTBDNdtgzmXWaN4KDyBZVmYp5tLx1my+zwtmGn+nYB77Xajt&#10;n6IyzpNkZKVEgmhEAWZ1YdiKubLqGTXLpTFfEtE30Jt7S6KBlUUwc+EAgpnujEzsLQUz8/L6mTgK&#10;z7mQ2QTVtVd6O/A/7SnZTGJkwMxcyRNa35eBttNywzW/k6umfypTOs9DMUP1wujO6M8clfYwoOrZ&#10;Lg2ubdIZ2q+KmWDuCB+UfvqaoZIJ5un5Mxac6z6QqbVndXCPcc3tUM2EslHNLRErjSiV8l3T/0+5&#10;Y+rfAcqMfWb+DCeYrd80RHYXwczJJJnqz4YyzXzHusmZuFTMjKtuBuQbOZsRcK4D5DXaIwiBk0CP&#10;N7pBooRpGepdJXuH61HWbDDTHGDWgUCUf035GQJkmQWO060dWeVosQrwpZIDglDHHDT0Ec4WlA2Y&#10;1bxs/N+QCMq8GhtXcCvFBjf0mnjKUH9HAzOzygHMFFoh2GU5dKnoY3ZCWQcAFaCLJDAeUGYkBQ5i&#10;lPFwKFtgJpCLphEXFpCdUPaMGVLhNPM9AW5UdgK/TxDMgVUoZL+UnL3+XATvuWS4KrZqVHKo3yTU&#10;nAEz3RlUg4QNoVyoRmuJG5oo402m6wVgwW8YmZEBaDng5wSzUctsoVUtA8xJtwVlqmXNn8EojNiQ&#10;C4PG94QyR4Fro+vEX7pI3GPmqhsjiHuV8ALCzK8cgFL3rwaUCTWqZU4oYYgcWnuAmauc0AyYo+7V&#10;Go1hoh4MmOkeMG4BJunmCjSV42YDyo9JxbgnpWrc86qqreyAeDaAMqNoOIiX5YAfV/D207fMVb9x&#10;bgCajRpnIjG5Crt2BDPXQ2NIUATKI4qG0ECZ2xSunxN5vFDlvDa6Mpxg1hltgLY18LccBZ6NJu49&#10;lIQVLsceBBsnNAJRxm6/Jy2F7QDzYQVzbycA3X9Arrv5nMy44ZjU9aByjQDztfd+DjA3oudVt1JS&#10;Na9quFw+S6UK4HnnQc0+CQg/AMhas/kMgAlm2kgwcz8O+tEMmMeO/Y6MvfxH4gOMFcwhrv5tgZlQ&#10;VtVcaYG5qgoq2jVPXRjpBBq8ILq7HlRCmAFz1L9SsvG3pCa9Fq/R6LJ7i/vM9AINhd3S3QYIA8zG&#10;z2zAPNB0Qia2vC8TAeYp/R/KYOdZmdh6Rgf/qJinNJ6WiQWo5hhUs9dSzO2BvTIIGHcCyu2hA9Kb&#10;PCaTDJhtxUxFPaPxvO1DPi4dqUOqlA2cm8NQzbGDmkL0Wzf+D/nm9f9dZw1yOjeBbOBsVDbBXBNg&#10;Os8tqpg5g8+A19il4GxcGs3h7QrmVubvwLEacKw6zyb1I3O8iIKrJoieNoDMgbt45WpdqzMT2yip&#10;MMo11+NkXnZAeRiYKVYgUhg6x7rAXMxO1Rwph8CqAHO4ar4b4gr71ySZZ32bujHCgDUtGgRbarZI&#10;a+seXX9Uoy0AXs6UDVczt/xiiZUuVjdGEqyLO8FczXGK5eJDL/OyrobNqMTseo8EM+EJ9QOyh6Bi&#10;1WwQa1SGQy07oax5LgBaA2QnlEcDs1Mt02LlvFjGvL4hE3uO4qayFYNCDr9VVMwEc7J6OJjV8JqA&#10;zrvelAKgkioDBEpxQ8pWWFCuRgsK8GSZFQ5gdq5ZZtQyC4KqZYIZapkTVHIBK5xuJJgtdwYjMzjJ&#10;ZDMe8BviuhzKaMwcAHoJoIZujBcARkPBB89uEh88wcxBL102CmCm66IhjWPACGa6NiIAM3NscAkq&#10;A2YvukEczDOTMyK4H1wNxQlm1/jZOlCoXSKCGc+Hz4nZ9FQtsyuHLhh94RzsoG9N0xfi/jAig+4L&#10;gpnbsAbS0300pJY5A1NDF7H1lLPRwHVVoNdluzKcYKbFvSuKYGZkCp8fwazrLaLHwFzTjN1uYVhY&#10;xxEbzAdlAGD+2l/+QW6+56NRwUzFfNfDZy4N5mY08o3Y1qKRL6yQmtp3JAcwM5kQ8yiHQ/Ogfh8C&#10;aO9XpTykmi0wc7USA2ZV0gAzgWzB2QLzmDHf1oRGnBrPqAynYnaCuaLyacvXDDBHAGSCORZ6tQhm&#10;5qumn5lLbeUSb0ln805JRd5SMAfpBouulbrczmFgNlOy6b4YaASYm07JpNbT6tLorj8qvXXHZbD+&#10;pIJZrf6M9EHdtvh2qo+51bdbeqKHoJgJ5v2A9mGZCAU9reaczLTtioYLcm3nr2RGy0cyWHNKOh15&#10;mhXMIfqR96sP+js3/3fA+Z9lZuuHmgTJqGUnmPkbujM4PZwxyhouNwLMtJFgplEwsX42BrdCNe8C&#10;mGEh/Bf/NqnnQCBn7XpRpwHpeh/qIkRVlHB2vaX1qrawC6oVjQHATMU8EsysB9qDZNJ8qOdo5Zvg&#10;kaWaLX8zGAKRF6+EoR6kwm+jrB6R3tajkkJ9IZTp1ohH18vglNNy022/0nVImStDGYmea6gKjINY&#10;iVYshVKGWKKLke5f25VB10c4uko8gRVy2UAbCgFa6uGuDKhlDWNDRSuBUh4BZgPnkWAmlOlfZfSG&#10;AbITyiPBbKBsBgppUZxHwYw/nwMA6mIcGFsjjbXb1K+pYPASsDAD5CKYAQDApQCg5HFTeSMjzKEK&#10;UyjjAeTQleGikRzsM2A2UKYviwHr8UpUYICZURlUyzor8BJgtj6jWl4PiL0slV98TrwlULY6mQPn&#10;RHcnzXC4zwlmDgCy8ETwP5xg9pQwY9tCNFgADaBMY45kd+lCqRwLMI97XMHsBpg5fV5Tt9LHjOfD&#10;wQXeM4LZJHQyYOZ1GTDHGdeN1p9g5npoBLO6MhxgpgtiOJjnFsFMFwbNCWbGLzP3yp8Cc2vtzmFg&#10;7u/dL7d96ecy69ZTlwDzYfnSo2c/P5hr0EvIobGN4dzJV2RwwlapdqExK3tAw+UMmBlp8XnBfPnl&#10;35Yv/Nm9UlX2jE7yCX8GmOnKIJgD3pd1ANA5+Ec4E8x8nY2vlkl9h3X1ci9dUQBzPIxrT22Vrtbj&#10;CmWacWcomBuOy6SGkzIJqplRGp01h6Qzd0j68kdlUv0pBfOMpg9kMHtc2gK7NSqD4XKEs1HMnYD0&#10;QOakTK/9QK6oO2+BufFD+eoV/01mdfxCpjaek96ctboJ030StARzC1Qzw+RuHPid3Drpr2V68wVV&#10;15pnA1AeCeY6wJTujLyPqTypmtdpD5VbQpl10AlkY/yOqrnOt0mjMppDO6Sd+aIB+gaAPu9HXebM&#10;RvdWjT7JuN4DlFHnvGulveGAdHQel0R8I+odwAuAjgQzozJqAOWm3Dapi2/QsSiC2cCZYI6WvCLR&#10;MljVCijwNfLlW38vV039RFWzE8y33/1HeeTJf0GDSsCjcQUXOWmPilkXi4AijqI3rGDG9yHAOQgw&#10;ZxLvSEPTVgnEVslltexWuZc5oDwPkCY46WZYMgRmgDdURghbZgHZgrKVFWmpqkQfuvA+KGEnkKsv&#10;x3FHgNnpwnCCWadsA/iJyhWSqlqJbs8qqUusl5mTzgqTExEM9JUSwoRxBgBLE4AwxipTRefQ5UhD&#10;LWt6Pio+vM8AkFmAoBBCFz60Qbg6SR0niiiYreB3FoAY1xWzwexUy2aJKQNmC8poiSNbNaF+xr9a&#10;OEnHNWa2BMrmA2hsXHCNbJ0BwiyAl0JLTDhrjDBTkgLMOXSvaqGSNal+Ao1DCIUUsCQM/eg9eEqt&#10;CSWMXY65X8Ex0FrTlcEBBjxcRmlUjuVU7CekatzTdvwywYgW2h74Y/wyozHoR0vbWa4K6LYRzFQH&#10;llpGj8IzNPBHl4YBcwy9k+FgRpnB+YfAjGfKFUtsKDvBnPThGSqYudoDwUx3BhpXgJmuHCqUutQm&#10;gHnXMDAzV8aUmYeke+p2qenCtXcul+zACgXzzK/vLoL5rkfOy40/Oqlg7rp+g9RPZLjccDAn8sul&#10;UFijYE7FUTZSy2XWlQcl4H9G3FWPiKvyQXVXWNEZjE/mqiU/kLE2mOlfLmei/HFcyeQBqVBXBsD9&#10;xe/IF/6Pe9EoPgGoLoIaXixe9xxxVz4Pe063THRUUQEwVxHUc8XnRmMVhQoGmKmQDZg5AMjXXM1k&#10;QvdBqUmvx74rFMxRur0SG6S9+TAU8+kimOnO4Dp8/fXHAGCo5mY0UM0npQtg7shwfb+DMlh7QqY0&#10;nZaZzedlat0Z6WDeZECZRkC3B/crmDugnOnOoCvjSoD5CgB6VsOH8oNb/kVuG/xrmQHgToRqZnKj&#10;ruRBaYvtg2K1rB2qmTk3dEp3HRqO7AnpSR7RLHZtVM5RQBzb5sgeaQztkjo/kxttlQKULuscx3zy&#10;AYgj25VICBvjBC9axmtBu9ZLOKO+AM5tBHOYA4EoI7B6z3Zpcm2TRljWtUESbiunzbSBs3L77X9E&#10;g4zeKOoz45gZ/lYEM8oiXXqMyLj9+t9KW81OBXOEOZjtJPkWmCF2ShkG/IrG3v/4O/9NbpjxC627&#10;XAklxggP1Odrb/i1fPv7/ySFNBoH9JrJRy7AHPFDICXflCh6bSEIrCiEE8HN9MZcsLWrbR9++wtJ&#10;16yXy5jLIMCUlMPAjIpmz8RzgtlA2SjkokpWA5A5pRtQHwnl0cBMtewE8xCcGdUBmV+K7jeMERr1&#10;8XUya/IHOlDE6cIEc5phXwBfFmBm5AWBrJNNWOkr0OUuZfzvSglWAShV6KqgC8+Brhp0V2qjG6XW&#10;BjONfikWAsI4Wv6WgpnKOcsYSGaRC0Ndc8koBbMFZaOWCfgCHgbhx1mSnvFzcKMXCZOXMAxHQ3MU&#10;zChgfqpna2IHCwKvpxB5Dy00ChpaXQNKzrzjFE3mIyF46TMOlC/Bd6+jYBFq+H8epgpcqhEYVWOe&#10;AZSplp/VfBVWqBqenQ78WREZes+oUu2BDoKZXTcO/Flqmere8i8TzBwEJJj1Oy4q4ARziLGb+L9l&#10;i8WN8w2B2XJjDAMzemMEM3NzKJjp69dzoYFCw2TA3AYwD3QeLYK5q3O3tHbhOXWiEekkbNHNB5jb&#10;AOYZX9s1BOaHz8sNBPMdW6Tz+vekgRNMoK4VzA2vSLxmucRzqEgF/GeAOZ1AGYm/LJMmbpdw6Hnx&#10;e58Uj/sRha/O8COYYSVj75Vxl38f2x/poq0VjHceyy3B/AD2uVfGfOG78oX/z71SevkjEqxGYxxE&#10;LxNgriaYK5j9D2CuAJjLnwKUn4W9KB40XkxmlIoyXnlFEc50Z9DXHA++Km0NUG3ZDRqVQTCHGcWD&#10;nmNzw34dAHQmy+esP4J5Yv1xGWzCfQCYu2sOK5jbEvukL3dEfcxXtFyQK6Cae2KHpM2/ZwjMgSEw&#10;qzsj+74F5foLCuZvXfuPcsekv9Hf0x0ykD2mU7U7oYjbAHkmRKIx9wZTiU7Mv69Z62hMyN9uq2bj&#10;2tDBwOAuaQoApFC5hC3rRmOK4zS7tPeqn9lmzdRjiJulnAvVhPNm/S3TkdKtwePVwho9O6TZtd0G&#10;8yYwAfuijl47/Rfyg+/9h9Tm9qAOUZHjmA4wJ1EWOeu2tW63/OR7/y7dTfsVzNEKQJRwZjwzl5UC&#10;j0IlVnQay/PX7/ydXDn4gdZfChlaOrJB+gffl2uu/xSN60YNUAhoWoaFKG8rJFv7riRyb0k4wkF1&#10;TsSj5wG8C6ySGZPPyKOP/Xdp6dwjl7nHoSChcg9BGfAEmK3ZeahcHPQrKmYLzupH1tcAM/ah+4Jg&#10;JpTpBhkJZSeYOZNwyI2xZASUofIIZpxDA7DHvaQzZJhgp6txj8a7cqpwEcwA3zAwEyKs+OWv4mau&#10;kADAzBR7vMnMh0Hw0eqZvS1igbkeipeDBnzoBLITzDqgECTErdVMDJiNG8PK1wyoA7h688dAEZXM&#10;FabYpCuGMw4JZhY89e0GrEkbBDOhzAG4Ah6kATMH47SLj4pIMHMAkWDmTEyq5WxwlRoBneTEEro5&#10;xr0glZc/p2CuLgFoyueNADMat2pGZKCRcICZ5zcDfwbMdLkUIhsVzJpEXMEMkKHXYsDM5EYGzFyR&#10;ZTQwc+sEcz7CXsJwMPM+GDBzsdo2VAoLzMcVzJ3tO6TQgOtteE3yHVC5HYDrhJXSdvU7Mv2rO4tg&#10;vlPBDBAQzNdZYM52QyW3jALmvKWYI6HFks2gTAefk2j4eU1iZJLgq2IeDcylFpgrSx+0wfwjgPl7&#10;CuZxf/4gFC/zYhPMqEtVzyuULwJz5Rx8txDKGsoJYI4FOPWaYLb8zDSCmpEZ9fRPBt/UsKugF88H&#10;oqS+Zrd0twLEnUOqmYq5D2AebLDA3A/rqT0iHdmD0hrfI91QzXRnEKyzmj+UgdQxHfgzYG7Da/qY&#10;CWZ1ZySP6+AfoUw439D9a7mh97dQ3Bc0h8YkqGbCmTk0COOWwB5p9qMRtTPWcWUUszoKQd3BmGbH&#10;QKABtPqHAWcuMsEw0d6Wg9Jdd0gH5KmajRXBDNVMl0fORTijTgLO6tIgnHG8+tBuafTimFWWYs65&#10;N0GJQ/Sgzl479Zfyg2/9u7Q3HkX9IuCHgzmOepEGW1ob9kAF/w80dgeVGXEIOg4eKpwB5piCeZl6&#10;EjgZpL12h3TW7UNZXqdQpvuvQNFXu13aOg6i97NWwRwEQ10AcyC8UuraNku+ZYMkU2tQt6CabTAz&#10;2OGaKz6U99b9h0yaegpgHvuCVI8FnMe+aEN5PiBrpmGjYsMMlBXM9mfqNyGQmXyIrgvAVpXyWAB5&#10;zBCQh6AMwEBR+sbh+AB4sBTwsMFMINO14VTM7DLEcBPYbWAUQIFQBqCzftxEKLgMgEI3BqFMY0Yo&#10;jSyoeg1QXoljLweUOCECN9e1RpVtWw2gmoXyZS4KG8zMRsWYZg4WxCvpxngbypkPDeCEkmbsJAuL&#10;iaPkfH2TI5Y+6gKAn3C/jv+2SP9joHS+xFyMgni9CGZjGUZEwLJBqvf3AGI8xBigH98m9SiceYCK&#10;ipR+dMY/E8zucQAfHmq8GooxhP+rivlVvH9ZfKXzxDX2eakci4pvuzGsHBV4dpXWUmEsQFytl7mX&#10;GQnBmM06NE6EsvEvD8HSAjMLGkPlQhV0caDRQyNIMNMIWMaY68KyZUxBynA5RmVYQHYqZs76o+sl&#10;H3m7CGbLZcL/ATBHcL44GsphYD4JMB9WMOcB5mTDq5JphcLseFnyg1CTUMzT7iGYD8ldj5yROx48&#10;J9ffC5jftlE6rl0nDZPflFzPSkm24hmMAmb6mMMhlLUwymT1E9LV8aY0N76iYCaECWRjBszlJfcV&#10;FbPP/YTCmZ+P/cIPAObvgQKRegAAPWZJREFUy9g/u198rtkSw3H9TGJURdU8W80F5VxR9rTGNFdW&#10;zBZP5QIo4Jd1EVYry9wrmp855EHdgmKmes4l1sikgRNSyGyQSOBNBXOUMyQz26W96YgdNme7M6CQ&#10;exuOyYBDMffVHZXO7CFpT+5TMNOdQVfGrNaPZFL+lHSFD6h/Wf3MUM90Z3TQzxw5JL3xozIlB9UM&#10;KHPw76rWT6C0P5SZTQBzwwcA82lAF+dMAv6AOYFMMBPQBDNhTDBTMXOVlE7NOMcJJzQnmBnytlMn&#10;bLU37JMv3f5ruWrSx9Kc2K2+ZBqFEaFMP3HSZ+WqSbvWA87oxVZvUtXMySY8ZhOO2QQwN0IxMxyw&#10;xm1NZKkJbpOBplMyo/9Dacsf0N4vXSdmmnWSijmEXllmk3S1H5KpAyelq24PRB7ESBUaRFiMYaTl&#10;6N2U4VlBpKrrtpwhqG9oPUp6WY/eVjDnwxskG8c1JqD2waoU2BQDi6og2vyRlXL9lz6VKdeclhRd&#10;yC7wrRLPHgzkJKwp/cfkqUf/TQb7DgPMYy4GM2cBfh4wE8pWrovR3RdDUKYLw0CZxx4Cs6rkMgJ+&#10;OJh5LsKZLQrBrINlRi0TzA43hoIZN1ChXPWq+oOCuBkRKL44HgBn6jChPcOxJve9L03p7erKsAYA&#10;tyiEmTvDQJmvGRfJ7ztzB3TG0cVg3oHvoS7R/WemKM+YhXofQpwurf5lKGZGjODBD4GZqnmdugv4&#10;AGtjOH/MyulM1ZwLs1tF18FrOlJrwMzeCNfpG1LLUFmcDQiF7BrndGOgYYCKpmI2YKbyVvcDu8Pc&#10;QjHTnUMwUp0TlAQzYckGg2BmRAZD5YLlUMkEM+45ocwGg4DlDEYuKFtdNl+jMpxgpnLmayuGmY3q&#10;67ok1ahgRkN0EZg7obQUzDuLYE41r5BU+zIpDL6minnaV6CC7j2o4XIE83U/OKZgbgeYGyejEe/D&#10;vW8jmNHzGgbmd1Uxh6FsvZ7nxV31qPT1rPmcYP6pgjnofVpc5Q/j9U9k3Bd/pGAe82f3ibfqORvM&#10;c20wo17B6NIgmCvKn5HK8ucB5vkKYoKZSfO5mokF5pcVzDQuxnrXbX+QloadUM2rFcxh1oHEJmmu&#10;PyA97VDGgLIBc0/jMemDYp7QhJ4D3jNKo6dwVPoKuC/Zw5ovg4N/s1o/lOl1AHriaFE1t/j2QDXv&#10;s8AcPig9nGySwv51HyiYr2z+SKbVnZOZjQTzeZ1wQncFodtFt0hoXxHMVND8zMCZxoT8VjrQUcAM&#10;q0N96mw9KE898c9y48yfA8zoGRsw0x/MfDXobXJ2LMHMNf+yVejJuoZ8zTxOUxBg9kF4uQFm9zap&#10;VTBvkgL2aU3g/2UOSGNkuwV7zk/QfDkw1E+CtKvtoHS0HpAGCLfG1GYtp/EqANm2BMAcJpjNuBoT&#10;suE150hwvVAKGZ0DwKgPwDodtFJBpKtQ56C2mS45FH1NrrvzVzIw7ZjQjWUyPoZQT5mjvLdlt9x5&#10;4y+ls3HHnwIzJ4lcbKqSoZYJZYbVcTIK1aITyE4wE1h0YRDKBLIxA2b6mmmxKsvnUgQztvTVEsyZ&#10;S4EZfzyNG6NgrnxNwlwwkbPYNHaZ4XPornhRYTO7ZdokdH1v/Wtpyu1QFwT9WYx5tB6UBWQqZyby&#10;tuKct8q0jnPSntlXhHND1IIzVXQhyMLyut4Pgpn3hpn0EuiiJKotHzPD85jdjsZZR1kbzAWcvy6+&#10;VRsMJtqviXLgDy0voMyZfUG0ol6A2YPnwQeX8EA5+vFf0bWlWvaXzQWUqZQZu/ykVI9/DjBmfgpC&#10;GZDkBA/AU6NYOKHFNuNGoW/ZqGUWQr7PM0IEYGbLb8DMzFspH/YFmAn2bIgRGa+Jt3ypKmYO/llg&#10;5sSSITATyowgSYegKsKjKWbcj8haC8ypLTaYjymYezqGg5kTRZJtAPNEgvldmfqV7XLNDw7IHQ+9&#10;L7c7wXzNWmme+rbUDaAytEEtjwJm+piDzMlcSffCo9LS9H+1duZRclfXnefv2Aa1elHve3V1d1Vv&#10;1dWretGu1o6EEY5xcLxMlnMS+8wkTuyExRiwsY0xNovBGCPARgixCoFASIDEIkAIkIQkFmOSM5lk&#10;1szJmYznnJnMufP93Fev6tetFghn/rineqmqrv4tn/d933fvfdulXm5xj9nBXCYoEwJzBWAuu9QW&#10;VVwRwFz2TQdzY+13fSGwcsE37bzf+Ssr+8QV1lhzg3W163+fD8xV1wvOgPnH+t1tDuJsoWk+aXYR&#10;zGER8C4vy/6zr/zGlky8KNhTSbbTUjp3XR2P23AOO+NNX/jDY47d5VYq2CHbi00W0yv5mG2aOGUz&#10;gjMl2dgQFy6WChZgN0gRF1WzwDzZ+mJRNS/vPOzg3jR4wi4ce8/BvFmQ3iIobx45FVqEDr5VhC4q&#10;ebGgTLc6IM33/Hy14E64neHNjQpZGkC5AOYJxWj3QQHxkN1xx/+xize/6/cWFoaDmda9iJ+UAN0m&#10;QLNQKDD31WrGJzjnm5+2IeDcqnuy9aCDebzpgI02Sng1SOg0Pm2DTfxeM972Z22wIWRdAWQq+Twa&#10;H7Wh/n12ycUfaCB83q9JrD6vewDIDuYdBTDrXAnGngQhNrWjnitR0IV2BuINqXjstE3XShdm9eIV&#10;iptCk86dNrPhdRsafUoCSqCu1j1aK2Gq+5vU1smBp2zlmGbi3bvsnADlW6yJKfMsMOMDzw3d8AJ2&#10;AG1UycBXN+cCKadilKDMc3hNeG1QyiUwh3S5COaBtgcU5A8G1exqWUDoF5gH2imOeFgHTaNQAsz9&#10;gnKfDkqP/vlOvGWNTuzLxUjmhjyekuA7PfaafekL/9G+8df/20Zz+101DraxEBBGT5QyUHYLQ6Mq&#10;anlMwPzq53/j6UixiQqdroihFEntj+jv/cIHJxQ/tgufOewOLtWGb6vP6p+3+WGdME7aE8G3Tj/t&#10;vjULiDT1ZqBg0Okin7Fmm3nbVbJjdNxoPtSjaVMfxSo6Hp1126y5/MdWX/Z9TZG+J1X9A2upukWv&#10;1YyjXseyFkvhTqllAU0KPFYeAubpwQO6AJ51OLr1U7AxWHRkIRIlz3EDzFgZGRYw9TsAH5rnP+wt&#10;TPGX2WGdHbJ5pH0lQAbM7Q13eqvPbOsOPT+8BjC7HUL+uY6F2zoMUF0aAHs0RR8+ZDNLBBWBefm0&#10;1MtUycrw7IrJuwKYL9plG/74GfvMNw4Jysfsy1eftM/+1RFb+cWnbEpgnjj/URtfrwF8+sxgZvfq&#10;murrpJi/Z13pm7z1p+cyA+YFLOb9lS0Czud9Q18LzGWXWW3FlbZIIG6p1fGu+rbVLLxKv7vSyn7n&#10;Uo/6iu8LsrdbSmBuYZGv5mYP9mWsqbzeaqtQ2j+y5vqfWKplm3V7C1ANVOQ/0zS/OaTOxb4ZF25+&#10;x8aHn/OqV/eZNSh2aDDrz+z33bHJYQbMqyfJzJBCFpRpZASoKTQ5f/od+9yav3N/2RcAh9+yC8bf&#10;cTCjhoEv1X8RzKhm4EwlIH001vUdDYpZcKbQhKBE+3wvQpFq7j8m8OpzSCEvkVKmvzPBe6C8sURW&#10;Z9+wGQHc4dz1si8E0rODAMwELT0nx1+wr3zl723TyhO6r/YHMLeEFNUhiZd8NqSQRjD31uzRLFlw&#10;LjTTZ9NX95cBs2K06Tkblmr2aHzGvydyAjoNj6jeA8r4x90Nj9jk6EG78Yb/q0eBOYUo2VGEMlzJ&#10;iCuk3jITB86pqlK0V/7CH/ldmnahDXAkBEIvzMBpoiZhoxnvyOCT1tmyXTD/uaVdyAUwo5wH07pu&#10;NSNmdnxOYzlQRi0HMAPl1qq5QI4xG8zBpgDCAcgN593i0bgAUJfUcgAvCjzCuBQRygB6PPu4TfQ+&#10;+aFgJopg1mgUwUzpdQQzUMbWQPn1CL79HU97cv6Xvvzf7fc+/+9tdGCfwBjq6+PoiWJGKeM3k6UR&#10;wPyc/cHW/+ar3hNZLiJUM2AWSMn1lQLkszP4oJbZ45CSbH6edTALZvOAmQvOszwK21IBZnpCU6BC&#10;nTz9r0MbVh1zzSoyUtHxffxvkqa2UApswfcU35Wq/qEr6G48SgBZo9fV6+ZvEtBbZ4N57ZSmqgpg&#10;TEc5vwjdX35UF4ZuCIGZKVmo+qPUXaN+i46PwBB6OD9kKY3ugJlNFoAyzfLp6REVM/vYoZaxMQAz&#10;rymBWZ+DlD3NHKhwjDncS4ZfdigTPq1MgBnAAub8+vtdMW/4o/2zwfyNI7bii0/qd7ttastjNr5B&#10;U8qlAH1+MNPMvnrRdYprrLnx+66WI5iBcgRz+DqC+VsO5tryq6y67Eo9CuYLvmXln7zcwVxTdq11&#10;tml203ybg7mZhb4CmIHyLDA3a3bY/ouizxzBzMIfaXMtdXdpev+i1PHT3ng9gjklJdaVekIAOVwE&#10;88z0Ww5mtpgCzCwGOpiXvGNf3PSfvSQbO4PG94D5wvEA26iaATIR4exQ7TpsM9nXHcQRzMCc7yOc&#10;ef3a/qO2MvOaLZVKniZ1DuVcUN+uvAXmNX1vurpe1v3KaWBGMY91HbQVE6/Y1i2UlB/VvRdS5iKY&#10;R9gNqHefriOp5ibB2cGsqNN9XWimT/7yaPNzDmUsFSBdBLNiBAVdv78I5mxtgDJl1l6AknvGvvG1&#10;/2lToy8Ee0/3BIt2Wc3Ck2B20edwLoUD2pV0+J73DGo8iD0P/Y2eeokUncOhDp3PSsG4koZtBSu3&#10;AGegzP2Pij6nBOWQkQGYHc5zVDM2BKqQAETRUw4Qnh/MPCeCGdvidCjPBvNYRopnPjALKEOdu23Z&#10;0IEEmDWtrlcUwMzB6wTKBTCTodHbQhaEVGCazmVv2le/+s82M/OmjWjqApipl48HEjsDKKOWg42x&#10;z0H86RXv2Yr8YZvseUGqOYB5RGo3J/WC9dKmQQzvnAMclLJGTcCsmAtmz6UugNmzPAAzijktlUA9&#10;v/5XThDHP2TICHL63vtcFN4n06DRtvKnVr/gh1Zz3rUO5saKGyxVe1sAsxRXi2DZrpubEugklEnD&#10;Wzt5RDfu67ogQ08AwIx6DpVPTB33SHnTyAX1rgtMYGbxz22QFKl8D0qR31MEM9EupT6YfcjBTIYG&#10;WyZlW++Twt6p1+h8aRaEncFrA5jJTHliNphHXnEoo5qXTb08L5iHNux0u2L9PGDGygDaS7c+YVv/&#10;SNPmDY9Z9xnAzPZPNDGqqoyN7ykgOTswV513hUdt+TUC9FVW8akrHMzsTJ5u/okAe5tnaCTBTAEK&#10;YMbWAMxh55mSzwyY0y1S+O33eaZGo47tYN8ey/cLRt2PCcw7i2Du1IA2MfxKKMeeFswEZlQyYF42&#10;esThHMF8ybr/YJsnTrliJpvigrG3HcwXLX7f4Url3xKpZoCc9JqX6+coanppoJqjWi6GXsvv6DwX&#10;VTNgZsuqqMBdeXvnurAQuDyj58wC8wsBzOnnbNmIZkvTr9qy4cPBwihkZCBe1i09bktGX9L1EzZE&#10;ToI5tg/NN+5z+EYw88j3STjn6/YlwMwif8i2YDeSXPce27L+lCcGUIgGkNnJpOcswBwjKmjeE6ZQ&#10;El5cs9LXfbU7bFD3XF6z/HSZlHKFVLLEXEf1NgmtEMyWeUSMzQIzSrloZwg2STDzPT5xBHKAMmo5&#10;gLkEZSB9OpijYp4dWBwlOGcbt7uVgb/s265IgQI6qtYW9+61f/OZvyuCuVfg9YU/QbkIZg6eYBP7&#10;NPuCG30uOvbZ8tHX7MrL/peUyCEb7iP3mLSZXTo4eq7ATNI5C35RLaOKATFKeUm/bnSBeZzSa10s&#10;Q6TItTyogUMHUVN5QHkmMJfgjP/0qAOYlWG3MRQh5W6fPutuDSao4W1+/COYmeIAbN6D90KRt+pc&#10;1S+43mrODWBuqgxgzuBTAmYpbopLSjZGgDLpctMDL3h06aJDMUd/OYIZYIbmRZp+YQXpc7MRQQQz&#10;79mm945gRi13td5r61e+XLQy2JmDfh4RzHyGwc5dnvbIe1Gizt+JXfXmgplz9LHBjJUhxbzyd/fa&#10;t2/9J9v4+Rc/Aszfk1IOVXxRMVeUXWqVBTATWBmV5wHoSwXiK10pzwfmhZ+41KrOvcbaG28ugjlp&#10;ZQBl7IyomNsa7yj6zFExd7bd68Ulo7knHMw9XWQKCDwSKx1tQFn3hY5bRoPZ2KAAOi51PKXjlQDz&#10;0pHXHM6AedP023b+pFSuwLx6UD8bPGqbR066lQGYUcBYFl75J4UbFbODOf2Kg3l9/zF/3mlgVgB2&#10;79cs6KKasTNQzBHMcSERcHtOc/awp84VbYx2KWxXzc+62Fmef9W3kMq1lHY6Wdxz0L7y5d94gQj9&#10;ZOZaGRHMufq9NtTAfoYHfCGSwLoAzjEA82Cdnl+wMoppcBIgVKDSw4YsqmwhkYAAyqdbGfNDGUuD&#10;gCehjzM50JolCs691ZrB6WfD+nv5KnGrXMq6nGSKu4pQjoEQ4/EcoNwquLQILnPBnAyyKsIiXykC&#10;mAOUo2rGbw4R/GXAnPSYZ0ewRiKc6UPKwllUy0DIYdd4v01K5f7J5/+Lg9mBJ/j6gVskcCs4eF0a&#10;0VgAJCUMCFFtNyAws7XN0twh++zm92xq+IANaYQcaAuLAJwc/KCBlmBhoJaTYMZbBsoAmgtoWFDN&#10;twui9fqcAlOKvsdSqOGzzw9mog/4kSesKRlKIIKZHOmc/ibtBylzZ7T0Ah+pZk4QSeiAmfdgoZEB&#10;CzA3lF1vdQu+5x5za/WNUsq3u2ImGwMwdzbodQkw9+rCoyR7opcueM8JyMFjDgtxFJZQ8BJ6ZHCx&#10;Ama+jmCOm7PSIQ4w09UOMONlA+ZV0wddLQNnwJxp1nnR1Cz6yyhmwIz6Dv2eS2Ae6ztgS0cDmFdP&#10;v2lLJg7Z9OSzNjiqgWDkw8H8patO2O9+/bVgZeh3Sy98wv70m39ry7Y86a+bC+a+7IPW0nTrLDCT&#10;kZEEc/CWZ4O5pvybVsM+f2cAc+WnrvbMjFTzrQK0rv15FDOPLAy21OuaaZZCatdnE5h5zKSkqHp0&#10;fob3hk5zqQcs16vpevZx95nJysBj7tY5GtQ5nBw57KqZPf5mgVmKee3kcds0FcC8RUG6HGDekD9u&#10;W0ZO2dbxXzlw8ZGxHIAxcCb4GosDO4MmR/jJEcZJQDuY8yfczgC+7B+IagbuBO/lqrmQobGqR5+t&#10;O/jMwV8OYJ7seMYmOp61qe5DNpo+aIOtwcog2D/zT7/0z3b+6pM+u0ou/kUw06VuoE73rcCLMgbI&#10;AHpuuGquf8r660i5E4glxrj3ydVnFucCpUHXuZiC0EuCGSjHnjvzRRLM7KQCnDsE4AjnnirdO/o6&#10;v+ghG6rULL9sh3VXoLDJ7AgKeW4UwRzibMCMdxyV8q2CcgnMSSgnwRwskGiHEBHKs8Ec+mbQZB+1&#10;vF3wE+hoOSklOZrZYxetPemLfwAqI7WHr1wCsw4g/THI0mCqrJt/oE03fstTNqKTvUSAXa2bf2KA&#10;fGES1jHlOUGPGBu2hs5UewXdpwXmkN+MlQGYgTKPAcq6IDSypqs14gnIRFrKmb27zgxmfaYmgcnV&#10;crAxYqCeSeFxa0EDEicFMHMu8JuY3gDmrAanjI4Ho2yLg/kGqy+7zhorrpdKvkUgJqVOJ1rAJDWH&#10;VeAIZjrbsZXUgAaU0W4GhX16rkZzz7jQACa1HMBcKsXGxqBvRgRz3AOQ7nBJMKOY2Ux0fFBKj3S9&#10;enoyA2Ydg5YSmLEzvDiFAaJ9NpjH+w8KKIcF5uO2aupNm16sGxgwjwnMBcVMVsZsML9SBPNnvq4p&#10;vCvmx21qy27b/GXd5DP6/5Jgzj3iDeoHsg9bW/NPrabqOkH5Gj1ebbWLrrZFFex+fZlAfDqYiZqF&#10;wV+eC+bKc7/pVkbFp75l9Yt+YO2CfkezrntfAJRYqQlVgBHMDTU3OZjbGu90pQyYMyldw+mdDmYU&#10;c1vDPdaugW2g5wmP/szjAvUjlhaYMzpm/TqHE/lXbJlgzOLfqsljvviHWibWTByzjQLzJsA8QXc4&#10;ussds/W5o3b+8Mmib4wdsbJbUBVAo3J2oBbAjM+Ml0zD/KCcw8JhBPMmxXr9fobsC1ffAL4E5yXt&#10;eh+paVLrVvUcCbtu00OjAOaJdpoRPaOvn7XF+ruj5DXrXs01C8xNElQSLResfk//06u6XiQaZoE5&#10;QDmCebBO92YBzijkuWDmZ6TQUaDSV49qlsio0WBHdZ8g3AmAye4SQ/qkbvtqyaaQqKkRuBft+Egw&#10;F+FccV8BzCjnUNKdEZSz+lsDgnS+XGBeeL+/H9kdrWKet7KAgwlIJ8AcYBDBzEasJSCXAvBGdRzt&#10;CyJCOTwvWB4RzCH4OoIeMAcgzwUzm7F21uhiBch1Acz0f86lHnU7A1uDn3dVh25PRTDrIHTrIKOC&#10;vfxaJxIFPNq818YVU+3P2JSANNqNDSEgN5DHGNLjolKOUC6B+bmCnaGTK7WcbyeNRyqyfqdOhKYd&#10;Uqao5i4BFAUNjOcHs8DUuEuf6UnznhvdzxYW/gKY2R2FxUryI0MFJWr55w5lVmgDmHU89De8QZTA&#10;3Ljwh9aw8Hqp4x9bh6bOXY3bimBuw1ZxMBYsCCliBiqvfkzv9cdM4yN6vqZZrQK2oBxiNphZoAtg&#10;DjbGXDADZRQzu6z0pu/31DkyMvietD/UNa8B6mR1hMwOvY8GCLzsJJiXj78mML8lMB+16XFBYiIo&#10;Zir/ZoP5cVv/h88KxoD5eADzX75uy78QwLx40y5bvFEzgGUB6BHMA7mHLd+/2+HX3vwzgfI6q6n8&#10;tkcdXeYqpH4XXHFGMFcLzHUVV88L5oWfuMzKPylFXf5dqeWfWLpFQgSfuUazSoHYKwAFZaK++iYp&#10;658KzBrAWnSeOrZbtkMKrVMDqIImRuxg0qRrChsjJzAP9ghKXbutk1kex03ncHzgJc0yjrhanpFq&#10;jmBGNTuYBeVNgvKWiXdt42jIPV43cNQ2DYU0OLxj4MrWUlgO3pe5oJwBM/4zdgaqGoBvoX/GKEB/&#10;V2CWGs8D51MC91tS1lLNGZ0DvUeEO5YGj/jPEcwr6bMh1ew+s8C8uO05h/JkinS3l220VQAVmPNN&#10;EkkNhaZF3CO6b/tIlyvkMffVPumKGSjzfb++H6x92iPCGRjHLI2i59yo2SnPr98dmt7XaLADzihn&#10;AblLDOmVoiVost+r3/UouqV+Pw6YUc0l5SwI6319BloAc5/AzHoY9Q9AOfQYws4NrS2KYA5wngvm&#10;04GchPJ8YC49/+zAjJIOUE6AWUo0CWais1YAFpBRy9ga/L5LByQJZg5gtlb/fGPwcWeBuYmQcpYy&#10;7m8RkBsFCoE5mbOcBDMVfSUwE2RisOXUE6580xoUyMIAzOkaAbH+F3q/DwFzAxkfGgA8TS6AOSpm&#10;FgIBc7p2h7VpahN6juj4OJj1PxbBrMGoDhtDKvUMYCZdLoCZrm6ngxkbhbQ8Bi6gHJoWBRsjRCgt&#10;DdO7kDkRF/8iYOcDM7s8d7bcY+z9R3bGXDDzGchhZr9A/t58ijkJ5qkx3bwTOjZSzB8F5i9+6y27&#10;6C+lFH+frIzHbXwjecw7bWCpZlx6XdfgL04Dc+r/M5jLPxnAXL3wWinmW84KzK0Nd7idEcHMol9M&#10;mWPfv0YdY3btGcjq+uzFa9bgXQBzLznwPQd9K6kIZvoyRzBTZLJh4pTAjGIGzGy0KtUMmPNhQY9A&#10;+dIbg9S2pKVBGl30mbEzzgRmGh5tzJ2w9XoPSrkBc3yPuJiIxUG63MoeKefe17yUewmLgA5meipL&#10;/dP0PgFmOsjRE4NeGXndLznNMqkBAMzZOilegbi3LijmCOZcjV5TgPNIQ0kxRzC759yk2bJe049q&#10;xmuuflQMAbwPKnTNs29ghcSDwNwniP62YJ4L5y6aIAnM2eoHbaBC92S51HkNmWPbJcBC5zlvc1EA&#10;M3EOLSpJmaPHQwtdzHTTO6zJa1Y0LdSUTNFYdksxGhbcXIrziADmEnhR2iECkEMEUAdYA2RAHB+Z&#10;opO8Tdljt0aTjD54VrDisUtB2XO0NjzzQjDurBJ89E/3aMRjpRVrwhfxaNVJVziBeVij7kiLAK2T&#10;PeyNULAw4nNDznIoNCEEZXbh7Qi5yuMC6Hg3gKZCkC3QBbOGB/RZf+kHkgTxznpBqFBQwqBBxV+0&#10;HqKNwQDAwmIe6Av4EcyoV9qQ9migID+SE0OXPj8mZGMIyplG0u8EGaln0mh893Ka5i/UtLj8BmvR&#10;jd7Z8FOFlCo5zCwe1Ahk2BgturAUeNv8HcDMoEU1os8YBOGBNh0DKeWcQEnVUsxh5pG0NqAcCksA&#10;s9Sc/tfW2m0OZZr4E6hk8phpUQqYU43scwiYeR3vw+s0xROY3etuL8A5tdvyGQ2aCTCvnHzDNx+d&#10;XLzf8mMPC8wanMfuNir/SmB+TmA+LDCfsC9886Rd9DUB6RIUM70y9D8t32F90zpmIxowcjoWue2W&#10;G3jEhvo0k8oA5jusrup6q6241uoqv2P1Vd+R2r1aAAbMgHj24p+DuezyBJixNchlvkZfkzIHmC8X&#10;mL8jJXxTALPgG8BMoclNAjJe84/9sanuJ9aic9be9DP3lwEzwU7ZRF/XI9ZCsVWrBpju3TbSpym4&#10;ZnpAuUezrl4N5nldQ5ODLzuQ2b1k1fibtpJ0OcF5ZuyorV8sxbz4Hdu8+D3bNPa2bxuFH7xRYMbG&#10;AMzAdmPubVvXe8JWdQvs6ddsSbvgitItgBngAt4t+Xdt68iv7cLh9+2C/Hu2eVCKe0B/o/+Ubew7&#10;aeuyx211p1R7R3iPyVayPQRh1HcGIB/2XVDoTsf+gVOpF10x00+Zhvfjbc9774yx1v0eQ+znJ4jS&#10;FoHWuyyO90np9tbu9p2x+whBmcf+Oj2vVs8vxFC9xE+T7rNmvV8Lf+OAfw2Y8w16jl4zUCs4V2ug&#10;q9Q9XSnBV6nrvOJBQVOKWY+9VQKzoN2jyAjUGUG2S7zpEne68Jxj6GdwKF2p67tCg2sFgA4BrDsE&#10;dFpEsOEEdmuf3icrcGPHdrfodbrHO9gQgRbKEmbeo0giVWAWaBdqFKcRe0E9e6ZGIZooPqEIhQrB&#10;QjTQDL4YAcwo5QhlfOSonkugLinoqJTJvqBqLlb5UfKIEmYhj8BD9kU94CxIu1KWeg5pK/dZWqOR&#10;bx+jUS0WiKCAgW3wjJ+yvMA8VIicTi7qFV8ZG4MROfrKQJkt1oc1tRrp0AjeFaG8z8a6BW9BhAIP&#10;chzbqkiT02euoedyhLI+q4NZN1nTTg+HstsYUmr6Oyhx8pYjmF29tgiSbo1QSRRGzVBBeLcDOQT7&#10;LFK6ic2h81Oh81H+Iy/Dbq25xTp1g6cBYp1mHnod5dyullvwibF2BF/NIKJaBsoO5sLsAmDze8CM&#10;Uo4ZGWRrZAVX3ovFO3xiilbYtTtAWTOsmtsdzFT+Aev2Bv39hghmKe12TRn1OSKYUc995KQXfO18&#10;5klNyw8kwPy6wPyCTYzrnIwDZgF27C7rXTIXzK/Zl68+ZV+4QmD+8yO25PekmC/aYyNrNTtZcp/1&#10;Tul1wwUwD+6wXJ/A3Ktro1szguafC8jXC7QCs6Kh6lpXwEC38rxLHcRzwbxoFpjJYxbMF35bX18l&#10;KF9aAPO3raX+Rku3AmaODWDWufIKwJsczKhmXwBsuNXamjSgtulcFcA8LEXPnn/93bt0HLf7xhD9&#10;6cdstG+/DWaedqXcm3pKM429luvcrwHtRQczi32rBeZVY29434zVo0dt3biAOR7BTCn1yQBmKecI&#10;Zle/guynRz6wNdm3bEX6DVvaDlixM14RrAOY1/Udsy259+yikb+xrcMf2Kfz7/v35/e/Y5v6BGfF&#10;+uwJW9N1zJZ3vC7F/Zqg/GoIqe9pwXlZ96sO5hWoZsGZRUAHcgHMQDo8hmDLqHy9xFCToEwDI91D&#10;LNyhdPulmoFzMnKo5kIM1kmQNQrOFJ608Dee868BMz4zv8/V6nXV4kGlrvMKXWcVgnC5YqGgrMde&#10;wbqHEKCzQLtypyvn7ioJBYG2GKhpNmxVpMvFpIqwCNheeY/f0wRcSyMuxTK3XSt1H+i+6k2xE8r9&#10;un/FtFqUN5WE23T/ky6nmxww85gEc4TzbwPmUnpdKZJgDvYFngrqELUcwJyuJg9Qaln/AP90BDRg&#10;BsazwKwDNBfMADAJ5iSgeSxV+QUbAw8rqZYjmGlQFME8JjCPdunEtwlknhWx3Vq9DBMwS91jXWja&#10;7ipZMD4NzAIgW+hgkVDG7R3qCmAe5CZrfsSoMkqCmRkEWR4RzBmBjmq/9uqfeaOipgqdB4GZMmzA&#10;nG4EzBrgBMeUXgcAI5jdqpBaPhswUy4OmPGXKc5xMOt9IpiBKuXiEczJ9LhUo9S8g1mf/6zBvOs0&#10;MK+YCGBePPa0DQnMvWMfDubfF5i3/plg8rk9AczrdB0s2S4w3zsLzAN9bNkUwJxuvlMq+YcfD8wL&#10;5gfzogVXF8B8mYO5qfaGgmKeDWaiBOabi2BOt+nzFayMFVMH3cagCXunZjytdb+0Hs1UAHM+u9/6&#10;O5+2Pqb1AjNFU8PZA+4tr5k85vYFcAbMq0akosdO2nop5fPH3y2Ced3AcS+nxsIIdoaUr8D8hRX/&#10;1db2SDV3HbVlKQ1yCTDjHQPmzTkpZkEZOM8FM48begT+7uO2Mi3l3XFkFpgp7liWedUb6ANn3z9Q&#10;YB5vTYK5FHSei2DuxVemeZEigrkPtatw5Vx4nAtmAAyIATJgBtB8DbAH6zWw6Xn91Xr9oscEZN2j&#10;5brWCmD2QD1/TDB3VkgBzwNmAmb5zB+eSUUPtD1sQ1nNZDU76m6V6KxDbOp1BWF2Tlu1wFl1qwdw&#10;DmrsZoFZQee5sps8GhbceFo4qBfo+QsE8QSYWyoIvWeM08DMqACA7jZS4kiNS4J51j+ucKNcStp/&#10;LzgHb0cHYZFA6FAm/3BXEcwx3QZF7Js06mexOXbsiRFVbATzULtG03adOIHZ4dxJfqVG2fTjAppU&#10;mODUpVGtXWoZMIcmSajlEojnA3Nf0y4NAKTg6b30noA52Bj7HIqk6KT1P3Es4jHBZ6cRUg+ZFQJz&#10;V51+hp+76DadH02FY1Te7G0+U/U/03RIUHYwC+INGigExRKY9b8KvgS9oWlpOBfMPNLQHzATRTA7&#10;SKXiUjrGggX9N6KNAZhRzJn2e20s97hDuY0BBHuHwUqDDo2R2MUFMKepitRxjKl3NG0ayj5piweC&#10;lTGz5LjAfMR7FoyP6tw4mAXYsW1nAPPb9vuXn7QL/51u9IulmLfuseG1uskA86Sum7wGuCSYezRz&#10;EJg7W2aDub4SyF7jBSRnBvNlgvFV4TnnYmUEMFeXXaPvL3c4V5Z9yxqqr7cOgTlUQd4uUM8H5psE&#10;5lsczOQzU1hCrJh6XpDW8enUwKljDpi7dfyHsnulmPdZfxf7QQrOBTAP6jpaNvqaA5kAzqhmwDxD&#10;JsbISUEZML9rGwVjoLwh95anwJFdceHYr+yC4fftS6v+0db3nXLVHBQvKXOv2Arvm/G6L+4B4AsG&#10;f2UXDv16XsW8sfeUq+aZ7mN63Zs23S5VrCBfGTCv6n3dt51iT0DAvLSLrIygkoHzXECz0epwowDa&#10;IGVbL/gSHwrm2QHU857fXAK0q+ZG3Xv1gnPtXhuollBZpPcq13uWP2r9AnRfmdTzQl335cHaAMqZ&#10;ComTBJgBa5FP84KZeznczx76HluDVsReBKfHkcwTdtHmU2EbMZ3rtASnl3vr/sfWPQdvkgDQEcoO&#10;ZkE5gnl+KANsPacs+MuzwZyAcgHM0VsONkYAMwUkORoTNeuGP0swh0A1a5QhFcWhLJAItgA4Ceaw&#10;C0Kp/2p8HmqZKj8HciELgxr9CGXC1W2aYhL8WZ0oKUBGNGwMwEw/jqCWS1CeGxSF9Dez8avUcgfF&#10;KYoCmFn0owAGi6Y0Ut4VjoOUOIuJEcwUsqCW6YfhSlnRXHmjNev7Vp03GhcRVP2haH2zU0E1qZhR&#10;ywDY+8+eAczkLQNlHomgmAFzSHljMa9Dg0QSzCjmno77vMCEbXNcNRfantIOkQVEf199D5xng/lR&#10;b5KfBPPyccB80MZHNJsZ1/9QAHPf0nvOAOYTRTBPCsxDM7qeprdbz6RugkFd2xHMvQ/bYI9mSYC5&#10;dZs1sBg3D5irBOaqQr+MjwJzyc4gl1nPW3Cl1VVd53nM7H14NmBONes+kFomj3k8/6SDmf3+2FMO&#10;OyOt64ie1SjmfPZZ60/PBvP00KsOY8BMNoZbGgLz6uHjtmbohG0cfUeqWRAlPS5/4jQwXzj6gX1u&#10;+h9s48A7tq73pK0UVJemXimCOdoZKOLNA+86mAnAHKEcg+cA91XdR22pVHMEM4tvm0ZO2de/+I/6&#10;LG/7noDLs2RnHDwjmPl+tFmz2CZdm4Iy8XHAPFi3x5XzaXBu0v3doPuv9mlfMBxY9IQNVGomVaFr&#10;o2KX9S/UfVGma32h2FKuEJRD3P8xwVyAMsH3UtEOZ2fXdhvve8q+9lUdj7Wv65yy4B4Yx/2PMDsn&#10;l6Zf7g5rl/KJUP5YYGZxcM7C39mCGdhND2j00k06P5jDtGE+MHdW60Cw6OewDdZEALNG2MLuB3wd&#10;oByKSQLEgxcd2npGKBMltezRIVBz8acKalmDiHtA7i9rql4/WynPF4A51/q4vzf2SGi0r/fupAQ7&#10;7iu23d83nkSOAznRALmXkmrBmbJNtqsqWhgFMLdU/cTBHLvKsfhHm08gCJSLYJZqjWAGxhHMQHoW&#10;mKWSATMwJYc5wD2oZcCMPYGHnQQzAZg/veFN6xZgvEQbMAviqO4IZlLlYoe6COZcetcZwTw2IoU/&#10;LtU/9kvLnAWYpy7eY4sveNzG1j9mwzP6H6Z0zeR+Xlj822H9vQ8VwdwlMDeyGFfx3dPBLABTUDIf&#10;mCkwofovCWaC1wHmCj3WVn7fMzI+CszN9Tc7mNubtgnM97qd0ZPW9VwAc69u1jQDoY55L168wDzS&#10;d9C95Qhmvp7IHSqCmYo/4AyYVw0ds5m8FPIIdsZ7tnlUynmILIq3PLAzAPPWsb8RnP/GNud/ZRv6&#10;37bVUrzLBGZUM2BeSfUedoaAC3yBMpbGfGAmsERWZ3QeO98QmF+zibaQgXHR9Ad28xX/Yr+7/G/d&#10;0ljVS07zi2cEc/z5MI2KSJ1DOQvMAc4lMMeYC+YQwdoAziUw6x5UeCUgcK7eY7kq3QOVmlVWSrAJ&#10;zD0LdX8IzN3lmgEnwOwpuSwA/ivAHDi2Xdf8XrviG/9Dqvm4DXQKzBJ6HXo/UuhgwDmrJ56xJUN7&#10;imDGbyYa54C5/rwfFyNA+Sb9Hv95jlougDkuHnro9yFDAzAHX5kPDPC2zhx31eyFJXPBTKqJr2pG&#10;+6LwnJr7HMyUVaKE8Y6jjYESDkoZKAsKpNhIJQNlnh+9aDznM4EZSyP8TBdFGwDTQa9llRULQwdO&#10;BzHTqJuoSVOdBIhnLf41Uu33oA0KeMMdJTCPdCZS5Goe8P/Lpzo+hQml6EAZIPe16L30dUf1nZ4x&#10;01iu4y4oY2MkwdymcxfB3KXnkw0RwUz0t0m1C8zAFyAnwexphQIz3jO9aZNgpiKK4hSUbdiz774E&#10;mEmVCxkZ3W2/9AITUucAMx4zYA6b0J4ZzIOdj3kv5iSYl469ZotHCmAe+xhg/uweG1iz01Zc9Ixt&#10;/cM3LL/iQUvl7nAwZwa2SzELzFkAJ/Xedrc11eharvyu4uzAzM/5/YeBufzcK6ym4nteXJJqxIcX&#10;mPX1XDCTPgeYWxtvC4UmmmmErIwdDuYseyQKzF2tuj7w6lsfLoG5K4CZGEjv07F7KSz4zQHzSoF5&#10;1eBxBzNWBmA+X6p1Q04/86KRk+4xbx37WwfzBcO/tk25d4OdkT7sipn0t6ia13Qfd7si2hk8oqCB&#10;MT+PtgaWyEyWFLyjtiSlc9kacpY/Pfkru+pP/8Uumfl7V8wrBeblmUNuZ3womFv2umoGzFE1R6Wc&#10;jA8Dc1wMxGcmhQ4wR9U8WKPnAOaqx+cFcwzA3CN+ZMUdmFSE88cEc1TN43177eILNUtZeViKWcJU&#10;TIlbWMG4cyYGdHNkH3L/Mglmdjbpab5H0/ZbZ0H5TGCeFZ5qNxfMUTHfWQQzFsaaxS85oOdVzPzT&#10;BTCH0aYE5q5ajWKCbcwRjjZGVMoRzIC4s5rSSB1oDqwgXWpWlLQyApgdyh78TDDTTUFuMsDk79Pr&#10;GbVME2xiLpQjmNnFm9dSlDJM+h1gZvNWKXHSf7KNjzmYU/6/zQYzjYoAM4oZS4MGUAx2gDn6yy1V&#10;N3lHuQjmoJp/7mAmkyJC2bMyBMdoY0Qwo5yxUpJgJhMDMANlIkO5dnuwHKggRI2nSNkrgBkfFTCT&#10;wxzVMj8HzPjREcwoZ6AMnJNgznftPgOYdayGAbP+j4+hmMe37LZ1l7xoX/ra+7Z47WPW1ne7g7l7&#10;4F4Hcy6Cuf1uaxYcI5jrKkh9o1vch4D5vBKYKcOeD8wLz73cqsuv9XLsCObmM4A52Bm3hkKTptDA&#10;qLtd5zulaymlAakj+MxpHbcuBvjMPhvuPeBpcqhlAjCTmbF85IiDmewMtzNGj7piXpU7ZuuHT7md&#10;AZh9s9TBE66YsTPIysDKiGA+f/A9V7wru444lCOcUc0zXXqv7AmHMVAmos8MmKNijl41YF6Wft0V&#10;M70rVve/YX9w/n/SQHHCd9BekX3FVvbQce75IoTnAzR5zWzASl7zXDAnH88GzChmwBzzmh3OEcxn&#10;UMxRNfcuelCDgwRg7YMlPn1MMCdV81D3bptZ9rItmziogVf8mwXm7XZOtoXy2W1SYPiXNwrIPy7E&#10;jTbcRZnw7fOCOVgdgBnwAucYgDlCGUDzs6CW487bEcwAb1iqiccAZtLlfpn4pwuKWRH+oQKUa6SW&#10;ybUVmFHLs8FcgrKDuVbKAzDTW1jP79dzBgTv08GMxwyQWQTc7wuDqN1ewYnycD6bDwp1+MoPei+O&#10;AGYNEHOgzM/ojTHY/qjDfSQNmFHLYY8ztsthu6sO/R/kRPvK7Sww36fnxIU/PCeB0MGsY16haXAl&#10;UEYt36a4vQRmeixI1YaFP11gLXi8j3kaHAAGxoA5qmUWAoEyv+NrmobPtTJyHaH5EKAFzORJk5UR&#10;G+PT4pOsDPKXAXMbBScOZh0D/W36LlPIciYwjwLmXBLMh218GDBrwDhrML9u0xc/ZUs/s882fOGQ&#10;ffkvfi0wP/4hYL5H8LxpFpgpFpkfzDwC5ks/Esxln7rcqsq+Y43VN+q4BCsjCeZ6/TyAWfdPITOj&#10;tUHHsOkeY0eLAGdd820a2MmCUXS2PCg4P2A59qnsEUyyBxzIEcyjvc/bsiGp2rHXHcprKDgZE5yH&#10;j0sxH7N12BcFMG+Rcj6/YGcEn/kdX/wjXY4AzIB1deYNV8pJ1TzTedTWZd5yEEc4z10ALIKZDI/M&#10;MVve+aZNtR9yELKT9gZ26e5+2cbbDtqy7kMCs+Cvx8nUQQEZOIcIqXMhRlt1Xzbrf28UnL38Wvdv&#10;AsgxPgrM2BkO5haBWQMFjfWHmp6xfJ1mxYv0XIF5AI+5vARmPGbAzAJgrvYRDRC6nusF5qJ41PmC&#10;UbPATA4z1iRwLgA6AWYCMA90PGxLxp+zieF91tm0IwFmMtB2kC4XpsVMkenxW1/2w0L8yPJpgSMB&#10;5qS/XALzLQkQA+kEmKOCdrUsNVVOtV8JzECIR6AMlFwRC8AxXY4AzB36WZwChJZ6MRODVLTZYCYi&#10;lD3NBuuCqbvnFO+yPFBumQ/MoeKPR36ek6rtl9Ijxxgg89m8ItHbiWpAKIJZn4dk8QapnaiW9fOB&#10;tkctn8LG0AVBa088a2/vGXzeTo28nIwUKtyVOAAOzZti5SCZGemabToHGtTcytCxrhSQ6UkhpQyU&#10;A5h/JjCzALjNfWAa0WMfAFcq7DwVrpAmF20M1DI/i2Dme8q0Uc0RzKjtoW5NE9M6Ds33G/sQ0rUO&#10;y4IIhSX0ytC5awoWB32gOxp/6WlxFJLgcaO8Q/rcmcG8YvERB/P0yKveIP7swPxOAsz7bMXFB2zN&#10;5563z/zxcRte+bCl+rEy7v5XgjnA+XQwf3sWmMnKWEBmxnnX+MJiR7Nmh6TMJcBMLjMd5sJ+gDd7&#10;p7mWeg1mDXc7mLvaJDraduhrzcgKYM62sTHBTutnf0iBeaTn4Cww8/304Mu2oqCaycxYM37cZqRM&#10;V+WP29r8CVfNgJntoVj0A8oE1Xuky6GWUc1bht73RcA1PVLc3UeKYCZWC7LkKUfbAihHOyMJZ8C8&#10;tvekg3ll9zGvBIxbT021v+SPfD/VIaWfQTWHrnP0zSCtjQgVgSFCqtt+T58jS4NFvYF6Xc8JKH8U&#10;mCOc3Wdmp5PUS4oXQnos6XNSzQNVu62vQqwogJmsjIyi2wH9kA3VPyb1LnCLIxkqkl04SlHPVczl&#10;9zl8U1WEAO1QLoG5rUL3ucDcq/uALaQmR/Zbp2bGsICy8NCZbieN8oNnORfMDQJzW9VtDuC5YA5Q&#10;1oWVBHISxoWvWRQMGRvzgxkY8/VsMN9bLCyJgJ4L5rlQJvMBpRzUcgLKeuzT75hSe08IFuIE5MEW&#10;nawEmMNCX4gkmGnT2ckBK0CZ8vAsgBd4I5gB/nxgHmzXiUw/KSjvs7Al1bOeIkc/ZuDoNkY1NkXB&#10;osEq0XEgfRBPGzCTy4y/HMHcRIVmFfbFbb4mgFIGykkwhzS1AGYA62AWfGOaXLQx+B7PGe+5BGYp&#10;Yw1GXi6t11IAMpLV8WJWkwAzKXFU+qGWo5XR2aKLTlCOYO7HAknxXoI6g1fBXwbYgBkVDvRH+/bZ&#10;RO75IpiX/NZgftqmt+6zqS1P2vJP62If0ezDszJOB3MmdY+11AHm730sMJN9wQLgGcH8iUut/Nyr&#10;ra7yh6Vc5nnA3OCNjVDNGmj1HPb5C2DerkcpppYdDmV85h4dpy4qODXIk5Ux3HPAszGAMoGCnhw4&#10;ZMuHQ9ocqnnt4rdszegJWy0wrxl8qwTm8fdsC4uB+ZOFRUDBeVA/F5jxmqNqXtd33Bf8knYGYCZP&#10;GdUMgIHyXK+ZYAFxXd9JW52VYhecvQdH+mX3mePGrShoQAyQATONjeifEUGcBHP4WcjQAM5DVO79&#10;lmAebpIAE4xpzo+1iGWJis7XPlUEcxHOFRJdBTgTo2LLuvHDNqb7gSpk95kF4/nAnK7UPZ0Ac0fF&#10;bDBTFcimGBvXvmHLlx3SOX7YszJgwiwwe3lvhPKC6wuh789T6LHuXIFajw1lJRujGfXG7icF1VxU&#10;z7OsjaiYQzZGhHIM4MzPIqTptpTWP9Rbd7+Np/dYXlNxwJzyEYjVTKlI94l14Oof1eilaTr5yAUo&#10;RzDj32bqd1m2YZdAsNvyuvmXj71oI2x+SgWgg5nikmBh4PsGMANlLAydqBbgrgPG39eg0EU3O52Q&#10;HkEG8BKo5YzUDFAOYNYNhY0goA/qRhqlCXyXRmmBGbXsO/QKgN4LWYNPGCUZcLBJgLMgVI+NIWXZ&#10;iK/NMbnD2hdpYKsIhT80nGqTSm4HxsUAylKu9YIQn4FyagYrgXdA0AXM7DnYzTRMQa+QPo3+Oc/W&#10;4Dn6X5tJn9Nx1fMc5Kjpjt02nBEgC2AOHrPAXABwBDON8emXwc/IZU433WsoYvKU+6SaWUTs1nGi&#10;4IT0O19QFLSHup+w8QKYVwrMq6feFJilsIaedTDnRj8emKcu1PFe/5gNrXrE0pRj5+9KWBkPC8y6&#10;FhzMbOEkwZEAMx4z0KXCL4K5SlAmAphDkUl1Ga0/r/TFwgBnikyA9eW24Hf+2so/RU+N63RMfmrt&#10;9TpvdTpvAnDcBzBCma8DmHUuG3XMWnSNSTEDZhRzNhUyM9hJPEtxk87RYOYZB3H0mQfSAhW9XPpe&#10;LNgZbziY102csLVjJ21mSICmR8bQSU+X892usTWGTjmYaUC0KUe3OHY1+UBw/sC/3jBwotj7AjBj&#10;ZSTBTFocihkwz81pBsy+ANjzlmdnrOiiJSiN9A+5WgbK7vNKuQLj2NgotgN1EJ8GZlQzEEXhPm2D&#10;9bqH66Rya6Wei6HruEZiQjEfmImx1AG7aO0pm8rtt/HsfpvsfsEXBIfq91r/Igk4oFyInnKJmwSc&#10;l2UO2F/8yT9IPLwq8fKAwCuRCIyrQqT1dUelwFwpJV2BwBSzJLhSlRIt5cAZIN8jMAPpe3RPPWp/&#10;/G//3i665JT1dCLUsEslxgTlLsH+HKDsYJ4F5RC1515ndef9wIPfN84L5pKlUYoAZTI0wiNg1jS3&#10;AOMknCOsHcwaYTr0oXvrduii0onq3usjUzv/mOR/Mm+5V+AdkCrOSRVjTxRtjKbdGtHYXSR4qRkB&#10;YHrJy3bJhR/YRJ8A2brXt60Z0GMeT7lDJwalLCiHtp4aXdt4P93A+lsdVeQZa3TUZ6IYxDdYLEI5&#10;+MvkMxMBzFLTgi8WAS02vc2me8sCfuophx+d5BzKRTCHcKukHrAGMPtGtYIyzfg900UBmMlpTkZK&#10;YE7X3WldDYKQBgj8495mXaRtuiABswJYs6sLwWdnw8mcFDHw7W8D5PxPweKIFYL8Lt+pgU9gRokD&#10;5o46jfz1OocO4WBlhOBrfial6mAO2Rx9gnDsd4tyxreOHe2GuvbYeO8+mxzUDSowr5p43ZYMa1o7&#10;pJtwWDfa+McA82cDmIdW68aa1rma0I2T101RBLP+3w8BM5V/EcyLyuaCOTQ14nco6xi8JjYzQkWX&#10;AeZPXma1C6+1VMMtlqpnk9pbrV2QJgMjKucYgJlmRqTMRTBjZeAx5zKa7XRp1pPWudSso5t+J10S&#10;ElLNQxnATFaGrtduHSsaGg2+4tkZWBkBzKdszfAJBzN2BmBGMV+A1zz8dgHMx4NqzhdS58bf9wVB&#10;mhOt6XnTwUxEMGNlAGfADIiBMpFUzYCZYBFxRmAuquaOYGkA5bgAN9H+vNsZgDk20Y8gToKZSFbu&#10;lcqqBecaQdkjQPmMYNZzprpfsq9/9Z9sxeRTNp3fbzP5I/63UOID1XPBjGouWBoLH9AxPGw33vAv&#10;tmnjCc1GHxJwda6AsaAcIzQt0vVarusOKGsWjNjsFr/SDmSJlwrdO4rR3ifsr3/wG/uDP/87y6Yf&#10;LDAg2iM77f8BWuU+qNnT2w4AAAAASUVORK5CYII="/>
  <p:tag name="ISPRING_COMPANY_LOGO" val="ISPRING_PRESENTER_PHOTO_1"/>
  <p:tag name="FLASHSPRING_PRESENTATION_REFERENCES" val=""/>
  <p:tag name="ISPRING_RESOURCE_FOLDER" val="I:\NĂM 2020\BAI DU THI- HUONG\Cam xuc\"/>
  <p:tag name="ISPRING_PRESENTATION_PATH" val="I:\NĂM 2020\BAI DU THI- HUONG\Cam xuc.pptx"/>
  <p:tag name="ISPRING_SCREEN_RECS_UPDATED" val="I:\NĂM 2020\BAI DU THI- HUONG\Cam xuc\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5SpZRk5B9Ij8FAACJEwAAHQAAAHVuaXZlcnNhbC9jb21tb25fbWVzc2FnZXMubG5nrVjdittGFL4P5B0GQaCFdJMUEkrZ9TKWZm0RWXKk8W7SUsREmrVFJI2jH2/cqzxCepu7QlMoFHrTq92LXuzS93CfpGdGsmPnB0m7gV2QRj7fOWfOd35m9g9fJTFa8CyPRHqgPdi7ryGeBiKM0umBNqFH33ynobxgachikfIDLRUaOuzdvrUfs3RasimH59u3ENpPeJ7Da96Tb+/fURQeaOO+rzujMbaf+ZYzcPy+OdB6ukjmLF0iS0zFV98+evTqwcNHX+/fq+XawHgjbFm7QEghPbzfAsimrmP5gEYs3yZPqdajLrYHyMOTbsLOhFqmTbRe/dBNeuyS47Vq6v771+rird6IMHFdYlPfs0yD+Kbn2w5VW2MRSgyt90yUaMYWHBUCLSJ+hooZh7AWUcZRHkeh+hAIWEhL3qTMcEbYtH2XeNQ1dWo6ttbzRJYt7ypYVhYzkYG6HIVRzp7HPFQ6gUDq+zzjOahmBRAMwV8xi+CXImFRutes+sS2HGz4eDz2R8Tz8AC2mW6cAqQd+LOomMG3kIu7oOIsjQUL0WnGAdDxEJvP4yiofhl580xaOI7ZstEKF5+Y9sCnjmN5PrGN9YrWI2mIjIxJZzuiuNgjLviyOv9jeQ1RXzGfZCznCMdxN4ShORha8E+lBVdvLn9NZyhcnb8ru8GMCTChf3leNIkBVYkLdPe8E8c15K4VPEMMzVmen4ks3KHpdkCbgE1bdyATdLoFTiXGGhgIEkE1yzIeFM1gYCVWBK8TC3wFBvpUFQeZU0mZF5A3yTzmBVfWRtIVFihOPeenAhIs5mxRkR+0q2xr5LmFJ7Y+9PvUhsc+gcharEyDWUs5yM5PJsh2OpRAlG3SN9pUo/l95ymUF61nO10knMdQDh93kXhGPNhk4jXJ2PjYHGAVJSh866q0rnoBk0UmXiIWBCAn2bSIRJnDitwSqE0qIvleNzUeeTIBFpvY+kxxrVCBDuptGi042JGFPGtUBPVfJ4bMqicT8wf/CJsWMT5BPbZEqSgQCxcsDTiQLWAypkv4Fkah+iZpr/S/LKOfESvqWn+nbhO2QZ7e6WrPTmf5TEawouDJvGhSLTesNv86VsgU/6wJbVy/nn5PJzZ2TefLRCaPkjKuWtCN47OxrGuMGo244U61j9aXtsSrWg2BiUW2Rxgy4vZSQ6m2b0KtG4Id7eVM+whkxlXfgsZmpqeivbTt1AC2QNfF8Iawx8pyD2adBLpQe9lj8HrH/GPZMNrLn5C+Z1LoOif8eR4VjZpVPrfuryqdr99Yt4bWnWZDTWqByTYATuuBMEdxlID9YQvMyYisd6BqETuenIgyDlX6x9EL1SZgb8uEfzwOn2YiUasxy9f0r9rU4U2sqJxzK6XjDvPUJoNbx2crga8fJY9gF8YYHdu6nH10me1xSyFIH7kVFvXWoxPkUcKKYAbt+FSUadgSqDqNGeQIA1jtM738M0EvotX5P0lLlA9sqVZRvfp9JxA51kElJRuwH21R8PynziDSlw2GVx3/+KuiEYji/q4Bg6GJ9OHl2zaC9Vl4LXr1ZnXxGo1WF781Hm6pCbz+IqdNVrW7RCSwtNesF9KmpgGmFOvDEWSWpxJJlBmMk10QRth9DNVRnZSA0pd/g4HB6uIduvql/XlrG1BFQrK76GbI+9uJsoijlHeRvVmPk75Tc+xjw1D3NbANcP5+UbX0EM5/QX1xE4tpazB9iG0o4h/g8TAqugK6hGyuYuQlgzrQW4LJq6//Xv/eJK/65rpEQhWq3t/XoMXHbXTzlqtLs/17W3do/wNQSwMEFAACAAgA+UqW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5SpZRQMBH2ZcFAAASHAAAJwAAAHVuaXZlcnNhbC9mbGFzaF9wdWJsaXNoaW5nX3NldHRpbmdzLnhtbOVZzW7bRhC++ykWLHKMZfkvjiEpUCQqEiJRqkg3MYrCWJErcevlLstdylFOeYT2mluBpkCBAr30ZB96cND3UJ+kQ9GmJUuWV0kU9OdgyFzO9+1wZuePLDx5FTA0JJGkgheN/OaWgQh3hUf5oGgcObWHBwaSCnMPM8FJ0eDCQE9KG4Uw7jEqfZsoBaISAQ2Xh6EqGr5S4WEud3Z2tkllGCV3BYsV8MtNVwS5MCKScEWiXMjwCH7UKCTSuGLQIIC/QPArWGljA6FCytQSXswIoh5ozmnyUJjVGJa+kUvFetg9HUQi5l5FMBGhaNArGl9UzGq+unMtk1JVaUB4YhNZgsVkWR1iz6OJFpjZ9DVBPqEDH9TNb+8a6Ix6yi8aO1vbCQ/I5+Z5Juzpw+OEpyLAClxdbRAQhT2scHqZ7hiRPonAHUSWVBQTIJ1Zm5JU5JXKFtIlb8RxQF0H7qDEVkWj6px0zZrZNa2KeXLUbaaqaiOchtM0tTB2s1E1T6y2Y9ondafVXBnkmC+dFUCraqZN3+matmk5ZvfkaaO9IkJfqRuM2So3mitiXphP7Yaz6k5WubUqpFNvW3qYSrvVKVvHK6lWP+6Y3WbDen7itNtNp9G5QU3O/dQJL+Rmg6UAQSXiaDoklB8HPY4pgwR1Ky4kUZDiGI4GxBE1ChHcx0wSA30bksGXMWZUjSCqtyATnhISlmVIXNVNIrZoJFFo3NClhKAYhHGWD/YeZ+ng0cHMo+fS3W8ea6GWhSxBdnyhxGfWPr+1l6n/eHe5+ncoWoAEHWI+aorBZ9d+bz/Tfnt/f7n6i9QsDKlHhIWjaJKi59W/13xT1SC/c58Kd+xWwEph14fSoa4z//TKtRRNbI9dRYdQl8gtXfsxY3YchiJSN8VjejFT4g6aQl/wmdhJrlFPMC/zGgl6xLNwQKYKrn1KeQ0k8wbqQ5Qz8Gc7JBzZmEORpwp87GYEMu5JRdWkuNeupMsRxQwBH3QhBLXsOZ+7Po7kTFhn/kkKq1v62hKKyG9Sc6dLd4raDFyAkuSiJW9yD1UjfAZNiY7408tzpSP3/vvLH7mPvPH5u1hH3hmf/zLS0jfCkqAyY1rCAaQiHcEXpCepIjqiNiEoEJGWbB1coSPXvU73OsKVy9/5ALnji3fo/Q+rWfmFiJmHRiJGjJ7CIREIEl4cwH8+QdOdHOpHIpisQrepkJycqSElZ8R7orPRMWwRxIBMUhIjKt3hu5i+Rj3SB+shRvAQzhysU5nyb65EHGIpb0jxtY4P0n6oYVXNlw+SB8TeEENvuRo55CYShGot/HiEuFDXODCHi2M40YlTPOpN7uk82+aHuyFLj+DnT+SNGX5Jg5jhT0mfGWSKeo0uX88uqzj+Xg20t/XxcBLoSfBOqCHEKbgk5YQbLpQ2ymOiS+hijgRnI4RdSFgySRtDKmIJK2mCSKnlh2uY4uGYTq4GUIZhx8gjkRblVn57Z3dv/9HB48PN3F9vfn64FHTVuXcYTrZLW/fK0hlRG3lrHr0Hd8fcp4e6Nf3dA7pzBtTGrarmknlQG7lg9NLG3p4NtYFzE+I9yCVz4tqQS+bMOWxNREGS6by5M7T4NYUGvJEYqlxxGl81nOMFBJPwm+9wC7mk+17cjE8Go39qL26b5W6ljuCIHDUd+1AnJVkCsr9yfUhq/eRdnSZmMkvpNdvjizeoNb74qaIj/qzeQJX65Vutvrxbtp4hp/vnb+OLtxV9hF0+0sr/pq1ljLaOVPu5Zq+ddLydqW5XSwXoYAZpRYYehtEAxgXvs9Wjj6kOWpH9iQvL2hLuvyOBffTbhDQDrieBOZe/BuiUjs//CNZ2fv8fdWadXvpPmT29yl52z7zdzt66zn5CSu4ElNMAnJHMA9l3p9Le7lYht/jWxgawzX7HK238DVBLAwQUAAIACAD5SpZRjl63qVEDAAA8DAAAIQAAAHVuaXZlcnNhbC9mbGFzaF9za2luX3NldHRpbmdzLnhtbJVX207jMBB95yuq7jtZSncLUqjUGxLaLqCly7vTTFurjh3ZTtn+/Y7tXJw2IYUICc+cY8/leCxCtae8dwCpqOAP/UF/fNXrhetMSuB6BUnKiIZeRBQ8xQ/9x7/LZT9wEMGEfAOtKd8qYylsPYrAKNNa8Ou14Br3ueZCJoT1x98e7U8YWGQXS2BYl3I2ZA3VMT8Gd9P5RZT8jOF0NJ/dtxHWIkkJPy7FVlxHZL3fSpHx2IR2a7422u6YgmSU7zsjYlTpJw1JLabFzWKwGFxGSSUoBSak+/lkMPnZyWIkAlZmPxreDScXcqqjPm/MCe1AFdWWNhqMbkfDNlpKtlAv8mwxv5nftuM57l7vyqdxOYKGf7ozcxT/EeSXNhdpln5FI6kUW1PQE87IfJ0cJkiM1w8J83vzdRJMQuagTkEqRmNsg5Cxk+J387WB22qZ/+kPidDcbSnYq2nCyfQwCokYjLXMIAyKlfOpnfh4yTReJhhvCFMI8E0V6BUzfCWZKrap2yrcH/igPPZAuaFCvAuWJTBz8XrAur3Cz2ZTO1c8aGny4pNwOMN5xgr5jFU9Q3rGCvlmmvXC2fEMfupxnEIOU5L38vPioxc4wWVRrmJVeM1JS3PJlXd0bigwiYhhbFW1ogmYpoWBtbmQgrOYQk4OdEs0Pku/DS462mRUGJw4cqE1yyrUVDNoUpuNEQe6H7JZdmvRPR9Vam7d0zjtH/oJkXuQKyGY6vdyHt4Q3Ma9m+cMM0/xtQP5xDfC41iZt5G40KAuBQt3Sy6FE63JepdgTG0phIFXgzBornGYH9tUfJ4lEcgF9oxCIZq6zeF2dLtj+KvfKXxAXCe0OB1T73A7TmipSc+QCwCIXO+K9ruF8yQZ05TBAYpr7xlswm2ZhQoV2ia2iV7CRvvTK7dcosd8SlRCqU8Pz96Af8eoGgnO0a14TSJl06pd+WL4VhvXxnExxoxS/aydIddRbWf0N9UPO1UrJsm0eNNE6vzkap3nTg4w4TSxIwIdulRMk8dxmBBpXhbrLAI+s1chmFel3KzMsMHTRjGDcDxooljP6RRc4eUcbySAPwGt8cqb0b/gGAki4+cSUhvaDW7HxhzxVbMDFUdxkuow8EyuOWUb8G/8r2H8H1BLAwQUAAIACAD5SpZRc4qp+IQFAACjGwAAJgAAAHVuaXZlcnNhbC9odG1sX3B1Ymxpc2hpbmdfc2V0dGluZ3MueG1s3VlPb9s2FL/nUxAaemycP03aBnYK11Zqo7bsWcraYBgCWqItLhSpiZRT99SPsF17G7AOGDBgl52Sww4p9j28T7InKVHs2HGorm7RHYJE1Pv9+MTH9+N7TPnJq4ChEYkkFbxibK5vGIhwV3iUDyvGoXNw/5GBpMLcw0xwUjG4MNCT/bVyGPcZlb5NlAJTiYCGy71QVQxfqXCvVDo9PV2nMoySt4LFCvjluiuCUhgRSbgiUSlkeAy/1Dgk0rhk0CCAn0DwS9j+2hpC5YypLbyYEUQ98JzT5KMwa6iAGaXMqo/dk2EkYu7VBBMRiob9ivFVzaxv1revbDKmOg0IT5ZE7sNgMqz2sOfRxAnMbPqaIJ/QoQ/ebm49MNAp9ZRfMbY3thIesC/N86Ts2bfjhKcmYBG4upwgIAp7WOHsMZsxIgMSQTSI3FdRTIB0ZmzKUpFXKh/IhrwxxwF1HXiDkqWqGHXnuGcemD3TqpnHh71W5qo2wmk6LVMLY7eadfPY6jimfdxw2q3CIMd86RQAFfVMm77bM23Tcsze8dNmpyBC36lrjNmuNlsFMS/Mp3bTKTqTVW0XhXQbHUsPU+u0u1XrqJBrjaOu2Ws1refHTqfTcprda1S676d2eLk0myxlSCoRR9Mpofw46HNMGejTjbyQRIHCMRwNiSMOKGTwADNJDPR9SIZfx5hRNYas3gAhPCEkrMqQuKqXZGzFSLLQuKbLCMExSONcD3Ye53Lw8NHMp5ey2a8/a6GX5Vwfu75Q4hN7v7mxk7v/+MFy929xtAz6HGI+bonhJ/d+Zzf3fmt3d7n7i9wsj6hHhIWjKJXoeffvXL6p02Bz+y4XbpmtjJXCrg9Hh7pS/umRKyuarD12FR3BuURu+DqIGbPjMBSRuj48pgdzJ26hKQ8En8md5Bn1BfPyqJGgTzwLB5DB3QNuoAGkNYMAdkLCkY05HOpUQVDdHCHjvlRUpYf5waV1NaKYITiwoeogqG3PBdn1cSRn8jgPSHKSuvvfWkIR+V22vtnQraY2gzVHiZpo2ZvcQ/UIn0IRomP+9OJM6di9//HiZ+4jb3L2LtaxdyZnv421/I2wJKjKmJZxANqjY/iC9CVVRMfUJgQFItKybUAodOx6V/quY1y7+JMPkTs5f4fe/1RslV+ImHloLGLE6AlsEoFA4eIA/vIJmi7d0CASQTrKsFRIpntqRMkp8Z7oTHQEUwQxIBMNYkRlM/wQ09eoTwaweogRPII9B+NUZvzrhYhDLOU1Kb7y8V5WADWtuvnyXvKB2BthKCaLkYMYkSBUK+HHY8SFusLBcrg4hh2dBMWjXvpO59vWPzwMuR5CnD9SNGb4JQ1ihj8mfb4gU9QrDPlqZikS+Ds90J7Wx6M00ZPkTakhxSmEJOOEFy6cepTHRJfQxRwJzsYIuyBYMpGNERWxhJFMIDJq+eEeZnjYpunTEPpcmDHySKRFubG5tf1gZ/fho8d766V/3vx6fynoslTvMpxMl9XqtaVNoTbyRgN6B+6WRk8PdaPduwN0a9OnjSvq5pIGUBu5oNfSxt5sBrWBcy3hHcgljeHKkEsayznsgYiCROm8uT20+F5CA95MFqpac5rfNJ2jBQRp+s1XuOVSUm4vrr7TTuhG8d3/fNW3bVZ7tQaCTXHYcuw9HRGyBOi9cn2QsUFyHaeJSdslvfJ6cv4GtSfnv9R0zJ81mqjWuHirVYn3qtYz5PT+/mNy/ramj7Crh1qKb9pai9HRseo816yukxq3O1XfarkANcswO4OhamE0gAbB+2Qn0H85D7Ry+SMfJSuT2C9DshZeGNClmpWp3Goky7n4PUAndHL2V7CyHfsFnyWfLzD/q5XOnvJL65lb6vz2dPZfQWswPvuPtf21fwFQSwMEFAACAAgA+UqWUVfeoDmnAQAAOwYAAB8AAAB1bml2ZXJzYWwvaHRtbF9za2luX3NldHRpbmdzLmpzjZRBb4IwFMfvfgrDrouZ6IbupuKSJR6WzNuyQ4EnEktf01anM373UXRaSlHbC/3z4//6Xunbt9rF8GKv/drel8/l+qO6LjXQmhJreKzqtEHPte5JmiUwz3KgGQPPQjb/n57lw4VwGXusNI12n9pWGn4e6jcLQqWJc4eFcGjSoW0c2o9D2zq030pip6SOCRlVjtZKIevEyBQw1WEoclIy3sNbOcz8LBg3IG6gCxJDxfTZH4zDRvLi2B8H4WRocjHmnLDdDFPsRCRepQLXLDnF7+lp0ssdB1Gc96opLM2keleQ24Gn3ak/9ZtJLkBKOMUdhiN/9OKEKYmAmgkF/UF/dAWtGNcLatGbTGbqnw78oBf0TZqTFGpVmkzDbtirYqzwqlWzFvzIKdiqpmQ4JTsQ91ghX/M7DpALTHVF6migpxOlSJKMpUcuHOrp5PRmtW3Tv1E2jE6EIjn/FU96mkytGJVrhtY1WzouaN7UW+5oDMp5uaUVdebqR40tzQbRAfJrTaqyF2U3Gr3+KrImYgVijkiL1tn2iFIkXuZFOyk2/31jm1ak1uEPUEsDBBQAAgAIAPpKllHHdjLRCj8AAFlZAAAXAAAAdW5pdmVyc2FsL3VuaXZlcnNhbC5wbmftvAtYkum7L2zjjM2UWs00k5iGmlZWamKaZzJN85CWVmYeqBHFPCam5gGwnLQmE8VTlkqO5WFMzRNmqNQ0BYRKpomASiWeRUoFRAQ2dtBmvlnrWuvbe33f3mv/vS4vlPd+7ue+f/fxed7nfa8ecXVQWqO6Rk5OTsnxkJ27nNzXADm5rzK+VZB9w1j/W5/sY1WUu8MBuepOtXHZP1/DbA7byMnVotcunvlG9v935w55RcnJKT9Z+l1FjCiHysmdnHa0szl2wY8zwK2ZO4sA8iWxGncsk9YPf/fn0SK5q1oHd708+ePtvuA1O2p36f0+dOfU9/TIVU24VwevXu9+qvRd57Nfj5zEPK+l91wtXCjVf2B437vncneb2/y9GtGMMaF6ttAoqjqu9U5TZ7tA0J7fzG0enC00kz5Vl4nzSCFbcelj27/3UeqUAlx8vbruXHxJAPuc7KvwDkedJ0EaOpPPuItvVsnJPdBxUqADCLOpq+XkXueq+YLSFI5owU1llE0HyBrwEdkf/WuAeRmF7y1QF5bGX8XYxHwc+yAwopXXO3Aroi1O8GxzRD9CxGT9lLnZTaJHInwnbDqTK6PcJuEQxFVvLM305eRoO2uOt80WchVXq2rBmWSCUv0QQCd5ymUHYMtPckkhw1PfbKDnLW42HNrplMKScGpY4noDVJwpl4HxF5eAF0rAhmIYkg9cvHoWXxeymciGiCtrrGOtmGQ+XChGTVMj4sEpmDdnZIKdKLG5fOXQLQDaHQR9LXpDWKAVOSulGR3q5K0TPyXM8RtCnNMNk0XaROFawrwzNedrXZW2d5chiPBCBJnDoVzyn02PbZtsnqSfeH55SipASQXYW4IXf7qQ3zVJ+W4sII216A2ORLHYElW92LVLE4pPa9UYxd6FnLArCrenvnciTKXV5yke17oTRHpkDmbGiqOskod2x1Yld6lB0s3ISdbJo6ovqGqCEzq2Tvk7A111zdIPt2crRovgwOHRBMkcNr+t1c1KhtnvQJe55Osm4jqtmfNG8emeCwGwglbo/CRKTBQUFWc8jlR6zTT6us515LhuJhtelWcTUhrwCGsTBlINoi146XPvw07lhuR1tAX7YdsrxaPzjEsayWOh+5oMZ5kXz5cKJntbQktafR0TAu1u8SXk4cW3IX78PAQMkg95ShzjQ7Ecnv/363QBE/HqKN+IiARpQvk4Z0GMON5kNB7hGR6Ly6LQY/RH26iIbB7GhxoDZ71CwqVchkMuueGeJ9Pa5KMKU6rQK6SFOHcdW2u/PTeLoO9yY5uNLlCGVe81zYIetQ8vtvNUF4fTLp0ymExzuqSoNpmwps5HaX2IhhclYLDa5kIpDYnpfy/MjzNO6uCFGhA9JwOaXSp5E1uVGjsU40P89Lc3husQWYOrEeSM8fzcuGYuxoXKk/AbJtVv9f0GJYVVMotEu9FXzad9Oqn96Ojmapjw4boZUcdcfxknbDLCE8/dfSusV+zZzRC1PS/sj21ET+H5meONielmzOdz/vJy56oWHtv5eeqIz2/wAuOLpEadp0DQ073rYphQOc9kqvY3B5R66sMhRxrkSTHn8i9OBoEBuwOP0N2oDTEL1UPtMR7KDd0M/7HuLR76NDmTs4L8sIbkV74i6nvBsC0ebcIxsWcyGwfb/gwlZ7B8kb3DDw2CH/lResUYoo1U5GovsEFuP67Ca9olquTA8Ahhz082OZbTMQMQuqD8kfknlNk8t5dumzJ59ZNC8NBvOrYWGvd6Xoc3hOMT9Wn4N4Cve+XaDiudXneYFV2Qmq7JJPGc1BNe+lUHhGA5JhhfERdtVMEJfFG06hwHr8DL38fwQ1kStQOdU7LlzdI3fsUJC0M3uh/06CW3ZLtFP3s+Zk0yb+yQxDTO8gdQYXWJz1P5NzDtFHEB0TOc6EKX+wTZ9i8gk0ReVRxkUJuayBrNCAew/EO+S4rq2HF4q0KGMH/VWYVMDn19GChi756p1dgSxKs5yQDPPEV1fRNsV4N8Hx/+crq+VZ1cLUanE3DeZe9pczGbSzg8YpTL22Jg3hj1CKnFFmhGehinxg69fI/FWk0frIWBGgij2pQmQr02RUAYPTpjwaWGmm2UpZtX67bNmOuOl10jLdB5i9hIPkZT/s+YI33bkjv4vpP8nvmu/c3q+3vPTjUPrlPdRQ9XuIwgZ4qhhGgr+S4kJIffs7jTpo6qPRvMogcidRv9EszOrm7hcA7B4xqk5pKHRcPBePqJhM3wZlzmUFXdtrM0C53ap7Egdvw01sf17IstsenGgjM63TNGTRZMEiKD6CZWrk9MwB4DHJ18xd1OY4paMMTDYL1xFDW6GTEFZVQItso9apxY/YOWFiJQlgIOge63768/3OF89Eg3SO7exUCF82KLvuaica9t8k/veYCZjwNvbQQ0irW7Gbys3d3cSkxYL9ysTTE3BNzsM7vwOKr01bD2bJZPNfPoLDyOJmEOUQ1p8GYl2UXQ/fCmri3e+lyGpE2W9DIQjU0GxN7BfZxaHS+Ts2XH6dkNaKxLRFOhaHt3sJ9IdJY76zTddMq6QuhVVugnkAVTjPBDyNjLr9mQaWK05S60zxxwKHB/nyvl9rk5ZV4b23eCXxgcZ23oASIBV8u9PnVdYaOWVligJR2jyd3paZOBNbvbZnVQeiNtcDwX7PqpQhirHrlypSH/vbZzijZMv0d3yqyy2OqyH87xb9ehzgpmqAPkd/fl5Hwqu5IO2N3pUJQVmjSW8MkXUmUr1hkhR9etk6GqqrTDzo7RfgRE6pwvBFvKoil47+31G84a2ZI1LIZiJe/+XUauOwE/783A8NztZ9nzK5RpWc4pKkql0MI5ewrpjez7+k/fV2BkdfcCY1kMWaQk/0/8I5seORqLdLBb+qneW6byURnTZll7IleNxtjY4ToVdeTl5HbvJ2toecNSlqb/6TZ0fWaVTD8ZzdojoCuk3vxiGX3SNzsA7OyWxZlRrvVMF3qglSsGwwVLxdC6efH5LoiavkFTPsBJ1jGdTMLYKA/zaBBCwvunbgOtIisuAn9SReebP4MQza0yKGXdx1fZiqDn9TDqtHPyJr/5d/eP9OVs/L6EQw4L+CxDhklNK78Rj0a9zVpNPdWXk+e3MHcOD/deFuZO56n5R6vBe3cruzq2Yc80rGuuWubddMsTguBJ7l0+6vUugx16pUvCjgF91qj/BLz3D5i1qHlUYv5nr2OkIaOp3zVwh6zjO73KKYV5SPInVDLHLt/YZy60Tu0yJHGgn2U6uU/ovE6o9SyqqPH+LknBcNgyYicNAK/BvV5r8Rgx7T3bQtU9hm2hsXiVwiR9xve+PegCSobHYek4OerOmsuJ6+zABiiy1kG756mJ2Vu/sUPdYo8HfuZ34SF9xs2tU1s0ENtrt+YX815/6j2Sg4XfhTdPBJOBzOepZctYvxnXAYJJkHMP/vRaS4fxByT5z3226N3643Yumb6mJCD9MP/WjCYshF3jPz/2NHpZ4guqFWCruIr6n0CPWIKAdHybT53VD298IPvz/Z3fv0kAVm//4Ev35XSeRG9PHlG87ZA8GbX97n6FaaIiwyMpDZfpXxMA/+mPoPyopwJrH/1lap5O8oIig8rrlBZDTxfZCMf6YnSIlowT1iMZ9Xv4erN9ZPEplujcBCd7aNkkPm6g11b8td83uSoM6pr8vv4Gudo/AhwYWYFOmHIOTxCp/zDzbtm4eYcHB6gWE3mmIcVtf0ZWojfccVHhbH/6R3GAfiE/bW3chWVbUrS5BaPZ4q4kQf+Ssuk20QqTJYhegTkUi89tPg/f5oBKgK5IPrQdpmzJ328homwy6D0t9aHzdHLogiW2if0lrXog7DLk72dvAK+THsWxsEX95ma2/ufVmjsaXZxyu0B5rp27z0Zca1/Bud/ymZyF/IK/dI5tVldpd1aKsZ1OzQaaPdFMFoXMf3swAXfZcveKDCMFOk9yIW/nM9h4pRh1VpDQqa1Gk4i9pE2x5kN+u9BuZH2C+tmn3j2g8yIv0aEakhdgq+Zo+O4S/8OB6UYCr85Lh4QZ9Vs6eZFZITuCTpCXB8zHjTnI1yEHx6mvExrEIYfa1v58fspb8k1q9lf0wRPAZhWO7ciyVSyRM+mLQRkJOwCHsJNubuGFBXF7HiqZzf7csHiCLDjS46Dvfl5NlHmNf013+M1yXG4BA75FKzwsgb4TqaDiZ9To0YGPdTofkaw9XkztvLAYcDVsObf4bAP0pCvgc1rWsiTGKWU3sreWMGPIhLf3K187Cvec8lsRxWdbnCdib19H/lq397KojkGQAzrPqehJVcgOuvZEtoFz6K1l48CbS9E/FOzCt/3wxj15wReY9y5PB9fxGYJzzVMLpjYS+J9BwrIbi7zUrrB2oo09BWuBn57tqvvCxvDmZ+gfQgsXddK6wlz039dmdMWeuXceBXFeca8RhrXruXT2vcsyJl7KJcPU/C6HYzINOSsamuDb5OB3L0ZInJ6NmYw46ztQsLvwnb8/YEPwJ42XrR6QdZFbbZDkM1zjok17p5OHl9T9qdNZftJqmWI4yyBeTQnpGZ+KoEGiL7QbNPdH914h7K5FrIgDo1lM7UJovqlm3kjLBTvE/Khudgva0LLiiw/S2aLv7OVfJ2Ify7TP9WVRMix787+WTTYU8AVNwqqFVecwhPY9pyQV2qxdmUzcpAUAQ9wJsEeRn0ByTd2Wp5w8pDAklnsws5EgB2Kh7k+6efLj7mHONHCJi65XvJ8vY25FN95Bjf0uLZeAYxscZFN2CgobX4zWWldn+G/mSCv6m9z0VvIHlCb4iS1StadAbGfuXhWa/jlW8m0q5tKbWskvw9UGRYn36neEr5BHD1ckroKmj/ahbeccmzPQupYjxP0x4oCrZfNHs8syls35EIPenKbwhPbumwxABnYh8oqJEPM00fNJEHPU1el6l+H13JzUFaCqp0RfkRL3nmnoNMtClKrcEJraYYyM4D89vktVURELnVBebxOXPb7aoGRVJIZrraKHSmcPrccPisHbvAQ3rd8amov+kOEFWcHLuVNtbPWf5GYZXrDN7HvJvqy1kTvMmJpE5FUjfb4O0cjc72+sARu5C4PJVVLVAwi1n2n0H1IxQ+2CvZa9kKuyJEnYHRkGKW12X5mgvRq9MzT6V5TCIL13Ks905NoOA55Oetk2oBFgICVE374ofoXWReFRycVIkCjyl0Q1LflpOtpWbeF7IlKkuweeYtd5njS3cXPe/I6n1WCI2akTuOUkcq6Vztuk7mqVrEEZbU/uwqU7dl7oExhe92iCDNvibn2lwbQehWBVEBu1BZwgL/q2FcsG0s5KiIoZUdv+tLVWjhxzVqsXFxTvwYt9zRyEe8yjtt4l/ZV+m/wi8pwPAIHdn4siETXdVe6Y9hnfr+FwzZ+8LRinpPoT3M7QEDc4abl5YSupIhZ0f4sSxmisOmDG8/stM5FX7iW0Q06RXlvD9kGTiqL1j5rMkQ3ZJ+EuzUoI4Z6Fcru3Bs4F+76odvKiLg1hMZmubLbrzDX0Vuhms07FOY9foacJPOIOXGct7ADJZwVF6hQRuAB9jf1e4/KjILD3duDxICrykPD+q7C4IHviLuZKZEmgSdaqO4C3bCFvL1xlu1xKhBZbic6cnxo9JDr6g9kXUeVmnX5ugrgO/uxRm0FkS2+Pg8HM0XQ1qZl1fObP/g0R9JWS1U2qhRmpiXTS3Qw5DgaBhAugy0+NC7tqg5eZlWUp3nOQH5UZ1lvdcrRkEzHxPbRU+AeRuFIUGty57O3NoS9aLHhPs36E7bH0+zxaYQPd/PNcyVdCC5f7u/9k42gHnVwu31p10f8/sH+C6qQYoCTTQ9h59gCeNTuIj22Z9RUIlzpIn5inLXMvy7hL3dWTOHTOlNQIK+4XDy8mskQoNod1EGlQ0zLzdDQXxXvlifUuBUtsZ9cNN9LaYqQqJEQ3tTIMd3aUIFmYFIg2d0hJDuAYVChnpnLZ8PN8RHPGY6hCLWBRR1d9wYbzvPk8OUPUMiC9ZoCc4PyhWfGyuBqcwJ+SxCPdjKs6ioWpGPHdPpJJTI6iuMFE9/uZB6odlFrfmTZk2ic9w1uhpCQD+WctIVY3IWSLbkDoCXhrIUS+SzE4yiy5J9Si4qw4qanXMb+rulvfQ1T11Z2BCFzepBl/d1aPBft4dk9dzlRJ7tmsaIFSYpSPVxPL7S4BtTO6JbWX2uZA9CYvcB5ZM/tiW0QjMO981iCN06Ct45BuxSTNxYhd3FZ1uYZkMXOFHL7oTpKKeMvnBuN1r3OK4mBs65AP+XTtYJcrSK6DF7M+f9W5UhrIzEiLAmUa61EaYA7seIXaOJrF7Gy9+Iq9Qr2xAbmOUzsS/3J6XzLzXh5UxDHsbVi8dzaHgQS3YoaCBVnMXmWMESHdmBIgW6GKGE1IJ8xuQsSLQk6D4HB6NEQ3MgiZbkz0oEXFzZmSYuAtnAa10TbRTgow3iUgX+1J0OCaT77SH08+Is/qanFSSOMk7R1ffVesYRZwQBoe03t2dZnY3MukO6bweKZN1AiNF1oJbA/U8GsqAwaNulyKuT24bXJK1RS2WRzfjNBdAzdr0iS+GuyNYckgi2xsCsnuj/WqroYJFV9GAUfhvuAYmUSz8CnH9BoriVO4g3S+nHkL2orM93GDi4KbfcKbsGFQaTSiccWgKkpaImjGDZszFlUKNzkg8WIovrB3HVsUjZFcAO3pwIGOuBW/qM4KEA0F07irBc0+8lJrcW3jOLrCXeBcePWF8m/1NadGXyzke15+sqMEozUZiBdbT0pM94IrftvaHfujBT699XBhwFFBWC85hmlkX3c9xiI/z//e5GdPPTepY6swLabLIYL39LtSeDEZfetUjMDJHTGnFPI5DV0a9eo9I7BBTuf7Yd9Fibp0NxPoiUdieEa3q2zCLMbCu4Het5C3ckJr+Fj/e8PwXhvOvlnlKkIEC/AA5ofq92oSjzliOD1I5Y4atqkAEXqGVisgc0vDnwQVdg1pEvv8ILofwzXJ2wAAutKxP4r22oKMfylOarQaAI+vTiPmKoqR9R2KJys3BlEtSSZMMdTbmBRR1ijfrzg/WaIgep4t6WNAW0NLCnOHOmuPZWYYrZq4gLlZpHYKLAqP8LzbeVpFHA6yaqoozOX0hIH3gsmGd0+TIgUElhMKNe2UW1H3G47ZyQWui+Y74NudVpwmA7r/5pw830kBL75tSGM+hoFPT63OccyNKAsojNHwkaeq3h6FJ6ii+PTp7cwJdDNwI8xb96g9BTeOrjqcXgycGn3AHK48RLJm+LsqV2Gj4XiGULQmRXuyafgIsvR2BQJ4E+tePDJq/bwFp1IxJ4C9NMgLC/Q+/u3wwlgsTVJdP1UtSri8nOSkcXI3beAKKWGMxwEjMI2bF88g+dx2mJC/UKtjWxqwp3Ccs9+YbM1ABNJjwPnIcmj5WS9CYW8ZbqAMB4GFQ72jW4yTaoRe1t1RFhNwCxRtQZg/zKz/LliKYDBPEOpDdzGnUdvxI57vX+bK6crBfaJbMdEikRGlN8yxDo1kCa162xwEnrlcmpfucoYFbk/uVPx9l3hR0TW245ajQrEw/zEMR1eO3xXtUhJHLAVPvtWsYLKUbxjd7kxqRqSCZ40eTHMruxYc11yUhGb6uzOZ0VK1m+Bb/NoXWPqRCpbvS6ozuTak9ceV2q5/HFRgBBgLBItvIyls3wW+YpqTU4r/agHgnAC26d7Ngu9qZ7wUV1qV5oJ6KAk/apagKS+u6vy5L2eh3IbvQSZ+B4/5I0jo6/j4/gxelNPfGZVrTVvpFeGAQnvC8YnzEqJqA02ys+mc/aWp/8Pq3X+O/YUg8rsPWznLG7LLbNrtlygsHWQj64/K5pSjHpXJErp0/VGUbHrQ5iXO7wqqnFKOLgQcZI8HzqnVzFE6l+WDu3y86/GpRBTLeB76tMp6VFHzinVh6Pqb2wfstMmEDZ+i3wNSSeD1ej+5ePnKIQxq6yf1jGpeEaRiLgshwLPUlffYsU2yUD/MRDzZ/YHvo5Do16ofCf0q5Wn7P6j17pT6A4WPINAmHhl/FKnlxOrqix8QeN1ofk7po6I1ry6G3P6A7oUqZR/5/yTLQL8PAsdGtAlHBjZHtEQKOBEob7twS2GThnQbm5Xitawu6l0ysB8xasECKO+1Y+OyUJtnIv78BE0PbaLTb30m4i9IoBV+XNr+/G/XkP0f3k7ejONP0QeWdhHxSxuYiEFxkWCwdaiQ+/B39o2Jefg9s5GusMyyvM8ynGmF3pdcXIcMMr1PGGHf+FEpZGVX0QAo/XN7avJ8WYaaaMyE3L28br7vV/2+ZANxG9H64eHUmRkKFuiaR/liXMljkcfzMROO85qUfB57ZdXY6wwOQgUDBkp9Ky696eGxW764YnE6Iovw+t1EZY0yLa69hc+gTaMDzqeRgwqPMi69yeaxF78kfhdudIqPAaj7g07h3CB71PBFlitbpbyX69p2lQQY5HcZbisJYKatSfHvzSJSVqS3l38HbZjSMTJ/Bm0IDfB8nCFbqP1F/lUXQJ/Zm9A992iXRLNBK9NTguSK0nJbofbEG2m5Vsdkl3n/xuU5irrHHm1xPLx52XCTAXvl3OwpfqASfxdGQLqeCibGqjl0RXaQatL2T7IbS7MvaZ5t0svr+CfRtWddZYORon+Dd+CaFGjDumaXf+JsrV2CIAUsV697eV1ylgC9BHJa+ntNAMdWP2vFO9IUXpOD6M6B59PWkYOA8Px/mivxkL0o4x/xG7IFMVJ9VlbO8QClR1lddXntYypZSzvoT8ZT/22C9lu6qgscyvA/yWlYISz7SYmDG677R9wbKAXuexsmyQFG/zR2PM8CFzRGy6IE/LPJ+Td+O9NQ9G9I1VVHLpZdTv83L+cgDj4Jivtn4JfccWqnqj3l+T+ibwjQY8KO7U3LzfoSTfFr/Ew+FRn+YFHnQ6xtkYmIzG4LUtHbmkde8QzGRYFHuyzonLz3po1QvuQf80iy0ejhYZG7TLC/qLW0ypzbrjDtpmPG7wozz96oVDL+pYmH7+ZZW6k9Al9m9zk0ORadWFFpZopejxe0Sh1SkudDXNPNljLBTMPKnPmKveCZLrTS6lnaDbXKS2cK/y/K6kXxfkjhbKxB23zFG8sv/IBIraxpi/94a4qbIEX3t777I/XTTStZukuhQJxx1m3Z8s3ikrilzMudlYEsEo3zaBCgft6HnQDuk66/cHTLUWwuuJhQXQa9IEgYxMfuQYyz5+27YR7f/FHeQmrzixu+JsiLks7NMpe27FY288v0ADuNX3fiRc1FWF21GaPkMdUgWDM1kR8l6GaM55yyJmu06unVhXZQTOqqYlp331qF0uueNgI6kN6/ajkVwXrPhuvMTuAayfQ1Ygd1eH9Ycde0QQXnlclsvQGAEbDAvNkg6B57wD7z5e67nEDHFnM2P48C2AuTKzgLuELDi4Hzr1OnwT9nxAEKmoD7SA/zIcmjd3opj1pxOeNe1eo+MJQjzmuyN/9Hx97NOYqi9LLSAAt6zADOBFGcMffUNgESsNmrLX0rJQDpDVJ7WOVVNqITDaElfnGvhUgth5JuN6mHwl57Jy/ezL0Itz5xlJblU7PqPC4zlsMU5ihKmGgdNtz7WyjKi1C9/fhJ9szYjXXqbr0d5oC5JsocmXMvAP7MpvcsunEgAsf6ab1jer0egD/Q24+l+yUE2nLqW2uGv9TUWFbKbOAWe7a04ovOGre+1M97jFCYEtKVfwtBceIdSxuZnfDo1tJXOAedJ8VDFZMc85I7/eWXthIHc4GOeJbPNLp+gFrMZOgzS63C/6JK0KPB7cmDXbcJCk/CGMNw+/0KU4By2u042iP8CA3nIKoMsCcmjl2YiMd37uA4bLOH7WwQdQxLTOvRag76wIdVQi8K7mxEpaXliivA9p7mZtlEgG+4xr1Y9yhWBwa6E0QysQduGDNiQCzebVGfLR46u1qQ6g7MHwNrYT7wG9oUFnluDDficjWx5TfsICoi+cs7RTAclMRT/IOJPt4wXlYmV26DxHkCHVWG+zDFenLK6lRdHdt0Y3nx0VUvBj3NuovFW67s9PgdekgG6G4sooFYQGlWFzmpmOl94a4KUyVxOV23wWT8vNe+pRMAw/BWhX5HhW7jc53UGEnQ6UGuQTcDozHZE298iBVrWZatSPfrVUdEBpTShnfn+ZPCKJIZo8sH9Gmg1PCQnDX5J2Yn+SSTZZsV+YE0Ovdbn2UhqF4Kxq0KC2Ey378FOEZbEBMBMerU5peD6ZKT9pSph1WpOM3Zf7Wr/93ZFyycEl/fN6iivNPODrO42fAjhSmvccE7otVY7eSVK9rCfT9/5LFn9pRYxJJKBmIJooE3crZ24UbCfZpSk3b3/6p13X+Y5emRDwJHC0ZuRQy2vn+2OZYl4TcdZD/LQq2diTggCbtxd1nd1eD5xwOxbbOFb/bLVLAQNmlK7T8B7Iqomv581HEFiaAjmlovA//fmYnmDkpklwDxCeN33daNXiV9Xlu8PuWUQvMTMRBdGVgukprAHXzfGTuwVChTKb+SPp8SOKenY6sDM2r5cNRD1hKhRKNBZhuaBz9NVF0FvcB75cktskqIQZmBo1oh9nbVFp+WrsQdgJna1MRFTTL9u2bJe7fEmekcz7b5frjZteLckPrKoKC8ODGPhr2VZ6QR7CeqvWaei7xl3Cr1u+JTg47owSXG/kKSfJpoSz300OOMniQrYTsMLODDj4OgR7DRO4VFKTEJOTEWYuLOGbGysQGzfDx6NzFbUfdA8ObGwsX2uRjfDXHWn+XZDWCsSlQQGl+oQTscI7/I/UqECZjcnZy9xtiKGTLayKz0NzsG6jHB4NgkwA/RLVqgT2782l3H1h1m3OP1rZGObaF65oHiUpqDzoTLL/kYTeDwGO3HzM/nGExjye/eXsPGi9IuZa8qWYVSmqqEjnlQBBVCugOyN9byWPOenWuCsalOKYxA302ZQ0bLw44kC0zELW3QMUJWcS7Xg0khAmaMnu4vhYkTE3+zxnSFl/DjyqFjNddI7z8HDh56KEapb1IxNTXRR4s8HLoL5tRDXys8QE7NVow2+cUgbqPZp7vHSc45irqrQHoVYLAwA1MsllxmjJRDywnmXVuc20i1a9ALpIOIGttSAWqLhx3/k+nf3dCxRWy39XWb2KrsmKMI6KPBycXgM/mUaAXbGdk6dgzJkPGYuV263azah4oMadZmVow3hpY2fnP5yiJ5xW5BHsCwoLxKTLGbtCvFqaNmMtrkQCeGxDtKzujJM8eR388F2HeeK/+t+DCixdbu2SftLO3J565XoD2O2VOOMYbdLdNyN2SCP9vjhHOKNmsoo15ton31hs+3C5O89QETzho5ilrMT6FyjiLLSwXb/5XA/5m9d54ia/7Zvum2hVc1g4jhXZBm0cu8Nm2ta9rUccumWTWglYD5aRhOH+CH4L0ShUkeAxcfDwjaBFYbvLTjXEebC0fnx5pZnwC/H03OiLV0kN+4wWtrXDq6SPTFrpWZzpLwp7cvmeT7JdnvZ8n0cL26NLDPUaZGmd2S5FN3ZFp4/LZ0PC3GHVRQxFrsYLWIBljigTeWmSGdTW28Kjxk/jLkgagLKO5qmh0CS4ZiCTO7CCAf5MYPbLs9dgBA3y6USeewyqMd25Iru+aOgvaI6FgxXQTXTK7Fzl/FPsCanDrBPpX18xRVQgcnCMokPVjVEQPpMMFSlns+iDQuy49YyTh2i3IipmU2fkpu7EaiDCO6F4htuoC4yyY1LLY/5FhmlmVk/xynOCrM/uOeHtndml1bGKf7gsGz/7BTauHLzFcELELvZ9UrMMbNss5U1q92P3XHRaWDklQp3mHH9yZieAWPNdwMdX/i53wb9l1k+SGPjwO9yRmrXF3Hp8tgGceSpbs9yHPa3UaEau7mHcO+zI0KzQWPj+fWaGnmMTHFAw5VHt1AuKIWOp/wbpPkD/FsMMQxlzhpCDNagj+pUJamSa9bpDts1yQpIoOTsjEaFOie7GGjpOeA1fm5Rhtnoo4dO1aXqHCMNx2m9PuCmA3DZYkD8mMy+C/818e1syMLiewgv1v+uSuyPU5Q4HAaEuk/i6y+A7zYHm1Fge2HwLb2WNQZEw47XbrpqWPTMSnIEnJqoa0Mom26Dbs2yiUuQ62+4CO6DKcUxX4RGsBuT1pQvrzzOwa4Oc/mqEh9rReKtl93dqL9F9zpQwwx238d3a3TtVy24AHGyxQsXGi7bP4DLNuyt95FZLrl4AeXOR+29NRC9uN4pTGjCxFUjUO/K5ZPmlWepu2v6DQlmTDqN2JiwHS/XHJD9vdigaElW8Vui0Wc5YghY1NIjuXo71fK6yNjPrE6rGOrwOUQf9wJmO/JMwy836OcvcA9esh9TYO8xCQ/T0uTGULw1xwXdOetz0ndkkzScdc58Gs9v/YmMcKpvt25zseC8Ml/bjqlFOi9IHSfkr/90E/HxpdqLvb6Rnfd77vHsuKizZi/axWz3PhdyH7N5GrVC1ZzKnb6mZbI2b4q0BkI/0elD8FSFrIT4L6nIVmgTWO+1UwWxrwriuMstk+uXsSPDLdfNb8lY1EacDtn2MOEDfv1SnsCyfCKj7nZk23ocact+LjF0eZzLl23P8TSw1LMG9UsLS06r7qatNPxau9PSs0+T09tXo7Encf3Tu1U+Q9H5hWS7kcP1wXYsbM/utnSVr/Th9sCrrLcAhE+95xuMlMtuELqdi1i/iUfLKeexWEDFoGpqxWiQ+VYEh2oYpNPybzKWWFD5n9ZOpWxT5HOOaDOC1CyjHaFdIk8mzDXwv3ErO8hdF4MYz0QCaRvYg9CH7OFVvGDgk/cQ31Bi70RKPE0S9Ibce0fRk7QJI1Xdhd0zbZ9OqV3ehLz5hVrPk+r7pw9VWS9IgFE9BK8ecQILAWT3wLEgwGtaUUCxApChMXKGsVZFmqByxK/AUqKd9+ESHkQoOT/STg/A1YbISDeE/Ci3qY2nWsjNCSHlkKI9TIoGUV8vtPSq/OEKl40UJwdknZsn24TdkQ8/02YAxHmvOH69lLG4liw5ST+7iV1cd2TxTzpK4fUZA+vrQaExZl3Av3JgBVNj4BIPx0F9buuaCQrUaEbdJ5woP8i+hfR/5dEmd66ACTfSDo0YICQAJVGecJUyDwkpbvJKX0r0ehmbOcX0eKkQNeq13kyinyDahMVoqR4h3X9Up6UfytWSuSCE/Tzi7BGyQtTqL0Izzo0A5YQl61ymJUnucAIm5sNjJi1NVpJBDsA0Gvt2YoADSmEtdg7ABRL0bf8V1PwCr313Imy17JxObiTpudP2KaVcp1RlpwwzqjuUpqsLIFm6IE8QItDENF2AdgNsJt7ygRm2pMEzvOQSxyGtPL5jyxn4VYVPNTkZA1LDGaJBsUm9a5hlaBT28GVUNJiTCtqhioRMimj8J4W86LnY4q/dr3vaQtOaPbrnqlvNZAIIxYpTU3gh2jc85W4vi2bdiaDCx1bTRHVhdBj4vVpvI2rAImjaVd93OBWlGF4bkiTh1lgIR/u9MvGr3VdQa0GAPeYO6blYdf5zPCal+ElrQVQ+r0sCj2QnznpmB4w0p7uD/orIJaBstYAhdzGsZA0XveprtfGKM7Xu/rWQIW7mW5u6V5lrQU2yE67oLzri+1ea8XIYL9bXe8bKI15Wbu9m8zu/lEd5w37q72bcUaAhQBZP9DChACPk0BeON/qjuJoBoVnePnUvqunqq0Vukp9cbmTZTSTBYpjboe5cc1AjDsQSDdfSX6yEoIjNeYp5rhQk8Dy73w660qGGVOnZNJcKpb6pZYP28MOzgHU3cJKCAUNTUadvPdXrP82OlfHtlOVRPyREbBTXFcyLgYBEmlyluDJGi9tMVFxp6iXzDdqbS3w7wQ1IkcO+lJbzOs1mJsLA/aYF8VsPgo7ps3htDsYw0cOdlSOj5L+bhaMJkyuIXm66zT+pYHFzUGDLAogw5PBdSUNu0xSD/Q1upbS6jjD2iz5oxQBzARKZ3i+5Na8BLrp01qyv21EVsPyQ/flefg0MCNozL/rbeukEHcKYMUVLdfEuoPZik1ZKxVKVlW97cjnLP5F9C+i/x5EW+qhGdGzXUBRTeo/tEGJI6Op8j9siFv4e/N2YRglfnnunJaWGzgOif5Lk0UtQjyhK2qt3UadtCQ4/KWPY4MXp7kDrYvotj1q5bJu17mIGueHLuKWfBKmc+m8TNj/gq6VuBOAFOahvH6ijgn0Pz9r9cg/V5G1OLIvoKtlcYbyhIXvD/yi2DkpnP1L8Tx0ayUzXMHYMP4C6soeY4beb9AMky8LcXLDF2l+B+BOx5fYa4T9a8r/6JRwis6Tpefe/BI4IU/iSgrqZG1+m3kBkvPFzAWnQNDb4rfXsA8T3lxexxrdChT3DUzWEKx9cIcVBhpdMWFpuQntPYbXR66/1EcFDSydZH4yTiv6Iuu7kN8tbblyYnlRZgefBNGdnK7EEkZbY5fOMYseC5eOQktGg+jEdlunFFuY8Q5AzAeBo91l2sSNEXXSAeWw/A/3nWcx2esMWufGRXeSysd1t1vP0qkDbm6ZR5/aldJmHA+7wVPs1iTFIKtpiwy/AFpt2f7ygGARJ6xjkR+apharh6WEkV8AqYYwpM/OL5q21FxFwBGgeZZm8lQBOWMVEmyQzFuX+M5WwCRrWOeFHMGuiuvMJvHuPL+kOJfl4myTGdY0y4iGm5FbfGo4tJaj5Iyh0LzKoc7hU22tPk01Vh4legC49E7GUrcSp/dlS3IHSrKYAeyBvbO8ydom/15xwkjFLe7I3f0/ftXo08rEUrxwpZ7uTnOwg9DNx79mXwD11cSFATIeI9ckdbWYeG3TsQW3+ra1FiA8M49WYIqnS7paQtpX3AKKg5Jem+ns916vlnUvb1Wc0lsjOerw4r1jG/aopqF/vYi7QWrh32AMCzomPWBGd26Uo/c1UJrymGLPib56n+my3cxSX/5N0Ior5esC4D8dUHjN8VpVpj1J07CUn+a3J5t4lXZeKIc+YmEDMtBaDTDQ1M7vFxCNszF3nS4V2HTps/xcH7+QNqbhoGNowc0vPNOsEVp+STN5QfH2rvyir04fs4TGK4xHW1F6HLbAm8Wuqbs9nx7ovDBGXX+oTrpzbV0o7jhsM/Q1dqgiIKr5eRISQueXQ0kmkyrBomgLBx1b/gDyl62zjPo9oJpwFI42uImW+4XTVejYKkwAfAQVsQsOrJIXNVkXkRYvXM90dUasZuuqBsfjssbzWfqsosIMozWMsFF4Qq6NftMkD6ahLeZPin5ihPGYHbhgoaQ9ZTdzML3LukbnS49JfF9yL++/PLC9sxWXDhTgl26OnBt0NkAsWJfEwRF/7fqXTg1g8ZIZCpaQIObRWG2LE7IotnIjv2sA/QV7EmDt0t0V7K51v0MPfXh4U8duZDgeAoKecrpy59fvmou+UCHQKWUpkiM2fZOf+3OxU/JSPMRihVOj0zVLDwc0YzRpLIEEGIf/hRRw8En0ypOyeqDZyKvZihzeToCsB/YGsfGbl04kRFApvJvbaZlfWEhWLPLzjNRnjMj5ik4pk89XYGDXOqfEFPlA/rJSsm2DFFcLZB/f1o006tgiR7Z+b+y2cr5BZpV8zJul7MQEJpB4slDIsx7xX5+fa3A11Dll4w9e+2YxizlrYCY+nl+wNdJJvve/QYI2bYau3yD7yZx0Vriy9GR0+lXMGc4Sz7SsD9tvSiWrnhoeBd1TX551817VI2o/6DxhLLN7YPO/gmh7niIrblYUixXPAAcRc/UElOAiYRYfyxXekopebSfmD3VEjs6veuArnd7Mwie8B4ofi6VrDRbFUtNFlC30Wgv3KQolNXW2lhpIu9cBL87OqI7c9WwT8k0cRNlMRyvlmRs3EAiLv0yZo8iaJ0hZIukeB+kLqxz2fJSF3AOrGklvbKp03xVLe/fgDiczfg8kmSzEEO23bC1T/StCKS2zRgupnAqdJvkkpn/GtrzOKYASdv5uhGLTdneyP/vYlzpHupPvP79W368sF06hSZ7ceiL9wW6LkVkr4lmQtxbC1fhvkpWg2ouC5R7oWe/UpGXQ0S5pOJ2Xo8f+BuKWgV6IhoVouDp9KI4GVxt966LQnMI2M/Rv0Mu0/ou0Mh95V94p/qaOzjeETE+YFsXqESNdnWTkOwDsArNXQfsjXbIVQxw+OlCSA08FopHQnoc3Tx/1pUQWZGFsqjWdFMxgf5XTKUXJShaV0zXSPjQLIZ6skZ57fgY1GSH+UxxfZYAS0rhNs57SCQieaiB5ayA+p+wtmvAkLPARhVgO960nigckiC3mmWBxbIw1ma8XO2USX0I82CumY8WrIyJqED6yxbbHLBxvr6yXh2CbRvWPwjtjKbvoRM1PCt+BZoTIPLkz32NYKs7fAehN/xhJodrJjUvvsjkvGJX0Y1lmjybvppHMWxW3eOxl590MWzqjal7x4PUFIWK4rVNcILKSf0c63YLMc1xzpetRAgtODC9pmozMjK6/zvDLJVtrEQu/0uqOSqhjZSIoAd50JO5WQGfAXKKlgzKgKipdDXRqVM0M2tBpBnd0SmEeFtNJKMF1btgMYuu6qx+k4yVf9S+BnrT4GJH3MxX7fmbhSa0t/ontXmvKQrOGhmNzbaInrVAL1H5w/gLrsMU76ukWhTeiXOa+CKwv+to9Zu5hr22UkQtR/VX91fEupQWkodEXcGF+AJyZrcgczugyHyVplt2bzUCf8MFg3ph4ALvJkE1xaUYxygfJGqPtFTNSyRcWNolx0jwiz7CdCY+yeADdXPL4vFhiTyAWHP1e6HvMrDaiGTHLp/MejNHC0EZgb06Y84bMr968gAfsDXMuGfXHui2+3De9+mvAxk7loHUrELD7orcsDCjlnU/HaDJ3O6VRdNCUxR+zFpld1ITxnIjBMmzRcBbRut6GfA4fl4YycH2lrO26HFDXchVb/UfDMqMASrsdZqbhhTcJboNV06ww2JJ8FkFcFLrk0ukPxmnkRhp6g7L98zYfZr4cE54ks9DU8fYqxa/sKVuea5ZEK8u6sCnmoOyvzkzbdC8YP7ZrBINDHsVeDCFjxyxj7t/0EETtxrsfdLXQm2RLqNazluNN+YnvQ1jIBGGXBZ+DFD2+gPMSnS2jtUzhDys8x6eX8Gt3edXwPSs4I7gmgX81TDL2IHggtFIyQEIcmTVqff7cqZoWmcdvey5msjpvNh2vLoaeFBveYEceI1AXB7O6uEbdEzfqEsGE9F3jo684FaLJI3AXDnZWncMt/nsAmpionkxvKKvgYmJvi2w0mQClUqZNgjQhMQ1zhjX0Mw+jaXCICY68QSnZFBF3NDcuv43bM2prPznlxM/ypzcOVo+TZbrvFO/XMHjN3ESOe8xoK3er6wy6n3CIsBhU2GI6KPhNcsPHfRrbZdihLbANmVNeqGab8sm3d1A4mFXRhI7FTu8SGzc8yzKVEWf8jsMtaZsLeRXJN9MW/S6+3pDcPrXVnoDHjO5vOOiGBIp6EF3hTbjuSW5laiArjAVrqKI3oC9nlklU2gl0fO+kFBGK4pawokWiCZnq9Gi1kjl0R6rkFuPvKa2vL+g0vdLg6/7t3KBRo/l6wkllyuk2sDP7BhcaxPGe7gvLtkVfo3OhO4j6sbJeFPG+mfuN9+D14OFv3o4dZGiKZ/CYTTc4Fm6clod+YAdZULrWRazP2PTCMcGnqmvtsO3CMDOasekNfbQNPnpEvwLYYqnNkduGJneB8BhiyBZPx7DtgsjDlTZHKmL9jearWcLyxGvx/WnpFSiXRmr91D6GaMessz7tfUBG9iR+y+pGnzAjeKKx3mTjbHACZ+jedLJ5She3OkfI4+4X9ZPE3qLDDJa3Pi2MJPaCN+dSDQvdNdSzQmNlSb/eS2x4kojx76jz2t7N+KrSvaksvUoqvZO+izHuWNU9mO7/UgLOFaEa2kNdc2gKRl+CZKhjq6QcW3FJk1nRkOyMy7KJHWgChNIsxPm5q1BWtRM1ILvnSYvpP7PgopHravE+UKT3rz3+2qDWNdfVIKJWZbNel2sISo6zrGFau9jyQl3Pg34XlRl7CB+KRSwMM7AlsnguawW7q7Avh7beqNp0h5O0uxtEUFhbsull6hyFZm6cEYTWFdF5byVH9HUFXWM3XGUpiywXwG87xFdyl1UK4zDaTFyBncKx6GYUEddbheXU0vb/3opmPPY8bGF8t1WJXH3Ru2J4sm2Luu14k698+9jqtGY3J4ua6frU/l7/7kG+Rxqu8eDE+/sv/e9v2WeW3rXoJMbnoron4FLUEZEouGw7fvqaLTmsmvlTWTXBoOx5SNKXBWB38p+2l/cr3DIe20ze30Rte7x9diaB9MhCEInEud1RfO0gQJU2wb6eOqXP75hUj/exW3OJ4fejeuZQJz/ET6TSztv5E1/Ps24ghum92Qo46VvYotG/7zTlGu2E353hp17SAyZmdyBtHdbGqLmobFnkHfNaz9lfPphJQRyDAxsmRy7PjFlb3oFYV1wqxviTJRjku5hQ/fGei893iOVq1RM7oCyNuz3WjIuOIjyZqzVRm4HRBfVVB2AYniM0jftrKh76RgNfmZSg1AowL1luHLHpzRPUcdXd6cjYu6yYgU5LNGNcvPgQhXtYRSxtLSxTCQu51iOulWHlu485Cdyas0DYTvSSVveGlTcQamLi67htFtmSyPuTKm4dFcHrI4O/LPaNXOFJA5PYuwiBdYySFmZJG36FsETmBXURhZKn4XcRkfFT15iy79Mwm7jkoEHD5juqssAJW7XXXH2xZ2rznSmMf9C1O6ovXlncP/6MR0XHQMLO5K1CWJVOWAcD/Y3nyfFV/tPUl+tuMzgCRiwmBFuCyEEyoy1i1SEdNaLE897UfEQTIs+WSwJri8VdgXll71RcDLue13EMPSvWHw9+NWtBPEFpJB7t3imaxvvD09GHC4L33jbd5pTSWPKxP35UwhAkWs4dqPK7gTPY60DRSU3rrZjymHVYygIsc7zffrRfInCpOKR3jLlgfJvvIOQx/t1Fv2K/H8tmWj9vs3l+CPzAeUL9jeLJukK+sGsLhFDzsIg3YXhc5t+GveH70pvBzlLTsCbWhNvxGkQ6//hCGI3DiE40JkyndoVZwWIG+Ij05hpYNwsYZl/00n/P5SB17wain45dETG6PdqSM3TfKv3mifEIqi5ZjEHkSe6h6R+10AVABxLHnSGqksFhk6WW3fJ3BJVoCwMdm/CtV+lwk3UZHvSyETQyHU4KKuQfjBT9bG3gFGUFdvYraJrEGYwxl+rvDfbTC347BLB9U+bMNxhlpUPph6dnZ17EAgUfIrJklSdGFIeNef2SW+nbNHi8WrQDXf8S6F1NNBTAzqLNxleHN3ZY5jKIi21LxuFxbQlVTkpTEwMTfFy48QtmHh+H/bmhSq9uwX/PWYEHsdsanRCX1vOQw6k+m4MQDBSzWekvpRaSjILlt0Odu8MStbLwoikYOEHgAeZ5UHW6QetMO2UV26An3UrngV8BZ/NrdVmuqXMj+Ig+BFLP2jFSWDtPW+DW+uSEwIv9TfAI7XXwnHApdaMdRW/xeqoz9YjMwRFMunqGmpMC2PjI9fxV9gFL8ZQUvvdC55DmTF850fGlaw3nOv84897Pla3oYCE/9hZUbDoi2c25vReg1D8RNxDehGhq1lMM3q+KqO1V3hElYsQBTufGtD4UC+nTo2pnI0S69kyGlqwhvWvZSHxdHlpF9OwNu8ZQg6lHuROPStNxlBOGOWx+XhehWeROBIr9RR/q+MeDim+SNn6r+wNyZjtqZnofcmjfdJuEVwPOK3Cd2yd5xnoAsafLpV4vQhtnXGmZV9XzOLt6k2gw2lLWQ+7gXHscNPqKt2C25Kszl+r91gsmvjmrxHawN2hZN54HNuFw9YlZk9E+JcMGZ2lJ0G2coT2MVS90K2x6xiIhjFXxVvoThdSHNYIqCNGE4bnFmTNU3ooGPfg9TpgfRw7a82DX8A1Z4XRponIedtAj1G31mibVX6u+tu+t4TlBrBsI1BhwTgw9dUQ3T5HscUExUHSUIDIfIdU2BHRXRzOJJ7yr54gZYVj376HSKtyDPq2y5feDTb1fetHlpm91v+eT4cdN2KD7zDHhjZ61OJXWk4dnfr6HeNzMvTwgUytGx+B+CKFEiC/dvhSmPWuZmE04TljnsEsIL7nsQ5Ae9t7bYE/xc5+ulLUopUBSEehFeQ83giVXpf66UT47Rmp8JSTLxr3H/2daG4MFQQEDMmjKL5yK1uG3hIQ5JWzGxNwecK15DMFhEbBT07SHelVqk22iFvVDuJicLM5sS44ormExlMFE/tqFw5F+RT/uIjgKwdu6jQg42k/f5fD5jegatSgDptrAtC+Zz2DW8fx3rZj3DJogEEgGxbKVCC8KLIiKRQm4kgH8PlaiB5ScyE1AzVwerLCnErUNehib5uM0czdF5yAzIscGsEtdmrOfGt8AuUuEi5WFcxRb1ryXQee+Smzo1+EsiDu2oa/i1CwCX4iPZdkEDmfbvMrNN0tRPMLk/f6gL2fRlTnMtBk5QY6BpeGinc+iDIiLEup7fDuSGZaeu3Rq9uhMBNFsC+SzVR4Ekc+R1TDoA+z2XzzEfWhx3wBBuE8aaLr/By/Ndcbx1idiWv1fOW2IbL+Gl8lWsFVmELMP65rQhUvlabmtd6qcFTLz2awaQEnY1bkvIEgteJzBPT02vJcSfN+h7GfJNdR7g2nkCAwZaGr6iTeObGERF97IXe9QPep725Zrd+KvCyZD+vE9fwYJnd1BJGO7D8uU5Ve4WSSytwKbRSP7sAYb7LGFIWC0iteoA2rOITXZKPPHmSPiqDGfj2uuzxiOknR0AWzV36AZUSOytvLDK06dUtStF9+sk757Cdwctn1cnEOY8Uz5yGB0XjEYOzW0nvi+JcQsPeqfRNgBsHsWV74Qw40KnOt4a/XvUKZZ6xsu1HuKBaD5B7/cK0o1p+0L9qzjSERq9mrE2eph005HsgZtvU5ygdEX4ZIBhpgtvCXyB9q68HDhWwfUM/cTnT/NbNKeOYBHuIZnhs6+gJQFmX1cg19bWoPHWberhDnfoX6JEycEgheRsYtkoJ+FXy/5oZzPJp1kH9tsRXjn51Q8dAfzpqDspXUg3CI984/XzpCFl+tq1HMDYL9+J9dpAKSpiLEaMzfyxeEYf2liTX/4jIrZq80RLYZqxz4ePn/mqPPEP9Gwz5/dJ309K14jDE8xSHyzFlwAyrUAU9LaiKuSJs/c3pbnKi2rQTc+D9ljBglcc69pMD7E9P76DY4zEX8ubZdEoZY49BgAnc9mcGGHljKi9NwEsBJ9HNp2adXrh60L3ix1CUtjRiXuDVdKBFp/79b0xxIvVwSCuSAREFCCAS4y1vTR+kymi+QwiaBU77oT8NYHoshXiSPloYedNVATZcgJiZs3jtzQtcnuq3OF7ntNS2y2WMTlCS0iOgmnr5Utqrp05qW2tH1jmprlvPRu46QNS/tncve/+5/7uIjHS9fZTXUER977Ey37Qs7xoKtd9YHTl/4HUEsDBBQAAgAIAPpKllGy5ZXETQAAAGoAAAAbAAAAdW5pdmVyc2FsL3VuaXZlcnNhbC5wbmcueG1ss7GvyM1RKEstKs7Mz7NVMtQzULK34+WyKShKLctMLVeoAIoBBSFASaHSVsnECMEtz0wpybBVMjcxR4hlpGamZ5TYKpmaGcAF9YFGAgBQSwECAAAUAAIACAApXrdM1qN+2kcDAADhCQAAFAAAAAAAAAABAAAAAAAAAAAAdW5pdmVyc2FsL3BsYXllci54bWxQSwECAAAUAAIACAD5SpZRk5B9Ij8FAACJEwAAHQAAAAAAAAABAAAAAAB5AwAAdW5pdmVyc2FsL2NvbW1vbl9tZXNzYWdlcy5sbmdQSwECAAAUAAIACAD5SpZRFR5gG6MAAAB/AQAALgAAAAAAAAABAAAAAADzCAAAdW5pdmVyc2FsL3BsYXliYWNrX2FuZF9uYXZpZ2F0aW9uX3NldHRpbmdzLnhtbFBLAQIAABQAAgAIAPlKllFAwEfZlwUAABIcAAAnAAAAAAAAAAEAAAAAAOIJAAB1bml2ZXJzYWwvZmxhc2hfcHVibGlzaGluZ19zZXR0aW5ncy54bWxQSwECAAAUAAIACAD5SpZRjl63qVEDAAA8DAAAIQAAAAAAAAABAAAAAAC+DwAAdW5pdmVyc2FsL2ZsYXNoX3NraW5fc2V0dGluZ3MueG1sUEsBAgAAFAACAAgA+UqWUXOKqfiEBQAAoxsAACYAAAAAAAAAAQAAAAAAThMAAHVuaXZlcnNhbC9odG1sX3B1Ymxpc2hpbmdfc2V0dGluZ3MueG1sUEsBAgAAFAACAAgA+UqWUVfeoDmnAQAAOwYAAB8AAAAAAAAAAQAAAAAAFhkAAHVuaXZlcnNhbC9odG1sX3NraW5fc2V0dGluZ3MuanNQSwECAAAUAAIACAD6SpZRx3Yy0Qo/AABZWQAAFwAAAAAAAAAAAAAAAAD6GgAAdW5pdmVyc2FsL3VuaXZlcnNhbC5wbmdQSwECAAAUAAIACAD6SpZRsuWVxE0AAABqAAAAGwAAAAAAAAABAAAAAAA5WgAAdW5pdmVyc2FsL3VuaXZlcnNhbC5wbmcueG1sUEsFBgAAAAAJAAkAvAIAAL9aAAAAAA=="/>
  <p:tag name="ISPRING_CURRENT_PLAYER_ID" val="universal"/>
  <p:tag name="ISPRING_LMS_API_VERSION" val="SCORM 2004 (4th edition)"/>
  <p:tag name="ISPRING_ULTRA_SCORM_COURCE_TITLE" val="KHÁM PHÁ CẢM XÚC VUI-BUỒN CỦA BÉ"/>
  <p:tag name="ISPRING_ULTRA_SCORM_COURSE_ID" val="B2728A9E-B5F4-44F5-AC29-80C687DC4113"/>
  <p:tag name="ISPRING_CMI5_LAUNCH_METHOD" val="any window"/>
  <p:tag name="ISPRINGCLOUDFOLDERID" val="1"/>
  <p:tag name="ISPRINGONLINEFOLDERID" val="1"/>
  <p:tag name="ISPRING_OUTPUT_FOLDER" val="C:\Users\Administrator\Desktop\Elearning_Huong"/>
  <p:tag name="ISPRING_SCORM_RATE_SLIDES" val="0"/>
  <p:tag name="ISPRING_SCORM_PASSING_SCORE" val="80.000000"/>
  <p:tag name="ISPRING_PRESENTATION_TITLE" val="KHÁM PHÁ CẢM XÚC VUI-BUỒN CỦA BÉ"/>
  <p:tag name="FLASHSPRING_ZOOM_TAG" val="28"/>
  <p:tag name="ISPRING_PRESENTATION_INFO_2" val="&lt;?xml version=&quot;1.0&quot; encoding=&quot;UTF-8&quot; standalone=&quot;no&quot; ?&gt;&#10;&lt;presentation2&gt;&#10;&#10;  &lt;slides&gt;&#10;    &lt;slide id=&quot;{13F24D09-2B9E-4FDA-8EB4-DFB639FF6147}&quot; pptId=&quot;333&quot;/&gt;&#10;    &lt;slide id=&quot;{F2A7B823-6834-4F71-ADBA-742F7850C0A8}&quot; pptId=&quot;347&quot;/&gt;&#10;    &lt;slide id=&quot;{A784A5CD-09EE-48DC-A497-FB3860AF2D08}&quot; pptId=&quot;311&quot;/&gt;&#10;    &lt;slide id=&quot;{60A32FB3-71D0-4005-B24B-383DE1E0CBD0}&quot; pptId=&quot;350&quot;/&gt;&#10;    &lt;slide id=&quot;{21C340EA-DC64-4D45-BFED-CA4BE7094D1E}&quot; pptId=&quot;313&quot;/&gt;&#10;    &lt;slide id=&quot;{32DD2312-A928-4356-B7B4-B562AF9AA8DB}&quot; pptId=&quot;319&quot;/&gt;&#10;    &lt;slide id=&quot;{15A51ECF-F8CC-4BC7-9DED-C285E5E4E890}&quot; pptId=&quot;265&quot;/&gt;&#10;    &lt;slide id=&quot;{A98CEE64-0D13-4CE8-B6D8-8AC3FBB5E894}&quot; pptId=&quot;301&quot;/&gt;&#10;    &lt;slide id=&quot;{2A3A8F94-EE1B-4AE4-8555-CA3DEE6B910A}&quot; pptId=&quot;348&quot;/&gt;&#10;    &lt;slide id=&quot;{2F541A23-382E-46FB-AFAA-1D665444AF50}&quot; pptId=&quot;286&quot;/&gt;&#10;    &lt;slide id=&quot;{78BAC8F0-4FC2-4DF1-9069-83C4D7B076E5}&quot; pptId=&quot;302&quot;/&gt;&#10;    &lt;slide id=&quot;{5845A443-B95E-4E82-89EF-11EE20157DC3}&quot; pptId=&quot;303&quot;/&gt;&#10;    &lt;slide id=&quot;{38F2AFDA-C1F5-4DFC-9DF1-8F4AEEE4C73C}&quot; pptId=&quot;304&quot;/&gt;&#10;    &lt;slide id=&quot;{CB11AF21-C8A8-470A-80A1-9FDFA9D574CD}&quot; pptId=&quot;305&quot;/&gt;&#10;    &lt;slide id=&quot;{2533E5BA-0F4C-4F21-9737-E421F866F13E}&quot; pptId=&quot;306&quot;/&gt;&#10;    &lt;slide id=&quot;{DCB39786-3923-40AD-B144-C23083188646}&quot; pptId=&quot;316&quot;/&gt;&#10;    &lt;slide id=&quot;{7D794008-5C0B-4058-A12D-3850F4B26AE6}&quot; pptId=&quot;308&quot;/&gt;&#10;    &lt;slide id=&quot;{37027CE6-7A78-4495-A673-32A4D2D0C2EA}&quot; pptId=&quot;309&quot;/&gt;&#10;    &lt;slide id=&quot;{B6907E62-BE31-4D17-BB28-A720F11B3317}&quot; pptId=&quot;351&quot;/&gt;&#10;    &lt;slide id=&quot;{24EA7679-8FBC-48DF-9B59-64B29F5043FB}&quot; pptId=&quot;345&quot;/&gt;&#10;    &lt;slide id=&quot;{F084C7F5-44D9-4399-AD94-829987746925}&quot; pptId=&quot;341&quot;/&gt;&#10;    &lt;slide id=&quot;{4055FC77-19DF-41C0-82DD-19CB77AC4C7A}&quot; pptId=&quot;322&quot;/&gt;&#10;    &lt;slide id=&quot;{9EC33D76-1DBD-4265-A968-03CE91F8BD5F}&quot; pptId=&quot;323&quot;/&gt;&#10;    &lt;slide id=&quot;{B0107EC5-0D4A-44F1-BC13-2C1C85AE2ADB}&quot; pptId=&quot;324&quot;/&gt;&#10;    &lt;slide id=&quot;{CB4FA282-F3EB-4867-B981-F05A3B4F3A21}&quot; pptId=&quot;314&quot;/&gt;&#10;    &lt;slide id=&quot;{98A7C88C-40D5-42E3-9301-25A4B04FF5C5}&quot; pptId=&quot;298&quot;/&gt;&#10;    &lt;slide id=&quot;{94C983BF-762D-4758-A291-4C9CE33FA210}&quot; pptId=&quot;353&quot;/&gt;&#10;    &lt;slide id=&quot;{FD213F30-6DA0-4600-9FB4-32B722D82E97}&quot; pptId=&quot;325&quot;/&gt;&#10;    &lt;slide id=&quot;{7F22FA25-9137-471D-BB8F-9D1375AB7B4D}&quot; pptId=&quot;317&quot;/&gt;&#10;    &lt;slide id=&quot;{A07E5FAE-D0D9-49AC-9561-E45C4CAF6508}&quot; pptId=&quot;346&quot;/&gt;&#10;    &lt;slide id=&quot;{845A9A4D-8BD5-471E-B396-76F725001E8A}&quot; pptId=&quot;340&quot;/&gt;&#10;    &lt;slide id=&quot;{4753A0A2-27B2-4F67-9E4D-1D5E2A348A9D}&quot; pptId=&quot;331&quot;/&gt;&#10;    &lt;slide id=&quot;{4B8D6062-0E65-47A6-A6EF-939DD9091B18}&quot; pptId=&quot;326&quot;/&gt;&#10;    &lt;slide id=&quot;{498E4DA4-0592-4D83-A082-C1982FC126E0}&quot; pptId=&quot;332&quot;/&gt;&#10;    &lt;slide id=&quot;{0DC3F2A8-7A84-4EB6-B1C2-D862169A4303}&quot; pptId=&quot;352&quot;/&gt;&#10;    &lt;slide id=&quot;{E056B722-3110-4F9E-9456-843FA3B128F1}&quot; pptId=&quot;338&quot;/&gt;&#10;    &lt;slide id=&quot;{093FA164-B163-480D-BC2E-82F3EF5261FD}&quot; pptId=&quot;349&quot;/&gt;&#10;    &lt;slide id=&quot;{FAB727CB-EF21-42BA-93C2-B86A5A21E2DD}&quot; pptId=&quot;342&quot;/&gt;&#10;    &lt;slide id=&quot;{C3F21962-1B5B-42B9-A6DC-3B344602BBE6}&quot; pptId=&quot;343&quot;/&gt;&#10;  &lt;/slides&gt;&#10;&#10;  &lt;narration&gt;&#10;    &lt;audioTracks&gt;&#10;      &lt;audioTrack muted=&quot;false&quot; name=&quot;nhac mo dau&quot; resource=&quot;4abe67f2&quot; slideId=&quot;{13F24D09-2B9E-4FDA-8EB4-DFB639FF6147}&quot; startTime=&quot;0&quot; stepIndex=&quot;0&quot; volume=&quot;1&quot;&gt;&#10;        &lt;audio channels=&quot;2&quot; format=&quot;s16p&quot; sampleRate=&quot;44100&quot;/&gt;&#10;      &lt;/audioTrack&gt;&#10;      &lt;audioTrack muted=&quot;false&quot; name=&quot;Muc-dich-yeu-cau&quot; resource=&quot;ca0e977a&quot; slideId=&quot;{A784A5CD-09EE-48DC-A497-FB3860AF2D08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6&quot; resource=&quot;016fd4df&quot; slideId=&quot;{32DD2312-A928-4356-B7B4-B562AF9AA8DB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6&quot; resource=&quot;47c79919&quot; slideId=&quot;{DCB39786-3923-40AD-B144-C2308318864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7&quot; resource=&quot;45c5c07e&quot; slideId=&quot;{7D794008-5C0B-4058-A12D-3850F4B26AE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8&quot; resource=&quot;3ff1f8e0&quot; slideId=&quot;{37027CE6-7A78-4495-A673-32A4D2D0C2EA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21&quot; resource=&quot;ad927ef2&quot; slideId=&quot;{F084C7F5-44D9-4399-AD94-829987746925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25&quot; resource=&quot;6268ae18&quot; slideId=&quot;{CB4FA282-F3EB-4867-B981-F05A3B4F3A21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6&quot; resource=&quot;ea49c21c&quot; slideId=&quot;{98A7C88C-40D5-42E3-9301-25A4B04FF5C5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7&quot; resource=&quot;a2c777e9&quot; slideId=&quot;{98A7C88C-40D5-42E3-9301-25A4B04FF5C5}&quot; startTime=&quot;14973&quot; stepIndex=&quot;7&quot; volume=&quot;1&quot;&gt;&#10;        &lt;audio channels=&quot;2&quot; format=&quot;s16p&quot; sampleRate=&quot;44100&quot;/&gt;&#10;      &lt;/audioTrack&gt;&#10;      &lt;audioTrack muted=&quot;false&quot; name=&quot;Slide 28&quot; resource=&quot;779846f9&quot; slideId=&quot;{FD213F30-6DA0-4600-9FB4-32B722D82E97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2&quot; resource=&quot;afa509dd&quot; slideId=&quot;{4753A0A2-27B2-4F67-9E4D-1D5E2A348A9D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4&quot; resource=&quot;86b4447e&quot; slideId=&quot;{498E4DA4-0592-4D83-A082-C1982FC126E0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&quot; resource=&quot;91f54177&quot; slideId=&quot;{FAB727CB-EF21-42BA-93C2-B86A5A21E2DD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 (2)&quot; resource=&quot;907e0597&quot; slideId=&quot;{C3F21962-1B5B-42B9-A6DC-3B344602BBE6}&quot; startTime=&quot;0&quot; stepIndex=&quot;0&quot; volume=&quot;1&quot;&gt;&#10;        &lt;audio channels=&quot;2&quot; format=&quot;s16p&quot; sampleRate=&quot;44100&quot;/&gt;&#10;      &lt;/audioTrack&gt;&#10;      &lt;audioTrack muted=&quot;false&quot; name=&quot;Slide-11.&quot; resource=&quot;1bef1a5f&quot; slideId=&quot;{78BAC8F0-4FC2-4DF1-9069-83C4D7B076E5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5.003"/>
  <p:tag name="ISPRING_QUIZ_FULL_PATH" val="I:\NĂM 2020\BAI DU THI- HUONG\Cam xuc\quiz\quiz8.quiz"/>
  <p:tag name="ISPRING_QUIZ_RELATIVE_PATH" val="Cam xuc\quiz\quiz8.quiz"/>
  <p:tag name="ISPRING_SLIDE_ID_2" val="{9EC33D76-1DBD-4265-A968-03CE91F8BD5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CUSTOM_TIMING_USED" val="1"/>
  <p:tag name="ISPRING_SLIDE_INDENT_LEVEL" val="0"/>
  <p:tag name="ISPRING_PRESENTER_ID" val="{66902D35-9C85-4844-8D55-D9E4262A65AB}"/>
  <p:tag name="GENSWF_SLIDE_TITLE" val="Câu hỏi 3"/>
  <p:tag name="GENSWF_ADVANCE_TIME" val="5.003"/>
  <p:tag name="ISPRING_QUIZ_FULL_PATH" val="I:\NĂM 2020\BAI DU THI- HUONG\Cam xuc\quiz\quiz9.quiz"/>
  <p:tag name="ISPRING_QUIZ_RELATIVE_PATH" val="Cam xuc\quiz\quiz9.quiz"/>
  <p:tag name="ISPRING_SLIDE_ID_2" val="{B0107EC5-0D4A-44F1-BC13-2C1C85AE2AD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buồn"/>
  <p:tag name="GENSWF_ADVANCE_TIME" val="16.379"/>
  <p:tag name="TIMING" val="|2.069|1.957|1.725|0.985|1.166|0.551|1.229|1.466|1.518|0.934"/>
  <p:tag name="ISPRING_SLIDE_ID_2" val="{CB4FA282-F3EB-4867-B981-F05A3B4F3A2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hình ảnh khiến bé buồn"/>
  <p:tag name="GENSWF_ADVANCE_TIME" val="35.092"/>
  <p:tag name="TIMING" val="|4.06|2.019|2.333|2.437|2.664|2.919|2.636"/>
  <p:tag name="ISPRING_SLIDE_ID_2" val="{98A7C88C-40D5-42E3-9301-25A4B04FF5C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6 cảm xúc cơ bản"/>
  <p:tag name="ISPRING_SLIDE_INDENT_LEVEL" val="0"/>
  <p:tag name="GENSWF_ADVANCE_TIME" val="24.087"/>
  <p:tag name="TIMING" val="|1.416|6.76|2.696|5.366|1.871|1.592|1.638"/>
  <p:tag name="ISPRING_PRESENTER_ID" val="{66902D35-9C85-4844-8D55-D9E4262A65AB}"/>
  <p:tag name="ISPRING_SLIDE_ID_2" val="{94C983BF-762D-4758-A291-4C9CE33FA21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1 &quot;Ai thông minh&quot;"/>
  <p:tag name="GENSWF_ADVANCE_TIME" val="25.132"/>
  <p:tag name="TIMING" val="|0.736|1.235"/>
  <p:tag name="ISPRING_SLIDE_ID_2" val="{4753A0A2-27B2-4F67-9E4D-1D5E2A348A9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CUSTOM_TIMING_USED" val="1"/>
  <p:tag name="ISPRING_SLIDE_INDENT_LEVEL" val="0"/>
  <p:tag name="ISPRING_PRESENTER_ID" val="{66902D35-9C85-4844-8D55-D9E4262A65AB}"/>
  <p:tag name="GENSWF_ADVANCE_TIME" val="5.003"/>
  <p:tag name="GENSWF_SLIDE_TITLE" val="Trẻ chơi trò chơi"/>
  <p:tag name="ISPRING_QUIZ_FULL_PATH" val="I:\NĂM 2020\BAI DU THI- HUONG\Cam xuc\quiz\quiz10.quiz"/>
  <p:tag name="ISPRING_QUIZ_RELATIVE_PATH" val="Cam xuc\quiz\quiz10.quiz"/>
  <p:tag name="ISPRING_SLIDE_ID_2" val="{4B8D6062-0E65-47A6-A6EF-939DD9091B1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2 &quot;Bé thử tài&quot;"/>
  <p:tag name="GENSWF_ADVANCE_TIME" val="8.134"/>
  <p:tag name="TIMING" val="|0.878|1.402"/>
  <p:tag name="ISPRING_SLIDE_ID_2" val="{498E4DA4-0592-4D83-A082-C1982FC126E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GENSWF_ADVANCE_TIME" val="5"/>
  <p:tag name="ISPRING_CUSTOM_TIMING_USED" val="1"/>
  <p:tag name="GENSWF_SLIDE_TITLE" val="Trẻ chơi trò chơi"/>
  <p:tag name="ISPRING_SLIDE_INDENT_LEVEL" val="0"/>
  <p:tag name="ISPRING_QUIZ_FULL_PATH" val="I:\NĂM 2020\BAI DU THI- HUONG\Cam xuc\quiz\quiz14.quiz"/>
  <p:tag name="ISPRING_QUIZ_RELATIVE_PATH" val="Cam xuc\quiz\quiz14.quiz"/>
  <p:tag name="ISPRING_PRESENTER_ID" val="{66902D35-9C85-4844-8D55-D9E4262A65AB}"/>
  <p:tag name="ISPRING_SLIDE_ID_2" val="{0DC3F2A8-7A84-4EB6-B1C2-D862169A430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PRESENTER_ID" val="{66902D35-9C85-4844-8D55-D9E4262A65AB}"/>
  <p:tag name="GENSWF_SLIDE_TITLE" val="Trang bìa."/>
  <p:tag name="TIMING" val="|2.053|5.318|6.566|6.147|4.554|6.551|8.848"/>
  <p:tag name="GENSWF_ADVANCE_TIME" val="63.857"/>
  <p:tag name="ISPRING_SLIDE_ID_2" val="{13F24D09-2B9E-4FDA-8EB4-DFB639FF614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khi vui"/>
  <p:tag name="GENSWF_ADVANCE_TIME" val="29.198"/>
  <p:tag name="TIMING" val="|8.879|2.153|1.124|5.462|1.136|2.14|1.129"/>
  <p:tag name="ISPRING_SLIDE_ID_2" val="{DCB39786-3923-40AD-B144-C2308318864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Hình ảnh vui trong câu chuyện"/>
  <p:tag name="TIMING" val="|5.075|4.897|1.998|2.775|1.966|2.282|2.025"/>
  <p:tag name="GENSWF_ADVANCE_TIME" val="28.41"/>
  <p:tag name="ISPRING_SLIDE_ID_2" val="{7D794008-5C0B-4058-A12D-3850F4B26AE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điều khiến bé vui trong cuộc sống"/>
  <p:tag name="GENSWF_ADVANCE_TIME" val="33.635"/>
  <p:tag name="TIMING" val="|2.451|5.906|3.416|2.572|3.486|2.787|3.555"/>
  <p:tag name="ISPRING_SLIDE_ID_2" val="{37027CE6-7A78-4495-A673-32A4D2D0C2E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CUSTOM_TIMING_USED" val="1"/>
  <p:tag name="ISPRING_SLIDE_INDENT_LEVEL" val="0"/>
  <p:tag name="ISPRING_PRESENTER_ID" val="{66902D35-9C85-4844-8D55-D9E4262A65AB}"/>
  <p:tag name="GENSWF_SLIDE_TITLE" val="Câu hỏi 1"/>
  <p:tag name="GENSWF_ADVANCE_TIME" val="29.552"/>
  <p:tag name="ISPRING_QUIZ_FULL_PATH" val="I:\NĂM 2020\BAI DU THI- HUONG\Cam xuc\quiz\quiz7.quiz"/>
  <p:tag name="ISPRING_QUIZ_RELATIVE_PATH" val="Cam xuc\quiz\quiz7.quiz"/>
  <p:tag name="ISPRING_SLIDE_ID_2" val="{4055FC77-19DF-41C0-82DD-19CB77AC4C7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136</Words>
  <Application>Microsoft Office PowerPoint</Application>
  <PresentationFormat>On-screen Show (4:3)</PresentationFormat>
  <Paragraphs>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CẢM XÚC VUI-BUỒN CỦA BÉ</dc:title>
  <dc:creator>Admin</dc:creator>
  <cp:lastModifiedBy>BI</cp:lastModifiedBy>
  <cp:revision>67</cp:revision>
  <dcterms:created xsi:type="dcterms:W3CDTF">2020-11-29T15:25:18Z</dcterms:created>
  <dcterms:modified xsi:type="dcterms:W3CDTF">2022-03-15T09:02:23Z</dcterms:modified>
</cp:coreProperties>
</file>