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1" r:id="rId3"/>
    <p:sldId id="264" r:id="rId4"/>
    <p:sldId id="265" r:id="rId5"/>
    <p:sldId id="267" r:id="rId6"/>
    <p:sldId id="269" r:id="rId7"/>
    <p:sldId id="270" r:id="rId8"/>
    <p:sldId id="271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CC448-3E8D-4C52-8905-AD2CE867B3C0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5B119-6267-4FC7-8509-60C15826F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6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1FDCD-5D7A-41B5-929D-B6A6BCC47C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8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9BCD1-BC8C-4185-BB8F-69EE62D0BC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7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3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1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9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0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9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9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2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6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5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1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5D6A0-3C56-4CA8-99A3-17B120E1E14E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73DDB-1333-4225-9E36-90B853DFF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4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6.jpg"/><Relationship Id="rId18" Type="http://schemas.openxmlformats.org/officeDocument/2006/relationships/image" Target="../media/image53.jpeg"/><Relationship Id="rId3" Type="http://schemas.microsoft.com/office/2007/relationships/media" Target="../media/media9.mp3"/><Relationship Id="rId7" Type="http://schemas.openxmlformats.org/officeDocument/2006/relationships/audio" Target="../media/media14.m4a"/><Relationship Id="rId12" Type="http://schemas.openxmlformats.org/officeDocument/2006/relationships/image" Target="../media/image3.png"/><Relationship Id="rId17" Type="http://schemas.openxmlformats.org/officeDocument/2006/relationships/image" Target="../media/image52.jpg"/><Relationship Id="rId2" Type="http://schemas.openxmlformats.org/officeDocument/2006/relationships/audio" Target="NULL" TargetMode="External"/><Relationship Id="rId16" Type="http://schemas.openxmlformats.org/officeDocument/2006/relationships/image" Target="../media/image51.jpeg"/><Relationship Id="rId1" Type="http://schemas.openxmlformats.org/officeDocument/2006/relationships/tags" Target="../tags/tag5.xml"/><Relationship Id="rId6" Type="http://schemas.microsoft.com/office/2007/relationships/media" Target="../media/media14.m4a"/><Relationship Id="rId11" Type="http://schemas.microsoft.com/office/2007/relationships/hdphoto" Target="../media/hdphoto1.wdp"/><Relationship Id="rId5" Type="http://schemas.openxmlformats.org/officeDocument/2006/relationships/audio" Target="../media/media13.m4a"/><Relationship Id="rId15" Type="http://schemas.openxmlformats.org/officeDocument/2006/relationships/image" Target="../media/image50.jpg"/><Relationship Id="rId10" Type="http://schemas.openxmlformats.org/officeDocument/2006/relationships/image" Target="../media/image45.png"/><Relationship Id="rId4" Type="http://schemas.microsoft.com/office/2007/relationships/media" Target="../media/media13.m4a"/><Relationship Id="rId9" Type="http://schemas.openxmlformats.org/officeDocument/2006/relationships/image" Target="../media/image44.jpeg"/><Relationship Id="rId14" Type="http://schemas.openxmlformats.org/officeDocument/2006/relationships/image" Target="../media/image4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microsoft.com/office/2007/relationships/media" Target="../media/media9.mp3"/><Relationship Id="rId7" Type="http://schemas.openxmlformats.org/officeDocument/2006/relationships/audio" Target="../media/media16.m4a"/><Relationship Id="rId12" Type="http://schemas.openxmlformats.org/officeDocument/2006/relationships/image" Target="../media/image3.png"/><Relationship Id="rId17" Type="http://schemas.openxmlformats.org/officeDocument/2006/relationships/image" Target="../media/image56.jpg"/><Relationship Id="rId2" Type="http://schemas.openxmlformats.org/officeDocument/2006/relationships/audio" Target="NULL" TargetMode="External"/><Relationship Id="rId16" Type="http://schemas.openxmlformats.org/officeDocument/2006/relationships/image" Target="../media/image47.gif"/><Relationship Id="rId1" Type="http://schemas.openxmlformats.org/officeDocument/2006/relationships/tags" Target="../tags/tag6.xml"/><Relationship Id="rId6" Type="http://schemas.microsoft.com/office/2007/relationships/media" Target="../media/media16.m4a"/><Relationship Id="rId11" Type="http://schemas.microsoft.com/office/2007/relationships/hdphoto" Target="../media/hdphoto1.wdp"/><Relationship Id="rId5" Type="http://schemas.openxmlformats.org/officeDocument/2006/relationships/audio" Target="../media/media15.m4a"/><Relationship Id="rId15" Type="http://schemas.openxmlformats.org/officeDocument/2006/relationships/image" Target="../media/image46.jpg"/><Relationship Id="rId10" Type="http://schemas.openxmlformats.org/officeDocument/2006/relationships/image" Target="../media/image45.png"/><Relationship Id="rId19" Type="http://schemas.openxmlformats.org/officeDocument/2006/relationships/image" Target="../media/image58.png"/><Relationship Id="rId4" Type="http://schemas.microsoft.com/office/2007/relationships/media" Target="../media/media15.m4a"/><Relationship Id="rId9" Type="http://schemas.openxmlformats.org/officeDocument/2006/relationships/image" Target="../media/image44.jpe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8.png"/><Relationship Id="rId17" Type="http://schemas.openxmlformats.org/officeDocument/2006/relationships/image" Target="../media/image14.svg"/><Relationship Id="rId25" Type="http://schemas.openxmlformats.org/officeDocument/2006/relationships/image" Target="../media/image15.png"/><Relationship Id="rId2" Type="http://schemas.microsoft.com/office/2007/relationships/media" Target="../media/media2.m4a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24" Type="http://schemas.openxmlformats.org/officeDocument/2006/relationships/image" Target="../media/image14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6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9" Type="http://schemas.openxmlformats.org/officeDocument/2006/relationships/image" Target="../media/image33.png"/><Relationship Id="rId21" Type="http://schemas.openxmlformats.org/officeDocument/2006/relationships/image" Target="../media/image41.svg"/><Relationship Id="rId34" Type="http://schemas.openxmlformats.org/officeDocument/2006/relationships/image" Target="../media/image29.png"/><Relationship Id="rId47" Type="http://schemas.openxmlformats.org/officeDocument/2006/relationships/image" Target="../media/image36.png"/><Relationship Id="rId50" Type="http://schemas.openxmlformats.org/officeDocument/2006/relationships/image" Target="../media/image3.png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17" Type="http://schemas.openxmlformats.org/officeDocument/2006/relationships/image" Target="../media/image27.png"/><Relationship Id="rId33" Type="http://schemas.openxmlformats.org/officeDocument/2006/relationships/image" Target="../media/image18.svg"/><Relationship Id="rId38" Type="http://schemas.openxmlformats.org/officeDocument/2006/relationships/image" Target="../media/image32.png"/><Relationship Id="rId46" Type="http://schemas.openxmlformats.org/officeDocument/2006/relationships/image" Target="../media/image35.png"/><Relationship Id="rId25" Type="http://schemas.openxmlformats.org/officeDocument/2006/relationships/image" Target="../media/image43.svg"/><Relationship Id="rId2" Type="http://schemas.microsoft.com/office/2007/relationships/media" Target="../media/media2.m4a"/><Relationship Id="rId16" Type="http://schemas.openxmlformats.org/officeDocument/2006/relationships/image" Target="../media/image35.svg"/><Relationship Id="rId1" Type="http://schemas.openxmlformats.org/officeDocument/2006/relationships/audio" Target="NULL" TargetMode="External"/><Relationship Id="rId6" Type="http://schemas.openxmlformats.org/officeDocument/2006/relationships/image" Target="../media/image23.svg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37" Type="http://schemas.openxmlformats.org/officeDocument/2006/relationships/image" Target="../media/image31.png"/><Relationship Id="rId45" Type="http://schemas.openxmlformats.org/officeDocument/2006/relationships/image" Target="../media/image37.sv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14.svg"/><Relationship Id="rId36" Type="http://schemas.openxmlformats.org/officeDocument/2006/relationships/image" Target="../media/image30.png"/><Relationship Id="rId49" Type="http://schemas.openxmlformats.org/officeDocument/2006/relationships/image" Target="../media/image38.png"/><Relationship Id="rId10" Type="http://schemas.openxmlformats.org/officeDocument/2006/relationships/image" Target="../media/image27.svg"/><Relationship Id="rId44" Type="http://schemas.openxmlformats.org/officeDocument/2006/relationships/image" Target="../media/image34.png"/><Relationship Id="rId19" Type="http://schemas.openxmlformats.org/officeDocument/2006/relationships/image" Target="../media/image3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Relationship Id="rId14" Type="http://schemas.openxmlformats.org/officeDocument/2006/relationships/image" Target="../media/image33.svg"/><Relationship Id="rId22" Type="http://schemas.openxmlformats.org/officeDocument/2006/relationships/image" Target="../media/image10.png"/><Relationship Id="rId35" Type="http://schemas.openxmlformats.org/officeDocument/2006/relationships/image" Target="../media/image51.svg"/><Relationship Id="rId27" Type="http://schemas.openxmlformats.org/officeDocument/2006/relationships/image" Target="../media/image45.svg"/><Relationship Id="rId43" Type="http://schemas.openxmlformats.org/officeDocument/2006/relationships/image" Target="../media/image56.svg"/><Relationship Id="rId48" Type="http://schemas.openxmlformats.org/officeDocument/2006/relationships/image" Target="../media/image37.png"/><Relationship Id="rId8" Type="http://schemas.openxmlformats.org/officeDocument/2006/relationships/image" Target="../media/image25.svg"/><Relationship Id="rId3" Type="http://schemas.microsoft.com/office/2007/relationships/media" Target="../media/media3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45.svg"/><Relationship Id="rId17" Type="http://schemas.openxmlformats.org/officeDocument/2006/relationships/image" Target="../media/image18.png"/><Relationship Id="rId2" Type="http://schemas.openxmlformats.org/officeDocument/2006/relationships/audio" Target="../media/media4.m4a"/><Relationship Id="rId16" Type="http://schemas.openxmlformats.org/officeDocument/2006/relationships/image" Target="../media/image43.png"/><Relationship Id="rId1" Type="http://schemas.microsoft.com/office/2007/relationships/media" Target="../media/media4.m4a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2.svg"/><Relationship Id="rId10" Type="http://schemas.openxmlformats.org/officeDocument/2006/relationships/image" Target="../media/image59.svg"/><Relationship Id="rId19" Type="http://schemas.openxmlformats.org/officeDocument/2006/relationships/image" Target="../media/image3.png"/><Relationship Id="rId4" Type="http://schemas.microsoft.com/office/2007/relationships/media" Target="../media/media3.m4a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.png"/><Relationship Id="rId18" Type="http://schemas.openxmlformats.org/officeDocument/2006/relationships/image" Target="../media/image47.gif"/><Relationship Id="rId3" Type="http://schemas.openxmlformats.org/officeDocument/2006/relationships/audio" Target="../media/media5.m4a"/><Relationship Id="rId7" Type="http://schemas.openxmlformats.org/officeDocument/2006/relationships/audio" Target="../media/media7.mp3"/><Relationship Id="rId12" Type="http://schemas.microsoft.com/office/2007/relationships/hdphoto" Target="../media/hdphoto1.wdp"/><Relationship Id="rId17" Type="http://schemas.openxmlformats.org/officeDocument/2006/relationships/image" Target="../media/image46.jpg"/><Relationship Id="rId2" Type="http://schemas.microsoft.com/office/2007/relationships/media" Target="../media/media5.m4a"/><Relationship Id="rId16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microsoft.com/office/2007/relationships/media" Target="../media/media7.mp3"/><Relationship Id="rId11" Type="http://schemas.openxmlformats.org/officeDocument/2006/relationships/image" Target="../media/image45.png"/><Relationship Id="rId5" Type="http://schemas.openxmlformats.org/officeDocument/2006/relationships/audio" Target="../media/media6.m4a"/><Relationship Id="rId15" Type="http://schemas.openxmlformats.org/officeDocument/2006/relationships/image" Target="../media/image19.png"/><Relationship Id="rId10" Type="http://schemas.openxmlformats.org/officeDocument/2006/relationships/image" Target="../media/image44.jpeg"/><Relationship Id="rId4" Type="http://schemas.microsoft.com/office/2007/relationships/media" Target="../media/media6.m4a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6.jpg"/><Relationship Id="rId3" Type="http://schemas.openxmlformats.org/officeDocument/2006/relationships/audio" Target="../media/media8.m4a"/><Relationship Id="rId7" Type="http://schemas.openxmlformats.org/officeDocument/2006/relationships/audio" Target="../media/media10.m4a"/><Relationship Id="rId12" Type="http://schemas.openxmlformats.org/officeDocument/2006/relationships/image" Target="../media/image3.png"/><Relationship Id="rId2" Type="http://schemas.microsoft.com/office/2007/relationships/media" Target="../media/media8.m4a"/><Relationship Id="rId16" Type="http://schemas.openxmlformats.org/officeDocument/2006/relationships/image" Target="../media/image48.png"/><Relationship Id="rId1" Type="http://schemas.openxmlformats.org/officeDocument/2006/relationships/tags" Target="../tags/tag3.xml"/><Relationship Id="rId6" Type="http://schemas.microsoft.com/office/2007/relationships/media" Target="../media/media10.m4a"/><Relationship Id="rId11" Type="http://schemas.microsoft.com/office/2007/relationships/hdphoto" Target="../media/hdphoto1.wdp"/><Relationship Id="rId5" Type="http://schemas.microsoft.com/office/2007/relationships/media" Target="../media/media9.mp3"/><Relationship Id="rId1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audio" Target="NULL" TargetMode="External"/><Relationship Id="rId9" Type="http://schemas.openxmlformats.org/officeDocument/2006/relationships/image" Target="../media/image44.jpeg"/><Relationship Id="rId1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6.jpg"/><Relationship Id="rId3" Type="http://schemas.microsoft.com/office/2007/relationships/media" Target="../media/media9.mp3"/><Relationship Id="rId7" Type="http://schemas.openxmlformats.org/officeDocument/2006/relationships/audio" Target="../media/media12.m4a"/><Relationship Id="rId12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12.m4a"/><Relationship Id="rId11" Type="http://schemas.microsoft.com/office/2007/relationships/hdphoto" Target="../media/hdphoto1.wdp"/><Relationship Id="rId5" Type="http://schemas.openxmlformats.org/officeDocument/2006/relationships/audio" Target="../media/media11.m4a"/><Relationship Id="rId15" Type="http://schemas.openxmlformats.org/officeDocument/2006/relationships/image" Target="../media/image49.jpg"/><Relationship Id="rId10" Type="http://schemas.openxmlformats.org/officeDocument/2006/relationships/image" Target="../media/image45.png"/><Relationship Id="rId4" Type="http://schemas.microsoft.com/office/2007/relationships/media" Target="../media/media11.m4a"/><Relationship Id="rId9" Type="http://schemas.openxmlformats.org/officeDocument/2006/relationships/image" Target="../media/image44.jpeg"/><Relationship Id="rId14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52" y="0"/>
            <a:ext cx="12244552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850" y="-343838"/>
            <a:ext cx="11169748" cy="4538432"/>
          </a:xfrm>
        </p:spPr>
        <p:txBody>
          <a:bodyPr>
            <a:noAutofit/>
          </a:bodyPr>
          <a:lstStyle/>
          <a:p>
            <a:pPr algn="l"/>
            <a:endParaRPr lang="en-US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Đề</a:t>
            </a:r>
            <a:r>
              <a:rPr lang="en-US" sz="3400" b="1" dirty="0" smtClean="0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tài</a:t>
            </a:r>
            <a:r>
              <a:rPr lang="en-US" sz="3400" b="1" dirty="0" smtClean="0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 smtClean="0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Truyện</a:t>
            </a:r>
            <a:r>
              <a:rPr lang="en-US" sz="3400" b="1" dirty="0" smtClean="0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 Qua </a:t>
            </a:r>
            <a:r>
              <a:rPr lang="en-US" sz="3400" b="1" dirty="0" err="1" smtClean="0">
                <a:solidFill>
                  <a:srgbClr val="FF0000"/>
                </a:solidFill>
                <a:latin typeface="Harrington" panose="04040505050A02020702" pitchFamily="82" charset="0"/>
                <a:cs typeface="Times New Roman" panose="02020603050405020304" pitchFamily="18" charset="0"/>
              </a:rPr>
              <a:t>đường</a:t>
            </a:r>
            <a:endParaRPr lang="en-US" sz="3400" b="1" dirty="0" smtClean="0">
              <a:solidFill>
                <a:srgbClr val="FF0000"/>
              </a:solidFill>
              <a:latin typeface="Harrington" panose="04040505050A02020702" pitchFamily="82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 BY/CC BY - SA</a:t>
            </a:r>
          </a:p>
          <a:p>
            <a:pPr algn="l"/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</a:p>
          <a:p>
            <a:pPr algn="l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  <a:r>
              <a:rPr lang="en-US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1/2022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2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900"/>
    </mc:Choice>
    <mc:Fallback xmlns="">
      <p:transition spd="slow" advClick="0" advTm="2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41" y="-760088"/>
            <a:ext cx="6316745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34528" y="315549"/>
            <a:ext cx="375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ue Roman Bold"/>
              </a:rPr>
              <a:t>3</a:t>
            </a:r>
            <a:r>
              <a:rPr lang="en-US" sz="2000" b="1" smtClean="0">
                <a:solidFill>
                  <a:srgbClr val="FF0000"/>
                </a:solidFill>
                <a:latin typeface="Times Neue Roman Bold"/>
              </a:rPr>
              <a:t>. </a:t>
            </a:r>
            <a:r>
              <a:rPr lang="en-US" sz="2000" b="1">
                <a:solidFill>
                  <a:srgbClr val="FF0000"/>
                </a:solidFill>
                <a:latin typeface="Times Neue Roman Bold"/>
              </a:rPr>
              <a:t>Cả 2 đáp án trên đều đúng</a:t>
            </a:r>
          </a:p>
        </p:txBody>
      </p:sp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313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00" y="5969000"/>
            <a:ext cx="812800" cy="812800"/>
          </a:xfrm>
          <a:prstGeom prst="rect">
            <a:avLst/>
          </a:prstGeom>
        </p:spPr>
      </p:pic>
      <p:pic>
        <p:nvPicPr>
          <p:cNvPr id="2" name="Câu hỏi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" b="23810"/>
          <a:stretch/>
        </p:blipFill>
        <p:spPr>
          <a:xfrm>
            <a:off x="-222108" y="824387"/>
            <a:ext cx="12026616" cy="6461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34" y="1763251"/>
            <a:ext cx="4103377" cy="6155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885" y="3255212"/>
            <a:ext cx="9564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  <a:latin typeface="Times Neue Roman Bold"/>
              </a:rPr>
              <a:t>                 Nếu </a:t>
            </a:r>
            <a:r>
              <a:rPr lang="en-US" b="1">
                <a:solidFill>
                  <a:srgbClr val="0070C0"/>
                </a:solidFill>
                <a:latin typeface="Times Neue Roman Bold"/>
              </a:rPr>
              <a:t>qua đường không tuân thủ luật lệ giao thông thì chuyện gì sẽ xảy ra? </a:t>
            </a:r>
            <a:endParaRPr lang="en-US" b="1" smtClean="0">
              <a:solidFill>
                <a:srgbClr val="0070C0"/>
              </a:solidFill>
              <a:latin typeface="Times Neue Roman Bold"/>
            </a:endParaRPr>
          </a:p>
          <a:p>
            <a:endParaRPr lang="en-US" b="1">
              <a:solidFill>
                <a:srgbClr val="0070C0"/>
              </a:solidFill>
              <a:latin typeface="Times Neue Roman Bold"/>
            </a:endParaRPr>
          </a:p>
          <a:p>
            <a:r>
              <a:rPr lang="en-US" b="1" smtClean="0">
                <a:solidFill>
                  <a:srgbClr val="0070C0"/>
                </a:solidFill>
                <a:latin typeface="Times Neue Roman Bold"/>
              </a:rPr>
              <a:t>          1. Gây ách tắc giao thông    2. Nguy hiểm đến tính mạng       3. Cả 2 đáp án</a:t>
            </a:r>
            <a:endParaRPr lang="en-US" b="1">
              <a:solidFill>
                <a:srgbClr val="0070C0"/>
              </a:solidFill>
              <a:latin typeface="Times Neue Roman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04" y="4078498"/>
            <a:ext cx="2561463" cy="1707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20250"/>
          <a:stretch/>
        </p:blipFill>
        <p:spPr>
          <a:xfrm>
            <a:off x="1878748" y="4243692"/>
            <a:ext cx="2083651" cy="1373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988" y="443750"/>
            <a:ext cx="3086617" cy="20577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20250"/>
          <a:stretch/>
        </p:blipFill>
        <p:spPr>
          <a:xfrm>
            <a:off x="6752152" y="749455"/>
            <a:ext cx="2353153" cy="155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33" y="4960445"/>
            <a:ext cx="1524634" cy="10164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3" r="20250"/>
          <a:stretch/>
        </p:blipFill>
        <p:spPr>
          <a:xfrm>
            <a:off x="8307665" y="4291041"/>
            <a:ext cx="1107860" cy="730202"/>
          </a:xfrm>
          <a:prstGeom prst="rect">
            <a:avLst/>
          </a:prstGeom>
        </p:spPr>
      </p:pic>
      <p:pic>
        <p:nvPicPr>
          <p:cNvPr id="6" name="c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34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8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733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313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00" y="5969000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48" y="5472981"/>
            <a:ext cx="1073839" cy="902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76" y="5296986"/>
            <a:ext cx="986726" cy="98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96" y="781588"/>
            <a:ext cx="1764926" cy="1483186"/>
          </a:xfrm>
          <a:prstGeom prst="rect">
            <a:avLst/>
          </a:prstGeom>
        </p:spPr>
      </p:pic>
      <p:pic>
        <p:nvPicPr>
          <p:cNvPr id="7" name="Câu hỏi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" b="23810"/>
          <a:stretch/>
        </p:blipFill>
        <p:spPr>
          <a:xfrm>
            <a:off x="134718" y="826846"/>
            <a:ext cx="11523882" cy="6207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33" y="1450962"/>
            <a:ext cx="4103377" cy="61550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79964" y="3206311"/>
            <a:ext cx="5210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  <a:latin typeface="Times Neue Roman Bold"/>
              </a:rPr>
              <a:t>Theo con hành động sau là đúng hay sai? Nếu đúng con chọn mặt cười, nếu sai con chọn mặt mếu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65" y="3324745"/>
            <a:ext cx="3584088" cy="240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81" y="4327305"/>
            <a:ext cx="1028068" cy="863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23" y="4286887"/>
            <a:ext cx="800868" cy="800868"/>
          </a:xfrm>
          <a:prstGeom prst="rect">
            <a:avLst/>
          </a:prstGeom>
        </p:spPr>
      </p:pic>
      <p:pic>
        <p:nvPicPr>
          <p:cNvPr id="8" name="c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2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86097" y="2469931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: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qua </a:t>
            </a:r>
            <a:r>
              <a:rPr lang="en-US" dirty="0" err="1" smtClean="0"/>
              <a:t>ngã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phố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1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44247" y="973514"/>
            <a:ext cx="1550567" cy="15421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446412" y="685801"/>
            <a:ext cx="3002911" cy="23313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2515623"/>
            <a:ext cx="12192000" cy="4342378"/>
            <a:chOff x="0" y="0"/>
            <a:chExt cx="6186311" cy="22033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2203355"/>
            </a:xfrm>
            <a:custGeom>
              <a:avLst/>
              <a:gdLst/>
              <a:ahLst/>
              <a:cxnLst/>
              <a:rect l="l" t="t" r="r" b="b"/>
              <a:pathLst>
                <a:path w="6186311" h="2203355">
                  <a:moveTo>
                    <a:pt x="0" y="0"/>
                  </a:moveTo>
                  <a:lnTo>
                    <a:pt x="6186311" y="0"/>
                  </a:lnTo>
                  <a:lnTo>
                    <a:pt x="6186311" y="2203355"/>
                  </a:lnTo>
                  <a:lnTo>
                    <a:pt x="0" y="2203355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14653" y="1805486"/>
            <a:ext cx="2675171" cy="7101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840" y="-172155"/>
            <a:ext cx="3898605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" y="1163356"/>
            <a:ext cx="3824648" cy="35234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915917" y="685801"/>
            <a:ext cx="2026539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325100" y="6000808"/>
            <a:ext cx="1686282" cy="11213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96494" y="6215683"/>
            <a:ext cx="3095507" cy="6423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9158178" y="3355620"/>
            <a:ext cx="2769042" cy="2918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1346103" y="2160554"/>
            <a:ext cx="543735" cy="49924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0519360" y="5555060"/>
            <a:ext cx="1352610" cy="8048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436503" y="6079350"/>
            <a:ext cx="1450067" cy="9642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20993" y="4278235"/>
            <a:ext cx="1228803" cy="8171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730153" y="3085511"/>
            <a:ext cx="1033053" cy="6869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53" y="3473238"/>
            <a:ext cx="1799469" cy="2514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70" y="3085511"/>
            <a:ext cx="1409451" cy="19708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90" y="2154154"/>
            <a:ext cx="1937825" cy="2783421"/>
          </a:xfrm>
          <a:prstGeom prst="rect">
            <a:avLst/>
          </a:prstGeom>
        </p:spPr>
      </p:pic>
      <p:pic>
        <p:nvPicPr>
          <p:cNvPr id="21" name="Đàm thoại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785.0208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94900" y="633059"/>
            <a:ext cx="3183038" cy="2743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25754" y="776846"/>
            <a:ext cx="1593090" cy="2455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065118" y="687154"/>
            <a:ext cx="2111253" cy="27194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3182868"/>
            <a:ext cx="12192000" cy="3576813"/>
            <a:chOff x="0" y="0"/>
            <a:chExt cx="6186311" cy="18149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814901"/>
            </a:xfrm>
            <a:custGeom>
              <a:avLst/>
              <a:gdLst/>
              <a:ahLst/>
              <a:cxnLst/>
              <a:rect l="l" t="t" r="r" b="b"/>
              <a:pathLst>
                <a:path w="6186311" h="1814901">
                  <a:moveTo>
                    <a:pt x="0" y="0"/>
                  </a:moveTo>
                  <a:lnTo>
                    <a:pt x="6186311" y="0"/>
                  </a:lnTo>
                  <a:lnTo>
                    <a:pt x="6186311" y="1814901"/>
                  </a:lnTo>
                  <a:lnTo>
                    <a:pt x="0" y="1814901"/>
                  </a:lnTo>
                  <a:close/>
                </a:path>
              </a:pathLst>
            </a:custGeom>
            <a:solidFill>
              <a:srgbClr val="FDE9AA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39329" y="4413097"/>
            <a:ext cx="12192000" cy="11083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011818" y="3644670"/>
            <a:ext cx="1363813" cy="295626"/>
            <a:chOff x="0" y="0"/>
            <a:chExt cx="3299788" cy="7152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011818" y="4117472"/>
            <a:ext cx="1363813" cy="295626"/>
            <a:chOff x="0" y="0"/>
            <a:chExt cx="3299788" cy="7152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011818" y="4538999"/>
            <a:ext cx="1363813" cy="295626"/>
            <a:chOff x="0" y="0"/>
            <a:chExt cx="3299788" cy="7152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011818" y="5115364"/>
            <a:ext cx="1363813" cy="295626"/>
            <a:chOff x="0" y="0"/>
            <a:chExt cx="3299788" cy="7152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011818" y="5688159"/>
            <a:ext cx="1363813" cy="295626"/>
            <a:chOff x="0" y="0"/>
            <a:chExt cx="3299788" cy="7152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4997144" y="6206748"/>
            <a:ext cx="1363813" cy="295626"/>
            <a:chOff x="0" y="0"/>
            <a:chExt cx="3299788" cy="7152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997144" y="6629773"/>
            <a:ext cx="1363813" cy="295626"/>
            <a:chOff x="0" y="0"/>
            <a:chExt cx="3299788" cy="7152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299789" cy="715275"/>
            </a:xfrm>
            <a:custGeom>
              <a:avLst/>
              <a:gdLst/>
              <a:ahLst/>
              <a:cxnLst/>
              <a:rect l="l" t="t" r="r" b="b"/>
              <a:pathLst>
                <a:path w="3299789" h="715275">
                  <a:moveTo>
                    <a:pt x="0" y="0"/>
                  </a:moveTo>
                  <a:lnTo>
                    <a:pt x="3299789" y="0"/>
                  </a:lnTo>
                  <a:lnTo>
                    <a:pt x="3299789" y="715275"/>
                  </a:lnTo>
                  <a:lnTo>
                    <a:pt x="0" y="715275"/>
                  </a:lnTo>
                  <a:close/>
                </a:path>
              </a:pathLst>
            </a:custGeom>
            <a:solidFill>
              <a:srgbClr val="463F31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22298" y="4857400"/>
            <a:ext cx="579040" cy="2067999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-91981" y="3074821"/>
            <a:ext cx="12283981" cy="356851"/>
            <a:chOff x="0" y="0"/>
            <a:chExt cx="6186311" cy="17971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86311" cy="179713"/>
            </a:xfrm>
            <a:custGeom>
              <a:avLst/>
              <a:gdLst/>
              <a:ahLst/>
              <a:cxnLst/>
              <a:rect l="l" t="t" r="r" b="b"/>
              <a:pathLst>
                <a:path w="6186311" h="179713">
                  <a:moveTo>
                    <a:pt x="0" y="0"/>
                  </a:moveTo>
                  <a:lnTo>
                    <a:pt x="6186311" y="0"/>
                  </a:lnTo>
                  <a:lnTo>
                    <a:pt x="6186311" y="179713"/>
                  </a:lnTo>
                  <a:lnTo>
                    <a:pt x="0" y="179713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96911" y="447624"/>
            <a:ext cx="2657043" cy="2637719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-108427" y="6510876"/>
            <a:ext cx="12371645" cy="847173"/>
            <a:chOff x="0" y="0"/>
            <a:chExt cx="6277464" cy="42986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277465" cy="429862"/>
            </a:xfrm>
            <a:custGeom>
              <a:avLst/>
              <a:gdLst/>
              <a:ahLst/>
              <a:cxnLst/>
              <a:rect l="l" t="t" r="r" b="b"/>
              <a:pathLst>
                <a:path w="6277465" h="429862">
                  <a:moveTo>
                    <a:pt x="0" y="0"/>
                  </a:moveTo>
                  <a:lnTo>
                    <a:pt x="6277465" y="0"/>
                  </a:lnTo>
                  <a:lnTo>
                    <a:pt x="6277465" y="429862"/>
                  </a:lnTo>
                  <a:lnTo>
                    <a:pt x="0" y="429862"/>
                  </a:lnTo>
                  <a:close/>
                </a:path>
              </a:pathLst>
            </a:custGeom>
            <a:solidFill>
              <a:srgbClr val="7ED957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751014" y="5726722"/>
            <a:ext cx="850717" cy="117857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69325" y="5864012"/>
            <a:ext cx="1686282" cy="112137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2953954" y="1525785"/>
            <a:ext cx="1469649" cy="15490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10751013" y="1125330"/>
            <a:ext cx="1301659" cy="19886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475" y="4732167"/>
            <a:ext cx="1584583" cy="113184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-2637675" y="5392790"/>
            <a:ext cx="1845152" cy="705679"/>
          </a:xfrm>
          <a:prstGeom prst="rect">
            <a:avLst/>
          </a:prstGeom>
        </p:spPr>
      </p:pic>
      <p:pic>
        <p:nvPicPr>
          <p:cNvPr id="45" name="Picture 28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 rot="20553309">
            <a:off x="12648799" y="2924337"/>
            <a:ext cx="1078944" cy="1167247"/>
          </a:xfrm>
          <a:prstGeom prst="rect">
            <a:avLst/>
          </a:prstGeom>
        </p:spPr>
      </p:pic>
      <p:pic>
        <p:nvPicPr>
          <p:cNvPr id="44" name="Picture 2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 rot="188602">
            <a:off x="12372698" y="2847029"/>
            <a:ext cx="2137194" cy="135614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1" y="5602633"/>
            <a:ext cx="984417" cy="130464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0085" y="5704553"/>
            <a:ext cx="848223" cy="117808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2545362" y="5695319"/>
            <a:ext cx="982893" cy="112155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1617049" y="5812680"/>
            <a:ext cx="793656" cy="105183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76" y="1988842"/>
            <a:ext cx="1309865" cy="1309865"/>
          </a:xfrm>
          <a:prstGeom prst="rect">
            <a:avLst/>
          </a:prstGeom>
        </p:spPr>
      </p:pic>
      <p:pic>
        <p:nvPicPr>
          <p:cNvPr id="22" name="Đàm thoại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9"/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7" name="Đàm thoại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3849.25"/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7750190" y="1981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35802E-6 L 1.2573 -0.00293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65" y="-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64198E-7 L 1.32899 -0.00123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50" y="-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17565 0.01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2716E-6 L 0.00625 0.12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32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6"/>
          <a:srcRect l="10918" t="7705" r="10918" b="36964"/>
          <a:stretch/>
        </p:blipFill>
        <p:spPr>
          <a:xfrm>
            <a:off x="-203200" y="112411"/>
            <a:ext cx="12192000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014524" y="3727916"/>
            <a:ext cx="804431" cy="31300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19505">
            <a:off x="2462388" y="1142339"/>
            <a:ext cx="1602433" cy="9668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278975" y="3912445"/>
            <a:ext cx="1845152" cy="7056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01032" y="1358883"/>
            <a:ext cx="632142" cy="29064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1417646">
            <a:off x="725800" y="4660548"/>
            <a:ext cx="2782606" cy="126482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203200" y="6260238"/>
            <a:ext cx="12192000" cy="786225"/>
            <a:chOff x="0" y="0"/>
            <a:chExt cx="4166870" cy="10529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68140" cy="1052924"/>
            </a:xfrm>
            <a:custGeom>
              <a:avLst/>
              <a:gdLst/>
              <a:ahLst/>
              <a:cxnLst/>
              <a:rect l="l" t="t" r="r" b="b"/>
              <a:pathLst>
                <a:path w="4168140" h="1052924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052924"/>
                  </a:lnTo>
                  <a:lnTo>
                    <a:pt x="4166870" y="1052924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6BC458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87" y="15468"/>
            <a:ext cx="1357861" cy="2908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20" y="185556"/>
            <a:ext cx="1297438" cy="1813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07" y="514753"/>
            <a:ext cx="1016231" cy="1421020"/>
          </a:xfrm>
          <a:prstGeom prst="rect">
            <a:avLst/>
          </a:prstGeom>
        </p:spPr>
      </p:pic>
      <p:pic>
        <p:nvPicPr>
          <p:cNvPr id="3" name="Đam thoạ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25515" y="3488406"/>
            <a:ext cx="609600" cy="609600"/>
          </a:xfrm>
          <a:prstGeom prst="rect">
            <a:avLst/>
          </a:prstGeom>
        </p:spPr>
      </p:pic>
      <p:pic>
        <p:nvPicPr>
          <p:cNvPr id="15" name="Đàm thoại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12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87594" y="1820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85" y="-60490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53373" y="461728"/>
            <a:ext cx="416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chị em đi cẩn thận</a:t>
            </a:r>
          </a:p>
          <a:p>
            <a:r>
              <a:rPr lang="en-US" sz="2400"/>
              <a:t>                                                                                    </a:t>
            </a:r>
          </a:p>
        </p:txBody>
      </p:sp>
      <p:pic>
        <p:nvPicPr>
          <p:cNvPr id="2" name="Câu hỏi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81" y="660552"/>
            <a:ext cx="1383009" cy="1932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12" y="1149921"/>
            <a:ext cx="1083256" cy="1514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29" y="783002"/>
            <a:ext cx="1130681" cy="1624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" b="23810"/>
          <a:stretch/>
        </p:blipFill>
        <p:spPr>
          <a:xfrm>
            <a:off x="-211926" y="1520644"/>
            <a:ext cx="11475709" cy="59817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6294" y="3773709"/>
            <a:ext cx="9272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chơi mẹ dặn 2 chị em điều gì?</a:t>
            </a:r>
          </a:p>
          <a:p>
            <a:pPr marL="457200" indent="-457200" algn="ctr">
              <a:buAutoNum type="arabicPeriod"/>
            </a:pP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em đi cẩn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                     2. Hai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em đi thăm bà</a:t>
            </a:r>
          </a:p>
          <a:p>
            <a:pPr algn="ctr"/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286" y="1533708"/>
            <a:ext cx="4103377" cy="61550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05" y="4611240"/>
            <a:ext cx="1102036" cy="15401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782" y="5035895"/>
            <a:ext cx="863181" cy="12070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87" y="4734275"/>
            <a:ext cx="900971" cy="1294123"/>
          </a:xfrm>
          <a:prstGeom prst="rect">
            <a:avLst/>
          </a:prstGeom>
        </p:spPr>
      </p:pic>
      <p:pic>
        <p:nvPicPr>
          <p:cNvPr id="8" name="c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9" b="9917"/>
          <a:stretch/>
        </p:blipFill>
        <p:spPr>
          <a:xfrm>
            <a:off x="7653069" y="4415842"/>
            <a:ext cx="828523" cy="1612556"/>
          </a:xfrm>
          <a:prstGeom prst="rect">
            <a:avLst/>
          </a:prstGeom>
        </p:spPr>
      </p:pic>
      <p:pic>
        <p:nvPicPr>
          <p:cNvPr id="19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0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8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35" y="-604905"/>
            <a:ext cx="5519318" cy="37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73395" y="607827"/>
            <a:ext cx="466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em kéo thỏ chị chạy ào sang đường</a:t>
            </a:r>
          </a:p>
        </p:txBody>
      </p:sp>
      <p:pic>
        <p:nvPicPr>
          <p:cNvPr id="2" name="Câu hỏi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3313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00" y="5969000"/>
            <a:ext cx="812800" cy="81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" b="23810"/>
          <a:stretch/>
        </p:blipFill>
        <p:spPr>
          <a:xfrm>
            <a:off x="-362426" y="1260181"/>
            <a:ext cx="11944826" cy="56565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71" y="1717781"/>
            <a:ext cx="4103377" cy="6155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3810" y="3382756"/>
            <a:ext cx="71502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vườn hoa đẹp, thỏ em kéo thỏ chị đi đâu? </a:t>
            </a:r>
          </a:p>
          <a:p>
            <a:pPr marL="342900" indent="-342900">
              <a:buAutoNum type="arabicPeriod"/>
            </a:pPr>
            <a:r>
              <a:rPr lang="en-US" sz="1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</a:t>
            </a:r>
            <a:r>
              <a:rPr lang="en-US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kéo thỏ chị đi hái </a:t>
            </a:r>
            <a:r>
              <a:rPr lang="en-US" sz="1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  <a:p>
            <a:pPr marL="342900" indent="-342900">
              <a:buAutoNum type="arabicPeriod"/>
            </a:pPr>
            <a:endParaRPr lang="en-US" sz="16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en-US" sz="16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Thỏ em kéo thỏ chị chạy ào sang đường</a:t>
            </a:r>
          </a:p>
          <a:p>
            <a:endParaRPr lang="en-US" sz="16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3.Thỏ em kéo thỏ chị đi về</a:t>
            </a:r>
            <a:endParaRPr lang="en-US" sz="1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88" y="807470"/>
            <a:ext cx="1931986" cy="1931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42" y="3890316"/>
            <a:ext cx="1186691" cy="1186691"/>
          </a:xfrm>
          <a:prstGeom prst="rect">
            <a:avLst/>
          </a:prstGeom>
        </p:spPr>
      </p:pic>
      <p:pic>
        <p:nvPicPr>
          <p:cNvPr id="6" name="c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2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95" y="-60343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20480" y="1425838"/>
            <a:ext cx="327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xanh</a:t>
            </a:r>
          </a:p>
        </p:txBody>
      </p:sp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313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6000" y="5969000"/>
            <a:ext cx="812800" cy="812800"/>
          </a:xfrm>
          <a:prstGeom prst="rect">
            <a:avLst/>
          </a:prstGeom>
        </p:spPr>
      </p:pic>
      <p:pic>
        <p:nvPicPr>
          <p:cNvPr id="2" name="Câu hỏi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" b="23810"/>
          <a:stretch/>
        </p:blipFill>
        <p:spPr>
          <a:xfrm>
            <a:off x="-283779" y="540868"/>
            <a:ext cx="11866179" cy="6462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10" y="1887503"/>
            <a:ext cx="4103377" cy="6155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457" y="2918552"/>
            <a:ext cx="8828314" cy="154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 đèn màu nào bật thì được qua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đường? </a:t>
            </a:r>
          </a:p>
          <a:p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Đèn đỏ                                         2.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                                    3. 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vàng</a:t>
            </a:r>
          </a:p>
          <a:p>
            <a:pPr algn="ctr"/>
            <a:endParaRPr lang="en-US" sz="5867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4"/>
          <a:stretch/>
        </p:blipFill>
        <p:spPr>
          <a:xfrm>
            <a:off x="4853827" y="3589447"/>
            <a:ext cx="1240274" cy="2014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6" t="603" r="685" b="-603"/>
          <a:stretch/>
        </p:blipFill>
        <p:spPr>
          <a:xfrm>
            <a:off x="5888464" y="540868"/>
            <a:ext cx="1687993" cy="1643725"/>
          </a:xfrm>
          <a:prstGeom prst="rect">
            <a:avLst/>
          </a:prstGeom>
        </p:spPr>
      </p:pic>
      <p:pic>
        <p:nvPicPr>
          <p:cNvPr id="4" name="c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6" r="33341"/>
          <a:stretch/>
        </p:blipFill>
        <p:spPr>
          <a:xfrm>
            <a:off x="8588828" y="3557975"/>
            <a:ext cx="1331180" cy="21063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637820" y="3589447"/>
            <a:ext cx="1203351" cy="200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1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7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SCENARIO_PROPERTIES" val="&lt;ScenarioProperties&gt;&lt;passAction&gt;&lt;action&gt;3&lt;/action&gt;&lt;/passAction&gt;&lt;failAction&gt;&lt;action&gt;3&lt;/action&gt;&lt;/failAction&gt;&lt;viewSlidesPolicy&gt;0&lt;/viewSlidesPolicy&gt;&lt;allowInterrupt&gt;1&lt;/allowInterrupt&gt;&lt;/ScenarioProperties&gt;&#10;"/>
  <p:tag name="ISPRING_CUSTOM_TIMING_USED" val="1"/>
  <p:tag name="ISPRING_SLIDE_INDENT_LEVEL" val="0"/>
  <p:tag name="ISPRING_PLAYER_LAYOUT_TYPE" val="Full"/>
  <p:tag name="ISPRING_PRESENTER_ID" val="{3EB8DDF2-D52A-478E-AD8F-33DDCFD02CEA}"/>
  <p:tag name="GENSWF_SLIDE_UID" val="{D996730B-5C24-4568-B45A-1C6A0E937B79}:256"/>
  <p:tag name="GENSWF_SLIDE_TITLE" val="Trang bìa"/>
  <p:tag name="GENSWF_ADVANCE_TIME" val="26.900"/>
  <p:tag name="ISPRING_SLIDE_ID_2" val="{63053994-0381-4EF7-9F61-ED1FD28CF53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72136B-6D40-409A-8460-5645E2B75665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3F7E49-322B-437C-89DC-DA5B96DF7AD9}:2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A5C55B-604A-449F-956A-D6C05626498C}: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EFE29F-F869-48ED-A111-3DE95242E01E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5764BD-29CE-4D83-BEBD-F6F0BBAEEA3A}: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208</Words>
  <Application>Microsoft Office PowerPoint</Application>
  <PresentationFormat>Widescreen</PresentationFormat>
  <Paragraphs>36</Paragraphs>
  <Slides>11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Harrington</vt:lpstr>
      <vt:lpstr>Times Neue Roman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</dc:creator>
  <cp:lastModifiedBy>BI</cp:lastModifiedBy>
  <cp:revision>3</cp:revision>
  <dcterms:created xsi:type="dcterms:W3CDTF">2022-02-11T14:51:59Z</dcterms:created>
  <dcterms:modified xsi:type="dcterms:W3CDTF">2022-02-11T14:53:19Z</dcterms:modified>
</cp:coreProperties>
</file>