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304" r:id="rId3"/>
    <p:sldId id="258" r:id="rId4"/>
    <p:sldId id="259" r:id="rId5"/>
    <p:sldId id="260" r:id="rId6"/>
    <p:sldId id="261" r:id="rId7"/>
    <p:sldId id="262" r:id="rId8"/>
    <p:sldId id="266" r:id="rId9"/>
    <p:sldId id="306" r:id="rId10"/>
    <p:sldId id="307" r:id="rId11"/>
    <p:sldId id="308" r:id="rId12"/>
    <p:sldId id="305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0" r:id="rId23"/>
    <p:sldId id="284" r:id="rId24"/>
    <p:sldId id="285" r:id="rId25"/>
    <p:sldId id="288" r:id="rId26"/>
    <p:sldId id="291" r:id="rId27"/>
    <p:sldId id="292" r:id="rId28"/>
    <p:sldId id="293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KỸ NĂNG SỐNG AN TOÀN CHO TRẺ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 : 3-4 tuổi</a:t>
            </a:r>
          </a:p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Kiều Oanh</a:t>
            </a:r>
          </a:p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2021 - 2022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6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6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219200"/>
            <a:ext cx="479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Trò chơi “Ai chọn đúng”</a:t>
            </a:r>
            <a:endParaRPr lang="vi-V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68036"/>
            <a:ext cx="6927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1 : Theo bé hành động nào là đúng 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281545"/>
            <a:ext cx="3124199" cy="4919954"/>
            <a:chOff x="685800" y="1281545"/>
            <a:chExt cx="3124199" cy="49199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81545"/>
              <a:ext cx="3124199" cy="44175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3000" y="5678279"/>
              <a:ext cx="2037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A. Chơi lego</a:t>
              </a:r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200" y="1295400"/>
            <a:ext cx="2857500" cy="4967654"/>
            <a:chOff x="4648200" y="1295400"/>
            <a:chExt cx="2857500" cy="49676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03"/>
            <a:stretch/>
          </p:blipFill>
          <p:spPr bwMode="auto">
            <a:xfrm>
              <a:off x="4648200" y="1295400"/>
              <a:ext cx="2857500" cy="441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26182" y="5678279"/>
              <a:ext cx="21691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B. Chơi dây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39225"/>
            <a:ext cx="474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2 : Bé ăn cơm bằng gì?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04824" y="1749136"/>
            <a:ext cx="3133776" cy="4208319"/>
            <a:chOff x="904824" y="1749136"/>
            <a:chExt cx="3133776" cy="42083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904824" y="1749136"/>
              <a:ext cx="3133776" cy="377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42850" y="5434235"/>
              <a:ext cx="2457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A. Ăn bằng dao</a:t>
              </a:r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1749136"/>
            <a:ext cx="2962275" cy="4308975"/>
            <a:chOff x="5181600" y="1749136"/>
            <a:chExt cx="2962275" cy="4308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749136"/>
              <a:ext cx="2962275" cy="37719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34676" y="5534891"/>
              <a:ext cx="24561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B. Ăn bằng thìa</a:t>
              </a:r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84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 : Cách đi cầu thanh đúng mà bé nên đi ?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5160" y="2133600"/>
            <a:ext cx="2992040" cy="3685309"/>
            <a:chOff x="1275160" y="2133600"/>
            <a:chExt cx="2992040" cy="36853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6"/>
            <a:stretch/>
          </p:blipFill>
          <p:spPr bwMode="auto">
            <a:xfrm>
              <a:off x="1295400" y="2133600"/>
              <a:ext cx="2971800" cy="3308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75160" y="5295689"/>
              <a:ext cx="29851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A. Bò bằng đầu gối</a:t>
              </a:r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4354" y="2133600"/>
            <a:ext cx="3122971" cy="3877646"/>
            <a:chOff x="4984354" y="2133600"/>
            <a:chExt cx="3122971" cy="38776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680" y="2133600"/>
              <a:ext cx="2910320" cy="33085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84354" y="5488026"/>
              <a:ext cx="31229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B. Đi bằng bàn chân</a:t>
              </a:r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137</Words>
  <Application>Microsoft Office PowerPoint</Application>
  <PresentationFormat>On-screen Show (4:3)</PresentationFormat>
  <Paragraphs>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KỸ NĂNG SỐNG AN TOÀN CHO TRẺ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A</cp:lastModifiedBy>
  <cp:revision>33</cp:revision>
  <dcterms:created xsi:type="dcterms:W3CDTF">2021-12-20T16:12:18Z</dcterms:created>
  <dcterms:modified xsi:type="dcterms:W3CDTF">2022-02-15T11:58:10Z</dcterms:modified>
</cp:coreProperties>
</file>