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8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9810"/>
          <a:stretch/>
        </p:blipFill>
        <p:spPr>
          <a:xfrm>
            <a:off x="0" y="-15642"/>
            <a:ext cx="9144000" cy="68441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-113224"/>
            <a:ext cx="8458200" cy="1470025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b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606" y="2384425"/>
            <a:ext cx="8991600" cy="1752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 TRIỂN NGÔN NGỮ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79406" y="3790591"/>
            <a:ext cx="4572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3-4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15-20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Phan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066800"/>
            <a:ext cx="1076325" cy="111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8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52"/>
          <a:stretch/>
        </p:blipFill>
        <p:spPr>
          <a:xfrm>
            <a:off x="833841" y="952500"/>
            <a:ext cx="7476317" cy="5105399"/>
          </a:xfr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971800" y="3505200"/>
            <a:ext cx="3868994" cy="66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nhạc nền kể chuyện hiến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11444" y="42616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1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38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65"/>
          <a:stretch/>
        </p:blipFill>
        <p:spPr>
          <a:xfrm>
            <a:off x="1050694" y="287664"/>
            <a:ext cx="7178906" cy="60369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971800" y="3505200"/>
            <a:ext cx="3868994" cy="66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nhạc nền kể chuyện hiến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11444" y="42616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30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38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44" y="990600"/>
            <a:ext cx="8866512" cy="4987413"/>
          </a:xfr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637502" y="3962400"/>
            <a:ext cx="4982497" cy="66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nhạc nền kể chuyện hiến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47569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73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38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58</Words>
  <Application>Microsoft Office PowerPoint</Application>
  <PresentationFormat>On-screen Show (4:3)</PresentationFormat>
  <Paragraphs>9</Paragraphs>
  <Slides>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Office Theme</vt:lpstr>
      <vt:lpstr>PHÒNG GIÁO DỤC VÀ ĐÀO TẠO QUẬN LONG BIÊN TRƯỜNG MẦM NON HOA SỮA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TRƯỜNG MẦM NON HOA SỮA</dc:title>
  <dc:creator>Le Thi Phuong</dc:creator>
  <cp:lastModifiedBy>Le Thi Phuong</cp:lastModifiedBy>
  <cp:revision>18</cp:revision>
  <dcterms:created xsi:type="dcterms:W3CDTF">2006-08-16T00:00:00Z</dcterms:created>
  <dcterms:modified xsi:type="dcterms:W3CDTF">2022-11-03T00:12:52Z</dcterms:modified>
</cp:coreProperties>
</file>