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68B1-0EC4-476F-89FE-158D4881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79CB7-E18A-4F30-A492-00F4F0EC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EDDB-6E2F-47FF-A750-9B824668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192-2DC6-4438-BDB4-48740F95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82A28-D1CB-43E1-A9C1-457421D6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78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F78F-11A9-432A-AB4B-25FBA7DB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6FDA7-7CDD-4F84-9D42-10AA3839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9FA7-38D4-4860-BC8E-D8A485BB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4BA2-3638-47C1-87B0-D3696863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8A459-8A93-4CAF-B435-267C9C03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8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03585-4C6E-4E97-92F4-3084CF750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ACD13-23FF-4E49-AEAC-2DE3987B2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B701-4DA3-49BB-9EC6-3313DE18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BA34-3FD7-4F58-910F-2AE7B6F0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DC9D-EC48-4674-A939-634B44DA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64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F51F-907C-4937-A6BF-103D87A2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1853-A616-4952-BBAE-1AFF5D09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8A0DC-FEAA-4A13-BC2C-20A48176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33D6-C34C-4150-9D82-C62E4146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C1CC7-C0B8-44F5-9A08-028D2518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8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3068-0B25-45C3-AADE-17ED7899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62E2-A603-432B-9754-98BDDB57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3FB0D-4F77-43A2-B6F8-732B8228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78B4-8335-45A6-8483-2E90AC23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202A-28FE-4134-A94C-DC08FEAC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40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F6DB-FA24-42BE-9C38-8D4BC3A0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E707-A848-4A7B-A3DB-B0EC9A51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1AA8-A31D-49BE-98A9-BDF789A56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9261F-F27F-4670-8B3E-4477BBBD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FCC0-98B0-4AB7-B1FE-C45CF671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E917D-1E57-4D06-A3AD-316939DF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960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D5A9-E9BB-4026-9AD9-661D38F3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04ADD-2F5A-489C-8B14-B36200CFA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A258E-DD31-4E5D-AE10-B1A14A902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4236D-1A4A-42FB-A35F-49E6E726C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8D334-41D2-46FF-A50C-29A1D6669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41255-0C11-47AA-98DA-AB1FA644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C465F-39DE-44AB-AEC5-1E389F20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E885-B131-41AC-B62D-FB57D2F1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0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6954-9222-4482-B28E-CD2BB7FF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55412-FBD4-4F22-9305-50B541F8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A09F-C18E-42F4-A1DA-3713BBF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1FBB-B564-4AAB-B610-F54E7EE6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B34F3-99D3-4E5C-8F60-C032426F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0A3DD-50D8-4619-A2CE-8EE3AC9E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22AA-EB40-49D0-855B-DB37DBFF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7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B92A-7302-42B6-9F93-E6F2B878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99DC-0F66-4AF4-8B36-CA28DDA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38C6-4511-44C2-8FD9-08928126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E480-6871-4F8E-B9A9-CDE49C2D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1DAFA-2A9C-41A7-8036-67AA021D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4D87D-3F9D-4613-9A65-CA27D406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82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5F64-3A29-48B0-A2DC-F423A3C2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A6BA3-78DF-4570-AD25-0FF21BDD2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311B2-A9C7-4AC9-8F1D-2FFEAA7C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8240-3F66-4186-94F7-CCAE45BA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5E8EB-1C3F-42A9-B13E-57C196BD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38209-E9BD-4D9B-82DA-05246071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0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FBA66-2718-47EE-ABA2-C695B74C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8016-7B66-4E9A-816E-448AAA61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4BD3-3E80-4047-B30B-4DD702090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4571-10D2-449D-B85D-CADC5561E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D595-E6BC-46CE-A3E7-89CB7598B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65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6CFAB4-F956-4962-B2C5-EB1A6536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8" y="0"/>
            <a:ext cx="122254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42C50-35EA-40CA-826B-2CEA3E533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497" y="298399"/>
            <a:ext cx="12225497" cy="696388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SỮA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81520C7-5C74-4813-A498-4C8550AD9DBF}"/>
              </a:ext>
            </a:extLst>
          </p:cNvPr>
          <p:cNvSpPr txBox="1">
            <a:spLocks/>
          </p:cNvSpPr>
          <p:nvPr/>
        </p:nvSpPr>
        <p:spPr>
          <a:xfrm>
            <a:off x="-33495" y="1386674"/>
            <a:ext cx="12225495" cy="231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STEAM</a:t>
            </a:r>
            <a:endParaRPr lang="vi-VN" sz="6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lọ hương thơm tặng mẹ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FFB8A5-7AFD-4D6E-BD63-D7B07E7A01A8}"/>
              </a:ext>
            </a:extLst>
          </p:cNvPr>
          <p:cNvSpPr txBox="1">
            <a:spLocks/>
          </p:cNvSpPr>
          <p:nvPr/>
        </p:nvSpPr>
        <p:spPr>
          <a:xfrm>
            <a:off x="33495" y="3850539"/>
            <a:ext cx="12225495" cy="90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MGB C6</a:t>
            </a:r>
          </a:p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Hùy</a:t>
            </a:r>
            <a:endParaRPr lang="vi-V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FB1E35-16A8-4D37-B45D-1A12475BFF56}"/>
              </a:ext>
            </a:extLst>
          </p:cNvPr>
          <p:cNvSpPr txBox="1">
            <a:spLocks/>
          </p:cNvSpPr>
          <p:nvPr/>
        </p:nvSpPr>
        <p:spPr>
          <a:xfrm>
            <a:off x="-16749" y="6598027"/>
            <a:ext cx="12192000" cy="304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</a:p>
        </p:txBody>
      </p:sp>
    </p:spTree>
    <p:extLst>
      <p:ext uri="{BB962C8B-B14F-4D97-AF65-F5344CB8AC3E}">
        <p14:creationId xmlns:p14="http://schemas.microsoft.com/office/powerpoint/2010/main" val="2648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14579" y="2967335"/>
            <a:ext cx="4762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“Cái mũi”</a:t>
            </a:r>
            <a:endParaRPr lang="vi-VN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4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52"/>
            <a:ext cx="12192000" cy="6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y2mate.com - Nhà Mình Rất Vui  Bé Bảo An  Phi Long  Nhạc REMIX 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364" y="1547309"/>
            <a:ext cx="6901270" cy="29751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8717" y="231158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+mj-cs"/>
              </a:rPr>
              <a:t>Hát: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+mj-cs"/>
              </a:rPr>
              <a:t>“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+mj-cs"/>
              </a:rPr>
              <a:t>Nhà mình rất vui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+mj-cs"/>
              </a:rPr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DF80-FA96-44AB-868B-824E3527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1620CC-7218-43A4-B14C-AA71E46BA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6"/>
          <a:stretch/>
        </p:blipFill>
        <p:spPr>
          <a:xfrm>
            <a:off x="0" y="0"/>
            <a:ext cx="4255477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E792C-8289-4842-B56A-54917C36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/>
          <a:stretch/>
        </p:blipFill>
        <p:spPr>
          <a:xfrm>
            <a:off x="16764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546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</Words>
  <Application>Microsoft Office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UBND QUẬN LONG BIÊN TRƯỜNG MẦM NON HOA SỮA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All users Win7 x86</cp:lastModifiedBy>
  <cp:revision>46</cp:revision>
  <dcterms:created xsi:type="dcterms:W3CDTF">2022-10-25T13:34:38Z</dcterms:created>
  <dcterms:modified xsi:type="dcterms:W3CDTF">2022-11-16T02:44:48Z</dcterms:modified>
</cp:coreProperties>
</file>