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12F4-FEE9-4E1C-BFA6-4EF3E69EDA8F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D809-DE23-4B5F-BBDC-9B6404F3D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6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12F4-FEE9-4E1C-BFA6-4EF3E69EDA8F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D809-DE23-4B5F-BBDC-9B6404F3D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0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12F4-FEE9-4E1C-BFA6-4EF3E69EDA8F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D809-DE23-4B5F-BBDC-9B6404F3D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4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12F4-FEE9-4E1C-BFA6-4EF3E69EDA8F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D809-DE23-4B5F-BBDC-9B6404F3D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8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12F4-FEE9-4E1C-BFA6-4EF3E69EDA8F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D809-DE23-4B5F-BBDC-9B6404F3D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8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12F4-FEE9-4E1C-BFA6-4EF3E69EDA8F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D809-DE23-4B5F-BBDC-9B6404F3D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8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12F4-FEE9-4E1C-BFA6-4EF3E69EDA8F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D809-DE23-4B5F-BBDC-9B6404F3D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12F4-FEE9-4E1C-BFA6-4EF3E69EDA8F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D809-DE23-4B5F-BBDC-9B6404F3D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9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12F4-FEE9-4E1C-BFA6-4EF3E69EDA8F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D809-DE23-4B5F-BBDC-9B6404F3D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12F4-FEE9-4E1C-BFA6-4EF3E69EDA8F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D809-DE23-4B5F-BBDC-9B6404F3D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8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12F4-FEE9-4E1C-BFA6-4EF3E69EDA8F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D809-DE23-4B5F-BBDC-9B6404F3D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412F4-FEE9-4E1C-BFA6-4EF3E69EDA8F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4D809-DE23-4B5F-BBDC-9B6404F3D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5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69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1223" y="447650"/>
            <a:ext cx="5733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QUẬN LONG BIÊN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694" y="1093981"/>
            <a:ext cx="972634" cy="978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2641" y="2286439"/>
            <a:ext cx="63704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34595" y="2894121"/>
            <a:ext cx="4910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5099279" y="6488668"/>
            <a:ext cx="249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2022 - 2023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8995" y="2612571"/>
            <a:ext cx="68804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14718" y="28520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8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9955" y="2499361"/>
            <a:ext cx="72074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37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0914" y="2413337"/>
            <a:ext cx="714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y2mate.com - Nhạc nền kể chuyện nhẹ nhàng trong sá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91662" y="3185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2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597"/>
            <a:ext cx="12192000" cy="68485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240" y="2360023"/>
            <a:ext cx="39709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9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177" y="2577737"/>
            <a:ext cx="85856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21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658" y="2569029"/>
            <a:ext cx="79733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5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5314" y="2290354"/>
            <a:ext cx="41585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15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73</Words>
  <Application>Microsoft Office PowerPoint</Application>
  <PresentationFormat>Widescreen</PresentationFormat>
  <Paragraphs>13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2022-10-29T14:19:12Z</dcterms:created>
  <dcterms:modified xsi:type="dcterms:W3CDTF">2022-11-14T14:04:44Z</dcterms:modified>
</cp:coreProperties>
</file>