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9" r:id="rId5"/>
    <p:sldId id="268" r:id="rId6"/>
    <p:sldId id="280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1-09-02T02:54:54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16197 6697 0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4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5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B334-6A86-417E-974D-172DC19DFDF2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9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209" y="1336965"/>
            <a:ext cx="10515600" cy="2039534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2036" y="3559302"/>
            <a:ext cx="9809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đề:Trường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42761"/>
            <a:ext cx="10515600" cy="3680403"/>
          </a:xfrm>
        </p:spPr>
        <p:txBody>
          <a:bodyPr/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Ô GIÁO (Mẹ của em ở trường) KARAOK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76" end="100946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42761"/>
            <a:ext cx="10515600" cy="3680403"/>
          </a:xfrm>
        </p:spPr>
        <p:txBody>
          <a:bodyPr/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9495" r="114" b="70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966"/>
            <a:ext cx="3740727" cy="678871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>
          <a:xfrm>
            <a:off x="0" y="0"/>
            <a:ext cx="12192000" cy="689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2632363" cy="1731818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4080" y="429057"/>
            <a:ext cx="8271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 (Headings)"/>
              </a:rPr>
              <a:t>Đàm</a:t>
            </a:r>
            <a:r>
              <a:rPr lang="en-US" sz="6000" dirty="0" smtClean="0">
                <a:latin typeface="Times New Roman (Headings)"/>
              </a:rPr>
              <a:t> </a:t>
            </a:r>
            <a:r>
              <a:rPr lang="en-US" sz="6000" dirty="0" err="1" smtClean="0">
                <a:latin typeface="Times New Roman (Headings)"/>
              </a:rPr>
              <a:t>thoại</a:t>
            </a:r>
            <a:endParaRPr lang="en-US" sz="6000" dirty="0">
              <a:latin typeface="Times New Roman (Headings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5061" y="1621414"/>
            <a:ext cx="356616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Times New Roman (Headings)"/>
                <a:ea typeface="Times New Roman" panose="02020603050405020304" pitchFamily="18" charset="0"/>
              </a:rPr>
              <a:t>?</a:t>
            </a:r>
          </a:p>
          <a:p>
            <a:pPr algn="ctr"/>
            <a:endParaRPr lang="en-US" sz="1400" dirty="0" smtClean="0">
              <a:solidFill>
                <a:srgbClr val="FFFF00"/>
              </a:solidFill>
              <a:latin typeface="Times New Roman (Headings)"/>
            </a:endParaRPr>
          </a:p>
          <a:p>
            <a:pPr algn="ctr"/>
            <a:r>
              <a:rPr lang="en-US" sz="1400" dirty="0" smtClean="0">
                <a:solidFill>
                  <a:srgbClr val="FFFF00"/>
                </a:solidFill>
                <a:latin typeface="Times New Roman (Headings)"/>
              </a:rPr>
              <a:t>(3 </a:t>
            </a:r>
            <a:r>
              <a:rPr lang="en-US" sz="1400" dirty="0" err="1" smtClean="0">
                <a:solidFill>
                  <a:srgbClr val="FFFF00"/>
                </a:solidFill>
                <a:latin typeface="Times New Roman (Headings)"/>
              </a:rPr>
              <a:t>tuổi</a:t>
            </a:r>
            <a:r>
              <a:rPr lang="en-US" sz="1400" dirty="0" smtClean="0">
                <a:solidFill>
                  <a:srgbClr val="FFFF00"/>
                </a:solidFill>
                <a:latin typeface="Times New Roman (Headings)"/>
              </a:rPr>
              <a:t>)</a:t>
            </a:r>
            <a:endParaRPr lang="en-US" sz="1400" dirty="0">
              <a:solidFill>
                <a:srgbClr val="FFFF00"/>
              </a:solidFill>
              <a:latin typeface="Times New Roman (Headings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5061" y="1623096"/>
            <a:ext cx="356616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 (Headings)"/>
              </a:rPr>
              <a:t>1</a:t>
            </a:r>
            <a:endParaRPr lang="en-US" sz="6000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2413" y="1592838"/>
            <a:ext cx="356616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07000"/>
              </a:lnSpc>
              <a:spcAft>
                <a:spcPts val="675"/>
              </a:spcAft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(3,4 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1400" dirty="0">
              <a:effectLst/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0219" y="1592838"/>
            <a:ext cx="356616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 (Headings)"/>
              </a:rPr>
              <a:t>2</a:t>
            </a:r>
            <a:endParaRPr lang="en-US" sz="60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5061" y="4069820"/>
            <a:ext cx="3566160" cy="228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07000"/>
              </a:lnSpc>
              <a:spcAft>
                <a:spcPts val="675"/>
              </a:spcAft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4,5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3955" y="4069820"/>
            <a:ext cx="3566160" cy="228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 (Headings)"/>
              </a:rPr>
              <a:t>3</a:t>
            </a:r>
            <a:endParaRPr lang="en-US" sz="60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72413" y="4084108"/>
            <a:ext cx="356616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07000"/>
              </a:lnSpc>
              <a:spcAft>
                <a:spcPts val="675"/>
              </a:spcAft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(3tuổi)</a:t>
            </a:r>
            <a:endParaRPr lang="en-US" sz="1400" dirty="0">
              <a:effectLst/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81307" y="4084108"/>
            <a:ext cx="356616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 (Headings)"/>
              </a:rPr>
              <a:t>4</a:t>
            </a:r>
            <a:endParaRPr lang="en-US" sz="6000" dirty="0">
              <a:solidFill>
                <a:srgbClr val="FF0000"/>
              </a:solidFill>
              <a:latin typeface="Times New Roman (Headings)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5830920" y="2410920"/>
              <a:ext cx="36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1560" y="24015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val 1"/>
          <p:cNvSpPr/>
          <p:nvPr/>
        </p:nvSpPr>
        <p:spPr>
          <a:xfrm>
            <a:off x="4648145" y="2307214"/>
            <a:ext cx="3200400" cy="3200400"/>
          </a:xfrm>
          <a:prstGeom prst="ellipse">
            <a:avLst/>
          </a:prstGeom>
          <a:solidFill>
            <a:srgbClr val="F040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(4,5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39251" y="2307214"/>
            <a:ext cx="3200400" cy="3200400"/>
          </a:xfrm>
          <a:prstGeom prst="ellipse">
            <a:avLst/>
          </a:prstGeom>
          <a:solidFill>
            <a:srgbClr val="F040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89 -0.00162 L -0.49089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6966 -0.00116 L -0.49036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73 -2.59259E-6 L 0.52773 -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53086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3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07 1.48148E-6 L -0.48907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5 0.00208 L -0.50508 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6 -0.00046 L 0.51914 -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43 -0.00209 L 0.53243 -0.002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31273"/>
            <a:ext cx="10515600" cy="3616036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3:Kết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?(3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?(4,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" y="5224849"/>
            <a:ext cx="10515600" cy="1025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136</Words>
  <Application>Microsoft Office PowerPoint</Application>
  <PresentationFormat>Widescreen</PresentationFormat>
  <Paragraphs>27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Times New Roman (Headings)</vt:lpstr>
      <vt:lpstr>Office Theme</vt:lpstr>
      <vt:lpstr>Giáo án phát triển ngôn ngữ</vt:lpstr>
      <vt:lpstr>Hoạt động 1: Giới thiệu bài  Bàn tay cô giáo Định Hải</vt:lpstr>
      <vt:lpstr>Hoạt động 2: Phát triển bài </vt:lpstr>
      <vt:lpstr>Bàn tay cô giáo  Tết tóc cho em Về nhà mẹ khen Tay cô đến khéo </vt:lpstr>
      <vt:lpstr>Bàn tay cô giáo  Vá áo cho em Như tay chị cả Như tay mẹ hiền</vt:lpstr>
      <vt:lpstr>PowerPoint Presentation</vt:lpstr>
      <vt:lpstr>Hoạt động 3:Kết thúc. - Hôm nay con được đọc bài thơ gì?(3 tuổi) - Bài thơ nói đến điều gì?(4, 5 tuổi)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 cửa bí mật</dc:title>
  <dc:creator>Windows User</dc:creator>
  <cp:lastModifiedBy>Admin</cp:lastModifiedBy>
  <cp:revision>42</cp:revision>
  <dcterms:created xsi:type="dcterms:W3CDTF">2021-09-01T22:08:05Z</dcterms:created>
  <dcterms:modified xsi:type="dcterms:W3CDTF">2022-11-14T13:51:19Z</dcterms:modified>
</cp:coreProperties>
</file>