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“Di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0746" y="2047815"/>
            <a:ext cx="488306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đố</a:t>
            </a:r>
            <a:r>
              <a:rPr lang="en-US" sz="2800" dirty="0" smtClean="0">
                <a:solidFill>
                  <a:srgbClr val="FF0000"/>
                </a:solidFill>
              </a:rPr>
              <a:t> :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Tung </a:t>
            </a:r>
            <a:r>
              <a:rPr lang="en-US" sz="2400" dirty="0" err="1" smtClean="0">
                <a:solidFill>
                  <a:srgbClr val="FF0000"/>
                </a:solidFill>
              </a:rPr>
              <a:t>tăng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bơi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dưới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nước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Bị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</a:rPr>
              <a:t> ta </a:t>
            </a:r>
            <a:r>
              <a:rPr lang="en-US" sz="2400" dirty="0" err="1" smtClean="0">
                <a:solidFill>
                  <a:srgbClr val="FF0000"/>
                </a:solidFill>
              </a:rPr>
              <a:t>đánh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theo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lên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bờ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4423" y="345555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</a:rPr>
              <a:t>L</a:t>
            </a:r>
            <a:r>
              <a:rPr lang="en-US" sz="2400" dirty="0" err="1" smtClean="0">
                <a:solidFill>
                  <a:srgbClr val="FF0000"/>
                </a:solidFill>
              </a:rPr>
              <a:t>à</a:t>
            </a:r>
            <a:r>
              <a:rPr lang="en-US" sz="2400" dirty="0" smtClean="0">
                <a:solidFill>
                  <a:srgbClr val="FF0000"/>
                </a:solidFill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</a:rPr>
              <a:t>gì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? </a:t>
            </a:r>
            <a:endParaRPr lang="en-US" sz="1600" b="1" dirty="0" smtClean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640" y="2047815"/>
            <a:ext cx="5516879" cy="281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476</TotalTime>
  <Words>111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Phong1T1</cp:lastModifiedBy>
  <cp:revision>17</cp:revision>
  <dcterms:created xsi:type="dcterms:W3CDTF">2021-12-02T19:20:01Z</dcterms:created>
  <dcterms:modified xsi:type="dcterms:W3CDTF">2022-10-07T05:03:36Z</dcterms:modified>
</cp:coreProperties>
</file>