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wma" ContentType="audio/x-ms-wma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79" r:id="rId2"/>
    <p:sldId id="301" r:id="rId3"/>
    <p:sldId id="287" r:id="rId4"/>
    <p:sldId id="288" r:id="rId5"/>
    <p:sldId id="289" r:id="rId6"/>
    <p:sldId id="290" r:id="rId7"/>
    <p:sldId id="291" r:id="rId8"/>
    <p:sldId id="262" r:id="rId9"/>
    <p:sldId id="292" r:id="rId10"/>
    <p:sldId id="293" r:id="rId11"/>
    <p:sldId id="294" r:id="rId12"/>
    <p:sldId id="295" r:id="rId13"/>
    <p:sldId id="302" r:id="rId14"/>
    <p:sldId id="296" r:id="rId15"/>
    <p:sldId id="297" r:id="rId16"/>
    <p:sldId id="298" r:id="rId17"/>
    <p:sldId id="299" r:id="rId18"/>
    <p:sldId id="286" r:id="rId19"/>
    <p:sldId id="275" r:id="rId20"/>
    <p:sldId id="276" r:id="rId21"/>
    <p:sldId id="277" r:id="rId22"/>
    <p:sldId id="282" r:id="rId23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660"/>
  </p:normalViewPr>
  <p:slideViewPr>
    <p:cSldViewPr snapToGrid="0">
      <p:cViewPr varScale="1">
        <p:scale>
          <a:sx n="73" d="100"/>
          <a:sy n="73" d="100"/>
        </p:scale>
        <p:origin x="57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D9CE0D-D077-471F-8F75-3E1A5FCD7A0B}" type="datetimeFigureOut">
              <a:rPr lang="en-US" smtClean="0"/>
              <a:pPr/>
              <a:t>9/10/2022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E94E3-088E-434F-B5CB-B356BFDCE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80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4447-751B-4FEC-BAEA-072774939EA6}" type="datetimeFigureOut">
              <a:rPr lang="en-US" smtClean="0"/>
              <a:pPr/>
              <a:t>9/10/2022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C2FD3-94C1-490C-A31A-45D20B31D6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415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4447-751B-4FEC-BAEA-072774939EA6}" type="datetimeFigureOut">
              <a:rPr lang="en-US" smtClean="0"/>
              <a:pPr/>
              <a:t>9/10/2022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C2FD3-94C1-490C-A31A-45D20B31D6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836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4447-751B-4FEC-BAEA-072774939EA6}" type="datetimeFigureOut">
              <a:rPr lang="en-US" smtClean="0"/>
              <a:pPr/>
              <a:t>9/10/2022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C2FD3-94C1-490C-A31A-45D20B31D6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36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4447-751B-4FEC-BAEA-072774939EA6}" type="datetimeFigureOut">
              <a:rPr lang="en-US" smtClean="0"/>
              <a:pPr/>
              <a:t>9/10/2022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C2FD3-94C1-490C-A31A-45D20B31D6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444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4447-751B-4FEC-BAEA-072774939EA6}" type="datetimeFigureOut">
              <a:rPr lang="en-US" smtClean="0"/>
              <a:pPr/>
              <a:t>9/10/2022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C2FD3-94C1-490C-A31A-45D20B31D6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4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4447-751B-4FEC-BAEA-072774939EA6}" type="datetimeFigureOut">
              <a:rPr lang="en-US" smtClean="0"/>
              <a:pPr/>
              <a:t>9/10/2022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C2FD3-94C1-490C-A31A-45D20B31D6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080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4447-751B-4FEC-BAEA-072774939EA6}" type="datetimeFigureOut">
              <a:rPr lang="en-US" smtClean="0"/>
              <a:pPr/>
              <a:t>9/10/2022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C2FD3-94C1-490C-A31A-45D20B31D6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124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4447-751B-4FEC-BAEA-072774939EA6}" type="datetimeFigureOut">
              <a:rPr lang="en-US" smtClean="0"/>
              <a:pPr/>
              <a:t>9/10/2022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C2FD3-94C1-490C-A31A-45D20B31D6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710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4447-751B-4FEC-BAEA-072774939EA6}" type="datetimeFigureOut">
              <a:rPr lang="en-US" smtClean="0"/>
              <a:pPr/>
              <a:t>9/10/2022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C2FD3-94C1-490C-A31A-45D20B31D6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262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4447-751B-4FEC-BAEA-072774939EA6}" type="datetimeFigureOut">
              <a:rPr lang="en-US" smtClean="0"/>
              <a:pPr/>
              <a:t>9/10/2022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C2FD3-94C1-490C-A31A-45D20B31D6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086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4447-751B-4FEC-BAEA-072774939EA6}" type="datetimeFigureOut">
              <a:rPr lang="en-US" smtClean="0"/>
              <a:pPr/>
              <a:t>9/10/2022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C2FD3-94C1-490C-A31A-45D20B31D6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985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14447-751B-4FEC-BAEA-072774939EA6}" type="datetimeFigureOut">
              <a:rPr lang="en-US" smtClean="0"/>
              <a:pPr/>
              <a:t>9/10/2022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C2FD3-94C1-490C-A31A-45D20B31D6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796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9.png"/><Relationship Id="rId4" Type="http://schemas.openxmlformats.org/officeDocument/2006/relationships/image" Target="../media/image1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6" Type="http://schemas.openxmlformats.org/officeDocument/2006/relationships/image" Target="../media/image29.png"/><Relationship Id="rId5" Type="http://schemas.openxmlformats.org/officeDocument/2006/relationships/image" Target="../media/image31.gif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3125" y="0"/>
            <a:ext cx="9763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HOA SỮA</a:t>
            </a:r>
            <a:endParaRPr lang="vi-V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" t="9985" r="7077" b="8375"/>
          <a:stretch/>
        </p:blipFill>
        <p:spPr>
          <a:xfrm>
            <a:off x="5936456" y="973872"/>
            <a:ext cx="1142999" cy="1151282"/>
          </a:xfrm>
          <a:prstGeom prst="ellipse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90687" y="2399946"/>
            <a:ext cx="104632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 TRẺ KỸ NĂNG THOÁT HIỂM KHI CÓ ĐÁM CHÁY XẢY RA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29023" y="4829175"/>
            <a:ext cx="6586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Lê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ánh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Ngọc</a:t>
            </a:r>
            <a:endParaRPr lang="en-US" sz="2400" b="1" dirty="0" smtClean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: 4-5 </a:t>
            </a:r>
            <a:r>
              <a:rPr lang="en-US" sz="2400" b="1" dirty="0" err="1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tuổi</a:t>
            </a:r>
            <a:endParaRPr lang="en-US" sz="2400" b="1" dirty="0" smtClean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73383" y="3477164"/>
            <a:ext cx="8138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Lĩnh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vực</a:t>
            </a:r>
            <a:r>
              <a:rPr lang="en-US" sz="2800" b="1" dirty="0" smtClean="0"/>
              <a:t>: </a:t>
            </a:r>
            <a:r>
              <a:rPr lang="en-US" sz="2800" b="1" dirty="0" err="1" smtClean="0"/>
              <a:t>Phát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triển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tình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cảm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kỹ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năng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xã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hội</a:t>
            </a:r>
            <a:endParaRPr lang="en-US" sz="2800" b="1" dirty="0" smtClean="0"/>
          </a:p>
          <a:p>
            <a:pPr algn="ctr"/>
            <a:r>
              <a:rPr lang="en-US" sz="2800" b="1" dirty="0" err="1" smtClean="0"/>
              <a:t>Đối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tượng</a:t>
            </a:r>
            <a:r>
              <a:rPr lang="en-US" sz="2800" b="1" dirty="0" smtClean="0"/>
              <a:t>: </a:t>
            </a:r>
            <a:r>
              <a:rPr lang="en-US" sz="2800" b="1" dirty="0" err="1" smtClean="0"/>
              <a:t>Mẫu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giáo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nhỡ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02020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ỹ năng sống - tập 4_ thoát khỏi đám cháy.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19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5938" y="385763"/>
            <a:ext cx="85582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Khi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phát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hiện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ra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đám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cháy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bé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cần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phải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làm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gì</a:t>
            </a:r>
            <a:r>
              <a:rPr lang="en-US" sz="3200" b="1" dirty="0" smtClean="0">
                <a:solidFill>
                  <a:srgbClr val="FF0000"/>
                </a:solidFill>
              </a:rPr>
              <a:t>?</a:t>
            </a:r>
            <a:endParaRPr lang="en-US" sz="3200" b="1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142" y="1561593"/>
            <a:ext cx="3199596" cy="19907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73"/>
          <a:stretch/>
        </p:blipFill>
        <p:spPr>
          <a:xfrm>
            <a:off x="1204912" y="1561593"/>
            <a:ext cx="3281364" cy="19859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12" b="19181"/>
          <a:stretch/>
        </p:blipFill>
        <p:spPr>
          <a:xfrm>
            <a:off x="4214813" y="4076298"/>
            <a:ext cx="3353329" cy="22574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14488" y="3614633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Chạy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đi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dập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lửa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15275" y="3614633"/>
            <a:ext cx="3023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Hô</a:t>
            </a:r>
            <a:r>
              <a:rPr lang="en-US" sz="2400" b="1" dirty="0" smtClean="0">
                <a:solidFill>
                  <a:srgbClr val="FF0000"/>
                </a:solidFill>
              </a:rPr>
              <a:t> to </a:t>
            </a:r>
            <a:r>
              <a:rPr lang="en-US" sz="2400" b="1" dirty="0" err="1" smtClean="0">
                <a:solidFill>
                  <a:srgbClr val="FF0000"/>
                </a:solidFill>
              </a:rPr>
              <a:t>gọi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người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cứu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4813" y="6333723"/>
            <a:ext cx="3353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FF0000"/>
                </a:solidFill>
              </a:rPr>
              <a:t>Khóc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chờ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lửa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tắt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7534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ạy Trẻ Thoát Khỏi Đám Cháy - PCCC - Hoạt Hình Kỹ Năng Sống Cho Bé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7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1638" y="1414463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Khi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bị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mắc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kẹt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trong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phòng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các</a:t>
            </a:r>
            <a:r>
              <a:rPr lang="en-US" sz="2800" b="1" dirty="0" smtClean="0"/>
              <a:t> con </a:t>
            </a:r>
            <a:r>
              <a:rPr lang="en-US" sz="2800" b="1" dirty="0" err="1" smtClean="0"/>
              <a:t>phải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chèn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khăn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ướt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vào</a:t>
            </a:r>
            <a:endParaRPr lang="en-US" sz="2800" b="1" dirty="0" smtClean="0"/>
          </a:p>
          <a:p>
            <a:pPr algn="ctr"/>
            <a:r>
              <a:rPr lang="en-US" sz="2800" b="1" dirty="0" err="1" smtClean="0"/>
              <a:t>để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khói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không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vào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được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trong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phòng,đúng</a:t>
            </a:r>
            <a:r>
              <a:rPr lang="en-US" sz="2800" b="1" dirty="0" smtClean="0"/>
              <a:t> hay </a:t>
            </a:r>
            <a:r>
              <a:rPr lang="en-US" sz="2800" b="1" dirty="0" err="1" smtClean="0"/>
              <a:t>sai</a:t>
            </a:r>
            <a:r>
              <a:rPr lang="en-US" sz="2800" b="1" dirty="0" smtClean="0"/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238" y="3152775"/>
            <a:ext cx="5205412" cy="2895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24238" y="6505303"/>
            <a:ext cx="4975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Đúng</a:t>
            </a:r>
            <a:r>
              <a:rPr lang="en-US" dirty="0" smtClean="0"/>
              <a:t> </a:t>
            </a:r>
            <a:r>
              <a:rPr lang="en-US" dirty="0" err="1" smtClean="0"/>
              <a:t>mặt</a:t>
            </a:r>
            <a:r>
              <a:rPr lang="en-US" dirty="0" smtClean="0"/>
              <a:t> </a:t>
            </a:r>
            <a:r>
              <a:rPr lang="en-US" dirty="0" err="1" smtClean="0"/>
              <a:t>cười</a:t>
            </a:r>
            <a:r>
              <a:rPr lang="en-US" dirty="0" smtClean="0"/>
              <a:t> Sai </a:t>
            </a:r>
            <a:r>
              <a:rPr lang="en-US" dirty="0" err="1" smtClean="0"/>
              <a:t>mặt</a:t>
            </a:r>
            <a:r>
              <a:rPr lang="en-US" dirty="0" smtClean="0"/>
              <a:t> </a:t>
            </a:r>
            <a:r>
              <a:rPr lang="en-US" smtClean="0"/>
              <a:t>mếu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756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75" y="571500"/>
            <a:ext cx="86582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7030A0"/>
                </a:solidFill>
              </a:rPr>
              <a:t>Bé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cần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đồ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dùng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gì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để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thoát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khỏi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đám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cháy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mà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không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bị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hít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phải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khí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độc</a:t>
            </a:r>
            <a:r>
              <a:rPr lang="en-US" sz="2800" b="1" dirty="0" smtClean="0">
                <a:solidFill>
                  <a:srgbClr val="7030A0"/>
                </a:solidFill>
              </a:rPr>
              <a:t>?</a:t>
            </a:r>
            <a:endParaRPr lang="en-US" sz="2800" b="1" dirty="0">
              <a:solidFill>
                <a:srgbClr val="7030A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433" y="2009651"/>
            <a:ext cx="1337173" cy="13371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4617" y="2416628"/>
            <a:ext cx="175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Cái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mũ</a:t>
            </a:r>
            <a:endParaRPr lang="en-US" sz="2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313" y="3390146"/>
            <a:ext cx="1404666" cy="14046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15245" y="3830869"/>
            <a:ext cx="1489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Khăn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ẩm</a:t>
            </a:r>
            <a:endParaRPr lang="en-US" sz="28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511" y="4838134"/>
            <a:ext cx="1355095" cy="12737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64244" y="5186700"/>
            <a:ext cx="14707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Cái</a:t>
            </a:r>
            <a:r>
              <a:rPr lang="en-US" sz="2800" b="1" dirty="0" smtClean="0"/>
              <a:t> ô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03606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ạy Trẻ Thoát Khỏi Đám Cháy - PCCC - Hoạt Hình Kỹ Năng Sống Cho Bé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94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7363" y="228600"/>
            <a:ext cx="8343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002060"/>
                </a:solidFill>
              </a:rPr>
              <a:t>Khi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</a:rPr>
              <a:t>có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</a:rPr>
              <a:t>cháy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</a:rPr>
              <a:t>bé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</a:rPr>
              <a:t>gọi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</a:rPr>
              <a:t>số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</a:rPr>
              <a:t>điện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</a:rPr>
              <a:t>thoại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</a:rPr>
              <a:t>nào</a:t>
            </a:r>
            <a:r>
              <a:rPr lang="en-US" sz="3200" b="1" dirty="0" smtClean="0">
                <a:solidFill>
                  <a:srgbClr val="002060"/>
                </a:solidFill>
              </a:rPr>
              <a:t>?</a:t>
            </a:r>
            <a:endParaRPr lang="en-US" sz="32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14912" y="1843087"/>
            <a:ext cx="16716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113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93468" y="2780466"/>
            <a:ext cx="19145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115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6375" y="3902511"/>
            <a:ext cx="1285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114</a:t>
            </a:r>
            <a:endParaRPr lang="en-US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0300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ạy Trẻ Thoát Khỏi Đám Cháy - PCCC - Hoạt Hình Kỹ Năng Sống Cho Bé (online-video-cutter.com) (2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28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28974" y="435265"/>
            <a:ext cx="7293767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thoát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endParaRPr lang="en-US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hỏa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3050" y="1871663"/>
            <a:ext cx="10201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thoát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hiểm,không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8762" y="2938729"/>
            <a:ext cx="94440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1605" y="3871793"/>
            <a:ext cx="10444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miệng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57325" y="4871858"/>
            <a:ext cx="1028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Cúi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bò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7325" y="5810367"/>
            <a:ext cx="94440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Bản ghi Mới 4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9100" y="60903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6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4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864" y="2156619"/>
            <a:ext cx="10515600" cy="1325563"/>
          </a:xfrm>
        </p:spPr>
        <p:txBody>
          <a:bodyPr>
            <a:normAutofit/>
          </a:bodyPr>
          <a:lstStyle/>
          <a:p>
            <a:r>
              <a:rPr lang="en-US" sz="6000" b="1" dirty="0" err="1">
                <a:solidFill>
                  <a:srgbClr val="FF0000"/>
                </a:solidFill>
              </a:rPr>
              <a:t>Cách</a:t>
            </a:r>
            <a:r>
              <a:rPr lang="en-US" sz="6000" b="1" dirty="0">
                <a:solidFill>
                  <a:srgbClr val="FF0000"/>
                </a:solidFill>
              </a:rPr>
              <a:t> </a:t>
            </a:r>
            <a:r>
              <a:rPr lang="en-US" sz="6000" b="1" dirty="0" err="1">
                <a:solidFill>
                  <a:srgbClr val="FF0000"/>
                </a:solidFill>
              </a:rPr>
              <a:t>phòng</a:t>
            </a:r>
            <a:r>
              <a:rPr lang="en-US" sz="6000" b="1" dirty="0">
                <a:solidFill>
                  <a:srgbClr val="FF0000"/>
                </a:solidFill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</a:rPr>
              <a:t>tránh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lang="en-US" sz="6000" b="1" dirty="0" err="1">
                <a:solidFill>
                  <a:srgbClr val="FF0000"/>
                </a:solidFill>
              </a:rPr>
              <a:t>cháy</a:t>
            </a:r>
            <a:r>
              <a:rPr lang="en-US" sz="6000" b="1" dirty="0">
                <a:solidFill>
                  <a:srgbClr val="FF0000"/>
                </a:solidFill>
              </a:rPr>
              <a:t> </a:t>
            </a:r>
            <a:r>
              <a:rPr lang="en-US" sz="6000" b="1" dirty="0" err="1">
                <a:solidFill>
                  <a:srgbClr val="FF0000"/>
                </a:solidFill>
              </a:rPr>
              <a:t>nổ</a:t>
            </a:r>
            <a:r>
              <a:rPr lang="en-US" sz="6000" b="1" dirty="0">
                <a:solidFill>
                  <a:srgbClr val="FF0000"/>
                </a:solidFill>
              </a:rPr>
              <a:t> </a:t>
            </a:r>
            <a:r>
              <a:rPr lang="en-US" sz="6000" b="1" dirty="0" err="1">
                <a:solidFill>
                  <a:srgbClr val="FF0000"/>
                </a:solidFill>
              </a:rPr>
              <a:t>xảy</a:t>
            </a:r>
            <a:r>
              <a:rPr lang="en-US" sz="6000" b="1" dirty="0">
                <a:solidFill>
                  <a:srgbClr val="FF0000"/>
                </a:solidFill>
              </a:rPr>
              <a:t> ra</a:t>
            </a:r>
          </a:p>
        </p:txBody>
      </p: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-118403" y="0"/>
            <a:ext cx="12192000" cy="6858000"/>
            <a:chOff x="0" y="-19"/>
            <a:chExt cx="5760" cy="4377"/>
          </a:xfrm>
        </p:grpSpPr>
        <p:pic>
          <p:nvPicPr>
            <p:cNvPr id="5" name="Picture 10" descr="flower[1][1][1][1]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5400000">
              <a:off x="3458" y="2018"/>
              <a:ext cx="4320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flower[1][1][1][1]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-5400000">
              <a:off x="-1996" y="2018"/>
              <a:ext cx="4320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2" descr="flower[1][1][1][1]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3979"/>
              <a:ext cx="5760" cy="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3" descr="flower[1][1][1][1]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-19"/>
              <a:ext cx="5760" cy="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67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67"/>
    </mc:Choice>
    <mc:Fallback xmlns="">
      <p:transition spd="slow" advTm="71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309" y="1972491"/>
            <a:ext cx="6257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Video </a:t>
            </a:r>
            <a:r>
              <a:rPr lang="en-US" smtClean="0"/>
              <a:t>cô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1730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5204" y="379192"/>
            <a:ext cx="10515600" cy="1325563"/>
          </a:xfrm>
        </p:spPr>
        <p:txBody>
          <a:bodyPr/>
          <a:lstStyle/>
          <a:p>
            <a:r>
              <a:rPr lang="en-US" b="1" dirty="0" err="1"/>
              <a:t>Ngắt</a:t>
            </a:r>
            <a:r>
              <a:rPr lang="en-US" b="1" dirty="0"/>
              <a:t> </a:t>
            </a:r>
            <a:r>
              <a:rPr lang="en-US" b="1" dirty="0" err="1"/>
              <a:t>các</a:t>
            </a:r>
            <a:r>
              <a:rPr lang="en-US" b="1" dirty="0"/>
              <a:t> </a:t>
            </a:r>
            <a:r>
              <a:rPr lang="en-US" b="1" dirty="0" err="1"/>
              <a:t>thiết</a:t>
            </a:r>
            <a:r>
              <a:rPr lang="en-US" b="1" dirty="0"/>
              <a:t> </a:t>
            </a:r>
            <a:r>
              <a:rPr lang="en-US" b="1" dirty="0" err="1"/>
              <a:t>bị</a:t>
            </a:r>
            <a:r>
              <a:rPr lang="en-US" b="1" dirty="0"/>
              <a:t> </a:t>
            </a:r>
            <a:r>
              <a:rPr lang="en-US" b="1" dirty="0" err="1"/>
              <a:t>điện</a:t>
            </a:r>
            <a:r>
              <a:rPr lang="en-US" b="1" dirty="0"/>
              <a:t> </a:t>
            </a:r>
            <a:r>
              <a:rPr lang="en-US" b="1" dirty="0" err="1"/>
              <a:t>khi</a:t>
            </a:r>
            <a:r>
              <a:rPr lang="en-US" b="1" dirty="0"/>
              <a:t> </a:t>
            </a:r>
            <a:r>
              <a:rPr lang="en-US" b="1" dirty="0" err="1"/>
              <a:t>không</a:t>
            </a:r>
            <a:r>
              <a:rPr lang="en-US" b="1" dirty="0"/>
              <a:t> </a:t>
            </a:r>
            <a:r>
              <a:rPr lang="en-US" b="1" dirty="0" err="1"/>
              <a:t>sử</a:t>
            </a:r>
            <a:r>
              <a:rPr lang="en-US" b="1" dirty="0"/>
              <a:t> </a:t>
            </a:r>
            <a:r>
              <a:rPr lang="en-US" b="1" dirty="0" err="1"/>
              <a:t>dụng</a:t>
            </a:r>
            <a:r>
              <a:rPr lang="en-US" b="1" dirty="0"/>
              <a:t> </a:t>
            </a:r>
            <a:r>
              <a:rPr lang="en-US" b="1" dirty="0" err="1"/>
              <a:t>đến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57101"/>
            <a:ext cx="5604804" cy="373380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388" y="2057102"/>
            <a:ext cx="4029808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580609"/>
      </p:ext>
    </p:extLst>
  </p:cSld>
  <p:clrMapOvr>
    <a:masterClrMapping/>
  </p:clrMapOvr>
  <p:transition spd="slow" advTm="5000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err="1"/>
              <a:t>Không</a:t>
            </a:r>
            <a:r>
              <a:rPr lang="en-US" sz="5400" b="1" dirty="0"/>
              <a:t> </a:t>
            </a:r>
            <a:r>
              <a:rPr lang="en-US" sz="5400" b="1" dirty="0" err="1"/>
              <a:t>tự</a:t>
            </a:r>
            <a:r>
              <a:rPr lang="en-US" sz="5400" b="1" dirty="0"/>
              <a:t> ý </a:t>
            </a:r>
            <a:r>
              <a:rPr lang="en-US" sz="5400" b="1" dirty="0" err="1"/>
              <a:t>sử</a:t>
            </a:r>
            <a:r>
              <a:rPr lang="en-US" sz="5400" b="1" dirty="0"/>
              <a:t> </a:t>
            </a:r>
            <a:r>
              <a:rPr lang="en-US" sz="5400" b="1" dirty="0" err="1" smtClean="0"/>
              <a:t>dụng</a:t>
            </a:r>
            <a:r>
              <a:rPr lang="en-US" sz="5400" b="1" dirty="0" smtClean="0"/>
              <a:t> </a:t>
            </a:r>
            <a:r>
              <a:rPr lang="en-US" sz="5400" b="1" dirty="0" err="1" smtClean="0"/>
              <a:t>bật</a:t>
            </a:r>
            <a:r>
              <a:rPr lang="en-US" sz="5400" b="1" dirty="0" smtClean="0"/>
              <a:t> </a:t>
            </a:r>
            <a:r>
              <a:rPr lang="en-US" sz="5400" b="1" dirty="0" err="1" smtClean="0"/>
              <a:t>lửa</a:t>
            </a:r>
            <a:r>
              <a:rPr lang="en-US" sz="5400" b="1" dirty="0" smtClean="0"/>
              <a:t> </a:t>
            </a:r>
            <a:r>
              <a:rPr lang="en-US" sz="5400" b="1" dirty="0" err="1"/>
              <a:t>bếp</a:t>
            </a:r>
            <a:r>
              <a:rPr lang="en-US" sz="5400" b="1" dirty="0"/>
              <a:t> gas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256" y="2614379"/>
            <a:ext cx="3386138" cy="3214517"/>
          </a:xfrm>
        </p:spPr>
      </p:pic>
      <p:cxnSp>
        <p:nvCxnSpPr>
          <p:cNvPr id="7" name="Straight Connector 6"/>
          <p:cNvCxnSpPr/>
          <p:nvPr/>
        </p:nvCxnSpPr>
        <p:spPr>
          <a:xfrm flipH="1">
            <a:off x="9160925" y="3632641"/>
            <a:ext cx="1311813" cy="1039372"/>
          </a:xfrm>
          <a:prstGeom prst="line">
            <a:avLst/>
          </a:prstGeom>
          <a:ln w="57150">
            <a:solidFill>
              <a:srgbClr val="FF0000"/>
            </a:solidFill>
            <a:prstDash val="soli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9160925" y="3632641"/>
            <a:ext cx="1311813" cy="1039372"/>
          </a:xfrm>
          <a:prstGeom prst="line">
            <a:avLst/>
          </a:prstGeom>
          <a:ln w="57150">
            <a:solidFill>
              <a:srgbClr val="FF0000"/>
            </a:solidFill>
            <a:prstDash val="soli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914" y="2614379"/>
            <a:ext cx="3471862" cy="343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4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4000">
        <p14:prism isInverted="1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483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00300" y="228600"/>
            <a:ext cx="6529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MỤC ĐÍCH – YÊU CẦU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0075" y="1214437"/>
            <a:ext cx="1091565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buAutoNum type="romanUcPeriod"/>
            </a:pP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thoát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lửa,tác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 startAt="2"/>
            </a:pP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thoát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xảy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ra.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nhớ,chú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ý,tưởng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tượng,phản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 startAt="3"/>
            </a:pP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chữa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818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515715" y="2093209"/>
            <a:ext cx="3414713" cy="190023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730029" y="2450412"/>
            <a:ext cx="29860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   BÀI HỌC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7643811" y="254273"/>
            <a:ext cx="3300413" cy="2171700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000999" y="708214"/>
            <a:ext cx="25860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1.Ích </a:t>
            </a:r>
            <a:r>
              <a:rPr lang="en-US" sz="2800" b="1" dirty="0" err="1" smtClean="0">
                <a:solidFill>
                  <a:srgbClr val="FF0000"/>
                </a:solidFill>
              </a:rPr>
              <a:t>lợi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của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lửa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đối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với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cuộc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sống</a:t>
            </a:r>
            <a:r>
              <a:rPr lang="en-US" sz="2800" b="1" dirty="0" smtClean="0">
                <a:solidFill>
                  <a:srgbClr val="FF0000"/>
                </a:solidFill>
              </a:rPr>
              <a:t> con </a:t>
            </a:r>
            <a:r>
              <a:rPr lang="en-US" sz="2800" b="1" dirty="0" err="1" smtClean="0">
                <a:solidFill>
                  <a:srgbClr val="FF0000"/>
                </a:solidFill>
              </a:rPr>
              <a:t>người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Cloud Callout 7"/>
          <p:cNvSpPr/>
          <p:nvPr/>
        </p:nvSpPr>
        <p:spPr>
          <a:xfrm>
            <a:off x="843393" y="225933"/>
            <a:ext cx="3471863" cy="2224479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loud Callout 8"/>
          <p:cNvSpPr/>
          <p:nvPr/>
        </p:nvSpPr>
        <p:spPr>
          <a:xfrm rot="10991921">
            <a:off x="4336254" y="4531966"/>
            <a:ext cx="3300413" cy="2171700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86311" y="5140762"/>
            <a:ext cx="2700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3</a:t>
            </a:r>
            <a:r>
              <a:rPr lang="en-US" sz="2800" b="1" dirty="0" smtClean="0">
                <a:solidFill>
                  <a:srgbClr val="FF0000"/>
                </a:solidFill>
              </a:rPr>
              <a:t>.Cách </a:t>
            </a:r>
            <a:r>
              <a:rPr lang="en-US" sz="2800" b="1" dirty="0" err="1" smtClean="0">
                <a:solidFill>
                  <a:srgbClr val="FF0000"/>
                </a:solidFill>
              </a:rPr>
              <a:t>phòng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chống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hoả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hoạn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22011" y="645674"/>
            <a:ext cx="27146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</a:rPr>
              <a:t>.Kỹ </a:t>
            </a:r>
            <a:r>
              <a:rPr lang="en-US" sz="2800" b="1" dirty="0" err="1" smtClean="0">
                <a:solidFill>
                  <a:srgbClr val="FF0000"/>
                </a:solidFill>
              </a:rPr>
              <a:t>năng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thoát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hiểm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khi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xảy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ra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hoả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hoạn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063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2987" y="2243138"/>
            <a:ext cx="89439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</a:rPr>
              <a:t>Ích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lợi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và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tác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hại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của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lửa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đối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với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đời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sống</a:t>
            </a:r>
            <a:r>
              <a:rPr lang="en-US" sz="4800" b="1" dirty="0" smtClean="0">
                <a:solidFill>
                  <a:srgbClr val="FF0000"/>
                </a:solidFill>
              </a:rPr>
              <a:t> con </a:t>
            </a:r>
            <a:r>
              <a:rPr lang="en-US" sz="4800" b="1" dirty="0" err="1" smtClean="0">
                <a:solidFill>
                  <a:srgbClr val="FF0000"/>
                </a:solidFill>
              </a:rPr>
              <a:t>người</a:t>
            </a:r>
            <a:endParaRPr lang="en-US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072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2" y="0"/>
            <a:ext cx="1102995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/>
              <a:t>Bé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hãy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chọn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những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hình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ảnh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về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lợi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ích</a:t>
            </a:r>
            <a:endParaRPr lang="en-US" sz="3200" b="1" dirty="0" smtClean="0"/>
          </a:p>
          <a:p>
            <a:pPr algn="ctr"/>
            <a:r>
              <a:rPr lang="en-US" sz="3200" b="1" dirty="0" smtClean="0"/>
              <a:t> </a:t>
            </a:r>
            <a:r>
              <a:rPr lang="en-US" sz="3200" b="1" dirty="0" err="1" smtClean="0"/>
              <a:t>của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lửa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đối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với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cuộc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sống</a:t>
            </a:r>
            <a:r>
              <a:rPr lang="en-US" sz="3200" b="1" dirty="0" smtClean="0"/>
              <a:t> con </a:t>
            </a:r>
            <a:r>
              <a:rPr lang="en-US" sz="3200" b="1" dirty="0" err="1" smtClean="0"/>
              <a:t>người</a:t>
            </a:r>
            <a:endParaRPr lang="en-US" sz="32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839" y="4076700"/>
            <a:ext cx="2886075" cy="2147022"/>
          </a:xfrm>
          <a:prstGeom prst="round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90" y="1719414"/>
            <a:ext cx="2957511" cy="2200173"/>
          </a:xfrm>
          <a:prstGeom prst="round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430" y="1785938"/>
            <a:ext cx="2143125" cy="21431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85647" y="3929063"/>
            <a:ext cx="2207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</a:rPr>
              <a:t>Nấu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ăn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687" y="6223722"/>
            <a:ext cx="2364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</a:rPr>
              <a:t>Thắp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sáng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22483" y="4076700"/>
            <a:ext cx="194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</a:rPr>
              <a:t>Lửa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trại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373" y="1814611"/>
            <a:ext cx="3134584" cy="210497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637044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323" y="1867614"/>
            <a:ext cx="3872683" cy="2173979"/>
          </a:xfrm>
          <a:prstGeom prst="round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38" y="1867615"/>
            <a:ext cx="3984989" cy="2173979"/>
          </a:xfrm>
          <a:prstGeom prst="round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82224" y="4331345"/>
            <a:ext cx="2468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</a:rPr>
              <a:t>Cháy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rừng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15293" y="4331345"/>
            <a:ext cx="209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</a:rPr>
              <a:t>Cháy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nhà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15736" y="195943"/>
            <a:ext cx="7712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7030A0"/>
                </a:solidFill>
              </a:rPr>
              <a:t>Tác</a:t>
            </a:r>
            <a:r>
              <a:rPr lang="en-US" sz="3200" b="1" dirty="0" smtClean="0">
                <a:solidFill>
                  <a:srgbClr val="7030A0"/>
                </a:solidFill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</a:rPr>
              <a:t>hại</a:t>
            </a:r>
            <a:r>
              <a:rPr lang="en-US" sz="3200" b="1" dirty="0" smtClean="0">
                <a:solidFill>
                  <a:srgbClr val="7030A0"/>
                </a:solidFill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</a:rPr>
              <a:t>của</a:t>
            </a:r>
            <a:r>
              <a:rPr lang="en-US" sz="3200" b="1" dirty="0" smtClean="0">
                <a:solidFill>
                  <a:srgbClr val="7030A0"/>
                </a:solidFill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</a:rPr>
              <a:t>lửa</a:t>
            </a:r>
            <a:r>
              <a:rPr lang="en-US" sz="3200" b="1" dirty="0" smtClean="0">
                <a:solidFill>
                  <a:srgbClr val="7030A0"/>
                </a:solidFill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</a:rPr>
              <a:t>đối</a:t>
            </a:r>
            <a:r>
              <a:rPr lang="en-US" sz="3200" b="1" dirty="0" smtClean="0">
                <a:solidFill>
                  <a:srgbClr val="7030A0"/>
                </a:solidFill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</a:rPr>
              <a:t>với</a:t>
            </a:r>
            <a:r>
              <a:rPr lang="en-US" sz="3200" b="1" dirty="0" smtClean="0">
                <a:solidFill>
                  <a:srgbClr val="7030A0"/>
                </a:solidFill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</a:rPr>
              <a:t>đời</a:t>
            </a:r>
            <a:r>
              <a:rPr lang="en-US" sz="3200" b="1" dirty="0" smtClean="0">
                <a:solidFill>
                  <a:srgbClr val="7030A0"/>
                </a:solidFill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</a:rPr>
              <a:t>sống</a:t>
            </a:r>
            <a:r>
              <a:rPr lang="en-US" sz="3200" b="1" dirty="0" smtClean="0">
                <a:solidFill>
                  <a:srgbClr val="7030A0"/>
                </a:solidFill>
              </a:rPr>
              <a:t> con </a:t>
            </a:r>
            <a:r>
              <a:rPr lang="en-US" sz="3200" b="1" dirty="0" err="1" smtClean="0">
                <a:solidFill>
                  <a:srgbClr val="7030A0"/>
                </a:solidFill>
              </a:rPr>
              <a:t>người</a:t>
            </a:r>
            <a:endParaRPr lang="en-US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68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37426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410" y="0"/>
            <a:ext cx="63255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10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5862" y="2971800"/>
            <a:ext cx="94583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i="1" dirty="0" err="1" smtClean="0">
                <a:solidFill>
                  <a:srgbClr val="FF0000"/>
                </a:solidFill>
              </a:rPr>
              <a:t>Kỹ</a:t>
            </a:r>
            <a:r>
              <a:rPr lang="en-US" sz="4800" b="1" i="1" dirty="0" smtClean="0">
                <a:solidFill>
                  <a:srgbClr val="FF0000"/>
                </a:solidFill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</a:rPr>
              <a:t>năng</a:t>
            </a:r>
            <a:r>
              <a:rPr lang="en-US" sz="4800" b="1" i="1" dirty="0" smtClean="0">
                <a:solidFill>
                  <a:srgbClr val="FF0000"/>
                </a:solidFill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</a:rPr>
              <a:t>thoát</a:t>
            </a:r>
            <a:r>
              <a:rPr lang="en-US" sz="4800" b="1" i="1" dirty="0" smtClean="0">
                <a:solidFill>
                  <a:srgbClr val="FF0000"/>
                </a:solidFill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</a:rPr>
              <a:t>hiểm</a:t>
            </a:r>
            <a:r>
              <a:rPr lang="en-US" sz="4800" b="1" i="1" dirty="0" smtClean="0">
                <a:solidFill>
                  <a:srgbClr val="FF0000"/>
                </a:solidFill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</a:rPr>
              <a:t>khi</a:t>
            </a:r>
            <a:r>
              <a:rPr lang="en-US" sz="4800" b="1" i="1" dirty="0" smtClean="0">
                <a:solidFill>
                  <a:srgbClr val="FF0000"/>
                </a:solidFill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</a:rPr>
              <a:t>xảy</a:t>
            </a:r>
            <a:endParaRPr lang="en-US" sz="4800" b="1" i="1" dirty="0" smtClean="0">
              <a:solidFill>
                <a:srgbClr val="FF0000"/>
              </a:solidFill>
            </a:endParaRPr>
          </a:p>
          <a:p>
            <a:pPr algn="ctr"/>
            <a:r>
              <a:rPr lang="en-US" sz="4800" b="1" i="1" dirty="0" smtClean="0">
                <a:solidFill>
                  <a:srgbClr val="FF0000"/>
                </a:solidFill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</a:rPr>
              <a:t>ra</a:t>
            </a:r>
            <a:r>
              <a:rPr lang="en-US" sz="4800" b="1" i="1" dirty="0" smtClean="0">
                <a:solidFill>
                  <a:srgbClr val="FF0000"/>
                </a:solidFill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</a:rPr>
              <a:t>hoả</a:t>
            </a:r>
            <a:r>
              <a:rPr lang="en-US" sz="4800" b="1" i="1" dirty="0" smtClean="0">
                <a:solidFill>
                  <a:srgbClr val="FF0000"/>
                </a:solidFill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</a:rPr>
              <a:t>hoạn</a:t>
            </a:r>
            <a:endParaRPr lang="en-US" sz="4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44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121&quot;&gt;&lt;object type=&quot;3&quot; unique_id=&quot;10122&quot;&gt;&lt;property id=&quot;20148&quot; value=&quot;5&quot;/&gt;&lt;property id=&quot;20300&quot; value=&quot;Slide 1&quot;/&gt;&lt;property id=&quot;20307&quot; value=&quot;257&quot;/&gt;&lt;/object&gt;&lt;object type=&quot;3&quot; unique_id=&quot;10123&quot;&gt;&lt;property id=&quot;20148&quot; value=&quot;5&quot;/&gt;&lt;property id=&quot;20300&quot; value=&quot;Slide 14&quot;/&gt;&lt;property id=&quot;20307&quot; value=&quot;258&quot;/&gt;&lt;/object&gt;&lt;object type=&quot;3&quot; unique_id=&quot;10124&quot;&gt;&lt;property id=&quot;20148&quot; value=&quot;5&quot;/&gt;&lt;property id=&quot;20300&quot; value=&quot;Slide 15&quot;/&gt;&lt;property id=&quot;20307&quot; value=&quot;259&quot;/&gt;&lt;/object&gt;&lt;object type=&quot;3&quot; unique_id=&quot;10125&quot;&gt;&lt;property id=&quot;20148&quot; value=&quot;5&quot;/&gt;&lt;property id=&quot;20300&quot; value=&quot;Slide 16&quot;/&gt;&lt;property id=&quot;20307&quot; value=&quot;261&quot;/&gt;&lt;/object&gt;&lt;object type=&quot;3&quot; unique_id=&quot;10126&quot;&gt;&lt;property id=&quot;20148&quot; value=&quot;5&quot;/&gt;&lt;property id=&quot;20300&quot; value=&quot;Slide 17&quot;/&gt;&lt;property id=&quot;20307&quot; value=&quot;260&quot;/&gt;&lt;/object&gt;&lt;object type=&quot;3&quot; unique_id=&quot;10162&quot;&gt;&lt;property id=&quot;20148&quot; value=&quot;5&quot;/&gt;&lt;property id=&quot;20300&quot; value=&quot;Slide 2&quot;/&gt;&lt;property id=&quot;20307&quot; value=&quot;262&quot;/&gt;&lt;/object&gt;&lt;object type=&quot;3&quot; unique_id=&quot;10163&quot;&gt;&lt;property id=&quot;20148&quot; value=&quot;5&quot;/&gt;&lt;property id=&quot;20300&quot; value=&quot;Slide 22 - &amp;quot;BÐ cïng thùc hµnh&amp;quot;&quot;/&gt;&lt;property id=&quot;20307&quot; value=&quot;263&quot;/&gt;&lt;/object&gt;&lt;object type=&quot;3&quot; unique_id=&quot;10273&quot;&gt;&lt;property id=&quot;20148&quot; value=&quot;5&quot;/&gt;&lt;property id=&quot;20300&quot; value=&quot;Slide 3&quot;/&gt;&lt;property id=&quot;20307&quot; value=&quot;264&quot;/&gt;&lt;/object&gt;&lt;object type=&quot;3&quot; unique_id=&quot;10274&quot;&gt;&lt;property id=&quot;20148&quot; value=&quot;5&quot;/&gt;&lt;property id=&quot;20300&quot; value=&quot;Slide 4&quot;/&gt;&lt;property id=&quot;20307&quot; value=&quot;265&quot;/&gt;&lt;/object&gt;&lt;object type=&quot;3&quot; unique_id=&quot;10275&quot;&gt;&lt;property id=&quot;20148&quot; value=&quot;5&quot;/&gt;&lt;property id=&quot;20300&quot; value=&quot;Slide 5&quot;/&gt;&lt;property id=&quot;20307&quot; value=&quot;266&quot;/&gt;&lt;/object&gt;&lt;object type=&quot;3&quot; unique_id=&quot;10276&quot;&gt;&lt;property id=&quot;20148&quot; value=&quot;5&quot;/&gt;&lt;property id=&quot;20300&quot; value=&quot;Slide 6&quot;/&gt;&lt;property id=&quot;20307&quot; value=&quot;267&quot;/&gt;&lt;/object&gt;&lt;object type=&quot;3&quot; unique_id=&quot;10277&quot;&gt;&lt;property id=&quot;20148&quot; value=&quot;5&quot;/&gt;&lt;property id=&quot;20300&quot; value=&quot;Slide 7&quot;/&gt;&lt;property id=&quot;20307&quot; value=&quot;268&quot;/&gt;&lt;/object&gt;&lt;object type=&quot;3&quot; unique_id=&quot;10278&quot;&gt;&lt;property id=&quot;20148&quot; value=&quot;5&quot;/&gt;&lt;property id=&quot;20300&quot; value=&quot;Slide 8&quot;/&gt;&lt;property id=&quot;20307&quot; value=&quot;269&quot;/&gt;&lt;/object&gt;&lt;object type=&quot;3&quot; unique_id=&quot;10279&quot;&gt;&lt;property id=&quot;20148&quot; value=&quot;5&quot;/&gt;&lt;property id=&quot;20300&quot; value=&quot;Slide 9&quot;/&gt;&lt;property id=&quot;20307&quot; value=&quot;270&quot;/&gt;&lt;/object&gt;&lt;object type=&quot;3&quot; unique_id=&quot;10280&quot;&gt;&lt;property id=&quot;20148&quot; value=&quot;5&quot;/&gt;&lt;property id=&quot;20300&quot; value=&quot;Slide 10&quot;/&gt;&lt;property id=&quot;20307&quot; value=&quot;271&quot;/&gt;&lt;/object&gt;&lt;object type=&quot;3&quot; unique_id=&quot;10281&quot;&gt;&lt;property id=&quot;20148&quot; value=&quot;5&quot;/&gt;&lt;property id=&quot;20300&quot; value=&quot;Slide 11&quot;/&gt;&lt;property id=&quot;20307&quot; value=&quot;272&quot;/&gt;&lt;/object&gt;&lt;object type=&quot;3&quot; unique_id=&quot;10282&quot;&gt;&lt;property id=&quot;20148&quot; value=&quot;5&quot;/&gt;&lt;property id=&quot;20300&quot; value=&quot;Slide 12&quot;/&gt;&lt;property id=&quot;20307&quot; value=&quot;273&quot;/&gt;&lt;/object&gt;&lt;object type=&quot;3&quot; unique_id=&quot;10417&quot;&gt;&lt;property id=&quot;20148&quot; value=&quot;5&quot;/&gt;&lt;property id=&quot;20300&quot; value=&quot;Slide 13&quot;/&gt;&lt;property id=&quot;20307&quot; value=&quot;274&quot;/&gt;&lt;/object&gt;&lt;object type=&quot;3&quot; unique_id=&quot;10418&quot;&gt;&lt;property id=&quot;20148&quot; value=&quot;5&quot;/&gt;&lt;property id=&quot;20300&quot; value=&quot;Slide 18 - &amp;quot;Cách phòng cháy cháy nổ xảy ra&amp;quot;&quot;/&gt;&lt;property id=&quot;20307&quot; value=&quot;275&quot;/&gt;&lt;/object&gt;&lt;object type=&quot;3&quot; unique_id=&quot;10419&quot;&gt;&lt;property id=&quot;20148&quot; value=&quot;5&quot;/&gt;&lt;property id=&quot;20300&quot; value=&quot;Slide 19 - &amp;quot;Ngắt các thiết bị điện khi không sử dụng đến&amp;quot;&quot;/&gt;&lt;property id=&quot;20307&quot; value=&quot;276&quot;/&gt;&lt;/object&gt;&lt;object type=&quot;3&quot; unique_id=&quot;10420&quot;&gt;&lt;property id=&quot;20148&quot; value=&quot;5&quot;/&gt;&lt;property id=&quot;20300&quot; value=&quot;Slide 20 - &amp;quot;Không tự ý sử dụng bếp gas&amp;quot;&quot;/&gt;&lt;property id=&quot;20307&quot; value=&quot;277&quot;/&gt;&lt;/object&gt;&lt;object type=&quot;3&quot; unique_id=&quot;10514&quot;&gt;&lt;property id=&quot;20148&quot; value=&quot;5&quot;/&gt;&lt;property id=&quot;20300&quot; value=&quot;Slide 21&quot;/&gt;&lt;property id=&quot;20307&quot; value=&quot;278&quot;/&gt;&lt;/object&gt;&lt;/object&gt;&lt;object type=&quot;8&quot; unique_id=&quot;10133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826</TotalTime>
  <Words>420</Words>
  <Application>Microsoft Office PowerPoint</Application>
  <PresentationFormat>Widescreen</PresentationFormat>
  <Paragraphs>58</Paragraphs>
  <Slides>22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Cách phòng tránh cháy nổ xảy ra</vt:lpstr>
      <vt:lpstr>Ngắt các thiết bị điện khi không sử dụng đến</vt:lpstr>
      <vt:lpstr>Không tự ý sử dụng bật lửa bếp gas</vt:lpstr>
      <vt:lpstr>PowerPoint Presentation</vt:lpstr>
    </vt:vector>
  </TitlesOfParts>
  <Company>Truong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</dc:creator>
  <cp:lastModifiedBy>Admin</cp:lastModifiedBy>
  <cp:revision>72</cp:revision>
  <dcterms:created xsi:type="dcterms:W3CDTF">2016-12-29T03:32:53Z</dcterms:created>
  <dcterms:modified xsi:type="dcterms:W3CDTF">2022-10-09T10:19:11Z</dcterms:modified>
</cp:coreProperties>
</file>