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60" r:id="rId3"/>
    <p:sldId id="256" r:id="rId4"/>
    <p:sldId id="261" r:id="rId5"/>
    <p:sldId id="263" r:id="rId6"/>
    <p:sldId id="266" r:id="rId7"/>
    <p:sldId id="270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61883-56EF-41DD-894D-47E33E197AF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F8E9D-118C-4151-AF75-C5DB2E9F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4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F8E9D-118C-4151-AF75-C5DB2E9FB6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600200"/>
            <a:ext cx="6705600" cy="24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13" y="553696"/>
            <a:ext cx="2857500" cy="2243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6065"/>
            <a:ext cx="2717934" cy="243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2806" y="-39851"/>
            <a:ext cx="383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phạm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 3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43" y="2908113"/>
            <a:ext cx="2646466" cy="3912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" y="2855619"/>
            <a:ext cx="2651322" cy="3919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927" y="3215191"/>
            <a:ext cx="2769092" cy="3582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1742" y="14478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0" y="54864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0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7"/>
            <a:ext cx="9144000" cy="6859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66" y="2064081"/>
            <a:ext cx="2203402" cy="2203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86" y="2072042"/>
            <a:ext cx="2245341" cy="2245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2597" y="2064081"/>
            <a:ext cx="2076450" cy="2076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6827" y="3048000"/>
            <a:ext cx="61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3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19050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SÁNH SỐ LƯỢNG 2 NHÓM TRONG PHẠM VI 3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73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6" y="4328141"/>
            <a:ext cx="2200847" cy="2200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40" y="4354773"/>
            <a:ext cx="2206943" cy="2200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" y="228600"/>
            <a:ext cx="2651990" cy="3926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65" y="222913"/>
            <a:ext cx="2651990" cy="3926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100" y="152400"/>
            <a:ext cx="2651990" cy="3926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8584" y="5132030"/>
            <a:ext cx="39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34064" y="155558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3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46" y="4328141"/>
            <a:ext cx="2200847" cy="2200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" y="228600"/>
            <a:ext cx="2651990" cy="392616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43398" y="77247"/>
            <a:ext cx="5346692" cy="4001317"/>
            <a:chOff x="2643398" y="77247"/>
            <a:chExt cx="5346692" cy="40013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398" y="77247"/>
              <a:ext cx="2651990" cy="39261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8100" y="152400"/>
              <a:ext cx="2651990" cy="392616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258584" y="5132030"/>
            <a:ext cx="39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4064" y="155558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092" y="4399126"/>
            <a:ext cx="2200847" cy="2200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969" y="4311696"/>
            <a:ext cx="2200847" cy="2200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2319" y="49530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7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376586841825707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510" y="0"/>
            <a:ext cx="922151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06"/>
            <a:ext cx="9144000" cy="6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27</Words>
  <Application>Microsoft Office PowerPoint</Application>
  <PresentationFormat>On-screen Show (4:3)</PresentationFormat>
  <Paragraphs>11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Thai Binh</dc:creator>
  <cp:lastModifiedBy>BUITI</cp:lastModifiedBy>
  <cp:revision>30</cp:revision>
  <dcterms:created xsi:type="dcterms:W3CDTF">2006-08-16T00:00:00Z</dcterms:created>
  <dcterms:modified xsi:type="dcterms:W3CDTF">2021-12-17T03:58:52Z</dcterms:modified>
</cp:coreProperties>
</file>