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2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7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3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8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9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54256-2C76-440B-B87B-2B37D993597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0E74-EE6F-4F51-BE6C-01163FBD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8896" y="791570"/>
            <a:ext cx="5459104" cy="2169994"/>
          </a:xfrm>
          <a:noFill/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toán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</a:rPr>
              <a:t>Nhận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</a:rPr>
              <a:t>giác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>
                <a:solidFill>
                  <a:srgbClr val="7030A0"/>
                </a:solidFill>
              </a:rPr>
              <a:t>Giáo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viên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thực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Hoàng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Hùy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err="1" smtClean="0">
                <a:solidFill>
                  <a:srgbClr val="7030A0"/>
                </a:solidFill>
              </a:rPr>
              <a:t>Trường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mầm</a:t>
            </a:r>
            <a:r>
              <a:rPr lang="en-US" sz="2400" b="1" dirty="0" smtClean="0">
                <a:solidFill>
                  <a:srgbClr val="7030A0"/>
                </a:solidFill>
              </a:rPr>
              <a:t> non </a:t>
            </a:r>
            <a:r>
              <a:rPr lang="en-US" sz="2400" b="1" dirty="0" err="1" smtClean="0">
                <a:solidFill>
                  <a:srgbClr val="7030A0"/>
                </a:solidFill>
              </a:rPr>
              <a:t>Hoa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sữa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27615260751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462" y="668740"/>
            <a:ext cx="3924868" cy="45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496" y="709684"/>
            <a:ext cx="30337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Hình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gì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mà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ba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cạnh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Mà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không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lăn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Bé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đóan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cùng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cô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</a:rPr>
              <a:t>Đó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hình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gì</a:t>
            </a:r>
            <a:r>
              <a:rPr lang="en-US" sz="2400" b="1" dirty="0" smtClean="0">
                <a:solidFill>
                  <a:srgbClr val="00B050"/>
                </a:solidFill>
              </a:rPr>
              <a:t> ? 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82" y="690216"/>
            <a:ext cx="3753134" cy="42229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4339988" y="1252182"/>
            <a:ext cx="4137546" cy="34562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917603">
            <a:off x="7677510" y="1865091"/>
            <a:ext cx="704629" cy="1241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8379354">
            <a:off x="4594391" y="1989515"/>
            <a:ext cx="711652" cy="991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6244988" y="4800600"/>
            <a:ext cx="655093" cy="116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5988" y="330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70" y="940066"/>
            <a:ext cx="5491181" cy="4977868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9976513" y="4660710"/>
            <a:ext cx="1997122" cy="21972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93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5445" y="416846"/>
            <a:ext cx="973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cờ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0"/>
            <a:ext cx="5810250" cy="573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210" y="2562652"/>
            <a:ext cx="4762500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22" y="395785"/>
            <a:ext cx="4312692" cy="35074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0806" y="532263"/>
            <a:ext cx="5921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463421" y="1227189"/>
            <a:ext cx="3575714" cy="272955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502556" y="1828800"/>
            <a:ext cx="2251880" cy="24293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424322" y="3331760"/>
            <a:ext cx="3534770" cy="32174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3705" y="4576373"/>
            <a:ext cx="228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</a:rPr>
              <a:t> 1: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biến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445" y="246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520"/>
            <a:ext cx="12192000" cy="5909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0030" y="1649147"/>
            <a:ext cx="456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cạnh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390030" y="2340591"/>
            <a:ext cx="4112413" cy="312533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8501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7028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895" y="900753"/>
            <a:ext cx="585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hơn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9" y="2386282"/>
            <a:ext cx="11832609" cy="4471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973" y="2497540"/>
            <a:ext cx="246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069" y="5850114"/>
            <a:ext cx="409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Vì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sao</a:t>
            </a:r>
            <a:r>
              <a:rPr lang="en-US" sz="2000" b="1" dirty="0" smtClean="0">
                <a:solidFill>
                  <a:srgbClr val="FF0000"/>
                </a:solidFill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</a:rPr>
              <a:t>biết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đây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6375" y="1990077"/>
            <a:ext cx="8701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thúc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xin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con ở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98</Words>
  <Application>Microsoft Office PowerPoint</Application>
  <PresentationFormat>Widescreen</PresentationFormat>
  <Paragraphs>17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Bé vui học toán Đề tài: Nhận biết hình tam giác Giáo viên thực hiện: Hoàng Thị Hùy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vui học toán Đề tài: Nhận biết hình tam giác Giáo viên thực hiện: Hoàng Thị Hùy Trường mầm non Hoa sữa</dc:title>
  <dc:creator>ANH BINH</dc:creator>
  <cp:lastModifiedBy>BUITI</cp:lastModifiedBy>
  <cp:revision>16</cp:revision>
  <dcterms:created xsi:type="dcterms:W3CDTF">2021-09-14T14:05:46Z</dcterms:created>
  <dcterms:modified xsi:type="dcterms:W3CDTF">2021-12-24T15:08:53Z</dcterms:modified>
</cp:coreProperties>
</file>