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1CD918-05A5-4A68-B157-DBF1A40E7857}"/>
              </a:ext>
            </a:extLst>
          </p:cNvPr>
          <p:cNvSpPr txBox="1"/>
          <p:nvPr/>
        </p:nvSpPr>
        <p:spPr>
          <a:xfrm>
            <a:off x="3233057" y="3516086"/>
            <a:ext cx="54428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713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Cô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trò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với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trẻ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</a:rPr>
              <a:t>về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một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bộ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phận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trên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khuôn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CÔ ĐỌC THƠ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Hello</cp:lastModifiedBy>
  <cp:revision>7</cp:revision>
  <dcterms:created xsi:type="dcterms:W3CDTF">2020-09-29T05:54:06Z</dcterms:created>
  <dcterms:modified xsi:type="dcterms:W3CDTF">2021-12-15T09:02:08Z</dcterms:modified>
</cp:coreProperties>
</file>