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D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6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0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1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5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1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0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7D734-C7AE-44F3-99CF-2CA1BEF7AD5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86B49-01F2-425E-AEAD-9B76D8784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6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0" y="-84083"/>
            <a:ext cx="12236130" cy="69420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3708" y="152400"/>
            <a:ext cx="11486508" cy="648470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QUẬN LONG BIÊN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89" y="948190"/>
            <a:ext cx="1295400" cy="14190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8689" y="2599362"/>
            <a:ext cx="9525000" cy="662083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3914" y="2967538"/>
            <a:ext cx="8915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phía trên phía dưới 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 – 4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5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5" end="3215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r="6147"/>
          <a:stretch/>
        </p:blipFill>
        <p:spPr>
          <a:xfrm>
            <a:off x="1839310" y="727459"/>
            <a:ext cx="8679381" cy="5391806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3724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87" y="1676165"/>
            <a:ext cx="5326828" cy="3768731"/>
          </a:xfrm>
          <a:prstGeom prst="rect">
            <a:avLst/>
          </a:prstGeom>
        </p:spPr>
      </p:pic>
      <p:pic>
        <p:nvPicPr>
          <p:cNvPr id="4" name="Bạn nào nhanh nhất 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419" y="570738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9" y="165187"/>
            <a:ext cx="7620000" cy="539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" y="5029171"/>
            <a:ext cx="1303276" cy="1297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6F9"/>
              </a:clrFrom>
              <a:clrTo>
                <a:srgbClr val="F7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865" y="5540743"/>
            <a:ext cx="1240715" cy="11007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927" y="51097"/>
            <a:ext cx="2133600" cy="2143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6F9"/>
              </a:clrFrom>
              <a:clrTo>
                <a:srgbClr val="F7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87" y="5131571"/>
            <a:ext cx="1574523" cy="15099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70" y="5138057"/>
            <a:ext cx="1534789" cy="1527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61" y="2163195"/>
            <a:ext cx="1098969" cy="99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6F9"/>
              </a:clrFrom>
              <a:clrTo>
                <a:srgbClr val="F7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80" y="2940053"/>
            <a:ext cx="811750" cy="7784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6F9"/>
              </a:clrFrom>
              <a:clrTo>
                <a:srgbClr val="F7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79" y="1929988"/>
            <a:ext cx="811750" cy="778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6F9"/>
              </a:clrFrom>
              <a:clrTo>
                <a:srgbClr val="F7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185" y="3040834"/>
            <a:ext cx="811750" cy="7784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08" y="683365"/>
            <a:ext cx="1098969" cy="992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20" y="937188"/>
            <a:ext cx="1098969" cy="992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32" y="2832881"/>
            <a:ext cx="1098969" cy="9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25859 -0.527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18398 -0.3791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hia trên phía dướ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5214" y="550348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10" y="1166649"/>
            <a:ext cx="3253299" cy="5691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1"/>
            <a:ext cx="3233046" cy="3736426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 rot="19952087">
            <a:off x="8392094" y="994218"/>
            <a:ext cx="815427" cy="34486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9952087">
            <a:off x="5360618" y="6123388"/>
            <a:ext cx="815427" cy="34486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" y="0"/>
            <a:ext cx="12130608" cy="6934200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40000"/>
          </a:blip>
          <a:stretch>
            <a:fillRect/>
          </a:stretch>
        </p:blipFill>
        <p:spPr>
          <a:xfrm>
            <a:off x="2320699" y="618104"/>
            <a:ext cx="8467044" cy="5697991"/>
          </a:xfrm>
        </p:spPr>
      </p:pic>
    </p:spTree>
    <p:extLst>
      <p:ext uri="{BB962C8B-B14F-4D97-AF65-F5344CB8AC3E}">
        <p14:creationId xmlns:p14="http://schemas.microsoft.com/office/powerpoint/2010/main" val="6496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26</Words>
  <Application>Microsoft Office PowerPoint</Application>
  <PresentationFormat>Widescreen</PresentationFormat>
  <Paragraphs>9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         PHÒNG GIÁO DỤC VÀ ĐÀO TẠO QUẬN LONG BIÊN  TRƯỜNG MẦM NON HOA SỮA                 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BUITI</dc:creator>
  <cp:lastModifiedBy>BUITI</cp:lastModifiedBy>
  <cp:revision>11</cp:revision>
  <dcterms:created xsi:type="dcterms:W3CDTF">2021-10-26T03:11:25Z</dcterms:created>
  <dcterms:modified xsi:type="dcterms:W3CDTF">2021-10-26T06:16:27Z</dcterms:modified>
</cp:coreProperties>
</file>