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6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4E881-FA8A-4EF9-8783-6044210BAAC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FD6AB-C9A0-4298-B4DA-D1AE6370A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6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0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9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4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0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1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3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001A0-8307-4A99-92B2-31A457769164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5E80-DDFB-4E1A-9457-BF439DC5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6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708" y="152400"/>
            <a:ext cx="11486508" cy="6484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BIÊN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99" y="906149"/>
            <a:ext cx="1024966" cy="11227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3500" y="2210479"/>
            <a:ext cx="9525000" cy="662083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0" y="2782664"/>
            <a:ext cx="8915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tài: Xác định phía trước – phía sau của bản thân trẻ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Lê Hảo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Nguyễn Thị Kim Dung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0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3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9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48"/>
    </mc:Choice>
    <mc:Fallback xmlns="">
      <p:transition spd="slow" advClick="0" advTm="1144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H 5 ngón tay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936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án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26014"/>
          </a:xfrm>
        </p:spPr>
      </p:pic>
    </p:spTree>
    <p:extLst>
      <p:ext uri="{BB962C8B-B14F-4D97-AF65-F5344CB8AC3E}">
        <p14:creationId xmlns:p14="http://schemas.microsoft.com/office/powerpoint/2010/main" val="21919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830"/>
          </a:xfrm>
        </p:spPr>
      </p:pic>
    </p:spTree>
    <p:extLst>
      <p:ext uri="{BB962C8B-B14F-4D97-AF65-F5344CB8AC3E}">
        <p14:creationId xmlns:p14="http://schemas.microsoft.com/office/powerpoint/2010/main" val="7825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85" y="-504496"/>
            <a:ext cx="3904593" cy="39045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09" y="1535932"/>
            <a:ext cx="2139291" cy="2139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26" y="2773743"/>
            <a:ext cx="4014814" cy="4509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30" y="28246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143CA-E49B-489E-8551-1E3A1608A0E5}:257"/>
  <p:tag name="GENSWF_SLIDE_TITLE" val="Trang bìa"/>
  <p:tag name="ISPRING_SLIDE_INDENT_LEVEL" val="0"/>
  <p:tag name="GENSWF_ADVANCE_TIME" val="11.448"/>
  <p:tag name="ISPRING_CUSTOM_TIMING_USED" val="1"/>
  <p:tag name="ISPRING_SLIDE_ID_2" val="{8E2E73F8-8F5D-42AF-811D-6E1CD7579D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32</Words>
  <Application>Microsoft Office PowerPoint</Application>
  <PresentationFormat>Widescreen</PresentationFormat>
  <Paragraphs>11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PHÒNG GIÁO DỤC VÀ ĐÀO TẠO QUẬN LONG BIÊN  TRƯỜNG MẦM NON HOA SỮA                   </dc:title>
  <dc:creator>BUITI</dc:creator>
  <cp:lastModifiedBy>BUITI</cp:lastModifiedBy>
  <cp:revision>11</cp:revision>
  <dcterms:created xsi:type="dcterms:W3CDTF">2021-11-27T13:44:01Z</dcterms:created>
  <dcterms:modified xsi:type="dcterms:W3CDTF">2021-11-28T06:51:19Z</dcterms:modified>
</cp:coreProperties>
</file>