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58" r:id="rId4"/>
    <p:sldId id="264" r:id="rId5"/>
    <p:sldId id="260" r:id="rId6"/>
    <p:sldId id="259" r:id="rId7"/>
    <p:sldId id="261" r:id="rId8"/>
    <p:sldId id="262" r:id="rId9"/>
    <p:sldId id="265" r:id="rId10"/>
    <p:sldId id="268" r:id="rId11"/>
    <p:sldId id="266" r:id="rId12"/>
    <p:sldId id="263" r:id="rId13"/>
    <p:sldId id="267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47FA0-43F3-47A3-A8B9-743111F32F7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3EB2E-75F4-4283-9567-FB78828CB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91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5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45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9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1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4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4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93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6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36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0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EB2E-75F4-4283-9567-FB78828CB4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31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9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3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9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7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4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5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C7118-91CD-4C90-AA05-90D3D3267BC8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FD8E5-6B96-4278-9B7E-5FC49D33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9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19.jpg"/><Relationship Id="rId4" Type="http://schemas.openxmlformats.org/officeDocument/2006/relationships/image" Target="../media/image3.jp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3708" y="152400"/>
            <a:ext cx="11486508" cy="648470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QUẬN LONG BIÊN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89" y="948190"/>
            <a:ext cx="1295400" cy="14190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8689" y="2599362"/>
            <a:ext cx="9525000" cy="6620838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THỨC</a:t>
            </a:r>
            <a:endParaRPr 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8244" y="2998274"/>
            <a:ext cx="8915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tài:Ai khám bệnh cho bé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en-US" sz="2000" b="1" i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000" b="1" i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Hảo</a:t>
            </a:r>
            <a:endParaRPr lang="en-US" sz="20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Lứa tuổi: 3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0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48"/>
    </mc:Choice>
    <mc:Fallback xmlns="">
      <p:transition spd="slow" advClick="0" advTm="114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5366" cy="677391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06" y="1662933"/>
            <a:ext cx="6572250" cy="34480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4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" y="147145"/>
            <a:ext cx="11824138" cy="60434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517" y="343244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  <a:b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với bộ câu hỏi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6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64"/>
    </mc:Choice>
    <mc:Fallback xmlns="">
      <p:transition spd="slow" advClick="0" advTm="1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7.40741E-7 L 1.04167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6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"/>
    </mc:Choice>
    <mc:Fallback xmlns="">
      <p:transition spd="slow" advClick="0" advTm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572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01614" y="3612624"/>
            <a:ext cx="7388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của các con đến đây là hết</a:t>
            </a:r>
          </a:p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con!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9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16"/>
    </mc:Choice>
    <mc:Fallback xmlns="">
      <p:transition spd="slow" advClick="0" advTm="4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3.7037E-6 L -3.54167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96296E-6 L -2.08333E-6 -0.07223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4"/>
            <a:ext cx="12192000" cy="6842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"/>
          <a:stretch/>
        </p:blipFill>
        <p:spPr>
          <a:xfrm>
            <a:off x="548341" y="1198180"/>
            <a:ext cx="3290003" cy="5260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0"/>
            <a:ext cx="3524250" cy="2857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502013" y="1376854"/>
            <a:ext cx="6280539" cy="4120055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mặc áo trắng </a:t>
            </a:r>
          </a:p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chữ thập xinh</a:t>
            </a:r>
          </a:p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Tiêm cho chúng mình</a:t>
            </a:r>
          </a:p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 mau lành bệnh?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7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510"/>
    </mc:Choice>
    <mc:Fallback xmlns="">
      <p:transition spd="slow" advClick="0" advTm="3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3.7037E-7 L 4.58333E-6 -0.07222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4.44444E-6 L 4.58333E-6 -0.07222 " pathEditMode="relative" rAng="0" ptsTypes="AA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7.40741E-7 L 4.58333E-6 -0.07222 " pathEditMode="relative" rAng="0" ptsTypes="AA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" b="7594"/>
          <a:stretch/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608"/>
    </mc:Choice>
    <mc:Fallback xmlns="">
      <p:transition spd="slow" advClick="0" advTm="1460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b="6523"/>
          <a:stretch/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228"/>
    </mc:Choice>
    <mc:Fallback xmlns="">
      <p:transition spd="slow" advClick="0" advTm="1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14" y="-138544"/>
            <a:ext cx="12303414" cy="717665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14" y="901108"/>
            <a:ext cx="4581162" cy="5097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4" y="655352"/>
            <a:ext cx="10885792" cy="5582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2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793"/>
    </mc:Choice>
    <mc:Fallback xmlns="">
      <p:transition spd="slow" advClick="0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1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4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58886" y="293914"/>
            <a:ext cx="7010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97" y="616861"/>
            <a:ext cx="10298909" cy="6241139"/>
          </a:xfrm>
        </p:spPr>
      </p:pic>
      <p:sp>
        <p:nvSpPr>
          <p:cNvPr id="14" name="Down Arrow 13"/>
          <p:cNvSpPr/>
          <p:nvPr/>
        </p:nvSpPr>
        <p:spPr>
          <a:xfrm rot="3132901">
            <a:off x="9483326" y="1795909"/>
            <a:ext cx="295377" cy="8801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3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851"/>
    </mc:Choice>
    <mc:Fallback xmlns="">
      <p:transition spd="slow" advClick="0" advTm="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4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551"/>
    </mc:Choice>
    <mc:Fallback xmlns="">
      <p:transition spd="slow" advClick="0" advTm="2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668"/>
            <a:ext cx="12192000" cy="729368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778730"/>
              </p:ext>
            </p:extLst>
          </p:nvPr>
        </p:nvGraphicFramePr>
        <p:xfrm>
          <a:off x="5267414" y="1537245"/>
          <a:ext cx="5402318" cy="4304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01159">
                  <a:extLst>
                    <a:ext uri="{9D8B030D-6E8A-4147-A177-3AD203B41FA5}">
                      <a16:colId xmlns:a16="http://schemas.microsoft.com/office/drawing/2014/main" val="283255495"/>
                    </a:ext>
                  </a:extLst>
                </a:gridCol>
                <a:gridCol w="2701159">
                  <a:extLst>
                    <a:ext uri="{9D8B030D-6E8A-4147-A177-3AD203B41FA5}">
                      <a16:colId xmlns:a16="http://schemas.microsoft.com/office/drawing/2014/main" val="3104885150"/>
                    </a:ext>
                  </a:extLst>
                </a:gridCol>
              </a:tblGrid>
              <a:tr h="21521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07887105"/>
                  </a:ext>
                </a:extLst>
              </a:tr>
              <a:tr h="21521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85802474"/>
                  </a:ext>
                </a:extLst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8" y="127752"/>
            <a:ext cx="4963085" cy="697897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3" r="9924"/>
          <a:stretch/>
        </p:blipFill>
        <p:spPr>
          <a:xfrm>
            <a:off x="9733878" y="3943974"/>
            <a:ext cx="707663" cy="1675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 t="25595" r="49078" b="54006"/>
          <a:stretch/>
        </p:blipFill>
        <p:spPr>
          <a:xfrm>
            <a:off x="5857934" y="1821894"/>
            <a:ext cx="1642903" cy="1549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7" t="57413" r="4235" b="9502"/>
          <a:stretch/>
        </p:blipFill>
        <p:spPr>
          <a:xfrm>
            <a:off x="5671408" y="3833182"/>
            <a:ext cx="1523530" cy="1788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928" r="38017" b="67212"/>
          <a:stretch/>
        </p:blipFill>
        <p:spPr>
          <a:xfrm>
            <a:off x="8232059" y="1281721"/>
            <a:ext cx="1938494" cy="23119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" t="38813" r="51268" b="-812"/>
          <a:stretch/>
        </p:blipFill>
        <p:spPr>
          <a:xfrm>
            <a:off x="8118371" y="4155573"/>
            <a:ext cx="1292775" cy="1604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06" y="3429000"/>
            <a:ext cx="457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3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680"/>
    </mc:Choice>
    <mc:Fallback xmlns="">
      <p:transition spd="slow" advClick="0" advTm="50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4508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" y="1"/>
            <a:ext cx="4144852" cy="26894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70" y="233375"/>
            <a:ext cx="3985430" cy="3015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96235"/>
            <a:ext cx="4220156" cy="3361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9"/>
          <a:stretch/>
        </p:blipFill>
        <p:spPr>
          <a:xfrm>
            <a:off x="4220157" y="1177963"/>
            <a:ext cx="4124325" cy="382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r="13371" b="13315"/>
          <a:stretch/>
        </p:blipFill>
        <p:spPr>
          <a:xfrm>
            <a:off x="8682647" y="3496235"/>
            <a:ext cx="2807746" cy="3590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9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366"/>
    </mc:Choice>
    <mc:Fallback xmlns="">
      <p:transition spd="slow" advClick="0" advTm="3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141CFBB-F982-4ED7-8FA3-2E1371F46858}"/>
  <p:tag name="ISPRING_RESOURCE_FOLDER" val="E:\2222\Video Tuần 1-11\C3\3-4 tuổi-KP-Ai khám bệnh cho bé\"/>
  <p:tag name="ISPRING_PRESENTATION_PATH" val="E:\2222\Video Tuần 1-11\C3\3-4 tuổi-KP-Ai khám bệnh cho bé.pptx"/>
  <p:tag name="ISPRING_PROJECT_VERSION" val="9.3"/>
  <p:tag name="ISPRING_PROJECT_FOLDER_UPDATED" val="1"/>
  <p:tag name="ISPRING_SCREEN_RECS_UPDATED" val="E:\2222\Video Tuần 1-11\C3\3-4 tuổi-KP-Ai khám bệnh cho bé\"/>
  <p:tag name="ISPRING_PRESENTATION_TITLE" val="3-4 tuổi-KP-Ai khám bệnh cho bé"/>
  <p:tag name="ISPRING_FIRST_PUBLISH" val="1"/>
  <p:tag name="FLASHSPRING_ZOOM_TAG" val="73"/>
  <p:tag name="ISPRING_PRESENTATION_INFO_2" val="&lt;?xml version=&quot;1.0&quot; encoding=&quot;UTF-8&quot; standalone=&quot;no&quot; ?&gt;&#10;&lt;presentation2&gt;&#10;&#10;  &lt;slides&gt;&#10;    &lt;slide id=&quot;{8E2E73F8-8F5D-42AF-811D-6E1CD7579DC8}&quot; pptId=&quot;257&quot;/&gt;&#10;    &lt;slide id=&quot;{05D6869B-711E-4C60-8ADC-50FFAA71A277}&quot; pptId=&quot;256&quot;/&gt;&#10;    &lt;slide id=&quot;{4047794F-3DB6-4EA1-A926-31FC8AD9082D}&quot; pptId=&quot;258&quot;/&gt;&#10;    &lt;slide id=&quot;{611DEFE1-14DE-469D-B525-A37DD2B116C8}&quot; pptId=&quot;264&quot;/&gt;&#10;    &lt;slide id=&quot;{7AB095DE-A59D-44BA-9798-ACB8B831408D}&quot; pptId=&quot;260&quot;/&gt;&#10;    &lt;slide id=&quot;{0ADBFEE5-E2E1-4A14-A384-40D560149CDC}&quot; pptId=&quot;259&quot;/&gt;&#10;    &lt;slide id=&quot;{690C5F1B-9E9A-4CB3-880C-6EC3C41970FC}&quot; pptId=&quot;261&quot;/&gt;&#10;    &lt;slide id=&quot;{19226BAB-3D8F-4262-A5D2-7A466D1392AE}&quot; pptId=&quot;262&quot;/&gt;&#10;    &lt;slide id=&quot;{EB00BE44-9CD0-444B-BB6E-C35A2A0EE8F6}&quot; pptId=&quot;265&quot;/&gt;&#10;    &lt;slide id=&quot;{AD2709CF-4B3D-4A95-AB61-AF7C5B462146}&quot; pptId=&quot;266&quot;/&gt;&#10;    &lt;slide id=&quot;{F8D1F94D-CD07-46F7-9AF8-08A85CFE0DB3}&quot; pptId=&quot;263&quot;/&gt;&#10;    &lt;slide id=&quot;{5CC39426-2763-408F-B3DF-B0EF05A83988}&quot; pptId=&quot;267&quot;/&gt;&#10;  &lt;/slides&gt;&#10;&#10;  &lt;narration&gt;&#10;    &lt;audioTracks&gt;&#10;      &lt;audioTrack muted=&quot;false&quot; name=&quot;1&quot; resource=&quot;0f591e45&quot; slideId=&quot;{8E2E73F8-8F5D-42AF-811D-6E1CD7579DC8}&quot; startTime=&quot;0&quot; stepIndex=&quot;0&quot; volume=&quot;1&quot;&gt;&#10;        &lt;audio channels=&quot;1&quot; format=&quot;fltp&quot; sampleRate=&quot;48000&quot;/&gt;&#10;      &lt;/audioTrack&gt;&#10;      &lt;audioTrack muted=&quot;false&quot; name=&quot;2&quot; resource=&quot;15f98165&quot; slideId=&quot;{05D6869B-711E-4C60-8ADC-50FFAA71A277}&quot; startTime=&quot;0&quot; stepIndex=&quot;0&quot; volume=&quot;1&quot;&gt;&#10;        &lt;audio channels=&quot;1&quot; format=&quot;fltp&quot; sampleRate=&quot;48000&quot;/&gt;&#10;      &lt;/audioTrack&gt;&#10;      &lt;audioTrack muted=&quot;false&quot; name=&quot;3&quot; resource=&quot;9c55aeb0&quot; slideId=&quot;{4047794F-3DB6-4EA1-A926-31FC8AD9082D}&quot; startTime=&quot;0&quot; stepIndex=&quot;0&quot; volume=&quot;1&quot;&gt;&#10;        &lt;audio channels=&quot;1&quot; format=&quot;fltp&quot; sampleRate=&quot;48000&quot;/&gt;&#10;      &lt;/audioTrack&gt;&#10;      &lt;audioTrack muted=&quot;false&quot; name=&quot;5&quot; resource=&quot;1aea7756&quot; slideId=&quot;{7AB095DE-A59D-44BA-9798-ACB8B831408D}&quot; startTime=&quot;0&quot; stepIndex=&quot;0&quot; volume=&quot;1&quot;&gt;&#10;        &lt;audio channels=&quot;1&quot; format=&quot;fltp&quot; sampleRate=&quot;48000&quot;/&gt;&#10;      &lt;/audioTrack&gt;&#10;      &lt;audioTrack muted=&quot;false&quot; name=&quot;6&quot; resource=&quot;13a59381&quot; slideId=&quot;{0ADBFEE5-E2E1-4A14-A384-40D560149CDC}&quot; startTime=&quot;0&quot; stepIndex=&quot;0&quot; volume=&quot;1&quot;&gt;&#10;        &lt;audio channels=&quot;1&quot; format=&quot;fltp&quot; sampleRate=&quot;48000&quot;/&gt;&#10;      &lt;/audioTrack&gt;&#10;      &lt;audioTrack muted=&quot;false&quot; name=&quot;Ba204137n_ghi_Mo204155204129i_2&quot; resource=&quot;7552038b&quot; slideId=&quot;{EB00BE44-9CD0-444B-BB6E-C35A2A0EE8F6}&quot; startTime=&quot;0&quot; stepIndex=&quot;0&quot; volume=&quot;1&quot;&gt;&#10;        &lt;audio channels=&quot;1&quot; format=&quot;fltp&quot; sampleRate=&quot;48000&quot;/&gt;&#10;      &lt;/audioTrack&gt;&#10;      &lt;audioTrack muted=&quot;false&quot; name=&quot;8&quot; resource=&quot;074ab41b&quot; slideId=&quot;{19226BAB-3D8F-4262-A5D2-7A466D1392AE}&quot; startTime=&quot;0&quot; stepIndex=&quot;0&quot; volume=&quot;1&quot;&gt;&#10;        &lt;audio channels=&quot;2&quot; format=&quot;fltp&quot; sampleRate=&quot;44100&quot;/&gt;&#10;      &lt;/audioTrack&gt;&#10;      &lt;audioTrack muted=&quot;false&quot; name=&quot;BO CAU HOI&quot; resource=&quot;9b893599&quot; slideId=&quot;{AD2709CF-4B3D-4A95-AB61-AF7C5B462146}&quot; startTime=&quot;0&quot; stepIndex=&quot;0&quot; volume=&quot;1&quot;&gt;&#10;        &lt;audio channels=&quot;2&quot; format=&quot;fltp&quot; sampleRate=&quot;44100&quot;/&gt;&#10;      &lt;/audioTrack&gt;&#10;      &lt;audioTrack muted=&quot;false&quot; name=&quot;sl cuoi&quot; resource=&quot;720c796c&quot; slideId=&quot;{5CC39426-2763-408F-B3DF-B0EF05A83988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D4949108-B2B7-4BBB-ACBE-FCD3DC8BC18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i\uFFFD{A3C0FE51-F6B3-4DBC-AE00-F64E8DFE6B60}&quot;,&quot;E:\\2222\\Video Tuần 1-11\\C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11"/>
  <p:tag name="ISPRING_SCORM_RATE_SLIDES" val="0"/>
  <p:tag name="ISPRING_SCORM_PASSING_SCORE" val="80.000000"/>
  <p:tag name="ISPRING_CURRENT_PLAYER_ID" val="universal"/>
  <p:tag name="ISPRING_PRESENTATION_COURSE_TITLE" val="3-4 tuổi-KP-Ai khám bệnh cho bé"/>
  <p:tag name="ISPRING_WEBLINKS_TARGET" val="_blank"/>
  <p:tag name="ISPRING_WEBLINKS_TARGETMJT" val="_self"/>
  <p:tag name="ISPRING_DEFAULT_PRESENTE_ID" val="{DB4ABBEC-6D6E-4DD7-A7BC-F459C5978377}"/>
  <p:tag name="ISPRING_PRESENTER_PHOTO_0" val="jpeg|/9j/4AAQSkZJRgABAQAAAQABAAD/2wCEAAkGBxISEhUSEhIWFhUWFRUVFRUVFxUVFRUVFRUWFhUV&#10;FxYYHSggGBolGxUWITEhJSkrLi4uGB8zODMsNygtLisBCgoKDg0OGhAQGy0fICUtLS0vLS0tLi0t&#10;LS0tLS0tLS0tLS0tLS0tLS0vLS0tKy0tLS0tLi0tLS0tKy0tLS0rLf/AABEIAMIBAwMBIgACEQED&#10;EQH/xAAbAAABBQEBAAAAAAAAAAAAAAAEAAIDBQYBB//EAEIQAAIBAgQDBQUGBAQEBwAAAAECAAMR&#10;BBIhMQVBURMiYXGRBjKBobEUQlLB0fAVI2KSBzND4XKCsvEWVJOiwtLi/8QAGgEAAgMBAQAAAAAA&#10;AAAAAAAAAgMAAQQFBv/EADERAAICAQMCBQMBCAMAAAAAAAABAhEDEiExBEEFEyIyURRhcfBSgZGh&#10;sdHh8RUzQv/aAAwDAQACEQMRAD8AywhmCr5TBVElVZxsjVGOLo2nCeKA2uZo8PilPMTzKixE0PCK&#10;ZOpJnOy+k2Y8r4NrmHWB4lb84EjEc48OYiSsfqsAxlFuWsr1Y7GaHLeV2Nw1tRF+WkLa7girOhY5&#10;JIBF3TIkOwwsYaUvBaaw6g0bHLQSQwUY5acJEREN5kFpICsgdIS/lIHq6d1S19NLb/GJc2+Aqoko&#10;UoXklWOJhbZlyjTe489LXMOwnFKbgWN7+B/OC1Nb0WqJxSjxRhVFAwBGoMJp4eCpWMUSrNGQ1aUu&#10;Xw8CxFOMU6L0lLUpyIpD6lOQtTjFIqgXLG5IRkiyyOZaZCEkiiPCx1oiWQJD0eE03EDtHLF+YFQd&#10;2gkTveKlRvCkw4gSm2WCWnJYdiOkUCpBHklLDwpcOJykIQk9Hkbs89Ejp0NRNRgqdlEoaW802HXu&#10;gzJPdmnGh4MeoiIjqcpDh+WRYhbiTiR4k6S5x2LKvLJ6SxlukOwbU0BLK7MQBluMvvA3Bt3dAfPa&#10;ZFiU3vJL8kRGEkiidA/e0caYIsRcGc6U6lQxI41YLoTJKdVSSAbkbjpKzFYVqRaqhZlsoyasVsbX&#10;FzqAOUqsNxKs5OXW5sLELvrYG1ze/SboYvMhcGC5U9zWhINjU5qwVrE6gtpYjbl/tFwqu9SmcykM&#10;Ljw25MN/O0z/ABOtYPmzEX0YNrofhcac7xODFN5Gm+P3hymkrLRaIYByubNl1YC+2YWFul+nhpG4&#10;eiEfKWJJHdFw19wBbUILW2tudZWUeOqqgX5aFiSDe42Pg3X6Q/CYoA5m7P8AqsozkbgZh+Q6TY9S&#10;2ZUZI1uBCKBYgeelpcYNQ21pj8BXUtsSdDY9662vqbafGaXh2MWwtp4aflvBwqOOd5N0NlbjsH4m&#10;haU2LUdJZ18ReV1c3ldVlxym/L2ReNNLcrKqwdkhzrIjSi4y2IwIrGlYY1GRtTiZ5aKQOFnbR5EQ&#10;md5A0MKx9JI4CTUpUZ2w0TUhJlMjBjrTUo7BIkijM05LolHntDCCEDCrFSMmUzrtnDSQO2HtLTh2&#10;KFspgbmCVXsYHLDXpNRFTMo8PxUgWMm/icJRD1ovC1oFiat4GMdmjw0k3sXqseghVODpCKYnMzjY&#10;g3E8dUp5QlIvmDHMdETKL988r/lO8P4ulRipGW1rMSMrX2tLJaFxZhcHcHaYzGMteoy0EApjNZxm&#10;OYgAtse5bTTfQ7SumxY86cXGmv8A0XJuLtM2Nd0sVZwLg3sbNbna0z/FMRSDBwzFVHdstwpFwTfT&#10;TvfCZajXqVXWmLKCdyRc8i1yegHWSjEtTcpdTY3NmAVdtC2vXlfbpN2HoJYuJX9hUsrkrotv42gp&#10;MlNstmNwSVN73PLX4D1ldSq9q4VVK02DDv3JuRc2NhcnU2/7ws4ftAGqKL+CsCLaEsVNtjoTbyMJ&#10;4dxCmAV7PPspDEcrXIsRyty5CaI6YJtLcBPf1Fbw+jRDXdalTe4YAWpkWDAcjfKfX4k07XzUW91T&#10;qSxL5cwLKAOYAOvU7Sbi3EEOEsFbMSqKXAGVaasb5iMzE5MviXt0kuM4ElKmjszanVCVB7w7m43A&#10;AudrnSXKafu2vZD9q2LLBMygXTKAL2uANdAQAYbhMQcucG2uU7i7DXkNtpXcGojKbORUUZcjAAg2&#10;NgraAje/W/hJMP2LOqE5GAzMVfKFF7gAHcnvA77zFKEU299g4ui5wmOeoLU2GdBs1++DexPoZaAn&#10;nv4SPD5coykEAWBGt7abyU/vlOZLOskqSo0JUrG2jGEVeo11FPLuc5a9wAFsAotfc67efJ+ttbX8&#10;JpyY5Y1u0BdkDSJpM8gJnOyt2QjcSMR7mREwEEmOzSWk8FLTqvGx2GIslMeDAqdaEI8245Wg0ia0&#10;5OgxRlFmGpSdQJXJiI/7VOrpOApIOqOJW4htZ1q5MGqvrIolSmcY6yakZAu8IRox8AphlIwym8Bp&#10;GE05nmPiE1S9v5eW/wDUCR8pbYJdFzWzZRmK6rn0zAHpe9oBg95a0lA2/dpkyOOhpr94+IQBMdic&#10;BVLnB4KiKVJW/m1TlP8AmWYlCbm4XkDexAta0u+K13c/Z6asCyEtUBy5VvYhTzY7eF94Fw/CV8Mj&#10;F+9TAJypkFTX75KqMzjkTfbW8Loum0pznOMW/an3fZtX+aGtatiooez9ZgxpntEplhctbtWVgHsB&#10;qpsWG+uWUfDytM27oN2UkZlNgx7zhd9LaDrznquHqionvghl0emfeVhcMv4TY3ty8d559xnDdgax&#10;y58rlg6EsCLKB2huTnBvcnmT1mjp+pyyyTw5VTVV/vgVmxaUqGPQZm7jqoCk2vuSL+7rYA328pX1&#10;8S1SoQAE1sTsxOnuNaxuGHSQYTtnV2SjmGt2ucwvpqRy7pAFtdvO5VVc03chWy7KB7rAns7ZrLa+&#10;1tLmaq0e4QntuCYt2TMjDMR+LQLzswOuvlpLYccVlV2/zEHdOdyG8GB0sL3vubQHFcMZmxDGoMtJ&#10;qebMRcXTnzBzWXyN9NBAz7P4iqGelSzKGJFgQGtqw3t8D0gSjiaTk0vv+UFGE48GhqcZqFAGpAoV&#10;TOy2zHXNdCBa3QdN5X1h2bFkYLY967ZVKltCrEk38NbddZTYWrc6MRcWNP7xNtVGbUm+gtfWaLhf&#10;C69RM6I6WBOZ7gAAa2DXvp0grFodRRalKTrksfZbi9NWZXIUORk1Njc2ta1r+M1mJxKU0Z6jBUUF&#10;mY7BQLknwmbxhw9OnTSrkdwO6KVNWZybnMCbhc2Q94rqdjfSRcWx1XIAKWenURka1S+rXue1Ifnp&#10;tbwEzS8KefIpuShfZvd/g2QbhGnua0EcucazSq4BjXqUQagswLKfHKbA/EQ53nGyKWPJKEuU6Gdr&#10;IsTXIBygFhqASQDtfUA62JsOdpGXvrHVGgz1IOSUZpJRprv8gjneRGpIalWQGpLhibIElpzPIO0n&#10;c8Z5YxE3ax6YmCM0bmmiENhiZZDGGKV94ozQXqRRVsIywcS1GKBGolTjnsdJ1luefkkt0JzaQZpF&#10;2l51mjYwFNkivCaUApHWHUjClEqMg6hC0ECpGHUNZkyxNMGF4NrGXCmVdCjzhDU6jMhWpkVSpKhQ&#10;S9jqCW5W5TJoUnTdGqJYqZKsHo7a/Un0vJVM4vVQ0z2dmiBR1i2DfS/2dixUm7Cg7alSt/dJJsdA&#10;tz8bXD0qGVwlMZXJzKQAWJ1vcmzBhsb2035AmrSWopR1DKwIZTqCDuJl+BGrSxVWjTIalSJtUfNd&#10;WbISuY362IWw0Fvenb8PzLrYPDlW67/5+RzruaSlwPCmlkWkgQ2IyDLsbggjW/jAvabhYWkalFFU&#10;owqNYHvW5HwtcAW0vpaW1HEC+9wbfEZV7w6jXeEOEqIVNmVhY8wROdlw9V0vVJeqavbl2v7kcYtG&#10;A4qDimq0qLArXxlNdTdezGHDVCbX1VtPC3gJvaGGSjTWnTUKqgKi/T9fWYr2d4GcJiA9ZgT3yFDF&#10;muVC5iAMo0vfXkJp8VjiblldRsDYFQNLkgEE6ZtfDYzrdR4Zm6jLDGk1jW7fz2r+CQqE4xt9wKvh&#10;aFNzXNOkahGZmIF1JGYXFgbEA7Ak3301rKeKr4s2pHKqgD7Q6KLXuSKab3+6cxOnPWR+12FTEUr5&#10;uza7OoLNkqkqScndJHuhuViQby+4TiUehTemAqsgIUAixO4sdb3vvrHeJ5pdJhj5a52/A/Ek2QYf&#10;gWHQe5ma+Y1HJaoWuWuWOu5Om2snyIoFML3bGwtdRbXX1j8QoawN9CDoSNtdbbjwkbvPMPLkk9Up&#10;NvkY4rkCwWENKpVbMMtRlZVAtlIBB18dPTxhTVpEWPM8+ltOUhd4zLOeabnN233FaUlSJKlaC1Ks&#10;ZVqQZ6kZjx2APepGZ5Czxpebow2KJ88cHgued7SR42EmFhrzpkFOpJc0igwrHXijC8UdoKsrXFtD&#10;AsadJoeLYUEEjeZDiNUjSdPHC2cTL6SNniWrADVM6tWbFjMbyFkraQmi0rqVTSF4ckmwgyjsCpqy&#10;6wFMsZosJQUSt4fSyqJaUV0mOaOhi2CQRG26R9GnCVQCYZxs1xAjiSDlKnbe2nlfrG4jGhFLEbC9&#10;pPiWIIAFwb3Nx3bC9/HWwgddAwyttzmCeODyR8z22r/BojxsZjjHtFXcFKYVbKCxVzu2yhtL2HlK&#10;pOLVsKVdmdqbEM9MtmGYsGZtfv3sbnW/hD2wCVsYKYa1NWIfxso7rA7bH1uJF/iBg6VBF7FbXdBm&#10;3Gp/O3zntcGHBjio440n+uRD1bu+Da8Oov21Ssxy0bLTVQFGcqFuwK6FTc7+A5mO4zx8AGmjZGsT&#10;mXLdRvcAj5+MrE4oKuGp0qTC4uDte4uWJ85hOK462JqHUgNkIG5VSAbeZBjIQSLnNsseDYrFVajA&#10;M5ZtFqMSdtdTyA10ml4jisVTQmoCFPM+npMLU409OoRQcimtbMmmjZrDUH0+M9SWg2Ipd43UqWy6&#10;9Ly55NNFQx6rKWjgEahdqjKWA7t+4Sh5qdNbG/UE3lrwGglDDpSy2AUkjXdiWO+u5mS4hiHogVCb&#10;rmFm8bDcfsQzh/tMrr7oC7A9NNIEoqUtuwUXpjuaxcQAbAWEAxWIz1jQW47gfN1uSANx+H5iV6Yt&#10;UCZ6g1DE69NfzHrKrE8TAqUq6kC7fZze5zqQxGg6HXyJHPQXBctF3eyNFwfEl6RziwIBS/vAtra9&#10;9bXkNSpAMBig6U6S1RkVySQwzWTLsee1jCMTVBZiNizfUzheMdPG4zivsxuJ7DXeQO8TvB3ec3Hj&#10;LkxzVJGashqVJCak2Rxi3IJNac7aC54g0csaK8wPpVoUtWVAeTJXlPHRbyFj2kUD7WKSgdZosawt&#10;rPPeOVO+Z7nxL2aoVhqCh6obfLb5Tz7j3+GGJLFqFWnUHRr02/MH1E7OPppQfyc3q4ZGvSrPOs0c&#10;JeYv2Nx9L38LUsOaAVB/7CZU18O6GzoyHowKn5xrVHJyKa5Q7DHW003COGsxBAgfAOHZu8dps8CQ&#10;hAAmPLk7I0dNhupSCsPwhrQunw9xuJd4QAqDJ2ExydnbjhSKmnhLCRVaZEtq1PS8EqzPNDEqKTH1&#10;Sq3ABJIFibb329Jm3x9b3GGSqAQygBlDKTms1/3brNRxFVtrubhdSLko4I01GhOvIgecx2Pw2Qh0&#10;D1TcWUWNyWNQ3FtTqRvsddZv6XpMTxKUknfyGpLigLFUXVRiFVsyVM9W1yXUgq6sOeguPEE21tLP&#10;20FKrSpIguGrKBzuQjsD8CPkYLiq7qjLst1pt1JGcA/EDpuOpgjFqddKTi3ZjtEPLOxWmLjYCzt6&#10;TqJ1EW6b2B2D4WnTrA6l6quL3AGclLEb6X18ZQ1kLPnv72/mTv8AObl8OXBp9ihAYEAg3JA300Ns&#10;xHkLSNODOrJakmUn3Mibk7aKD+/GZY9S43Y/6dsxCU9rjnvvbXT9+M9a9keJ56VNj0ufQXH1E81r&#10;Bc7JyzWXzLWU+tptsFhlo9tQXSyhkA5Agr/1K00NqQmLplBicfTrr2armzVaQbW2hDZrddAI6jw+&#10;kcvcKBTe4J56XtexlX7OJkol9gQtjpur02JGm4XNre2vKxmj4ar1KClUuudlFtSxA0OUa63B23Gk&#10;VPWpvSw4uLik0RYv2YD5CHd2YsKdMlaQ93N3j3ic2l7WtYSywuFpqh7MEBLaMAbX+8GvqL29RLOm&#10;ihe0qEDItQHwsFI1HMdnf4rvMxwesTSzt7zE30AsAbAAAC2wmTqZSl08nN8/1/SJcVOooZxqkgen&#10;V92zMrkaBkKMzZhz90W8zC6VQ5RfcgEjxOtoBxLCmqQC3cBuR1G1vrz5+EIerMEt8EMd3Tb/AF/M&#10;jfqsfUqQapUjKlWC1KsqGIXKZJUqSPtJAzxoeaowEymEho4GDgx4aFpA1k14wtGlpE5g0EpkvbHr&#10;FBs07JpJrPfRjBO/bukzq1pKtQzu2aC/GM6zrYpDobHwOolJSRjCVwpO8lsmlBX2bDnejS/sW/0j&#10;G4RhW/07eRYfnOJhD1kopAb3+EFwT5QLhElp4RFFlY/WdbCnkw+k4hHJGPnCUAOm3XWKl0uKXYu6&#10;BWwzEW09YIOEuxt2igeAJ/SWpyg2J16D9JE1PncqN/GLXQYe/wDUmqzPcd4Eq03zVWOZSNFAA1Gu&#10;pOvP1max/EkwydthgyhA1LW5Z7sneJOx1PpLLiVKvjP5iVlVQ5QU3BJWxs+fKbFgR4g23trIuJex&#10;61RlGLfLobMFtcEm/dA01OnrKlhSjphGkv18gerejIUeI065VqhyFB2ltO+zOpsTztl23OY2kfFO&#10;II5qEkFnallAUnIqG+bN1LDb+rwmmf8Aw9pZlP2hggDZhpqdOVrAb/vZ/wD4Aww2rVAb6EkNcW/C&#10;RYfCC4ZWgUsiVJIG41xFcKEdWVkzEKQbnI6gnKL+Wt5lMBxCrS7WolYuxUMO0YtZi+VVLPuMpbTp&#10;ex2I0nFPYgMRRoVWtZ3BYJkQgrZWsMzE3Ot9LGVZ9gscvdU0XW4Y99gbgEX1GuhNvORwyLgvJLLd&#10;pFFi6yiu5CjvhGUC1gSqPofO4v4zYVctI0KwbN2tNwb9bqy/HVtICfYPHGxKU2C2Nu1U3/58txYb&#10;b+UdxDgWOpU9aTHIWZbVEbLfchefdvHr28OwlJrdoquC4vs8OquQq5QbmxuczLqB1yWt0llQ4sFq&#10;gXN8qsqk90XGYZRyNtZQU6FeqMiU6oCBWIZMtgqinzA5qfjeSU8M/wBppUqilGZ1S2XKSoNza4to&#10;CduQmOWOUpXW7BeebSgkb6pw1WzsP8zslRiScrKWJPI2OXOOhvr1lr7PezdKrhgMQqhszZHpMQ2Q&#10;m4Lcma5Otuk7xFkSiBa7C5DXOa53sb7babaSwwlHs1A7RNhYDQeQmyOKNaJ7o0PHasyHHfZHEUbt&#10;S/nJ/QP5gHinP4X8hMk2I9RuOYntVDiCjzgPFMHhsRftqCMfxWs/962PziJ9BC7g6FuEjxupWg71&#10;Z6FxP2Aovc4es1M8lfvr66MPnMfxL2Ox1L/RNQfipHOPT3vlFfTSj2ETU12Kg1YlqQTEZqZy1FZD&#10;0cFT6GPptJooySnRYIZIIzDr1hVomToDWQ3jXEJAEiqrEykGpAxtFETFLtk1nqNOvCaeJEnw/skR&#10;79f4Kv5k/lLCj7OUF3Z28yAPkJ6A6O4DTx4EmXiY6yyTA4ddqa/Hvf8AVeS/aUX3Qo8gB9JRasAp&#10;Y5z7tNj5KTCUqVz/AKZHnYfUyR+JjrB34n4yrSL0sIFCqfecKPU/L9Yvs6jUuzHzsPQSufiXjAcV&#10;xE9YLyItY2XT4sLsAPISCvjra+vy/wB5mcbxrTX92MBpceB58zf4EiLeVDFiZdcSx9hceRtyI/fp&#10;K1eJGV2O4kOWoNr/AEB/L1lb/EADY8tLeEBz3GKFGqXiRtcmQPjzbfbxv85SLjlYafCPR76dbeMj&#10;kXpDDxaoo2AuBexv5zicb3ynXTQnKfCx585QcYSot3U90b62sALnXymbT2jonchSPP6mLc5DFCNH&#10;pC8dddL/AD1vGn2jqXuSfj5cjMr7ONWxrZcMAwGjVGOWmunNuvgLnwm7wvstQpi+JrNUPNE/lp5E&#10;+8fPSFGU39i3HHHnf8EPCuN16lRVXNUJB0AvYcr9B4maDiHB6+IplajpSOpRtGem1iAyi1ri/WC/&#10;xqjQXJQRUXootfzO5PiYBX9o+rRqyUqbEyi5P0qi7f2cRlyviCdACVUD6kx1T2fpZQorvpz7v6TN&#10;UuNZtmhS8TPMya0yqmtrNFR4Wu2e/wAjOVMGiX7x66iUuH4n4y0pcU5bjx1hLIgWpHGYcjOJibfr&#10;JDTpPr7p6r+m059iYe66keOn6y7TKdhRxKutmAYdCAR85V1+E4N/ew1E+PZqD6gSY4SoPu+hB+hg&#10;9TOu6MPgZGDpT5QLV9ksC21Mp/wMw+RNoK/sLhj7tWqPMof/AIyxGK6x32y3OLcIPlAPBjfZFOfY&#10;CnyxDf2D9ZC3+Hx5YkfGn/8AuaL7ZJFxsU+nxPlA/TY/gyTf4dN/5lf/AEz/APaKa37ZFK+mw/H8&#10;3/cr6XH8BL8TA3MErcV8ZQVcdc77QSpi455TYsZfVeL8rwWpxSUT1/3aB4nE25xbysZ5SL6rxPxg&#10;lXihGxmbq403/fKDVcUTzi3kZehGjfjX73geJ434zOtX1kTG8FybLpIPxnEyb2P7IgGGxpsw/qb5&#10;m/5yN6DEen1io4Nhc20JP6SJWgXLcI/iBB1/d9/yiFYsQBcliAANSSfd+MGrUDvLv2TwVIlqlTvM&#10;luzQNlsd82lifAbbwoxsmovsD7GYlluHog293OWPkbC31kGO4diMN/m02A/GveU/EbfG0ravtDWo&#10;VLsCFvo4JsemYcjNLwP21Le81xy8fjDqPHAbTXG4HRxaVUKOBcEXI/CTYj0MavsRg6v8ysoCWAKj&#10;QsQddRaw21E2Rx2Er/5iITa17Wb+4ax1PhGFtYVKluS5hp8St43H+bEtq91RkMXxRaP8qioREuFV&#10;RYAX0sBAMRxhiTdjr1M1PEfZHCVL5a1VGPMMp+RW0z6+wCXOfEu45bC3oNYuUJ3yO14kiixnHFXV&#10;nA8N5HhGr4jWlSbL+J+4Phz+U2OD9kMFSYNYsy7XYkem0sMXXp0xZbKBK8tJepgPJ+yjMYbhdSkM&#10;1RlB/Ctz6kxtTHWkPF+LE3AMoamJMXaXBN+5oE4jrvC04xbnMb25vOviTKc2EqN/hePbay2w/HPG&#10;eUUcWw5ywpcSbrK8xovTFnq9HjY6wylxkdZ5PT4s3WE0eMN1jFnYLxRPVl4kp53jjVpndVPwE82o&#10;8cPWG0eO+MNZwPJN3lo/gT0E59no/gHzmRp8b8ZOvGfGH5qB8o0/2Wj+AfP9Ypmv4x4xSeYV5bMp&#10;VxLDneQnFESCviB1lfWxfITNY4PqcQI5wHEY0tvBGe86tEmQlne26TmpkzUlQXqOF8OZ+G5gtXjK&#10;DSml/wCptB/aN/WWoNmfL1ePH7mF0sKTqdPPaSL2am17n5QejiS4uTf5D0iWlzlcHLzeJTl/1qvy&#10;WSFdrRxewsNPKA6yMsZaTMk+qyPls5xDGsp5HzF/nA6GPUtpdH5EbG/L/vBcbVuZX1TNMYkwdXli&#10;7u19zaUuIdwJWUHqPPpecqezy/5mFfKTqVOxmZocVuAlXUDZ/vAePWXmExbL7rZl5MuvqOcCaceT&#10;v4c8MquIxuI1qDfzFKHruh+PKHYf2lqn3WuPA3j/AOIqwtUXMOshOGwrf6dj1Gh9RFNL5o0KTLFP&#10;aOpzj/8AxE/WUdThyj3arjwLE/WRHDuu1S/mAf8AeBv8l39jSUeLO2sreIcRZja8DWoQJE+srU2X&#10;sMep1kTAmEJhyZFWxdGn7z3I+6veb48h8TCUW+BU8kY7ydDUoEx5wp6SrxXtA+1NQg6+83qdB6St&#10;q42o3vVHPmxt6bRqwN8mOfXwXtVmlXBt0j+xImTFQjYkeUmp4+qu1R/7jb0lvp/uAvEV3iacAzt5&#10;R0uOVRvlb/iUfUWhlLjyn36VvFTf5H9YDwSQ6PX4ny6LAVDHCuZDS4hQb7+U/wBQt89vnCBSvqpB&#10;HUG8W4tGmOWMva7HU8Y3WEU8eesBemRGZTBDstxxExSoBil2XZwBjJqeENrnQcyTYeplbW49bSkg&#10;H9Tan0Gg+cra2KeobuxbpfYeQ2EesXyc3L4hGPt3L+rjKKaA5z/T7v8Ad+l4JX4q50Wyj+nf1lUG&#10;iLy9By83V5snel9iR3kRMaWjC0aomdRDsHjcp12l7h6ytqDMneSUqxXYxc8N7oJKjXMRAMbiwNBv&#10;Kf7WTuTI3rQY42nuBK2drVJAWiZpGWmlBxiImGcL4j2LHu5gdCNjpzBgBacvDq1THwbg7RrKGPpV&#10;fcbK3RrKT5cjJaZcH9QPymNvCsLxKrT0VyB03Hodpnn0/wCydHH17XvVmuDufuL8/wBY4K33kA+N&#10;vrM+vHaxGpB9fpe0iqY+o2hbToLD6RHlSsZLxLElsmaZmpD3mt4ZlMBxPFKKe4pY+g9T+kpUNhB6&#10;z3MOONGGXieWe0VRPjOKVKlwTlU/dXQfHmfiYAY+NYTRHYzObk7bsaIiJ0CJpZDk4YpyEWdEcGjJ&#10;2USh2aOp1SpupIPUGx+UhvHLKaJwWlHjFZfvZvBgD89/nDqXHgffp/FT+R/WUN4rxbhFjIdTljxI&#10;0w4pQ6sP+U/lOzM5opXkxHf8hm+whHrFFCZhY4zkUUtADWjZyKGGjsUUUhZ0TpiigsoYZG0UUtBo&#10;bFFFGBCinIpRB6GTAxRRUwZDlM40UUFC+4yKKKGghRrxRSFobOGKKEEciM5FIWKOSKKRkZJORRQQ&#10;Ds7FFCIf/9k="/>
  <p:tag name="ISPRING_PRESENTER_PHOTO_1" val="jpg|/9j/4AAQSkZJRgABAQAASABIAAD/4QBYRXhpZgAATU0AKgAAAAgAAgESAAMAAAABAAEAAIdpAAQA&#10;AAABAAAAJgAAAAAAA6ABAAMAAAABAAEAAKACAAQAAAABAAAE+aADAAQAAAABAAAFAAAAAAD/7QA4&#10;UGhvdG9zaG9wIDMuMAA4QklNBAQAAAAAAAA4QklNBCUAAAAAABDUHYzZjwCyBOmACZjs+EJ+/8AA&#10;EQgFAAT5AwEiAAIRAQMRAf/EAB8AAAEFAQEBAQEBAAAAAAAAAAABAgMEBQYHCAkKC//EALUQAAIB&#10;AwMCBAMFBQQEAAABfQECAwAEEQUSITFBBhNRYQcicRQygZGhCCNCscEVUtHwJDNicoIJChYXGBka&#10;JSYnKCkqNDU2Nzg5OkNERUZHSElKU1RVVldYWVpjZGVmZ2hpanN0dXZ3eHl6g4SFhoeIiYqSk5SV&#10;lpeYmZqio6Slpqeoqaqys7S1tre4ubrCw8TFxsfIycrS09TV1tfY2drh4uPk5ebn6Onq8fLz9PX2&#10;9/j5+v/EAB8BAAMBAQEBAQEBAQEAAAAAAAABAgMEBQYHCAkKC//EALURAAIBAgQEAwQHBQQEAAEC&#10;dwABAgMRBAUhMQYSQVEHYXETIjKBCBRCkaGxwQkjM1LwFWJy0QoWJDThJfEXGBkaJicoKSo1Njc4&#10;OTpDREVGR0hJSlNUVVZXWFlaY2RlZmdoaWpzdHV2d3h5eoKDhIWGh4iJipKTlJWWl5iZmqKjpKWm&#10;p6ipqrKztLW2t7i5usLDxMXGx8jJytLT1NXW19jZ2uLj5OXm5+jp6vLz9PX29/j5+v/bAEMAAgIC&#10;AgICBAICBAYEBAQGCAYGBgYICggICAgICgwKCgoKCgoMDAwMDAwMDA4ODg4ODhAQEBAQEhISEhIS&#10;EhISEv/bAEMBAwMDBQQFCAQECBMNCw0TExMTExMTExMTExMTExMTExMTExMTExMTExMTExMTExMT&#10;ExMTExMTExMTExMTExMTE//dAAQAUP/aAAwDAQACEQMRAD8A/fyiiigAooooAKKKKACiiigAoooo&#10;AKKKKACiiigAooooAKKKKACiiigAooooAKKKKACiiigAooooAKKKKACiiigAooooAKKKKACiiigA&#10;ooooAKKKKACiiigAooooAKKKKACiiigAooooAKKKKACiiigAooooAKKKKACiiigAooooAKKKKACi&#10;iigAooooAKKKKACiiigAooooAKKKKACiiigAooooAKKKKACiiigAooooAKKKKACiiigAooooAKKK&#10;KACiiigAooooAKKKKACiiigAooooAKKKKACiiigAooooAKKKKACjIPSimLGiMzIAC5yxHc4xk/gA&#10;KAH0UUUAFFFFABRRRQAUUUUAFFFFABRRRQAUUUUAFFFFABRRRQAUUUUAFFFFABRRRQAUUUUAFFFF&#10;ABRRRQAUUUUAFFFFABRRRQAUUUUAFFFFABRRRQAUUUUAf//Q/fyiiigAooooAKKKKACiiigAoooo&#10;AKKKKACiiigAooooAKKKKACiiigAooooAKKKKACiiigAooooAKKKKACiiigAooooAKKKKACiiigA&#10;ooooAKKKKACiiigAooooAKKKKACiiigAooooAKKKKACiiigAooooAKKKKACiiigAooooAKKKKACi&#10;s+71bTbFC93OiYBOCRnj0HU15lrXx4+Enh6WS31fXbOCSEqHR5UVhvOBkMQa3pYWrV/hwb9Ec9XG&#10;UaX8SaXzPXaK+K/EP7eXwJ0UEWl1LfMHCMII2IBxknOApUcDIOCTivEfE/8AwUi8PW5l/wCEY0ee&#10;VVCYebYqjdjlvmPfjjvXtYbhTM8Qr06Dt56Hk1+JcBS0dS78tT9QqK/GvV/+ClHjK6dotB0WGHeB&#10;saV8/MOGyADxmvGtb/bp+OWpP5UN3BajDcxKS27aw4JK4wSDx6Y617VDw7zWprOKj8/8jzqnGmDT&#10;tBSfysfvwWUck4qrLf2MH+vmROn3mA69K/nD1D9qf49ay8s1z4hkVrhSCqBVABXZ8h5YEgdjXIXn&#10;xn+LWJoz4kvSJFK4SdwCVb5ehGPu5+hFerS8LsXL468V95xVOOIbUqV/Vn9MP9uaNtZvtcWEGW+c&#10;cAevPvWZP418JW0zQXGo26OgBYFxwD0J+vb1r+Ye9+I/jbUyUv8AWLqX+Da88hBHC4wT0PfNYP8A&#10;bmpGQPvYqxYZDsDtIx2Izg9B1PfNejT8KHa9TE/cjllxvW2jRXzZ/T3dfFn4a2YLXGt2agEg5mTj&#10;HPPPFUT8a/hMFDnxDYbSMg/aI8Ee3zc1/Mqbqa4P7+QDbtRQxJxkDAwSflGB0x61VZQxRQhYKy4Q&#10;/OQOWOBjOB3ODXTDwopON3Xf3L/MxfG+J5rKnH8f8z+maT4//BSKRoZvFOmI6EhlNzGCMdc/N271&#10;lan+0v8AAnSow8/ijT3LdFjnR2J44wpPPPSv5ppAiRsqgBmJU/NjcMEHKjGQ2euPWmqkVmiylQro&#10;RjdyuQAATgjn863h4TUG/ery+5DlxpiWtKa/H/M/phtf2j/gddQpMvifT1DgnDTxgjGevPHTvV6L&#10;4/8AwVmBaLxPpzABjkToQQvBwc4PPHHev5g1SNF8wAYDHAyRynIPBBq6HRFPlp1b5mYsAx++w7Z5&#10;Pfd0pz8JsP8AZry+5FQ4zxFtYL8f8z+oE/Gf4Uhiv/CQWBIYJxPH94nAHXitWP4m/D6b/VaxaMdp&#10;bAlXO0d8Z6e9fy9SRvFF86Pv3bcdCGA3bsdffIIqvbS3Zk8qEfI6khQzbWDcY69CfyrN+ElLpiX9&#10;xK43xG7pL8f8z+qex8VeG9T50++gn5x8jhufwNaceo2EzFIZ0YjOQGB6cGv5VINS1GORry3mkgZC&#10;FBjcjGB15PGO5rY/4WV8RbIWq6brF6nlt8m2d8AluSvzkD1wAOtcdXwkq70sRdf4f+CdVHjacmlK&#10;ivvP6k11HT3kEKTxlznADDJx14zVsEMNynINfzBWXx0+LtpKbiPX71JQSsjGZ2LhWwu7cSckn8un&#10;evStK/aw+P8AoifZYvEDSjcyYmijdQ4IGdzISQOmd2ccivPreFeOj/Dqxb+ZvHjaK/iUX8mf0aUV&#10;+EGkft9/HXS4wty1pdnIwxRssASWG0O45HAOBj0r1PSf+Ck3ie2mca9pCOeiJEy5+UEMW3BcZI46&#10;cnFePW8Os3p/YT+Z20uM8FPRqS+R+xlFfmf4Z/4KT+A71xF4k0i7sy4XYybJASxUYwGyMZOeD0Ne&#10;zeFv27v2fPEshhk1NrFwFIFyvl53Z6Z9MfqK8XE8K5nh/wCJh5fLU9SjxBgau1S3rofZVFePaN8f&#10;fhJ4gkEWka3bztxkI4ON3TOCa9Tg1TTbnIt543x1wwOPrXj1sHWou1aDXqjvo42hW1pVE/mXqKaG&#10;U9CDTq5zqCiiigAooooAKKKKACiiigAooooAKKKKACiiigAooooAKKKKACiiigAooooAKKKKACii&#10;igAooooAKKKKACiiigAooooAKKKKACiiigAooooAKKKKACiiigAooooAKKKKACiiigAooooAKKKK&#10;ACiiigAooooAKKKKACiiigAooooA/9H9/KKKKACiiigAooooAKKKKACiiigAooooAKKKKACiiigA&#10;ooooAKKKKACiiigAooooAKKKKACiiigAooooAKKKKACiiigAooooAKKKKACiiigAooooAKKKKACi&#10;iigAooooAKKKKACiiigAooooAKKKKACiimu6INzkAepoAdRXlHjL43/C3wDbyXHifWLe3EQyw3gs&#10;OCQMdcnHA718f+Of+Cjnwq0O9ksPCVpdaqUwPM2CJGJx0MjA/jtIr1sHkWOxbXsKLfnbT7zzMTnG&#10;Ew8XKpUWnbU/Res/UNW03SojPqM6QqATljjoMn9K/Dfxl+3x8Z/EEjr4fmg0qJQSqBBI7gjK5Y5X&#10;OSPugDjHevlvxd8XPij43D2vibXr+7QMJRCZCqkgk5YIBnjgZ/hr7PA+GeOrWlXmor72fN1uN6Cu&#10;qNNv10P6CfGH7SPwZ8DusOva5AkjlwFUlz+7GWztBwR6Hqa+Y/FH/BRf4UaSMaJa3V6cA8R7R0y3&#10;LFeB0+tfiGsuy48tzuBO8uRncxy2TkAnJ9am8sh0ErLu2gjI6gj06e1fZYLwtwdK0sRNz/A+fxfG&#10;GNqaQtFeX/BP0v8AEn/BSPxrqHnW3hXR4bN2XCvOWl2EkDJVdvPU4OO3Uc184+Jf2y/2gtddmk1o&#10;2uW3FbVNoC8YHJbjPP6V8xRZmbAXLEAZIG75s5J+mTU8ccELRyyOPJXCqcELtBOOxJI57V9PhOEc&#10;swWqor56v8Tw8Rm2Kr6yqyfzOo134j+OfE6RnXNYvbtZsnDzOVLEnJ252559OK4zzhgSAyEoxfLc&#10;4OccDgYyO4PI9K0E0ue8b/REklHG5Y0L7FbkHgYGcgY9jnFepeHvgH8XPFU0LadoN2yShyHdfLHG&#10;RnL7VzhRjk57Z7elKpgMGvecYrzscsadWpqrs8qJXyRjJeRCcDjknoRnIB9qkn5RYpvm3qSykOFQ&#10;/wAPb2468cV9ieHP2GfjrrNus9zBbaesgGVmkBfdgEEiMMuDk/xdvwr2jQP+CcniCbZHr3iJIxu4&#10;EFuDwMkHL5x19K8evxnlFBu9b7tTro5LjKjXJSf5H5extE8qghmAxgIrDcCMEjjv+FXrNLhUVYXd&#10;xtZWUMwUKRktuOMDkdQB1Oa/YLTf+Cbvw9hULqerXtwrL84JRNzevyjIr1XSf2DvgZYbZL6xe7kG&#10;CxkkfGfUAEYPvXj1fE3Lo39k2/Rf5nqw4Xxr+zb1Z+EyxLHEJgSgGNh5LYJJU46dx0J5qlKrFWjY&#10;tuBHyAEqWGANx+9ggenWv6KtN/ZL+AumSLLF4dtXZSxDOCx+br1Nej2XwW+E9inl2vhzTkH/AF7R&#10;9fX7vWvIq+KtFfw6Dfrp/mdtHg7Eyfvyij+ZZNP1CV1MCTOoG3cEZjsyCW6Y49yPwrbsfCPi+7jW&#10;XTtJvrkLnmOCYhMjAbIXbnNf062ngvwlpkSwWOnW8SDgBI1H8hWxHpOnRJsjiCqMDH0rkqeLM3pD&#10;Df8Ak3/AOlcF1Ho6q+4/mUsvhP8AEq7hefT9B1ObCbk220rkhjjghCSxHPQcd63H+CXxbuztj8M3&#10;6qRnYYmQkEd94HTgHgnniv6TV0nTo8bIVGDnp39fr70g0qxDmRYlBPfHrj/AGuV+K2J2VBfeyv8A&#10;UjW7qr8T+baP4IfFmTyrObQrwBxGUK7flUjKjDOMZPbbx2qWP9nX4zXoeOHw3ehlfBMiKoOeSRvK&#10;j0/ir+ksaXa/fKDP09On5Uo0+1U5VAPpRLxZxW0aMfvZb4Ivr7Q/mll+Bvxbil+zXHh+/LlSyoyB&#10;i2z72D29fp0pn/Cjfi+ynyfD1994pnymIHUnrn0IBGODX9LH9l6eMfuV4yeAByev51J9gtGGBEMe&#10;mKqPiziktaESf9SXfSt+B/NH/wAKZ+KMiSXX/CNakiZVgVhdtmeuRjJ65Arn7n4deP43eJ9HvkcA&#10;glYJFAb72OQNuev5Yr+nn+z7VTlYwPYdKhTQ9LBLfZ413HJwoHPrx396teLNd/Fh18mL/Uh/ZrL7&#10;j+XDU9G8QWMhgvbG8jnYlgZkkR2TAAAGASc5HA6ViXUMkcRS9t5U2eYMhX3FsZyARng4/Cv6prnw&#10;/o91hJ7dXxyNwzg1iXfw48H34xd6bbSYOQWiUkH8RXRDxatbmw33S/4BH+pdVbTTsfy6ndAI1VGW&#10;UrkqQRjpk8Yxx6YNTJcW8NyGZiEU58zaT8owBxjOD2Oea/pP1f8AZ++E+rNuv9DtHGSSoiUA7uuc&#10;DmvO9U/Y5+A2pM8smhQoWXadgKjGcjIBAPNejR8V8K/4lJo46vCOM+yrr1P5+YolmhS4neQKEx97&#10;Ocg9QehqyTaGBljRlBYKvzHGGPcdDkcfgO3I/bvV/wBgb4MXSA2cE1vsV8bJWC/MCfuknua8t1b/&#10;AIJzaBKjRaLrdzCvYMiN8p4ABI9OM/8A169aj4lZXU+O6+R5tThnHQd3Bv5n5CXgikvHU75cDd1L&#10;EsCQUz13ZOMjINNRcBZefKf5mwc7ce5GRjOPw4r9IfEX/BO34lK+dA1y1nQH5TNG0ZAI/wBgP/EB&#10;ivFvEv7Efx88O2huRaRX5VgMW8uWCglQcSbSeMdiQCeDXtYbjDKsRaMK6176GFXLMTCPvU2fKsVy&#10;wn82yJwu3b3/AIcKxAB4B9fau00f4o/EbwyqppOs30YVtwRJ3ZcLzkhiQe+eBmn+IPhB8SfBpDa7&#10;4fvIB5mA5iLAjPGSMnsecDt7Vwyw3kUQN2pjVVwNwGCT0zu5HPXpXsL6ji19mS+TPNlCdN22/A+n&#10;dA/bM+O3h2R0TVRcJHIpcSoODnGOMZGetfR/g/8A4KY6/YRW8fjPQY50cbTLbyFSWA6hXz1P+eRX&#10;5jPZrFMrzEsApIIPUkY6kA9fYfjUMkED28RiABAGVHI3AkAnPfBy3tivIxfBuU4rWpQXy0/I9PC5&#10;liMO17Kq/vP3X8I/8FDPgtrLxQeJPtGkPIrMWmjJQbT0+XcSfXjqMda+l/Dnx8+FHipA2k6zbsS2&#10;zaZE3BhnKlQxYMMHIIBGK/mMu3aC1NrFtY7l9zggnJz/AA5689cDvV63uLjCOzMkpxmSL5Wxjg5z&#10;nLY55/nXymO8KcDP3sNWcfJ6nu0eLsXTgpTSkvPf8D+sKGeC4TfA4ceoOalr+Znwh8fvi58PY/O8&#10;MeJbuKNTxHIwmTIU4yHUDPf72DjocV9R+Cf+ChPxb0OdbfxLb2+sRxspkABgk245GcYAHHO08kDI&#10;zXxuO8MMxo3lh5KaXyZ7uG4yoTt7Wm157n7h0V+fHgr/AIKJfCbxB5UPiKCbSJGC73lwYlyBn5l3&#10;dzjp/KvtDw18R/BHi6yjv9A1K3uI5Pu7ZFJ9Oma+Kx2SY3BO2KpOPyPoMLm+FxOlKor/AHHb0Uis&#10;rAMpyD0Ipa8o9IKKKKACiiigAooooAKKKKACiiigAooooAKKKrWy3KGQXDKw3kptB4Xjg56nOaAL&#10;NFFFABRRRQAUUUUAFFFFABRRRQAUUUUAFFFFABRRRQAUUUUAFFFFABRRRQAUUUUAFFFFABRRRQAU&#10;UUUAFFFFABRRRQAUUUUAFFFFABRRRQAUUUUAf//S/fyiiigAooooAKKKKACiiigAooooAKKKKACi&#10;iigAooooAKKKKACiiigAooooAKKKKACiiigAooooAjkiEjI5JGw7hgkA8EYPqOeh74PapKKKACii&#10;igAooooAKKKKACiiigAooooAKKKKACiiigAooooAKKKKACiiigAoopCQBk8UALRXmXjf4xfDj4e2&#10;pu/FWq29sACcF13EL1wM5OPQZNfBvxE/4KPeGbWKXT/h1pU95O+BFPOVii+bIB5JbphhkCvZy7h/&#10;HY9/7LSbXfoeTjM8wmF0q1Ney1P03uLq2tE8y6kWNR3YgfzrxPx3+0Z8Jvh5vj1/VYVlRS3lhsuQ&#10;uM4UZPf0r8OfiJ+098ZPiV5i6vqslnbMCBBbM0QC9SGYNuJJA77cHgCvndjK1ys1xIzNICxZ2DHA&#10;6g857d8V+i5V4XylaeYVLeSPjsfxtN3jg4W82frR8Q/+CjnlubX4baYs2Bky3GV7gfKPzHPqK+Jv&#10;Hv7Unxv8b3Lyajrb2iliTHbFY1Q53BdyjcVUH8eBXzzF9oaOQbMkKDsByGP97IYdACPaokk8tRs2&#10;qkhbDYXPAyeSQ2DwOpGa/Q8s4PyzAK9Okm+71Z8tis6xmL0rVNOy0Q2SS5ublby+lMjK4G5zuYBO&#10;+SOMZGB61VlhXaXVliLHopGRx3AAyD/9fvXW6B4O8UeLrmLSPDtjc31y642QIH3ZYIQSuMAZxliR&#10;gZzivrLw1+wZ8avEaLLqYttNIH3p3Z3+6OMIGA9ODXbic9wGX6VqyS7KxhTwteu7U4t/I+GWigCI&#10;pJkK8qD225yPXnPGK1beEuRaqyjezKAhBIbpgDg4O4Z+h4r9hPBH/BO3wRpMi3fi2+udTlGcxr+6&#10;iG7GRgckbePvD86+tPAv7Pfws+H0UcPh/RLeJoxxIyb5MbjJje4ZsBmOATxXx+YeJ+CpJ/VIuT89&#10;Ee5huFcZWaVVWXmfgdoPwQ+KfimWB/D3h28lTYHD+UVQb1DDLOB1zx+HAr6L8KfsIfGHXsnXVt9L&#10;jdSoLESuRwVyB3J4PI6V+6drptpbR7I4QvPYAfpVhowOFH6V8VjfE7HV7/V4RgfQ0OCaS/jTufmB&#10;4U/4Jx+GrZ0fxdrEt6AANkMQgz97O5t7sfvDpt6CvpPwz+xv8BvDkSxpoUN7Io2+ZcfvXx3GTnrm&#10;vq5Q3tTwCK+SxnFOZ4v+NWl/Xoe1huGcDQ2hf1OQ0PwB4R8P24ttG023tkxgiONV498CurS0to+I&#10;0A/CrKsPWnjBOK8ededTWTuexSwtKmrQivuGeTEBgKKPJiAICjnrUtFZnRYbsXpik8tM5xT6KAG7&#10;V9KXaKWilYBNo9KNopaKYDdq+lG1fSnUUAJtHSk2rTqKAG7RS7R3paKAG7VpdopaKAG7V9KNq+lO&#10;ooAaUU9RTfKj9KkooFZDPLTOcdaPLQ9qfRQMZ5aDoBUbW8DDDKKnoouJxT3MafSNPmxuiGR0rz7X&#10;vg/8PvEIUaxpNrPsyQWjXIz1IOK9XY+lMYEjkVtTxdWlrSk16M4q2W4eq71II+I/Fn7DHwQ8TNI0&#10;WnGxaRQpNq2wZB3BuO/avnLxZ/wTatSzy+D9ckiRSGSK4QOAQOMMMHuepr9ZfKz2xTjHxzzXvYLj&#10;HNcLZU8Q7eep5lfhjBVNVGzP56/FH7D/AMbvD7hbWyTUkU/L9nOSRnOCG568kZ5HTHSvBtZ+Gfjr&#10;wpOTrulXtlIvyDzYmUbmOBkgHqDnr2r+oaSCNj90flWHq/hrRtYga31G3WVGHIK5zX2OB8VcbBqO&#10;IgpL8TwcVwa2r0anyP5YLbfIqO+Bsw7kKDt75+9kfU4+tLdJD5apkEL1OAOWO7JPc7jg8enXt/Q1&#10;40/ZN+DPi1XN3osSSOOWiyhOOeSuM18qeN/+CcWm3KNL4F1R7OUhsLP+8TkggDG1gOucl8+3f7LA&#10;+J2ArWVa8H5ngV+GsbRd1C/ofkbIghZjBIpZP7nRjnpj8Tx7fhV7SdQ1HSbtbnS7p7WRSpWRGKn7&#10;3fBGAMZPrxX1H46/Yv8Ajl4JikvbfTf7SgQsA1ixaTaSRny2wcew55r5i1Xw5q2gX0tr4gs5LOWI&#10;gOkyFGQvzg546ds19phM1y/Mo8tOpGfloeJVw1WjK9WLR9T/AA9/bF+N3gfbarqi6jBGFwl3/EpJ&#10;QcgZBG4Ng5zt96+2fh7/AMFFfDuoTR2nxDsjppbrNGPMixx8wYEHBO4D5eoHPNfjrHDks742yncp&#10;BBGN235vTHVa0JohMAR8qlAoO4HoD0B4HIbAwMDPqK8LNOCMrxzcnS5X3Wh3YfPsXhmlRqO3bc/p&#10;e8FfGj4ceP4vM8Narb3JHJCSAnGSM469vSvUUkSVQ8ZDKehHIr+U+w1HU9I1SO+0m5ks5FaMpKh2&#10;EEgEcDGMkBsdCOc19M+AP2xfjl8OYIrcamdUtHwNl8S7qVGNqybt3pktuHpjpX5zmnhdiIXngJ3X&#10;Z7n1WA4zl8OMh81/kf0NUV+b/wAPf+Ci/wAP9aSODx7ZyaPI5yJR+8hK7uTuXLDAx1UV94eF/H3g&#10;3xpaLfeGNSt72N84MMiv069Cenevz3MsjxuXS5MZScfyPr8Fm+Fxn8CevbqdhRRRXknpBRRRQAUU&#10;UUAFFFFABRRRQAUUUUAFFFFABRRRQAUUUUAFFFFABRRRQAUUUUAFFFFABRRRQAUUUUAFFFFABRRR&#10;QAUUUUAFFFFABRRRQAUUUUAFFFFABRRRQAUUUUAFFFFABRRRQB//0/38ooooAKKKKACiiigAoooo&#10;AKKKKACiiigAooooAKKKKACiiigAooooAKKKKACiiigAooooAKKKKACiiigAooooAKKKKACiiigA&#10;ooooAKKKKACiiigAooooAKKKKACiiuc8SeLvDXhCxbUvEt7FZQL1eVgoH1JqoQlN8sFdkVKkacXO&#10;o7LzOjqjf6np+lw+fqMyQp6uwH86/OX4vf8ABRTwN4dhfTfhrbS6neBtvmyKY4VAIBOSMsMcjHX1&#10;5zX5o/E39on4sfF26J8S37xQSYxa25McWSTnHzFsHtuZq+6yTw+zDH2nWj7OHd7/AHHy2Y8XYbDp&#10;xw/vv8D9hvix+3B8Ivh2sun6POda1BAP3dqQ6IT03uDhfocH0zX5wfE79tv4ufERHsNNk/sa0Mi+&#10;XHb8ykksNrN0OQR0AwRmvi+N5Y2QIRgqOAOhA+9gnqMcHPUmnsu2VnYYLgklBnjnaBgnB3EAHrX6&#10;tk/AWAy5KpKCqS7y2+4+Hx/EeLxr5XPlXZaD9R1nVtVuH1PWJ3uZpeS0rNIwJJH3ic4I5544qs1t&#10;HcFA0hZTnL425C5JHLHJLAgYxn6nA0LHStb1m+XTtDie9lfMMaRqzMzZAHyrnn5hjOMZr7B+GH7E&#10;vxr8biK918RaNaSbstMuZQwZlyIs45AyDnjIOK9/HZrgcrhfEVIxXZHnYXD18S/3ULs+KZ58BsDb&#10;1UEnsduOfXGB69vYd94N+G/jnx6gtfCOkz3mSF3LGdnUqcvjAOSO9fs38K/2Ffhb4IVLvxFGdcvU&#10;IKyXJ+RDgfdjXC9Rn5ga+vtN8IaTosCWejWsNtEpPyxqFHOTwMYHOO1fnubeKdKL5MBSvbq9mfSY&#10;Tg6vX9+vLlPx++Hf/BPXxtrRgu/Hd4mmxYy8UHzzc5zhjwOMAccH1r7X8HfsO/BDwswnuLCTU5+m&#10;+9k8zgLtA2ABMd/u/e5r7PW32LhBipVjwK/N8z4zzTHu86jiu0dEfW4PhfCYdLmXMzjtH8I6NocM&#10;dtpdpFbxQ8IqKqgA9QMfTPSutiVBjaKmKnGBSqmK+alOUm5Tdz36dCnTVoRsKOtOpMDNLUmoUUUU&#10;AVm6/jSPKqj5iMfpXnXxP+J3hT4R+Fbjxl4ueSOytsFzGjSsM8Z2qCcepr4D8W/8FKPBlvbZ8GaP&#10;d3rOxVGnKRK20jdgFt3TPbGQR1r0sBk2KxycsLTbS+44cRjqdB8snqfp/FIrHjt+HWrCkNyK/Pj9&#10;lT9r65+NniG98M+LYLaxu1hSe08hmZZYuBJktzuVmUdMHPBPNff0dyjLuHTpxXNjcFVwVT2OIVmb&#10;4fExrK6LtFNDCnVzG4UUUUAFFFFABRRRQAUUUUAFFFFABRRRQAUUmRS0AFFFFABRRRQAUUUUAFFF&#10;FABRRRQAUUUUAFFFFABSHpS0UAVZIlfhxkelee+Jvhz4O8Txvba5p0F0j9VkjVgcA46/U16Uy5qF&#10;4+c1UK9Wk1Kk7Pydjnr4WlXVq0Uz88vHX/BP/wCGevXk2o6AZtMebH7uF/3Yx22sGwDnsRXxR4+/&#10;YW+MHhUNJ4eSPWYlK4WFikjEdGIYhSc9s/pX7whxjGDSXFuZYio4JFfXZfxzmeDsvacy89T5zGcJ&#10;YWs+an7vofy0+IvCPijwvqb2HiOyubCdV+5IpQGPng8cjqc9hgVysg2wBUJCod7NzwCo4zk+o7Dq&#10;D3Ff1BeKfht4V8XWktnr1jDcpNG0bCRQww4weCDzycHtXw58SP2BvB+vl5/B0j6TKx4CNuj+9nJQ&#10;4zgZUYYZBGfugV+mZT4oYas1HHw5X3R8fj+GMThneK5l0t+p+LzQ/Z5mj5BT7iZ3jtgjn35x+fBr&#10;rfCHi3xD4F1NdR8L6hcafcxuu1oXKlgeQJNuAw9AwbJ68CvfPid+yX8afh35tzNZrfWcQLCayIzw&#10;MjKcN8u30OfWvl+azktbv7BeRvG5KhoyCMFeAcHBzngeoyeOM/e0cdgM1o3jJTTPFnTq0pWknFn6&#10;CfDT/goH8RvDLpp3iy0i1G0TcHkC+XMOAo4GEJXALHjjOMACv0k+F/7Wfwj+JqCK2v1sbs/8utyd&#10;k2BjJCHqORyMjkc81/O6jTxl5wyvuG455APynIXuwz079D0NPNzG0rTq+zaVw3LltuCB8vB5G7nG&#10;OOeK+Tzfw5y7GXlh17N91t9x6+B4lxeFteXMuz1P6t4Z4LhBLA6urcgqcg1LX87Xwy/a5+MPw6hi&#10;sdOvzqNjGyr5F8d+AA2QsmQwGTwAcdO3Ffp98KP27fhb44nt9F8TF9Fv5iVAnx5ZYAHG8cDr3x0r&#10;8kzjgbMcuvPk5orqj7bAcV4XENQqvkfmfc9FUNP1PTtVtku9OmSaORQyshBBB6Hir9fHNNOzPp4y&#10;UleLCiiikMKKKKACiiigAooooAKKKKACiiigAooooAKKKKACiiigAooooAKKKKACiiigAooooAKK&#10;KKACiiigAooooAKKKKACiiigAooooAKKKKACiiigAooooAKKKKAP/9T9/KKKKACiiigAooooAKKK&#10;KACiiigAooooAKKKKACiiigAooooAKKKKACiiigAooooAKKKKACiiigAooooAKKKKACiiigAoooo&#10;AKKKKACiiigAooooAKKK5fxN4z8L+D7UXniS9is4z0MjBcn8aunTlUkoQV2RUqxpx56jsjqK5DxZ&#10;488JeB9Nm1XxRfRWkUC7mMjYPTOB6k1+c3xZ/wCCi+mWDy6Z8J7Fb1lbi7nIERQcblXIJ5IH54zX&#10;5geNvid42+JNz9r8X3812ZPmEbEiJWbGQI14+Q8c89+uQP0HIvDrG45qeL/dx/F/I+SzLi6jRXLh&#10;Fzv8D9Ifi/8A8FFHiSaw+FVojqDgXU+QCu4gFR1BIGRkAjIr81/HHxR8bfEnVZdQ8ZahPeyn5thO&#10;2NCCv8ABGNo4+ua4li3lEbV3Ou5S+OjDDZGepHU447U1NjXCIyoolbaARyd3HIYDkDnHt74r9myn&#10;hnLsqivq9P3l9p6nwOKzHE41t1pt+Qry+arGGNVRV+YELwDjnGM9AOx9c1LJHKjfaZYioRNzEAbQ&#10;oyRnp1xkcZNfRfww/ZO+MvxQCXmmaZ9gsplDfaL0mMd1BCAbz0/u4OeDX6WfCX9g34ceE4YL3xi5&#10;1i/XDMT8kIO0LhUHUDnBPPPNeZnXHOXZfeCmpS7LX7zbB5FisTaMIad2fkr8Pfgn8RfihcpD4Q06&#10;SeORgjXHyiFcDkFyQMEnjGc/hX6PfDD/AIJ8abbJBqPxHvnuWwGe2hURopIJK71+cgEjuPu++K/T&#10;DTPDOj6TbLbabCsCKoULGoAAHTt2rfWBFGB2r8mzvxBxuObjQXJHyPtMu4PpUvexLuzzHwV8JfBH&#10;gKzFp4Y023tEByPLjVewHYAdAPyr0VYBEMoAP8//AFquBMDrUMocL8pA6f8A1/0r4SrVnVn7SpJt&#10;+Z9bQw1OhHlpxHxDA6YqVelQwsW5NPZiOlQ9DckoqHzCOtKWepckBLTc5qtJciKMyMRx1r47+L37&#10;bXws+Emq/wBhXnnahfquWt7ZNxXPTLEhckcgZyR+VduDwFfGT9lhoOT8jmr4ylRt7SR9nd80teAf&#10;BH9obwZ8d9Gk1fwmXje3IWe3mGJInKI2DjII+fGc8nOOhr3wMe9Y1qM6MnTqKzRpSrRqx5oPQfTW&#10;z2FJuOajdmxWRqYGt6JZa5p0um6pGs0MysjIRnIPavyN+O/7Aeprqd94r+EkkQF1LJL/AGax2oCZ&#10;GdfKY8KRuACHC+44A/Qv9oL45aV8EPBE/ijUIzKwGyJAM7pXO1FPPQseT2Ga/FLWv21f2gtb8Vya&#10;9Bqv2MmQSQWiKpt0TBCoQVO8bXzuz823OOmfueE8FmcU8Tg5Wh57NngZlOnUlyw1aPKbCbx18GPF&#10;trcS2txomp6bcRzqsyhJCAQ+3J+Rlx8oIJAyRyeK/bX4Dftc/D74k6JaaRrF3HYeIRiGezlJUtIM&#10;rmIkYZXKsQR6HIBFY/wr1n4Uftl/D03XijT4prmzcx3UP8UTlpNhDcHDJ8wI43Z7ivc/hx+zh8If&#10;hbP9q8GaPFaTk5M3LyHgj7zkngMQPTJquIc4w2Np+zxdNqvHS/T/ADM8HSrxl+7ty+p7xE+9d3r/&#10;ACqdelRxwrGu1aRmKcCvhLdj6O+mpNRUfmce9KHyM0BcfRUIds54p5Y9BSuA+io95HWo2lOMrRfu&#10;BYoqssrliOKmDetO4D6KKKACiimsSBxQAoFLUIdsZ4pnmO3K9KAv1LNFVzI4pGdzyuKBX1sWaKrp&#10;PuOKmBzQNO46ikzQTigAzS1lG4uftnlgL5W1Tn+LdnkY9Md60gxxmh6bgPopm+n0AFFFFABRRRQA&#10;UUUUAFNZdwxTqKAMtbK7XUHujPmJkVVi2jhgWJbd1OcgY7Y961KKKAImXuahMTlySQVPbGD+dWse&#10;tJtpWsJq+5lXFhDcArMoYHqDXiHxI/Z5+GHxHtSuu6ZA9yOVnCBZVJwPlddrA8DHOOBwa+gygNN8&#10;le9b4bF1cNJToyafkzlxWCo4iPJOCZ+NHxF/YB8TWc80nga7W7iZT5cVztDAliQC4HoRzwevrXwp&#10;4o+HfjXwPIU8Z6bcWc21ijSBSpDgtjcAVGWPqDjgCv6fWtUbG4k4rjfFHgXwx4rsJNN1u2SeKUFX&#10;VlBDAgjB454PSv0TKPErG4W0cV70fxPjcdwYmnLByafbofy9RySiQzbdqjaAcfeLA9Oq8cAj+tEx&#10;YqTNGMh/lLY4DZIPIGQe3fjt0r9cfjL+wR4buY31f4ah7a4zve3cs8T5bkKP4eueDjjgV+d/xG+C&#10;PxF+GM7xeK9LlNvFgC6hUvER8yAsQBjJBIz7Cv1zKeLcvzKKdKaUn0l+h8Ri8vxGGk1Upln4Y/tA&#10;/E34SXEN34b1NzChCNauS8W3JbHzdMknoa/UT4P/APBQLwJ4jhh0f4mp/Y9+PkMqhpIGwPvFgDtL&#10;Ht79a/FX7PDb5jiCFtpOTwcY5JPGMAHHNQweVEywKuckZOdxCtyScHcenGMcfSs884Ny/NFepC03&#10;s46P/gnTlebYrBSvRk7dU+p/Vbpeu6RrVul1pVwk8cq7lKnqPX171rV/M78Kvjh8T/hJqkVx4T1C&#10;RLcAl7WR2e2ZiAfu5A3YwTjkA81+qvwa/b98EeMZI9G+IEQ0W+YhAWP7snodzHATkr97HX2NfjGe&#10;cAY7L71KK9pDut/mj9AyziqjiHyYhcj/AA+8/Q2isvSda0vXLKLUdKnSeGZQ6OjBlYMMghhkH8Ca&#10;1K+FlFxdpH1MZqa5ou6CiiikUFFFFABRRRQAUUUUAFFFFABRRRQAUUUUAFFFFABRRRQAUUUUAFFF&#10;FABRRRQAUUUUAFFFFABRRRQAUUUUAFFFFABRRRQAUUUUAFFFFABRRRQB/9X9/KKKKACiiigAoooo&#10;AKKKKACiiigAooooAKKKKACiiigAooooAKKKKACiiigAooooAKKKKACiiigAooooAKKKKACiiigA&#10;ooooAKKKKACiimu6xoXc4AGSaAHVi674h0bwzYPqeuTrbwp1Zv8AAc18tfGj9sf4a/ChZ9LhlGoa&#10;rGBi3h+bluV3MCABjk88Y6V+Qnxi/aT+KHxZlm/t6+NvYAsy2ULlFxzhWY43FQeeozjivtOH+B8d&#10;mrVRx5Yd+vyR8pmvFeHwqcKHvz/A/RL44ft86H4dkm8L/DKAX98Nwa5LDyYuAQR3c88qvTHWvy08&#10;d/FXx18S9Wk1Dxdfy3iOX8qMtiHnJChMgdGVc5P1zXn7bXGIW4kOcL1OGzg8Dke2B0psxctHazcb&#10;v41HIEfYccHp+VftWScK4DKqbcIXl1b3R+b47O8Rj5t15aduiKsssccZQO/lk/MBj5lIzyynGPY8&#10;A/SiHdMxc7scYI+cHso+XPc9fU5PWvpn4Pfso/Fb4qiKe0t/7L0t8Mt1eqxUkAKGVCctnPGAinpn&#10;qa/VD4O/shfDT4XSJfTW41bUFK5nulDhGQsMog+VfvHkDJIBJ3AVxZ9x3gcrvThLnqLon+Z34Hh/&#10;E4xKUFaL67H5h/CD9j74k/FN4ru6gbSNLkUGSa5Qh3B+YGJGxkMO5456V+qfwg/ZA+E3wqmjvrSy&#10;+3aiud13c4d87t3Axhew4HTivq2C0t7eNYoYwqr0GBgCr6qvXFfjueca5jml4ynyx7L9T77LOGKG&#10;DV56sz4LK2hXyoo1VR2HA/IVZWCNPugVZ2jrilwK+Otd3kfSpJKyQxRxzT6KKoYVBPbQ3ETQTDKu&#10;CDyRkHg8jmp6jkYBaAGxxxwII4+AAAOp6cd6zdRvYLGM3EzhABnk8cVV1W+tNNtHu7t9sadSx45I&#10;A478nj3r8j/jV8ZvF37QHjPWfBPgXUpdJ8OaBZXNxe3URw0zQgYXeGG0MrnG0E5UE/LyPUyvKp46&#10;dk7RVrvsebjsxjh/dhrJn6WJ8bvhlJrP9grrdr9r3FBH5q8tnbjr1yMY969WguI5IgytuHr61/JO&#10;5huJ5J1P74ndvOcsdxw7PgtknnOAc5Oehr9gP2BvjV4o8SzX3w28S3091DYW3n2ks77nWMNFH5PV&#10;s7Sc7t54OMV9Xn3BP1Cg8TRnzJbpnFh81k5KNTqfQf7Xvxu1L4c+EE0bw0rvqurTC0t1QZYNIpGe&#10;eMglcDg+gNfhj4g+0JrlxHcTPcSvKwllY7ZN/wB5z19Rx83y4wABxX6DfE7xrH47+NHiXxpdNC+j&#10;+DbGWO0BcgPdyxqUON+NwKsF+V+OSBivzme2STUXmLorSq7Nkbss7MfmO4Ad8cntyelfZcI4GGEw&#10;vKtJaXfm/wDI8L2s8RiJ1JN6H6lf8E1/MfVvEcjhlVAqDI4K/uyD1+oHpj61+u9flz/wTZ0WePwn&#10;rOvZjKz3Kx/Lx92CA4xznqSTnqenNfqMK/MuLJJ5lVUemh9XlafsbsWoZm2jce1TVBLtKndz7V80&#10;5JbnoSvy6bn4q/t9eMNR8ffEnQvhlom+WNZQVWMHLyzCNVHBxhdxJJHA5Fd9e/8ABO3Qh8Mobix1&#10;CaHxMsEckrsRJbGchTIPK4ITGQoyCB36Y+sPCn7KXg/Q/ivP8XdVuptW1RnYxfaAhSLeuzGB1wgU&#10;A/7Oe9fWbIhByF9/Xmvr6vFE8LSoYfLHZR3fdnh0svc+aVXRn4O/s02vxc+AX7QMOjXehag8dwUs&#10;r63jSR4hFI8Z+0q4QqVi3DjcflJGQck/vFZvJIN0mc/5/CuV8R654T8MWc2q6zPbWqQoZHeQgYCD&#10;d+Yx2qv4A8feFfiNoH/CTeDLtb2x82SASp90vCxRwPowNeXnOYVMxn9bdO2yb6N9zqwUXQk6UpXP&#10;RSSDUEjKDnNUb2dIIfOlbag5JzjA96/IX41/8FD9Tg1m+8N/DHTlCWoIN5dlgrkhfuqrDABLZyeQ&#10;AR1rHKMnxOZ1PY4aN+5tjMbGgrNXfY/Xa51SztB+/lWP6kD+dTyz+TCZXIAxk1/On4O+IHxQ/aC+&#10;K+h+E/F2u3U6X8pzFBIYkCqskpyiuy87No3HOBX6JftbfHjWtKutP+Avwuud3iDWiqPOMk20LlkL&#10;M4+VGyRgt25NexieEqtOvSwyldyV35JdWef/AGtaDnUVn0R7346/az+Efw/1dtA1jVl+2q4QworM&#10;VyAckgYAGecnrXpHws+NXgT4vaWNS8GaglzgDcnR1yARuU89COelfzQeLbu1t/Et3badJ5gjfb5h&#10;bLSFSfMbIyAJG5z3+mK+nv2HvFmpaV8fdJgsppVgv0lgnQHI2hGljY9uCmBu4r6PM+BKFHBOtSle&#10;UVd9trnLQzGtKUak3o/wR++njHxlo/gvRbjXdclENvbRPLIx7BFLk/kpr8lviZ/wUV8WvrL2vw40&#10;6KK1hOTJd7maRSduVROig8gk+nGDxrftAfEe8/aJ+L1v8EPCF5s0WyX7RqsynbwmBKgcOAQEkwRh&#10;slu9fm3471i2m8aahb2KoLa2l8iMJ8qr5BZCPu/NwOuefar4V4Xw0o8+OV5NXt2TOSvmM8XWVKD9&#10;3yP1r/Zf/bZ1f4h+JYfAfxHgit767XFrPECFkkUYZCCepwzArxxiv03ibeoKmv5t/wBl/QLrxJ+0&#10;D4dstMOxluTcOyjhEAZmOPUk7efWv6RbZXWMBhivnONMtw+BxcY4XS6vbse3lU5uLg9i8ORS0Uh6&#10;V8geuLVC/uktIjPLwijJqxzzzxXzb+0r8VIPhj8N9S1tShuEjXyldgqljIowec857Drx3rfC4aWJ&#10;qxowWrZyYzErD0pVH0OE8fftv/A3wPqFxosupm5vLR/LkhgjZm3DPAOApI7814rZf8FFfDOteKLP&#10;w9oeh3s7X14lrEWMaZ3gANwzcc5I68V+Ls4uJrv7Xekzz3W4yZGG3vg5PPJ9fyr64/Y38MWl38TJ&#10;fG3iBttr4fie5clMIjssgQDP90Ln5VbpX63W4KwGDwkq1W8pJP7z5meYVX705a7v0P3g8UePNG8H&#10;6BJruvTJBHEm99xxj0H4mvgTxh/wUk8H6Dqsum+HdJuNWSKREE6ERo6kAswBBYYJ24xz1rwjxp4r&#10;1z9pPxhe6zrNwbfwL4fLtLFtKx3Mkbkqr88go6Pg4wA3AOK/OrxHq8OueILnUo41iXeNqqowuMDo&#10;MYHGAfTA61w8P8F4WvB/W3eS6dvIxWcV8TWUIytG3T9T+hD9nn9q7wj8f2uLDTo5LDUrVVkltZcb&#10;tjkhSrD5W+6cgYI7gZr64jJJyORX8837DjaqP2g9JjsmCrP9oSZgmSEFtOwG7/roq/Sv6EoQVjBz&#10;zXx/FmU0ssxv1ehs1c+kyvEVakWquti2M+lKTjrXLeIfEFl4e0+bUtRcRwwqzszHAAAJ/pX5c/HL&#10;/goSNI1C50T4UwreSWzNG1zMWEPmElAFAU7uQNp3KCe+K4cqyXF5nPkwsL+ZeIzKlRfI3d9j9XpX&#10;ijbLHGOlc9P418P2l6NNuLyGOZmACs6gkkEjgn0Br8EtA/au/aN1+7vddbXx5FnG1xMhhBj2oMKm&#10;AONzYBO5jnPPSn/tJ+B5fh7pnhXxnd6tcz6xrsJu72RnYsso8uTbDudfLCCYrtAOV5619NDgipSq&#10;woYqpZzvbrqjx6ud1efkjGyP6EYpVmXetW155r86v2CvjL4j+IXhS48LeK7uS9vNJyizSZ3NEvlo&#10;u8nnfu3g8kdK/RDPNfH5lgpYKvLD1N0e/g8T7empMnoquzjsaVWYiuK51WJ6KhDZGQc1NQncQUUm&#10;RnFLTAKKKKACiiigAooyKax9KAHUVEG96cM96nm6BYfVYjd1qU57GngD0p7gVXjVlwRXP654a0jW&#10;7NrLUreOaJ+quAy/ka6ogHrRtHpTjKUWnB2MqtGFVctRXR+ePxe/YY+HPii3k1bwXGdG1HYQGtsL&#10;G2EIClQMAE4yRjPfNfl38VP2e/HnwwvWg1+xaW1c5NxHh0KgkKCRzkcbgVO0HOTmv6TXRPQZrn9V&#10;0PTNWt2gvYI5VYYIZd2R9K+6yHj7HZZLlqPni++/yZ8lmnCdKtephnZn8r8AFx5tvMCqzKCWOMYB&#10;BwDj5RkZ4xwuMY4psc7G3PmNkrwEXl8H09scD1HXkDH7b/Gr9hrwP4ysrjU/BBGiajzInlLmAvz9&#10;6Pgdz0Kn3r8pfiZ8D/Hnwn1KW38V2pFopZEnjy0bcYQ7tuQcMOCoOfXqf2XIOMMBmq9nGXLLsz4j&#10;H5TiMHpXWnkbfwo/aM+JPwdvo/8AhFb1pbVW3C0uP9SyMNqggHcPlAK88Ec8Gv17+C/7a3w3+J0k&#10;Olas50i/kCqsVwQBI5IAEbjKuSCPlyG6/LjmvwSj8rO63IIzhcHkt0Yg4BwDjnPB6E0PdYvHMhwM&#10;ZBUZ54OcgjGMcgdxxjqMuIeCMHm/vxXLP+ZK1/UvLc9xOBfLSd4roz+ry3uIrmJZoWDKwBBHuM1N&#10;X4B/Ar9sn4i/CzUo9L165fV9DXaGR3zJEgJxsB3nA3dOCQAPlxX7G/B34++APjPpJv8Awzdr50bb&#10;JIHGyQHAP3Tzjn3r8Nz7hLG5TJurG8O6P0XKuI8PjrQb5Z9v8me30UUV8ufQhRRRQAUUUUAFFFFA&#10;BRRRQAUUUUAFFFFABRRRQAUUUUAFFFFABRRRQAUUUUAFFFFABRRRQAUUUUAFFFFABRRRQAUUUUAF&#10;FFFABRRRQB//1v38ooooAKKKKACiiigAooooAKKKKACiiigAooooAKKKKACiiigAooooAKKKKACi&#10;iigAooooAKKKKACiiigAooooAKKKKACiiigAoqGe4htYWuLhgiIMsx4AFfA/7Qv7cPhL4crN4a8G&#10;D+0tUaNhvQ/u4TtByzZ6gMDgZ9DivQy3K8RmNVUMJDmbODH5nQwMOevK3ZdX6H2B8Qvib4K+F/h6&#10;bxL4yvo7S2hHJY8k9gAMkk+gr8av2gP22PHPxG8/w34ImOk6YzBDKh2ySKycg91zuPHXgc5r5K8Z&#10;fEnxT8SdYl8QeL7176Ytv2vlo48tnKxtwqgHtnOMHjNcTFbiZDM3yxhhn1IYEgDPTDA/niv3Hhrw&#10;7o4CSrY+06nRdEfmmc8UVsX7tH3IfmLsme5e6ZmJUbizMdx5AP3s55OSfeq80L3ELRKgwh2uFbhG&#10;Xjjkk8E9OOldNovhvWfFeoJomi2Ut3dTH/VRLnByck44IIyDnHSv00+CH7AZ85df+MEol+XIsonJ&#10;wePvvgcgg4A4r6bOuJMFlNK2Kl73Zbni4LA18ZO1GN336Hwb8Kvgb8Svi/eC18IWTyWsh2y3b4WJ&#10;ATtYkn73Q8D3r9ZfgR+xF4D+GhTXfE8S61q7EN5s6gpEcdETOOP73U19i+FvCGjeEtOj0jQbaO1t&#10;oshEjUKACSegHvXWJnPNfiXEPHuMzNulRfJT8t36s/RMn4Vo4ZKeI96RUgtRboscKhQBjA7CrRVj&#10;irFFfCs+uUUtEQBW3g1PRRSSsVYKKKKYBRRRQAVDJtC5NTVBKdqn1pMD4i/ba+LSfDT4WTR2cqpq&#10;OoAx2q5wxKsjOVbsVTJHcnGOa+B/2b9BW3/Zm+InitFXz5LSa3ilLAHbFb4PzfeADHkkYyT/AA1Z&#10;/wCChfiqTV/irZ+GE4j0q1+1OxcbS0zmNfl55UKP616Z8OPDcPhv9gPWLp7cJcX1nezy8nJYJKud&#10;y99i4BHHQ4r9QwND6jlFJdako3++58Pi5+1rVar+Xy2Pyg8hxfSwuu5VY4CsDhl5ReeQCTj0xwO9&#10;fc/7DeqWnhfxL4n8aajiK2stIffucY3tPCSAe3oeD1r4YMNy4e1voHJlQ8t82RERls9Aecj0PJr6&#10;F+GWoXPhz4T+ObqzIPn20doJcYwzyRykE4wN23HJr9CzynLEYN0kt2vuumzCrJU48tz064hn8L/s&#10;p6n4t1QlrjxXrIeQ92ij82NiSSx2kgnAbvtFfKcDtct9k1CLylYiRVBBRd3Oe/U8AE8Z5xX3F+1Z&#10;pVx4K+EfgHwVHb72CmeVlUlfMIdsb1ygyZCT64r4GtVlkuInZTtdhjaRkbQce+Ov0/OuLIkp0Z1V&#10;tJt/jZfkRh7+9fa/5H7of8E8LK7j+DEmp3zBnvLsyoA27bH5UaKDwAGwnOMiv0Cr45/YitBZ/APR&#10;FKFGkhEjZAHL49PQCvsTO0Z61+J5/JSx9eS/mZ9rl6XslYbI6oPmOK+avj1+0Z4G+B+kG/12433M&#10;m5YLeIbpJZFjZ9o6ADjklhj1r0H4vfEjR/hp4Lu/FOrOESBRjPdiyqF+pLACv5sviT478Q/FTxZd&#10;eMNaaVXuGzHCzBkjOAAEByu3hmJX5ie9ezwlwz/alR1aztBfiefmWYum1Qp9T7w8MftD/tYftOeK&#10;pPDXwsa30KCJVeeQAOII33ANKzcYYo21UUtwfmxWl8SP2gP2rP2bNUHhLx9cadrcV589reIjIQik&#10;5QgNHkgJ6fxg5bG0e9f8E7PA9vovwoufF5jC3WsTuXfGMx28sqRg/TLdMda+JP29tS/tL41Np0W9&#10;ora1ALNyrM0spKgdTtwOceo7V9Ng4YbFZrLLI0Y+xh5a383uedXhyQhJSd5Pv5Hy54z+IXj34o3X&#10;2zxtqEl7OAXIeQmHccZCR7VClhnHYdD7fv7+x/oc2h/s+aBb3JHmTQmckf8ATVt4PH+yRn3r+eS1&#10;0uOe7i09xKqzOkYKEFsyfIPvdBkjgd81/Tr8LLc2Hw90XT2jMLxWFuGTg4PlLu6ehyPwqePnGjha&#10;GEpxtrc68qpr2t29SH4t62PD/wAPtU1fzBGbe3d1J5+6Nx4PqBX8tTuJruTERfzNxCtn7zAADIZc&#10;+mM4XHFf0C/t4eJhoXwM1Kyt1LzX2LdQp5G4E9BzyFNfz7mwurcvcTRMmQArkMFBBOOSMduT0Hci&#10;u7w3w3JhamIlvKX5GOMnz4mcuyS+fU+yP2KrOyg+Jd34y1Jka28PWcl67LnOZI3jVsbjjIc17F8K&#10;BdN4Z8e/tfeKQJLiW3uBY4G5CFjSTehwAAuwocIB1G3qT8zeAH1y1+Dl54d0K3eTU/GN+un2siH5&#10;hBavHcsAYwegOGAxgZ5Nfbf7Xnh61+D/AOzdo3wu8NrLHEkiWj+WcBoys7sSEVR87qASRj5sc8VW&#10;cT58aqS3m0v+3Vv973PIb9pzOWqWx+SEUIeR1d0MqFiSWG35skfdJOAfu4yQOvNfVX7Nmu6f4K1j&#10;XviZqqFjoOm/u0OMedLLGnmY4wdpywyQPqxz8txWDKkrLCS7KBHsA+6Bztx7g4+hI719JeCfDupe&#10;IPB2ifDnRYc33irV3mPJUGNIdy/MMgZ27yep4OOa+vzWnbDOntFflvqaYuV4ezp7/ofVPwp8PL4I&#10;/ZZ8SfGLxFIp1XxFb3C2sjbQ+PJZFCkY4aVC35egr82XSON5w7qiyMWRdwGVLbuSehPH5mv1t/bz&#10;vrLwb8INB8BaGohjMyFY48j93Ckq7WGQNuWAJxnOK/Iy0812TY7ZYKny4wTnHUYwAOM5zwe9eLwu&#10;3Xo1cfP7UtPTZIqNNQqytpokfpT/AME2vC00vxE1bxVMgKWti1qjdefMiYNuP3iVPUV+1w6AV+c/&#10;/BO7wW+mfCmbxbKfMk1e5MyMygN5flx7cnGeoP8AEcjkkmv0Y3jgnrX5RxhiPb5nVnHZaH1eWr91&#10;domTpSsQKYG5ofGM184d7IJXCqfevxW/4KP/ABEtLvxJpvgez2k20f2mdgeSSSqKR7Mua/ZHXdRh&#10;0zTpb6c4jijd2PoFUkntX8y/x08XXfxK+LGseJJxmMSusecFAkU0qo4YY47dcfWvvPD/AC76zjHX&#10;mtIr8T5rPKinOFD5nliXSSAobctIrfuih5Ea/wAW0ep4H419i+FotRs/hhpXwr8Nq/8Ab/i29Z7h&#10;YgAy2xlyQ2SGCiMuQMEcc8ZB+TvDtlBq2rW9kBtimkVW43ALt3MT0IUYP6V+rH7HHw3j1/xFq3xz&#10;1aApZ2G+00obyy4iEkMrFT14QY571+l8R4qnhcM60+my7voeJUoxq1I0pL3dGzmv2qLXSPgn8AtJ&#10;+EmhmNLu6ZIJZFBPCRkyv8xbJYoQckHDdex/L9Et471oxEiLKRFndvCqw2lsjgk8t246c9PpP9rP&#10;x9N4++NuoC1d00/SJHs1VivyyxSyGVlUnkkkZPpgV84aVZSXOqR2lhDKJ5ZEWJcctI7YCAD+/nju&#10;M8k0+HsNLC4NVq28tW/UdOy5qlrX/pH6gf8ABNn4czte6t4/u4giIscNuc7mD4fec9fmVxn3r9fp&#10;7mOCHfKQhA5BPTFeCfsx/DcfDD4UaXoc8IjumgjluBgcSOikrwBnaeOg+lcV+2B8UH+HPwyutQsp&#10;VS7mBhgU8szvG+zauQSQRnr2r8dzerLOc2caevM7L02Po4S+q4X2i6n55ftqftLXHjXxTJ8OPBdw&#10;ZNOtXWK6aJyBI2EkIBHYDKHnGeK/PS6s/OmaG0TdsDBtpH3VXIAA6sevHXtUzJNdXwt7zcjtuDtI&#10;ZGdmBJzhmO3Hpjk57V9WfsY/CB/iZ8W477UIg9lohFzPC/Qu6sqJzgkBiSDwDgelfsdOhQyPAznF&#10;W5F+J4qlKcubqz1D4gfBA/Bb9nbQdF1G3VdW1rXbOe+VSDtIEuEUkbWARVzngkk4JGKk/b7vbGM+&#10;ErHRtpZbJ2PzknJS2UdGUAbRz6nnrX2l+3l4PvNW+Ct1q2nKS+lMLxgvXy4UkLBR0yQcV+TPx+8f&#10;z+OfENhKPuabp1nbkSsTHvMMe4/KOGDgHGfvDbXzPDTlmFSlj73cXNy+drHPWp+zqum1re59Wf8A&#10;BNH+1Zvih4glCkW/2FWY79ykmdcYzznbg49S1ftmMAc9q/LT/gmp4au7Lwjq3iO4jZEuruRIy67W&#10;KoIwewIAIxg+ma/UK+uks7Zrh+iKT+QzXwnGVZVc0qypbaH0+VVUqLk+h5H8YvjZ4E+C+g/8JD4y&#10;vBBGzpGiDLO5J6KgySQCTx2r55sv+CgX7Od0ivcanLCS2357eXj5QeSFOATx3r8y/wBrv4xS/FH4&#10;s3mkxyMbLR5DBGobIeZWKSEA9BwVyOc+1fIzI8cDxAFhlztJA6DK7R36HpX1+VcB0a2FhUxUmpNX&#10;Z5E8yrVJOrCVlfT0P6X/AIWftIfCf4x382meANS+2z26hpVEcihRn1ZQvY9696+1W6nBYDP9Divy&#10;2+Cg8Mfse/BRvF/jrH9r6yN5gQ5aRgJWgiUHbj5Cqk8c9a+c/jd+0H8fvFvhdPG0l7J4V0i9dU06&#10;0tci6uw20lpDglFUOvNfM/6r/WcXKlg5Wpp2Uns31sdVPOuVcvxO5+6v2y1AL7xgd6nWWNuQa/mZ&#10;8DftR/HfwHrUF7H4ivruFJFkuYbsiYOucEbWwTkdCOmBzzX9DXws8awfEHwTYeLIFZFu4VZlcYIY&#10;DDfrn8K4s+4ZxOUcsq2sZbM9LDY/2r5JKzPUAQaWoh96pa+bPSCgnFFNb7poAb5sfc1HJPCoGT1O&#10;Ko3MohRpZGwo5P0HWvzc/ac/a21XQNSf4W/Cq3e71lygkljj84RZYFgFXOWwCTwQBg9a78uy2tjq&#10;nsqK23fRHDjcdDCq8tT9Adf8feEfDUDXGu6hDaxr95pGCgfUn+XWuFi/aH+Cc2oHS4/Eti10MAxC&#10;Ub+Rkcd+Dniv53fHdj8Up5zqXxEtdVaXIg8y7imGFJJVQdoGDjPBx144rzS+V3UfbBJjawdCCQN2&#10;W+TJPGcgnJ9eM5P6LhPD2nWhdV7+atY8Z5rWbvZeh/WJpus6Vqdslzp1wk0UgBVkOQQelagmjLbc&#10;jNfyx+APi58UfhXfpf8AgfV5rUpIzG3LtJbkv90eXvCfNkYOOe+a/br9mf8Aa88O/Gezi0bWsWOu&#10;oG8y2xhZArABouckYIJHrn0r5zPeDcVlsXWj70fLp6noYbM4yahU0Z90bh0paoxXUcjKAev+FXQQ&#10;a+NTuev5oa4JximKpA5FTUUWArSRluAK5PWvCWi67ZyWWsWiXMcwKPHIqsrKc5yOnSu1prKDyauE&#10;pQfNB2ZnUowqK01c/LP46fsJaPqNy/iH4XI1ldO5laAuxhLEg9N67FOSSF6Y461+XPjLwH4o8Baj&#10;Jo/iPTpNOueFCS/JlcDJySwOSD0OAcdq/qGeJZcg815J8Rvg74P+JWkSaN4nsorlGHBYcg4OCMcj&#10;Gex9q/ROG/EHEYG1DGXnDv1Pic44UVWXtsI/kfzQyCUSK5HyYBZTnICgr+Rz6Z46962PD+s6nodw&#10;up6JezWFzkYmhk2OMAcgryf4eDnI7+n3R8c/2H/GHgia6174f/8AEy0zBfyM/wCkQqADIqAJtYE5&#10;2nKsBwS2ePgx9O1HTnewubeWMIpLLMpTb7MjAgD5ccg9Pav23Ls4wedUeai1Luv8z4bE4arhX7Kq&#10;rM/Vf4Bft/FHj8PfGrZGh2qmoRAbNzOAfNUZIxuzkfLtXPHb9StC8Q6N4l02LV9DuEubeZFdXQ5G&#10;HUMv5gg1/Lk/2UQwyTiULICACS207jkDnIGcAnIyM8dK9g+EPx++JfwWvhc+GJ2lsXPz2825oGHJ&#10;YgBlCtnHK4z/ABA1+ecR+G8cQ5YnK1yv+Xp8ux9HlHF1TDpUcZ7y79Uf0jUV8qfAf9qzwP8AGWCP&#10;TWJsNW25kt5eOcgYVujZyMY5PPFfVfB6V+NY3A1sHUdDExcZI/RcFjqOMpqth5XQUUUVyHWFFFFA&#10;BRRRQAUUUUAFFFFABRRRQAUUUUAFFFFABRRRQAUUUUAFFFFABRRRQAUUUUAFFFFABRRRQAUUUUAF&#10;FFFABRRRQB//1/38ooooAKKKKACiiigAooooAKKKKACiiigAooooAKKKKACiiigAooooAKKKKACi&#10;iigAooooAKKKKACiiigAooooAKKKRmCjcxwBQAtee/EP4n+DfhhocmveLbxLeKPHy5G45YLwucnk&#10;184/tIftg+DvgzZT6FpI/tLXXiYxwRtgRnYrqZD2BDAjue3Nfir8Rfiv44+K+vS+IfGN5JJOkpEU&#10;ajCwh2ztQZO3pjBzj7pyea+74X4GxObSVWr7tPv39D5POuJ4YVezwtpS/BH07+0N+2d4y+J88+ge&#10;CTLpujPGYz2lm3qQcdwBnjGD+VfD2Zp4wLt+WV24JYtuODuJzyQOPUYNOSZPJjuCAAc8IwyuB1PP&#10;HXJHBFdT4S8LeIvHWuReGvClvJcXswCpEnU4ByW5woypyfy4r91wGXYPJcO1h0oxW7e/qfmOKr18&#10;VVvV96T+ZykUcBGZG4XkcjBzyce/JOPSvr74G/siePvi1LBqureZpGiyn5pJVImlTeu7y1bkHGQG&#10;I4PbFfdfwA/Yk8N+CEtfE/j/AG6lqo+dYGGbeFmXBCq2Q5AJXceD1xX39BYQ24Hl8Be3b8q/MOJv&#10;Ef33hsqXrL/I+ryXhGVa1fHOy7Hkvwq+BfgL4TaOmmeFbJEb+OZxulc9yW688/nXsiWxVNnFTx1N&#10;nNfklfEVK83Uqyu33P0fC4WnhoKlSjZEQRgetPC4OadRWJ0XCiiigAooooAKKKKACiiigBpbBwaz&#10;NQm8q0kmPG0E/l/n1rQfrXFeO7me08KahexZJgt5HwOCdqk4BOeT2rSlDnmo9zDFT5KcpLsfzk/t&#10;N+IbzXvjx4l1aYtdJBcfZ49wwqpE7qE9CM5X3OOuMV+jHinQ5vDP7AXlalNJbyQ6PcBgw2ncwnRA&#10;QBwTuUf0r8l/GWoS6l4o13VLkhftd7eO21iVIad3YAehP47RnPHP69ftVWt3B+yVZwWUrtAsEUbD&#10;HDfu5BmRjjCggHqOQO3Ffs+dUuX6hhF/MvwVj4iMv3Ti1e6X5n4oo10ipGylyrZUjk5YYZs8/fBw&#10;fYetfRnw90vVPFfgCy8A2UTtJrmupbFk3EskcO751PGFK8EDrkdq+dIiyB4rcFMsuMvgqQwOB6/i&#10;AfWvvP8AZM0fUdV+I/gmK4keQ2WoXdy21t5RVthEm7pgHcSevTI5Jz9NnVX2OGnVXRN/cnYdWn7S&#10;S9Tpv+CgckjfEHRNJDiWGCzl+UbQyHfGFAHrk4zjIXjgV+fkMmy3nvivzBFQjCgLg4JHGM459+3t&#10;9r/t7zSj44NZPcCQJaIwiWTlMshAXcQDnGQcdq+M7e+ErIUdZJ4HbDE4yH6cgkD8yBjBJrk4ejyZ&#10;bSb6r9S8LFRc0+7/ADP6R/2X7BNP+BnhmBMBfsEJGOhBQHIOADnrx/SvfJpDHGX7AV5j8FbKLT/h&#10;XoGnwZ2RWEAUEYONvGRgY47djxXoepkw2EsgOCqHryOBX4Fjpc+KqPzf5n2NO0aPurofjT/wUR+K&#10;t7deIbH4cadKTHCpuLoZ+U5OY1I6YzGTxzkV+ZNnFcIsKRlfmTaEweoDH+QJ6A5xzzXs/wC0LrU2&#10;t/G7xPdXDnK3s0CHc2NkMzqvGeOhyPc1wXgPT31vxPpelwSlpLy4it+uF3tJwCOhBxzmv37J8NHB&#10;ZdBR6K/z3PkacnLmc1uf0W/Avw+fCHwP0vTj/BaF2G3By43kY753V+DP7TniRPE/xn8Qagr7o7aZ&#10;rWJuQdkcknTk9WYkYGMYr+ivV0Fj4AnGn4VYLIhecAKsfY9sAde1fzA+O5b7WvGurXwVds17O6eW&#10;y4Vd52qWY5IwAB16DvXxfAf7/FYnEy3b/M7MfH97TS2Ub/odZ8FtFl174seHtKVnJm1S1fKgZXFx&#10;GzHnI9W6elf08aLZrp+lwQr0SJFGO2FAr+fH9ibQoNe/aF0e4YjFlFJdOuerRmEKdvcZY8jIr+hu&#10;SYx229ey9687xExDni6dDsj0Mt5bSqtWaPyH/wCCmXii0uZdB8FQynz2mF26E/LsVJY1J/4GwP0B&#10;PavyXfddtA8savJscMdoYgrnG0AZ+UEHIx19q+6P27737X8bTDb3AuZYrGKN9jZaLE9xgEZwGwB1&#10;HO7njivjfSo7ObVoLe4k8uMShpMsVABYAso5zs6jnnHOa/QuFqKpZdSjT3R4lOslN1JdW2fpF+xZ&#10;4Dvdc+I+gajOnmWfhKxS4Uj5gLq/SRW5yW+7t5Y8gg8Vy/8AwUh127b4ladoSSMyQ24lYA93eVEG&#10;DxnAfnv06Eg/ef7EPh5rT4Rz+IriNVn1e6a43ZyzRmKNYs4AC/Lj5QODXwz/AMFDPCeoWvxR0vxT&#10;doohubQQlsjAdZGZTz3Cs/Wvk8BmEK/EUnO1oppef9Mv2SWGpab639T86YiUZBIoR5JFjwM7y0gb&#10;kA8e5Oc9jk4Nfp/+xH8PpPFHxXl8SapBttvDGmR2cIcFVFz/AMtNuOMhZGXjoABX5weHkhm161uN&#10;wcwSptQuhVirEsuGYAYI3HjgEY6c/wBCv7I/gaTwb8H7EXgP2nVAuoz5OT5lxFGXGe3zDOK9bjjM&#10;3hcB7NP3pafIvC0Y1MVCMloj82f+Cjt1et8TtF09ZCYY9OeRgpzukMrYGOm35M84xz6jH54Ixs97&#10;nIfdtVB9zYGAwuAevTn0HJr92v2w/wBmnU/i3YjxN4TAOs2Ss0SYAEoVXbyyeOXfaM57V+OOqfC7&#10;4j6NqT6brGg3yTRvsH7ourFG52tn5gMZ78dSK14TzbDzy+GFjNKS3u7ETl7KUqc9rn9CH7Nmj23h&#10;H4GeF9JTAEWnwDsM/u1GeCfT1rhfiV+1No3h3xVYfDv4fWMniPxBfTiIwQH93DGrqskkrgEDZuGQ&#10;fcV8OfCLTP2zviL4W0/wg1xN4c0OOBI1vZkCXGz5SuxQ4cHjvtGDwTX6M/BH9nzwR8F9Ja30dWut&#10;Qnx9pvpsNPKQzMCzY/2sHHXAzmvzPMsHhsJVnVxNRTnJuyi/zZ61CvicQ1CnG0e573p8sk1pHLMn&#10;luyglOu045GfY1cbkYpY49o4NNYivl3Zs9yO2p4L+0Xczaf8INb1CKYRMlrNtLA4JMbAAYz8xJwu&#10;e9fzSIkNys7F3EkpeRXJXkt8/d8qSFJOF5Ix3r+p7x74ej8WeFr3w/KRsuYXiOePvqVznBIIzwe1&#10;fgx8Sf2QPjd4I8RXElhpcms2IZxbfZW3Dyg7CJHyQdyrgkng49TX6f4f5jh8PCrRrTUW3pc+WzKh&#10;L617W2nKjw34WeE9f8R6zFpujwlrjV5EsYCcrtEzpvccAgBCcMQf1r987zwtb/Cb9n6TSdLAh/s/&#10;T8llAGZFjyzdOpbJ6dzXyx+xB+z34t8H3j+NviBafYpURorS3kAZgreWTIT6/IAB1A/Gv0W8W6Fb&#10;eJfDt34ful3Q3cLxOCM5V1II4rk4vz+GKxtPD0neEHd+bFhMFz0alaWjkrI/lZ1R31nULzUZyzz3&#10;MkpaaQbWV3OSzdcFiSG4OMYr6b/ZD+GTfEj446bZY22OmH7fI2BtL280TRp9Tz0zxzkZFY37QH7P&#10;/jv4Ma3di+iMujNM4s7lQX/d7n2iTH8aLGC2Qc545JNWf2cfjz/woLxrceIWia9sr6IxyCMKzq3y&#10;kYJbnrlsZ6gY4r9DxmKWMy6Ty2ScmrLXvuccFGKXtNl+h/RpG0dtAIVwgVcdcdPz4/pX44f8FGPF&#10;djqWo6Tolncq0tvIzsiFX2/6wZYDnsMAYPJr1K4+Kv7R37S8Mek/DLTX8MaRKxWfUbkkM8RXjylw&#10;GBO1geO4GRXz/wDtR/ssP8KPA2la/ossmpXKSA311IpeSWXyywlZi3yKu05BJ69c1+fcM5dTwGYQ&#10;+uTXtHtFa/e+heYYyWKjH2cWoRauz86QtzMgaHIbe6FTu5JweW6nPOD/AA9K/eT/AIJ//Dk+F/hC&#10;PFd9Cq3esyGZWA5eBlVoSfcgk/jX4ajbBfF94dWI3EyYUswVkAO7gc8k5yelf0o/AyfT9C+DPhu2&#10;aRVEOlWm4nAxsgQHPPYDJr6HxGxMvq1OlBP3nr52OnBqmqylN2UdSl+0j4i8K+Hvhfql34v2NZNb&#10;SI0TY/ebkYCMZ4y3Tniv5snmhlujOhRYJpWwHYkRQ+ZwMAncFVtzAYI2+mK+4/21f2gW+I/iybwh&#10;oF0z6TpeRIEJIkmX5gcfLgLnHckg19DfsOfsuQyWafFL4lWjSSTK4s7aYAp5bo0bOyEY+cNkdOor&#10;nyKrDh3LXiMV8U9omDti8TKpHeWi+XX5n1T+zX42+Evhr4Q6H4V8O67Z3f2OziSR/OUszhV3M2cH&#10;JyDyBk1wn7W/7Rmg+FfhXfReGNRjnvNQR7SIwOJCnmI6mT5c/c4P9RXTePf2IP2evEe25XRhp537&#10;m+xO1vuOMYbYeeK/EX4yS+EbDxpd+G/AEAt9H092gQszOZW2/M5JySRIXXJPavI4cyjB5ri5YmnK&#10;Tad2mtPvHjKmJilg5Ky790eY318895JeTg7pC0khb/pryWJz1yST7nNe5fA/w1o2s60/ivxYfK0D&#10;QLc3l3gFt/ksu2HIBVmKuwK7vvZG3jNeICxu2ufOVTKrMAsbHHmYXtgnIB6+2e9fafwf+FOofE3x&#10;dpvwQsnMmj6ey3/iBixXdKSqNb7lIBdFZFK9iSe1fpmcYmnh8LLmlZJfcuv/AADzqt5WwsVv+CPc&#10;Phn8OfEX7RPiO4+PvxdD2fhnRkL6VYSMQp8pQScNj5d0RLA9eMd8/Ef7SnxRj+KPxFvZ9KkYaNpz&#10;tbWUYyseE+VpDgjAfbyRxwOOtfpT+3F8S7f4beBbb4X+E5Rbz3yeQIlwxWEqVcjpk5IwSe+enT8Z&#10;HtkaJ1j+bIBXnhlIJww5wTznPA9wQT4XCtB4qX16qvdekY9Eu9vMdOjGNSMFHSGl+7IlBt42h2Mr&#10;AFURFyWYjKjAySfrknI5r+oD4AeFrrwh8J9G8P3SCOWK3QsvHys43EcAcjPPFfjB+wl8GG+J3xRX&#10;xVqMTHTdAEc5fduBuVZTHGQRz8uT9MZ7Y/oGs4UhTy16DgV8n4i5tGrVhg6b+HV+T7H0mWUuaftr&#10;FuNcc1LTV6U6vzW99j3QpDyKWigDG1XSItVsZLC4P7uVSrD2Iwf06V4x8PP2bvhp8M9bv/Efh6z3&#10;X2pzSTzTzHzHDSsWZULcqpLHgdjjpX0BRW0MRUhFxhKye5hLDU5Pmkjh/E/gTQvFejz6LrUKTQXE&#10;bRSKVBBVgQeGBH8R7d+c1+Yv7R37BOmiyuvFXwlDQz/6yWw48twqrny+4YBThTkMSFwBX64NWdcW&#10;4dixOB9K7suznE4CXPQm7duhyYzLqdbXZ9z+UTXtD1HRtZu9E1iE2lzbO0TQupBVozjIyMn5lIBB&#10;we2Ko+G7zxBo/iC01nQ5Wh1C2kRoZFwXjdSGDZcHnIHHQ1/R/wDGf9nHwD8ZNPC6papHdxkbLiMB&#10;JFwegYDOB6dDk5r8x/iD/wAE+/GuiQSv4Z1OK7QRDEEuUkcqeP3nKDPQ5AXPXiv13K+NMFj6KpYn&#10;3ZPc+br0qlBtVI6fzLY+uf2Sv2u9O+I+lWnhLxxLHBrypwxIRbgKDygOPm2puZe2ePf9C7a+iuIl&#10;miOQwyPp2r+YvxB8JvH/AIM1CIXbxW0qcEQ3C5jZCu4JhvvEsORX1l8IP23/AIoeApV8MeK7ZvE8&#10;WcW7RsPtTICEAI/iJCsxIB5yMAEY+b4h4K5lLG5Y1y722+46suzuHwc11+J+5qTBzipqxNIuxfWk&#10;d3tKmRQ2CMEZ9a2s1+ZyVnY+rTur2FpDyKSnUhjAuKQpmpKKAM66sRcpsfGD147d+K+RPjT+yB8P&#10;viwhvpl+xX4OftEICsQWLNuAADdTgnocV9lt0qtJGGFdmCzCvgp+2ws3F+RwY7LaOMjyVY3P5sPi&#10;38APiH8FL8p4jtzPaLJmO8iU+W6KcnOenBPHzHivFjM4ZhncUBIJz0BGAMduckHBx+Vf1K6z4W0b&#10;xHYzafq9vHcQTKUkjkUMrKQQQQR3Br8o/j/+wfJbyXXiv4XyMV5f+zznaDkZ8ts/L8pxg5AwMAV+&#10;1cN+I1PEtYfM9JfzdPmfnOb8Mzwl6tNcyPzWg1270+8h1XTZHgurTb5Tw5XaUPGCOQAByDntX6d/&#10;s5ft53lqYvDXxkYvE5VIr4KA25s4EijseMMBj15r8vtQ0+70m6ltb6M21xbkrLDIMMhIOeOv4cgH&#10;uKr/ANoISwaTCqSmA24AnJAX5jkZOeM4PSvuM44dwWc0lColLTRrc8HBY6vg5KeHbT7dPQ/qq0XX&#10;dI8RafHquh3Ed1byqGV42DAhgGHT2INa1fzh/An9prx/8C9TAsJjf6Wrjz7HeWDAjaChYYXkgYPo&#10;OK/c/wCDPx88AfG/QF1jwrdKJgWWS2dh5sZB7jjOQQcj1r+fuJOEMVk8udrmpvaS/XsfqeTZ/Sx0&#10;eSfuz7f5HttFFFfJH0AUUUUAFFFFABRRRQAUUUUAFFFFABRRRQAUUUUAFFFFABRRRQAUUUUAFFFF&#10;ABRRRQAUUUUAFFFFABRRRQAUUUUAf//Q/fyiiigAooooAKKKKACiiigAooooAKKKKACiiigAoooo&#10;AKKKKACiiigAooooAKKKKACiiigAooooAKKKKACiivOPiT8UvCXwr0KXxB4suVghiXd8xwTwThfU&#10;nacAVpRozrTVOkrt9DKtWhRg6lV2SO51HUrHSrV7zUJVijRSxLHAwOTX5QftF/t3SagZ/BvweIMY&#10;JSa/IJ7up8vlSDwpBwRzXyn+0N+1P4r+NWsyWVgX07SoZH8tFJVpFAGDIR0GFJ2Y4JOec18swiRs&#10;AAYBC8Yxke57EY7Cv2rhTw8hSUcbmiu+kei9T8zz3iurW5qOEdod+rJ9Tu729mlu75pJpGcZkkO9&#10;ieuC3Jzx8vcDpWUAkLmXAbJZj6heuPp6/hXRWGlahqt0mkWkTyXE8gEMcaszFnOEA28eg9Oa/Uv9&#10;nD9h3TLOO38b/GSFLqaULLDpxG6IKwBxNuUAlSR8pHUZya+3zviLB5JQ5qz1+zFbnz+V5fWzGfJS&#10;+bPkD4B/sn+PfjOP7XniOmaOOGu51JMpyARGmQW4ySxOMjFftb8J/gl4F+E+kpYeGrRVlAxJcMA0&#10;shGfvORnAzgDsOK9csLO0tbdYLeNURBhQoAA/Ae9WygXhRgV+A8RcXYzOZ/vZcsOyP03KuHMPgff&#10;+KQsdtCBlRjPXFTiNQMUqcKKdXzHSx9GkIFA6UY5zS0UDCiiigAooooAKKKKACiiigAooooAYw71&#10;4V+0XrlxoHwc8Q3ttnebG4QEHBBaJgMH1yRjHPpXurHC4FfHX7bOr3Wnfs/a55KYDqkbMcYCu20n&#10;npjOQeor0coo+1xlKD2cl+Z5+aVOTDza7H8/WmWl1qWq2+mwoZLi6ZVEQUklmO8hQ3JOQTksBkfS&#10;v2V/b7nfQv2forCaNCPtVuGZcqANsrHA64wvqa/L/wDZ/wBDtfEfxv8ACOjyIrwtegNgkKdlvJMN&#10;zegPP1zX6Zf8FHpkk+FNlBHG6s+oxENjaH/dTN5eRz8yq9frGdz5s3wOG7O585GKVFu3Y/GKwvLa&#10;YGAowbkZCbj8wA5+U5AwepGenHWv0l/YG04XnxHTUiGdrLR/lIGY42kmjGMckORuPOTt496/M+G3&#10;g+0NhDHJuQMZCdpZDuPTGB15Oea/YD/gnbp1jNYa34khQvJtjtFy4J2R7JArDaOQz5znpXscX1XS&#10;y2ol1t+YqdNVKqjc+Kv2yrq/1H9onWhKIzLC8CN94Kcwp8zgkjKliFVf+BZzXzrYw2r3NqUzuaRF&#10;2soQA8AYOcAFWI6e1e2/tT3Ub/HjxHP5axsJo0wQVJUQQKuR6Y4B/iXnpXkWh6hZ/wDCRxtcR4Yz&#10;KjnHIy+enYErx7EjvXRgoyjl9O38i/Iii+a9utz+pjQIBaabDEBt2RhcdeRx1Bx2p2tXEkFmzohf&#10;g8DH9a0bYKIxtAGeg/GvB/jz8ZfD/wAI/Ck+savlmZWjjReWeQqdqgehIAz2znpX8+0KM8TWUIq7&#10;bPqMTVjSoe87XWh/PF8apZZPi34mV1TzTq99kL8uX+0SEEk8Y2/N+OPStj9n8WZ+NHhHTrl18g6z&#10;Z7zwcfv1xk4x90EcevrW78X/AA14z8R3ifF3XNHawtvEd1LPbkAqgWU7oixK8rKrrgsVyenTA8Q0&#10;S+m0/UItW0xn89ZI5bdssCSh3BlweW3HAr+g4SjistdOMknypejSPmaE2467o/p3+KF1cL8OdTtN&#10;KkSJpbKZPMdgqLmMruORjAzk+wr+Yq6R4ZXyodllIyh3fKSfmQtk7TywzuO3sa/Ujwl4a/ad/axt&#10;LPTfHko8PeF7Yxi5ZI2ikvghOVw4zgbRnjGGONwr1/4i/wDBO34c+IpIJvAd1JoU8UaQuceYkipn&#10;bIygqRIP74OT0I4r4HIMxwmROpQxM7yl1XT1OlU8RXqOty6W5T4D/Y6+I3hL4W/FiHxJ4znW0s2s&#10;ZrVZ2Q7RI0sZTLDIAbYQc5wR16198eL/ANsDxJ8UdWHw3/ZhsJNavJQvnX+zFvbxyA/OWYgAjDYz&#10;1KnBJrjvCH/BM+1ttUE3jnxIbyzDZMVpD9nkcZGNz7mxwCDgZPrX6I/DP4RfDz4TaGNB8DabDZQs&#10;F8x1XMkrAfekc/M55PJ9a4OJs3yzEV/rmHTnO1tdl8jspYGvJWb5V+J8FeIf+Cfuh638N4tOgv2b&#10;xV55u7vU59zpPI6YcOpw3l8ZQEgg+xr558K/8E8vjSniKOfxPdabbWKSJ5jQuzttDAuVTaADt5Cn&#10;IOMHOTn9zvLi3bsDPPOPXrR5cZPQfl6V4uG4tzDD05Uqc9+52RyqkrNM5jwn4a03wp4esvDmngiG&#10;xgjgj9cRqFB+pA5rlfib8I/A/wAV9Fm0TxhZpdRSrtOcqwAzgqw5U8nkV6oFFNxng14FPEVIVPbQ&#10;laR3Tw9OUFSa0Phvw1+wJ8BdB1mLWGsri5eKYTqs88kiBlfeuEJx2H5D0Ffbdpp9rZxLFCu0AYA/&#10;GrPlqOQKl7VvisfXxT/2ibZNDDwpfAiJ7aGTqKiOnWZIPljjOPx6/nVtadXKvd2N5RT3RVWzt1+6&#10;uKmESAYFSUUnruNKyshNoppjU9afRRYCubWJiSR1pjWNszBnGcetW6KPMTSe5VFnAO3T3p/2eLbs&#10;HA9uKnooHYybrRNNvY3iu4xIsg2sG5BHuDXJxfCr4dxXK3aaPaCVOVbykyOQeDjjkCvQqK1hWnBW&#10;hJoxdCm3zOKM1NLsYU8uOMKMY/DOcfT2rI17w7pev6VPo+qwrPbTqUljflWUjBBB9e9dQTUB64xW&#10;cZuMuZblSpwlFwa3Pyt+I3/BNrw1rmrz6n4D1h9JSbaRbyRLPEm1VUICGQgcZzk1yth+yH+1rF4Y&#10;Hwz/AOEysYNDQeXkK4YxrhUVQF3dFDEb1BztJIr9e9gBHHSmeUnoBX0MeK8dyKlUlzJbXV7HnVco&#10;o1NGz85vgp/wT/8AA3w81aDX/Gc5167gB8pJUCwoxZWDbOSzDbwWJ/Wv0Ps9PtrG0js7ZRHHEqqi&#10;rwAFGAB9BVxVTPQVIRxXkZhmWIxs+fESudVDB06OkThfHUlwmhzLboTuwGIO0gZHI75+lfyxMGku&#10;ze3iESMTIflGVAHH3jkkkcnoCcnOa/rGu4o5gEk5BPTt+Nflj8af+Cd9h4l12fxD8NdQSwE53yWs&#10;6s6BlAwUYHPUEkFTya+z4Fz7D5fOpTxT5ebqeTmmFqSqKstmfmL8PdJvNS1BL2xtGurmRttnEFJa&#10;WdzgnuFEJIZT2JJPYH97Pgn8Jbb4E/DJLVAJNSlP2m/mfhpbh8BiSccCvIv2V/2PR8HL6TxT4uuo&#10;tSvo8izVEKrbgh1dly2C0itj7owMivuLX7CO+0W4sBkechQkcHnHIp8XcS08dVjhaD/dp6vv/wAA&#10;xw+Aly1MRV315fQ/mg+OfxAvfiL8XNW8T7zLFJcRJAxx8yrFGiMFOQMhN5Ax8zewx5JpNre6teQa&#10;TpkTy3tyXEcZyXdnBcKMf3gpLZ7Cuq8Z+GNS8GeKrvw5rdvJHPBN5QV1KuQ2ArjGeoKlTnjJ9TX2&#10;D/wT58E+F/EPxqfWfED/AOlaLbie2hPA82TfGzEY5wpIHoea/UsRiqWX5asVhldQijzqOvLTctz9&#10;av2avgva/BD4b23hMss12WaW6mUf62RiRuz1+6APwr6MVUTgcVzGs69pWg2bXl9MkUaclicDoT9O&#10;grjfAHxj8AfErUNS0vwXqcWoS6W0a3BiO5UMoYqNw4z8p/Kv55xEq+JlLFVY763PqsPVpUrUE9Ue&#10;upjHFPqOPpUlccdtDuCikyKM0wFpCcVGSMZzVee7ihAMjAD3os3sTKcYq8mWM5NV7hiqkg4NZcuv&#10;aVE4R7hVZugyOfzryX4wfGXw98MPBV94t1CTzYraMlQjqGL9FVfUlsD6c+tdFHBVq0o04Qd2c9XG&#10;UYR5pS0KPxq+OnhX4L+HX1vxFMAWYLGg+9IxwCFHXgfrX4n/ABd/ay+LHxX1GS2S5bRdNkOGhhYB&#10;miXIKPIMsVdTynyjJ43cZ8k+LvxW8Q/GDxfc+JtUkaWKSV2t4GOVhjZmZEAPAccF3x/MV5tIiaVC&#10;LQKHuZHEihckrkdQFBydxzt5yTyCQK/auH+EsPgKanidam/l6Hy05yxM3VxW38qey8+50+kad4n8&#10;c69b+HNBSW6vJC4QEbmztaRmyMsPlHZf4ecdK/d79mj9lbwz8CfDMEuoJHd65IgNxc7V4LBcpHxw&#10;oZd31NeWfsWfs6ad8MPCEfxK8UQoutamiTBXGfIjIfaqlicFo3w7AKT3rh/2jf26YfC95c+B/hfG&#10;t3d28pilnJJjVonGUXb1OABndjk5GK+bzjHYvOq39nZYvcju+htF0qK566v2S/U/QXxZ8W/AXw+0&#10;/wDtHxNqcFlB0DSuOSRwOMkn8K+W9a/4KF/BuzuHTRnn1CNFOXijYDfn7o3AZGMnNfhf4i8X+JfG&#10;dwdR8U3Ut+8S7leV2mXjk+WAdqgjHTjNJoui6r4j1CLRNFtJr26l+WKKBC7x7gSCNuOiliQ33cZ6&#10;162F8PcJRpupjqjb69ET/aWJb1ml8j9ytB/4KI/BPV2P9pzXGmoTw0kTMMYz1QHpg9R6V9l+EviD&#10;4Y8cacmq+Fr6K9gl6NEc9z26jp3r8mvhR/wT4v5bFPEHxd1H7G7/ALz7HbHDISFyrOcgAJlcAdgw&#10;71N+z1quhfDL9qWD4ffDe8ubnQtQRoruOSTzEjuI4WeJTtGAQN2e244/hr5fMshy+vCq8qm26au+&#10;33nTRzStGvClV15j9m1ORzTqhgOUqavgz6YMZppRT1p1FAEZjXGKrSWsDkswySMZNXaiYAHijzE1&#10;dWPj74//ALL3gv4t6PPNHai21XGYbmP5XDdPnP8AEuCeCD9OK/GD4pfCDx/8G9WbSfE0H2eGQMI7&#10;pAzxyrgFTuPI5bByByDjiv6W2ijYYcAjryK4Lx18PfC3j/R30TxPZRXdtJ/BIu4dCMgeoycHsea+&#10;44a44xGVTjTr+9T7f5HyGccLwxCdTD6SP5f4VlhDTttAQFjtGckjjjI4BOc9q7Pwr4q8RfD/AMQQ&#10;+K/Cc7WV3aBXjZRnIDqcSI2NyZUZHrj3r67/AGiv2Q9f+HtzPrXge1fUdI2ljGuWkhyclQB80ile&#10;MAcAHnFfD+pQtHdTfvEeaNSxMb71LbCxwf4sdOvUdecV+95fmWDz3D/u5cyktV2Pzmrh6uHqcs9J&#10;I/cT9mz9tDw38S4YPCfjyWPT9dVVAdiBFcnByUPQEEZKn1r70BDDI5Br+Te0upbC6+3KW3K24MGw&#10;wkHCN0yGDDPBzkjB9f00/Ze/bkm8MrD4I+KcstzYDKW96wJeIKo2o/HzABTyD7nmvyji3w7nQ5sZ&#10;lavHdx6/L/I+6yXidprD456dJf5/5n7K0VR0zU7DWLCLU9LlWe3mXcjocgg+hq9X5I007M+7TTV0&#10;FFFFIYUUUUAFFFFABRRRQAUUUUAFFFFABRRRQAUUUUAFFFFABRRRQAUUUUAFFFFABRRRQAUUUUAF&#10;FFFAH//R/fyiiigAooooAKKKKACiiigAooooAKKKKACiiigAooooAKKKKACiiigAooooAKKKKACi&#10;iigAooooAKQkAZNL05r4y/aX/aw8N/CGwfQtBeK+1mVWHlZ3CL7mGkAI+XaxbqMgHBrswOBrY2qq&#10;GHjds48dj6WDputXdl+foemfG/8AaI8B/BXQH1HWrgS3TKfKgjILuQcYA+v4DFfhR8ZPjp40+NWt&#10;f2x4vuvKt4zm3tE/1UZ2+2WbnguOQMY71xXjbxn4m8feJJtf8UXBubuZmJLD5VUyH5V5baoPAGMY&#10;x3Jribe3kI2qV8yNdgDcAAZz97qTt6da/oPhXg3D5RCOJxEVKo+r6eh+T5vn1bMJPm0itl+rFWaW&#10;ckx7lx9/LA7ucE88c5I55yw716R8Ovhv4w+Kerr4b8GWL3F04w7EERRbmUF5Cc7RjGTgZr0r4Cfs&#10;1+NPjXqIkjha00tGBmvSPlywOBGPlLNuUAkAhepr9yfhR8HPB/wi0GLQPCNkkKIMSS4HmSE4yzt1&#10;LcDPbFc3F3HFLLObCYT3qn4L1NMm4fqZhLmn7sO54n+z/wDsn+Hfg+8WtXjG+1JoyskzgHBJJ4Aw&#10;BgELwO1fZUaBQFHSlEZGABwKmXIr8Ex2Y4jHVPb4mV2z9SwGXUcFD2VBWEVQKfRRXIdwUUUUAFFF&#10;FABRRTSyg4NADqSjcKY0qLyTSbsA8mk3VQn1K0tFLzuFUZOTwOOv+fSls9SsdSgS6sJVmjcZV0IZ&#10;WHqCOD17VVna5Kmm+VPU0KKQGlpFBSDpSFgvWmh1xii4ELnmvz+/4KG6ksXwOm0xZNvn3dujjHJB&#10;lBGM8dQK+/5Bu4HpX5Yf8FIddsn8MWGgrtDy3CK/cqF2sQfYg4z2z1GMH6DhOh7XMqK7Nv7jxc6n&#10;ag4d2kfKP7C3hS61v492N+Y2H9mxyTbiPlB2SR7sfV/r6819Vf8ABSu/I8E6PaiUSBb5WMa7gxIh&#10;uO/3e4HIzmnf8E0/Ah0/w/4h8fTKGa8mSzBVcBhAisSPUZkOD6Vk/wDBSrUIpNI0PRlwXFwZflz0&#10;SOUZxgjqRnJ7j14+yli1i+JacVtGy/A87EUnHDXX2pL8D8kYzbLGk/lhnAwSCCSvtgiv2y/4JwaJ&#10;e2fwf1PULsYa41iZh6lPIgxn8vzr8V9G0K/1vU7fQtKge5vLuVIoo40w7b2xtBXODggnK9OenNf0&#10;S/si/C/xN8LPgtpfhzxQgS9fdcSxd4jIB+7JyckY+Y8ZbtivU8QMXCGEWGUlzOW3Wx04ClepzJH4&#10;0ftk6XPF+0V4kuZE8pbhoZSXB27fJiQSDnkALk+g5r5owYp45OdykOPvE7FbAGe2SSf9rHtX9AH7&#10;Vf7Jmm/HrR4b3SStlrtmQILllDDYT86OP7rYBJ5II4r88tP/AOCcHx4uLvy7iTTrOJS4Evms5ODl&#10;TgDjPoMEep4xtknFeBqYGFDETUHGPLr5I46uDqU6jST8tD75vv24Pgf4X8CW3iDUNSE87QhvsluA&#10;0pbazbcEjB+UjJwPWvCPht8JPiX+1F4yi+LPxqhlsfDtnLnTtMcFXk2suGdSSQu6LJDZ37ieEIz6&#10;v8GP+Cf/AIF+Hl/b694ukXxBqEC/L50SrbIwKkMkWexB5JJIJyfX7+tLVoIhEE2quAq8DA9ABxx0&#10;r87x2YYTBSnHKLuUvtPovI9Olgp1rPEttI5S58GeH9T0pdE1OyhuLVVWPynjBTauNo2kYGAMYx2r&#10;ntF+Cvwv0Gb7Zo/h6wtJWBy8NvGjHPJyQqmvWRG3YYpwVz2r5xYystIydvU9NYOj8XKRQQxxqEjU&#10;BRVvaPSmoMCn1k9TdK2wmBRgUtFAwwKMCiigAooooAMCiiigAooooAKKKKACiiigAooooAKKKKAC&#10;iiigAowKKKACjAoooATApaKKAEwPSmsiHqKfRQA0KoGAKgmVSORnmrNMYE9KTV9A06nyT8c/2Uvh&#10;58bGTUNUhay1KHd5V5bgB8kYG8dHXgNhu+K+JoP+Cd3xM8La/H4i+Hni1LOe2aUwSGIpKisGVVyp&#10;2t8r4JI6g468fsXsYjFR+U2c4r3MHxJjsLBUYVLx7PVfiebVyujUblsfnEn7Fni3xqY5fjH4xv8A&#10;VY0UobS3xBbsu8sqsqjJCk8d+TzzX2j8MfhV4K+E+hJoPgnTotPgX7wjXBY5Y/Mx+ZsFjjJ716Z5&#10;TdelT7eOa4sbmmJxS5KktOyVkVhcto0Hzw3CPABxUlIBilrgSPQKsgwcn8a5rxD4j0rw3pk2patK&#10;sUMalixOOBXUSsFBNfmJ/wAFB/iHqGieELDwtpl19mXUp9kzqRvWLY7NjOCBlB8ykntjmvUyXL3j&#10;8XDCLruedmOLeGpOSerPMvjV/wAFC5pbybw78JLYGMbgb2dTtYlQcxBGycbiRkYyOtfI1t8W/wBq&#10;74u3jQaBeavqflpGzRWMIMK9TGd2CMZXAYuN3f7xr65/Zb/Yc03X9OtPiL8WIzIj/vbOwBZEVVcF&#10;DMp5YnYpxkAg4IPWv1I07S/CvgjTP7N0i1g020iwqrGqxqOw4GOPxr7TGZvlmVtYPL8OpzW7Z5lL&#10;DTrpVcRN2PxDsv2WP2qNasP7e8S6nPpxJVl+1XztMAoOAFjyoLccbtvHJ5FfIfiCM6frjaRDqUur&#10;QmRFM53HzCM7dgYkgNnuThs1+iH7YP7Wx8YahcfCn4Z3RNvBL5d3dQH/AFgYMPLVum08FmB9Md6/&#10;N2KGxs5JYpT5xVgVIYiNd7AEZyOmODnj0r7jh6OJrU/rGOglf4Uuh5danL2rjf3Vtpa5O0CWdwbu&#10;7BxEzbUAGWY5AO3qVAbOO/8AP3D4Jfs7fFP4utL8RfCJitY9OmBilucqrTx7WVRwwYBl+ZlU9+ax&#10;/gp8G/Enx68dPpGlq4tAJJL282fLGinIAYkANvJXG0kcNs4r9Ef2j/jL4X/Z/wDh3bfBX4ZeXFdN&#10;GY1P31giYyb5Gzw7ck4YgkkEtjmjOM6rU60cDgUnVlu97IHJKL7/AJnxD8Rf2gP2g9Je6+GviLxM&#10;Lsxx+XM9sg+RVb7gYLGwZsKGwCDgjjqPlGC0kubpIgS3mgJvII+XuT36euRU2pzy3sr6vNdZluZH&#10;dgP4y7B3Y7ixwSc8/wDjp4rovBXgzxL8RPENh4Q8MW32i8mfy40UDb8gZhk542qcHOB0717mHwtH&#10;L6MqiSjp72yFGPuRk9WzC0vS7xbZp7WKd0iaMsUX5lV22jJxtGc5BYAjqM9a+uvhn+0HpHwdtGsP&#10;hj4cNzqkgRJL66Vn3sQVCoI/uoXGdvy+ucmv1x/Z8/Zo8I/B7wVFoywxXl237y5uZI1DTSFnYMf9&#10;0NtUHpivoaDwzoFvO08NnBG77dzCNVJ28g8DnBr82zXj3D4hui8O5RXnZfM9CGUVatqlR2Pwq134&#10;nftf/HUtoVjpeo2lrIuHW1t5IQeCnLSlsBtx43ggDJxX2l+yZ+xxq/w31k/Ej4izE6sdqwQRtuWF&#10;NpVgWByxbK9c42+9fo9FZ2qDMSKp9gOf0q5gg7QOK+Xx/Fk61F4TCUlTg97bs78NlEYT9rN6kiDa&#10;tPBOaAMLQAc18qe0th9FFFABRRRQAUhAApaQ9KAMm9sobpDDIm8PkEe3f2/OvzQ/aY/Yp0rXYLvx&#10;18OIxaaiiNJJbgAJMVQgbc8IxOOe1fqEUzzVW5gM0ZQruyOhPFerlGdYnK66r4WVu66P1PHzPJ6O&#10;Op8tRa9GfyraxoWqeHdUk0fWLd7O6t3JKkDIIwMlffse45rPeK3eR0mUpETkrwQM52gHvyeg5289&#10;a/oE/aG/Za8I/GfSZLsxix1iNQY7qNRnPy5Vx/EDsAPfHSvw/wDiN8MvGfwr16Tw/wCL7YwsoK+a&#10;ozHKNz/NGeOuOcnIr+h+GOMsNnUeWelRdOnyPy/NMrrZfU9nU1T2Z7/+zh+1Z4t+BusRaFrFw+p+&#10;H3k2zQks5gRsO0sPHQZbcvcnI6V+53w/+IPhf4l+F7TxZ4Uu47q2ukDAoeVbHzKR1BU8Eetfy2Ow&#10;tnYOWR5FGcDPyjpj2IxnP/1q9x+Cfx98YfBTWF1Hw3dBrecEz2hz5bD5sHGcKwz8uOMDHevF4x4B&#10;p45fW8BFRqdukv8AJnpZJxLUwX7mt70PxR/SxRXi3wb+Ovgj40+Hl1nw3NtmXia3f78TcZVh+I+v&#10;avaa/BMRhqmHqOjXjaS6M/T8PiaeIgqtGV0wooorA3CiiigAooooAKKKKACiiigAooooAKKKKACi&#10;iigAooooAKKKKACiiigAooooAKKKKACiiigD/9L9/KKKKACiiigAooooAKKKKACiiigAooooAKKK&#10;KACiiigAooooAKKKKACiiigAooooAKKKKACmsyopdzgDkk9qGZUUu5wBySa/NT9rv9rrT/DCP4D+&#10;HN2ZtUU/6RLFykBVlIDHoxOD8o6cZr08pymvmeIjhcMrt/h6nm5pmlLL6Xtaz9F3Op/ax/a7i+F5&#10;m8CeDPLn1iWPmTcGWDPG5gM/MOCF7554zX4tarqupa3q1xrGtTvc3N3KzzsScnceeAeAo+6ucdqp&#10;andXV3fNqF/I0s87sxmZi7s/GWY8EsR/+rimabEl3MILZHkdzhSANxGcZ2A7ic9ARzX9IcOcNYbI&#10;qCcbOTXvP+tj8hzbM6uYVnWd2ui7Fu1hEkZMgAJJcnjoOhxgcgDnJbP1r7Z/Zr/ZL1z4lXcPinxp&#10;bPaaGjK0ayffuV3/AMOcsF+UjPB5HGK9H/Zm/Y3uPEX2fxj8TrZ4LVx5lvaSAq7blUqZRkFRhuUG&#10;MMOvUH9cdM0iDTrOOxt8Ksa7RhQBx04FfD8YceKjzYLK3d7OX+R7XD/C88TJ18Yml0Ri+H/DGn+G&#10;tMi0bRYo7a2t1VI0QdFAwOMdR69T3rso16mmiHAwT0qYDFfifNKTcpu/rqz9Tp0o0oqnTVkhaKKK&#10;ZYUUUUAFFFFABRRTd1ADj0qrMQHyamMnOMVi6tq0Gl20l3dMqRoMkk4/U8UcvN7trkuaiuaRda6V&#10;OT0HU9P88c1g6x4j0vSNPm1a+kEcMEbyOzdAqjJr8tfip+1j41+Lvj6L4PfAfNuL6VLdtRePeF3s&#10;Y2YLtP7sMy/Pkc8dK4H9qn4UfEH4WeDbfWrnxlqOqrev9nu4XwFbzDgYMQUBCPl+bHPQknFfVYLh&#10;iVSrSoYiooynay30/Q+exGdySboR93a5gftYftTXPxA1i88KeCWlGhwgrLOgZXuJImfIUhSQnyqy&#10;lWXJHPBwf1H/AGXden8RfA7w7q1yu1pbZgBu3/KkjIOTz0A6+1fzgafAbl44iCIkEcafJlV5B+Xe&#10;CoUE8/ORzjPTP71/sFeILTWPgDp1hagY0+WeE8Y+9NJJ7DGWOMdq+k4zyilgcup08Kvdi9+vb8zP&#10;K5y9u5Sd2fb6HOakqJTg1JmvzBbH097mHrus2Gg6Zc6zqb+Xb2kTzSueioilmJ+gFc14I+IXhT4i&#10;aJH4j8IXaXtnISqyIcjI6j8M1ueJtEt/EOkXei3fEV1E8L47rIpUj8jX4WWXxD+Jv7F3xX1LwrGp&#10;u9JubiSZbaRfLVo3kkZXRuRnbt3BckDBIGa9nKslWZQqQhK01ZpbXPKx2YTw04q2jP3qMqiNpD0F&#10;fix/wUGuk8S/Fjw/4U0DL3bRmN/lJG+eSFYiD/Fkbshc9MHqK93H/BRj4b33hom70+/ttQKKRD5R&#10;wc4BO84UDccBjwecHoTwn7MXwm8U/G74oJ+0R8RLVrexGJLK3lBw7LuiTbwpxEYlc7gdxIYDBr3c&#10;kwVXJKkswxi5eVNLzb2R52MxH11xoUlc++/2evh9bfDX4UaT4Ygj8uWO2iaYHgmUxqH47DI4Havh&#10;D9vv4eeKPHHjnwx4b8J2Et5d3u9k8sfKMEjDHsPmBbPHAr9X4LFIMiPAHAHAHHpx2pj6ZFJcJcyY&#10;Zo+hKgkZ64PvxXg4DOKmFxbxyV5O/wCJ6eJy/wBpTjSi9rHxX+y9+yfovwesE8Q+IVS78QzAmSX7&#10;yQ7mY7YQR8uFYJnrxX25bpsAHYCnJBsGAePpUyqF6Vw4zGVsXVdavK7Z2UKCpRsgZQaZ2wKlpu2u&#10;Y3EX3p9IBiloAKKKKACiiigAooooAKKKKACiiigAooooAKKKKACiiigAooooAKKKKACiiigAoooo&#10;AKKKKACiiigAooooAKKKKACiiigAooooAKKKKACiiigCtNypX1r8+P26vgvrXj34aHWvCqGW+0qb&#10;7SsCjd53yPFtOSAABJuxjGVr9DGj3d6p3dhHdxtHJ91hyMZrqy7GzwWIhiYK/K/wOTGYSOIhyvc/&#10;NL4d/t/fC5fCVvZ67aXNrf20QRrcRl8sFG0KwAX5hzjOR0IFfH37QP7aviP4oeZpXh1W0/SAWwIi&#10;PPm2HOC4PyKSFJZc8ZHXiv0k+KX7D/wm+JF9JrirJpmoSHJntQozwAAUI2lRtTAxj5R3ya+YLn/g&#10;mDbRXO2z8Wzm3JJw8A34wQvzBuSM9Txx0r9AynH5FTrPGSi1LondpHgV8LXcfZzbaXQ/JtJ7iRBb&#10;Ww2p8qbI2xsQDA+Y9eB1J/nX0T8EP2aPiF8d9agnhhlstHUsragfucZ3CNDyzHaVzwA3PTmv1C8A&#10;/wDBOz4N+HLv7b4oMuudf3dz8sXzbGYlFIySyZyT3x0r7mtdGs9B0kWGmIkMVtGAiooUAKOAAOgF&#10;dub8fRjH2eWx1e7/AMi6WXy+Opsuh8U/ES58Efsg/BSPTvD0e6cbVhV5D5k06quXZvfG5jjHWvw6&#10;8R67qnijXLvWdSne4muWMkgY4OfLSPcR0wB8gB9ckZr65/bU+Jl74x+L0vh2GWQ6fox8tVxlfNUv&#10;5jjpjAITjnPOcV8U2yyyZkvAzRIjRKAr/wARyAvQ5ZsewFfUcJZZKlhvrNV3qT1be55MnCq/ax2K&#10;9pb3E1+tvbQfvJG8lNo4ZypAUEjHzYz7niv3j/Yy/Zhg+FGgnxX4jtFj1vUkDMCMNDGQpEXOejAs&#10;SerMewFfJH7Cf7OKePNRHxR8WWrx6bbgpaQSAlWm3SLKcNwdrAEHHXpX7Yw2piXare44xXx/HPE8&#10;qr/s7DS0+0/Psexl2Bc5e1qbCxR7Aynpxjivjr9sL4hfEf4ZeDbXxd8O7qO3e0uUNxG8fmCWNmVc&#10;E/wgZOSK+xmLgkN0NfnF/wAFDPFtlpfw2i8N+YWl1GVR5SKJCRHJG3zKwYEYzwRya+GyHDrFY2nQ&#10;qLRvU9DNqrhQ5oO2p9s/DDx3p/xB8F6f4usAfKvoEmGeo3jdg/hXpY5NfDn7B97qt18CLS2vwBHa&#10;SPBBxj5FwR+RJA9OlfcQJGCRXPmlCOHxVWhHo2deElJ0ouW5PRUPm+tO8wdq89TT0TOokoooqgCi&#10;iigAooooAKKKKAKkgy56Y968N+LnwO8GfF7Q5NG8QRYJO5JUOHjfn5lP49Ole8tHnmoTCByMc+1b&#10;4bE1cPUVahKzRy4vBUsVB0q0bpn83Pxw/Z/8WfBLXpbfV7d59MlfZbXhUbW+UYVyPutwenHFfP8A&#10;FDPLcoI9zKPvEEcBeemQe2Otf0/fEX4ZeHviZ4fk8PeJIhJA4bPfkqyk/X5jX4b/ALSn7MHiL4O6&#10;hPqWlWzXehuS0UqqWKBtqhXAz90sBk9Tya/fODOOaOOisJjHartfo/8Agn5XnGQVMDUc4JuD6nhv&#10;wz+K/jH4WeI08U+D7hopRL88YbKypwWUqc5zgdSeg6nGP6Af2ff2ivCPx08N/bNOlWLUrcAXVqT8&#10;8ZZmC57EEDORkc1/N7CtxEw+0tk7SB6KGJ5zx0A4xnmuz+H/AI/8T/DjxFbeKvBTmC4gZGZY84kj&#10;wA6EY5DjtnI7V6vFvB1DOKTq0rRqRWkls/Jk5PnVXATtHWPVH9TQOelFfLX7N37TXhj466D5Xy2W&#10;s2iqLu0ZjkHA+dMgZVmBA78cgV9S1/OOMwVbB1ZYfERtJH6vhMXTxVNVqLumFFFFcp0hRRRQAUUU&#10;UAFFFFABRRRQAUUUUAFFFFABRRRQAUUUUAFFFFABRRRQAUUUUAFFFFAH/9P9/KKKKACiiigAoooo&#10;AKKKKACiiigAooooAKKKKACiiigAooooAKKKKACiiigAooooAKjmmjt4mmlOFUZJ9qJZY4YzLMwR&#10;V5JJwBX5V/tc/tn3Gmrc/D34U3IEyt5d3eRNkxYLgiNh/GcKR6Zr18lyTEZrXWGwsb930S8zzM0z&#10;WjgKftKz16Luyl+1t+2TeQvL8O/hdc+W7F1ubtV5iULGQFbOMneQT2NflZJPcE+cWYgt1YgsZMgl&#10;j1z948kjnr6VZXUGlIurol2ZskeoxyT03ZwM/MKsWFtca1e29vpcZuLhvlSCIKzs2CcKpAJO0H1w&#10;O5r+k8kyXDZHhfZQSS3curfr2Px3H46rja3tayvf+tDMgjnupktoYzJJIFiQYO4+nAzkkntnPpX6&#10;4fsnfsh2Wii1+I/xChEuoYEtrZsWKW+/LbiG6uysp44BHGa3v2Wv2QLXwQIPH/xKjWTVpEPl2mA8&#10;dv8AMhUk45kG3IOeAxHqa/Ry2toIUEcShVAAAAwBX5Rxpx28TfLsrlaK+J9/Q+x4e4YmrYnGKy6I&#10;ZHbKqBeemDV6NRgGlVF9KeAAMCvytI/RErLlQtFFFMAooooAKKKKACikz1phYgUASUxiBzUasT0p&#10;CQRSbsDT6DmGea/N39vz4van4H8N2XhTw/deRd6v5iuBjiKPZuyc5XcG4IU5wRX6LXTyRQM8XzNj&#10;jJ71/PT+254xutf+Pd0ZWMx0+BIUCqCU2s7lVJXtjLYLcdh1r67grL1i8cnNaRV2eNm9dRiqa3Z3&#10;X/BP+NIPjpHDchfk0mYIfnZwRNDtyMcKAM/Pg5INfdX7enh2XUvgXf3+7etvcW0qqBkgrIp4PQDg&#10;HP17Gvz8/YZ1t4f2ibRJ5f8AXWU0R3D5TvlhG1e2SQCvsDX6v/tV6Rear8DfENtZouEs5JMHusal&#10;iD+A4r3uIJfV88oTTsvd+655lOP+xybW2p/PHa3As7zcSmCS+TlTy+0kM33eB29/Wv2J/wCCbevR&#10;X3gTXdOUsXhvkYB9xO1olOOScY9Ae4PevxlaSVmWR8l48YLYIODkjnjvX6e/8E39dvYPFmteFjIv&#10;2ea3F0p43bwUjyPbgjA6cetfWca4ZVMtqNbRs/xOfLnKNWKTP2RztAzTgwI4rwj46/FfT/hB4Duv&#10;E+ou/mIu2FUwzPISEXCnsGYZ7fjisf8AZj1H4h6x8KLDxB8Trt7nUtU/0za6qvlJMqusQxztXJxu&#10;5AOOwr8Plhpww7xUtr2Xn6enU+oWMjKv9XS1PomVAQc968b+LHwP+Hfxf0qPTfG1itz5Lb4pOjxt&#10;kHKt1B4x9OK9qEakc0pijPBFZ0qtSjJVKUrNG1WjGompI+JPBn7CHwG8LanFq81jPqE0IAUXcpkj&#10;4OdxjI2liRljjk9a+ybfTre1WOO2UIka7VA7DAGPyFafloDnFOAArbFY7EYuSliajl6ioYeFH4EN&#10;U9qfTFjRWLKME0+uY3CiiigAooooAKKKKACiiigAooooAKKKKACiiigAoooyKACijIooAKKKKACi&#10;iigAooooAKKKKACijIooAKKKKACiiigAooooAKKKKACiis/UWuhbuLIqJip2bs7d+PlzjtnrQBoU&#10;VWtnkeNTL97HOOme+ParNABRRRQAUUUUAFFFFABSHpS0daAISM9RTWUEYzU21fSjYvpSsGxAsaAY&#10;ArI1u3uLnT7iK1cxyGNtpx0ODjNb+0VWnXOcU4y5HzEVI8ydz+Yn44aZqFl8XPE1rqbkTDVLo4cf&#10;eDzShG5zwwIHHYY9M8X8P/C1x438daR4GtTKDqF3DGSpYmNXmWPfzngHIJ/u/Q4/X39sD9lTU/iT&#10;K/jrwFbgatEqxyxIQDcqXxzuUjKhmbPpn8PzX+D/AIl1D4FfGKx1H4h2csL2cixzRSKIyql4T5gO&#10;DuVVBwQQCPfk/vmT55TxWX3w0v3sY7edj4p0ZUmoSVkj+hr4b+DtI8DeDdM8MaNEsUNnbRxADuQo&#10;BJJ55OfzrvT8o4rwjw/8evhTrekxanYeILExyJkEzKrcAsfkY7sgdRXgHxa/bv8AhL8PYpbLRLz+&#10;3bxOVitGVwcdcvkKAPds85xgV+L08rxmKrOEacnJvqmfTLMKNKkpJ3fZH1v8QfH+g/D7w1c+I/EV&#10;0lrBbxu5ZyOdilsAZGTgHAHJ6V/PF8c/i9qnxv8AiO+qeY8tmJTBY2y7lkZN52SbRlsudp5HykqD&#10;t61W+Kvx8+J37QmsR2eou7xJI5srC2JkzINqjAwjSPkMFJU8kjOK+9/2O/2N9Q0i+T4ofFu2NpNt&#10;/wBEsHVAU3RlDJJt4yyvgKOVIr9AwGAw/DlCWLxzTqvRRPJqSq42peK2T06erPvj9nPwGfh78IdE&#10;8LXIVbiC3UyhDlRIeWxn3617c9wkQzIQAO/pj3r5T+O/7T/gn4K2hgkk+26m6h4rKAgysmWG49AF&#10;BUgksK/Iv4jfthfHD4gzT21vq8mj2bKx8q0bZKycDlzsJJKtgqO/frXzGC4Zxub1JYzlsm935nUs&#10;yjQgqVL3rdT+hQX6eXuZlHPf/wCt+X4VZt7hJmwpzX8seofED4gzTy6hJ4j1LzACyyG6lJcltwz8&#10;w4JLMPZh9B9RfAD9pT44eCdVi8Q63qF/q2gGdrd4rg+c0rsN4jt/4jIFB2gHGMivTxXh9iKVN1ad&#10;VN9trkvOZQa9pHTT8T+goHHGacDmvzKsv26PEXhzxxaeFviv4ak0SHUNj20gnWQrFJjY0qgDHDLu&#10;HVSTk8V+i+g6ta61pdvq2nzCe3uUEkbqchlYZUg9+O9fH47LK+DUZV42Utn0PUwmPpYm/snsb9FF&#10;FeedgUUUUAFFFFABSEZGKWigCpgIeOKwde8P2Gv6ZNpepIsscylGDjIIPY+1dOUQ9RTHiQjkUQk4&#10;S509jKtSVSLhPVM/CL9p39kTWvhU134u8GRSXugqpaROsluuGJPPWNcc/UV8QT20UQb5lwGJG454&#10;24xkcA47Cv6pdR06zvrSW1uo0kjkBDKwBDZ7EHg/jX4sftX/ALJ8/gGS4+IXgW1LabMWWW0gQN5C&#10;7F+ZFxwo2tuPYEmv23grj2VVLAZi9V8LZ+Z8QcOywsva4X4Xv5Hw/wCHvEeveDfEkOt+FrlrW9tH&#10;OyReHXOQdw/iUqxBHWv3e/Zd/as0P46aGllqxis9cgU+fbqSA3+3GGOSgyAT2PFfgFFNOyiLIEgz&#10;z6AHnn2xjb6Vt+GvFuteEtTtPEHhm5axuLVlkjkU/wCrwCx6dVYhQVPr0wTX2HFfCVDOqXNHSp0f&#10;6Hj5NnFfAVFyO6e6P6p6K+P/ANl/9qLR/jXpQ0bWdllrlsmZISRiUAsu9PXhctj7uRmvsCv5vzDL&#10;6+ArSwuKjyyR+u4HHUsbSVfDu6YUUUVxHYFFFFABRRRQAUUUUAFFFFABRRRQAUUUUAFFFFABRRRQ&#10;AUUUUAFFFFABRRRQB//U/fyiiigAooooAKKKKACiiigAooooAKKKKACiiigAooooAKKKKACiiigA&#10;ooooAKQkKNzHAFBYKMscCvzJ/bM/awj8P+f8Kvh7OTqXC3dwnSDcv3D/ALTBgVIPHWvVybJ6+a4m&#10;OEwyu3+C7nm5rmdPL6LrVNX0Xc4z9r/9rO7nvLn4Z/DucgxMY7mZCRggqQo4OSGVt3Tjgc1+XEsK&#10;xp8/zA4IB6+pJPHXHfOPWllui4a6kkMrklyWbGXJ5Y5zkjJbvnmrNjZXGq3I0vT4XmmY4jSNdzSM&#10;cbSMKDySOP5V/S+R5Nh8nwqw9NaLWT6t+vY/Fsfj62NqvET3b27LyJdN0+91fVYdJ06JzcTyCOJF&#10;BJLvxhcA4zkn7vev2j/ZM/Zjt/hrp8PjHxhCsutzINo2/LbIVBESZLHcuSpYEAgAdqyv2Vf2Sofh&#10;xaR+NPGQ8zWpeUAPywR/MoUeu9SC2eQRiv0ChTy1VFAwK/IOOONXjZvL8E/cXXoz7nhnhxxtisUv&#10;RD1QKBtGAecVZGSRUq/dFLX5jre5+gRio7BRRRTKCiiigAoopCKAFpMgUd6a3WgBrsOxqlc3kFtC&#10;80rhVXqSemKJGhUkucdRXyR+198TbjwB8MpNL0VmXUddlXS7Z0xmKW6SQJJg9dpWuvL8JLF14YeG&#10;7djjx2KWHpSqPdL8Tzj4x/t7eBvhr4gfw3oljJrk8L7JmibaiFdu4biMFhuIwO47c4+j/gZ8dvBP&#10;x18NnxB4UkeOSI7Li2mws0MmFYqQODjcBuGQex4Nfzc6oJYbl1mLSzPPOJCQFO9W/eE+rFuenevt&#10;H9g/xdfaB8eYdCZmEOrwPBsPGChDhiPUgY/Cv0jO+CcLQwDrUG+eOr80eDgszqupH2j0Z+6WtSzQ&#10;6bK9uMusblQQSCwGR09xX8yvxtnk1L4r+I7tjI839pXCM07fOpSQptyuVI44AB4OK/pzmwtnLGpP&#10;3Dg9etfzGfG62uLP4v8AiRG3Bv7VupACCCQ8zspxxn5eRn6deK5PDjTEVIPqh541GdOr8jc/Z21I&#10;ab8bPCl2yhWh1G1WQHKhV8xTxnBP3cV/Qz8T9Pj1r4b6vpsn+rubK4jkbrhHiYFuCOmc9R9R1r+a&#10;3wnqNvpXjPTtYhlctDdxXAVTsZhHJu5IPy8nklTkHHFf00yanaz+ETfXjDy3tN7bTjIaPP8A+qtO&#10;PqShi8PWS12+aY8DPnp1FLRNM/l21Keaw1m6srmCNhBeTRsh+4TExG3dkglQuDydwxgnNfZX7A/i&#10;3+y/juttfxpFFfadcRRYBBQ+ZEcA9lPHuPzr5Y+LEukWnxP8Qi1BMLareuuCARmd3AZWHK4G07uc&#10;gY4pnw/1LxDoGow3XhDcNQkBtoWT53EsjKECAYVgSV25wOO/NfoeNw8Mbl8qUvtR/Q8mlN0488NW&#10;fpr8S7zUf2pv2h7P4caPKZNA8OyCS9+8ELuqsd27AbBiwoAYggnjKmv1f021htbRbeFAqL90AYwO&#10;1fLH7LHwHtvhT4BtXvo2GrX/APpl5Ixy/mTbnKM2Tu2+YQTwM9OMV9bxqEXGOa/Cc6xVOq44bD/B&#10;DT1fV/M+py3DOmnVq/EyVPu06kFRNKiOEPBbpwa8ZHqk1FFFABRRRQAUUUUAFFFFABRRRQAUUUUA&#10;FFFIOOKAFooprdKAHUhIHWmVAzqG+Y4pN9gLec0mRVQ3ESnBPPp3/KojcxKcOw/zn/ChO5MpJal/&#10;cue1LuFYc+sabb486dUz0yQM/nXFa58XPh54cEn9tavbW/k4LCSRVxkgc5PqRn61tDD1ajtTg38j&#10;nnjaEFeU1956huFG9ema+ZtR/aq+Blg2LnXrQsWKKBIDuI9COD9eledap+3f8B9NYhL9ptu3JSOQ&#10;glm2kBtuPl7816FLI8fV0hQl9xxVM+wVPSVVH29uX1pvmJ618BT/APBQX4KRyFNl7KQxAMcO5TgH&#10;5gTgEcGue/4eH/C6d91raXbjDMAI8OcA7eO3TGT/AHh2Brshwnmkv+YeRzy4mwC19ofo/vTGQRS7&#10;lJxmvznj/wCCiPwlIVryzvIwy7sCPOMHofp1NbCf8FA/ggSqOLqItknfCwAGM5OAeCePrRPhTNI/&#10;Fh5BHifAS1jUP0ByPWgle9fGOgftw/s+63GWGsiCQOIhHLHICScYIbbtxz616BpX7UXwT1jP2HX7&#10;R8dd0gXHOOd2O5/rXFPI8dD4qMvuZ1xzrCNJ+0R9G7ko3CvNdN+Kvw/1oJ/Zuq28vmLuUq4ww6cH&#10;v/Ousg1nTrjHkzq4PPBBHPv71xVMNUp6VItfJnVTx1Cesai+83t6+tLuFUBPEVyG96k3rjg/pXM5&#10;W3OhSv8ACWwwNLVON1YB16HkVPknpVJ31Q79CWimr0p1AwopO9LQAUYHWiigAwKKKKACiiigAooo&#10;oAKKKKACiiigAooooAKY9PooAq7A3X+VeSfEP4K/D34n2v2bxhpsV58pUEja2PTcOfyNey0VrRr1&#10;KMlOjKz8jKrQhU0mj85tb/4Jz/A69nlurWXUbMOxbbHMTgccZIJ+lGnf8E5fghb3EUt+19eeWVcJ&#10;JKVQkdmVRgj27V+jNHWvVjxFmEVaNZnIssoJ3seC+APgD8Ifhg/m+C9Bt7OYLjzQm+Q4JP32yepP&#10;pXJftJ/Gay+CngCfX7hN7OAsaZwcuwXoTk43Z49q+oJnCdR1r8Zv+ClPiGe51vQdDYl4YlmldD0G&#10;7YuRnjPHtg9+eevh7DSzTMacMS3Jbu77HFnDjRoKENHJ2Pzh8S6/r+v61PqviGQz6hqGPNkIJYkk&#10;ttQ9RjB+UcH/AL6ziTw310ITHEHkbjcQXOVOFGF7krwOpJwKtS22ZCkbsqCURZJGOu/OSep7tzjB&#10;HTp+mf7Gf7Kdv4gktvi78RLcyRRSs2nWkwJ+cMy+ewO3sAYwRxnJr9qzPNqGUYb270WyXc8WNPmk&#10;qEVocl+zj+xXqvjGzj8b/FuNrbS1YGKxZQr3CYDq8h6qrbhlckjBGARx6D8OtH0X4pftOah4gWG3&#10;j8M+Cxi0SIFIRKhhl3EEBduXc/VV7Zz+nPjS7j8OeC7yeFeIEwAOOCQB/P8AGvwd8D/FG3+F/wCz&#10;vqthDIy6z4ouZEjYMkjGNbcxGQBuoJX721vm7dcfnuCxmLzv29dt3uoxXRJ7/gGNoRw9WFJr3tX9&#10;5w/7RHxGj+Ivxf1PVvkaC2nNtbI2QcIdjdMfekGfx9K/c/8AZGv9a1H9n7wtNraASiwgUHBBKiNc&#10;ZDcjByPwr+enwdoD+OvGGk+ENCEty17dLGdmSdqldz4QE4VSWOcAHkkjp/Tj8OvC8fgvwhp/ha2J&#10;aOxgjtwTxkRoFz6c4zxW3HypYfDYfBx3/RK35noZHT5ZaHf0UUV+WH04UUUUAFFFFABRRRQAUh6U&#10;tFAFdgCeaxtV06y1G0a0vEEkbgqysMgg8EEemK6Gqs/aiPuvnW5FSEZxcJq6Z+L/AO1n+x7qPhnU&#10;pfiH8KrR7mylMkl5ZIM+Xuxl4x1wS3I7Ba/OossaIyoX3LkKAeXOWzjkcZGR6Gv6nr6xi1G3e1uo&#10;1kicEFWGRyD1z27V+Lf7Xf7NFp4I1u48V+BrYLp8qeZLbqRsiYbi3lIOnyquRjHNftHA3G8qvLlm&#10;Plr0fl2Z+Y8S5H9X/wBpor3Oq6nxB4S8Q+IfB2vweJdBne2vLaXfGyuUC7eWUkfeVscjuOK/eL9l&#10;P9p3Tfjl4fXSdWZYdfsYV+1Rf3sBcyqem1y3A6jFfz7mG4R3I3bAccjONwPc+h4+prq/B3i7X/B+&#10;vw+JtCnktryE4VgeGQ9I2OMhc9TX2vFfCdPO6PMtKiWkvLzPHyfNquX1VNfC913P6n6K+Yf2Zv2j&#10;fD/x28IpcArbatblkubYnkEHIK5wWBUqc474619PV/NmMwdXCVZYfERtJH7DhcVTxNNVqTumFFFF&#10;cp0BRRRQAUUUUAFFFFABRRRQAUUUUAFFFFABRRRQAUUUUAFFFFABRRRQB//V/fyiiigAooooAKKK&#10;KACiiigAooooAKKKKACiiigAooooAKKKKACiiigApCQBk8Clr5E/av8A2h9G+EHgl7PTrhJNZvj5&#10;VvADljnGWI9FDAn2rsy/A1cbXhhqCu5M48fjYYOjKvU6fj5HD/thftRWfwv0L/hEvCM6Sa3cleQQ&#10;whALHLDucoRjjqK/EK9u5dTupL7UJvOncsTK5LFmbPLE8tjJ5PTgU/XtZ1XxTq0+qa+/mXd27yPM&#10;7j5nJzySeu4kgVnQJum8pcFMjeeC23OME4J/IHrX9KcNcN0cjw6pxtKo93/wT8bzjNK2Y1Pb1NLb&#10;Ly/zLFpBPJJFBag4YjC7SWYr0AHI5C469cds1+xH7H/7JsPg+1g+JXjmINqs8YeC3ccW+4IckHnz&#10;BgjPIxXJ/sd/sntptvbfEr4iwf6RKnm2lnKo/chwcSP1BZlYcHG0j8v1HtohCvlJ0A61+bcdcaOt&#10;J5dl793aUk/wXkfVcM8P88ljMVHRbImigCpsAx6ip/LHGO1SKMCnV+Ub7n6KlZWQg4FLRRQMKQsB&#10;1paryvsyzdBUyvb3QbtqyUuopnnL3rhT8RPBf/CSf8IedStf7WKeaLMSr5xTGc7M57V06XCyHfEc&#10;+voc9KdWMqbXMn9xnGrCa9xmm0yKuahN3HkJg5Pt615/8QfF8Hg7whqHiaTB+xW0s6qxxvMcbPt7&#10;dduPxr8lPgd+218Xda+Mlj4f8X3Nve6VrN5LGI9iiSFX814NjKRlcBVJbI7ivXy7JsRjadStSWkT&#10;ir5jClL2b30P2vjuFkyRmqd5qEFrA1xOdioCST2AGTn8qdauskPmd+mfpX58/tw/tD33w20KHwF4&#10;bRv7Q1uKUGXoI4U2CRh3JxJxjuOSK58ty+pj8TDCUd2/+HNMdjY4ak6hzfxg/bNt9D+NWkeAfBc0&#10;bWkN55eqTtwAm2VWRXK7QVcKc564HTmqP7VeqjxL8ePh/wDD8ATQz3Ed8y5XpHMI1Y9wql+ec88A&#10;1+MN/dXjWVzetIzt99ZpCDiVyS7FWGSSOcnoa/W3x1q6eIP2vvhlqB2xpc6RviLKr+Zm5GQRnAIV&#10;WwwOQefYfpuMyKllVWjUpLXknr3kle58dOvPE0nGo92fnL8XdPXw18WdY0Wyk3pBdyFMKcEPmTjg&#10;ZJVgOM4wd3auk/Z18RP4Q+NvhrW9QLRw295ubO4MFYMu0/KBk9j09SK7b9tXQF0X9oDUrmNAkVxD&#10;DKvPDDarPz1OSec9McV8wWd//Zkh1BQsjwv5hRs8HHyrn0PpznPavsqNsblkXvzQ1+4xw03Fpv7J&#10;/WHDKJ7UTD+JARn3FfhH/wAFAPBreHfjLFr7RAWmsWyhNg5eWIsz7sY2nlD79K/bLwVqsWqeF7W9&#10;hIKNEhVuzALjIPccV+ef7SWkf8NCfHjRfgnpRdLewgkvL66iVW8hJFcRgZHV5IgDkgCvx/hTESwW&#10;OlKp8MU+Z9l/mfQZtNVKVKSV23sfjib6QQPatmMOwUFxtB3A8ZIIILYYjk1+l/h79rvxR4x+FOnf&#10;BXw/Z3Vz4wu82a3BjARYclGkwhVsxxEFioKrg5PFaGmf8E0vEz6kZbnxPElnu3Ji3BnUMP4iTsJH&#10;pgivRviNo3w3/Yz+HDWfge3jv/F+tYtLeacKbiZ3fYSMLgKpnAYKBnIBzX3Gc5zl2ZVKdLCL2k73&#10;XRJ935LqeZKlVownUkrI/NH41+CF+Hnj+bw1bXRuZQFedjjabiQkyFfu5wQ2Rt47jBzTfgpaGf4x&#10;eFlsF8xV1mwYEBiVQXMYPByD1Y4x0zz0z237QHwh8VfDdNJ1fxXeNdaprQa4u5JSPlkk+cw7OeB8&#10;+eQPQCup/Yq8CXvjb48abdwhWh0qP7dIdoIHlyR4THYtkjPbA4r38TiqayupXcrx5bX8/wDhzDBU&#10;3eMD+hXToxHEEXoqqORjoKvlTUFuoiUKOmOBVqv57e7Z93D4VcQZA5ppXJp9FBYUUUUAFFFFABRR&#10;RQAUUUUAFFFFABnNJkCg+tRtzQJgZVXrQZBgGqE15BbqTMwQAbiWIGAK8o8b/HT4Y/D63a48Wavb&#10;2e0btrOMt1+6Op5B6VrRw9WvLkowcn5HPVxVOkuapJI9laYKMkGoJb22jGZG2j3/AMa/Ln4hf8FH&#10;PD9pDNF8PdMfUG2nZNMxhjHbJGNxwSO2ORXxT4z/AGvvjn48iNvcamLK3clvJs8QlgRlQXGW+Ugd&#10;MZzg9ePtss8O80xrTcORee/3HzmN4tw9BfulzM/eHxH8VfAfhGwk1HxHqUFnDFkO0kigKRnOee2K&#10;+WfG/wC3t8EPDFybSwuJtTkzj/Ro2K5PQ7mCrtPqGP0r8N9S1HUtVnjvNVu5LqXGXkmYuzcD1PQ4&#10;OPr78c5cO9qywyhGMQwemD8xIyO4xg596+7y/wAKsKkniarl3Wx85U4wxNa6ppI/S3xh/wAFEvFt&#10;6Zbfwvo8dnGADvmk3uPm9AoBJHufrXgmt/tgftBa6gkk8RLarnOLeFVK4+8QpBbAXuB1r5IjlDxf&#10;vdgbkA+gHPyjHc8A59KijuAz7ZAVBODnkYJ4z6+/Ar7XBcG5Thvdp0E7d1f8zwqmYYqcryqM9J17&#10;4ofEvX2efxDr99dyISzq0zDGeRwvCjHPGeetciP9LE0kjmWf5pGJDFiWYAZOOd5wRx+PaspVZP3y&#10;tGGBBCsODzjAx8vbJBPJ6VdguJFaRY1aNt5HYAEfdGcDoQBivbhluGpK1Oml8jnlOUt2WZRBaoyW&#10;qsUKk7sEFgMEZ7HGceuarboIj5uWVyfvgYYYOMfQHr/WmHYyuCVVWy0iqOFJ53YPO3BHT+lROp8s&#10;iMA7hl+VIGMbcDv1AOOe9dEaUY7GSiy7ZeYsypuI2DluflAyBuGM4wT78+nFPiD/ADSxcBApIVBg&#10;nsvrg9znpUNvPFGWMoVmYhSW+4FBG0YAzUhmAVnwrHBOcdME9OmeoOQf6mqUEiKjfcljsR5sX2l+&#10;GKttAOcknH54YfhzUMPmrL5y/O25TISoAZsEfdxjGNx6f0pJg9xhxtCtkfLgHAwCeenQ49OfWlaI&#10;ybIHCBl4dsjHBIPQe2B9aORb2C7SRTeaeWJufMdujuPm4z6jpzkdM9Kuoquxmfy22gyHCspVs5Iw&#10;BkYZh7cgZ4OM9roSjc65csozuHOCQBtKjPT2xn1pVMcq+XKmCq+owDnrg53E5wRnsD25HRTVze91&#10;Zm1Y6l9kZbjTZWidPlQoWRhgE5BByCB6dc13+k/Ff4keGZwdD8QXqvkMql3dVJBOcOCMAE4H/fW7&#10;t5SxzGfLVA2dx3d8EDByM4+bI9KlXZK2w43qc4zjcMr+WQSQfauWtl9CouWrBP5ExlKD9xn1/wCH&#10;P21fjv4caJZtTW6gTOxLiEfMu3CcqF4/KvoPw/8A8FEPENpNA3i/RiY2YBmt32sFDKD8jLz36E8V&#10;+YkcSzKWJUmOLLHcGYDJxkr3zgDJ5/KiOeUSFyVUbD8wO3nHQ+rdetfPYvgjLMQm/YJea0ZvDM8V&#10;SleNR/efvX4O/bj+CfiR1tr28bTZWGRHdRtGcBGYnJAXACEdev1r6f8AD/xH8GeJYlm0O/huVbke&#10;W6njjJ49M1/L00u2JWgiUgFvlbnkAkkjpywzyDjNWNM8Q69oTC40S+uLaVeUaJ9rbxgjOByOfxxX&#10;x2O8KKE054Stbyep9DhuL8TG3PZ/mf1ZR3UTj5c1L5y4zg1/PN4D/bL+OvgnyrefUk1SBTjZdkO7&#10;dSBu+U57DJ7Y46V9wfDj/goj4P1Qrp/xAsm02Ty1PnxkyxOduTggAgluAD+dfB5p4fZpglzxhzxX&#10;Vf5H0mE4tw1X+L7v4n6bmfb2JqQODXkXgr4w+AfiFZpdeFtQhudwJ2K4DDBxyvUda9PinWUrsORz&#10;yDnpj/Gviq1OdGfs6sWmfRYfF0sRHnozTRo7hS5zUWT0xT1qToTHUUUUhhRRRQAUUUUAFFFFABRR&#10;RQAUUUUAFFFFABRRRQAUUUUAQy+uM1+dP7efwbv/ABz4Rt/Fvh+IyX2kCRjGoz5sUpjDg9DlNoYc&#10;9j+P6MuMjFYmp6RbarA1vdqHRhgg13ZZj5YHFQxMeh5+Y4X6xT5D+aX4CfDm0+KPxc0Xw7eqPss0&#10;yXM5YZ8yEOof5jt5Kkg8lvnr+k7S7Kx0awjsrZRHFAAqL2AXgCvzw+MX7IPiDw/4v/4W1+z/ACpp&#10;+pW7faPsYOyJ5dxJwFwdrZXcu7B2/l86/E39of8AbFh0ybQdT0GbSX8sRTTwQtIBvUqWiKZIIyDk&#10;k19zm/NxJUoyw1RJJWabtqeNTrSwj9+F5H3X+1D+0r4J+F/gu4sBOLnVLlhHb28amRmkVlLZC8Lt&#10;HOWI/Gv5+r29ubzFnDIHj4UKq/KOqgBAuVJwcDnrnrzXttl8E/2g/i7rH2yLQrzULh2JluLxTGGZ&#10;iWbczDgL246HFfVOp/sWeOPgn4esvitpZTXNY0e5hvJdOKgw+RFud4wx5ZsovIAGOMd6+myh5dkN&#10;N0PaqVSXn16ehw1ZVKzeJrx1Wmh7N+wf+zNfaDbR/GLxlAYby5i22MEgKtDG3mKzkNzukVhjngYr&#10;9ULdRANvQZz9Pavmf4OftI/Dr4neGo5LS9gtdSgjxc2DSASxOgIkUKcEhSp6DoM1458cf26/h58O&#10;rmTRvCZXXNSh/wBbHE2Io8bs75eQCCvQAnpkAHNfm2Y0swzbHTnUg+ba3RLoe7hsVh8PQTg7tn6B&#10;faohyT6/pS/aoc7Qc1/Pl4l/bn/aG1VpZLDU49OUgtIiRR5iBTcigkMwY+pB64rjrP8AbN/aR028&#10;8yTxC12yMu5J0TB3HayqAFO3uCAcV7EPD3HySvKKbMnnkd1E/o9S4ViRgjFThwa/KP8AZ8/4KBW2&#10;vatbeEfi/HHY3VwyRRXsY/dSO5AG/GdmSHO45ToN3NfqPY6lBfwrcWxDIwyCDn/PNfJ5jlWIy+p7&#10;LExselgsfSxS/ds1wQelLUSNlqlrzztEJwM0isG6UpGaTbjpQA6iiigAqGSPfU1FAFYQsKwNc0G1&#10;1i1e2vI1dW4wTjOePwrqKrSct75pxqODUk7MirRhWi4VFoz8NP2rv2Xx8LtYfxp4HiQaZdZaSJAz&#10;Pbvhd7gHIKElj1+TPGcjHw3GEci1uAoV9oBAJY8ZxnGPmAz1r+oPxL4S0rxPp8um6tEs8MqFXRhk&#10;MCMEH1BHUV+Gv7VP7Mt98HNWm8Q+Hg8nh6dsqzHc1szsQIhgYEQAAjJIPUZ5r904B4zjWpxyzGO0&#10;ujb38j8r4gyGeGqSxEdYnz18NfiP4l+F3ie28b+D5TDPAy+an3VdCyloznjaSgGewNf0OfAz4x+H&#10;/jN4Kt/EWkSgzhFFzETh45MfMCpwcZBwcYYcgmv5p/IlllkZAoEanABHpkdOnAJOD0zzXuPwS+M3&#10;ib4F+NIvEnh8hraSNRdW7HEckW04JAwAVLMVPU9ySa9rjXhCGbUfb4TSrHbz8v8AI5sgziWXVL1H&#10;7j3X9dj+k+iuJ+H3xB8L/E3wtbeLvCVylza3KK2VIJUsobawHQ4IOPeu2r+c6lOVOTp1FZo/XadS&#10;NSKnB3TCiiioLCiiigAooooAKKKKACiiigAooooAKKKKACiiigAooooAKKKKAP/W/fyiiigAoooo&#10;AKKKKACiiigAooooAKKKKACiiigAooooAKKKKACiiuY8X+LdE8E6BceIdfnW3t7dNzMxwOoA/MkC&#10;qhCU5KEFdszq1Y0oupUdkjzT47/Grwx8GfCE+sa62+R0YRwqcO7bWKgfUjGa/nu+JfjrX/ib4wuv&#10;Fuvyfvbpm2bidqRjhVA6LgAZPtXbfHb446x8afE0Wt6nKfssaeVCmSNqH5izAYBYt+FeHB2eQGYl&#10;8ZbqenbHpz+Vf0dwTwlHKqKxFZfvJLX07I/GM+zupmNbmWkFsv1+ZaMcUlv5ZA/eNlScBiFx1wQM&#10;Z9Ac+tfoX+xX+zDf+Kr+2+KPje3kh0+3ZWs4Zh/r3jc4kI67VZTgNjt1ry79lP8AZ0ufjD4kbXvE&#10;iEaBp8rCQPn/AEl8D92CCOADkknPHHWv3Z0nTbPTbSO2s0CRqNoC8AY9BXzXH/Gbw/NlmAer3fbu&#10;j2uGMh+sNV8QtFr6lyx02G1txFETgcVdFuAxbJ5qVT6U+vxOyZ+nxiopRjshAMDFLRRTKCkJwKWm&#10;t0oAiMhUZNfJX7T37SuifBXw0Ybfbd6xeBktrXODkDmRyOkakjceuDxk19YuodSvrXyR8Xf2Pvhb&#10;8YfEb+KfExvUu3UKz21wyfKBwMHcMcdAK9HKp4aOIjLGX5UebmaxEocuH6n4F694g8SeJdduPGmr&#10;3kh1G8uS/nq3zLhyETcTuUIDtRQcADkmvo3wr+2P+0bocMeh6RqH9sFsiIXEInnkP3QgeMqSc7R9&#10;1sE96/TTQv8Agn9+z/pCp9ptLrUWiXZuubhzkcdBGVAOBjIAI7V9KeDfgx8MfhzbKnhDRbWwCLtB&#10;ijAJBI+8eSTkAknn3r73H8X5dUpqnTwylZaXR4dDKa8an7x2Xc+Y9f8Ahn8bvEX7O11oWt6it/4p&#10;1cLJN83kwxK6bNkSlWCjZgMMcktyMjH5teGvg14q+GX7SvhfwP4tghmmnn3o0XyxMBDIx5wM7Sg4&#10;6enWv1m+Jf7XHwT+E2qDRvFGot9pfDNHAhkZQyg5IHTKkHPHHNfLet+PvAnxv/aI+H3ib4fXJ1KG&#10;1muhdFVdGiAt3wHVgAh3cZPBzgE4rz8kxmMoU6satK1OUZO9iMdToqpCVGV3ezP1MiDJD9a/Iz/g&#10;pf4blJ0DxJCrFYnlikdewfyQoPqc5Ke5OK/XKIny8tzk9a+G/wBvzwnca/8ABO71C2I3WDxTgd/3&#10;citx6ng4HGfUV4XCmIVHM6Mns21956md0nPD3XSzPwH3z7ZY7hXdTtQjnHPGPU5XuDx6V97fCfxI&#10;NW+Ifwbv5plaa3hlsJ2Ved39oE7F7dXViRyBnpXwtBFHNEEmG7aPMZmIHAHzc5HPXgA++OCfpn4G&#10;3cUWp+DJLqZ99l4oslUKxLYmIPyIpbKggE44BGOa/bc7oKth+b+VS/GLR8vCfJNP+8fQv/BRjwdH&#10;pnjXSPEcSKz38c0bSn5juiSIIMEdDuPfnjp3/Np7WS4T7AW+UYxxnaGJHUfeH15BzjNfvz+2H8FL&#10;74wfDM22gOrajYMs8e/5h8uzepX7wLKM8DOfXpX4NtBe6Y0ug6gjWzebva3m3rMkiZj+ZMEgglwf&#10;l7njGCPJ4MzOFbAQpcy543uvJdTqrYfkqzg1vqj9nfhR+118PvDP7OdlfeIrkfb9Ph+zy2pYGWST&#10;L+V8v3lDhARkAgHOCOa7b9jbwn4g1WXXvjn4stnt7jxTNvtlkOXW13mSNegOAHIbsSOBjk/C/wCy&#10;1+x7rXxH8QweN/iRBLpuiWsiypFIDHLdENkr94Mke5W3ggbw3HFfuV4e0fTdC0a20TSYVt7WzjWG&#10;GJOAkcahVUeyqAB7V+d8SVsFhJ1MNl8uZzd5Ppa97L9T2stoTryjXqq3LokXhbho9rknOR2/wr8v&#10;vjjpZ8S/tp+B9F10rLp8EF1dxwyhcNJGI3UKTzkMm44xjAzmv1NKgdK+ZvjX+zl4O+NFzbXmtST2&#10;N9Zv5lteWrbJ4WypO1unOACDkHFeDkuOhhKk5VXa6ava9mzqzXDTqwiqW6Z+YX7eniC08W/Eyx8I&#10;6APtUljAkUiQESOZC7oqFRn51wTjIIByc8Cvv79i/wCAN98HPA0l74qiRNb1V/NnVV/1IUbREGyd&#10;wIAcn1PtXUfCr9kv4X/C7xK3jNEuNY1qWWSX+0NRk86cNIcnBwACBxnGccV9WxwRRKFjG0e1ejm3&#10;EPtcHTyrCX5EtX3ZOAy/kk6tXe+xMqevWpKYtPr5hHshRRRQAUUUUAFFFFABRRRQAUmaM03tQAjs&#10;e1ReY2MnFVLy6jtYWlncKq9zXxl8Y/20vhh8L1fTbC5XWdULFVtraRSoO3IMj9EGTj14rrwWXYnG&#10;1FRwlNyZxYrH0MKuatKx9lz6gtuQZMBe/wDn2718n/Ff9s/4S/DWSbTFuTquoQqW+z2mHOQMkFiQ&#10;o/OvyK+K/wC1P8WvivHPqFzqZ0zT5mMa2VmxQ+WfmQO5AJz0LKwHy4xXza0sDZgjLEMUbhicnH3u&#10;vJPP19sV+sZD4YNtVM0l/wBur/M+JzHiypO8MKrLuz7X+LX7dPxL+Icjaf4UjGi2gEqt5bB5XHG0&#10;7+n8JzgHgjmvjDV9W1PXJTd6vPLdTOoZnmJZuAfXnB9fc1n3GHywfLkEMvUDgAZIJB6DvmoVkkUu&#10;hOeNvydMAdOK/U8pyHC5dHlw1NL8/vPj8VialeXPOV2SXKyebtXkLyG4JwpGPZuAKcdLaT/j2Y85&#10;OMEKVIO75gOPTHp34poTDB9wCljgAnpjnkf/AFuadFHEsRkyTKAAicE5zyT+GTyO1e21dWMYSsXI&#10;43jsxcSDf5mw89CRglSBjAwDn0yB1IIr+RHLOVViWxtyD1JAUYz2wKniNpG5tkk3/NgN0QgYxhQT&#10;x0+vHpVL7Stm63KLgx4J4YfOOT8/t1HHWlfqJxd7xKU1tOkO0DCKW3EgZAAOCcj8D2NRC2MXDAlQ&#10;cjJBBJG4Dg8cc1oXNzE481ydzKMn7u45zkk9Rg1HLb28cht40JI6hlKsccnPoc5x7Cqj2Nbtx1IX&#10;aaNvLGdu0gjJ79RuznHuMDtU9tCqJgoG6EHjaMqcZPP69wKreaNxdmYYPcdjzhh0xihH3Mwhbywx&#10;Zto4BXkjJ79AMVdha20LMtxKvlif5lPPzZywxsVeoIwBgjPYUxI4h8yvwo2jOCc5B/z3Jqe4CszT&#10;u2/aQSBnJwT83oAepqBZPIkENrKfNVichsYHU9G7daVhas0IYEWSQAqFXr8wcKBnB3deG449fapZ&#10;Z5gNy7C20sAMYwAWJbtk9AM56ViwTIsod5Mjd94nBwOe5H1qfcHTaX5AU8E4PA5IzjgA1lZ3sJwv&#10;qy8HmuJkgWPA3beoAYjAOcnqc9eaie5luF8sMWDjAUnBGCQCAT1xyecEnFZyubnZbqxYcnkklT04&#10;B45H/wBar8caMBZzTN5Qw7KTnoTnHI9TyOnt2stK25VlyGYE5GV3btpO7I6HPIz1wfWq8MdxHGFA&#10;IK7mJHoTjjB5PXgnpVia1YESznAcvyexHOAAenIwfXPWlSZFEcUvCKDyvytkDI5PU/rV3By6JD0t&#10;ZNpkc+XvTKpkE5yBg47EDr6UsaSN5kn3nGUDADO7kHHrkng/SnPtM5dy/wAmN43fMAx9j6Y64x+N&#10;MyZpYijEBGdh7HI5yMjk/hx7Upagk9ywklxLcfMhLnLBEHUYJI9SQRnk+vrVmKIXDujsD5e1QVxk&#10;nPB64x1yeoHXNU5I2tkmdDtwepOGOMsCMkEZ56DGPqKnincOJYsF9qqo345ZfrhuSOByRio0JlC+&#10;pYCxoFRCxYbjh+BkDPI798YqqYXfALMvIySei8sDlT1x1z6dKtMkcVyJg+zYMDJI3KVC9cknOcnB&#10;ORwDk4rI8yFQTP0LjbzjPX5vyGOc1adyIU7bEtsHWRQw3lFYgdN2DnORyCTwTwcdKtRFV27mwCoG&#10;QclQ2CQFG35iT27d+9ZETmdkIbhgTGc54GcgHI79uK0Y7thEqK0hQ/Kyt04APfONoXHBz6Gk4otp&#10;rQ6XS9a1zSLldS0m7kt50+dZYH2kMGB9s+4xxivs34V/t4fE3wJNFp/jGNNasu7fclAUMpwwOCfl&#10;zgjseeRj4US6h8wiWRjvfc27cAAeSMnpk/jjBNQSRpcAuAvCkuAdzfKepPAx6deOevNeNmmSYPMY&#10;cmMpKXnt+JWGxNXCz56cmj+hn4R/th/Cj4ppFbW16tjeuOYLorE27APBLYPUYwc19UQahFOu6Ihh&#10;7V/KRE3kgMJCHiVW3LkMCRj5WB64r6y+Ev7YXxW+Gsoiubg6xYhGbyLhyzKqkHIkBJB27jhuM8V+&#10;UcQeF0oS9plkr/3X/mfX5dxhONoYpXXc/oUWTcMjn6VIDkV8e/Bf9rv4afFi1isIr5LHVsbWs7hg&#10;rsRnmM/dcHGfkLEDqBX1vbTGRBg5461+TYzA18HVdDEwcWu593hMbRxUFUoyuXaKZzT65TrCiiig&#10;AooooAKKKKACiiigAooooAKKKKACiiigBCM0zyxnOTUlFAFdrZHznvn9aqS6RZTrsnUSDvuAOa06&#10;KFo7oTSe6M6Owt4V2xDaM7sDjmqmp2trcWzJdAMpGCGxgitogAZrL1S0W7tGh7NxxT3ldsyrJKm7&#10;I/ED9to/CXw743TS/BNosHiSRZGuLqBmUxK4UhGQYUl1duT0HPOa/PKyt7251IJFKpeR9jbtojGR&#10;tIZsnIOMnOeMkHHX1D426jqWu/F7xDPqN0TdC7lgG4gE+WVCcbhnAXGQM8CvJYrW41EpY24PmSlU&#10;EUMbNlhjog5JzwoAyeOtf0nkmGWEwVOPNzaXbZ8PSi0ueK3v8h1rFv8ANMQkfevI6MSueHBJYHBz&#10;yc9Dwtfa/wAAv2HvHXxagt/E/iuSXw/pUoAUSIDLMjBhlVJ+7yu1mHIJx619X/smfsPaT4eMPxE+&#10;LUK3eoApLa2TYMdqyNnMgBbdICoZecDOGGRX6R+INY8PeDNHOo6xKlpa2ygFmbCgcKoz3x2718Fx&#10;FxtLneCylXf83+R6mGwK5PbVpWifKGsfsQfAe3+HVx4WsdNMVwYWCXmWa48zH3wxOc8DIBAbHNUf&#10;2I/iXq2reE7/AOG3im7W91XwzM1u07Sq5njaSTay4P3VUBc9+O9fFH7Un7cF34suJ/DXwouzFp0J&#10;xJfKTvdhuGEXHTlOvJwcdK+BvC/ivxH4M8QLrPha+msblV8wzwylWZMhlBG5cqzKAQTx19aMHwtj&#10;cwwUvrtT3nqk+j63fRHLDFRhiVVoq0V+J/WBBPv5GD06eh7/AI1b3+tflD+z7/wUGtdc1i38D/Fm&#10;JLS9k/cpfRowSSREYsXQZK7ihIwcc8cDNfqrA7Ou5q/N8zyuvl1X2WJVr6o+sw+KjXV1uWwcjNLT&#10;U6U6vPTudAUUUUwCiiigAqNowxyTUlFDVwIfKABOTXDeMvBejeMdIn0bWovOgmUqynpg+34ZHoel&#10;d8elVXQOdrd+KunUdKcakXZrYxrUIVounNaM/na/aB+A+u/BPxLJZQQO+kXLr9ln64+UAo7kZB3B&#10;iPYc8187C2li2tcqRsBJ+XBK5ODnvz29flr+k34xfCfQ/iv4RufDOqgKsgJV9oJR9rKr8/3S2a/A&#10;P4y/DDXfg94wufCOuK0kYLfZp+V81OGX6sAwLDsTX9DcC8XxzOmsLiZKNVLr1/4J+PZ7k1XL6jlF&#10;Xg+p6v8Ass/tD6h8A/F4h1JfN0C/fbdqp5QhVzLGvAJGACOpHpjB/f8A0jVtO13TotW0qZJ7eddy&#10;OhDA/iPQ8V/Kp50aRmKSMAD5jnJADZIyD6g4OO1foX+xF+1CngLWE+FnjWYrpV4cWjtnEEzPkgsT&#10;jbIWJHpjnrXk8f8AB31iDzTBx99fEu67nrcMcQvDyWExHwPr2P2yoqKCeG5hW4gYOjgFSOhBqWvw&#10;xq2h+oJpq6CiiigYUUUUAFFFFABRRRQAUUUUAFFFFABRRRQAUUUUAFFFFAH/1/38ooooAKKKKACi&#10;iigAooooAKKKKACiiigAooooAKKKKACiigkAZNAFLUdQtNLspdQvnEcUKlmZuAAO5r8LP2vP2j7z&#10;4n+Jrjwl4ZunbRrQBWGVCTSrJkEc4ZBgdevWvoP9uT9pK+sZZ/hJ4UuYw8qg3TxHLIhUMqsemHyc&#10;j+7mvyen2QwtMwYxlV6kdjgZHT8O/wCVftnh7wj7OKzbGR1+yvLufl3FOd/Wp/U6D91b+bFMXPlg&#10;AoEYgDrtB4yMkrk498E9ua96/Z7+CGr/ABv8aw6NYBk063YS3kvOEQZOzPfdjA9jnn+HzrwB4O8Q&#10;fEXxTp/hXwrbmS7u3EauPmCBjzMzDI2rnB7Div6DvgT8H9J+DXgSz8J6YrF1TfcSNgs8z8uS3cA5&#10;A9sV7/G3FiyjDvDYeV6sv/JU+p52Q5PPMK/NUXuLc7zwJ4K8O+BPD1r4U8NWqWtnZxiNFXnIHHJ7&#10;ngZJ613YRR2qGJAAMCrNfztOo6knUm7t9T9do0o0oqnBWSEwKWiipNQooooAKa3SnU1iB1pN2AZt&#10;HemGOM9RWL4i8S6B4X02XWPEV5DY2sIy8s7iNFGccsxAHJqp4Z8a+FPGNidT8Lalbajbg7TJbyrI&#10;oPoSpODx3q1CTjzpaGcqsb8lzpQiKpwKwNcv2sNPlnTAYDr1+v6VtySbwVU57V+Rf/BQj45+JdGO&#10;n/C7wvevZSSkXdy8LfOYR5qCNgMfKXA3Ak5Cn5TXqZHlNTM8VDDUuu/ocGZ4v6vRlFbvRep8g6z8&#10;CfH/AMQfhbN+0hBfDVZrme6/tC1RcyxRW8kkYwBj5VSEcHtxXg/w2+IHjT4aeJ7bxL4Un2XVsyuy&#10;hgFkXG3YwbjY3U+hxX6BfBP4uRfBXULTSfHan/hC/Gyxz2Nw+GhgmlAWeMsGOA0zsWLDAHPrXgP7&#10;WXwYs/hn46g8UeD41Oga7untmhbzYllYtKwUDhUKMpQDgYAFfsWWZg5ynlmNimnfkfSy0cfU+RTU&#10;bVIn7f8AwP8Aitovxm+Htj430f5PtK/voSwLQyA4ZGx0Irnv2lLMal8JdZ0wvGhntJlHmsFUsVO0&#10;HPByex61+av/AATs+Kd3pHjDVPh3qL+Vaagkl7GrEKgeIQR5H1Gcgd816t8S/Eupftc/FKy+FPg3&#10;zJfDOiyrdavdRrmBnjKyRRE9clo2GO5r87q5DLA5m0ny04Pmv2X+fQ9SvmHtcL7BL35afcfj4Yry&#10;3vprJv30kW+Jx1G1G2c847fjn3r1/wCE2ovaXcMZIKx6nZ3JUYyxinU5DAbuh6dyc9RTvjt8PtW+&#10;G/xT1fwhe2626SzPcW/QLJDJOdhQ4ycbcc8jByTxWJ8NNJ1TxF440jw5o0P2i6u7u1Vo1GTs85Ec&#10;467Quc7gBjsK/YpYilVwjxF/dt8tjx1TlUSUd7o/p68P/wCk6LZsw4MMfDdvlB+v51Quvh54F1O+&#10;Gpajo9nNcABRM8EbOAMkAMVzjJPGe59TWv4etLiz0a0tbnmSOFFcjuyqAf1zXQLX82urKMm4PT/g&#10;n30KUXGLmruxALaFWDKoBHFTIijOBinH2oWs7m6VloLgU0xRkYKin0UAMEaL0AFOwKWigBMYpaKK&#10;ACiiigAooooAKKKQsBQAtMYkdKTzY/WomuYA4QsMnoKLCbS3K8fnpJIzsNhIKjuP73614Z8Z/j14&#10;I+CmnG78Uz5llVmigQgyOV29Bnj73WvemkR4yUbt/nrXzH+0D+zz4X+NehTLqFqo1ONP9FuwBvjY&#10;7TjOOV+UZByPSvQypYaWKpxx1/Z31sedm8sTHDyeC+I/Jz4xftg/Ff4nXs+m6PO+k6XIGCQwsvml&#10;W3D5n6g7SOBzXxtsuWjLxnLkhsdc/MQCc53YwSf1r2r41fBD4g/BvVxY+IrU+SXIgu4xmORDuA3N&#10;tADgDnJ5/CvHwDG+9wDsZcA4AIUZySMYyRg8cjg1/UWQ4bA0qKeVqLi9mv18z8fxNatOd8S3cz7s&#10;yzTYXO0lgpJAbacFc+vBB9c89aZB5yAWzE+ZyUbODzwc+mTyc5zW+NpRVICiRRhtuCuSXDA/KMcj&#10;HGQvHaqkjzAgsu9wuCGHcdlx35z9K9tStocjq2fKUDGJVVgOG/1fQH5ev+f/AK1NliZpXdDuCnJB&#10;Kkr0GeOvXpViOF/KKRsiMAc+YVCts6AN2b261G2Xh82ROBgLwASDzke+epPtSUytSogfyyMHBAyx&#10;53HOc498VNZ70lyrEAsuMrgZIPrnHGetWFTIEcKMGypY5BVieTxjI7e1EEbSNkD5CxVkA3bTx93n&#10;knFXcWnQeA6RRbXEZVFwRxxzyfU479qpTybXRo0CtKnzj5SPmO1Tgjggfjnmr8yDb8gVXZcKD1x1&#10;3fxDJJwOhxjnGRWdunUyjYYyyhOV5IIwQD2OMEHrn603KxpTWu5SjSWFmWHkYALDnqMcZ+tWYg53&#10;IGy2clT/ABHHUU6XCKCcHzMDIUBcfewORgc9PpSKpcibJweAQcAdiM4PIBBpxdwk3sQtG7uUY4zj&#10;DHkNkdN3Tj9KsNC07KI2DbzgAsAVXl+vAGCf6VHvkUPF5eQVPB4KnGMDkfXp1pYihCgrt5G3gEfQ&#10;56gGnexfNaxULyK7TDBVgAQBtyCBkdzk4rawrlJZcyEgEHIUsSOPwGP+BdOtQKJliV4T8yuZEOP7&#10;vPOOhyvpTrYQJMbGcDd8oOT8uFycgnpkEH3pSloS3dXRTw00igsNgIXpgc5UAkY+ppY5Snyk5UHD&#10;DIy24Ejt74+Xj1rVuUgltYzEWYMoZtox8xzxg9xng5I7geuTJakmRsYyQoB5G0HAI9qmL1KjK8Xc&#10;k+dpFYnzGTGDtxk5wMrtbH49MdqLZHZzaxNnzSF+XkEHIwM4Pc7TjOee1LNAk0bXMgJYuSGP3cE9&#10;SfU8Z9zUULSQgNAclmDF8cgrwQp/GtB+06Dxvncu/AxzjsTuHfnhhiiIuoEp77eR1XPPQ9RwRjtV&#10;iKKC4O8uNrAZIGCF6n25xj8amuICQsjuFWRhuOAME4Jz+DcfjSuZORFPI5j3+WrBThcAkqQ2Wz/v&#10;HtQs/lgxXbZ2hlVQBhSCOfwxux3xSXF0Z5RKRvL/ADtxjvngD+dIIpCGDhVUgjggnAO0fjg/lTCM&#10;rrU05GlaQqrLhzyQSe4xgNjPQZ7k8elQyrKblm3k7cMdhLD1HK/zHFV4CblnDFSHLcKOQSBkD8sC&#10;ieYSTNtAADMuQOOuM7e46/iamSuKzZNLcF9rAHdHgDIOTj7vB4AXOB+J9KiuSstzGgw5AEeWPC5x&#10;wP1we4OfWojdZuGgk2oRglskAkDbn/634d6LiXyVWA7fmJfHcEA4689+BkYPGeMgSsVFNFWEiJXi&#10;jU5LfPgDA4XaOnf5qtHeJvsuAuSCU9xk/MeMYHJIP3aglaXbuAy44zjru4Xvj1zwP60KY7hGa0GS&#10;HRFOACCfb7u0+/4460zTlu7kt6xmUtnc0g4+bcA2QFbPPG35T61A11IjJ5WQi7gnABw/Uc9sZHPS&#10;pI/LuZVSN1iyCUYAbOPmGVUDAHOSeOBUcCtNBlRtQjBAAG3kk/Mc46Z9+lV0sDiy/BMrKbiJQA3I&#10;Tdn7vY1JcELC8AfKgMGAGOSMjHUd/bFUrdywSEuu5lGGwDhcE9egOOc9qbcGTyvJgcM/A6cgYyB+&#10;I5LVMoK1rmCg0ybdNDN9phIHzEKUccHHqP4vQg8E19sfBb9tz4n/AA+MemeMpJdc0qJSgLECdAAm&#10;MMQN21VbqeSetfDtpI0UJWZRDyoLEfMST0qYzbGQMPlLYUnt6kjv3P8AwKvMzTI8JmcPZ4umpefV&#10;HXQxNahK9J2P6Yfhb8cfAHxX01b3wtqMc7kZaLePMTk53L1r29Jgybs4r+U7wz4s8T+EdZTX/DN5&#10;NY30DKyFMooCkEhx3UgKee1fq7+zv+3rpWsSweGPiy62lwyKEvMYhO1cnf12k469DX4bxP4c4jAK&#10;WIwL54duqPucp4pUrUsa9T9V0cluanBzWHp+q2OowpcWkySIwyCpzn6GtlZI2+6a/M5Jp2krM+zp&#10;1IzXNB3RJRSBgelLSNAooooAKKKKACiiigAooooAKKKKACiiigAooooAj/iAqOcDZn0qXHzZpxHF&#10;AH4aftw/AHxV4d8V3vxX0O38zS7wL9o8kDMLgxqZCvyZXksxGemTwOef/wCCe/grwR4i+LFzrOqv&#10;DNLplu1xZxZOVfdGolA+6MKXwASQG9K/c3XNGs9b02bS7+ITQTo0bqwBBDDByDX51/EP9g6O01+X&#10;xv8AAjWrnwvqzu7jyuIlEjs7KoXBCnIULnGB0r9CwPFkcRl88txU3CVrKS/JnzdbLp0WpUleK6dz&#10;7C+KnxX8JfCDwrL4l8RSrEkaMY4ywDSMqkhV59sV+EP7QP7UfxA+MutywXcz22jiSRrfT4wEGwYI&#10;8w9XPy5z0XNdN+1SfjjpPiO18H/F7VV1eW3QyQeVxC4LYDNGFVS4U4JIJwetfJnmyC3iVizbc5fA&#10;LcrhuccbSRn+9naetfV8IcM4fD0o4qr+8m9n0t0aPNxOIeJfvaRX2TBtrx4bpZm+VZNqvuUMMKSf&#10;oePl6e9eh+DvAvjT4m+JovDfguxlurmbaPKQgrGrlf3kv90Jw2euM7c4GfR/gR+zx8Qv2gdcWDQY&#10;mttOgw01/IoEcfI3KuQdz4YfLnlea/fH4IfAXwL8D/DkeieErTErLie6fmWZizPl2PONzttHRRxX&#10;XxLxfh8si6FH3qm1ui9TfCYOdZq2x8+/s0fsVeEfhDb2/iTxhHHqviQhX805MFufL2lIVPBABYeY&#10;3zN3xX3jDbxxcAnjjvzVpVwMAU7Br8RxuYV8bVdbESu/628j6mjh4Uo8qHL0p1IOlLXKbDG37hjp&#10;T6KKACiiigAooooAKbtX0p1FAEEiRnqBXzV+0d8ENK+MvgyTSQiR3kP7yCfZl0YEMcEAnDbcEd6+&#10;mJBnBqmYPmzzxk10YTFTwtaNei7NHFj8FTxlJ4eqtGfy3+MPCmt+ENam8Na/bvFcW0pSQHGcZO3A&#10;OGHA6FD0PtjkYoTES8xLDruU4KnHUcj2wefp2r9xf2yP2cJPiVo8XijwtaCTWNPxwv3p48OPKPB6&#10;NIWB9c1+JE0ktvJKsqjKYV8qAUJHJAxkYGMgjn8BX9P8KcSU86wfO9ZrSS/rofj+Y4GpgqroSWn5&#10;n7PfsR/tP/8ACY6cvws8e3GdYs1C2srYHnxRpjaMdXQJljk5yDk5r9Iq/lb0HxBqWhapBr/h+eSx&#10;mgcOJIzhoyMKckYyOMYH3s4Nf0Kfs0/H/S/jv4K/tRglvqlmwivLcMDtcgMCvfaQeDj1r8k8QOEX&#10;l1X6/hY2pSeq/lZ9twrn3t19SxLtJfD6dj6Qooor8zPtwooooAKKKKACiiigAooooAKKKKACiiig&#10;AooooAKKKKAP/9D9/KKKKACiiigAooooAKKKKACiiigAooooAKKKKACiiigAr5I/at/aFtfgt4Te&#10;yssnVL5CttwcAkNyD0JBXkdcH3r6K8b+MNI8C+HLjxHrcgiggXLMSAAPXn0/+tX86Xxh+MOqfGbx&#10;3eeK9UaRLbcxsombiKHdvVTgj5sFtxAzk4r7bgrhqWbYn2tRfu4avz8j5LinOvqlF4ei/ff4L/gn&#10;mGp3l3qepXGp38jTT3UheSVskbuc5z1wDge1Z9vEVuI4sAmQZx2PpgHvkHNTyrNuBG5eDnHucE7R&#10;zx64x71+iv7En7PEfi3Uz8UfFsZNpaHy7SF8gOxQh2OCAV2OCOTz3r94zvOcPlGEdar8KWiX5f5n&#10;5hl+Bq42sqMevXsfV/7If7Otj8LPDa+J9dizr1+CJc7j5SBv9WNxOc7A2ePmNfdKABcCqMFr5eFj&#10;wFGOAK0QuBiv5fzHMa2PrzxOId5P8ui+R+2ZbgIYOjGjBbbvu+4g60+kAxS1wnoBRRRQAUUUUAFQ&#10;ynBFTVDKO9KWwH5hf8FINeuB4D0rw5yI7u+UuAxG9UVm2lR1GQCOeuPpXjP/AATZ1i/i8Y+IvDCz&#10;AQTQx3JhAYFmT5FbBYgHbwwIGcj0zX6NfGj9n7wZ8abnS7nxgZGg0uUy+SjsglypUK5Uj5QTnHcj&#10;nivhH9k/wHL8Jf2qdd8E7nmtYtPZYJTjaMJA7KRyEYl84XavtzX3uBx2Fq5JVwiXvxV9vM+VlTqU&#10;8YnUfxPT0P1gv5TZ2Tzx5YqpPHUnH86/mz/aY8Tar41+NXiLUJ8q8d3JawoQGCxxkkLkdw7McHn9&#10;K/pG1iLzNMliZsZQ5J9MV/MH8W7tV+K3iLzCqY1S4T91IzBj5mdoGDncBz27Y4FdnhxTTrVattVH&#10;TyIz2UnVjF7H6b/sq+APBXx//ZfPw28URxulhPcRoUO2SAyzyyK6HkjkggYxxivDfih+zD+0T8P/&#10;AAxd+C9LmPiPwsjl4Vdh58IjYCIoTjB2KqtjAwDj36v/AIJuePbHTPHOs+A8vs1OBbmEEDAa3LK4&#10;OD6SKRx3r9f9atmu9MmtuAHUggjPB7Ef19azzXNK+T5pVpQScG00n59V26ieAp4mh7VrVXf3bH8x&#10;vwzspNd+IOkaFBdT2KapcRWTy27lJhFMwDYbOQxBz8zsAR71/Rl8IPhD4O+E3hGDQPBdmltEQGlJ&#10;5eRiSxLsPvEFjjPrX4Ga34Zi8JftCr4T05nnlh1u2jjGCGcb0KgIcDczcAZAI54r+kXSSBp8CgYH&#10;lrjjHGOOKvxAxUmqDjL3ZK9vyub5JRi/fkjxj4xfs7eAfjdawQ+L7ZvNtmLQzwP5cq56jcAQVPOQ&#10;wYd8VD8IP2bPhh8E4SngvTVSZ2LPczHzZuccBmHyrwPlUKOM4zX0ImdoqYZr4P8AtDEey+rc75e3&#10;Q95YSmp+0S1EVcDFOoorkOkKKKKACiiigAooooAKKKKACiiigAo6U1nC00yZHSgLisarSzJFyc/g&#10;M1Hc3SxRb5Bgdz6V8ZftIfta+GPhHpz6bo5XUNXcYSBTwCcjLdcAYPau3A5dXx1RUcNG7Z52PzOj&#10;goupWZ6z8Z/jx4T+Dnh+TVNXl3zbRshBG9iSFAC9TyRX46/ET9s34q+MPGsOt6NdvpVray7oIE/i&#10;2Mx/eeuVbaR+NfPvj/4heKPiRr8mveLbl555nLJnhIlYjCoABtHTJxzjNcO0LouC2/5srjkdcHH4&#10;/wCNfvnDXAGEwNBVMaueb3+Z+W5rxHXxdS8Hyx6H9L3wZ+KGlfFr4f2fjHSGz54IkQ/eR0YqykZ4&#10;5U49sGvXlBKFR1r8R/2CfjKfCfjWb4f6rIBZ6ph4mY8LONqKqdPvhsn1INftrBMGUMO/5V+M8V5J&#10;LJ8fPDS+Fu6fk9l8j9C4dzJYyhHmd5rR/wCZxXjnwD4b+IGg3PhzxRaR3VrcKVZW9wQSD1BweCK/&#10;Er9ob9kTxX8KNVn1jwuk2qaJh5dyjMkCKPn3DoR6n296/fAAk5z1rL1PSYtRtXtZ1V0kBVlYZVlY&#10;YII9D3q+HOKcXk1VypO8XunsLO8gpY6m3HSR/KuL62Z90jFCyDy8IGXJ+XBZj8uBjpk57VBJcS8s&#10;inEO7B7k56n8O9fq/wDtLfsLpcS3Hj34VBEuT88unhfllZpMl4yThWVWPbGB61+W50PWIr99GNjd&#10;LexJskhETb1JIKqygHHBr+hMj4mwebUnWpzSa3TdrH5hjstq4WahKBhRtMzhYkUHdhu7EEZJx0+n&#10;rU0KMpWfKrgbcZIzweQODz0HvXsHh/4FfF3xR5dzovhbUWGSGkeExLg5ByZNvQdPavVNB/Yn/aB1&#10;iVop9Lj05OzTSgY+YjA2dcdRn1rrxGf5fQj+8rx+9GX1StV0jTf3HyVLIjyMyhWUsFOcdOnOQcc9&#10;M+h9KasstwEiXaMHJyflx265xx82cDgdq/QDTf8Agnf8Xb23P2/UbCLjdtAkY8EfKOcAnBJPPWu3&#10;t/8Agmx41dB9o8R2kRJ5CwO2Aeq/eH557V5M+OspjvWX4/5HZDJsW7KFJn5mwxKZFkCjAI5yDkty&#10;f7u7G08Et9KiMcS24ZtrqrZLAEhucgED1xgDj61+ok3/AATh8XNK0kfieEZG4t5DZJwBj72cADAy&#10;TjNcTe/8E4fihvZLXV7NiBlW2vyOOOTxx060R47ymf8Ay+S+8uWT4uLV6bPzdLocMYwhAz8nThRn&#10;BYnPFLJtQ7WHK9icg5znOc84x0NfbeufsD/H7RZPNsoLS9Q4UiKXaRknoXH5+1fPniX4H/FzwVIz&#10;+J/Dt7bJCAWcw749uM5Lx70PvhjivWwnEuX4n+FXi/mY1cLWpP34P7jy5FkIZJV3Nkhd2CV5AAPy&#10;jK/w+me1SfZZLh2R0KsRtYgdM8++BkcZzx7VdSFUBjuVZXjbEgfCuM9gDkjH0680+eKEQNdkE5JG&#10;cLgDgLnK445zg559K9lVYuPNHVHHKWtnoQNHHcMz4D55G/pwOxXk85H0qmLYSXEccKq7kE56A+3P&#10;+z09+allMsUxCDayvuBU/Kh6nbjIOOPrmgzwrL5pUsUyVUdiB95vQZ7jgU+a+qFaSehZQ23lKxYD&#10;CLzuxtULtxjqSowvTt71X3SQyfaEUDcxYMMkLkd+uSOo96b5sSSGYKznBYfMDg9yzYyO59+MZqIz&#10;NDKTD1KZYdBkr6CiKu7ikne7K0r/AHtygBkGOvBJAByfQZPHWmBHkInbBd5EHI+ZvlJzxxg8Z96c&#10;4Z1Zgyl2y2DxgEA8HpxgqB702GAGTbGzqOqqMkgjtj1rW6N4tLct2sojZnhK7TsBDDOARjP0yasy&#10;yRtgwOoKLnk4JKj+Hr1xj8ulUbLdbQTSM5RU4BGOSO3ocHpnpnPUVb2mRI0TIKjaDwRgKGYDGeDn&#10;nGTnmspbkOnd3EMS23E6suWKFhyRjkjHrk9c03zYknYIh/dHOD82c4/XntSGJUt0iAZg5DcAkupG&#10;7J4zkc/TA+tPE8Y2xyKBEzFgOoXoT784xnp71onoTKNpalXzplkeVQEwGG77pOTn/wDV0qafasIx&#10;tLYZRjkbgwHX36g+tToFlh2xJtMnG3++rElcDnAB6DqD9ajligy7wKQg5fnkrwuDjocnjOKdy9L2&#10;RREka2qJjb8vzFgWOd2ePf1Hr9aWSVYka3uk2fxL8o+Y9uTz07VMqk3IVc4OfmySMZ5z+BB696ln&#10;iAT7U7EuwXOTnG7oc+wH607ik9QWDzCQRkH5DgnaMDI/lg+hqGSOR2Utks7sxP3QxIwM+3Qgdqcs&#10;UQmW5uWI4Jxxk7Tk55A57evTtVtEhlbZCMMXORwwJ6jbg847+3PSspTsLmcV7pRNs7Kq7QVBA3D/&#10;AGl5zyMcehq+u/z/AJ0BOVB3FScZyoBcHb16gHHfqc2mHyGBn2KdrhegDHHQ+nT8qrkWZiDKplwS&#10;TjGM4wvIJBGQcegB6k8Z89wjV5tSN5g0sszK0e9iTnIOcknOAvODzwMcDHNQkj7RJNCTslBwCAeu&#10;DxnPoP5GpoEtYhtmJCk7xheoGV3Hn3Jx6j8oJIDCiquFULkk4wGXORnnnHOB61pzKwm7/COlkVrk&#10;TyIRwcY6gkc9Me46+9BEKkGGPgHcFbkcg46YHrk7cj1pISRFlt3znnIxyD0H9Kk3pFdOyb1UHaWw&#10;MY6sB9QQPfNJzSEpyvykDtE8cbFcsg6jhiNuGzx0/wD19+EtC10pkl3KCBl8Zwv3eW9OenfpVhIx&#10;cBJItxYZJDcY2/r0zkegNW4ILZkLSMApZcfKpyc7mALDsOuacpaajcr6SPqj4DftWeNPgncxaVMZ&#10;NT0R2Bkt3bdJGSy7vJLE9ui5VepIyOP3F+FvxZ8F/FXw6niLwhepdQkbXVfvxuM5R16q2Qeo57V/&#10;MPtZYfO4KZwSD1b5sADOMkDpge/v6d8Lfir41+EPiePxH4TvDbupHmwOxWK4jDNw4PDDBPIyQenS&#10;vzTizgCjmMZYrBWjUWvk/X/M+kyfPqmCajU96B/T7FIrnK5q0D2NfJv7Pv7U3gj40aOkUR+w6vEA&#10;LmxkOXRtqlipOCygnGcZyDkV9VLOCm/FfgmMwdXCVHSxEbNH6VhMbSxUOei9CzRUQlB7VLXKdYUU&#10;UUAFFFFABRRRQAUUUUAFFFFABRRRQAUUUUAFQSjORU9NZc0mrqwH5b/8FBvhBqPiXw9b/EPQrN7i&#10;bSN/2gRMoc27IzSMMg4KhRtI+h7V+a/7Pvw2034qfFew8C6pe/YrWZ5JJF+ZWkWKJ3Ij3D5RlF3d&#10;OvfNf0s6potrq1pLYXqLJDMhR0YZBDDBB/A1+cHxa/YUnl8TN4/+C2rf2DqnmPNs2Dyw7LtG3ABA&#10;wz5HQ5GelfonDvFKpYOWW1pcj+zLt5M+XxmXOlJzgrpu599eEvCuheD9It9A8O2kVlZ2wEccUChE&#10;VR0GOOnpXbrxjjFfm3pX7QP7S/w0K6f8WfAt3rEcbMBeaQFkDqAMHy16EkZr64+C3xnsvjDpM+q2&#10;OlahpYt2VGXUITCzMwOdm77wXGCexr43G5fWo/varUl3ve56mCx1KVqMY2Z7kKWoUlVunapc15x6&#10;gtFJmjNAC0UUE4GaACkJ9KaXwMgVH5/OAOaAJgc0tRLJu6CnB80roB9FN3CnUwCj6UUUAZ93F5yl&#10;B3HWvxu/be/Z4h0bUD8TvDFp5dpKSt/FGvCnaMSgD+EKhDfhX7NyKxOQcVy/ifw1p/ijRrrRdWVZ&#10;ILqNo2UjPDqVJ59ia93hzPauUYuOJpbbNd0eFnuURzCk47Nao/l0PlptjUhgFHl9s7h1yeucZPqa&#10;9a+CXxf1j4L/ABBg8YaLG0kONlzbq+BJHlSQc4JIC4UZA3dRxg9z+0f8GJvg949mt1QpYXksslu6&#10;DaArNkxqDnlIzkepNfMQUxABth3Dced+TkAcnnnO765r+mKM8NnOC11hUXU/IYuphqrltKJ/Ut4G&#10;8Z6H8QPC1n4t8OzLPaXsYdGU5HuPwPFdbX4j/sQftDQ/D3xPF8M/EM5Olai5EDscLDKd7EAdMSMR&#10;6YPtX7aRSxzxLNCwZGGQRyCK/mriTIqmT4uWGn8O6fdH7BkWbxzGgqn2luv1+ZJRRRXz57YUUUUA&#10;FFFFABRRRQAUUUUAFFFFABRRRQAUUUUAf//R/fyiiigAooooAKKKKACiiigAooooAKQjkGlooAKK&#10;KKACq15d29hayXt2wSKJS7sewAyTVmvh/wDbV+Otv8NvAg8OaJIr6xqpaKJQQTGMYMhX0BwOeDmu&#10;7LcBPHYiGFpLWTODM8fDA0JYifTbzZ8Sftv/ALQx+IXi3/hWvhafOmacxS5G7as0yth4z6hCufc/&#10;SvgZ1ghVHVvvtnOOeTnjPvjmpPMvJJDdyMsrsxdnbqxyx5z1ySD9a0ND8K6l4g1y10TQYGub66dI&#10;oYlOd5fgY4GBnHJ4681/UWV5ZQybBwoU3ZRXvPv3ufh+NxUsbWdWbvKTv/wD3H9m34JXfxr8fxW8&#10;0OdI06WOS+fB6cukQOf+WhjK+wBr9/vDPhrTvC+iWuh6REILW0jSGKMDhERQqr+AHU815L+z38Ft&#10;F+Dfw/tPD1uBJdlTJdSkDdJI7M5yR1C7yo9q+goo1/Sv564u4jlnGLlyaUoO0V38/mfrHDWT/UaU&#10;Z1F77QowB+NWKjESCpK+Ut1PpwooooAKKKKACiiigApkn3cilJ4zVS6m8qJpMgbQSc+goexMpKOr&#10;PCvj78WdO+Enw/vvE9yQZo0zEh/jcHheo7ZP4V8ifseavdfGXxtJ8a9buIm1bTrGTTLuKEKEcySb&#10;45Ex0UqgXBAOQTyMV86f8FAvizB4j8e2vw40ht66cgnuGHzBnzIgXj7uCB9c1yv7CXxNl8F/GFvC&#10;2oTJHZ+IItjbnwRcoUWFQOgL72GRX6Jh+H50slqYmK99r8D5GWLVfGqpU1Seh+7V7GGtGzyChz+V&#10;fy//AB30keHfjb4s0yJTCI9RmaIZ5IkOVYcZKk55znPtxX9QFwnnWjIo37l57ZB/+tX4Zf8ABRT4&#10;c6h4e+JWn+NLOHNlf2yWzMWCgTBpZMEtkYKjt3HvWfh5ivZ450W/iVvuOjPYy5qcktHp958lfBv4&#10;gax8KfiJpXjrTH8lILhI59mCWhkdUkTHps599ozX9MXhbXLPxF4XsdftZA8N1AkysvAZZF3A/TDV&#10;/KlbxGXy2hiYRFvM81sEjBGW4wPlHzYPXJFfpn+yx+2Ho3w78CXHgT4mzSBNOVRYuPnAjC4ELMAO&#10;QVIU4PBGTX03HeRPGKOKwyvK9vU5cvx31fmvs/6/E5n4jaBbeK/29odGsN1zHNqthPIANwMaiPzW&#10;4HCgAA9xnjFfuNaxLDEqIAAowB/nFfm1+xp4J1jxz461/wDad8TWrWQ1tng063cdIP3W5wemcxbT&#10;gDlT6nP6WxqFUAV+ecS4r2tSlhk7qnFR+aWv4nt5PQdOEpSW7uTqvyin0g6UtfOHrhRRRQAUUUUA&#10;FFFFABRRRQAUUUUAFFMZttMJahuwCN8wqneXa2du0z/dXk59O9V7i8itIzcTSBUXqTgfqa/LT9sH&#10;9rqO2gl+GPw/nieebctzdh/ljXaCApBxl8sPbAPevYyPI8Rm2IWGw8d932R4+a5rTwNNym/e6Lqd&#10;D+1P+2fH4biufAXwxlin1Ta6zXCjekDKRkL0DN1+nXqMH8ldU1bVL+9kvLy4eV25Zix3EhRyVB9C&#10;frnj0GN5iSHzp2aVn+6N53Ek5yS2Tg5Jxg46ZyKgeZhDi3YkoPMwHUfMhIGBjJHNf0fw5wxhcpoq&#10;nTj7z3fc/Kcwx1bG1eeu79vIuR/Z5JEZQMBWZ9vbI454HykdKgeRpYlgt8kMS6lgFXdt2knk/lTP&#10;3UUMCjoVkD89QAccHoQSR3/HpSPcLcQuJxln5K56Pu3MRg46HOcDnjHBr6rbWxwxh1NTQNUutHvY&#10;NZsWYS2s8bwyfxCQMrLjrkAgDgdelf0ffAPx3D8RvhvpHimCXzDLbqsnbEiKFkGCAfvA1/NZK24R&#10;lmACsCHHJAHOefzx3z7V+pH/AATm+Jy22r6j8M9QnAWSNLm0RmH3vn80L7gBePcmvzDxKyRYjL/r&#10;UF71P72m/wBD6PhnFeyxcYN6SP2BUdCacy1AhY45yKtYyK/n21j9YWxQuLdJgUbuMVnReH9Jhle5&#10;jt41kk5ZlRQSfcjk1vlVJyaTYvSmpSjflZEqUZfEjMWxtk4RcfSpBAigYzxznp+frV/YtBRT1pOT&#10;e4KmlsikVVsn1609Bn/CrHkpSiNRSsXZMjMYxgcVC0OSQeQaubRRsFDVx7bFMw5BGetZ11pOn3oM&#10;dzGrgk9ffrz1rb8tc5oMSE5NOLcXeJEoKfxHgvjL9nT4PeOojF4l0O2uGY58zaRJknOd64b9a+JP&#10;iv8A8E7dKvDcaj8L9Q+xSPuP2a4y8TKcfKG+8uOuTnOOlfqo0SkVF5Kk5PJr3Mv4kzDAy5sPWa8m&#10;7r7jx8ZkOExHxQs+6P5hviP8JPHvwvvv7H8Zae8BXdiVAXhc8ElXHQEZ6gdDXjzefGreZhl3/Ljs&#10;F+6QfQZOfbFf1UeLfBfhvxbYtpGvWqXMMoIZWAIIPB/QmvyY/aA/YV1fR5J/EfwvT7TAoMj2fQg7&#10;txEZ55IPQjGOK/YuGvEiji2sNjoqEn16HweZcP1sFzTormj+J+Z6+SZfIJ4JDZHXJ4xgcEHrjjqM&#10;1KYQSspUkyDdxwNqnAPuCB0Bz36cUTaRd6ZdG21KI28kJAKykoyFOSMHBB6fjxT2j8wuHJ81mBLh&#10;sEc89B3Jx39ccV+mKrGUb0pXPm/dva4xYQ4CZQBlAY/ew2N74Gc8/pjqOarwb2ZFjKkltoPJzkBt&#10;xK5PtkDBq5JA6s9s2M7iWBPPLAbTnGMDPOB0PbFNR4kkY7fMIO0kN8rEqACOM4yM9D2rUd11KKzS&#10;KYw0aMBuGCB95XLAnnu2PTIGKe/nJEu1wSygSDnaQWOdx+vbkelKLYxWgcuncjPBBB3dBkDJyP6V&#10;NKDsYFkJZCjH8ck/XPI5HTFBXtLu0WZXmPJIUcjehIU7Qc45Iz05681dhSG5gWUkbCTlem37oBzn&#10;vn68VO8T3YNvPlFDhjvOPnX5dpIJOfwHPtRJGIpvKQBgWKsjcgAbVGduMcUXHOXQlREjQvnHmMrZ&#10;439Tn2+7zjpnFUpPLVTuySF3KTgEN1G3nPvx37VYQ2zTgsWAXkc4GWzkbj74Gf51URY1Csq7YFyc&#10;buTvJOM9eDjB6/SnFiiurHqYQ7lTncMEqQScgnlSeT0zg9qjnYW7Yl+6EKYwA4wBggcZGDkfl2pt&#10;s00duzo207iCc4yTwM+vU/rUzJG5yEaSNnPyIcZxnbyMnB+b07ciquUrNjVmVISpH7wMB02sQ3cY&#10;PGByPeoklMH3QoOFJYdc8t+BGck9xVQtlza7DGSpKq3BOQAOfUZP17itW1iEcglRSqlujdcAYYEd&#10;OnAHfp1rkxWIjQg6s3sErRWpNa7nTdbHC7i45IOQCFO4d93erQMTnzioBRHIC5LLkE4I5Yjtkk17&#10;z8FP2dPF3xhCX2mIdP0pRhr2QNhirKMRg/xcnnpxjrX6B+DP2K/hJokSN4hWbVZhtL+a+Ezjn5V9&#10;znmv5445+kNkfDlZ4apUTmt0tbep7GXcNY7H60Yad2fj5EsICyIC4VeuM8nIHy9eTyajKwPkuDGV&#10;PReAycbhyfcficd+P2o1T9jr4GXtmLW306S2kAwJIp2DKeeeTg9e9fEfxm/ZE8SfDq1fXfC7HU9N&#10;YSCVsBXiUrkFgODwScgdBXl8F/SYyLPaywzqcsnormuP4VxuAXtalO6XVHxkSbTfHJu3qo3AdNuD&#10;t74yDgjHckdKiknZcsgVto2ndjO0DgEeo9R6VrlQyBslgME88FQQR05HQda0vD3hDxF4y1OPQfBt&#10;hNeXsxJjSMg4U43NnoFB7n1x1r99x/EmCwmF+vVqi5bXPnaPNVlyQXvGLHGsMxV2wFyWOMgqScDI&#10;J65wfaoIwCmIwCyR8kngHpxnIziv0j8B/sH25tvtXxIv3E7FiLa0xtHzELvdlyeAPugV7g37E3wS&#10;e2aKSG6LiRnD/aGHDcYx0wB7V/Ouc/Sp4fwWIeGhU5rO11sfTYfg7M8RH2ip/efjPGJmRDbEo4zn&#10;bwSeuDyPU/zp6paITGnCkgbtu0fMMdm4B547EZ71+i3xK/YYbTNPm1X4e37XBVCTZ3HViEbPlvzu&#10;bgYBGD3r4E1zQ9X8P6vNoup2r2d5BgTRTrskXaFbdg8/OOnqAMEg8fqvAni7k/Fkf9grJv8AE8nH&#10;ZZicA7YqNi54d8Ra34d1mPX9BuGttRtXDpMDjY5yN2SSCMH5iepPNfsx+zL+2Bp3xHjTwl4vmWLW&#10;Y13bVGEkTeF3qSSBjcPkzu79OT+I8arII7ckBY5CWcttViBg4HTPP5VZikuNLvLW9sZWVoHRotjY&#10;Mbggg888cDg9utfWcQ8N0M6pNVVadtJWFl2Y1MFUVSEn5roz+rC2mWZRIhyGUEGr4Jr80/2P/wBq&#10;628YafB8OvH1xHFqsKiK1mLKsdwiBuBnkMipyT1yOea/SGOXcAc5zX84ZpllXLq7w2IVmvx8z9by&#10;zMYY6iqkN+xdopB05oGa849EWiiigAooooAKKKKACiiigAooooAKKKKACiiigAqsU5I9as00qDQ1&#10;cChJaRupBzyOTxn86IbZI3ytX9ooCKOlJq6sxKKTukRhAvSpc0xwQPl61554/wDiR4b+HHhy78T+&#10;KLpbe1s4mlcnBbC84VepJwcY71dKlKo1CC1M6taNJc03oeiE80ua/IbW/wDgqDZW2tNBoPh172yS&#10;Qr5nnKrlcZVtpAC7jxyTgcn0r6u+A/7ZXw2+N6/2da3I0vVlAY2N2yLIVwDlPmw3Jx8pPAzivaxX&#10;DmPw9H6zUpPlOOnmdKT5Xp6n2YOlNc4Wq0UxZMg5qK6uRDC0kjYArw/JbndzxtzX0OL+IHxH8K/D&#10;fQZvEXiu6FrawqWZjzwo3HAHPABNflJ4s/4Kb6+dZ+y+B9CSO2VsM9/kSE8cBEYgZznO7pjNedft&#10;z/F6bx18Qf8AhCLCffp2llt6LlW+1oXU/wAPIEbL361+f9xveYqwbYZPlyBgKST2PTJPvz0r9c4X&#10;4Kw1SgsRjo3cuh8di81qVpfu58qWzR+zPw7/AOClHhTULn7F8StMl0o7nUXMOJLcFQSu/BMi5A6h&#10;CM96/SHQfEum+ItPi1XSZ47i3nGY5Y2DKwBxkEcHn0zX81Xwg+A/xS+N8k9p4Is/Mit5Cj3ZbFqp&#10;PLRlivJ4AIAOM8jmvtX4TL8Vv2HPGtp4a+IskMngrVpkgF3HIzwxTvhUdd6hl+RGLKdq9WGK8fiD&#10;hrL4VHDLqq51ry/p6nbg8fXpcvt9U+p+0wOVzUhrKtLtLq3WeCRXR1DKy4IYEZyCPar5RX5avzr1&#10;Pp9OhPRTQAvAp1MBrDPFMKjGDUtJtFAj53+Pfwb0L4s+EJ9Fvol84fNDLjlGBByD2OBj6Gv56/Em&#10;g3XhbXbrwpriKl7Zy+TJtxt3LnoeuDknGP4evav6j7izhnRo3GQ2c/j/APqr81v21/2fG8TaR/wn&#10;XhqBnubCAiSKLAMkSb5HPCks3PHc1+meH3FLwNb6hiH+7k+vT/hz8/4tyVP/AG2kvU/HhZnRo3G6&#10;MggqcFSrK2QQQSe/cD6Gv3O/Yo/aDf4meFP+EN8RSr/amkpGq9jJBtCo55PzFlYMPbPQivw2t4Eh&#10;t/tEYDFevzHaQ3cjqvcYOc8cA812Hw4+IviD4ZeM7PxnoDYuLE5k5wsu5WyG/wB4cdODgCv1Ti/I&#10;IZvgXGK99Xcf8vQ+TybMJYCuqtN6bNeR/UTRXEfDzx94d+JfhS18X+GJhNa3SkqR1GGKnPpyDXb1&#10;/MdWlKlN06is1oz9qp1I1IqpB3TCiiisywooooAKKKKACiiigAooooAKKKKACiiigD//0v38oooo&#10;AKKKKACiiigAooooAKKKKACiiigAoopCQBk8AUAcP8R/Hej/AA38IXfi7XHCQWq5JPucfj16dT0H&#10;Jr+cT4n/ABK8RfFPxTJ4q1pmZ5GCRKTkRpGBuCqPuliMseAWPHFfX/7bvx3uPGPjl/hzosu6w0py&#10;Jh2aZWdSv0GBkdc/SvgaSMFfJ+4COoHJB+YbvUnPXoa/ffD7htYGgswxC9+fw+h+P8V519bxHs4f&#10;BDb16sij86Pc67wkbDp2Hccdz0544Pev1t/YZ/Z9Gi6YnxT8Vx5u72LZZxsCRHCdjb8N91iytgD+&#10;HGec18a/ss/BKX4y+N1ivExpWllJ7sdN+8NsUZBz8yKT7V+/OlafbaZZx2VsgVI1Cqq9AAMYryvE&#10;biZQispw0tftnfwhkzrz+t1o+6iwixhcDgY4q1EOMipABS1+LJJKyP1HzYUUUUwCiiigAooooAKD&#10;RUbkBcnigBWIA5rI1e1W/sJbRukqMn/fQxXyF+2b8a7r4W/DC4g8N3Aj1fUd9talSd0btFKfMAXr&#10;sK5/D1xU37GHxevfih8IYD4lvBdatpzvBcOT8zAO/lvg8/Mi555PPvXq/wBlV44RZhb3b2PN+vU6&#10;lWWH7bn5C/tX/D/UfAHxw1m0ud0sOpyNfxSvudhFK8m2NSeSEMTHHoa+fvDup3mk61a+ILFsXGm3&#10;CXETD+B4nVgSO5yBjsSOeAa/YT/gop8Lf7Z8AQ/Em1/1ujSBp2Cksbc5UqMY/iYHOMgCvxsnR7a4&#10;WSAYjC7iCSzYHQEn5R35BzX7Zwtj45hl8YNpu3K16HyNej7GpKEVY/p0+DPxAt/iF8MtE8Wwkbry&#10;zikkA6CQRrvHsAxwK8s/a98J+Gte+Bev3uuxF/7PtXuY2UgMropIILcDGe9fHv8AwTj+JrRQ6p8L&#10;dXnCRoFu7GN2GWMjSGYIDyduwE44A56V9PftseKLfT/g7c+FYmD3HiRxpcKBgC0lwrBffHB59vav&#10;yWtl9TAZwqFPRqV1+Z7+IxEamBm5atI/Gib9nL412lrb61p3hy6v4r6JJIJrXbKjF2zkgHI+9kno&#10;DxX13+zl+w34m8S6ouvfF6D7BpnBex5E8xKkncyZVV3EH72T0NfsD4O0aLRfDen6TCPktYEiX1G0&#10;Y/l1Pc812saKq8ACvRzDjrGYiEqMLJO6v/XUrD5LH3XUldaaGJoelafo9gmm6XAlvbxDCRxrsRR1&#10;wF6AewrZChamwKK+Ibu7s96y0Qg6UtFFIYUUUUAFFFFABRRRQAUUUUAFFFMJoAa59KrzSCOJmJxi&#10;o5pY0J804H1r8xf2yf2oj4Xb/hAfh9dqdQkDG6kjO4w7XUpjnAJKlWzyK9PKMnrZriFhcOt9/I8v&#10;Nczp4Ck6tR69jlP2vf2r7do5vhv4HneSVHMd3cLwqDDqUHXcwYKynGCCRX5WXb3d6xnYnCljyc9B&#10;ljn1zgfT9Zi93crJcXDNIyBtztuY5Yk7mY5/iwMkdTmlkg2h4NpZkLBioIChWz8g7Bs7unr61/Tn&#10;DuR0cmw6w9Hfq+rPyHGYypiqrxFV3fT0M64tIpCPMZlBLRhnBAGOV7AEckZxVUKZHDCIru+ZQeQw&#10;Xqr4HbqTxgVcuEWM7ohhgVLL13HGc46c1XlZi8dsMEttYjjGevLHrxx+lfQRTvdmCqN6pEohiihL&#10;hSVycMDtC7jtB6HODz16A1A8UpgO0Pt8wqR1JBxz269PrQm0r5wG8qc4AGMt2HPUfSn7X3Kndxkg&#10;jg9T04zx83HerG59CWCDzJlkcE5bLgcYweBxjHUkAAV7L8EfHdz8MfinovjNwxjglKSocKD50Zjb&#10;AHHy7856+teM22y0Uh0JlDccZ5AyrEdD6+4qz5juxkiDb1IccjjfzwfqOlcWPwscVQnQq7NNfeOn&#10;OUakZweqZ/VpYypOBNE2VcZHOQR61rivnP8AZe8VDxd8EfD+rNKJpjZxrK3A/eKMHgZFfRdfyFi8&#10;O8PWnQlvFtH7ZgayrUIVl1VxaKKK5zrCiiigAoprHimbxjJNAEtFZs19HH1OaoNq4yVQfrQ9NWc0&#10;8XThpJnQ0mRWCurcZbt1q9b3cVwCVIyOKaV9Qp4unUdos0aTAqNWXPWpaR0kEgyRiqssEUqkOoIx&#10;jI681o0mB6UdbiklJWZ+ff7Sn7H+jfFCzm1zwsUtNcG1RK2NsqbmbDj3Lklup2j0r8UPFHhrxF4O&#10;1y40HxNavZ39sQJY26gsN3HqNjL69eor+quZV2kMM18QftQfsy6X8YNKuNY01vs+sWcT+S4UbX+X&#10;dsf1ViFHtX6dwRxzVwFT6ljpXpvr1R8HxHw9FR9vhI6n4LSxSFwCrLyeT32jp/47UkkMsxJRd55c&#10;4PYcnP8AdwccVb1PR9U0PVLzStVjaG6tZGikUggghjn09Dz/ABdqzDJm4YltkYwVUZwCCSByecDo&#10;e2a/foT5lGS1vtbsfApatdUXI7K9nzKqGQDOWBJ6D1wOMjr64HemNb3ltFvxkKqqyZJLGMgfN3TL&#10;cg9iccVXcrGwjOSyDCk8bvfGV+6QQPrjtUsbubhWOHLksy8gE/e5I9D6ZOR1rSxSb3bEdxDdtFne&#10;gVkbcCCWcAtwvcnp7ClVDOXOXbIBBHOcN0IPrxUKW0b+W7ngqfnyMHGDzj5uoxwOvvU+EMiqFVDI&#10;SDtJXKgqcgnkA9R349KmRMtdmSy2s3CSIyqBtCnlQOOM44Hv6/Ss0qZna3jzJFjdtJJ24GP4e/y4&#10;HbHPer6tIZEkLYlSQFuP7g5GO+OM549OarWsOdwThl2MRgDlSOv50k7D5uVWZCqo0Ue0FsNuDOcH&#10;kAfM3oMjA9+1TiLerecpRolClVIJIC/KOg+YdznjGasB4InhliCkxjOCuVPXP1AzzWcYSLgBghyc&#10;YDHG0A88dMdh2qXLUqM76F2WwllcpjeSAVfOQOMtgZPDdj144r2T4H/Ci9+LfjaLQoJAlpE7S3L5&#10;GNpVsYB+b5iAo47k9q8bjvS4yNw8wBuOcjgHOeQTkV+n/wCwJocMXh3WtfwDJNMsMbHk7EGRyeRk&#10;nNfhXjzxdW4e4exOMw7tLlsvm7XPW4fwX13HU6FVaM+8dE0uz0PTodJ0W2itrGAbY4kGzbycAADb&#10;j2FbaBdpx0JY/WryAYpMCv8AHLH5xWxladWvJtyd3ruz+kMPh40Yxpw0SKmxCoqreWVtf2ktjcqp&#10;imVkYN0IZdvI/ECtWk49K5sHj6mFqRq0pNNa6M0q0Y1E4z1XY/HH9pv4D3fgzxct/wCGbdnstcn2&#10;xQRISscrMrFTjlQS+BjoASK/QL4C/BbSPhB4Yj01oo5dWmRXvrtF6yYRWjQn5ggKAgH1J619ESQQ&#10;SsrSKCUOVz2NPAVT8or9h4k8b83zrJqOR1p2UVaTT1n2v5I+Tyzg/DYPFTxO66LsIqLjgUwKVyMf&#10;jU4POafgGvxipiZSfNc+vUbFJ0Eq7Co65yfUV8M/td/A6w8QeF5fiBoaiLUrDl9qjdLExQMD6lVU&#10;7c9Og6194OOOK5LxnpMGt+Gb3TrkFklgkUqOpJQ9Pev0Hwy4wxmQ51QxOFna8kmujTZ4HEuV0cbg&#10;5qpHVJtep/OzJp/l2rMQMsu/G7axz2xg556+hAFILO7hO9yQQSXYkk56kgDGD7HODXT+KtOXS9e1&#10;DRoEYtbXEgQOCCCjumGz97GK5xozEm+P5dmGVicbSeh598n6Gv8Aa3hvMZY7AU67d7pH82OUoXgx&#10;9h9vsrxLq3aS3mj5Qk7WUoA3AB6DgjHev2W/ZQ/a6/4TdLXwB49kC6xkxwSHgXHAwM8DzByWHXHN&#10;fi+XW3aPb1KDhscgYPOScdPQUWV9fae8V/Yu8MluRtMeY5A7JgYZTwT68d+euTibh7D5xQdGrG0l&#10;8L63/wAj0Msx1bC1PaUpW8j+sOBy0YzVgNX5/fseftSwfF7Sh4R8UtHDrlmnAHAnjGTvTJPIGN3P&#10;J5r72idD92v5nzPLK2XV5YXExtJf1c/Xcux8MXRVWm9OvqWfmBzUtNXBWnV556AUUUUAFFFFABRR&#10;RQAUUUUAFFFFABRRRQAUUUUAFFFRk/NQBFcsUTd6ZOPXivwz/wCChPxG1PW/iZH4FgeWKx023S4k&#10;27l8yXc2NudqnaGJz6qORxX7j3aNJFhTjr2zX4Cft/eHLjSvjX9tuxn7ZZLcRsRt24dkyTllyADl&#10;8ZxhRya+34AhSlmS9t0Tav3PBzx3UIy+Hr8tj4dsrG81KT+y9Oiad7hlAgUFyzvxlQuMt3xg8/w9&#10;69V1j4OfGrwdCviq+8OX1gijzlljRw8PmBlB+Qsyc5HQHBAwK/VH9gb9nPQfDfgWy+LOs2gm1nUS&#10;7ws4GLeDdKi+Xkcb43Bf1GAOlfpPc6faXtu0EkQZSMEFRyD1FfTZxx8qOIlhoUlKMdG3v8jjp5XV&#10;qw9qmfnt+x3+1fe/FCJfh949l269aqxjlYLH9pVGO7K8YZFZVKhecE9a+wfivr1vonw+1LV7qUwL&#10;FETuPUMeFPfv68V+en7Tn7LM/wAPtRT47/A6JrK/0qT7ZPaQqdjmLDlkQcKDs+YKPmJrnP2kv2i7&#10;D4jfsv6XJYzql1rbR292A2AskEsJlVsc84I+mfQ1848oo46tQx+XL3Jys11i1r9z6MynjnShLC13&#10;72yPzE1bUF1y9uNaxiS5BnZ3Lu25wCAMkknOeSwLE88irHhbwveeNvFGm+GtJV1udSu7eBY12t5S&#10;SuqO27B3Bc7xwcgE5rnLyWdruC3jUASruJYKANxwxX16AnuOa+7v+Cd/ge58QfGO+8az24ddGtGK&#10;krx5snCAY4yoBH4V+t5ti1gMBKrHTli0vyPOo005xpLY/Z74UeAPD/wx+Hun+DtFgS3gsoUjYhQp&#10;kdUVWlfHV3I3Mx5J618B/wDBQ7x94L/4RCP4bwyefq124l8tM4SHbIjMSBjd/CqnuQe1ePftR/tB&#10;/tSeDvE1/wCF9Ttxo2nRtN9lubONmE8LSYiYyuSokEY3FVwQSa/OZ31zXNUEiCfU9RuZCQwVp5pW&#10;Y+WCijcSw4woGTnINfm/DfC7deOb4qsu+9z0cbjlUprDxj5eZ+/P7D/xC1jxz8CbKfXpxdXlhJPA&#10;7A5+WOWRYhk/7AWvs+1kaSIOwKk9q+RP2OfhDr/wm+EFlpfitQmpXLyXEyLyEDyM6J9QH+bnlua+&#10;xQBivhM4lSljK0sP8LbsfQ4GnJU484DNOoorzTuCiiigCItzWDq+l22qWb206nbICDjr07V0WBUc&#10;gGw5pK6kpLoRUpxqRcJq6Z+AP7W/wAvfg94zfW9AQnQtQLPCse7dC/y7kkY9Qztlcdea+PWRYESN&#10;w2WCsVJySM5YnsBnkD/61f0kfHP4T6Z8WvA974Y1L5TKjeS392T7yMcY6MBxX87/AIp8K6n4F8XX&#10;vhDXoXS6spXifcp+ddzJvX5eQ2NwIzkdjX9FeH/En9pYX6rXlepD/wBJPyDP8qeBxD5F7ktUfaP7&#10;Dfx7m+HHjUfD7xXcsdM1Ur5LHJVbiRkRRnOADuGffnvX7kRSpNGs0ZyrAEH1Br+UWOWWCNVtsrLG&#10;d6Yx8rKD82SO+chfYfSv3z/Yz+PcHxf+Hsej6o4/tjR444rkbgSwwQkntvC5+ufSvlfEvhpUpLNs&#10;NHR/F+j+Z7/B2bJN4Go/NevY+y6KKK/ID9DCiiigAooooAKKKKACiiigAooooAKKKKAP/9P9/KKK&#10;KACiiigAooooAKKKKACiiigAooooAK+WP2q/jL/wqj4fzSafMFvrz9xCqld4L8FsHso5/KvprUtQ&#10;tdKsJtSvXCRQI0jsegCjJP5V/PF+1D8Z734wfEG61MlRY2LvBaqpByFYK7Ajr5mxceg6V9lwVkEs&#10;0xnPNXhDV+fZHyvFebfVMOqFN2nPReR4XLqOrPqLX97cMb55jM0vBYyhgzOenJbnlse1WNK0+/17&#10;WbbSNJWR7rUZo4IVY4ctKwRNxyAMFgxPT0OBWJIi7VIJI3nIxxhvfvn6Gv1U/YO+Ds96Jfil4ihP&#10;lJmPTFYcAFisz+5DIFHHGOK/dOI82pZJgniG/etaK/I/MMpwUsfiY0Et9z7V/Z2+EOn/AAd+Htr4&#10;dtV33EgE907clp5FHmYP93I4HP1r6CjBBNQQQmNdh7cDuePWrSjrX8u18TUxFSVes7yk7n7lhcPH&#10;D0o0YLRD6KKKzNwooooAKKKKACiiigBpYCs3U5WS0d1/h5/I1aklRDljiqV3tubZ4v74IweefSiM&#10;knd7GdXWLUdz+eH9rD4pT/FP4s3T+eJbPScW0KLkYkUFnO0tzhnxnIyPbr3n7EnxVTwf8ZrfQ7p3&#10;Ww1tfIcEZCvGrmJsfwhnZsFegYBicCvKP2s/hV/wrz4z3ej2Fo0On6gVvLOFSflRm2Mqgc/6xWPU&#10;9ea+ftI1B9J1G31SJtslpdR3C9Xx5Th0OOepHIr9/o5fQxeTwo0NpRt8/wDhz4Wm5QmpS6O7P6h/&#10;G/hyHxd4buNAnRJYbiMxusg3KQRz/n1r+Zr4meE9Q+HnjDUfBmpNk6bcLCEI25ykZU55wuHweSP5&#10;1/R78DviLY/Ff4VaP4ytm3yXttG1wpwCk+1S6MB0Kk4449K/OH/goN8Fn03VYPi/4fiXMhaC8z/f&#10;ZAI5McBtuzGDnPGDxivgOCMf9Sxssur6czsvJr/M9bNKKnGOJT06/ofnR8O/HmsfDbxhZeOtDZ4b&#10;mwkbZ8uF2OCrI+fUMfpX6MeBPiFqv7W/7QegLPaPY6V4b26k8RfdJ5kLFAcp0Q+ZjHB5LZOAK/Nv&#10;wj4I8SeMdaTQvCuly6ldeZEqpGjPtJ4JkfopbvuwAAM9q/e/9k79nu3+CXgaFNTVX1u+VJb6Trtc&#10;qq+Wp/ujy1OPXNfScZY7B0IupFL2rTSa/M48Dg51J6P3Vuj6xs4pEUBugrSHSo4128VLX40j7KMe&#10;VJBRRRTKCiiigAooooAKKKKACiiigAooooAaxAHNVWmVRx1qeU4GDXgHx6+L2lfCDwTP4n1CRAyl&#10;UjjZgGdmYfKoOMkjJ+gNb4XDzxNWNCirtuxy4vFQwtN1qmyPH/2uf2hf+FTeGzp2gyI2q6grxRDO&#10;TF8pw5XIwM45PFfhnrep6lfajc6rqNxJM94ztM5OBKzHzWJ5xgtyPTgetbnjvxl4g+IXiq68W+JG&#10;d7yZgNyncEU7VQDIG1dq4xn3/irjpLmJCDarh8dRxkNng8ZY49/51/S/CfC8cnoKE0vaPd9/L5H4&#10;5m+Yzxtf2ktui8iCXfKhghZd4VZAGPvgjHfnHWrjvMHVkZnVm2lj2LEEDDEnAI6549s1AsJinWUK&#10;HXbuIjwWVcg8dcEH1/rUYvV8nfGMk56cqPqAB3OenFfX8nVnmyeisMnjup9s0q/M0jKdx4y2O5PA&#10;545xTmRooleInlco2duF6Ajnp9eaeAyKrWO3zJMMCRypyc4PPGAKf5KA+YV+9napyQq+pP5+1Wgb&#10;aWjM9IpFIZ/lKKBkZOeeuaSe5ZcW+0MQB8pI6gbeT7Y4x61dlQ7VuTEAH+X5hxtHU++O2Kha2ym5&#10;h8sgGCxwcLzxRcSnrdlNHuYAWtsrx2PQN07+hx7VqSoThiMhmDM2SFyp4wPYNg9uKGiUlmdfkjO8&#10;kdCS2D9Rk/r60sA2L5ssYc5A2gHLAg5xtzjtj9eKl+97vcrmbeh+yf8AwTp8Ur/wgur+FbmRQbS8&#10;aSMc5EbInB9MNkV+lsM8cqB0OQQCD9a/Fj/gnVr/APxcTWvDblnhmtROM/dLRyRx7sYxllcc9cDH&#10;bJ/aONQi7VHAxj8hX8w8d4dUc3rWVr6/ej9X4VrueCjF9NC0DmlpidafXx59OFFFB4FAEZZelYF/&#10;fkuYYT908/TFaF9MYYcr1biuC1SXyovPALYz0Gece3NRUnyK63PMzDE8iUV8/QL/AFuysIpJ7qZY&#10;oogS7ucKAMZyTxXz/wCIv2r/AICeFtUTSNV8S2nnyLuxG+9R93hnUFVPzA4Jz+Rr8u/2v/j3r/xC&#10;8cX3gnRppLbQdJc2zxkjbczRPIsjswUEx42jaxYZUN3r4yhsZ4vMhijccB2XZjkdGIK53Nnn8+Bw&#10;OenhHU9+cn6IjC5TUrRVWUkkz+l7wn8R/A/jCx+2+ENVtdTjcbl8iVZCQVB5AJI49a723uZDh424&#10;5x9c5B/L9K/l/wDCPiTxV4G1hPEHg+9l02/h3YmtTs+UqVO7qWHJ/iA7dsV/Qf8As/8Axbt/jP8A&#10;De08WJCtvdMxhvIFOfLmTkjjpuGGAPQECoqU50JXUrxIxeX1MOlI+nbG6E52t94dTWwD2riYLh0d&#10;QvHQ/rXXQPvQOK7lJSV0dmCr88eV7lqikFLQdpG4Y9KqSRFkKlOvX8qv0h6Gi76CaT0Z+VH7bH7N&#10;V/rFj/wszwhCDeWwYXUaA7pIiylcY43JlyT3HFfkvK0ZhMkThiATkjbhmLAnA6+oz7DtX9UWsWkV&#10;7YzWs67kdSCOuc+1fg7+0X+zJ4h8I/ESVvCVr5tjqUhMKRqxaMBXJAAJGFCE9vrX7X4dcW3hLLMX&#10;PbVPy7H5hxLkjoV41aK0kfGCL5K+ZAVIwTtGd2SAuGXI5JOCTwecZp8czmNN7Dai7XOTldmFyAcc&#10;jnGPXnuDp6zpd3pOoCyuAN7kyIquGIHABbDsQwJ+6wyNxNZYKpGUAxuBbjjv82cckcY5ye/ev1+n&#10;V51dbHy9Zez92S1IVmlufLkBPKkeuDjAJ9fXA69qehZQrO5LIECA/eZVPGB7DBGe2c9RU/lNZTMw&#10;x5jrtBCcASdeOmQOnHeqcvmTYJGyEDAyeu3qBjnAPPH0rVq7sTGz2LiTTuhmkbeAvzLwCyklgPXC&#10;tk+vPPAqN5RIZChzsTKtnPz7d27nnP059qgtrhUkWaRGCghARuG4KeOc4HrnBrQs3Kxidsl3U5Ge&#10;epAP0xnufWuetUVJSk+hE/dXMyu6zfaHSSQ7mBXKEKOePqRwufr9amkja8B3uAQAjYwSQWJOOfXA&#10;4r0n4TfCDxP8W/Eq6N4XjCxRY+03f8ECvvIMnBycrgACv1M8BfshfCnwtbw3Gr2n9sXYU7pLokqG&#10;YLkrGCFH3c9M89a/nvxJ+kJkvCE/q9WbnU/ljqz6HKOG8Xmnv4eNl3Z+MSu4DSS8SMd4OcMNo+bA&#10;6AZwf0r9Sf2BtUDeGNX0RgGMcyTKw7hlAwPYY6+vFfVOofAX4RajZPZXWg2Xlygg7Ywrc8HDDkcD&#10;t+dZnw2+Avgv4Ta1f654Q86P+0AokhZy6AqSQRuBcdcY3Ed8V/KPih9IHJ+NMjxGWuMozaVrrTe5&#10;9rkvB2NwGNpYiTTS31Pd0kjYlVIO04OPWn9RVaxsI42eSNeZDub611VppwbDkcV/IWUcM180qWoL&#10;Q/VZ4hQXvbmHHCWIznFXI9Od13bcE+prsbbTlAyBitFbWEdcV+z5L4RJ0lKvbXucFXHa2RwJ0ecn&#10;K4A96Y2lTqcECvSBFAvBxSm2t3GRivppeD2FnDlg1c5vrr3PMJLN05YYIqqQQcGvSp9OjasK70pV&#10;PANfnfEfhLiMMnUoM7aOYJ6M48kYzXM+Kb6Kz8O3t2zhBHBIcn12nA/GuyubYxkgCuP8S+H4PEmj&#10;XOhXZKRXUbRORwwDgqSOoyM5HB5r8yy3DrLcwpSxqsoyV/kzbGqVbDzhSV21Y/ATxpcvf+K9Uv42&#10;EhubmWbcxBYB5CckHjPzc46D3FcxdrJLueTaGLbi+4nCgfMPXngt7/jX7Q+H/wBj34G6FbLBLpja&#10;gwB3vdytKXyMHIOFGep2gc1a139kz4L6zZ/Zv7JSBs58yJmRs4weh7555r/QrJvpTZBgIUsvheyS&#10;V7H4lU4AzC0qkrH4jagsijz5M+a+WOSG+X14479O9QrKk7OkJKI0p69k4Xofb06DPrX2H8bf2WfF&#10;Hw8abWPDcEmo6VFgbxl5EXGPmXkkDgZGeBXx2Y/KK+WhKNhgccZPQdjjjvn86/qjgnxBy/iehHEY&#10;CopL8UfIYjC1sJUdCrFpm14S8ZeIfBWu2fiTwzcm21CyZjC4O7LZ+UYbGRwA2cgjpmv6Av2YP2hN&#10;G+NvhCO5k/capaRpHdwHs+MFgf7rEHHtx1r+de5cONkwCeXnJPABbPyk/p617B8Ifiprfwt8W2ni&#10;zQAwMSeXLDkgTJsZdhGeQGYfTAPU16PGXC0M3w7q0l+9itH+aZ6OVZtLA1FJL3Xuj+nWOVMen4VM&#10;rK3Iryv4XfEnw/8AE7wla+K/DcpeC7UMAwwy56hh2I6EV6YAzghTzn+VfzXVpTpTlSqqzW5+uYev&#10;CtBVKbumWqKKKg2CiiigAooooAKKKKACiiigAooooAKKKKACmkd6dRQBBIPl6V+dX7fvwa1Hx38P&#10;z400e3El1oaiYhQPMeBBKZEB9yykemPWv0aY4rI1Sxi1KzktJlDI6lWU9wex9q7stx8sFiIYiPRn&#10;Fj8L9YpSh1PmX9kTxfpXiH4FaA1s4EkEJgkXOSGhzGSx9SVJ564Jr6lWSIjfHyCM5HSvyU8S33ir&#10;9ib4m3firTLCW58Ca/MHubdMH7LLwN6kkYzJIzEfxDA428/Vml/tt/APUNMivn1uK2kkRWEE+6OT&#10;Df7LAdO9ermWT4itVeKwsHKE9U1rq+nyPLy/NKdOn7Ku7NeTPp3xD/Zx0y4tr8r5bxtkSEhcYOck&#10;dBiv5tv2iE0PSvixrmh+FLsPpUF7LcKgYFIrlyWlCsNzffJz6MMdsV9c/tC/t8nx1p7eDPhZC8Nv&#10;dB4nv5QYyVZSjGIHBXIJUk8qegJww/Mqe4jN3Jc3a+Y/LGQg7sBgSdxJ4LE5J6nnNfoPAvD2IwLl&#10;icbpfoeVmmMhiqilBaLT1IpIZlcXMS4mkkLt93fjgkjuGHOBj9M1+6f/AATl8ETaB8H5vFWoBkn1&#10;m4YKdwZRHBJIibOc4PJOccmvxk8E+BNT8a+KLDwXpMKtNq1yLVDzsUStzkjJ4bOD3wcZGSP6hPAX&#10;g3RvBHhOx8LaFAkNtZRKiIgwvHUgdsnJ+tT4i5nCOGhgE/elv8v8zpyjDy9q6i2RZ1nwvpHiSzk0&#10;3XbSK8tpMBo5VDg4OeQePce9cv4d+Dfw+8KXIvdA0W2tJ/8AnrHGof7wcjPuyg8d+lesRptHNS1+&#10;RRr1Yx5ITaXY+kWFpXUnFXK8UZVADViiisUrHT6BRRRTAKKKKACkbpS0UAUZoww5Ga/Lb9ur4D39&#10;/bf8LW0KPL2K7biNQSzxlgBgDgsCxPP1HpX6p7TmsPXtMi1XTns7lRIj8FTzmvUyPNp5Xio4ul03&#10;812PHzrLljcM6dtVsfyzTSXBlGzOxfund1CkcZ9emB717J8A/ivrPwg+Ilt4jsmdIdzLdxK3yyRO&#10;Cq5B4zGxJX6+lS/tA/DC8+EfxButBeEx2V4RNak9PLI5QE8YVuATzj8q8OhXfD5xHKHO4njBI6YH&#10;PBPU/wD1/wCo+ahm+CSbvCa/Pp8j8ZjGeGqdpRZ/Vbomr2Ov6Rba3psglt7qNZY3UggqwyCCOK1K&#10;/L//AIJ9fHB9V02X4Qa7cFnsk82wLYGYMIFQc5yDnj0r9QK/l7O8qnlmLnhKnTZ910Z+2ZTmMMdh&#10;414b9fJ9QoooryT0gooooAKKKKACiiigAooooAKKKKAP/9T9/KKKKACiiigAooooAKKKKACiiigA&#10;oormvF3iew8IaDPrupMFihAJz7kDsD6+lXTpyqSUIK7ZFWpGnF1JuyR8Mft2/HOPwh4Ml+HOkSNF&#10;qGrL5bODtKQNuWRwfTov4n0r8U0jhQqnyogXJBOD9MjNer/GH4k6h8TvHF/44uZXcXMg+zlufLRV&#10;+RVHIGeTjOcnpXl0EB/1soBKtw3QHnkk+5P4V/TnCWRxyfAxhP4naUvU/DM6zSWYV5YjonZLyPUP&#10;hH8Ob34q+NbLwRpqNuu+HbnbFGgLMSe3JXB759a/ou8HeGtP8L6Ja6BpcawwW6YVEAABJy3p1Yk/&#10;jXxX+w58C4PA3glPHOv2qx6tq481Cw+dLd0jKxtnoQ6FsD1zX6ARLhsZzX4xx5xGs0xvsKXwQ/Pu&#10;fovCOTvCUniqi96f5D/LOc5p6qVzk06ivhz7EKKKKACiimbsDJoAfRTFYMcin0AIWxUZc9hTm61W&#10;kcR8k8Um+gm0ldnyr+1R+0FJ8B/Bbarp1us+pXLLFapJnyyzHBdsc7UzuI7ivP8A9jf9pbxH8e9N&#10;1XTPGlvDDqmmHzA1uNsckEhKRnaSzKQwYZPUc187f8FBPFGj+OvCHh/XvDFwNQ09LuaFpIfmQSo2&#10;3Dn2ZGXHc1yH/BNO8trf4j+JLFnw1zYwFeik7ZZCRwADjPavu4ZJReRzxbh+8Wv42t92p81DGyeL&#10;cIyunK34HvX/AAUN+Gb+Kvh5F4usIM3eh77lpwgysKq4dC3JwCyuB32nkV+K7/ZNkcUAQyFWw0nC&#10;kgkAMB0AAJH1r+qbxZ4e0vxNoN1oWsIZLe7ieGVTzlHBDDoR0NfzR/FjwYPhz8RNY8KXabXs7klW&#10;cIoMUp3JuXeWOVKjI4IBr6Xw9zZzozwD3jqrnHm1D2VaTT0lt8tz9Cv+CdXxZjsdR1D4QXocRyIN&#10;Qsy7H7wEcboAST/tH3BJ5JNe5/tuat/b2neG/hLYlPt/iHV7WPy23bHt8lJi4UHKjcvUdPXpX43e&#10;EPE2s+C/Fdj4r8PyGDULN2eORcZXIIYPz905O4eh9q/S/wDZb0/xB+0v8WLn47/EGL/QtHRYdPgB&#10;OxLl9hdwR95omi78bmxiuTiPJYYLFSzhStG1/PmM8LiZ1qccGl1/A/TbwZ4N0fwxoNnpem20cH2e&#10;CKI4UEnYoXljyeBjrXeLFtAHpUFvtWIAADGBgdPwq5X5XKUpycqjuz7KnTUIpDQuDmnUUUGgUUUU&#10;AFFFFABRRRQAUUUUAFFFFACE4Gai8w9xUp6VQuJBEpcjgH+fFAm0tXsZHiLX4NC0+TULrASJSzEn&#10;HAGT/wDX9BX8/wB+018cE+NvjT7TFIzaRZlorVBn94QzjzcepXG3IzgkV9WftyftC+dcD4W+GLpl&#10;b718UOAQ2xo0yCM55JA+lflzKI7iRJZHKLjG7GemctwCeDhRx07mv3Hw54XdBLNcStXt5H5RxJnM&#10;sZV+r03aK/EjR/k3FQxJ/unJPUDHTjof9nA7U65jiiRZQpLbiGBY8Aj5QfpnApizIAioeC6lt3Ib&#10;ngde/f1xRDcweYC5co684PJJbPHpk4Oa/WvQ+XvfUfftvQoUAkdctktnHpxjp7kiqnnx7zGqjJOV&#10;3HOAMHjHr0rQhitwizoG5GQACd/IXqcjqDwM/Wqoht+JWUgD5cADGM85Prz+B45p3BvSxI7KsUod&#10;V3dQNxHPHQe45/OrTqsUTbowNyMSwA5we4K59M/X61RD/MG5CgqrZPTqD+Y/WpzBH5JgiXG35ugx&#10;tVWY8gDOBjOetHMzNSihBLClzhUPy/KoYAN0zjAxjIGPTmgtBPMGf59jYZCTygPOc85PP4VTuLhS&#10;VD/MxBVhnJI4Geeh/wATT0ljLnyfljjBK843bsIGA9SOT7cjFNNs1ULq47yvL3Ws3G3gjpjORnvj&#10;BOMfh71JGVbO4Fd5XkE8D5TwBjkY4+tVHlVRiMfIdvTjjoR+J61ZlKbnjbcVRjtK8ZOeo/Af480N&#10;2FzaaH2X+wzrI074+w20ZKC8gki2k5K5kQhTxnjZX74QPtG3H+en9K/nY/ZIuRaftDeHfOyWluBH&#10;2GNzbs57+4r+iOJsgH6fyr+fPFGmo5nBrrFfqfpXBTvQmn3/AEL455p1MTpT6/NUfbBTXOFJp1Nc&#10;ZUigDm9ak3bEJxt+b+YrgvENpJfaVLaxuY5JI2QODtI3DGQfUdfqBXoGrx/dcd8g/qcVzbx+YAPQ&#10;5Ptx/npXNi43SsfN49N1pLuj+ZLx54f1bQvH2t6JrUJN5aahNE7yb13suFL4dQPmB3cZHPvxykX2&#10;mA5VZIxhQRl4wVb7ucgBQVxxz6jNftV+1B+yK3xn1OHxl4MurfT9XWIRXK3EeYbiOMSMpYoPM8wM&#10;4+bLZAHBIAP5t3f7J37RGnSoZvDJcyKC5ilt2BDAuFBaRSNvTGMZ/TWji4yj0T8z6PA42iqMIVHa&#10;yPnuENJIFhjZSN3AY7V43Ak7CdoOCecgZI64r9nP+CfunX1t8KtUv543iivdWllh8wHLBYo0JyFQ&#10;HBVhkDBr5T+E37B3xC8Q3wvfik8Hh/TIV3GKLZLdS4BPzY+RMEqSeemMV+xPhnwt4f8ACGjwaD4c&#10;tUsbCzQRwwRZCIgJwAPxrmxeIjVXsKe7Zx5ljadSKVPY6KGN8DcxLHjP1Fddp5IgVDzgYzXJM5Qh&#10;QeT0/Af1rr7BdtuueCR0rqpx5VY4MtXv3RoLTqatOqz3AooooAqurFvWvAfjx4B/4SvwnKLRGe7h&#10;PmwlMAhlBOAwGeehGeQcV9C7e9V5YA4+boe1b4TEyw1WNeG6OPG4RYmjKk+p/LD4ll1D+05LHVI5&#10;YpY52DLJkNvbsw3bSdoUZ29Kx8AAW6gbiOTkZK4JX8RnBx6V95/txfBweE/HUfjXSIc2WprskYKB&#10;5cyiNU+YjA38DP1r4MtyTGsk/wAzAFVGM4C9SD0zyc+p5r+qOHsxhj8FCvR6r8eq+R+J5hRnRrSp&#10;VN0QSxi4CLITvUheMkFSCevrWdgbYd43FwFAzgAt8uNx4Hv71aleeaRoIWO7gEkY4yB16jOR096p&#10;MYmm85gFUjp90gdOcevWvd13M4RSSLFskMSqFGAqqXJ555JZcZ4I6frW/o3h6fXtXt9J0xP3tzIs&#10;apuz99goAI9z3rl0IDo7IUKjBA912ksO2Tj+dfU37KXh618VfGXT4b9Q0VspvVVuzQPGBkZ4OT+N&#10;fAeI2evKMprYxbxi3+BtRoe1r06a6tI/Vn4KfC7Tfhb4EtPDdmMytGklwzAZaVlUydO2RxycV7Eq&#10;EN8xyTTYwseEHTaMfSrAUda/xH4oz7EZrj6uOrzbcm3qf07luChg6EaNNWshjRBjk06KDnJ6U4k9&#10;B1rd0+xMjB+oHb3pcO5PPM8SqEDorVFCLkT2FgTt+UV1sSRwRZYVFFCkMHmNwwFeO/Fb4xeHPhh4&#10;ffU9ckBkKsYoUwXkYdlBIzgkZ9K/sHhvh2jktCC5U5tHkUqNXHV1QoRblLoj1PUdfttPgeeVlVI+&#10;pJx26CvlLxV+2V8LdDcR6dJPqTMCVMEbbW642s4XI45IBA7nFfnB8Tvjl44+LFxt8QXCx2W9nihj&#10;JWEIGIHfLFdv3j1zx0rx6Zod0UcQzwD8xA3hflYHGNxIAyW69sdR9HLAzq+9iJa9EtvmfunDvg1e&#10;lGvm1TV/Zj09X3P0cv8A9v8A06CWSOz0OYjAMTSSBVJI5BIzg5yBjOe3UZ7Lwv8At0+CtVdF1awv&#10;LNX6vt3AdOdo+bbz1wa/KmK8ieUo6SGUEs2D93PTIJByemD2/HFWK9uCoVotuGUbVxtyCCAAMYGB&#10;g9x0zwRTWW0+n5n2lXwjyapHkpwaffmP6CfB/wAXPB3jdd/hm+huipw8eSsi/VGAYAdCcYzxXpiz&#10;xTrlsfnX85+i+I9S8PXkOvaVcz208b4jaJgpwzZYA5A5YYwTtOScYAr9Rf2fP2n4/G80XhXxjH5N&#10;/sVUn5In2g5LYUKrEKTgEjHSlUVSgrS96PU/HuL/AAwxOURlicHLnprfTVf5+p9r3lojDcozmuNu&#10;rUoxbFehWhSaFV4OBisbUrHKELwa/KPETgqni6P1vBxXc/OsHiHF8sjhwpA5NG0kYJqaVCjEDtUf&#10;OM1/K1enOjN05bntL3tTI1G1insp4JRuEiFCMdiK/Dz4/wDw0j+HHxCudPtYyLK5BuYQVYABnZcY&#10;6fwnBHQe1fuowVid3evzQ/b6W2Fto864WUHYW53BD5hOGBzjPOPp7V/Un0X+LsXguII5aneFRbea&#10;PzjxDy2nPDLGR0cT813MDKAQdpBBAPA469Me+OBUMkwQm3VcMpz7liOf88c1oxxm4Aj5ZjgFSAOc&#10;fKfcYwT+VV2t9sf2oq2TgttUAEA884PO76dq/wBaMNJzgntofikZ2dmfbv7Hf7Qg+FniweHvEMmz&#10;RtXuFj2g4EE8jIA5DHAQKhzzwc1+8FldRXMC3MBDI4DKR3Dcg/jX8pN2seDuGYgSWLbehUg89M5O&#10;fvA57V+z/wCw3+0Hc+NPDp+HPie5EmqaWMRPIwLXELbyNv8A1yACn0G31r8g8SOGP+ZthV/iS/P/&#10;ADPtuFs39hJYSq9Ht/kfpGJcmpQciq0eWG496sjpX4zs7H6QLRRRTAKKKKACiiigAooooAKKKKAC&#10;imb/AJttPoAKKKKAGsu6o/LPPNTUUAcN408E6F430K68O+IYlntLqNopEI7OME/XuD2Ir8Jf2hf2&#10;MPG3w01ebVvB1jJrPh8PJLsQbpYVV22hwdxb5dvzqGd2PI4yf6C5I1kyrd6pT2MLtuK5zyRxgn/I&#10;r38i4ixGVVeelrHs9jy8dlyxCvB2Z/JFK8sc7vdReYwRk2chgX6Byed2Nvynnr0FGlabqWtatb6P&#10;oto2o3NwAIo4lkkkcgAkEICwGdrZ25A5JGOP6evE/wCzn8GPGtybzxT4csL2ZjkySwo0h4xjewLY&#10;9gce1dD4S+DPwu8AF5PB+hWenNIAGeGFVdgucAtjcQMnAJwO1ffVPE2mqV4UHz+uh5EMkqTa52rI&#10;/I79nHwzrn7Nnxh0LSPifZLbnxTbRQwpjeYLnzMRqxHy71Xf83O0PhTjIr9srSViu8jggfyr82f+&#10;CiHht4vAOm+OdHkeK70G8E6bULNvWKQKd/JG0tknPbPYV9L+Hvj54L0n4aab4w8ZXsemedaCZ4rp&#10;ljl+RTuyrMGJO3jPXK+tfI52qmZ0qOZqN5Sbi0ujX/ANcuqrB1alKq9D6caXbUofK5NfnF42/wCC&#10;jfwb8NvLbaNFc6vNESi+RGVjZ14OZJNoABBGQG5FfRX7P37RvhX9oHw02u6AjWs1uxiubST5nik4&#10;IG4ABgVIbI45x1BrwsRkuNw9L29em1HuevTzOhUmqcZan0j5jdhTw57iuZ8QeIdN8M6RPrWrSiC2&#10;tYnmmkIJ2JGpZmOOwAJPtXyrZ/t4/s1X1wtva+IQdzDDm3uFTBxn52jCYGQc56dsZI5KGDr105UI&#10;OVjeeJpwlySkfaBbHan1zHh/xHpfiTToNW0e4iu7WddyTQsHjbnqrAkH866YHIrGUXF2kbQmpK6F&#10;ooopFBRRRQAh6VXkJwQOCKs1DKpYccdaA21PiH9s34ND4mfD57/SId2qaZ+/gKKNzBEYmMtwQrZ9&#10;e1fhUySWgkgvIvLMZ/eJk7gVbAA3A/xDnH61/UzNZK8LrKeGHXuD7elfhN+2H8H3+HPxHm1rRwV0&#10;/WS74VeElARiGJAHzvJn2Ar9g8MuIY3eU4h+cX59j8x4uyp05rGQXxb+R8xeBPG2s+APFtl4y8N/&#10;u7ywcOikkBjtZCCOmSOpIzk5r+lP4WfETRPil4H0/wAaaA++C8iDc9QRlWB9wwIP0r+YHEQ3Icqy&#10;7i6D7xYZIwOw55PSv0r/AOCfnxrHhnxHdfCjXps22obHsmeTKo6sdyLyy5cybvlY9MV73iVkH1zD&#10;/wBo0Y+/Df0/4By8J5p9WxLo1H7stPn0P2Wooor8BP1gKKKKACiiigAooooAKKKKACiiigD/1f38&#10;ooooAKKKKACiiigAooooAKKKKACvzJ/4KAfG+203wzH8K9HdDcXzh7ksekUbFhjngmSPbmv0J8de&#10;KrHwV4Tv/E2oNtjtIZJOfVVLY/Sv5xfiX40v/iZ43v8AxJqRKm5kdYF+XCRKzbV+uADkdSTX6H4e&#10;ZCsdi3jKy9ynr6vofD8aZt9XorBw+1v6f8E85Ee8rOHC+bluQSQw4A+o9Pf2r3P9nL4Q3nxf+Jdp&#10;4cQNFYREXN045Eax7mRfqzKAP+BV4fcyx3KyOOhLYXnuOvPfdiv3L/Yv+EK/D74aQ69qsHlanrKC&#10;WUn7whyzwr7YEh/PFfqXGme/2Zl80vjn7q/V/I+F4ey76/i405fD1Psmws7a0t0ggUKsYCqB0A9q&#10;0lA3ZpkW1RipuBX81t3d2fuEIKEVBdBaKKKRQUhz2pajc4oAa7kKSO1fJn7V3x4uPgv8OJ9R0WWJ&#10;dXuisNoJSMB2dFL7OrBA+44zwOhr6muZkRCWIOBjH1/xr8Cv22/inD8QPi1N4f0siWx0BfJDp1aa&#10;TaJR6nbtA4r6XhTKI5hjVGt8EdWePm+MlQhyU/iZ+if7JX7VS/GC1fwp4uuEXXrRAykLsFzEAgMq&#10;joCXJymBgFa+6kZyBzn3r+bj9mVtZHx58LzaCp3NdlN7H+DYysPQDHPGTkDIxk1/R/bblQBs5AH8&#10;q24wyill+LSoaKavbsGV4qdSDjLoWWkxnmvnL9pb4mSfDP4Saz4gt5Vgu0hZLeQlcLKQdhO4qOo4&#10;Azz14r6JkZfvYzX40f8ABRnxvLqPiPT/AIeRCVII4jd3GAQshcyRLzuxwBnp+NcPDWXfXsdTpS2v&#10;f7is3xPsqLS6/wBM+V/g/qt14z8Ha58A5WR5tVDX2m75BvS+tczGPbnnziSCSR1XAPNdb+xp4wj+&#10;HP7Q9rp3iG4hsI5nmtJhcSBAskYk+UsQVLBlwQCOor5U0+6v9F1G11XT5TC1pMs0UgyMSRuCSD13&#10;KVG7HXtX1x4y8P8Ag741eL/BnjzVrk6baeKYzp2svFw0F5DAzSEn7v7x3CgkE8knpX63mmGjQp1a&#10;T0p1U9l8Ltqrea2PkcPVftoSj0P298f+PtE8C+E7zxRrc6wW9pG0jNIQudq5wCxAyewJ7ivxoP7O&#10;HxL/AGnfD2s/HXSbgG61C+mbTrSb5RLaRuyL94kKxVECFSFJNfavhz9hTQjdWq/EDxJq3iawsplk&#10;hsLuYC3BXCguiqNxI3AjgYJyCcGvvTRNJstGso9N0+FYYYUVERVAVVUYAGB2AA/CvyzC5rHJk/7P&#10;lzTe7tpbtZn0ksHPGzU8RGyS0Pwe+HX7Evxw8X30J8UWX9hQCRTJdXOxpMAfwxK8m4nAGW2jk854&#10;r9ufhh8N/Dnw08I2nhHw7HstrXeV9SXdnJJwM8sea9D8sE9BUiR7TXLnXEWJzZqOJei6LY9DB5bT&#10;wusdWKkUafdGKkoorxD0AooooAKKKKACiiigAooooAKKKKACiikLL0NAETsdh+lfO37RHxgsPhJ4&#10;Avdddg9xsZIYz1MpRincHGV59q94vrpIYWYEcY/Wvwc/bD+L1x8S/iNLounlm07SCI4yjABp2Xfk&#10;tkj5dxHXgZyM19XwhkLzbHRpy+COr9D5fibNvqeHdOn8UtD5X8R6xqPizXr3xBqknm3F7KzSAA/x&#10;tu2A8kgYHpx64NYUrymEPIyqCQ2xiAMKdy44zznA7d+1TtGJAYgMnkA7tq/LgMMYyeTxgDoaz71l&#10;lDMpYkYbfjG7PQc+nIr+m6FFUYqlHZbH5OpSk7sRkh3rJGchPmAxgZBYjcGyccjp2FN+zop8zzQr&#10;HHB7AHjjqOg7Z+vd6WsrgSBty5AXBAJ38AHGCQDgHkY9DmnRQoVDKVYOOQgwNygsMfxDGMcnH5Gt&#10;mbJDvKVgFZgiplQcc4Ayfpu3Z9OMgmmO6ywbd28qgIB4A5yV+mc/lTJY85ckozbmA3dDgfL9OMZ9&#10;SKmnKw3EiTjBTgjI+UKvGB368g9aDKa1uKjlsBSoJYsA2fm3ewGfXOTx9abuZMFSNg3KhYEbxjGS&#10;R6Dg1A0aiRhtIVdh6jC5xxjoP1pQAQxlX5vmY84GAeeOOencfShbkteRTnby5WLvgg5yQOvYnBbk&#10;Hr7UoEMCkyDcQAvPfB6gemOOe/XFSiSeJSShJKDdkZBycngYxjPOc08Ou7ZtBUgALj7zYPzDcGHA&#10;442+uBVmytazJBhpsyR7mkIJUg7hng8+7cjg/jVz52AZc56gjouCWOOOSe/P4VDBb74xIwMiqrfL&#10;nknDDr6gc9eQOPZLxGW3+0xMCOfnAILZY5I9F7HkYNYy1M3FW0Ppf9kTTo7v9oDQbqHDrDPv9QvI&#10;69f73978ein+hyH5yTj3r8HP2CNLutT+OYvZA5W2s/M6YxiaIbj/ALwNfvTGDv8AlGARX8+eKNdT&#10;zONNdIo/S+DoWw85f3v0LKdKfTV6U6vzk+0CkPSlooAzr2FJY/mGcciuUlQISg6EV2x61k3lgJGM&#10;iDnuPWi19GeZj8I5/vIbnNeVG33hkf4HiqX2OLJUcY9D39/0/KteSHy3AkHt+f8A+qoyqg/L0JzX&#10;FVwkZS5meRNaWkUI7SBdojXaMAgjt9PSrDMqcd+3vUsSqAqLwDwf+A8VaS2aY4jX15NaU8JGL5oi&#10;VOU1yxGWlsZ2CuufXNddFGAoA7VTs7SO2HyjJPU1ojg102toe7g8N7GN3uOAxS00dTTqDuCiiigB&#10;CAetMdfkOOKkqOTG3BoCye580/tO/Du2+IHwn1PRym6ZYWmiwNxMkQ3qAOpJIxX87t9YS2lw9vOD&#10;G9uzI6uAPnQcrjjlTwR/eH4H+p7UbKK+tzbzDIYEY+vf8Otfgf8Ati/DR/h78Wbi+toTFZ6wzzq6&#10;4/1jSOWHsCCD+NfrnhfnXs51MvqbPVfqfmvGOX+zqrGJb6fcfHk1thZJOFAKqxYcrv3duSc+pC4/&#10;KoY0jljDuQWVXP6cZ/HjmtCe32IGUEyIcfMehxkL+PTjrjNP8kRK02CxXaWAcHDPgk5HQZ21+4Rl&#10;bRnx3PdGWyBRKJGBcHBxklyeG/DPT3r6M/Zq8RP4Z+LulX55W5kitWJJ5E0sSEdO2BXz+WdIxMWM&#10;aj5h83PrnpyCv+TWjFc3NrPEULpJGR8ykghj8xKkd8kke+OBxXxPH+SrOMrr4Plu5Ra+8ujVdOpG&#10;rH7Lv9x/R7H83zE5yBjNWF4HNfHH7Nn7QFv8StJXw94guli1qzBEiOABKkakF1b228++T0r7AjkD&#10;LkHjPev8VeO+DcZw1mNXCY6NrN20P6WyXNqOY0IVaT1aLUfL4AyTmu80m3woyMVxmnokkoDfWvR9&#10;PX5DX6P4O5RCrUVaaKx9R7IztZvIrGyluZGCIiFix7ADqa/EH9oT4on4mePZL6GZja2u+CCPC/Ko&#10;2B2I3f3xk5JJUgCv02/al8XT+D/hbqMsO4veI1sjL0VnViGPIAAwOa/FWWGRb2acLuM5BDc8jG4D&#10;IJGSCPev6Iw8I1K08RL7OiP2TwbyClN1M1r7rSP6kV/NYfZxazsSigIxVFORzuABk+UknjJ/PpVR&#10;bmzW4LStuY8uqKNirkfLGxZTk8ZJx0PFajiR7dbkKoXCM+5zgnghTlTzn/ZBI9+ayjbXUapNJEse&#10;xg+AduTyOcjpyTjjjr3r0qbjZpH9DUHCd9Xp5kEf9nyfvQ7SSNuZgUUKBkgE4ZSfVeTnHHeljjsV&#10;jX7PIhAAy4QHc3DYwTkNg9ffkZHNhbcSsJotojJZslztKn5SACOCDxkdOpINRSABBbiNQ6AHhwcc&#10;+uMZx/eAOOfpErdzVSvLlv8AibltY2t0j3Mio5dQyttGAN3IOGOcjpg9xnaBVeLULjS7uK+sppIL&#10;hXyknCsB/eGCMADk4zwSOO2nplyscbtAqhN0m7aW+UkDOQAQcjPsev1o/ZoZdQwVEg3Ng5XO5geh&#10;5B+6CeF6d8Yq1DSy2ZwNKblCrrH9D9w/2e/ihF8T/Alnr3mq10o8u5VMYDg8cAnGVwa98v4w8eR3&#10;r8m/2EvEctl4kvPDEzYWSJptofIDkIpAUcdvXjH+1X60xnzbevDqYdSjWwC+Fq6P4643yNZNmtXD&#10;Uvhvdej1R5vqEZjYqOOc/hWZn0ro9YT96T9a5okA4Nfxlxtl31XMZxgt2cGGq80XcgYvGpZzwOc+&#10;1fld+3N4ms9S8Q6d4XjkLskDXEmNpAy8iIvHKkclicgggCvvT4u/Fbw58LvC8us6y4kkf5IYVI3u&#10;zFVyB6LvBPsa/Drxj4jv/GPie58T60u2W6l8xlB2Lgn7qr2UEdK/qT6Lfhriq+Y/2/ioWhH4Wfl3&#10;iBnlKUFl9GXqc0WjjRvKIwQFAx1OSCBnoOKc+0BvP+VxnJ2j72RxgevtVSKItsgIAYY3YYtwe4GD&#10;06nNTRugAG0lcYI6ZX7pLYzjOeOefUV/p5ThyJQ8j8kdPUdcRQsWYESsScEcDZ3x9c12/wAMPHOr&#10;/D/xzYeL9DuCs9nLlWXHzoSVZDnj94AVJ7AA1wd98ziS4Khzu3AABMqcYGOuT344yOeKrQtGLgOo&#10;JZctuXbnA+VsHGCGByeO33e9VXw8MTSlh6iupK33m9JOCvfbY/qC+FHj3TfiR4MsPFuly747qCNm&#10;UkEo5UFlbHGRnmvUgTivxH/YI+Ns3hjxofhtrbAWmrEizJIJjmCh2TOeEZFz6hh71+128/IIiOoJ&#10;+lfy1xRkkspx08M/h3Xmj9dyHMfrmGjKXxLRl2imhh606vnj3AopCMikRdoxQA6iiigAooooAKKK&#10;KACiiigAooooAKKKKAEKg9aTaKdRQBUOSa8e+Mvxc8O/B7wddeKfEM4RIQAiZAZnYhVAHfJIr2Vx&#10;X5b/APBSS1kTwBpt0seY2vYxI5wQBujVQd2ccnINenkOChi8bDD1HZM8zNq86VFulu2fAXxj/az+&#10;J/xntbjTtZvorXSJ8j7DAqqvAJ5mIJbcCOMjgE4wRXzRq+oy6rcNJe3TXbzHG55GPUYBIfc4wRz8&#10;oGB1quYbj+0EuLpSRnKMrZwitjbyNxzjGBTrDQr/AFG7gstHt2m3lkS3iDNIcc9ArFW4I5B+nav6&#10;JwuBwuBgqdNJJfI+NnLmd5K0upXS2Rokjjw4cZLqcKvDHgnqzFTwfl289TXuvwO+MGpfAz4l2nin&#10;TWcWLLHBewRsGV4vMBY4YhQ3GVyy8d+1dP4F/Y0/aJ8fiK/i0A2ds+Y5HvpFhIBAZcoQznggcKo6&#10;8Dt9g+Cv+CamoGNZ/H2vYyHzBp6bAHLDaTK25jgZ4CD614+c8RZZKnLDYiorPdLU1p4arKSlFO6P&#10;040PV/DHxd8DLfW22903VIHR1zgMrApIhx+KmvxI/a+/Zw8P/A7VrfU/BpCaHeBYTbMWkMLBSxHO&#10;SEYKSMnHHUdR+0/wg+Efhn4L+Eo/CHhHz/saOzBZpGkILkseXPGSa+f/ANufwRH4q+A+rXqQvLNY&#10;CKcBAeQJFVuACSApYgAE9a/KeG80WCzJRw7/AHcnbXsz2syw0/YRrtWktz5I/wCCcPxHvtL1/Ufh&#10;Xqd20kLxm9gRmXbH/q0ZEUsWO5n3EqMA9ccZ/ZhWYA81/OB+x74u03wl8fdDu9Scqt9mywSdgeZ1&#10;CFiBgrkAA54OCeK/oxtZ90ZLHGMZB6/n+lbcfYOOHx/NTVlJXOvJavNSkvmasZJzmpKYhBFPr4s9&#10;sKKKKACkKhutLQelAFdoIvSvm39pb4UaV8VPhzfaFdRAyrtkicDJVkO8fTO3B9jX0rz3rPu4YZ0a&#10;KZchhg/5/GunB4qWFqxr03Zp3ODMMJHF0p0JdfzP5arzQ9Q0+5ksL0EXEUhjK4ydyqUYZGBwRwh5&#10;Oam0vVrvwvqtlr+nMEmsJY7iB2XgPE4kGNobncoJyfyr7R/bc+CUvgbxsnjvTYyum6kx8xlySk+6&#10;Rs/8CXA6dcV8LoFgnTyM5IdSI2HBJ3AZKnLDgZBHI61/VOVZhSzbBRxNLVTWq89mj8UxGGqYeq6N&#10;TRx39T+l34FfEqw+K3wy0vxbZy+bJJCiT+omVR5gPuGyDXriBwoDnJ9a/FX/AIJ8fGceGfHM3wo1&#10;qR0ttXJltVH3EnRXaQEnB5VV5xyRnJBr9rK/m/inJnlWPqYVfDvH0Z+w5Dj/AK5hYzl8S0YUUUV8&#10;6eyFFFFABRRRQAUUUUAFFFFAH//W/fyiiigAooooAKKKKACiiigAoorE8SarFoeg3erzyLElvEzl&#10;24CgDkk+1VCLlJRjuyKlRU4upPZan5x/8FBvioNJ0uz+Hul3MkU99uM4TkeXG0bkN6ZDAD16V+RJ&#10;UEFIh83GDydvrz68kn0Oa9K+Lnj7UfiZ8QNR8WXkvzSsUjwTtEcf7tSP94KM9ev415rJIY5jcpgA&#10;Hec5OB0OfpyP85r+n+FcnWVYCOHeknrJ+Z+EZxj5Y/EyrrS+36H0X+yz8LZfin8WbLTyM2GmqLu7&#10;Zl3JIsUifIcDhnU8L14ya/oJ02zg0yyi0+2XakCLGv0UAD9BXxh+w/8ACy48D/Cz+1r1THc6xK07&#10;IQVKBcxqCDnnC5/Gvt5chea/DuOc6lmWYTt8EdF8up+m8I5ZHDYX20l70tSwowKdQKK+PPrQoooz&#10;igAqvJg1YzVCZkGd5wBQTLsz50/aX+Ii/DP4X6p4ltT/AKQsUiwoR9+YxuYx253gcV/ONcy3l/dz&#10;6pOxe6nYyM4BYtJK25mB6jJxt9vSv0Z/4KCfE06140g8BWVwJLW1WO4mUZVllXeFB56bHJOV7jmv&#10;z00TTbnxBq9joenwCSe4mjjgxuzlmCgng55Pb6+mP3DgnALA4J16v21f5W2PgsxrvEV5Th6H6B/s&#10;E6b4VsPH7eL/ABZfwfbroSW2mwOVEkzps3TKmAQUXKdyc1+2EEiumV5wcV/P7+1F4NT4N+JPCnhy&#10;0mktruz0qHNxHu3RzeY+5kYEfMWBbBX8ea/Rv9kX9p6x+LenSeD/ABHJHb67YKGaMEATx5OHReDx&#10;xuHYn0r4vi3LqmMjHOKDbhL8D1skxapfuqmh91lgOgzX5w/t1fAhfGHhb/hYelQi41LSlyyHgvCo&#10;diufYtn6V+j4JcEr/wDrrK1rS11Oxe1kRHDjBVhkHOOo9MdR3r5PJsynl+Jhio9Hr5rsexmOGWIo&#10;uC3WqP5QDZyNIFLHZuyHYBSGweB8vuAePevZvAty+paJqXw2EeZtQ2yaeZF+RL+HJ+YOGUF1UrkA&#10;fMR6Ejqv2mvg5c/Bz4jS6Baxyx6VdM0tpu5JQpGZCWwQdryMMZz0ArwiDUpLS7DQv5TO5ljkD/OC&#10;BgNwcruBxnr1OK/oPmhmWGVWm/dkr/5f5Hw7g4Xpvf8AU/pO/Z7+JsHxa+FOj+Nf+Wt3BmYf3ZFY&#10;owIPIOV9q9zUDdivyV/YJ+KKxa9f+Db6TYmsF723jIKhJYxFHKoUnADE7sfU555/WqF9/OCPr/8A&#10;Wr8Dz/LngMbOi1o9V6dD7fKsX9YoRk91oyeiiivIPSCiiigAooooAKKKKACiiigAooooAKKKQnBo&#10;ACaps57Dk5q0zgVjajdtDbSOBjajHPvjpSlFvREzmopyfTU+Rf2xfi4vwz+GUj2D7b+/IghVSd2T&#10;8xPHTaoNfgXLNPJKROC7EKwfJYZI64/izxnvX1l+1z8UtR+IXxSn06KQy2GlSS2kSLk/OjuJHAA5&#10;yeOvAFfKT2cZVSxG3GCSRgHPfB54xyDX9LcDZKsuy5N/HPV+nQ/Fc6zBYzFTr9OhE29IUUgHyy4K&#10;MOGYjH44xjr0wepNLNEMI8bMELAZPADuM5A/hJGMDp6mmSSwrIolO8HJPcFQ2QOvc4P4DrTpnDII&#10;XA81QRuAIHzDGcAgDnPTA5r7fU4Iyi0KtokYxKCJF3ljwPu9MY74B69SOM08xmCXEJ2vkcnBA6Hc&#10;SQeDk9COCeAKeJJrtiX4aTcxDFiCuCW4yeWGcc8njPrHHNMXEkSlmCnbkg8qdwyP4unHTnGO9Go7&#10;qxNJGYnLy5ODlVwxyD7knglR35OMVRuYnZvOVAsUjYG/5gwxjgjqeeffFEV3mV2kO3G5jxn5RyQP&#10;r2HT3FLcyMGbzTtcnkjPPTGPwyM//XpLcztrcqi3KKSGJ8t+WXILYOBjJGc59R61ZLBnXZglSQT1&#10;3H1wABnIPqPbPNVvOBwEG5QQ5zzn059CSOvr9auw3EDnfFz+8UKADkcfdx6k5rUq8optCjMkjTSk&#10;kvgtgYZlJGSOxGOo65x1qJLeG62pGCflVQSMMBkjPXGc8fWppPPRQHbCZXy3zwOTyOxwcmmi5u3L&#10;7gpG046kEcY4JxyQCOOvHSpl5ExV1roXRAGRkUNHv2jeoO3I6dcDocn8TxUDOYLZlijyysu88kcn&#10;KLj2GQeOepqkswUG2T5ssCBjIxxgDODnnHuMmtFIkLxyclW3bsnjhepPcnOR+ArKo7RbBvl6n6Y/&#10;8E1vDM8vifXPFU2QLa3+w7WySGZo5T7dAo6+tfsUByDXwF/wT68LSaD8HpNWuGzJqV00x/3RHHGu&#10;cgH7qj8TX36ecV/MPG+J9vm2Ia6O33Kx+t8L0fZYKMu9395IvSnUgzS18oj6MKKKKACkOMc0tIRm&#10;gCtJbxyDB5qidLty5PStXaaNvrQYzoQn8SM5dPtkx3x0q3HFs4AwKm2U7mgqNKK2Q0Dmn0UUGgUU&#10;UUAFFFFABTWGadSHOOKGBAwyCBX53/t8fDaPxH8Pf+EshXM+j5k+okZExjoeuea/RLac1xnjPw7F&#10;4j0ibSrpQ8UibWUnqMg9sHt616eSY+WAxlPFR+yzx89wKxeGlBrXofy7bIpZGYqWaMcmPnew5HzH&#10;uRzkDsAOpqpPbbGkVQwIA3DuAOSDzzn8+1dl8Q/DF34J8Z6j4IvmDy2E3lk5OTlUAIPHPIwfr6Vy&#10;cnnKiTsxAk3Ln1L54GeSOMkkemPWv61w1eNenGtB6NaH401KK2KjB4YjdI4zICp5IPK84A5wen15&#10;pGTzLjYv73arEEDBAAwCcf7Kgc8/jV63CCJod+4HBJOePwBqWOPzLkBsAt8qjnaRxwxz+I47VhmG&#10;JhQoyqydra7XF7dWcWTaPc6npuoxalp0j29xuCrsJjPTGc/TIA/ixX69/s1+MPj34ktY/wDhYenx&#10;nT/Kyt9L8lxI3ykKUB68k59K81/ZP/Zs0+DToPid48g8+6mO6ztpl+WKMg4kIP3mdWBH90j3r9DI&#10;YBGgUAADpiv8xfpE+LGT5nWqZTgqEZzi7c9tu9j9Y4K4cxSUcdUm4xeqS6+pp6YCblB7kn616XYn&#10;/R815rpwKSAuehr0OwfMWzvXxPg1iY8nIt7M/QcdF3Ph79uJJ5vhnb/ZUZgb1Q2wMTho5FOMcc5w&#10;c9Ac9QK/KpZp3hQujsIF+XGSCCV54xuG5eO5weOx/Y/9rfwyviP4UX2cBtPIuQ2Mn5VYHGCuDg8H&#10;PWvxtWCK0vPKZVJON2zPJYFTgFjnJUAHPOeuAcftWXtSptvo2f0f4QYiE8plSW8ZO/4BveIvBH8y&#10;RlvNTDblyMsOuc8DHr0qmySiNoYnYvHweMnbnLlcKOpyo54yc5zRJp1vaToPNz5QIRWyQQOAACcE&#10;g9B3+mKkk8iFDHw6kFQ2CflPAUnIyBjgZ4PpXoq1rI/YHFNKxi3UDSOqCNh5YL7QrZK9RtGc89M9&#10;AOPSopbT7PsDiVwxK4Vc/KedvfBwP4QDt6cYrSfZGPMkG/zj88YwTjBYYGcBVByOMN2NQ+Xp4zEr&#10;LIqbQFKgbiflBbOSOSEGBgr0GADScX1L9ryWtsT2ZgitPsjbiFzt+QEj5mwrIVOOSeTyecd83dQF&#10;rFAryl1RC7bWABAOTjau0fMCWORkYOB1xjf2ZkLI7GVI2GGADfN2A+bJHc4P8qt3ggCR29qF28IV&#10;HdVXlWOf4ccEHOPUg5tXekTKUYxmpI+qP2O7aOb4vW/lp5ggs5Y9xxtDbo8Y3BgDt9MFuvOOP2st&#10;MiDB/uivx7/Yj0Bbz4ky6pIN6W9nIUZkYEGRoy3zHK88DaCCMdDnj9iYk2QEmuGMX9Zm29on8peL&#10;laM86lFPVJJnG6vjf+deH/Ex/HMfhq4k+HccMupLuZI7gkI42N8oPTJbbjIx/Ovadab5siuX2f3q&#10;/krjDNY4TO4YnlUuV3s9t+p8JGg61CVFO11uj8Efi3f/ABCvfFd2fiIJvtyzEujg7VzyfLyzDZhV&#10;AI5woyegHjEi3AujuYBDuCjB+UqOvOCASa/d/wCM/wADfDvxe0RrPU/9HuY8NDcIo3qQQxU8cqdo&#10;GPc1+JnjHwvq/hTxFe+G/EHyXVpK8bkbjuw2C/PGMqT9Pev9EPo9+J+VcQ4X6th4KnUgtYrbU/B+&#10;JcjxGW4jnr6xlszmHEqs88q7SgJRWJJGRyVBP3ck9OM5/CCTzoomI+baGBBUgcDBzz26j3FJGoGC&#10;g3Og5x0BY8cdPfPXpVmRLfAiTGyQc9M479D1wAOePwr+q1ufNSabKssPlO8sQA2oHOAQQcdMjnPO&#10;eOM4701ojEpjB4KjkgYGDgj1yAT9auW0UcbDzSEZihOMnGCeMfXk/Somtoz8so3lz90cY68/jwa6&#10;ObQftVsS6VJqWkalb6votw0c9vmWOQfKUkww/r27V/ST+z98W9N+MXw7sfFluPLllBWWIkbo3BPB&#10;98AH6c1/OEh8oLJITtXaHYDHI5ZQQRnI6k195fsJfFceCviG3gLWJxb2WrEeWhBbddMUjTBXON2C&#10;PT5c8DivznxIyJY7CPGUV79PX5dT3+Hc1lhsSlL4Zbn7hqyBl4q1VJWVsce9W0ORX87n64h1FFFA&#10;wooooAKKKKACiiigAooooAKKKKACiiigAooooAjfCjJr5X/as+Ej/F/4R6noNo4S5CLPBu5Hmwus&#10;ig+xK4/GvqhlY9KoXtq00BiXgGujB4ueFrQxFPeOpy43DqvSdN79D8HP2Lf2f/AnxP8AE2qR/EOE&#10;ypo8nFqWKbnGwh3GQSoJbj7pJznI5/Z3wj8L/h94MiNv4Y0i2sQrE5jjUHLEt1xnqx718JfHP4G/&#10;Ez4VeOD+0F8CCpuoVD6hpwyFvVRnkbeFxvJ+QDJDZ5zxg611/wAFEfhjbeAF8RrBP/bLZQ6ayESI&#10;6g5JwT+6GAd/IGcHByK+wzqrjs5qKvgpOcXZWvt8uh89gp0aC/2yPv8Amrn6NrsQfeC4zVGfWtMs&#10;wzXFxGoXqxYAfma/Bnxz/wAFAfjR4nuv+Kb+z6VDuGFWNncEknndwcoew4618v8Aib4n/Ezxuk0P&#10;iXxDd3cV0JC0bzMYwp4VdgYKwI4wwrqwXhzi52daajfzHUz1J2pwsj+hrUP2o/gjpfiu08G32v24&#10;1C9dY4ogSTuc4UHGQMnucYNeqeLdCsvF+hy6TcHfDcLtZAcBwSDjOD1//Viv5X7RnhZLiaV4G5kU&#10;h9ioUwVDBTjKFcg9ScdMDH7N/sJftP2/jnRIfhh4uuCdX0uJUglcMDcwIqLuJJO6TduJxnjnNRn/&#10;AAdPLKMcVgpX5d/8y8Nmar/usUrqWh8XfGD9ir4wfDXxRLe+BtPk1nSUlV7SWB1NxGvJO9SARtAI&#10;DKS3Tnk1+gX7F/xJ+PnimC78K/F3RntbfTII0truWNo5WIZ0KOGJDFVRRuHJ6nk193yS2yKJZSAv&#10;uakhkgU4TPPoP6+9eLmHEtXH4RYfE002tpdUdWHy76vVvCenY04sZ4qzVdOWz71Yr5o90KKKKACi&#10;iigAqGUA/hU1RMrE8UCex85ftG/CeT4ufDu80C3ZFudoe3L8KJVPykkc4zX871zpVxpE7WGoxvHP&#10;BuXYykfPuAIxjqBuB96/qgurV5Yioxn3+or8MP22fhKfAnxETxjAALXWFZ3ZVxGs0SIAD0XMnLY5&#10;yfxr9X8Mc8dGq8qqvSW3r1PzjjPLXGaxlNaPc+N9J1S80PV7bXNJdoJoSskUiffRVyvBHIyC2fUY&#10;7V/Sv8F/iLp/xU+G2l+NLDIN3CDKjfeSQcOp+jAjI4Pav5l3wEMNuGUZzjG04I2tjBA6Y7du1fpx&#10;/wAE8vjHBp2u3nwr1WRgl7uubXc+V8zMaNHGpPC4+YD/AHq+m8SMl+t4OOPpq8o3+7r9x5vCeZ/V&#10;sSqM37s9PR9D9g6KKK/Aj9aCiiigAooooAKKKKACiiigD//X/fyiiigAooooAKKKKACiiigAr8/v&#10;2/Pitd+E/h5D4E0VmW71pwJCmMi3AbfxnnJAGK++rmdLW3e5foilj+Ffz8ftQ/FZPib8ZLvWrQBL&#10;XS9ttbuvOQjbmfkHnc2OBjAFfa8B5TLG5jGq43jT95379PxPk+L8zWEwnsov3p6fLqfKzFlByCS2&#10;9Vx2KgE4zyMnA/Ovef2bvhdN8XPilp3h6+jaa0il86+IxlYlU4J9i+F/SvD02uwjiUIwOAvvjBxk&#10;dCSfwxzX7F/sDfCWLQvClz8TL638u61n5bZz3tMJJGcdstnP0r9m4yzdZZls6ifvNcq9Xv8Acfm2&#10;SYJ43FQoJaJ3fyP0N020itLdILeMRxr0AGP0rS2HGKigBCgE81Zr+ZJ3e5+5whGC5YrQKKKKCgpr&#10;U6onbBxQF7Ck4HHNeI/HX4k2vwt+G+p+MrptotI94/2iWVFUE8bmZgADjmvZ5HkAJ7Cvxj/4KJ/E&#10;9td8S6b8NbS4aGC1Qz3IBIEhd9qrwD0aInnjvXt8P5Y8fjKdHotX6LX8djyc5xXsaLjfWWh+ceva&#10;5qviXVrjxNrbF729k8y4kXg/MoAyRz1UAD0Oegr9Av8Agn58H/8AhJfGl38TdQjYW2lAR2xKBUkm&#10;fzVc9cNsGM+/6/AlhZ3mrXVvomnR/wCl3bR20SDLESykRxqwwOCx255wp/Gv6Mv2dvhjB8LfhHov&#10;hUkCdYfNnIGMzT/vJcf8CJxX6jxxmywWCWHpaSnpZdEeFlWC9pUStoj8+v8AgpP4Wu7a40DxZINy&#10;O7WyyLkMr4lcDqODu9xn06j82vDPinxP4S1+18WaFI8eoWMySWzgnoHR2TqrFJNuHDDkelfvF+2T&#10;8Nbz4g/CK9tNMtmvb61Int0GDl0IG0juGGc549cjiv599QljlukurVf3ajdGxJQ4OMZYcdCM5HJo&#10;4JxMMXl0cLUV/Z3VvJnNjKLjipx2W6P6I/2Xv2kdC+OfgqGaRlh1u0RVvrUkbg/IEigEgpIVYqc8&#10;DggV9WIxdQxGK/lr+GvjzXfhd4ys/GfhV/Lu7UtvIUKJIwDvjYcghhx2IzwQea/o/wDg98VfDvxe&#10;8EWfjLw1J+6uEAaNhhopMZMbe61+f8W8Nzy2qq1F+5L8PI+iyjHqtD2ctzwD9tH4Kx/Ez4ZXep6e&#10;oGo6YpnhdVXO1cM6sepU7eRnBxX4Mzm5kudt/AAc58gJs2H7rZBxjBB4HuO9f1Z3tnDe2zW9yMq6&#10;lWXsQeCDXwB8Xv2BvBPxB1+48SeH9Tm0ea8JaeIRrNE7HJLAHDKWLc4YD0FenwlxVTwNN4XF/De6&#10;e5yY/LJ+39tTWj3Pzp/Y38OeJvEvx80ifTGCJp7i7uMSMFMcRjDEHBzu3qpGACAP7vP9DlqhQHnI&#10;wK+dfgD+zd4K+A+kSQaGXub26Ia5upceY7YUEDA+VcKPlHp619IRqEJC14XFOcwzTGOtS+FaLzPT&#10;yzCPD07PqS0UUV86ekFFFFABRRRQAUUUUAFFFFABRRRQAUhNLTGbHFACNjPNfIX7XnxOm+GvwuvL&#10;2zn8u7ugIIQpBbdI20sB1OM19VX11NDAzoB8vqe344Ffhj+3B8TG8X/FCPwypVo9IjztH9+cKQPm&#10;745PGADjrzX1vBeTvMcxpxkvdjq/l0+Z8nxZj/q+GdGO8j4zv7+5eWW4nO8uXMjtglm/i6kjknnv&#10;WYIJkJmY7ipyD2KA4XGSSRntg4FWxFG6eXt4ZPmIHLdc5OMgN78DFRTTO7+bvWRmK5deMHdgkcYX&#10;HGOnHNf02odYqx+TwSceVFSRQsYSRhkZBDAA9c8fkafDIpTa4IPfK5+XOd3Uew7dfaoJJVuP3hVc&#10;Mx45Jyw5OTz/AE5qtakx7lkYApGozu5ClsE9D2OMVrZmkaaZrxkuJZYOCSFIA+6uDv8ArjkDH9ak&#10;WaNlR2ZUOM5AAGTjGMfTkelVUVrpnjlbyVBKlRnG1VAxkdMgHqPWnyAliqRhVUHb3wDxux3JAGT+&#10;lLlYnT10YxoJV89kXgAswAA56bcZ7Dk8+tR3MbiVrcRhVGEOT0U/MB1PTOKvvOsoadcfOGzGMY3E&#10;clM9BnjnJz2xWOiOLYBRkqCrZ6glsnHHpQlqWoSS1HQ/uY5Jrja7JtITB6hupx2xUklw7RhFUYUD&#10;5wRub5idxPr79hn1qiqbUIUFTMAQc9jkN19eMZqfagYqflXy2A4HGVOABjkkjn2rQHrsyw5aceY5&#10;UBGOQAM9BgD24z+NRyyeSyqgV1IB6g4Jx1OTwD2OKf8AaGRkKICoHQcdD82TjryKSWVGzBIUBAxh&#10;s45yeGOf0Ht1pMlKTZGUaCV0IwGzsJxv4BTkD6d/xrQtobq6u006KP55doQLhSxcrkLx1PRfaoMB&#10;ZWjjTY6evBwU2tlR/ET8w5x1zmvoP9mTwBD47+Mui6Deowt2leSTJ3Y8iIsBnH3TgAe568V5+a4q&#10;OGwtWvP7MWzpp0ueahbVn7x/BjwWPBXw10Xw1KAJbO0SOQjn5sDOTgZ5HWvXhGuQTVK1DbsN71o1&#10;/IterKtUlVnu22z9xw9CNCnGjHZKwUUUVkbBRRRQAUUUUAFFFFABRRRQAUUUUAFFFFABRRRQAUUU&#10;UAFVZwChA64xVqoXUngUn2E1dWPw7/bu8AzeG/ivB4u2uI9VjA3KoC7oyflz3bGCCf6V+fr745lE&#10;KhgwVFz/ALowR7nB/E1+7n7dHgyTxL8I7i7hBaXTm+1Bv7oijkLEcZyQf5V+Fc7RxSi3Rvkb0/h+&#10;X5RzxnJ9M1/Sfh9mjxeWQjPeGh+M55hXhcZUpw23RWjURSeXH91c8evA+96YNerfBzRf+Es+JWj6&#10;VOokia4hklTHyskcqbv8PpmvMo5hEUFugYRjADDqwX5gdwGRzwDXtf7Pd/p2nfGPw/cZMSSX0aLy&#10;WYiV1CqxwPlJIOcc1xeJ9WrRyjETorVRl+R5uEpxlWhz7XS+8/dSwtorS1S0gAVIgFAHQADAH5Vo&#10;A5qpDJkbWxkAZI6Zxz1q2BX+HmbVp1cTUqVn7zbv95/VGGpRp0o06eyRND/rB9a7rTZwVrgAcHIr&#10;f0u52nYxr9E8M89WCxapyla5hjaTcbo0/E2jWmt6XNpt6oeK4jZHDDIwRjkV+Fnxf+H2s/Dfxrd6&#10;BN8sJkJhdUGHjcKAAc5xyFOOjEAcV+90aJOoO7jGK8B+OPwY0n4l+HZbR28q9jRzby4BwW6g9PlO&#10;BnBzwCOa/q2nXVKUcRD4J7+T7n0fh/xZ/YOMtW/hz0l5eZ+IEiwXUPljEg25KquMuPTLDb8hynIw&#10;OT0wat6I3kVY2wVdy7bQ33flJOevy9cA5PORya774ifDzxX8O9UfSvE9qbbezJE7Y8poyxPD4xyB&#10;k9TgAYPfhS0SKz26ZZn3Ku7AUsSRwy8AjsDggEEYOK9dNNp09V3P6ywGOp4ylHEYWSlF9iBFvJC7&#10;XE7JkKGVsEn0IJHpz69MnHNSzvcIQxdwVYlQSAA2Nrg9wcfMMfmBVaMPc74ZkRJBhlycoP7rEjoD&#10;yMdTuA9KclvcRGScIMjDbT95SMk8sODnHykZ6HlTV3vsdsnGL5WzQkgmdSQ2xQ25t5Ucjg5PdT2x&#10;zxkZpg0/VZ5xJE78kqoC8qrNgZQ85OcgHOckZ5yHwLd3FzHFYW8jTzSBQqnAkZiAAeAQdxwRzgnp&#10;nFfpF+zf+zZd295H478fQKJgqG1tmzldy/NI4J4Zs4wQCAPesauJhQV5v/gnyfE/FWFyLDutiGnJ&#10;6JaXb/rqfQf7Mvwqm+GvgKHTtVVl1C6YzXAYhtpzhVyOOE2/jX0/cyiGE49Kgs4Et4t3esrU71dp&#10;5r5jOcyjlmCqYmpL356s/j/G4yrmWKniq+spO7OZ1GQtMWzwaycZOanlbc/XgVHX8VZ/mLxuLnVb&#10;PTowUFYqSglSF7ivyz/bp8HDTNY03xpbja9z/oj7QBubMkik9iTnbzyR3Ffqi2VwR3zX52ftz6hC&#10;dC0u1lUqy3BZAcEZKSLnBz1//VX7Z9G/G18PxTRjh9nuu67/ACPifEGlTll7qTWqeh+ZLzW32kNg&#10;hS+5QQPmUnvjqMgjGeKEl8yFJUK/LkE8nlsEDHYDHUUkj7ZPtLKiY+U7exxtzj0APb+dS28UcSgO&#10;hHOGBzjGOuQMY7gdTjAr/YXBtypxbfQ/Ab9iFoCUadMoI+F4HUjp+I5Ax7dqeCIoXAP32C9iDtO7&#10;cPQAHB9PxxS4QowBJdl5BOd2Rkjse35mopfPmkdtmfNCj5QRnHXC8ZyVzXckOKuEk08gEKqCVwxI&#10;6M3ODgZ6qcGtrw9rWqeFtZh12xlMNxaESxt0COjAjnjg7QD1+Xj3rEhZTd/aUCxLIzdDjAPOTxg4&#10;HYdKuRNA8Yt5QOMvk4GW2cdcgjPpSqU1UXs2rp6FSfJof0nfA74h2XxM+Hml+JLVwZGgVJlzkrKo&#10;AcH/AIEDXtSDA+tfjt/wTw+K6Wuu3Xw4vpMrcwrJaLjhSnmtLzjqcg1+wcc6uAQeK/lfijJ3leYV&#10;cKvhvdej2P2Hh3MnjcLGdT4lo/kWaKQHNLXzx74UUUUAFFFFABRRRQAUUUUAFFFFABRRRQAUUUUA&#10;FMc/LT6awyDQBjaisjWzFDlh09RX8zP7SWsahq3xt8SXLrDHJ9oVGWJAi4iijVOB1ONvP1HAOB/T&#10;ncJviZB3GK/n5/bk+Hl74S+L03iaaERWWsR+apQggvDHEsuQBkcKex556AivvvDyvCGMnGpo7aHz&#10;eeQfNCVz4VOpzpc+W8jBWj4wAuduWHB4+9njjgge9WbKYmeKEApJGhzHgHec54Bwe/AOOBmv1A/Z&#10;p/YF0jx74XsvH3xQvrhEvY0mgs7R1H7t0R1ZpdufmBzgHp35Ir9JfAn7MPwR+H0KxeGdBtotq4DO&#10;vmPgjB+Z9zZ98596+0zTxAwODlKjGPO112R5tPK61fXS3mfzveD/AIX/ABS+JOova+F9BmvAq7ZS&#10;E8tdxZsOWchckghckdN3bFfS2kfsufF74QRw/Ejx1rll4PS3m+W4djMQzkDDBAVYbSVxnjAOa/fy&#10;HR7G2QLAu0LnAHGD+H4/nTL/AELTtXsnsNRiSaKQYKuoYEdOQQa+MxniHiMTemqdoPfvb1PRjkco&#10;K8Ze8fnR+0v+1h8KZPhJqOieFtbj1G61G1McP2OQs2Jg6798fzLtI3cEdMcV8gfs6/tuePPA+r2n&#10;hfxvI+uaU8kduGdg1xD988OxG8ElFAZs+lfoz4z/AGCvgB4q86e00w6XcTNuM1jIYT9CoBQjvtK4&#10;JrzT4c/8E7Ph14E8f2XjG81S51WDT3aWK0uIolj3YIjZjGqglCxYHb1A98vC5jktPB1KEoycntdd&#10;fkYLCYv20atRn6PWjBlJ64JH49/1q5VW3G0bRVqvz2J9WlZahRRRVDCiiigAooooAY3PFfJX7VPw&#10;lufif8OrvTbQK88Ia4j3cYkjRygB6jLHGc8AnrX1uR3rKvrOO8geGXOHUjg4PPuOldeAxk8HXhiq&#10;e8Xc8/NMFHGYeWHl1P5X7g3drcvBcRnzIWZXAAB3xllYH2BA46/Suh8CeNLr4e+MbDxdY/8AHxYz&#10;pchVGAxQ5KgjHB6HHrXvn7XXw3bwH8UJruK3aKz1VnuIJGAP7xm+dQAMgqW+UjkEivlq4jjuJ1Aj&#10;28qGxnAIycFsY5JHJyRjr1z/AFXhMRSzTBqtvGaV12utUfiU6ap1HGSs1+mzP6kvA3irT/G3hKw8&#10;UaW4kgvIVkUgg9R3x39R2rrK/ML/AIJ0fFa31DRNS+Fd66pJYv59onO4pIztIACOApwcf7WehAH6&#10;e1/MGfZY8txtXBv7L09Oh+05Nj/ruFhXe+z9UFFFFeQeoFFFFABRRRQAUUUUAf/Q/fyiiigAoooo&#10;AKKKKACiikJCjJ4AoA+Uv2t/i5B8M/hdftat/p0yBYRkD5i6DIJ/uht34Yr+fp1LTpFdN5jKdvzY&#10;Yt0znIJ59c5r9A/2/PiPB4q+Idv4O01g0GkqDMeoMspwRjOPlVQfxr4JhnO8TAKVU7+V9TjB+vUV&#10;/Rfh9k6weAjXkrSnq/TofifE+ZPE46Ti7qOiOw+GPhO98f8AjrSvB1jGd13OjMRztRXBc49Aimv6&#10;RPCPh7T/AAt4csvDmmKEt7GFIEUdAsahRgfQV+U/7AHwtj1LXrv4nXYdUsisVo3AV/NV0lzkZypU&#10;cZxzX6/RxhRj+dfm/iPmzxOPWEi/dh+Z9fwTgPZ0JYqS1l+RPGPfNS01cYyKdX54j70KKKKACoZB&#10;g7qmpj9KL21AwNZvDYWEt0BuaNC20dTgHGK/m4+Nfi2fxr8YfEerTktF9tuYo1BALJFKyopIxkDJ&#10;6c+pr+gv4xagmk/DrWtRaUwtHZXBVgcEEQsVwfXI4r+a+VWmdtTuCS0jzO+0HORucsp9SeT6Hk8c&#10;V+meHVJQ9vipbrQ+Uz1udVR7LQ+0f2FvhMvxC+KC+NtdjM2neHsSxZYkC63I8PQY2qAWAz1xkGv3&#10;PjjjVMEAY7DpXyx+yD8Lx8NPg9YJdxGPUNTH2u7LghzI5J2tnkbV2r9RX1iqLtxivk+J80ePx05p&#10;6R0R7uX0HSpJvdmZfW0UkWCAQQQc+nr+HevwT/bQ/Z9b4XeOX8X6CjNpWqT71jRSEt2KqGiOAfvE&#10;sygZA7AAV+/sqgqFIyK8s+KXw60D4meDb7wd4jhWa2vYZIfmAJQuhUOvBwwz8pHIIzS4azqeVYlV&#10;ovR7o582wP1ineK1R/Lfb3sqnyFIwzZyMbsE7sHJ3DB45AJx6V96/sNfGO4+HfxJ/wCEK1K5caZr&#10;5WIKT8iXbMnlsM8geWGBAwD16180/GL4Tav8H/H974Q1FmMEe54LgKu2WIcoVYZyQpAcZ6joK4bT&#10;9UuNFlttXsCyvZuJUYLn94hJUZDHgkc/3u1ftuZUaObYCUYO6krp+fQ+UoVHTqprSx/VzAzMgYnI&#10;IyDTmRWGP61wHw08T2/i/wAD6b4htJPMW5gjbcDnJwAeO3NegLya/nStSdObpvdOx99TlzRUkKFA&#10;wRUigdaXAoxipsWLRRRTAKKKKACiiigAooooAKKKKACionkRThqkBBGRQAtROetS1Tud3IWla7Qp&#10;bNnmHxR8b6b4E8Han4i1SQpBZwPM+OCAo5we/PSv5pNZ1OfX9ZuNb1GU753Z3Xk5J45+uPyr9d/2&#10;/vHqWXgODwbaSh5r6dBKo5ZotsoYY5OBsHIx1r8cGi8mMlpA2fm2jO9ieK/fPDDKXRwk8bJe9J2X&#10;oj8l4oxzxGJcHsi4k4ULLMxypwT6qq9PcZI+XpjPFQ3rM0jF2JAPlMMknBHy4PXANSOm2EiRvlbD&#10;MCDnPzfN0B9jTJQDG+SWx8vCnO47sAZxjpX6ktND5lPXRBvZiUjDP2+XjHHJB7gAYP1NRW4Ujz5T&#10;gr8hOTg45yMAkjvzknHHtKsyl2MAUQx8qcYUZU7QT1yc8jpUcYgKCNiNhxhWGM4U9QvsR+g71Sdy&#10;1pe5cjlV73c4Lng7T8xGwdR1OD16fiaguIpd4hIYLsU4PB6EgfMQOo/lU4ljllLOzHHzEMMHII3f&#10;Kc5PPTuc0rxyo4icEEck4zg4JYZxg4wDg54OKXMiVvcoIlwGbduBYFAMN9w4OOwwCc5HepZJG8vc&#10;d42nhcAAcbVJ75B5y2B70imCJGZwAQMZwRyQTz0IP5/4KzxwMiFWDAHIYAsDwGPpx8xwAMYBqUzZ&#10;PS42CTMe4cBEByR0KnB25zzntkjt14qsskrIfNXAD5PJA3YPRucHnOOlSyAuvmNuBI3AcAkBmxgj&#10;uDk59KjS2x++uZA3mAnkfKR03ZyAAPT6etaC0ewvmP5S5fGCzMc4z03HGRx8o4/KmS7VDtExJUK2&#10;D1yMcAjnhufrzUgEJmjjddmQeCOcbcDg4A7c5qCVJGZpF4jZtu4c/N97ApNWJvbUmhlQTFnHzFSp&#10;2N2IBGMY7Hp65Ffqx/wTo8B3Euoaz8QdSiTbtjtreRlBZWQyeYqtkkDlfrjmvywiEUYlMJJXJUcd&#10;yMLjGeQDnNf0C/sX+CT4L+CGk2867bi+U3khIxkTYZeMDsRX5z4l4/2GW+xi9Zu33Hv8NUFiMdBt&#10;aR1PrOFnX73rV8HPNQxqAcYqev51i7q5+upNbhRRRTGFFFFABRRRQAUUUUAFFFFABRRRQAUUUUAF&#10;FFFABRRRQAUxgD170+mP0oA4bxxolnr/AIZvtIvxuhuIXjfPoykH9K/mc+IXh1/CfjjWvDN2rI9t&#10;dSqD2ZVkbBIx0xjHNf1DXVq00yOSdiggj1zX4Tft1+BrXQ/i5/bemoIYtSVhKcDaZERMtxnrv/MV&#10;+qeFmYeyxs8I3pJfij894ywzTjiI+jPiOBpfPCjcsaH+EZAfbnsScY68GtnQtXudA1mz1XTn2zWs&#10;sU0eRx+6ZWABbkcgVnxqCzB1XBJ3FxgjJA3nPAGO/wDgcyxussjMyguylVJxnoQBjA6EBfxBr9dz&#10;zLo5hhJ0Kn2lr/kfCarVf0z97Pg58R9K+Kfgm18Q6a/74IqToSN6SKAG3d+ucZ6164CQuCcmvwg+&#10;C3xr8XfCPVJ7vR8SWl1sFzEVyWAVwrL2ByfxxX60+Av2gfhh8QLVG0nVI4bggFra4YJIhJA2kdDj&#10;PUEj3Nf5OeM3gXmeSZlVxWAouVKTbVlt+B+38J8Y0MRQhhsXO00uvU91BO3NWbaXY+a42bxd4YtY&#10;Gu7q/gVEIDMZVO3Prg8fjXIeFvjJ4A8aeI5fDPhe/F9dW0Xmy+WCVUbivLDjqK/D6HDGa4eDzBUJ&#10;KMN201Y+ylm2ElJUParmeyufRVhqAIwa6HdDcIN+DXmFtcGIjHPP9K6W11NUABFfs3BHiVFx+qYx&#10;6GGJwlleJV8YeAfDXjHT30vxDZR3cD8lXHQ+oPUHntXxb43/AGHPDmqXTTeE9QmsfMZWMUpLJ8vc&#10;Nw+cdyT9a+/YL+GUc4rQSSF8kgc1+xYLF0K/7zB1rX6dDsyniPMcplfBVnHy6fcfklcfsI+Pi2y3&#10;1W0IUkKXMucZ6EbSDxwc9q6nw/8AsI3igN4m1ZY2TIUWyk4G4MCCwHOcgjnK4zniv1KCQ44AqN1t&#10;1ySBz1r0ZU6yi3Kqreh9FiPE3PK0eWVb8Fc+e/h1+z38Ovh8RdaVYxy3sn37ib95I3Qnk/d5A4GB&#10;wPSvfIbO2tUwoAxRJdQINoxxWNdalHjivGx2e4LLKbq1Z80kurPjMVicRjqntcRNyfmWrzUFiGFN&#10;cfeXZlYio7m887pXIa94g07w5Yvqeqy+XDGCxJyeByeBzX83cX8YV8+qvDYZ6N2SX5HVSpRoR9pV&#10;eiOhXHalrxLQfj98H/EMaSaZ4gtGLqH2NIEYZxkFWweM1b1X44/CzRIDdajr9oiEjb+8BJ3DK4A5&#10;J+ma+Y/4h3nkpqEcLJt+TMpcQ4BR5vbL7z1C9u4rSB5piAEBbnoMV+OP7WnxJ/4TXx62n2fNppha&#10;FWUg7mjZ8sO2CvI9zXqfx2/bBTXbVvDXwvZxDMriS7dCj4wB8gPsW5r4AubhgkmGLEsytnqQPmyT&#10;6+9f3L9GzwPxWVV457m8OWpay8j8h424oWPmsHhtYIFuVjkxDyI+FyMgHcGOc5yMcn346cVG8s3Q&#10;gkMV4PJ+fJBP+0c8dh7U5tQhSUYyCCc4GDlj2PfjnHeknMUESmdmDooZeAUMa8ANkbslu307kY/v&#10;qlT5FZHwEYtu1isjMicKyFuMFSe4+XBwc5GQfwPepNzEBLWTrtxIAQQeR8uOcHB4/OoL5rfe5OGC&#10;yMefmK568rgc98dBj3qK5uPLG9Cc8t93APJ5b8/wOQK35bmijroW2kQkgguSAy7yed2U/QYIP60/&#10;PmTJAdzOTkbcfeHJI6jH049cVTSWUp9qkG4RoCGxjIB9DjnPoSR16VbuPIdmKj5ePl/2kGdowSMd&#10;8g5x0p8nNo9gnGzuz0H4U+MdR+HHjzTvFejzeR5bAeb1UKflcEcjncc4/Dnp/Sz4dv4tZ0uDVLST&#10;dFNGsiHIIZT06cenSv5Z5Ttn+1Y+6AQdowpxyMgdQdo56k1+8/7DnxEHjX4K2dnduGn0tzZkAYx5&#10;aRtgjt98dK/HvFbKl7KlmEd07P06fcfWcH4vkxDoS2a/E+2ojkE1LVdG4GKsV+JJ31R+nxCiio1X&#10;aNpPNMZJRRRQAUUUUAFFFFABRRRQAUUUUAFFFFABSN0paCM9aAKhBLHB5rxb44fB7wz8Y/BFz4S1&#10;+PLOGeCUEh4J9rLHKuCPmQtkAnHqK9z2r6VUuYg0ZAGTg4q6NWdGoqsHZrYxrUI1Yck0fmJ8Bfiv&#10;qf7Ot8/wO+OBNrawzSf2Nqzhvs9xACVjjL5ZUKoowBgAMM4OTX6OR6rYLai9WdfIxkOGBUge/Tsa&#10;87+KPw+8AfEDw3LoPxDsobq0YFsSYGCCGJUnpyByK/n08ffFnXPD633w5+HevajL4Vhkb7Kt1KXf&#10;Yw2bQxKvjO4459a+wwGURz+rKpS9ya+Ls/NHzzxtTAr2T1vsfvh4s/ab+CPgi5msvEfiSzgnhO0p&#10;v3EHAboOvDDvVvwr+0V8IPGeP+Eb8RWl0AWUhZADuRdzL82PmA5NfzELJayS7Ym3Pt/dsi4bkNnI&#10;GRyANx7EY6BSYfMsTtknKOSNqmQA4XacdMbSV2k5zkk8ivr34Z0PZXdV376W+4xWd1eax/XNbTR3&#10;I37g306Z7/rxVwxxuQ2M471/NZ8F/wBrz4s/Bq/hgTVpdX00yfvbO+3vheGJR2O5QwJHcc55xX7z&#10;/A34z+E/jh4LtvGXhibIkVRNET88UgHzowOCMNkA45Az3r8/zzhnE5T71RXh3PaweYxxL5Hoz3KN&#10;AtSVDGQM4OalFfOI9MWiiimAUUUhOKAFooooAKquehNWqgcD0pSV1YHtofB/7cnw1sPGvwyOsRRk&#10;32kMs8DDJPLxh84zxtHcH1r8PGaExRySqygEE8AKf4jgcZ5wCDk+9f1H+INLtdR0+VLuNZFKEHcO&#10;3ev5xPi74Sj+H3xK1fw7HGiWzzu8AGAPKZjgnOOgzx6V+3eF+b3o1cuk9Vqj8n4vwkqeJ9tFaS2N&#10;P9n34gyfDT4u6L4q3PGouI4J95xuiuWEZZhjjYDk+wHIr+kXTNQttW0+DU7Ng8U6LIjA5BDDIwRX&#10;8qjx7A9z1ZmwsYGVweB/9Yg57V++P7D/AMTT8QfgraWV2w+1aNtsXByGKwxoquwYk5Yc57/XNY+K&#10;WTpxp5rSXlL9GdvBOP5aksI3pLVeq/4B9kUUUV+MH6WFFFFABRRRQAUUUUAf/9H9/KKKKACiiigA&#10;ooooAK5TxzrkHhvwjqWs3Enli3tppN3XGxGbOO+AM11dfnb/AMFB/iC2h+AbbwhYSqJtVk8tgCc7&#10;ACHBAxxggde/SvUybL5Y/F08LDds8rOsasHhKlfsvzPyG8V6xL4x8V6jr7uzSahdSy88qd7swHth&#10;SABXOpb7iI7cfPMNoH3t5zhR9Cf0qxPBOJneVhlWfcRggk/eAz2OBt/D1r6Y/ZH+G9x45+NunI8a&#10;i20hBfS5G4ERyJsTJ75fPuAa/p3G4unluAdX7NOP49D8No0XiKypR3kz9nPgD4Atfhr8L9L8L2ww&#10;0cYeU/3pZPncn6s1e1/xVTsY/IhWJRwowPoK0RX8qYqtKvVlXm9ZO7P37B4dUKMKK6IRelOoorE6&#10;QooooAKa1OqOTJHFAM+f/wBpaOSX4L+IhAsbP9hnH7zoB5bfkfevwe+FHg//AIT7x9oPgZ2JS9nC&#10;vKOMRqjSOAP7rBChHplq/f7426emp/C3xFabSzNpt3jBAO4QPjk579OOK/GP9jXRA37QWiw6oNrW&#10;RlkVGXlJBFInPyjDEd+OBjk1+jcJYn2WWYu26V/wPlczpOeLS8kfvnaoI4FQfwjFXlPy1VhPFTk4&#10;Ga/N1q2fUxVkkEjLjk188ftD/G/Rvgb4El8V3yefMX8m3gBG6SVlYqB7ZHPtmvfLyZIYvMc4Hr9a&#10;/HL7fN+1n+11b2QkMvhrw5It1CT9x0haI7Sp/vzKR+Hoa9rJcvWJnOvV+CCvL/L5nkZri5U1GjS+&#10;KTPcfGvwz8R/tO/s22fjDxDpEOk+JW/0y0VACPLdlOSev72H8ic1+Ng02+ghkFwDbyW52vDJwyMp&#10;K7SO7KeB7dea/qcawiOnjT48CMKEAX5QAOmMcAAcCvwT/bN+FNp8PPjLNc6cpNrqsf8AaDdPlmkl&#10;kV0HsdgbPavt+Cs9cqssFLZu8V2PGzTBfV+SpbTq/M/Uz9inU7vUf2f9HkvXEskcl0oI7KLmUKPw&#10;Ax+FfXcRPcYr4+/Yisbyy/Z50YXcfl+a9zIEJyRuupSTwAOcg/p0Ar7EXrXwWdJLG1+Xbmf5n0uB&#10;1owfkS0UUV5p2BRRRQAUUUUAFFFFABRRRQAUUUUAFFFFABWfeOIwZDwB1+n/AOur5OK4fx7rdpov&#10;hi81O8kEUcMZYsTjGOnP1q6dN1JKC6nPiq0aNKVSXRH4QftmeJD4h+M97aK4ZLHEQwAcbmL7c54I&#10;Jxj1r5O81C5jaMM2NxVeSN3qSrDCjAHpWprmu/8ACSavd6vPudp2eZmY4YhmDk55PofbFc0uRMzp&#10;wzbVKqfvHOCfzFf1tkuB+p4Snh/5Uk/Wx+H1pOpOVSW7bZpWKxvIsswVowoJDHI56njb7D6kfWlj&#10;jeX93I4Ztx6sApOcDHfrnrxg9KrK8c25hxhFBYjphsbsDk8dQOtVppVEMO1fMyu4/Nnp1PbnjmvT&#10;fmZKPVEyxx4eBzszhT03DBzz2xkYHtirK2yJbiJHVmVjkA9Md+OowB/PtWK0RYCIsQHBYkc4Oc4x&#10;Vi2VUVS+MkF85xlS20n04AzWvLYbg90zcbH2cFdjq38OeRj5eD/tYAJ9gx+9UMZm80BRnZj5Bwdz&#10;jBI988t7VUmYx3LwPuYgkbhjJVgQR16EEH2/SiNpTK5dHUhW3gEj/fPoPlxxn+fEcolHqSTKBcLb&#10;xOMFSSDgnJ+XI/Djt3pssPlRtawsBGqjdtIIzuyuD9WIP0NIkggXy4zvwwbIwTuPAzgdv0FSmOaO&#10;3JmCgsW3bmC5/vD2xTsNNxtEzBFP+8dCF8vB+XngfKMfgTV9baKBQdu54nYEYyMBcqSPUsDn2FR2&#10;03lBplXcsYVs9nUEkAnscHn9QelWlkaQtbwRm4KsAp2k78ZHIPY7v5etF7alSdiCSSSPKnAcHBB5&#10;b0b6ZPI96eZLc2zXQ2xrGdpyc5zj5vqMAfQ+1QvEdnn7iwOATkbeCcYz9Kklsnj8zYQ0RUsCSOFI&#10;wDj0yAPrSckyYNN2O/8AA2hv4n8VaZ4dtVLNqd7b24RecM8q5B4IwMnPB7H7vA/pZ8E6Mvh/w3Y6&#10;Oi7fstvHEMY/gQL2A9Owr8P/ANhTwiPEnxwtLyWNzHptvJOHyQVcMiqpA4wRnNfvdDGVUV+AeKGY&#10;e2xlPCRekFf5s+/4LwvuTxLW7sPjJPUVNTQDmnV+YLQ+9CiiigAooooAKKKKACiiigAooooAKKKK&#10;ACiiigAooooAKKKKACkPSlooAhYelfnR+398Om1j4Zp4wskHn6ZMGfA5McjoCOh4BGTk/jX6O141&#10;8bfCC+Nfh/qOh7A7SQPtBOBkDI5r18hxv1PHUa6drSX3dTxeIML9YwVSKV2tUfzOTRysEgOEZSz7&#10;W5PrnI+XGQeMDPTmmRb1mhYBQyOOTgAchvTv1B/CrPiLQr3R9fvdDvo9k1lK8LrjBBg+U5x1PGST&#10;6+9UYhGrCN2Lug5bPHAyp9M5wMHgV/WNCScFNap6n4/KFtGxfKMb+YhX95nKr97nkjHAPvntUs0q&#10;KQGCGRSAAwwctnqScbVwOntUTQvcyouArltpOen1GeATxx71TuMXMivIwVXzgHAyW+Yjno2c5OQC&#10;eRxXHi8toYpONeKd+6Kpx05jTuL+eaJ7W5ndlcYxvb5ioyTjuDjNfo/+wRpimLXdWCqWIhi3Hsql&#10;mYfielfmegaX5ZcnGCCOFAAGePXpnHBx71+oX7AGpWq6Lr2ikMHikikOcYO7CjHcEEEHt3FfzD9J&#10;HI6OA4VxLy+mk3vZdPkfR8MJVM0w/tXsz9HI+Rmp1d1NRoew6U7q1f5MQrThK8HY/oq11Zl2C8dA&#10;R0q7HqsiEhjWPUUhA+9X0OA4szDDtQpVGYywsH0OlOtvt4OarvrUxHH8654SD7q9e38+KdGwJ4r2&#10;cRx5mrgnzuzMVhqTdjTbUJnblj+VVmmeQfNUXB706vlcbnmLxX8abZ1RoxjsiNsAVzfiWxtNR0O8&#10;s71VZZYZE+bHVlIHX3rpHbHFYGtLFLpVw7YBjRnBPGCFJzn2rXh2Uvr1Hk35lb1ucuYq9Ca8nufz&#10;9+PdIOl+KdV01WXbbXs8Yzg/cYgN9Dn8ia5AWcLgeQUTdtQN9ME8+xBP4iu2+JDw3/jjW7y0YTQX&#10;Go3AEmcF0aVipPvwM+gFcHbrG0iy3SMWLqXZeCOcMPx/nX+1nBWR4avlWHrVqa5nFa28j+XKjblN&#10;J6XZouZY41LFQSNrAc4LHbuJ9e2KpMoMRfaDlskA84K9e35ZqVIrhVSBRuOwk4427eRjPQn+LPan&#10;+RiIowyWZjtH3Q2OM+3HA9cmv0XD0adCKjSjY50uXYpTWq7385txxvGenIw3UH+dOuIXR137ZdzM&#10;w2gZJJVcDufUA9sHtgl8jPI1vgblTdjIGQAvr7j8aaySSLJv+RVClg3HAPAAPOecD1xXobm8JPct&#10;xxQNOImIADFWIw525PJ7HHUNnnP5MuLS1N001h88LDcCRt4Izz83BJOMZ5IqaWGaZ/s7KwjYsQSQ&#10;o+bkKM8dVwMbu9UjvOSgBJJ+fpkrjDYPofzJqY73BtolaKFoo1Vg7PnLkckr/F94jGMD8PTmpOZg&#10;HibIB3AcEddvp+PAPFN8gxgPEQI2JGSRjIAz+BpbgLuESDahfgkj5eAuMjIxnORWq0IcnLchYqkJ&#10;3gABvlbaMHsSeehGcda/Qv8A4J7+NNQsfiBeeFbuci3vVklCElf3qsu4n3xx9BX58JFIsYvwi4VT&#10;97BDAMy8jHHH516v8DPFl54F+Leh69/rPskwLKWCh8rggsMDgnIzkDA/H53irBLGZdWpNXfK7evQ&#10;7cBV9jVhUvbVfcf0vwKS+5DwMcfhWoOlYuj3C3lnHcr0dQQPqK2q/lFRcfdfQ/baclKKmuoUUUUG&#10;gUUUUAFFFFABRRRQAUUUUAFFFFABRRRQAUUUUAFV7hdy4BxVio5OlJiauedfEfTl1PwdqFjk5kiI&#10;BHXOM/0r+WS6sZ7SMSXCpHMoWN4z1zgc846HrjNf1kahZpqFs9rOPkZexI/lX8+/7QXwLn8L/tGw&#10;+BGY2+m+IbiE287YKxwu4jkODwfLO5vmzjjggmv0rw+zGFCVajUlq1dfI+Vz2jJVY1PsvQ+H3Vjd&#10;pHISzKfljXq2R0wv5iu30P4WfEnxJJFL4c0S91GRI0ceXA5DHqoLYypP8RHuOAc1/R78K/gF8Lfh&#10;poVvaeG9IgEgRGe4dA8rnruaRssevHOB6DpXukUFrCoSNAFTGAABxjsBXo4zxNabhh6N15v9CcPk&#10;UmuapLc/mPh/ZN/aNWZlt/Cd6Ik6BvLBCDkBQzgZyOBj05r1b4F698Vf2TPixY3Hjawu9KstWbyL&#10;q3uBtSVQGWPaQSp2PKD1b8K/oZlntIzhiAR1z/Ovjn9szTvB3iH4KawdU8uSeFV8kseUl3pgo38L&#10;dPw4rio8Z1s1msDi6KcJ6aX0b0T+RGKwP1SPtqc9Vv6H2ZbT+dFmIg+/XP0q9A0hUF+DXiv7O+qa&#10;hrXwU8K6xqkZS4udMt3kVhghigyMHn/CvbweM1+bVqXs6kqfZtfcfV0nzwjO+6HiloFFZmoUx0Vx&#10;tan0UAIPQUtFFABTSOKdRQBXlwYyDxx2r8lf+ChvwrSSTTPiPpiBTFi0mUDopMkm8+wIwp9zX62y&#10;EFMYzXgnx3+G1v8AEfwLqejykpLcWskCOAGK7geQMHkE9a93hvM3l+PpV72V9TwOJcH9Ywc1FXkt&#10;V5dz+cpJomkYP8qIcAPnn0zjk44IPtX3N+wX8ULTwP8AFafwreOPJ14JCnOFSRCzc+mV/Wvh3VLa&#10;90rU7jTtSXyZbWQoyOWzleDnJ449OPUVs+GNc1Hwtrlj4l0c4u7OQTwnGNxJZcYbj7px2HPHNf0l&#10;nWBp5ngalBaqUbr13R+R4StLC16daLs4s/qYorjPh74w03x74M0/xdpLq9vfRb0KkkYyR3AOcjn3&#10;rs6/lOpTdOThLdaH7xSqKpBVI7PUKKKKgsKKKKACiiigD//S/fyiiigAooooAKKKKAEZgqlm4A5r&#10;+f39s/xfL4u+NF5bxu0kOmDyyFb5VkkjjZiPoAAfcV+23xh8XDwP8OdV8Sh9j2sDOnylskc4wAa/&#10;m1v9RuNS1W61i+w9zdSM/PJLZwcgjp9fSv1jwtyt1MRPHyWkdPvPzbjzH2dPCR9X+RQ811lRmQE7&#10;VGcf3Bhc5Jwccn1Ar9f/APgnv4CbSPh7deObiIK+rzEwOckmBAq9fd1Y1+S3h/QZPEWqW2i2n72S&#10;5dYx/ErHJy2eoOBxn0r+kz4deC9K8A+EbHwpowItrOLy03HLYzkkn6k17Xibm0aOEp5dT3k7v0PJ&#10;4MwXt8V7drSJ3SZHAq0KiUAmpa/Db3P18KKKKACiiigApjetPprUAc54g0satpVzp8gDLPGyFWGV&#10;IYEEEc9c81+Hng7RY/gl+2rBp+uFLS3k1C5kR5WVF8u4FyUfIC9GJH0r94igNfnP+2l+zvrHxCs4&#10;/HfgWJl1bT1MbiLKvcQ9NpK4diu4soAbv6ivp+GsfClOphK8rQqJq/bseHm2Hm2q9Nao/RCFuOOQ&#10;cVYyDxXwL+zR+1/4f8eadb+DviJOml+I4QqMk2YxPkgLt3Yw5JClM5zkgYIr7ottQtrlBNbsrowy&#10;CpyD+NeBjcDWwdV0sRGz/Bo9LC4uFempQZ5v8aNfPhv4aaxrucfZIGbkkZ6Acj3NfE3/AATi8MQW&#10;3g/WfEN0Fkv7iaNZXI5Xa0mU56dm49q9v/bP8WWOlfBjUPDTI095rWy1tYEBJkcMshHAOAFRiScD&#10;APNeY/8ABPDWbXUPhnqlp5ha4t73MgxjPmAlDxxyBX0eGi6eSVntzTXzX/DnkVHGpmMV2R+g6qVU&#10;JwMf5FfkR/wUm06J7vRbwShrqQywqnPyxtHKQTjnhxj6mv14dtqkDH9K/Lf4vWT/ABs/bF8NeBbB&#10;g1p4dRb29KEkI0M7hkJxhXKMuD/tAda5+FKzpYt4l7Ri2/u/UvO4c8adPu0ff3wc8N/8Ir8PNJ0J&#10;duILZOEG0DcN3QfX8a9WXjFUbKEQwiNOgwPwFaG2vArVHUnKpLdtv7z2aNL2cFDsOooorM1Ciiig&#10;AooooAKKKKACiiigAooooAKQnAzS0jdKAIHn2jIFfEn7c3it/DfwV1EQT+VPcmOCPBIJ3Sx7u2Ol&#10;fbDdOOvWvyR/4KReK76ObRvCe39wxkmLDvwvvjIIB57Zr6bg/AvGZrQpLa9/uPm+KMQqeBknu9D8&#10;omhUblRiBKvIQ7inYA5wegHHpVOOGLKiRwpQ46E9euT7H881qSKZpQZ5Pv4jYrg7cj1z6/jj9VXz&#10;I2LQquVBKAHJXHAxjHuOa/qpa2Z+VyelyAw7dojkIeLCgMOBxj6ZOSRUccMVzK/lsAeihQcHIK4G&#10;Omac7h43UsY1xuClfXk4PpkfnVc3Msc58tQQWJBHGM/Kp47g80NELUSW22OFt3AU5ZWGeMZweSOv&#10;5e5walS2gWBTMfukKvfhR90/rgjirLzRqgK4ClMKewzkc5z1A47U8W7Fi8IAKtjB546DgZJ6+mPx&#10;p3G5O1kJcWbSztOJNvnyFZGPGAxAPP5EAc0qQPCpNz8vyg7izbVbJDFgcckdc/SpY5mhLyiXGcsS&#10;Djn/AGeQRxnAYfWkV5lnMI4bO0BMgLgjj5RjB9VpE8zQ23t0k3CRAqtlh3AHAPIz35zjAqd7iUzI&#10;5kydzLvAPRTxwOOD0/WmrffvSc7fmZzg5I6Z+Y5/AjJzUbiSIOFO5uhQAFeewB9sduopMjm013Kv&#10;kxrL5k7/AC8GRl2ggMeRjILEencVNhiuLhgxRkLHGct0wCM546Y649qlF3cNbAqwQODtCMRlhxgj&#10;P1/Oq/25JIkErbcE5B64IycDrlTnb9SBWdm9y4t2JzcBv3kUixgAYw2PvcbOu44zkZOMDipLOBV2&#10;NwCNvyqpbIxzn2z1PTuKpnzY7hkHySOFYg5Awc847Yz+PUVbN1JHE3lDc7R7t57MHOSeCTwOKJrl&#10;jzA1dpH64/8ABNvw0n9j6z4t2ApLIkUMufvKoIYdOxA/Ov1UTpXyV+xz4Pbwt8ENHF1nzrlGlZjg&#10;khpXMfT0QqK+t16V/KnFOLWKzOvVW17fdofr3DWGdDAwi+t394vNFFFfPnvBRRRQAUUUUAFFFFAB&#10;RRRQAUUUUAFFFFABRRRQAUUUUAFFFFABRRRQAVlX0f2iGS3zjcpGfTPFatUpyVzj0oRM4pqzP54f&#10;2uvAtv4I+NN9ZO4Mep4vc4GAZZZBgn/ZKc9SASSeK+XzAyyMMMxxjLHBHBwMHB9OnHSv1e/4KJ+A&#10;Zf7J0/x8OsLrbHlmXadzDK5xgkke/Svysa5aRYk5wzKzN90qT824gYBJzkHHHTtz/UfBuZfXstpT&#10;bu0rP5H4lmOFdCvOk1s3+JTkj8+TzFYFOX3MMjGw8HdnofQepHaq73InbYmU3EAclRsznZjuFHfk&#10;e2eTo/udnmnkSgfcG7rzsz0zkcemCe4qk0a2zSMpV0XDZB4IHHHovfHU8V9QccKnKrMiZooFLxHG&#10;CG28ncBjH/fQ6+hHNfQH7PHxYm+EXj4X1zzYXuY7onkBEVyrADqd/Wvn3zZuZEJP3m5z0XoQTySc&#10;46cdTVi3mIDNI2NwxtA5yR+mck8V8ZxtwzT4gy6tl9ZJqSt95vRr1MNUjXhutT+ku0vra9hW5snE&#10;sTglXUgggEjg/UVc3Yr8cPgd+1d4h+FUVv4Q8RQf2npEbYRVP+kQqSOVIyGA/wBrHzHrgGv0O8Mf&#10;tK/CHxVAkllrMELuD+6uGET5BwQAxGce2f5Z/wAlPEPwKzvh/G1PYUHOk3o1q7H7pkvGmDxdKPtZ&#10;csrH0B5vP61WmnATcw4ryfVvjZ8MdDtZb3VdatESEHO2UM2QSD8i5Yj8P64+IfjJ+2w2pWdxoXwu&#10;R42bdE99IQpjU5U+Wp6Meq79v0rxeD/BjPs+xcaMMPKEb6t6WXc6814uweDp80J8z8jR/as/aJu9&#10;I8RWngnwXdMkthN9ovGXpvTy3iTI5PIcOPQ+1fZXwX+LmjfFfwhBr1m4+1KqpdRr/BNtDMBn+Ebh&#10;z+FfgteX+oT3DalqMrNPPI8jytgs7kgs/XknrnI5rtvh38T/ABJ8L9ei8R+E5hGT96F/9VKhwcSK&#10;MD73U9a/tPij6MtDEcM0sDg4pVqS0fWTe9/0PyzAcX16GNliqjbjJ7H9CKzc8DirAcGvhj4c/tuf&#10;DnxRbw2/jLGiXr4UmTLQ5LFR8/QDj+IjFe2P+0h8GYYVmk8R2KqyCQDzVBKnoeSOtfwznHhFxFl+&#10;IlhZ4KTa6pXR+u4birL68PaqpbyZ7szEHK9a+WP2qfiRY+BPh7c2X2gR3+pqbeGAcyOr7Vfao5OA&#10;wye2RXCfFH9tfwP4Yt2tvAW3XLwZ+6GMKEAn5nGARkDODnGa/Mbxl428W/ETXn8QeKbt57gBtiE5&#10;VASOEHb5VGe/y1+9eCX0fczr5hSzTO6XJTg07Pds+L4t4zw86LwuEd5PscdPvZFtJM+Y7ANzgbmA&#10;z0zy1VVaeXbG7hmbPz4JBPXnB5wM9PqeBWlJdtc26swXy0GwgYH7sZcNgHJJzgk4PI49aO55kV4x&#10;80rFs8hxydxGeeOpwDjI6Gv9P8uwkcLRjQitEfkcIv7QxLwXLvJuZxyeOAmTyT6Hgeme9WZ2WZsK&#10;SmMc7ewQkg9846YP4ek8ETRyJCmAIy+Wwctnglgck7T1B5xnFVRtSJiVzjqmMc84bPrnv6cdK71B&#10;ENpblYuoaSXaWU/LhTzhkyDn+Yp0GVSRZGYBcsByAxbtxxkD1HakeNNkkJycDHy4PzEfUcZ79hVb&#10;7OYi1wkgBwcDopPvuwMZxjBJrQ0prmWhofupQkYJRQyiQD7xJY4I6EggHqSAc1XL7y7eWwEeecBQ&#10;vPAA5xkZ7dSfamSSFYPKkk3bWztPTDYB/TofrTUclyy7QzHOSD8pbaRnvxxiqSHcWQBlQOwJJGfd&#10;QByD2BI9KdbtGhBUnAVhuX/aGCMccnoD746VYQOs42jmQAqJONqZ3csfX1qo0aHbyUIAKnGML1Pz&#10;HjOPmHb0zQ3ZkxbbGpNG3B2ybU5I7DgDng7t3UjI9auI8cs7x25PAyCpOWYnA47cE4H1x14hnaW3&#10;AZycjcxOc/dwQAO2OvY9OKjtC9rl2KxFznGeecnj2z2703CM04v1+4qaurH9MP7Oni+Lxx8I9F8Q&#10;pIsjzwAOyYxvRmRhwSOGBHBNe6h6/O3/AIJ4eLX1n4V3GgyndJplydxOTjz2eTG4klvUnsSR2r9D&#10;lr+R8/wjwuOrUX0b/HU/YsjxHtsJTl2ViYHNLTVp1eQeuFFFFABRRRQAUUUUAFFFFABRRRQAUUUU&#10;AFFFFABUbKWNSUUAVxEwBGa+X/2lP2eNG+OnhWfS7plgvY0L2txtJaGZQdjggg4BPK9CM19UVn3k&#10;ZdGx7itsLiKmGqRqUXZo5MbhoV6ThM/IW7/bO+LPwi8LN8PPHeiLL4rsCEjkdyIJoAOJSw+XcF25&#10;GctmvmHxF+3L+0JrRmFrqMWn7ZJGEcCKc8gqMuDx71lftlf2o/7QGurqfBg+yEjoABawsvU4xjOe&#10;K+SZFnRFmVySzlgASRwN2S3v02+nNfvGRcP4Grh44qdGN5JP/hj4edaq9HN6Hsut/Hj45a/dSNrv&#10;ii9KxMHYW8gt1ynzD/VGMD2J615brPirVtauJJdWvZ7wg7g0k0j8D+FmfLg5IPJHLdcYrEhvftW0&#10;fcfYc5AyWwRkgkEY57HFOtYr9rlY7YidOQCqmUbthY/w5XBA5wM84/iz9HHB4PD6xil9xklN3ind&#10;M/cP/gn7+0PF428G/wDCsPEM5fVdCixExBJltYxFGJGY8lwz7SOvc4FfpZHN5kQcDrzX8xfwS/4X&#10;H4B8cab408G+G9W1Ca0fIihtpykwIJKnamCu1s88Z6c5Nf0seGNRn1jQbTUp7eS1aeJXaKUbXQnq&#10;GHY+1fhvG2W08JjXWw8k4S1sujPsMorSlDkmrWOlByM0tIOlLXyB7AUUUUAFFFFABRRRQBHIcJWR&#10;f20l5aNbBtm7vWywyKqHLHYeBRdrVEzgppxZ/P7+2B8P73wL8ZLm/aPbFq6m4jePIBZVRZCBkYOT&#10;nj1r5UkEsH7wzbNuRtOCScZycDnHXJzyK/Zr9v7wD/angqy8ZrCzrpMw3vHt80RyugcLu4HyjPI6&#10;ivxmu7h0jW3U53RKvBXBCluh757DrX9M8DZp9fy6jzbr3WfiWb4GWExVSk/l6H7Xf8E7PiI3iX4V&#10;3Xg28aMTaHP5cSqfmMMg8wMw+rkV+hdfgJ+wz8RdO8CfHe2tb2Zlttat2sz2DTyyReXnJ7BD+Zr9&#10;+gQwDDvX4vx3lbwGa1Ul7sveXzP0vhXGLEYKML6x0Fooor44+kCiiigAooooA//T/fyiiigAoooo&#10;AKKKKAPzs/4KF+PLnQ/h5B4StwjLqkgSQ4JeNNrlmHPfAXn1r8Z1uJywEOPlQleBwD3B9favrj9t&#10;TxyfGXxyvLLLtHpCC2jTBC+asj5PTrtYYPP0r5MgFs23BG9yRjvkZJ/Dtj+XSv6Z4Gy76hllPnWs&#10;ve+8/DeJMZ9ZxtSpF7aH19+xH4Bl8Y/F6LVbmH/RdI/0iQOBlmkSWNenoTxX7uQRqqjHYYr8+f2A&#10;vh9HoPw6uPGV5B5V1q0xG89WhTBj+n3mr9DFAA4r8V44zH65mdS20dF8j9F4QwHsML7Z/b1JAACa&#10;dTQeadXyB9aFFFFABRRRQAUhGaWigBu0VTltITuzn5uvNXqQ96TC19z4Q+Pv7G/gn4qX39v6P/xL&#10;NUVhI0kYBR8K3Drjje23cVweB3Ga+bNK+CH7d/w+I8P+CPEyXOmxgLE8sqttAAwqrMjbQASOvp6C&#10;v178pOMgcUnlpn7or3cPxDiKVNUqiUktuZXPInk8HNzhKx+ePwp+D37RniPxvY+Kv2h7+2urTSVk&#10;ktLZGVm8918oOdiKmPLLDBzyScZrwSKbxp+wv8WbjVp7KS58A648MDSxpn7KqlQHkdQclN0hUdWH&#10;0r9h2jUDAFZt/pOm6pbvY6pbx3MEgIaORQ6kEYIIORUrP5ty9vBODVrLT7rBLKI3VSnK0l1Phrx9&#10;+3h8JLLw7Afh7fpruqaiFW3tbYF5Az7f9YgwVI3d8/dPfit79kr4J6t4MsdR+KvxFgB8WeKZDdXR&#10;K7XgSbY5gIwuNrru6CvprRvhX8N/Dt8+p6FoVhaXDnLSRW8asScnqBn+I/ma7yOJVTagA+lc1XH0&#10;40XQwkHFPe+rfl6GlHCVJVFWxEk7bItIgCipKQdKWvOPTCiiigAooooAKKKKACiiigAooooAKKKK&#10;ACmucLTqaxwKAZRnfZn6En6V+CP7cWv3XiD44PZXkhVbSBYwBgBAzNyOvJXAPSv3g1a4a3tnlAyF&#10;Ria/mt/aI1xtf+MXiHUHPmJHezorHglYpTGM/Q561+meFmG9pj51/wCWOn3nwXGlZ8lOku7/ACPK&#10;IbpI9ke1iDw/IBx2GP1z+FMjNqAeM4IChtucjpk9RgcYpqOY2NxcLvwjFQTnJU8hjxngHgA0eZHG&#10;QZWAjj+UlcnLN1bAIY+nHXG7vX9BR0R+fqm0JEUDRzAf6ocBsEFiehyOn1psSvAkhIBMnygcHsM4&#10;P97qB6HnqKkTaX3vsjxhcZO1tgyck7sE8AZzyaijnjCtcR8YUhQxIKHqDnucAHP0qr3BRa1KjQbH&#10;DykPhsLyO3GRjHtxnvVsT3CRF5D8jZdjjgtyBxwOTx1PQGnRwxvKjuoJUEgHOG44yT29fYGnSKPs&#10;2yMcDAGSwO5scAZ/Hp0wO1AX5iSafe5jz5Y3nA4wzAnqCOeveoi0cCsgwxXkkBeuRwevYjGOtMkg&#10;RpWEikqqk5PDbsEDqASGb0qQOWlEMbAqxUK2WAG3AVj3AByfoahtjSsVp3kUYA3YyowBwRnJx7qB&#10;0p0ckkyeVbsd2FO4ADG0c++fxqwfs9yih15yqkknbnHJA9TzmmSXWBt2eWUJ2kZG7cQQMdgMY+lU&#10;xcyb2FltfMkM0BznDALgAjbk5+YbT3wAf1qBbSWApcwctI+cHG0bScAg9QQCc9qlEkbykFNrIS5B&#10;4yMZAJxgD6+wplxPMGMTsRJ9z5vlwmw5G0ZwSMj8ai7NE32LULQuFyBGBt3EYwPm6++OOO3StOxs&#10;5bvUUgt0BlnHyqVGSW4VRgnuOmKwvMhbEUqoF+bbu6jhSeB/s469W4r6D/Zp8OL4p+NHhzR9SyI5&#10;rpg+75smJXdh35GRXDmWJ+r4arWl9mLf3ImNJucV3dvvP6F/BOiWugeF7DSLJdscEShR6f5zXcdK&#10;z7dRFCqDoABV5STzX8iVZuc5SfXX7z9zwtP2dKEF0SX3DqKKKg6AooooAKKKhaVVdUJwT096AJTn&#10;tSE4p1RyEYyTik2krth6BvFPBzVNriNKz59Vii+8wFeXXzjDUdJTu/IuNKUuhtFiKXdXHzeIbWPl&#10;5UH/AAJahXxTY52tNH1x94da4v8AWbDXszoWBqvVI7XdRuNc3Hrlq/Kup+hBq6moRv0NaQ4jwkvt&#10;WMpYecd0a285p4qokyN0q0pGK9inXhVV6crmTT6jqKTINLWwgooooAKKKKACqzqucGrNV5ApNJh6&#10;nzb+034Kk8dfCTU9Fs4lklaIGIEdH3LsP1z0r+cgCYytbSSbO6Fl3H5ckg9+vA9u1f1bahbW9xaP&#10;ayKCrAfL2+U5/TqK/m0/aE8DH4d/FLWNAaDChhNHnp86K2V44UZ29eCAe1fsvhXmqXtcvl1s1+v4&#10;H5zxdg3GtHErZq3zPIDOfKaMZKuxBEYHDL3AwMZB6HHA/EQKMRx7AXMir8oAyQw529fmJ5XP51Qk&#10;uZsh3U/LHuCht3BwVDHHXnk/h2qEXCzhoVIAjB3HJznIycj0xX7U46ux8a6S0LLeRHD8pySXYBlG&#10;SVVRjv1zz64qCS+mumR1b5nc/MSM8Dq/oKl8sMWVU8tnGWKkgoXLBQBjoRt79/aoo7QpKV270yS6&#10;r8o5XBHtz+XWjlRbjHeRda5iRRbybiI1MW1OOhDkjI6Fvpz61CNQhuP3UyqG4BYhRgfhnPr2qODy&#10;oiGbLOGMZbGM5G4H2YnjH+NRSxkIhYbOFb5fmJLHhSOcYHA+XkHJ5r5TP6+AwyUsUlqdWFy+eLny&#10;Uk2zWkYESSRwLtk4yFALHPGSQeufxxUjTTIdkkHk7mAPABZecnJxg4B5POelObw74hukkulVYo5P&#10;3u0uAwwc/N0IA5HygED/AGqqato/iPTt88TfIA0n8TA4ySO4yMkAAYIyR7fCLirBYeo/qtJJdz6O&#10;nwPjeXnrxcV5ptfNleUIoMcm0lCQWxwP4u+SC23+lPlcwloQmQ3yFQFxsJzjn0b+LrUFneyYKPEn&#10;mNmRvmzgkFjgnGST0x0Pr1pSzebsVC5UY4PAXuMYOOSK/RMozejmNH2sd+p83jMHVwlR0qnTbs13&#10;QkBvpZZJCAGQFw0YGQQwHUYyBx93HJ9zVmHYtyYdoTCjcDgHJyPTA7Hke2aguL+0tYlEJG6dwjKC&#10;QQA2Qo+UjjI3cEdOPW8dF8T3twu2H7NE+Sm7944BY7RuAUkYOW49Oe9fM5znmXYeThGKbPVy/h/F&#10;49e0ow0tuXZc/KkgIXbnIIO0gjdnscAnjvn2qj9oVolZkCSdOnK8qOnYFSTg9eRU7eH9ct4vt87i&#10;IyIRISrbSEGQ4OeoxkgAdD9Bjw397Yr5eqbZN25CSxGT0Bx6YcfrXBl3GeHpyUXDlXc2r8I4mitE&#10;vneL+5rUsfanSMwJnIkKjA3bAvQjHPHzY+gqoJo/Ld4vvb1bkbiQuec9OpPBqZ0MSfaYuEQFmYHk&#10;kEqB9R/FQhg+yBZADgg+pKgHdwOnJFfpWExVLEU/awd0fNzi4NxkrMuRMjr5QbaMFVYdj1DHClj3&#10;A4UZycnGa14YUkdrll2jK5wBnGPQ7hjdj8/pWJmBbWS4nO0Qghjuy4DL0C+44FdZpema9q8RnsIN&#10;2Y1AIyTlsknB49+O5FfOZzxbhMu9xO8ux6OCyLFZhrhYadTBkiV8mVgMRkhcA4HBUjHueRjmoo7k&#10;QxG37ICrHH3TnbkgAEnOAPTtzitSbw7rUkLSHMe1RldrAeuPl4wQQ2G52jisKQ39vdiK9VDuLgsM&#10;7lXGcnd/FnPvgivnqHiHScv3kdD0q3CGKoK8nfyacfuvuD3KRNLPeBS8ikYAUddq4wMcjBOc8/jT&#10;IoZ1k3Qr8wLIVkIY88Kf/rYIz3qMIs8SRDARvmIUZ4YAlVzyM4/8drpX0HV9XtVuNO2LngguVB2n&#10;nHDA7T0GOc4r6HNOLMPhsI8RGXTQ5csyHFZjjI4DD03zvdW2+RgiI5aGM8/cwBntkbuhz9cEDoDU&#10;zokcbOIyVOVL4HU/eIOMHB447VqR+CdRaT7PPdxiMgqS0jqF2PuyTweD7Bf4cVBZ+CtWe4Bu5R5Y&#10;4ULK28AgBiR2JBYZPHTAHWvz5+JdTfk/E+0l4X4+Lu4y7fC/vKKLFNIdPkVgwjODvH3ThscrkEjj&#10;HJGKZcuNpX5k2lj5hxuJTk4Azjnb3/OpjB9k3oTuAkO1SWPyoSOM54bOenQVJHEtuyvgFOW56EDg&#10;88ZyOo4+tfpnDmY1sZhliK6s3+R+d5pRp4bEypUZcyWl/PqfpP8A8E5PF0dj4r1vwlJthN9BFNGi&#10;AYIt12k8d/nyfU5J5r9jZXmEZMTAHHBIyAfoMfzr+f8A/Yf16DQPjjZQtJhL2NoQi8lmYpj8F781&#10;/QLEEKLke351+J+I+F9jmspx2kk/0PuuEMQ54adN9GLaNceWBOwZsckDAJ+nOPzq7TERVXC0+vgj&#10;7IKKKKACiiigAooooAKKKKACiiigAooooAKKKKACiiigAqnOM/rVyq0gGaUttA30PxB/4KF+AdU0&#10;T4i2Hj5YfMttSiaGVkyQGhRApYYxls7Vya9g/Z0/YV+E3if4baT4x8dySaxcarbJclQ/7gLNGrbY&#10;wMEBTnB6+tfoH8YPhvofxV8Baj4N1yITR3cDiMZClZFGUZWPCkNg5r4l/Z3+JXiH4BeIof2cvjHF&#10;9miLkaPqXSCaMqAkRJ+VWAjcncc8DOWbJ+6pZ7iMRlccPg58s4fe4/8AAPl54WFDEfv17j2PqfQ/&#10;2S/2edGZZLPwpp/mIdwZ4g565H3s16/ofw28B+G23+H9ItLI5zmCFIznnnKqPWumgcOA4OQRWiOl&#10;fH1MbXq/xJt+rZ71LB0YL3Ioprp9on3Vq0saINqjAp9Fc1zpUUtg6UUUUDCiiigAooooAKKKKAEP&#10;IxUbxqy4JqWkPSk0nowPKviz4cPib4f6toLDf9ptpUH1ZCB+RweK/mn8QaY+jeIbrQm+WezuJYZA&#10;wHAidlHuOn1/Sv6oLuOOWJopQNrAg59K/n3/AGyPh/L4V+Nl3NY2+U1YGWJf4mlMjblA5+8cYwOp&#10;PNfrHhhmip16uBntJXXqj8840wL56eKXa3z3/E+XtA1270DW7PxHY/66ymjnj+UcMjBxx0z8tf1A&#10;/DfxND4y8A6P4ogIK31nDN8uMZdAT04HPav5c9o8rEah9wyrHrx3x6f59a/cb/gnp44TxB8IJfCk&#10;soe40WYhl5yEmd2QjP8ACQMKOwFe94pZd7XDQxyWsHZ+kv8AJ/mcPBWM9niZYd/bX5H35RRRX4Uf&#10;qIUUUUAFFFFAH//U/fyiiigAooooAK5bxp4gt/DHhu61e6GVjRjjOOxJ/IAmupr4k/bv8aJ4Y+DU&#10;uloyi41FgsQYkZKyRhgNvP3Hb2r0cpwbxmLpYVfaaR5ucYp4XCVa8d0tPU/Ezxb4hk8T+JNQ8S3W&#10;4S6jcTXQ7nMjFgPw6VDoukNrl9Z6XYMWuryVLZeOCZGCqcnoWJIPvisBxHPKUmxhW4JzuxjBJ7e+&#10;K+lP2RPBx8ZfHTR7KYgCyzes3UnySjKpz69en41/UmY144DAVasdPZx0+SPwzC0pV60abesn+Z+4&#10;nwg8Ip4F+HmjeG4x81rZwRynGNzpEqFiPUkc16yvK5NVIgQoGOBwKuL90V/J1WtKtOVWe7dz9+wt&#10;BUKUaMdkhaKKKzNwooooAKKKKACiiigAooooAMCiiigBMCjApaKAEwKXAoooAKKKKACiiigAoooo&#10;AKKKKACiiigAooooAKKKKACo3PSpKjkOFzQBxPjTVbfR/DWo6jOfkgtpJG+iqSf5V/MT4q1CLVvE&#10;OpXtwBuur26mkIzyXkY7hzjBY56V/R78eLtdO+Fmv3pIUrp9zySOnkue/FfzW3V6omcxhZI93uAd&#10;2TkkYOeeO3tX7P4T4dKNer6H5jxjWf1iFPy/UgeEXBRI85Iy2e4Hy8evf+vNSK8In2PuBkYBMLuy&#10;Dgg/MScc88/MPl9KpyPuRZTlY92XySTnOOw6GmCdnaMyMu+PAxzjAyuPqBjHt71+y6nycNHeQ27k&#10;SRVdo3BKrlWGNvAA4GMhscflTpXi+0eZPIzSBgSR0JI+vpU1vJao0cypEwjPAQnOR0JJ6A+h5HfF&#10;VGieQjBzgHODjPAxyfc4qog2i7GF8pNu9kBDbRjk7f72PUYwfw71a2RIo2MSEbJYDGQM8Yx97A6d&#10;eTVOZ1hjUIFI3ZIJDDP3V54GNhwcfxdccVHIlxHD8wWPad+MngA7RwOOAOc/1GXclxb6l1AsatEu&#10;VIzuwR67APqueB71nyyiNvkJUuTu2nK49sU5LjEjh2UJjPzkDC4Iz6kjOcdeKgjmSS2YEJhQ2WPH&#10;AB4+9/D1XA5J5osOMG9y0JrmQhsOVVi+Ax5GFU8evtVgJNDA0IlbL7GVgeOMqP1wN3bmqoKxfMSB&#10;gYXnqRgbz7tj8xnoRVgJJ565k5dWBxgAAjdjnPJ/L0p8rtcnZ2KU0rXRyoMfBVQO2CAAf90YFWEt&#10;5pFdAhZ5Ay/d9uW9+nHao42m3bIQrlseUm45GMEDnHOBz69s0NKyxPHGqlncFOSSAc8Y9G5/rQlc&#10;uz3RPbWsILNIzHOwc8Ec8En1xk/XAr7h/YL8L2+tfHCK+lXH9m2zXGMHO9yI+fTGTn6ivhazGISG&#10;wVBZdoPcjIPfoa/Tn/gm5bSzfEHXtTIwi2QjyeobzFP9P88V8bxvivZZRXnF62sdmV03WxtKnLuj&#10;9k1xnFWE+7VZVfI4q2owK/mBX6n7ahaKKKYwooooATPamSfdpSyL1qpc3UcSFmOAO9ZVqiprmkCV&#10;9ENmlSP/AFhwK4TxV4z0fw3YPqmsTrb28Y+ZnOBiuA+M/wAYfDvws8Mvrusy/vGbZbw/xSyEHAA6&#10;4461+NXxW+Lniv4l+JprvXHBtldmggViYokA3J8u8hjhAzHs/PHGfja2Y4jMZShQ92C69z9E4K4C&#10;xOfz9qvdpLeT/Q+2viN+3Jp9lJNY/DuzN+8eM3M2UjKnuq/ewOCAQC3YY5Pxx4q/aE+L/ih3W/1e&#10;7tIn5VYXWIKu4sCdoDZ28YJ6DHXNeLQ6ikkfEUURLN3GSG4C44wA3J598k5NacoZ2lRtiggjBbBl&#10;P3uu45zjIPQHjIwayp4OlDVLXuf0blHAOVZVBR+rqUu8tWWp/EfiPUJzPNd3LsCxLyzP8xHzLg56&#10;qxOV6+1Uv7UvomWK2mmSW3ztyx7HrtXjkE8AjIzkHtk3EixWSxLID8qswJUKNxC5IGeQVwQCMf7I&#10;4qyLjyZUMLfMORuIIA7YXdt6jp6ge9dPsot3aPrIZXh7LlpRfy2O80L4i+L/AA+yNpOo6hbCBuE8&#10;5gCqjB2oR5fzZJyVIGAcYr3Dwd+158TvDxaDUGGpRqcDzhhtwwNuVA47Yx97J6ECvlQ6nKbeRZtr&#10;ErtUZDA455G4AfL8oAGCvJJ7JHfPcfNmPeCH3DABJXbuBGSQOwAPOcYwazqYalNNeyT9Tysdwllm&#10;MTWKw69T9e/AH7YfgDX1WDXS+lTPMIYzN91twGGyMADnqQMCvsDSfENjqkC3FlMk0bj5SrZzX85s&#10;Eyu/lRyBX2btuQxyTnj5uU57demDzXqvw0+MPjn4aagLnw9fZhX5ntJPmjKEnnHDZyc8dCMNkc1x&#10;QwtWg1UwVS3kz8n4i8HKUoOtlVTX+V9fR9D+gWCSJ1B71a3ccV8Z/Bz9pjwn8QZ003UHXT9TYcwO&#10;ylW/3Wzz64645r63tNSgmXIbIwOa+iwWdqq/Y4hcsj8EzTJsRllV4fFQcWujNk0tRrIpXIpwcHpX&#10;0S12PKHUUUUAFNI4p1FAEEoPlkr1r8b/APgpB4J26xpPjLTom3ShoJXCk/McOvzduEIxX7JueCBX&#10;y1+1X4Aj8ffB3VdMgQGe3ja5iLAH54kYr9OTge/tmvpOEszeXZlRxHnZ/PQ+d4mwrrYSTjvHX7j+&#10;d2WRJJ8RAYaNCSAuF2qc4AAOCOMcfjVJdiNumzuMjHnJbAUHr0PPC9QB1B7T3CyQLNHLtAJZmBA3&#10;ZJP8X8/TPpUVvGHB3lBHIfL3f3SwyDjp261/VXMpaxeh+Uqp21QoiUTMka7QAMsScAr0wFPBPYH9&#10;afczwZyiMrJnPIPooORweB1zSs8ssQZgX5HIPUnpk8Zz/niqUjYQRbVEYJwSME8YIJ9s45oe2hKf&#10;NqzRSSxaFYQjq8i4JHcAntkkZwAPqPSuuvX0bw8YJo1e4nu4kO7hRCiKqsWz8zcE4A6dDXERyys6&#10;h8RkZxkYyDwGJPcYIHbHvWvrguH1MXLMoPkxgAEEKAAevTttPPPXpX5Zxjl9TG4qlSW2lz7ThvNI&#10;5bh8RiVFOaS5W27pu92vkRXfiDUxL50kssWxgoUEDgdcABeuBkH0rrdI1yLV0bT9QzI0oLRsoVDv&#10;HTCqDkkZAZs4PeuAmhnd1lUqdrZJOMnGCFPIx1wT71p+GLa4k1+2ESpIkWGbAGMAE4OWGeFY7QQS&#10;eOvFcnE/DWEwuXzrUY2ktfU9bgniXMHm1CM6rlCUlzRbumnurGDdacNP8S3FhGhiSJR5bAdVkOWV&#10;ueWGcE44b5ulaP2IXzCzgBOMsuOOfujB/hwAcknnin61Pb3GuTXKP5aA+Qu9QBtQFSoJx90g55P1&#10;NaMT2ulaBNfQuBPfZtoyQMKrrnzMEkA/Keoz718zlGY1MoypVqnxz2+Z7Wf5LQzLiOthMG7UaV23&#10;2Sbdv0RJb6np2hmRLJC9yyDzZMbM7iSFQKeVXgvnOWb/AGeIG8U648rxpKw8zBYlQBy24bcHJ4/z&#10;xWN5UcDLI/JUAZyAVyM8e2OeasQXVrFETOQfmyQvDENjqfdegOMd6++yfhKhUp+2rq7lr958ZmHF&#10;2NcvZYOTp01okunqdTYeJJEla3uoVZQAHkACuMg8Ejgk9iQav+JtC0/WLBtT05STINoO0Fcc4wBj&#10;kEEn5eSCR1riXlhd87liAHRPlGQ2Tk88DAwT356V0fhjUJ9OuJILlRIAQxzjG7k7uc7gMjsOckGv&#10;luLOEZYOm8ZgFqt13PqeFONpYqosr4gftKc2kpv44N6Jp9l1RxOnTvDdPZToQI0Ij2gbcrxhOS20&#10;Yynota0VnKHFui5WbAZwSQS4Hc5J55P1q/48torDWGuV24vA0jyIEVN27DqAM8E8hjng461u6P5O&#10;lW15rN1slitSc8hQJOiE8jhc55BH5ceZkfFU8Jl9Vy+X+RnxFwhOvnMcFHS7afpH7X3FaK0stNIn&#10;vkNzdnIUH5FgGxcgsOW3LkbeoNacfi/XjJm0LRJtCELxlcZyPQ+/euR+1+YA6MSH+Z3IIbLckE5b&#10;OOAcY56ACrNrcSC2WFGX5mKMx55AAPtwR2x1r7DIOHKGMpLH41XlLU+ZzzibE4aq8FlsuSnTfLG2&#10;jdusn1bOgtvGOoxyJ9vDT+YeA7EHaOASVBPy966TU9M0vXbBp4jtLNu3twcsvmE7MLnOM5b1615f&#10;MXE2DKpbIVcA5G8Bh1J4ycnpx2rW0/U762vY7qBlZkLg8ggHBCuR93HXGRjHWvP4p4LUKTxOA91r&#10;Vo9vhrj2rCpHA51+9oSdm3q4t/aj6HMnNlqUllexSeZuKYOFK4weQTjOWxnPHQ9RXZat4i1TStCt&#10;YtMu5ENxcN5nl4OeixkB8YAzhcHjr6Vn+OIbeeytPEltjZIyxyBlUFR8zB2IbBwoYMR1PHXFMvoD&#10;qXhvT7eDbcASybSqKHwuzksM7Sp5GcYIPbFfmVPHXpKhWV0nsz73GZTUwGPnPBzfPqlNbyi7OLZo&#10;2/i/WJVBjuWQ4G4kj7rDK8NwOeOvXiqr+NLma2KJdMVC4lXOAQOTnOF+U8kelSWnhHTLactqepQm&#10;YcgRqGQMTjO4sBz17AD0PFaGpeDbK5g+0aZcwyhysi4iQbQNrEKyyfeyMAEA9zxzXrVcZh4cs4UF&#10;FLujx4ZRnVRyo/W5ye7Smr27WOOmvJZhIGL7nw+05BBIyx7HAB78VWgQRNIiljs6jH3ssB05HB5N&#10;Z5SfRrkaWxG3JABTI+YZV9u4HJwAeuKtypKkhW8YKuQNrsTyM5UrnJ+YEHHB9cV+vcI53TxsPYct&#10;nE/Ks4yeeBqvnbafff5+Z7f+ztq0Nj8bvD0lrKbaNdQt4gQfvF5EUr9G5HHrX9Ktk+62QqcjgfpX&#10;8uPgW5h0fxNo+vyOkghvY5vKDEt+7lVmVsdM4GzH9K/p18IXo1Lwvp9+oIE8EcgDdcMoIz+dfCeK&#10;1G2IoYhdVb8T3+DqseerRj2TOqiz0NTVEnB5qWvyc/QWFFFFAgooooAKKKKACiiigAooooAKKKKA&#10;CiiigAooooAKKKKAGMoxivFvjB8GvB3xj8My+GfFtsJEYExSgHzInIADxlSCGGOOa9squVbOcVVO&#10;rOlJVKTs0ZVqMKseSoro8Z+CXw98S/DHwTD4R8Ta3N4gmt2YpdTqVkCE5CMcncQSeSTXti9M1Hgn&#10;qKlHSnUqOpJzluyqcFCKjHYWiiioLCiiigAooooAKKKKACiiigAooooAhmXctfl//wAFDfBH2nQd&#10;P8aWNvm5s3ZJZETnym2qNzAbjhjhV9WJ7Gv1CkIAya8J/aE8G2Xjz4V6t4cvQu2eJTuY4C7HV857&#10;YxXt8O5g8FjqVfs0eFxHg/rWCnHtr9x/ODJEhUBTtMbbi38R28EdTnr2bHfFfd3/AAT38bzeH/jX&#10;ceFllEdvrsDF0yMMbVHZD9fnPHbBr4Ziha3haK4IYqFAJ+U5HynIOO3UEH3612/wh8WXHgX4paF4&#10;kt2UG2vIwzdP3crhJRx14Y1/SPEGE/tHAVqCXxQ/HdH5LlWJeFxVOt/Kz+nmiqWnX9tqlhDqNm2+&#10;KdA6MO4YZBq7X8qNNOzP3ZNNXQUUUUhhRRRQB//V/fyiiigAooooAK/Hf/go54sS88R6V4UEgAtv&#10;Mmb5+isIgDgfdwwPueor9hz0r+db9qTVbbX/AI4a9fwztcRxyLB8y4O6JNpH0GSAfUV+geG+EVbN&#10;FWl9hX/Q+K43xXssLCl/M/yPnBLeR2klbkkqOvAGOT61+ov/AATp8IrPe6/4zuIvmhaG3gcr0Vwz&#10;OA3Q9F6GvzLmOxA0pMb/AHxgkHGCWzz3HSv3l/Yw8LzeHfgTpUV1F5U9w00rkBcsHncoTjP8AUew&#10;FfoviVj3hss9hfWbs/Q+N4RwyxOOjKS0Vz65Q/Lg1ZX7oqBVyfxqccCv54irKx+zLYWiiiqGFFFF&#10;ABRRRQAUUUUAFFFFABRRRQAUUUUAFFFFABRRRQAUUUUAFFFFABRRRQAUUUUAFFFMDUAPopm8ZwKU&#10;NmgB1Qy9ADUuRUMpUr1oE9j5m/atuLK2+CPiBrhyMWkxGOTkxOF6diSBzxX86W2Oe4FqRwzcqvIO&#10;Oh4457Y4xX79ftvQXA+Buo3VlnJISXBwfL2sTj1+YA471+AbxSqsbxKBsYNu7kkcAdOB0zX714VU&#10;f9hq1P7x+U8WyvjWpdl+oyeKFIRKpydw3EnIOV6Z7YPQDNQ+Rdz3W77jBs8nAJY9u/6VagAYI8il&#10;uQvJwC3occcDnt9alkj2yuowTKBy3VCTkDrjrwK/Uk0j5lSZQjWFs7EJ2ndgADbtGCSeSe9SFIlj&#10;MQPzoOORjjB/l/OlM0iOZoRhgQWycfNn7uevzYznNSxsvlLbF2GzAVcfKwBPPHck+vT8aG7jdrc0&#10;iw024MiEhQqhVz1GOBg5zjBOcDOOe1RSyTL1kA2hjnI4JI3HtnI5HYZNRqYlQgqdrZxg4XcOhx1H&#10;XB5z71O0VxOvCtmQHagz/Ew4UYyQSR0z1ry8fmmHwUXVxMkkvMEm2lBXKd3C26WbcNis2FyufmXj&#10;1GPYVTiOVaJmXkZ8sEn0J7+w/DP4/WnhD9k/4t+PXVJLRdKgPzNNdEDo23hF3Mdqg9PSvp7w5+wB&#10;4ct7eJ/FHiK4uJlwzLFGETIBOACd2AxyM8kDGK/FOI/pDcN5RJ0q9ZSa7O572ByDMMVG9Ok7H5fW&#10;0ISOMk+ZGSpkGRwAQrEnJxt+XHGOakhQLuhkwGyckkDCrnA3flx3r9X4P2CPhqGDpql8m3G0oUyw&#10;77sp3449q5vWv2APC7iU+Hdbmi3bjGs6K3J7EoF4/CvlML9KnhivU9m6qR24jg3MYx5vZM/MIxxq&#10;oEnA3KxVWxu6bMZBxx0J6dDilEDXmJIwpfkszEAHaSOAMKMZBI4xX2B4i/Y0+M+j3qWWnJBqcEox&#10;5scoAO3nBR+evJ4PtX2B8Iv2OfCngqWDW/Gso1rU0csAykQIR0O1iS7cdWOPavQ4m+kjkGXYP61h&#10;6ynLdJO5yYDhjH4mbpOm1bqz4A+Gf7OXxA+IUJ1KO1/snRYkLy3958kewZ5QMQW+4egwMg5wc1+g&#10;X/BPnw3p9ofEviDTp1uIFu3s4nGAzKgjJYqCQAQFIwT1PNdX+1T4jXwR8HbuKwkNvc3WLaEKdg2y&#10;lI5AAoGQEJ4OenWnf8E7oHn+FOqXkpyX1WQB++BBbgL6kfU+vrXxnDnH+Y8XZTXzXE+7S5rRie7S&#10;yWjl+aU8NTd5Ja+p+i68CparqxDbasULzP0AKKKKYgoopu6i4FaR9oDeleefEDxfo/g/QZ9d1mcQ&#10;W8C8t7sQFxgE5LEetdzeMI0J61+YH7anxDbFt4FspR/DJchXIYKQSAVxgg4J684IFfL55iXUksBD&#10;qrvyPqOEsglnOYUsFHZvX0R8T/Gr4n3/AMUfFE+uXkhW3bC28TuH8qIrk/d4Ab2bnJ56V5Y7W0Mf&#10;m+areSOodSTuI27G4LEdM5BOApBzzLeWr3H78MRkEqODnPbp0PTplu/HFNtILeSRpYoX8wYKqr4Z&#10;OMMQTx3IwRjj2wOOnH2cVCO0dv8Agn9t5fldLA4SnhcOuVRWlrfeyeK1twxkR40I+6cqOpwcgkHg&#10;AEYyT2GeF1LRrSEn/UPj5FUyIMAsckjttwOOc8ehFc/ZL9qK2t3G26NRtUFsKW3biR1IHQcjAOOv&#10;Wwh2FEALqyhQQ+FGcBhtGOQRxgdB1zk0SXM7s2nGclZyY+9MIDxqYCrE5KyDODxuPqMfNgbcdsVB&#10;OBPIpkEZYrkbJB8u7AGdqrxx9MZ4xxVS8t8zGOPlEP35GGQQoZc7uw6nAx7d6SOKeQKtrH8sxy2C&#10;BjIxt3DkfKSMdgSevFO3RHVSpe6mma5tLZkWJvLjztYYkUgAZ6kYIzz05GQMEdJHe1M7RsIXQls7&#10;XQ54yzDORyQML04646ULlZBbLHsZ3MnygSc/KoztPbkdOKsLE8cf2tkkaJPmYhgoZsZycDIGfv8A&#10;YEZ6Zoa01ZjOnLW7HyfZop1YJGjE4YeaqoN+M5GDnntknJ5wAK0He1CKYgCUHOZlyuT1LYb0AJx0&#10;7VmzXUTHbOGjWLJQK4GTgbyAOhx7n164IqSW81xHEkql2DfNJgE7BwFXgkc4Y+nrUOm9NTONJyVm&#10;zq/tqWzxyRMtu8fIxIq4HVxkZHDHOCAcZB7Cvvr9n39qx7eeLwh8RpAq7nVb55EADbvkRsAbjtIG&#10;RwDwTmvzWjiaJmlmildF+7hz8qnHTknJ65zwPxI3rcSyTLcXSPtCkphto428fNzknGNxyeoAGAca&#10;+DjW+LfufKcTcJYTN6PsMVv0fVPyP6O9I1iC+t1lhYOhwQykEEHkcjg10EZyea/Hj9mT9oeHwReN&#10;4K8YSkac8hZJmC5gdiV2ts69AM7cgtg1+suj6sl1GskZV1K8EHPPeu3LM1nQn9Uxj9GfyZxTwtiM&#10;jxLw9VXXR90dZRUCzF+VGalUk9a+uvc+UHUUUhpgNfO0461zeu6WmqWEtlKMrMpQ/iK6Vvu1WdGI&#10;64pJtNOL1Mq1KNWLhI/mc/aL8EXHgL4s6xoLIVha4eaELwDHI5IGPTH8q8Y2yxsJWKNsG3cjAggZ&#10;OMg49B681+p3/BRz4XXVqdL+JGkLv+Y29yw4YDIERHODyxB4r8smN6GjfgbY8k56YODg9M8D1Pfo&#10;Dj+reFc2jmGW0q3VKz9Vofi2OwkqFedC2z09CeZSdwMi4QoMgggIB8uMcE8Y9aimt0IMk5VDJySD&#10;kAdQMHHUDoRk9gahkZ49xSJ2XbycFskjrgf3ecdsjnBp8Kyuxe3dmxt5+YlB/FyBnG5uvcdq+jd1&#10;oc0YWXOySQRm4e3T92y7skEDhsBcEDHyknkCmGRZ0JlTA2KrbyWJwCBkgcDuassLWO4aSXBQBlOO&#10;FUlwSABwBjOMDiql0uyNokwCDjcc5YA4/UH8K4q+HpN+1qLUftn8EXo7fgVIVRYUMj7pCQZOeDgY&#10;PPTPQ8122n2kVnob6i20SXOY4n3gZyMF1B6ncMgjpk1jaTokl7qi20+4REkmXpgAgAAnglj6cipt&#10;TuodRkSS0jeOKLKwRy9VIBYDp3HtX5txBjo5piFl9J+6tz7fJYPKMNLO6zXNqqa7yenN5pIpwm0d&#10;1EgVRx5mCo3cAE5/2iOeOmTWt41MUFnpNsI0kiOfLl3qFDNnJ+6QwIA5wDk85PNYmo2ElrZwTPlQ&#10;7tgnjgHnOB/EpIGevSuo8UWEmt+Fra4slZjaRLvjyCUx1JH3uAw45BPIPr8PxfOLqUsPR0jA+t8P&#10;8NUlRx2Iqp+0lFWv2urvzvvc5kxxMDLebX2EH/ZcZ4xjsV46VVhgjjkRSvD43N69ep55x1HsKzLK&#10;WZl/dgvIArEDIx2Oen1z17Zq3PNJtdpQqFtwIXIVum3HGcj3PPev1/hbN4YnC048yuj8szbL54PF&#10;TpS2buvRltY42Uh0KMfvJkLtPG04zuBP1HUfSpkuWBCphjH3DY2n+Hpz1OQD3z61VSJby6NxBlFl&#10;kCoSAv3uMnHQZHQAdPxrTsEvbt0DKwBUBV+bG1R97GTgIDuwc5xXfnah9Vq+0fRnHRTjJW3vdep0&#10;PjCMKmnXLx7p50RkDvw4K8bxzjpuP0HWk1mO4svB7ztErfaXxvDgn5QSSVIIzk9+OnOMmm+JxO93&#10;bwAHdBbwjJZgoYqUwoIwMD0AwNuMZNaUUMuo+D7i2ZCTGyKpJ43iMnGCPlLZY5XpnOcjn+b6uAqQ&#10;wTrW93mP6Qlj6eLzyWHi17SFG/nzcqb/AAucDJLbXcQuAyurKpJVlIAIyx4A5PFaduGjjSOTAfZg&#10;/MPu4PIJyd3zZ6gYrF0/Zua1feXBJcEMuzad2W35xkenX1Oc1tpG6qkvI6IN2M+vp0//AFV+38GZ&#10;nCrhI4eTV10P5/4lwboYqcl8M22iFgxlDuSrbQS6N/EAFH4kAg/U1SZpmQAqAsq7RhhxjqD7kc89&#10;eCKsNvjeG3QMVZSrjv1wCMDPP45zTEkmuAyom4yOeS28Y6Hjk5Jwu72wM19VmFanLDz5ux5EFonI&#10;6fVJLG58FQfaIDJDGwVHUqh3sSVGSGAzwcspGT0qjpur3q6fHYxr84IDOrKwKsMkqcYAXGABjjFP&#10;1HdbeHLKBPMEVy/mtGMDcvzA5+Uc5A2/z4rm5FEkbttKIGYFlG0YkGO3rx9K/GuFeHY47F1qtRaJ&#10;6H6/xfxDXwmFwWFpytU9lFTfVdvnYtzyy3CxqjhndWxtbPynICgZzkkdM+nqKu6XezWd1HdyJuyA&#10;rEP8jDIIDEZBzjuM557kVzqQtC8jsXQtgArxj5dqqOOuOnT68Vaht7+7vYlmLMZjuQBVbOTtJwBg&#10;8H5RgemMcV+h8Q5RhKGDnCcFtufneU1q6xdJ4eo+dyVmm+a9zb8d2VpHq9pdxriSaFWIjfJPTAxg&#10;dj064HArNNuJ4Veb92zAv83PDHHB6+p57V0njFEh1S2tZDj7Gu3c5UkEoAu0HkHGOVwBnpxXMypK&#10;XkESuY0xg4ODg5bt7jb6ZNfLeGmAqQjPEz6tn2nirjaeIzJUaVrxXvW/mtre3UvaYGs9YgcvhWmi&#10;fGfl+XGHJBHC5BOa/p2+E91Ne/DjQbu4YM8un2zsQMDLQoTj271/L5YROt9GVyMOuVA5wSRjPQHK&#10;45+tf05fBUlfhV4dZv8AoG2mPX/UoO3FR4sRXssN6y/Q+e4LdsRUT/lX5nq5p5zjAqDzAR0Oak38&#10;Zr8VP0m6FQMB83NPqISCl35HFAXRJRUQkA60jTxKQGOM0BdE1FNDKRkUoOaBi0UUUAFFFFABRRRQ&#10;AUUUUAFFFFABRRRQAUUUUAFFFFABRRRQAUUUUAFFFFABRRRQAUUUUAFFFFAEUoyK53W9Oj1bT5rC&#10;4UPHIpUqwBB9iCCCPwrpHXcPpVCWEurAd80Rk1JNdDOtBTjyS2d/yP5sfjd4Xn8E/FrXPC8mHEU6&#10;kZY5ZXQMSB2UuxPrxjGK8fkRjEfKGNpVo26HI5I+uRX31/wUD8LjQ/inp+tWgP8AploBJzhWYM2A&#10;QBzwB1NfBR2LKBKGjbeQF+6VGOduOdv449q/qvhnF/Xcso1W9Wkn8j8JxlN0cRKEvsn9G37K/jGP&#10;xt8BvDeqmVZJ47KGGfBDbZUjXcMivoWvzQ/4Jw+M/tfhHWfAl05EtndPcxxZ3BIZBGAFPoGz+Jr9&#10;L6/m/iPAvBZhXw/aT+56n7JkeKWJwdOqu1vu0CiiivEPWCiiigD/1v38ooooAKKKKAOF+JfiNfCP&#10;gPVfEkjmNbK2lmJGM4RCxxnjOBX8zet6xcaz4hvNduz5rXVzPJISRgs7luADn5Sciv3t/bR8TQeG&#10;/gPqzSS+W93G9rHkfeaaKRAuexOevavwCt/NmgxdEyYLfMFLEkNkglvf0r9v8KMFH2NbESW7sflf&#10;HFZzxKpX0SX3u5s6VoV/4q8RWPhexdhJqcqwqME4Z8/Njtx6Y+tf01+GNGi0fRLXTouFhjRQB04A&#10;/wAK/Ab9lnw6uvfHnQGjUNHayJPJ8pIyj8c9gQBz0ycV/QxboqoFXpXg+KmP9piKOF6crfzb/wCA&#10;ehwHhlyTxD8kWAKfRjFFflx+iBRRRQAUUUUAFFFFABRRRQAUUUUAFFFFABRRRQAUUUUAFFFFABRR&#10;RQAUUUUAFFFFABRRSYPrQAHpTV+7SsCelMBxxQD0IvKDE7mOKcIsdDT0IJqTAoJsnqN2LVeVU+7V&#10;rAqORVxnFA2rnxR+3DFcL8EL2S1EjZdFKxk8A5yxHoB1r8EZrU3CqEbbtGOSThWGeMetfvn+3H9o&#10;PwL1JYoy6ZBYAnsCc8Bj8pAPQccbhX4G3M8kKFYmbbnHUnJAAAzjkbiSOfu4r+gvCx2y2d/5n+SP&#10;yTiyLePk12X6jbS7/s+5iuXjWUQyrKsb8xsoJGNuRnccZHXjrjpI9x5xaXyhnAYZzgjp+pK4HYDr&#10;3qgPOLsjIHJOc5AAJOM59M1aDzsohuQSwzgn2AHUHphefbFfozhrdHgOelrEjGLyftkhw6kojfwj&#10;GeCOenOPbGM0zEZnxbIY1V8rliScgd8dD1H171YntC7O0ZCsQCwH8QHJyemezeuPevoz9nP4B3/x&#10;W1qO/wBTBi0axkT7VKTgOOCIlx/G4Y/N/D+NfFcbcZ4PhvAzzHHTSjFPc3wmGni5qhh/iZn/AAY+&#10;Afi34vagZNJjNtpgIae5kyIg6lsKo6udygN2XPtX6r/Cj4A/Dn4U2IOiWf2nUDt82+uMNOzKMcdQ&#10;o9hXqHhrw5o3hjRYdD0K3S2tbZQsca9uOuepY87j3OT3roAVVSc49a/yw8VvHrNuKa9TD4Wo6dHX&#10;bqvkfuXDvB9DL4xnXV5kTwgjkHgYxmrBRiu7v715x428bXmh39v4f8N2/wDaGr3fzJBu2pHGPvTS&#10;tj5UUlQR1bPy8188+Iv2g/BXhDUBpXjzxjNd3u5vMi0iKMQ2zDIZGbO75CrD52zxyM18Rkfhrmme&#10;UliXLfbdv1fb5nqYnPaOHm6NKndrt+R9hRFlYlQw9c1ZzuG7+VfOnh7x9qn9inxhoWpHxZoaD94s&#10;Sxi+iG3cSBGAkhVQPk+82Tg5wK920fVrTW7SLUtOffBKu5HHRgQD/X8CCK8DibgnG5G74jWO113O&#10;zL82pYp+xS5Zb8vWxqhFLZAwfX1+tRxRpCgSMYA9MDp7DirSqpG6q14WiiMiHAAr5TDc9epDD362&#10;PSryjCEpy2SPyn/bb8a3t943h8LiXfBZReaVA4VpFRh+IUH8SK+zf+CdaL/wpm9SMn5dTl3Z9TDB&#10;gj8BX5L/ABt8SXHjD4s61qTqxP2gxEFRlhCBEMAZ+8EBB9a/Vz/gnTNIvwe1LzSAx1aXIz0/cQAA&#10;HuMciv8AWHIeHVlHBWFo8lruL/A/Bcqxf1rOHXb3ufogB8/4VZqsmCc96s1831P0pO6CiiigAqPn&#10;FPbpUYJxUy7gcvrNy1tbtMwBEasxBOAcDOCecfWvwN+MviO78c/ELWtaujJcxvPJBDuTaQiszICp&#10;xjy8lucHoMZzX7V/GjVzpHw7129YDiwuAu4rgsyMq53sgxnsSAfWvwInkInkv0kU4k5VsAHcMDIY&#10;g47Z3duvTPxEp8+JrVpdLJH9A+CWXRcsRjWtYpRXz1ZkzWN27o4VhL5gUgMNw5yM4GcAHqBwAT0q&#10;KASJMd0fmSbjkE4yD0yB0HXHcnjHGDoTz8RSRmIeYdqxqFGQzEE9CMnJ+g4yMkVjRW9xJvlDBTnc&#10;QSFG4kgA/NtI3A5+vStoz59z+kqTlNc02WrawjEcU+4oCwAbc2AD0blVODzznsevNOuIBbL5t2y+&#10;TOQV/HnBB3Bs8dMj15otoXtEaSKRSxOBnafuHbgjPPUYPpnk4GZZ4Z4rhreeSN0ZctnauSzbSGAP&#10;KkndnI7cjvUrJ3TCMnfdWM+5lmIEEu6NN+CGzhSWGMk+ucdcjGcCtB9LxGskKNCMZZMkZAPJ5xtw&#10;2OM49cZwaqJcyB7wSKwBJVsAAkAK27kD7qggEjBHQYq05kjElvb7GiWNXUHAJGeAp6lj+GPfk0nL&#10;3rCqTdlZkTRyR3Bv2JOcAhgy/LwWIHHzE5UDIIxnnNSS26XFuct8/Hlk5GFQ9sjG4knJHOcd+aDb&#10;yXd1sjmAJ+R2GzPl7WJGAS2GA6NtPXBx0ZulgjE6yxh2bLv8nyjqiLlgOevGR36dZdm7MiMk3uK1&#10;rI0DREFFxsQtv3Ff4QvY7mxnPTr6VFHHdQypLO7xxZyd33iBwX4zyvOQD04oRZ5gwR1wy8hVQgbQ&#10;MAlecE44we+QOtNS3jkdXEyqi/OAuCqlsnHBAwx4IyOnBYjhpPozXm5bu5cttNMURlQA+Wx2rnPH&#10;Gcr/ALRGMj0GKfbwTQ24kysrsd5jJ+8TgA8fwkc+/bOclkBvrlHdJEOxAACwyMMG3A5Py5JxzyBw&#10;DkVEhn813MgYxr8qNgoS2N2QGHGW5z0wc96rpqzG/M3rsTi2uY4xMDhtpCoCGdWXkD6nr78Gv0F/&#10;ZR/aPuNHe3+HnjOVmgfCW0zksEYlVERbBOc7m57c5r88yjCbbuUlCVJO3I2qGG3Bycc5PJwehJxU&#10;+lTEXEEqyogiOR23HOCSVDFSc8Ht06525VaMK9P2c9j57inh7DZ5g5YXErXeLtqn5H9K+n3qXMav&#10;EQQQCCO4Pet9CMZr88/2Tfjpc+K9I/4RDxLdK2o2calNxTe6bnUYwecKqjPT3JzX31YXPnx/e5rt&#10;yTM5czweJ+Jfifxdn+S18pxU8JiVrH8ujNaiowxx1qQdK+pPDEPIqN1G0g1LSEA9aAex89ftDfDT&#10;/hZvw7vvDayCN5IjsZhkKVZXBx/wH/69fzX3NreaVfyaVqkRSe0kaCSN1BO5Tgg5HTPr17Zzz/WH&#10;qUfmWzInVgRX87f7ZnwzuvAPxXn1EhlhvybsuMDDszCRVJ4wNo/Ov17wszaUa1TLpvRq6Pz/AIrw&#10;Kp1IYiC30v8A13Ple38+SH7M0hGCN2R2XLHA/wBnqPTOKsLDcRBJfvRnopyQFAz0YAEY6c//AF6M&#10;UdwJURONmQOme+Rj05wasF5fLJGA+BuYYGB0bGOMtuAOSPwr9yl5HxMk27ChI3wiDL7gOgOUI2lf&#10;r15rSstPe8uVjgViC46AAkDpz2yoDZ/UdaB528JckHszLjGTnaBgevoSa3dD1nTNGuJftOZZJk2g&#10;7V4UrtPUnr1BDH2NfI8XVsXSwbeDjd+R73C+EwmKx9KnmlXkpX1fktyt4kuTpMX9h2SPJ5IEk8mD&#10;8wC455yMEHjJAIA68VzD6jq9lPLDFb7XyPMHI5ORgcfXHy5wDgnFelL4msRjzImIbIkYom4jILYJ&#10;jxkkDkk1OPFdmlsshjKuUCkqqEb+QeAnHAXAPIOS2c1+H4ehmtFubpyu92ftWcUOF8fVip4+HJFc&#10;sVyy0XpscBd/2hc6XpImTJJl8wpG+4bWBUfdHyklcMSQQwPQZPVaDfBg+kO7l52IWRSRh2wCpwGz&#10;8q7vmBx6VS129t9SSD7Opjji8zdGFAGWyD2BGST7jOD2rmGkkgMvlqGUJk5w7HjDYxxj36V9llvB&#10;1bMMFUeJvzPU+Fx3FtPKs4jiMmalTguV22nHZpp/gTeIvCl1pd6JbEM0cqmQIMg5xuUbRyMj5ged&#10;y8+1Yy37xs0E5eVo9qh/vbiCDgDqMDJIIzxyBXq+keLJoIntrkIbe4QpK0e350YjOdw6DABOwn0O&#10;BzD5vhK/lH2twu19pUDZydpcbSzLhVyAcjB6ivmKWGzPK6rjBNNdloz6fF4bJc/h7fAYmMf+nc3y&#10;uPkpPoefHUbWJWa02MgBKkHJCg4J2nowBz6966DR7uSOFtYvykUcRYxw/OS7cBQCONoyGI/wqPz/&#10;AA1YJFHYWyS7lLbDghccAc7Rkkc7QwNUbvVdR1OX7bfzEKoVecfKBwuF3c4IOPSvpqMM0zlrDYmT&#10;5Hv0PkKsMryGXt6TVSqtlfmSfdvrbp5lueW4v9Qa5kbJ5LlmJyW54x/eP4cDFanhnUfsUy2UrskV&#10;wQJGycLnI3nB/uHHHc/hXEWpuC4kgwW5YF8Dc4J68noDnnrmteNuAI8spHlljnhGPXnow4BxxX3G&#10;O4Wp18B9S6fr0PkMvz7F5fjo5nRn76d/8/v2Ok8UeG5dwnsSUVmWRvmbo5w2A3BwQScc54PNc611&#10;c2eTqRH7nLOWYKApG3bhiME8EZI55ro9D8Rz6Uv2C+G9VD5OcOm0EkqfvAO3B5wfSukvNU8JarbL&#10;JN5jTRQ/KqL33ZCqB+7XaOyjB61+QxwGYZPW5IQb/vI/WsZWybiKisThZxhU3lCeln15ZdjzAvFF&#10;GRI5DSHaWOMfVjn5VweTzWzpduuoW8gZngt7ZyzySKys2TiMZUcZABOTwrBu9a9zb+DbSeU2Mazm&#10;RerfdHzAjJ3huAw7dOT6Vgapq9/cQK8p224CDYMKij5Rt2jPzcDnkYr6WjPOc5SoKTUfSx8pXw2U&#10;ZPL20mqs1qkpcyv0uLf38t7q73EOUTawQZJVSvICnvgtnFY8csRYyTQPsVuOSAVYEj6cnJH8PWr8&#10;NxE8pM4BKFX4wAGLcnBVcjA4xjjjcOhtJBZ3M6LLcAKwdmzgjcwIXk7QPujpvBOegAr9EweEWVYX&#10;2aheVvxPhsViKuPxMsRiGuae7ey/4BgNcwtB5UQM5UMhCrlio7gnn7wxiu7ghj8OWJ1HUgkl/cI8&#10;kSgmPyQOCjMMYLNjrxg1Qe7s9KQ3GlW6faATukbnAAHzAc9cHk8bjXMS6lciY3u85BBTdg/dHUj1&#10;3V8TWy/Mc8qqGJk40+x9hlua4DIqbq4RKpX6S3UfNPuXJLiaS4UB2kVtwzklsEkDGCRkdhnkCoo4&#10;ZhKpJAOQnPK5f13DOeuRwcCm2x8m75BCpjLY+9tOQfp7/r63JWIJtmJRWAJbGcgYDHt3z3HNfpuX&#10;4GGAoxw9NaLQ+BxFeVScqkndvVsitm8llliA3GTIJzxtJ7dMZ6V/S/8AA6AT/CHw67MWH9n2pBz1&#10;/cp/Wv5tHTy3iMZzuXsACGBOCPp35b88gf0nfAvz4Pg74cN4fmGnWuT0/wCWKdf/ANQ+lfmPivpS&#10;w/q/yR9Rwa/9pq/4f1PXo7WNSOvHvU7Qxv8AeGaj3FU3JzU6kkZNfiDP05DBBEOi0oijHapKKBjD&#10;GhpvlJkcVKelc54g1HUdO0ya60q3N5cIv7uAMEMjf3Qx4HHOfagDoNi04ADpVaCR2QbzzU2/9KBX&#10;JKKj3UobPFK4XH0UgpaYwooooAKKKKACiikzQAtFFFABRRRQAUUUUAFFFFABRRRQAUUUUAFFFFAB&#10;RRRQAUUUUAI3Sq7fdJFWCM0xlGMUmhNXPzn/AOCgPgGbW/hyniWyVnksLhWfGOIirg/kxBPsDX40&#10;Q2bSyCQnacFMn7o2jPTtzyf6Dmv6Nv2h/Cj+LfhVrekRdXtJwBjOSYnUD35YV/Oncb47iVGU/uyV&#10;YADcSh2tzngZHGff0Nfvnhhj5VcDPDSfwv8AM/IeLMK6OOcoLSSufZv7AfjOTw38dv7DuOE1e1kg&#10;4AwXDeZkHGei8c1+7lfzLfCHxQvgH4paH4rjbbHb3ilmUqSFYbDw+ATtOcYB9h0r+maJxJGsinIY&#10;A/nXx3ifhFTzCGIivjjr6rT/ACPquCK8p4adJ/Zf5j6KKK/NT7UKKKKAP//X/fyiiigAooooA/LP&#10;/gpH4smGnaJ4EhfHny/bHXp8sSuu73xuJx7CvyavAysS4xgHCgc5PyjB7gAdfevt3/goB42TXPjd&#10;DpNqGxpVr5HJK5kZskAjsRgV8S4+0yRlHIIIG7H3DnsF6Y6Z6mv6Y4GwLw2U0U1ZyTk/n/wD8P4g&#10;r+1x1Wo3dXa+4/SL/gnP4UW78Ta34ylAYQWyWqEA43OVkIJPRhtGQPX6V+w8fSvz2/4J66EdO+E1&#10;7q8683+oSSqw6FRHGnoB/CelfoVHyM1+H8aYpYnNq8lsnZfI/SuEsN7HL4N9dSSiiivlz6YKKKQ0&#10;ALRUa78ncOO1SUAFFFFABRRRQAUUUUAFFFFABRRRQAUUUUAFFFFABRRRQAUUUUAFFFFABUckixru&#10;kIUepqQ1xfjmCW58NXUUQJIUNx/ssCf0HtTirySJnLlV0dFJqNkjiN5kDHoCwyeccDvWTL4l0OJt&#10;r3cYLdADnPbtnuK+Wma3WKSUhCRu25Dbd2OAxZyOCM+np15nTy0GYgpRWIIywyFGAOGOMMCACO/p&#10;XfLBRTtzHA8Y30PqXTNb0zU5HTT51mMfDbTnB/KugzxXzz8OJFfxBMI5BsaEkRjPIEgHI3sAVJwS&#10;O3SvoNeAc1yV6fs5cqOujPmjckqOX7vFPHSmucCsja9tT4+/bRtLi/8Agfq0EFu03lRNMWBxt2K3&#10;PvjrjvX8+m2a3h3ssfyFcHjIYDjp16/0r+kL9phph8Hdfihi80S2NyrE9FXyXJbjnjFfziebCTIb&#10;jIZmyR/dAJ7exJr948K6l8HVh2l+aPyfi1OOOlfsinsmkymwFg3llBn5h978algtFaMk/eyo9sPy&#10;Mt/dxU67WVIGIYqW6ngYCnAOGznr+nSrEUEaD7VKfkcfdJI6DgnnsvP41+m4isqUHOWx8xJu1kdP&#10;4H8Jaj418Sad4P00ATX03khgCQrbWYnHcbVNfvF8PvAuhfD7wjaeENDgjjit1+cquN7klixPc5P5&#10;AV8BfsSfC03epT/E7VFDxWbG3tCP+ex5kb/gKsFHpk1+neO5r/LH6VPiPUzHM/7Bw8/cp7rzP2Xw&#10;7yVU6MsfNfHt6EQ2nIAxTCqryefXvU5GRUEq5Qjtg5/w/Gv5Iwsk5qUlpdX9Ln6VVi+V8vRO3qfB&#10;nx/1DxFpHwR8VeNtEEy3+sXn2SeeAnfBaQ+ZEzx8NswqdsDJzuBxX5HJ5kMrPGo3J5mQBwMjOQMk&#10;HGcqxdvU1++VjY297Pr/AMI/EgCW96sz2vmZIntp48TEAOpxE7kHBUkc8E5HyV4r/wCCekk+rmXw&#10;j4kFrYSl3ZLqJ3eNjuZRGVfDJuxhWbIHOWOBX9+8EZjhY4JUHUSbSt5q23qj89y6rTw1419JXd3/&#10;AJnjf7Dmoa3bfGFtF0zaLW6sHNzEuQGWKaJRKexZc4BIzhvav0v+H08Gk+L9d8BaecWlj5FxDHz+&#10;7NyrPImTycuC/wDwLHauc+CfwB+H/wAA9MuNbtrh72/nQtc313hQoABYKMsEjyqkjcxOM5710Pwu&#10;SPXb3VfiMgKDWZI44N3U29qGjR/o7bmB7qRX5/4vYvBVMBiGl0ik+873/I3w1V1sxpTpbtv/AMBS&#10;6+p7QRtGK5fxhqP9l+Gr+/MZk8m3kfHPZSe30rqM5HrXIeO43m8J6jAili9tKoHXkqcZFfynwwoP&#10;NcOqm3MvzR9lmcnHC1ZR3sz+ezVLia91G6nGRI8jSs3Q5ZySQevU85r9f/8AgmzdRp8M9V0iV1ea&#10;PUpHKjkBTBAoI5OBxxwPavx/vIpYb+6ivCEZJXUgnurlCOOy4r9Kf+CbdykXi7XtMiUgG3EuS2eA&#10;6L+eenHSv9l82w8ZcMxivs2f4I/nfIMRbMYp9z9iEGDnFWahX7tSKMCvxdH7AlYdRRRQMa3Sozwt&#10;SnpUb/drOr8LGj41/a5vZrX4QahNGhf95CeADxkDODjp9evpX4vOZLfayRRNLHy8ihQyOcLgKobB&#10;7kE8/U1+yn7YhC/Cm9VI2kZpYtuwMT8sinJ2jlRySOhHUHGK/GVbmOa4XO9t+AApc7s8nb1O0ngg&#10;ntxgcV8NhPejOXacj+p/BWNstqafbf5IoratJLHAYE8pM8YBYbThuQB82eQc89yegcHaOPzYUVxg&#10;sSyAYzktzjgYBx/Q4NXYJngmJVHOw5A3sHbaM5wRkJgkAehqpNe20QKbAEXgLuZcKpIyFUYwBjkD&#10;OcDPrvZxlex+z3lK6iieaSR5Ck9vFKZMOM7ckjgEEHjAPXLDtx1pssckMTukKtjA2GPBZjj5Rxxk&#10;cEjp3B+9UUt7bxqFnAUEEFP4sjg8nnnJHXnn1GHT3zs3n8fK2+MoWwuTuO7POcd+v4dNJa7IHCS1&#10;sS+XMSq2saFUy6nYB91fYZ9CvGDxgAVXdLtNgEMbMFCcpwN3zeh5HrtHU81ZW8iju4rdU+QAyYBc&#10;gleBvIBJIznB4Pyr9awv41ja1KSBI0xnJDMcliSo2qR1yOgPPelre9iI897OI1J5heFIwm5lB5jV&#10;dvp0PBZuDgnK+mRm5AiP5c7W6pIzlZfkAGCNhyOB1OATjPGehzUlFusUk0QJYYIO59pG4fKSR1H/&#10;AH13PNSGaMuJRG0ZYjG9mLBhhvmACj0I5BJPPHFRon5jkk1dEU6O6iVLdC5AbPlgqAzbtucgYHfH&#10;JOcj1vAOt0t1FB5kiHK4i5xyTtAbsOh+uON1Up20x+VVthzgs/BBIyAcZyTlsYIweKiikilVIp92&#10;QQQpd8BVxgAYOc9QVxkfjWj2vYtwfLdIubpobiV5YY1XuwjAOcnGOeuDyTj5Rx61XJkd2SSBGZRt&#10;b5FYnAIICnj354zwSeDUF+QJi652SsTgO5G775yfccevfPU1ce+tC0Xkp5jRjch3Fj5jNu5+Xncc&#10;c84yB0qVJ2vyijFuN0tyCESOxJg25dgrbSxO04+bJU8nvkYP1NW3mjlQPFAokySSyAqqHGR9z2OM&#10;g5HJ6AVQmvrJCzQRAKTkxb3+XggLuB2sO33QTweeaS0JWTbGcxoysdzMM5zg5xnqMkjGMc561rJ2&#10;draFOm2ueorXO88GeMtZ8K+IrXX7PbDcxTLtbbsxhgxAwQPmUDjJJ9up/dD4NfE2x+JHhK18Q22E&#10;lZF8+IHPlybQWXk5GD61/Pwbm2+0xQKoXqqruIBIxjJ9iM/gD0xX2t+yR43m8O+M59KSIy2V3hpi&#10;NxKEbiT+BUDnrnHTFeZmcGl9cg/eifkfirwnTx2B/tGlG1SmvvXY/aKCUSL7VcHSuY0y5QxAKcgj&#10;rXSoeK+syfHRxVCM4u76n8m1I8snFj6KKK9YggmxgZGa/P79u/4VP4y+Gw8TaPCxv9JfzQy8t5QD&#10;+YB+BzzjkDmv0FcZxXLeJtOg1TSp9Puk8yOdGRl7MrcEduvTrXoZRj54HF0sTDozzM4waxWEqUet&#10;rr1Wx/KLFvjuHl24AJ5Geo5x1B3Z9+R61okbGRYyAG3HIOTz6jkY9OBXq3xo8BSfDv4hXfh6UMqB&#10;vMgZshmVlVgRktkclc+xHavKlgRbZwi5ycgFiQFUkjPY56V/W2DxkMTRjiIO6aPx2rO75WrMijSS&#10;QBhs8kZGCB1HdsNnJ468UiJ5wkynEalmIOxju+bPU8A9OOnoOa0SIZHKRAhP4cNkllAyee1RSTQl&#10;ldXwVwC2MnOMYzwMBWI6HpVypKS5XsR7V3ZmQyEGIFN2MRnrhjjPPs3f6VOsqqjKVJKgFieCxDZB&#10;6jnnHH4VLH9mYHyywY7jnOBhjgZ/DP6c9qgKwJHHPIoIAJUjvjk56jAY4pPCU1qkU9R0ouGjxafO&#10;rDB4HzKrdWz068YzU0IkR3t+GVRy2RySeRz1JGOKnBt0jBJC4+TbyGGMdcdiTxUCEMcSJ5Sp85Tn&#10;r/e55XA7mtIq2i2Jc204NaApKK8UKKQjfNuUbeADz6gZx7VDLPMgjaGMhCwG3ocoR19RyPxp0kSw&#10;/u9pBReoOSS3KluxBGc+9Ocx/Z96qVBGCucgFeCCe3Uc9znNRPC0qmsojct09TPmvHWNlVSQ44OC&#10;xIOc8n0B/P6U4LMwWGcrtRV2qVAbGd56HI6diM9O5qztCSbJANrfL1IAxyTkc8AY981Ikjg7ZFdP&#10;O2sAM474OSRnGQe+KqFCNPSCNY1WleCKtuN0awyr854YkZHXnvkgnOcrngbSQK1iGZCoY7cgDIAY&#10;hge3Tk8//XqFI90e0qT5hBEa5OcDlxnnPDZpIVWO/R48kLtK7STtxxyQVH68VSg0tzGrLmdxzj7g&#10;RAG+YKRztwMjkdz3B5yeamWRpCC+1iMAH+IsPlBPfHX2pny3UflJyflIQHow6cdTknOc9Tz0qKIB&#10;HRt38SMPUAnd0Pq1YVKEKmk0S25EMl5JAGRFDhWUYB7dCQDyMDOc+1Sbop34DHOFKkjB4A/H/wDV&#10;VZUIZ1tUbjg4JBAY85xyevIpI5Y/KHJXc24gnHzDHGAB949MjPHWqWHgtlY19mnHmW5PIk4JaN/M&#10;3DepwMg8lg5HGOT+vap1Xy0EPlAlVZSM4bcTuwOu7OMDg45yOho3RBTFHliBgoc43A98cjcC3HSk&#10;E0EZw/LqwZTnkKvJ5HGWGOa0cLrlZLk76oFkdx59wMtksBz83OOgz1HB56c5BxUW1Iid+XzlthAJ&#10;+XJ4B9MZxgZ9egNM3DOQeQrc88Hk5A9sg5z6VbnRG3hco68nPOCBt/rk0RpJK0R87v75e8yHbteP&#10;YcfeYlcd+OoIHTHbPfGRPEdiKy4/cLnOBhiSc4POcZzjpWXEsoQrlvMKnBB6A9F5+hOMd60IpEMR&#10;YD5V+YZGVPTOTxx68UOBz1n1SLln812saxEsCocFecZG5M7myWHqPwr+l/4NIo+Ffh6NFwo061GC&#10;OgEKdsnp06n61/NVpqQzavDbBRsNxEMMDhcngvjua/pr+GKLB8P9Ft1AASyt1AHAAES1+O+LMv3e&#10;GXnL9D7Lgm8sTU/wr8z0NcbeKdSKMKBS1+Kn6YFFFFACHpWfPBHO6eYM7DuHXg+/rWjTTxQBBuwg&#10;cDrXDv488NQySwSzMjRsysCjDBT73JHOBz9OeldtccoSO1fI1/LItxPLcOozPM2WztRNxPViDwcE&#10;nIyOBkCujD0ozXvHNXqOFrH0AnxB8LsRiducY+RumeD+PT9K1dK8Y6Fq14tjYzBpmVjtwQflPPXv&#10;3r5jUOmcJhjxk7uWITaTg4J+Vc5yxGRnAyfRvhpaZ8QzXMvzNDFhSc5Kkck5yc8jvjrwDWs6FNRb&#10;XQypYiTlys+g1YHmlyKrb06iqz3Majk9Oua8ydeFP43Y72nvY0sg96Mj1rCl1W3iX5mA+pxXlnib&#10;41fDnwsWOta3aQurFCnmBmDDkgquSCPcVwVM2hfloxc35HNXxdGgr15qPq0e2FwvJqNrhB3FfEms&#10;ftk/DazlMenreXp4wyRhUOehy7AY/CvKdX/bV1G6kddD0XZFzte4l+bP+6gIPt8wpKvjK7SpUGvV&#10;o+exXG2UYbSVdN+R+ly3MLcBh+dWlZW+6a+JvgF48+M3xRlGveJPsdroyZUBbdxJOwxkrulOEPO1&#10;+enQ9a+yrVWUYPoP5V3UpNSdOTu/I9nLMyhmFFYqjFqL2vozRoooroPQCiiigAooooAKKKKACiii&#10;gAooooAKKKKACiiigAooooAKa1OooA5HxRCbrTZrQqSJAVOOvzen9a/my+J2gS6B8SPEGktFtZLy&#10;VsYwcbmcbc/wMGHTrx0r+my+iWWLa2eDkYr8Af2w/D934c+OeoXVw8jpeIkylvvDCquMjAwML+Ff&#10;p3hdiHDGVaLe6v8AcfnfHNGSUKy9D5IkNzHAWi4DIdvZjxg+3Hbv+tf0+fCLxOnjH4caT4kjJK3M&#10;AIz1wpK8/l/k1/M6Bam8Z1jG4FmB3MCM8kHkdjj5SD7nof3g/YR8SW2s/s96Xpcbh5tMeaGUbt5U&#10;maRgCevTmvpPFTDc+Fo4i2sXb5NHHwRibYh0r7x/FH2VRRRX4afqAUUUUAf/0P38ooooAKZI6xIZ&#10;HOFUZJ9qfXPeLNSt9I8O3eo3ZCxxp8zHoATjJ+mc1dOHPJRXUzqz9nCU+yufzrftDeJoPGXxk1/X&#10;mkP765RFTAKgKiKUB9AQxBxzivIJo05aMgjaFAHHJPXng+v14pdW1O51LVJ9SkmWRriTziwBGc8j&#10;HAxwcZq5oOmXGpaza2CL5xa4jXaGOSAwOPy71/WWFisHgaa6RivuSP58qydSbk+rf4s/oR/Zp0Nv&#10;D3wQ8NWIQIwsYtwxj5ioySB3J5Jr6IjGBzWBoWm2+k6VbaVBwkCBAOegGB15rfQ5Ffyji63tq9St&#10;/M2/xP3vL6HsKEKXZJD6KKKwOwKKKKACiiigAooooAKKKKACiiigAooooAKKKKACiiigAooooAKK&#10;KKACiiigAooooARjisvU4vOspYiN25WyPXg1pt0qvMpZCM4qbtSTFJXTPj2N3SBBKpLlQrrkEcAK&#10;44bknac+xP8AeJq02+Wcidi6KclmyPmBHRmcNk84+YEA9QeKsajbyQ39zaqv+rnZRtDMBnB6YPAH&#10;Hrg1SYH5QsQUNlvlRjwGyRjGMNtPbpyc17Td2meI029zuvh/IU8RKZ95eW3IIJZ9uTkcknK5DEMc&#10;kk19EDmvmDwuJf8AhI9PlQhF80qcq3KeWSMFgCCGJy3Oa+oAMVw41Wmj08J8A8dKin4QmpqjlGUx&#10;XI9joex5D8Zrdbv4Y65av0ksbhWxycGJs498V/NPLbwJfNGZCGErM2D0znjOcHLDGfzAr+ozxTaL&#10;eaJdW+cbo3AxjIJUgHnjPPev5jfGtm+i+LdW0uD5Y4L+5iGRhsJOw2FQT1IJxk54Ir9m8KcR/Ho+&#10;jPzXjOi1XhV6Wsc1BG2/KZVQSxbrjnDZ568cf5Namn2Et1qFvZGLzGnliiRWBAzIwUDv1JB//WSa&#10;bt5soR2Vg2cuvI3HJHOAN3qK+if2Y/AMPjz4vafDfxKbazY3UhGQd8Sh4+VwOHTpX0/iHxHDJMpr&#10;46q7KEW38lt8z5LAUJYmvHDx3k7H63fCPwHYfDnwDpfhKyUZgt42nYdXnKgSOfdiOa9QAOOarxgq&#10;M+//AOurIORmv8QOI83q5pjq2PrO7nJv72f1JgMKsNQhRitEkBHHFR7WHvmpaK8ONRx0R12OK8Ue&#10;DLHxXHGb0tDPCd0NxA3lzQt6o455wMg5VhwQa559O+LlhaxWNhfWN4sRIMssbQu6AAAHYWXcTyWA&#10;A9BjivVScUnJGa+3ybj/ADPLaaoU53itk1c8XGZHh68/a2s+rWlzyK48AeJPFcy/8LB1CKezVg/2&#10;G1jaOJyAMCZ2ZmlUcjaQAc+1em21kLUgRKFUcbR0xjA/LGB7cVoA5p1efnnF+Ozd2xU/d7LRXOnA&#10;5XQwmtKOvfqNJBqpdQLdD7NIPlcbSfZjg1bxzxTZVyuQcGvAwdeVKtGtDdO/6ndUpqcXF9T8Dfjr&#10;4NuPBHxO1TQmcFTM1wG4+7P+9wATzjd+hr6T/wCCf3iO20b4zyadIxd9Qs2tlGOgVlkyR17cVpft&#10;x+FUsvFFj4ut2/16eVcYDYUoqLFu/h5DP169K+fv2aPEMHhr48eHL9mCobgQsCcffR+OnqQPwr/Y&#10;vw5zuPEnByqLV+z+d0l/kfzPWovL819nb4Zfmz+jyNuMZqypyKzreTeNw71fXgYr86SP2GnLmjdD&#10;6KKKZYh6UxwdtSUxueKiaumho+Tv2n9OnvPhHq8cSB9q+Yw55Ctkr8pXsc88cc5FfiDFIsE/2e8d&#10;wVBjdgADkZzgE4yQMHaAvp7f0U+LdKt9Y0i7sLtBJFPE6MhGchlIIx3BHavyb+Jf7OM6ag+p+FXV&#10;lZyWhb+DIGQjHooPOPwBxX5nTzKhhq9TB13Ztto/oLwh4lw2CpVcFi3a7un8rHxzNJBv+0NvWc/v&#10;SMjbuXnqSeMEDKkDGRntVb7TZW7OtqGdm5ySMZXIORnpx05wTnrjGxrXh6+0O6Gn6ykluyrubzEZ&#10;GDMvLMcgZXPqeBVe30u91CdIdFVppFxtREYk7/lwUXn16gYwa9SWIpWU4yVj+g6WOw8oc8Kit3uR&#10;OqwOsLSMI3CoDjeQATgkH/e44PYcmm3en3elNJJqqTRuQGkiZVU4IHG0ZJIXkjHAYHHQ19c/Cb9n&#10;wwyW/iTxe3K/6qDkHJwy7yDyBlgR0PHoa9z8e/C3wz49tWTV4jFOgPlyxD5gR0zxgrycqcj6GvmM&#10;bxfhcNiFQi+Zdz4vHcd4XD4pUKV5Q+1JdPTuj8ynuGhcidS54IcgbFV19SSOckZ4znpxg2TdeXI8&#10;5Z92MOVAGAccDBPzbsADJIHIHJz7Z4o/Z/8AiHoSTJprfbYM/K0fyvgkjGCeMDvnJzzXF2fws+Il&#10;5MmdPliuFAVVZWjXlQcbmC9wOh4wQMcCvchmuGrR51VVvU+lpZ5ga0PbQrRt6/ocFDcXMk6WcMjS&#10;yh/KGCo++QoPLDg9gMnPfmvTdc+F/i/w74RXxFIkiwTJvkVQN0W75hvTIYAbsHZnDHIB619C/Db9&#10;n+y0G6g1/wATNG8sIDRxREtsI4yzYHOCv48civqGWGFoRbNGnBAKgcA9z9a+VzHjCFGoqeGXMurP&#10;iM445UK8I5euaK3bX5H5CJdStH96VirgplQfm6YyCFHXPoQdpOKtRySzuoDMPMBAwMnAPz7s87R1&#10;xzk193+Nf2dfCXiMtdaH5emzlWDFVzE54+8owQM8fKR6e9eIXf7MvjePUXWyvLRwNxDsXUdO4wSD&#10;2xmvbwvE+CxENaii/M+ky/jPLMTC9SfJLqmjwnz5LiNtNlkkEcbA+Y4+boMKGzwM5wehzivYfhB8&#10;K7XxtcPcatG7WwjIJdVwJnJ5Bwc9mI42nj0FeiaN+zDeNdRw+IrqJbcx4ZYS5YZPPUEAZA+brx2r&#10;6y8P6Bp+gacNNskWOKNQRnnO75s8988Z/HrXkZ1xVShQdHBy5pP7j53iTjSiqToZXNuT6nwh8QPg&#10;LrnhWdtUs2a/tcSKxQqrRjOU3ZKEAEjODzgj6/P10I7eRJXLqyj5mKoQJNvUHB4IwSM9O3r+wzwK&#10;6GOZvm2hSeh5GDyATkHH4n0rkdU+H/hLWGD6lpsLu0gdmxtyQeOVIJzwOmOn0rz8v41cFy4iHN57&#10;Hm5R4h1aMfZY6Dn57H5TLJd6hcRx6d5pm8wAKoySWwOx7Z6jjnB4Ar9GPgp4Cl8MaWuo6gzteSqG&#10;ffgduR8ox94Dnk+5ruND+G/gbQJY5NH0+GFkyUIDMRnk/ez9Pz9eOzSJo1BQJuUA7ipycfge3H09&#10;+a5s54r+tL2NBNJ7nDxRxk80pfV6EHGPW/U+hfh9r4ubM2Mr7pYMDkkkjGc885617bZ3CugxzxXx&#10;ZpGpvpF8LtOFRcttBAKg5I6c8dup9a+r9D1VLy2S4Q5DgEj0PcV7/COdKhUVOT0Z+CZ/l3sqntIr&#10;R6nZbulPqFHDAGpq/ZIyUlzI+YEOccVWkRyRtANWqYwqgPy8/wCCgXwfOqaBB8Q9FRo7nTwVmZP4&#10;o2K8seoEeMjB4BPrX4/i4Yuv2beGBJRsYbJGQwwMg59GyfSv6kfG3hrT/Fnh690DU0EsV1DJGQwy&#10;PmUjp+NfzdfGDwFqPwo+J+o+EpTtt4LiSSAuPmMDyO6YP8XAwe2R0r928Ms9VehPLKnxR1Xmup+W&#10;8T5V9Wre3j8MjyaU+W6PAxKlCYgB/CD0JGejHn1AqJGZMTE7Wi253DqGBOQMdBg5PetN/s6lmJjZ&#10;1xk54B4IUEZ9CSfYiqzQiUeYrdGTHU4J3FQB0AxyOvHPTiv1nn0Pl01tJalFrdiWjLsAMhWGOCCD&#10;jn0Pbke9Jc5Mc0ca4RdxUDqAxzg446gYx2+tTyvAsLGVixTCsFyMKOCeg6nBPOeAO1Vbe0I+/wAM&#10;EAwDu79ueT93A9qcXfc2TshsMvnHyJiTjc2VHVj8w56/eAyc9PWrqzNGu+cOizqBjaeV7ZzwwIGc&#10;H65qs64WSHcjEgKWHqD0BxzjA545qS6CpbqG2lix5xg8jJBPHHf69DjinYXMpPUajKojVGyM9Mjn&#10;IONwBOPf0HfsLJJuGEyOVU4Xgbg7AKHIx0BIyO2F7dBFujuICA5fbtJHTk5x34ODj6imxzRrGHDq&#10;SxJ3Efng9xk8fiKErCb3sTosDqEkctn5gMcEYB9Ruxg9D296vQtZFgAPnORsGN3fJAxuAwAfocZH&#10;UZDB13LGyFkJ+TGQcAt19MDH41HHFbxMMuATkKc5JxnIIB6EfL06D8hkxgtbk9zM7rJbIzRZCrt2&#10;kHKg8H2x65AHGKsRz2077Z84UhGwBjupK56AcYFV1to5LYSyEAqMAbcnlcAfTPA+lWUHnosW7YpI&#10;PTnGTz8vJA6npz9KEtNROSasVzJDduqqCrA4Ix3OenfjJPXtU3lnfFJvLsEztI5XkpgnnJIHOOo5&#10;HNNiRnkwWRY32tv9CeT7k9M+gOKuSqMKqSjaqFsYO7lmPXvtJ6//AFqza7A5WVhHjhdJFIIXGQuN&#10;vC8KTn3HOcn86mZrCFZFbequRuXAA4H3gB3LHOBjC8c1RuJYRuhtmCkspZ0z0Azu7YI6U8RIYxuZ&#10;Bs2gYYFSDyCCPlye4JzUxvfUiWiXKyvcyMY23BpGDKdoUAAMCDheQOMYwB9aSR4LcCKQlUCnOByw&#10;bLc8nH15461JKiPJIWdSSxVh1YK3U4456Yx61UMclnIJCwaQ4AOSuAPvDn1HHPStUaRV17xfuo48&#10;l7kllAA6dfRQem0Z4bocDnHFQod7eQS+Cdr/AC8/d5PPX5SeO4ANQ+UPJOTmQytuxk4IXjj7pBbj&#10;PWrKNAxdY5QQSd7KAflwcnLcjB7ehqkhSjYfJHbOjKSVkGSBgcdlycdfU1a2HYMyfvZGKk9AVwAA&#10;QcAHI/rUCiMQ7Yjzt+ZcHt8z+/4k4+lSFFELRl0diFBzuIKjk54wc57Enipk7GKu9Hsdf8NbUa34&#10;80PRss/2y/tY5F9FadEO49ySfl9Otf066BZrYaRb2iDAhjVP++QF/pX85v7NuhHVvjb4btAVcxX0&#10;c2GGADE4ZzxyTngZx0zX9I1qpEIz1r8I8Wa/NiqNJPRRb+8/QOCqa/eVF6F5PuinU1emKdX5Ktj7&#10;8KKKKYBTW7U6mPQBl6tdR21hcTM20IjEk8YwCc18kxyMXUwY2HLAgF8ZIJYkBuM4x65xX054xaWP&#10;w1qUkH3zbS7fTOw18vyF0BmAT94fu4XouGBzjqpIGemeDjNdWGko05SZ5+MbUlZDWDIxGSzlsEHY&#10;AV+XG3K4xxxwCMge1er/AAycW5vJQCEYRCMEYPQ5xwOOB2rwTXPEmieGtPa91a4ihgwwxzg+mMJj&#10;dzwCQDzg818t+LP2kvFN1C2k+DWbSLaSRjLIoBnkBI6lh8pI9Bnoc15uLxNTE03Sw2ndnzWZ8T4P&#10;KPfxLvK2y3P0W+IHx18B/D1Vj1+7H2g4ItoxvlwSFBKj7oz3bA4OM4r4z8Z/to6zqZZPBOnx28e0&#10;FZ7lt7/Nx90AAce/518V3LvcFrySR5ZZGZ2kckszMeWJzkfMc0y48vzXUuGVmIXb0wp47AnrXDQy&#10;2lD+M3J/gflmc+JeOxd44V8kfx+87nxP8T/HPi52k1/VbieIY/dK+yIAHK/IuFyDxnbwK4ZJeWJQ&#10;cHJzyc9MVVZEijHzcBucjJPGc/Q+lSgRrwxJHcj17Gu+HLT0grH5/isdWxDvXm5erZZMY2lepfIw&#10;vJHIx79DXsXwW+FN/wDFnxONNikMNhZhHupgA5AYExopORnjBHUKcnnivOPDGgal4p1230LQ4ne5&#10;upFjUAZ2hiMs3pgAk+1fsx8Ifhvp3w/8MQaPYr853STyd5Jn5duexOcDtwBXNj8bKmo0afxT28l1&#10;Z9rwHwvLNcT7WtH91DVvu+i/zO98NeH7PQdOh0rTIEt7a2QRxxpwFUdAB2x2rrUU7uRRFEUQA1MB&#10;irwOFVCnbq9z+kIQUEox2WgtFFFdpYUUUUAFFFFABRRRQAUUUUAFFFFABRRRQAUUUUAFFFFABRRR&#10;QBVmYDrX48f8FENJtf8AhKdA1bywXYXEb9QcYgI5zg9TgV+xTqpOT2r85v8AgoJ4StNV+G8etect&#10;vNp0qvvfdtKuyqRkA8ngD1IxX03B2JeHzWlLo9PvPluMKLqYFuPQ/Gdiv2tnmPIfoeQc8Dgcgf0r&#10;9a/+CZeptJo3irSn3L5c9tJtYYA3ox4+vJr8iGJcDbIFwCcZ6Z4CgjqO5JODnjmv0G/4Jxa7/Z3x&#10;l1Lw8XKpeWBZUDkruhZecHqcPgegr9x49oKvk1Wy1Vn/AOAs+A4ZmqOOpSb62+/Q/b6iiiv5oP2g&#10;KKKKAP/R/fyiiigArwX9pvxB/wAI18Edf1Xds2W+N2cY3MBx1554r3qviD9v/WH0v9n+8hQnNzPD&#10;HgDOfnDnI9AFNevkGH+sZhQo95L8zy87reywVWfl+eh+F8cVsYI42IJxs6HJXHXpXtv7PuhQ+Ifj&#10;N4e0gxl4nuGZgPvFY1MhH0XZk+1eCzQYnRGO7B4X7pwSRkflX2t+wfoI1f45W2pSRgjToZcHIype&#10;OVM4A5yCRz61/SfEmIWGy2tVi/stI/Esuw3t8TTpS6s/dOFScMeuM1fXiqygDAHBAq4B3r+VL3bP&#10;3+KshaKKKZQUUUUAFFFFABRRRQAUUUUAFFFFABRRRQAUUUUAFFFFABRRRQAUUUUAFFFFABRRRQAj&#10;cioZk3oUP8XFTHpTWUEDPak+gHy/4uiEPim9VtwXeCTgfxAMMfIc9zjPRDXNOjoShUZYYbZhM5GD&#10;jC7hn9M8e3efEtLdfEABZUEluGJIzglimckjHHcZIweOefPmeIlmbaeR8oAK7i2Dj5iOuByV+boM&#10;H5fVg/dTPHqq0mkjT0yaLT9QtdUndYBBOGOcKQcNkOQgJzk+vTpX1hBKJRuHSvkETrFKDG48wHK7&#10;QDjacZOSfl9OK+vIDlATXNjNeVs7cJLTlLlNfpTqilOEzXIdZkahbrcwvC+cMpB+hBz+lfzs/tGe&#10;HovDHxo1nTXVokaV7hVUjo+4j5ySMY525zw2ccZ/owYB1yec4r8N/wBvLwfqOgfF+31+2JeLUbMh&#10;dpO4+UWdge2MPxmv0Tw0xXs8wlRvbmX5Hw3GuG5qVOr0Tf4nxA1qQxjZSSu3AIxuz32kEA/zr9PP&#10;2GPCoh0nVPF1xEw8/wAmKCQ4wdnmLJtAyRz1zX5lxR+YhDLx2YZ7ZwTnPXoD0HYV+6/wQ8HyeA/h&#10;do/hy5YNKkReRs5JaQmTk/8AAq/Nvpa8XfUsieXwfvVZJW/u9Ty/D7L5YnMPataQV/mewKuOKmHF&#10;QIWHU1PX+XFaV5XZ/QiCiiisRiEZpRRRRcBMc5paKKLgFRSEjgVLUbg5DVdN2dxSV00fJH7YHha2&#10;1r4WXWrLCWuLSSKQFBklVkXPQEnaMkf5FfkBYXrWkqajb7klR2kRg2Pu8KFPXOT1wDX75fE7QV8R&#10;+BtU0piCJbWUbCM7vlJx+J4r8AZ4b6wuJ7G6yGgYxuh+ZAUPByc4+YY4r/Sv6I+f/Wcpq5ZN35Ha&#10;3lI/BvELCOhj1Xivis/uP6dvhz4ig8V+EtP8RW+Nl5Asowc+3X/PNegrzzXwh+wN44svE/wXh8Or&#10;KXutCkkgmU9VEsskkf8A44RivvBPu19pm2EeExlbDtfC2vl0PscpxCr4WFVdR1FFFeeeiFIRS0Um&#10;gOd1SEGM4718la9Zy2urTI4YETSNjjHLHb1HoK+xLuJZIyrdMGvnL4iWHlamt9n5JV249Cma/GuN&#10;8E6eJ9pFW5lb7j6rhvEKFZQfU8gudJsrpcXcKSAcIJAG7YPUE9PXNRQaNpdqpNraRRcADYijj8B6&#10;5rcnIVDJklsDp6niqpJK4UnPHIGfqB+NfmUq1aF4cz+8/Q4zduW5HHG6LhiWyc84HA6Dj0pVQJ8x&#10;Usc8mn4wwO4jJ4GKUYZM8jdyOPYVzq7d2h6a+ZWcFVG4lwOD82CO3p/9amBNmS+emTg47/nn/Pc1&#10;bPmtkL/L2pjMFUBzyCM5HXHJ/WpXZOwciGeTtUpj179M9PyHA+lMAVQSqsflLMc559frU23rnIOO&#10;SR1+lEm1flY4yPT8eaakHKiF0ySSDjjgHjP5E9Dzxj8ajYADHzcEKOeePrjOO/fHvU5UMzA89Tg/&#10;UdqjL5OASznBwB1G3n2Hv69KUpLZjsOVcIY1JGP178//AF6GUeWfkJYrkKSAT/s/0FSgoI2A5BAy&#10;emff3qsHCt3G7jgdMHafybp7Ur9haIkkJIaQqD97OD1PGCP608rJ5g2gds8/3Tjj9OtMUIF8wLwV&#10;GMfTp+Jpx8tXDZOc7eB3bBz9CQOaXPdWsDSHnHG0cMRyCOnTHPr7VGSVGI0JDH5ecDheBzjvxwD0&#10;pqNlUaMsAQAAV5+XPP8APH4VLFFEo2quwnCk/wAR2nP8jVRIkh9rkYYcsSGznOCOmOOeK9V8BeIF&#10;tbwaZK2FflNx7k84ryYSLt2xdWUbc9eeBz7cfhVy2lKTBrcnchDBvoMrn+Z969HLsXKnNNdDgx2F&#10;jiKbg1qfallOWUA4Oa1gcivKPCHiEavbLPnDIdjjGOQOo5zj/PavTYZRIK/fuFs6jjKEac3qj8sx&#10;OHlSm4y6FoUtNWnV9dY5ipPCsgIY+35ivzA/b6+BseueHk+I3hyLN3Y5S6YAlzCx+UL15R5C30r9&#10;RJCB+Nct4i0O117TZdOmwBJ14yD06jv0FetkWa1MsxlPF0vs7+h5GdZesZh5QW61R/K1bhQBFIHH&#10;GF6H5WJcEk9889elXFaN4ikHJQMpGRhtpxjGPlbngjsOoFe4ftE/BO5+DXxAm8MyR7bG4Xz7Rxkr&#10;sBxg7sgEEMMDtivA3Xy4xLK/zZI44OWBBA6kg4/D8a/qzAY2ljaEMVRd1I/IatNxqShU+K4sojjJ&#10;ldi259zkMGVv4hnjgnB46471EghNt5UQyAcKq+hJ3ZPpjODngU6dVmzDExC4BII3Y4yGOM5A6dB1&#10;6VCAiRBFIjZuWBLYAJKgY4BIA69D+dd0RPRDkjXJljfhzgcg/wCrHTt29Kimj3J5yYQ7GJzxxggf&#10;UfrUjujP5ZBOMgA8AEjH05x047VOkAeICPO7yxkHkEHc4BA55AOfQ4FUSm7mQ63CqqSIcKoPPHUA&#10;8+ucfX0qQ5mmEKqzGRiNuQMlueOMDqPYZPFT26POFa7YOpLnbnJ3dO3PTtn6VbeOPyjC5Pykc+zd&#10;jjkYAz05AI4oNOfUzbdba2aSWDD7FyoOeWB7nA69PTg+oxqT28UsqxwfMCTtbI749uOAT9frUUTC&#10;VPNdi+7I7nb1IPJyBk/pz2pzyiWNWYZDLuwPY+WcnknBBP69qVupEnfYjW4iglQqMjuWYDnkdcc4&#10;yDj1OKht0GUUsx3KfmTggj3xgjA7HvWiRGY0nkY/Pn/VjnAXAA+pAOe/WqkULCaUszM+CDjklv1/&#10;Gk59BKokIsMkcTRIMH59/G4qQRtGMZXrg+verUZE0flnA2tjJ4PTucAgY6Z6U6ONY0LXBwrjv8wJ&#10;AG3k8nbkHHI9RTLrDFgkeGlQHce5746DjGMjPrmp9RSkpbD7ezR8H5wCm189cckcdBnHvkflUbSF&#10;gyYwAMDOeCecDHIx/IUxBIJFRCxWPbsyMYwOeO3X+tPjgd0cneSM7u/BPBznPXjrgZoXczuu4k/m&#10;wswYgSMBkAkNuBDdSOuBwTkYzUMsUu2VEw5zwSc8EZ49gAefpWnJbqDkqEZuACGJLMORnPI42jvx&#10;61lMs0zszHlWDABc/Lkt0Gc49T0HHSjmsaRndjZCJ4WO3ap+bagAYEjgEgAEg9frUqW7FZGMZboM&#10;4zkHB5z04w2Rn6VaijkSZZ4CX8vceBvzgFixUYPI+bJ47nA4EotnjBmtwAnyqWJ+X5udpJ4BG3H3&#10;gfanzlzavYijuJTO8coz1DZOSOfcnGT7VY8pgVCOScbQScggcjjpnHH+FRxWklm6u4OGbdvIO7kb&#10;lOGxkc89R1p1k6iZHQF0VTnbxyDjv9AaTva7MHpsfbH7COknU/j1FejLJbWlwwyDwcxqTjA5LA88&#10;47V+8Vux8vHoeK/JD/gm34aBbXvEtwgLKYbdHwQcDeTkng5IHSv1vgC7cL0/+vX80eImLVfN5xT+&#10;FJH6fwfR5cK6ndlxPu5p9IvSlr4g+uCiiigAqvM5HAqwarzAc59KTdgZ558SL6G28KXazv5e9Qin&#10;/aJyB7gkY45r5E8b+O9B8FafJqWrNnDhIYlILs+7L4GQflUjORwOck8V798e/Eul+GvBj6rqhURw&#10;yq4DEZZkVmCqD1YkDAr8i/HPivUvGHiCfXtVY7S7iJGJIijyGCDv2U5Pf2rlo1Fi04p2hffuz8+4&#10;14njlMPZppzey6r1K3i3xlrXjPUG1XXZGcyncqDDLGORgHp05zjOa5Zzgsm7c3OGPJwNoGT9BTGb&#10;zW8yUbsfj/ninhnlbjBUjDZ6AE547/Wt56PkSskfzxi8XVxNR1a7vJ7kbgK2FOfT8eQPX6kUrkuc&#10;Oc4wOpOCfQ02TYwwzAgEsCvoeg/Om4AYIPk+bn8z2pHNcdlSAQD0we560/MGC+cDg5OeBj1+tT2s&#10;PnK0YK/cZs9MhRlv0zj3r3/9nb4Vy/EHxmkmoJu07Tds04YEq7KSFiJ6dcMRj7tRUrxp05VJ/Z19&#10;fI9LKctqY/E08JSV3J2/zfyPqT9lD4MnRLM+OvEEXl3t2m23Qh0eKIn5g4YDliqsOM7eOlfe9vAF&#10;FZum2UcCjYMcY4rcUAHivOy6EqzljK2jlsuyP6syfJ6WVYWGCobLd92S4ooor2T0wooooAKKKKAC&#10;iiigAooooAKKKKACiiigAooooAKKKKACiiigAooooAqzDNfKP7YHhVPEfwN1qJS4aOMS4Qbs+WQ5&#10;49Djn86+sJiF61498atGn8QfDTV9Phcqz2kwUD+I7GwOnQnArvynEewxdKrfaS/M8jOqPtMJVh3j&#10;+R/NRbzCdBtVGZ+AnckjjPoc19Ifsma2+jfH/wAOSwOVW5uVtiRgZWRlXkjg5IxjOSe1fM/2Y28g&#10;hkBUoeQQTgg7c54wc8/hXpXwev49M+K/hzUJ2LLbarZsZF/2Z0I4wcDjPFf1Dm9P6xl1WFtXF2+a&#10;PxvByVKvCo3s1+Z/T9RUNvNHc28dxEcrIoYH2IyKmr+T2rH72nfUKKKKAP/S/fyiiigAr8wf+CkW&#10;s38PhvRdFhk/dTXO7anDZWN+G6cMPTnrX6fV+On/AAUi1oXvizSPCysQY4xcMMjaAd6gnPbrmvr+&#10;BKPtc3ortd/gfLcYVeTANd2l+p+ai28rQFFwVLbsDnk8jnv17V+kn/BN3RA3jDX9QlGTb20ADZP/&#10;AC0eYED3yOtfnBG0iyJMg43fKW64zyCADz/Sv1v/AOCcekiPwzrWskENPLHEQeg8oN2ycda/ZPEO&#10;v7LKKqj1svxPzjhqDnmNK/c/TeL7uatjpVUcLgVZHSv5ssft0dkLRRRQUFFFFABRRRQAUUUUAFFF&#10;FABRRRQAUUUUAFFFFABRRRQBCpk3sGAwOlTUUUAFFIWUDJNN8yP1oAfSA5pA6noaNyigB1FN3L60&#10;6gBD0pntTz0pD60mB4p8UraVZrW4gJUuGiUDoXI+XuPmwWwO/Q15KzySKcMG3c7BxlV6YB69WBx2&#10;XFe1/FiFm0SG4IJWCYSNjHQKwHXPc+leKEyeb5WzoSp4GfUdWYe/9B0r1MPO9Ox42K0m7CTRCWFr&#10;YH5GQqzDld2dpODz1OPrzX1P4fvItR0i2vImDLKisCDkHjrk18tMHYKRw8nyk8fIX4DMCCCQCQBg&#10;c5P3a+iPh5crd+FLGdUEQ2sNg5C7WK4HtxxWWL+FHRgu531NcAjmnUh6Vws9EhKp0I6c1+W3/BR3&#10;wxcSaBo/iq3YNDFM0LKeADIFVfz5zX6kkc18u/tbeBJfH/wc1jSraMNPHB50TcZUxurnBPQsoIr2&#10;+G8esFmFLEN6J6/PQ8HibDe3wNRLpr9x+H/wb8PSeJviXoejTIHjuLyEOSQMqCAxwc7uGBxX70wQ&#10;wxxqsYwFAGPTAxX5b/sM+H31Lxne+KpiGgtLJYE+UZWaQo+eOoVP0r9TkGR2r+SPpYcWf2nn0MBS&#10;ldUl+L1Onw2wHscLPEPeTt9xIFGKdSDpSbl6Zr+THdn6Yh1JTSy9M0m9fUdcU405PRIHJLccT6Ub&#10;jWVdaxpNlJ5d5dQxNjOHdVOPxNNg1rRrlglteQyMeAFkUn8s16KybGcvOqMrejON5hh78vOvvNjt&#10;R2pm9MFs8UodT0PSvPlSlF2kvwOtSTV0x9MYGnbhTSc1EVqN6ozL2EXUMlv03rtPuDmvwT+NekLo&#10;nxa8QaVIohEV7cGPHC7POcrgDoDwa/faQEAMB8w6f/rr8cP209Ck0/4vGYDYLyxSZjgLl2mmBORz&#10;0Ccd8V/Yv0R86+qZ5UwTfxpP7j8s8ScOnSp4lLbRne/8E+fiHc6H8WJ/CVxP5NprMBfDNgNcQlRG&#10;FBHJ2MwAyOOQD1r9yIm3KGBr+WTwN4qvfBfi3SPGMbKxsbmKZRgAsEcO6/jyN3av6Yfh54rsvGng&#10;zTfFFg6vHe26S7kII3MAWAI7g8H3r+0/ErKfq+KjjKe09/U8Lg7H3hLCS+zqj0IHNOqCNs4FT1+b&#10;I+5CiiimBBKoZCPWvK/G+ji+0mUKAXQ71/Dr+Yr1cjPFYWqWwkQqRkEEV8bxflv1mgqq+ydeEr+x&#10;qKaPjuUKhVc+hH161AXD4BA69T1z3rqvFOjf2Zq0iMAiSHdGPRQB6+/865EBHyzdG5PT8enrxX4H&#10;mEOSbP1bC1lWiqiHnAO0Ehup4qEBCpAPX26Cpt+OTwzHp3pGYAfIeOp78DrXnXOxeZC5dVHlYyxx&#10;yD1P0pR0AP8AF14I6expWkRQQxHABwT7/L+Z4p7BUJJ7YXk+lNLUL+YwqqIVznB/nzSqqL046jnp&#10;ScDMZwMDoaG2ZOD0HrxjFQupSGOQrZ5BPGTz+I9h1NNKpgoWOO/vjmpQocBVIyvB9AO9MEsfDbs5&#10;Xqfbp+tVp1AjVhtQliu3OAvOccHHvz0NODKV2r1wR7Zzjr14IIFWA4XCZBOc4zz3x/I1Vd44cux+&#10;TqcnqAcfzwB9TVLyM2AZAdw7McEgjBPHfHrTsBTlTlQBkEZyATxTmUEGNzjD7cg984/TP54oQkSL&#10;vwvRvTOeCB7Z2kVNl0G5KwKEQ+YGyzKAThjn3+n8qI9qKsa9Q3Hytj8DinxspA2EdMgnnt1AoZW3&#10;euOuD1PG0/zq46bkjUVVO7JUcbevPODwfX+QxVhSirlmzyAPlPOOfyqARAvjIOWCj6n5jkfQZqXO&#10;Q28Dccqc46r0/Q4ppqLvEiR0vhzW/wCxtQS9DHYAfMG0jK4z1x6Cvp3SdRjuFDRHKkcfSvj6KaCJ&#10;FkY/LnLcjAA5IP05Nes+APEixOmlXTfMc7CeOSclT/Svr8hzSeGqxlA+Vz3LlOLrQPpBTnkVJWVZ&#10;Xiyrwc1qBhjNfv8AgsXDE0o1qezPhJKzsBUHrTSiHtT6Q9K7fMk+LP2vfgbJ8VfAU95pAJ1DTkaa&#10;32jLMURzsHPVmIH4V+COpWcsMs+kTkxXELMkiH5QpViCpPQEZr+q+4iWdTG4zuGK/EX9t74A3Xg3&#10;xEfilotpJHY30pW7CkMsUjFER+hwJNxyPUCv13w24mVKf9mYp6P4O3p8z864qydQn9borR7+p+fg&#10;hERzFJtKhVBDZKED7w4AxnqapNCrq0y8luTznHoCR1GTz9auy3vlGOckMq4YJxuIAI64BBPc7ee/&#10;aq888gBjVtrbWDY4znH8xxjAxiv3RW3R8Xr1J5XZElcOIyCVYLyRgd853Djg45xjOKFkZ4vKkGwR&#10;qTncGO5ACAOQCDkZX5gDk9zRGyRx4ZsKAMHhtuDxn068VE7TFSjgIEbDsQAeTk/pzSkJVHtYd8gC&#10;ys67kO7jHOCQffJOCOOnFVWLlMfccM33jknbzjkjOD14571a+1M9yrL98yDB4H3TuX6E8AH0AqQJ&#10;E0WEYEMxDPggdRtOOoA5HXJPUU0WtNWQKsspHz4G4hgrZ4yOc5JKnPX6+gpPLk81gSWCK3y88ck9&#10;s4wTnj0z1NIElXzG6bycE4JwvGcdQQCOalAOFlAwjbuAMtlty49cnGeaTCU+wwNJD3wGclgOOBkZ&#10;5xwOnrnmrMt2qF5xlGBIOPQZGOD1yF/EmocXBiWIbR5gCAHnJA7fXAH1psnnyAyJnDjeTnJZ88uD&#10;2IPT60rGd4vVoZJdzyzi3Ayw27UyO4GBnpngZ9hgmtQRKjOYDvjRmZQSe4AXgZI5z1P0zWcQ4kaa&#10;RVBK4C9hjp175zj1Ofari3E8rsyPs88cHB3Y6rnGDw3Qe+emKmY5a/CMlcOjiRiEjYc8Z28kj5T6&#10;jp19x0qOWaQpIluNib2xggbiDuH5DOO4pzzLmTyvkBHzEEcd2H+0SN3fJ6UrxFN8QDYbBUbenI24&#10;z820jsOnSktidBYn8ydURiFYqQq5PQkgYXHYnrVaU7SLWTMe0jG7/e3cjsMHAxVi4cRxblyvzblG&#10;QFGQecDnPTk88cVDJc2k255vugktvOXY9F4x3LHOOgHUUFU1fYa0xWaQxgYwpIY4G0NtO7B6A8f3&#10;s/MadDN50OEypQHdgEMwfqzduCThaRZZGYo7lmzh9+MhSOCW5UgNxg9DzRbQSmFmt8nLMo4UHn5W&#10;Gc8nbxiqSLmyyN6sQwIfO3cpAI2knHPTg1J5rIXuUbesYZmGTycgcgdh3psDkQ7hyXAOMZB7HPzD&#10;7xAJ91pLKwbUJV02EsJbhvLTvu3DI6kde+cD3qKtRQhKbexio3dj92/2BvB0nhr4JW+oXWGfU5pJ&#10;hhcYRXdFz6k7S30Ir7rjRccCvO/hj4asfCfguw0LTYxFDBEoCjsWG49MjqfWvRV4r+Rs5xf1zG1s&#10;U/tSbP2jJ8P9Xw1Ol2RJ0ooorzT1QpD0paQ0MBu6s2/l8tCwPIq87oqk5r5w/aC+J6fDvwTcanay&#10;ot7NiK1RsktKeen+yuW/CvKx+IklGhT+KWxy47GU8HQniq3wxV2fDH7VHxYHjHxWvhXTXLWWlyfO&#10;ytlZJiFIYevl/MvHc18kZOwqvTlfz6flVuSSRZRJKzSHdy56noOfcgH86hZyiqoGVXjOcHJA612U&#10;IRpU1Sp7L8+p/J2eZpUzLFTxdZ6vb06EQV8qqfdHJHTtT8yugYHqdnUfUfp0qYSJJuQ5BQbse4IG&#10;Md+KimJ+ZyR16Y6en6GtG7nkajo13blK8DjseQfb+tSSqFLJnBbcTzkZHTB96gmWMEKOp3A98hTg&#10;cfrUpjZ2TIOc/e6gnP3se/SlfXl7lWtqyzpthc6newWtsm+S5mSKJPXeQv5cgmv2h+CXw3g+Hfg6&#10;10UgNclRJcSDnfMQAx+np7V8Yfsi/C/+2dWn8earATDZt5dlnBQyfMsrY7lcAD0P0r9Pba2CIN3X&#10;3rx8TzYutHDQ+CDu/N9D968NOHPq1H+1cQvelpHyXVl1EUdBU2BTUGBT69uEOVWP1YKKKKsAoooo&#10;AKKKKACiiigAooooAKKKKACiiigAooooAKKKKACiiigAooooAgl5YVyfiuylvtBuba3YI7oyj8QR&#10;XWSjvWZqbS/ZHW3TezAjGcVVN2mpI5cXTVWlOnLqvzP5jfH2jzaR8Rte0qfra6hcxBhwcpKwOMdA&#10;R2rlNNkltNRjvJ22mN1beeq/N8p9cjqPevaf2jtNuNH+OXieJo9rXGo3FwP4RtkYndn8K8MkaUR/&#10;aWk2nKsOOePU/hkV/WOX1XicFTnLrBfkfg9ZctZpbJ6fLQ/qP+HOpLrPw+0LV0O4XWn20oOMZ3xK&#10;3Tt1rsq8L/Zq1e31r4G+Gbq2beE062hJ94oUQj8xXulfyrjKbp1p030bX4n7zg6qq0IVF1SCiiiu&#10;Y6T/0/38ooooAK/CT9vjV59Q+NS2k0flCCzUDIHzoZZvmDfe/h6cV+7dfz/ftwX5u/2hL6Et56pa&#10;RhTj7n72Ulf1r9D8M6XNmvN2iz4njl/7LBX6/ofKk6FJEyqrICc/MOT/AHecjOPUH61+4P7Aln9l&#10;+BFtIAMvdXB3D+IeYcH34r8RDcGCVvswIXDIX4Jw64fP+8C3I56Ywc1+8H7D9s1v+z7pBI+VnmI9&#10;SDI2CeK+58UKjWXx7OS/JnynB0ebHxl5M+uhngVbHSqwjOck1ZHSvwRn7AtkLRRRSGFFFFABRRRQ&#10;AUUUUAFFFFABRRRQAUUUUAFFFFABRRRQAVHJwhPWpKZIgkUqaAM2W5SCNpZPkC9S3QVytv478K6j&#10;KYtO1O1uCgyRFKjEdeuCccgj611lzAZk2P0Havy+/ac+Cv8AwieoP488NJ5WnXDsbuOPI8qRjw6D&#10;0Yk5HGDk964arU6ipTqcl9j57iLNcTluG+s4ej7RLfWzsfpnDq9vIPlYH2q0L6H+8Aa/CHSvG/in&#10;Qbg3Wh6tdWbFtzrFK4VuPlByTn36/lXq2iftRfGTTBskvIr7PzAXES5xj+9EY/1BrB4PG02/ZzUl&#10;56HxmE8V8BPTFUpQflqfsbHcpLwpBq0jArmvzg8N/trW628SeKNGmD4UNJbsGX0J2nBxntzX0h4S&#10;/aR+GXi7Fvp2pJBcEf6q6HlMD2BJ+Uk/3Q2fasJ4vE0HavS+7U+zy7irLMcv3FZX7PQ+k884pSeO&#10;K5y31q3mClHDhgDkEYweh+lbEdyjjiuuhmVKrs7H0Ks1eLucn8QI4n8K3xmGVELEjk5x9CP5181y&#10;l3uNszKUAyVCg7fl45wAD9Bng8nAr6u1y3OpabPp6ZHnRsu7jjIr5KLhoNsjZUkYJJxwTuwPyGOh&#10;J6cDP0GEleLSPKxuk1LyLARxJH5ao2WLNwCSwIT5fXJHHPPPy8V7x8LJifDKxPIJNsjAHGCASDgj&#10;qOSa8D81nYuGDNtyCCPv9Qeo+vJI5I7EV7Z8KpB9jvARyJwSRg5LAcsQWyfeqxX8MeCl7x7JkUtM&#10;XkZpzcCvNex6gjGub1+NLiwntHAZZY2Rge4Ix/WuhYgDNclrNz5aknnFfK8W5w8twcq8XZmlOiqr&#10;5WfHX7P3wff4Q+Fb3RrnaZ7q6eYsuCAuAqjj2Fe/RqVGDT5Op9MVEoCDIr+AuLc9r53mNXH4p3k2&#10;fQ5Zl0MBh44ensiYniqhYZ5qZ5cDoc9K+bvjV8brbwNYnR9HHm6vMFKRkfLGrbsO/oQV4Xvxng0c&#10;L8N4vPMXHBYJav7vmY5znVDKsPLF4l2R2vxH+L3hH4d2/wDxMphNeOB5drGQZmJ5GV/hXjlj+VfC&#10;njX4/ePPGLvHDcHTLN8DybVucAk/NIRuY+uML/sjknyLUNRutUupdW1S4e4uJvmlkk753Hp2xzgd&#10;hx0FZJvdPgn8uSdFJYKMkAfdPav7Q4K8H8DlVNVK1L2lTTV62Z/LvFHiNmGbylRwjcKfZaO3qSSY&#10;uJBeSs0xOdzSEs+PrycUeSsT74gUbcM7SRyD1Bzn9aqxajpty2+GZWcqCFUj5lqxgDG8nA6/UDp+&#10;NfptTKYUY8ns9PNH57UxWIhLmcmn6s9a8H/Gj4h+DZIodOvnubZSGMFx+8BUdssWIz7EGvuz4Q/G&#10;LS/ilbTqIDa31pt8yMkFWDg4KH7xHBB4GK/LhgxbbG2DjjPfBzXqHwg8WnwZ8QtO1abJgnkFu+3h&#10;cSfICc9lzn61+S+Ifh3gszwVWth6SVSKbulbY/ROCePMbgMXToVqnNTk0telz9aUYH5emKkyM8VS&#10;t5o5olnhOVYAg+oPIq0rEnOK/h6vRdKThLdXR/WlKoprmjsEnXNfld+3vazW/ifSdTBURtAI8k8g&#10;q0jbhnhRkgbvXiv1RYE/NX52/t7RyWvh/Q9Xil2Ol60YKfKy74ZeeMNg9Dgjjv2r90+jfi/q/FtB&#10;fzJo+O48pKeWyb6NM/LYyIGQwptyD153A9zkY4HGK/Y7/gnj8VF1Hw3efDG/bEulfvYAzZLJKzsw&#10;APQJgA46HA71+O1xAOGhYiTbgs3IYseOmQOmDXpnwc+IGpfDLxhY+LtMZ825AZcEEowKurfRSWHu&#10;Oa/1p4lyZZvl06MX7yV19x+JZTj3gsRDE9L2a8mf07xurNgcEVcrkPC+t6f4o0u28SaPN5trdxLJ&#10;Ew6Mrchh9a6oyYwMZr+aJR5G4y6H7NRqqpFTRLRTVbdTqDUbnsarTx71I61aIJpu01jVpKpFwlsB&#10;5H478Pf2rp7BVLPH8ygdT22/jmvnV1w5QcjJ46c5wPyIPHevsvUrVpE+X1ya+e/HHhwWF2+pxZEc&#10;hy4XopPXHsT19+RX4VxXkrw9eUktGfY8P5lZ/V57HmW05ywIOcevJx/hSBMllK5BwCM+p7VaIKFQ&#10;zNx1HHb/AAz1qEjMZXdlVOAQeeOfyr8/dPkbR9wpDNrbdzANtGCex9f8PakYKQAOwwO5/EfSh1B4&#10;IOCGHuBn196QKclwD9fXPB59sc1DdikDy5Xp8xHU+4pATuIH3g39OM09gQhc5GOSM+g6VDIfLjJV&#10;jnsM9znH8qGrFCuS4UrgrnnI60g3tz/CPz//AFDtQJDI+yM7gGB65wPWgjCiTJPX37U0ikx0QJVX&#10;KhWOM/5+pNJsZRtiGAuAMjPHHvzxx+tOLgR/PkKep9AOarllKB2JC4PzA8DAGce4wefWp5nczkSQ&#10;BjGEVejA/gSfl69hxn3BpxRZn8pxwBg59u345I/GhUVUCknncc5xncMnH04/AUnmJnCnr8zf72Af&#10;yxijqZLsNiR2+997Cklu7c5+nT8sVInzP5oB5AYj6ZGKhWViVMueMfe6A+/58fjUkcgMwI4DDJ56&#10;cEn8AcUTbNCugKNvAJZE+b32knHQ/eJx9BWhsfa+fmOQOc4OB1PPQ/5FUURxFtOSQg+UNnIUAEZ6&#10;A9v0q78+7aCehOCeu09c/lTUmY2Iv3iJuOSeSM+o5yfxz+vrVqBjbyiRNylGH6dP1wc/hTGkU/Jk&#10;FWxj1JPYfzqHeWZZGPr1PXGTn+Q5rqp1pU5c6JlBSTiz6S8E+I0v7FPObM6gBxjGWxyQPcg4r1aG&#10;VZU3Cvi7RtYn0e/EtqjOwBDJ2YEqMZ7eoPbH1r6o0HWbe+tkmt23q/Qjoa/WODeIVSf1eu/df5n5&#10;9nWWOhNzjszsl6UtRRyBhTt4xX61CSkk0fPPsRsDnFef/Ezwjb+N/Bmo+GLpN6XcDxjpnJU4wT3B&#10;r0TBqGYErWtKpKlNVKe6dzHEUY1qbpy6o/l9+Lfwq1b4SeOLvwlrETIse5oZJf8AlpAWZUYY4z8v&#10;TrXl4UeWJIk+7ggEgtn+Jvp2r+gf9rr4Bab8W/AMs9jEo1izINpJgglskBXI5K/MTjpmvwV1a1m0&#10;6Z7W9UobWQ5VuMAHLKD0zz0BNf0zwZxKs4wqU9Jw0fn2Z+P5xlzwVd03s9jNFzE7rGoCg5Cb+doB&#10;/HqOOi471REkiL8w2jOQDkk4z19Rg4/CrH2SOWT7QdyxqfmzwSM8de5Byc/WlmDGFpZCJAyuUC92&#10;bIOB9c/lX2kTy73dkZsSGRQxGShy2fXnb+fAFXz5yxFjgsPlJODjAyCcAZZsHJHUD2qWVVLbiSFA&#10;IDEdMqSvI6DuM0zd9plCygDuqr93nGSBgY4HrhRx0FUauWlmBeQlpZPmLnkEjI6cc8DjgEdiR3zV&#10;uSNoVWLKBdhkIGQBjJC/N0zx68nr2qlNOjT/AOktgghHdQBu2ng/KAD+IY+9L56ykuyeWWAbkJgj&#10;HB+6O+O3fmkyLNblpZUuI90SLGkSDhgcMVVQQfxzz6nPHQWkZWjkkONwDgrjapTHJHuRwKqB0XKM&#10;5y4yxGOGJyeg5+oH86SWT7PEXVGy/wB1gTtK4I4zx26dqm5jU1egl00EjbtuQSU25+Zlz8oB6ZGK&#10;fFOEk2RELiPAIPA54Jz3ySM1HEsrnzom2TK2Qev3iFwOCCcHtk1dAZItrkqDkqwOFKkYyRgk+mMg&#10;d8UwdlGzI3iSRg0KYRMBQTztXH8R7nntVXzpY4AI4QdzMV3ZyNw2gnJ9Dkc9ammkWKQ7iJHZxyuM&#10;jsQCVPRj+IpkFzIFeBA5VzhkzuyN24DIUHIK8/nWWpcUraibhNut0Yk/LgcjDE9/+A+tVJJbfeoY&#10;gKScq/bjhs9h8x49qQFkbyY/myQC2cjpkYP49PWka3jUGOR3JBwCAOOMk++B2PBrWIQSTuJG8bxr&#10;bH7rlVPUdzg/hjkdK1IHWZiGUAMxb5skLuGCwwDuBJ5GKo3MI8sSREAndk4xnr09Bt6D/wCti/af&#10;vYzHkvs6hOuCCOw45z6Y44zTlsOcla6FPIKL8qttJ78qMKN2F/2skDB69K+i/wBk3wj/AMJx8b9E&#10;sbiHzLe0mMzAjPyxgj5tuzjJA5z9K+dVy0qiP5XUFihByy4xwP8AZHqcj5jX6j/8E4/As02oat8S&#10;ZAoiAa0izncXPlSsQOm0AqM+pr5LjDHrBZbVq31aaXq9Dty2hKviadNLdr7lufrfaIIh5Y6KKvGo&#10;EOcHHUVYIzX8t3vqftkI8ugq9KWkAxS0DCmP0p24VFI+BnFK/UDIvpY4oSW+vHrX5I/tR/EC48Ye&#10;P30W1kP2LSgYgrDj7Rl1dunoAoNfoZ8dfHtv4G+H1/rsoIfb5MeMf6yX92h59GYGvxXkup3eWe4w&#10;8rtuZyFy57sTs79e/WvIwa9rXni5apXSPyPxOzz2NKGWUnq9X6ETsftHDkfMNp7bccdvSm713L5A&#10;xsyBz+ZOAv8AOiQmRTtDK21mz+HHX2H61GSfmRDnkg16Wi1Pwp33EA81NzfNnPHp/P8AnT0UHg9S&#10;QTnp0yKCWLFzwM4b0Bxx0pzSo2YzltwCgnGQO3T05pXQBJMdn3/lGCevGevUn+lb/hnQL7xLrdn4&#10;a05gbq/mjgDgEhd7Y8xsfwqDkmueA+8VOMBiePTp+lffP7G/gCG7ur34h3iMHTNnBkYBUhWdl+hG&#10;K58ViPYUnWS1W3mz6DhnJ5ZtjqWE6N3fotWfcvwy8F2fgjwlY+HLSNUFtGA23OC55duf7zZP416g&#10;AOlVLaIIgGMVdpZfhvZU7vd6s/q2jSjShGlBaJWQUUUV6BoFFFFABRRRQAUUUUAFFFFABRRRQAUU&#10;UUAFFFFABRRRQAUUUUAFFFFABRRRQAx+lUpiqRMSM4UnH0FXHqrICBu9AeKL2M5b6n89v7YAni+P&#10;WrLMrZkGQCOApZsYr5reaMoexGAR2xjHoa+2P2/IYrb42x6jbqQZtPVCMdTHJMc/myivhxiiSllO&#10;Q+VCgZOMFSR9Dk/Sv6n4Zq+2yzDzat7qX3H4LmGH9niJxv1f5n9Bf7Ed1Fc/s7aMkWMwtLE2DnlH&#10;INfWlfD3/BPe7gn/AGdre3iZm8i/vE+bGcCUgfyr7hr+ceIo8uZYlP8Anl+Z+1ZI/wDYaH+FfkFF&#10;FFeMeof/1P38ooooAD0r+c39qO6Go/HbxDdxyeaY5WRTgnbtJLLwPf0xX9F8jBY2ZuAASa/m9/aO&#10;Juvjt4jlKqcXrpu2g5VGYAHkDoBzX6f4WR/26rLtH9T8/wCPf4dBX6y/JHiEUHnKZ2G5F4JwWBz0&#10;BK5GfxFf0X/sxaOmifA/w5Zr1a0jlbjHzSDcf1Nfzoi0EcQjkAYoVJGQcZ9/8K/pU+Btqln8IvDU&#10;MecDTbU/MSTzEp6n617/AIq1rYehSXWTf4HkcERUsVJrov1/4B63Ug6U3AzTq/ET9XCiiigAoooo&#10;AKKKKACiiigAooooAKKKKACo2crUlVLkO0bpE2xypCtwcEjg4PBxQ3YCSOYSdMHtxzyKmDAkgdq8&#10;VY/ELw1KIzdf25ATmTcoimUgZO3aAu08cds+1enaHfXV/ZrdXUTwM4B8uQYdPZsEjP0rJVU5ctgN&#10;2ikGaWtQCiiigCJh1Ncj4j8PWOu6dPpuop5sM6PG6kfwsuDiuyxmq88QZc5rixuFVeHK16Ckk01J&#10;XT3PxV+OPwmb4XeJ3hgWT+zbr57VzghTkkxMR1KAjA6leexrw1tpcA4XkjA/Kv2y+LXw20r4ieGJ&#10;vDt+m3cQ8cqgF42BzuQnODjI/E1+MuseH9X8OarN4f12Mw3do4jkTIbaWAYfd7c1lgMX7W9Kt/ER&#10;/NfH/CrynE+2oL91LVeV+hhxxbieB068/dIPHX2qUPazyeU6luOc8Zz64xTQHK4U5yAAMHtnP6Go&#10;XXkkcAgHPseld6k3pf5nwXtLfC/xPS/CvxO8feDriG40HVriNIl2rFJI0kTA/wAIiZtg/AA+9fZv&#10;w5/bHspdmnfEa1a3dztW5tUkeI/7yDcy/wDAd30xX5yhWTOWIUkZwevpzU5ZsMknzMzc5wSe5z6/&#10;jXLXwVGu9Y2fc+pyXjTMcsknGpzLsz95tC8VaZrtumo6TcR3MD8K8bBhyQOvTPt1r5vu0jtbqW3V&#10;VDxM4wAQcsATjkHjOR1wSfXn86fh18TfF/w5v/7Q8MXLKrkNNA3zRSAZJ3L2Hqw5HAHFfavhz4oa&#10;H8TLi41CDfaXBG6SGQFimVIbB24I4HQnaOvcVng5V8DUcZy5qbP2bJ+NMJnMY05y5aq6Pr6HfxyS&#10;Qvkf6tQCQxPTdn+EjqMH17duPXfhXcTCe6tJHBX5GVRuboOoLEnAGP8AgWa8gJZoxIFIBJ+XkDcB&#10;nG3HUJy3uCB8wFdx8OLiKHxWsIyrzQvtUludrgt1UdnB988cCvoFJTpSa23+R9VQclU94+mk+7Ss&#10;cCmIfkpSeOa87mR7JVnl2xmuA1e7HmeWDzXV6lcbFIBrza+nMk3zDBr+bPGXiZ06UsJTZ6+Ao6qT&#10;KbHdUDsVBIHSpaxNe1ix0PS7jVL9xHFbxvI5JAwEBJ6+uMV/KmBwVXH11h6KvKWi9T2cTiIYeDqV&#10;Hojyz4y/FOH4ceHy9vtfUbvKW0f3wGx95gDkL/Xivyg8XfEAnV7nVdTlN1f3D755CDt38Z79OMD0&#10;q18b/jBqHj3xRd6hbSkRq/lwbiv7uMElBx6g8+9fNjTPLMJmBYMATu78jP65r/TbwQ8EaWW4KFfE&#10;q05r3u/ofzDxbmtbPsXJ1ZNUVoo/qdZf+JdQ1PdJO+2MBQFUHuABk+2fzwKyI4jcO3nSlQ+RkHdg&#10;ZwDnoM4HXHXjrVP/AFwkQBWPHA68Dr+oB/PtTnHnTCAkf6wqMEE8gEcD35Jz/Kv6twvDmEw6ShA8&#10;elh4wtyoRbi+tmLoxQKm88HJ4Hft1zxXe6B4vkgWOC8LNC54yOdwGcj6nArz2S1UkRyKA8oXOT3P&#10;UEqepBBpIwykRqSoUhcMOVO4nAP+yCD056Vx5xwvhcTRklGzFiMFTrwamtT6Zi2SKsi/MGAcfjn+&#10;f9ahK5UjlQPm4PQA54z6Vyng2+kmsQjZMkLlSMg/LtAHH175NdfnJ2sp4B3Z4OT/APWr+bM6wX1S&#10;rPCy2X4nwNWlLD1+WL2P11+FOpDVPh5od3uDl7KAkj+8I1DA+4bIr0YdTXgn7OFt9m+FlhySWLMc&#10;54JPbPavelr/ADX4yoQw+a4qlS2Un+Z/bnDGJlistw1ee7ivyHHpXwN+3l9lb4eae3DM1+F3d12x&#10;uRz0GScZJA96+92YgcV8Aft6X0Vt4I0e0QKGl1AbiQCSvlueO4wQBkc1+geAEHPi/Bxj3Z5/HDSy&#10;ypc/LeUsxEc6DbuC7jkAjr2OCOucZ4xQxCSBGUJKCxYBeW3Ek8gdQRj8cUxZEdUnWIDeBwBn7vBw&#10;e+GOOc9vSpYdsR80DhtrE554B9cfxHJ5r/Z3CU06cE30R/O0m0+U/WP9gv46PKsvwi8SXAZ7VQ9m&#10;zcAplUES5PJBJPA6V+qUT71Dgda/lp8J67qfhTxHp/ifR5Ql7pk0c0LHBUbSDyQfu569vev6J/gb&#10;8XNM+LvgOz8WaSCnmBlljbG5ZFYqQccds9emK/EPEPh2WExP9oUI+5Pfsmfo3CGcKcPqdaWq2Pd1&#10;9adVKKWQ4B7mrnavzRH3ad1cWkPSlpCM0xkTKGGDXN6rp8VzGY5FDKc5yM+1dTtFQyxqwxXkZxlV&#10;PH0XCS1NKdRwd0fI/iTw7caLcZI3QH7pA6DPQ1y/zEfvMDG7AxjHzEj9K+rtc0O01K2eC6XcpH5f&#10;SvnTXtCutHuDDIMoclXxxivwHOcnlhqji0foeT5ssRFQq7o5ZQ23IPPA5pm50LfKM4yfU/Nz+lTO&#10;wI44zTDwSG5Abr+FfLyjZ2Z9I3oMDCTjP3vb+9x/jTl3kDB27SRkD61IY3Q5GAx6emKikZ1DbOCu&#10;7HHAx/OpfYWjGLzhieDyBjpTgSML2YenoeT+NIVdSBwcZxweBjpx70oEhQgNk5HbHGaJtxZSGeZh&#10;QQenOMdc5H4+v0puJC4BflQCCFIzn73zY6HuBSlSyZ4YnIyOtSssRQoQCMHjHT6UP3VzEtFcM0ZL&#10;xY3PyOOSQSOQffjp39qGVpF+QfIM4JXoOw/nn61IEIDZ4KkHj+8CD0+tAiLEIoCndwOcE8HP5Dkd&#10;6SfYi1tSFw/DZwCQ3Awc4A79uDTyCHMZxgsc/Lzktg5PoTgfQUkKpGiMg3qFGATnjqST/n+dTbCy&#10;EEDcwzu9wc8j6Grsyt9iqZpWDNEBt2lh8p9CSMfXHPXnip/mRdo7naM9cA4OT2HcGngRmQFcAnke&#10;hxjGB7cYoBZQEGFIwSMfN7DHvzRqRJAxuBCFPODhsdcdSc+m4/lUbMFdmnA2hW34Xjk5Ax9Ovuae&#10;6kr5at0O04644BU+v1pXJ5YkDa3zY55bA/kacndWEkPLSK/UjHXHPb/6/Tp6V6B4H8SPYXhs71ts&#10;cuARjhG42/gQcfUV50okf92xBCnBx/fAyPw7ip0IGFQhRxnGBkths88DJ6Y6E134PFSptJM5Mdho&#10;16TpyW59nabdLJGCDnNa4IIOK8B8DeLJGddKuWwxLbGIzkAZIz/s/rXt1nciQc96/ceFM/WIgqFW&#10;WqPzTH4N4apyM1h0qOUErxTgxxTeWO1q+8OBmZc2Md5EYbkblbIIr8qf26P2aYBZn4o+CYQs2f8A&#10;ToVwDIoX76kfMSoTBXJBB6V+tXlLjFY2q6RZajb/AGa7QSKecNzzgjv9a9fJM5rZXiY4mi9unc8n&#10;NssjjaMoW97dep/KiLqKPBZQAjdGHOMHA9OMZ+tVZgLd9rEmOM7iSOMFSM49DgZ+lfc37X37Ot78&#10;MfGF54q8NQn+xdTd5NgydjlAXB9AWY7f9ogV8MXIlKtBK6liTlwePL5Az9TyK/qTKs3pZnh4Ymk9&#10;GvufVM/IauHlh6rpT3W5XtFhjX7PkK7KcnBPAByDn0HJ9frUiQFiAgMmAB8qnIz6c9wR2xzUUyvK&#10;zSQjcwLY2EEY/h4HORyafE0pChlAj3Nk5+UMVzgZI5zz19q9e5MmQTbmUzT7GbHmY4x68YwAD0Ax&#10;nI9KmEESykl1GBlTkcnI4APHT+uM4FXFhVN8B++pjD8gcN8vuNwOKqOjSyearfOSOp4GR7cnJzx7&#10;9D1pPYfNfRljcm4ElQVG0nB4AGMj64xyM+tPWSaSVZIlAXbtAUex7jB/Wo7NJXiABJQMxQEbduOS&#10;QAenHGPxIqaceWXeUYGQxBBzg+hB5/z71nYwnG0tCtHczABC4DqN5yCfmA4Oex4HStWCRVwpy2EB&#10;CtyMlcA/gecfWqIiEDhTgrDs2gELy2CeuQcjGccVMiSy7mmA+VNwUemflyc8YNVe24TSC4AhjLRj&#10;JXAwAcDaCBk+vGaqIQFLI4AjyPMwM56bfqQc5qxMjKEYqQ5Jwcj5VI5H5kn6HOahmiRI0iQbUkyT&#10;j6DHHoTgg55HpUgtriSRq+BO37slVTIJxj07DFPh80SR24KkIWKgjGMHPqe+agIhuo4+S4xn5epG&#10;cMTyMEcADHerohzbCRdv3iGz79Mep/veny46mrvYJJ2syLem9n3n5CcAZPPv9R8o75x1FKsbGeWN&#10;3TaOWIXn5MAnoWz3PHXJOKcqF41MhyWBB5IJJbk8egAyCDyfyr3Bd3dAQo+X5l4+Y4AUc4PfHvSe&#10;pUUrcppRWkk06wQrmYtHtKoSGJ4B24UkndySQPr3/ow/Zn+GcPww+Fel+HxHsnMSyXGO8pRQc++A&#10;B+Ffhf8ABHwvY+IfHSanq7+Rp2mI93cOgBKqnIUDoS77V+hNf0JfDXxVa+LvCNj4hsVMcV3GHCNy&#10;Vz2PfIr8J8Vc8U3SwNN6X19eh9Vwa6VXFTg370VdHpqAdPQVLVaPcOfWrNfkx+ob6hRRTWOBmgBC&#10;DiqF7OYosj15qyzPg1wPj3xPaeE/D114g1AkwWcTzOFwWIVScKMjJ9BkZrzcwxTpU2obvT7zOtUj&#10;ThKpN2SVz87P2w/iBJq3ia28DWjP5NgBPMOgeRgCuM9SoOR9a+KPOjVQWPzL94dRjkcfp+tbvinX&#10;LvxFr154gnkaU3dwzoXJLbCxKg88ELjjsOO1YhBGJcZwep7kZxx+NdGHw6w1KOGXTX5vc/k/iPNZ&#10;Zljq2KqPd6ei2D76ZkHXkMR+BH9PpTXXB+UqCPm7Y+bmpFSN4VUscbQfpz8xx9KjxlDuHOFAHscn&#10;P5YrQ8FsNoADlcBxj0PtT1CyIZpFGFx054H+eaiwChRyR3/KrlsDIXUfKM7SO3IyB+P86Ul2BbG5&#10;4b0PUfEusWmg6DEs11dTFY1PGcAsSSewVTx34r9tvh94K0zwR4YtPDekgiK1j2gtyck5JJ9STzX5&#10;/fsg/Dv+1dZn8baijeVZfuoO2ZWXD8ZP3VYd+pIxxX6fWkCtknvXk4l/WcVGjF+7E/oDwvyNYXCS&#10;zCovflt6L/M0oUKoM1NTEAVcCn17qVtD9SQUUUUAFFFFABRRRQAUUUUAFFFFABRRRQAUUUUAFFFF&#10;ABRRRQAUUUUAFFFFABUaSB/u1J1pAoHSgBr9KiZcrmpiMnFRSnapAGaCZJNan4k/8FC4YU+JWmTw&#10;LuElqUBGMbg7k++clPyr4CVYYoDg7QQEGPUDaxB/DJz68V+n/wDwUZsrUTaDc28ahzMwZ2OFwyuQ&#10;OM8k+1fl/JHK8r7tqKTh16EDGMjOffnNf01wRP2mU0NNv+Cfh+dwccXUXmftN/wTcvo7j4Q31muA&#10;0F9LkZ5+c7yce5JxX6K1+VX/AATJYNpviclgSXgbAOe8nOO1fqrX4ZxlT5M3xKXe/wB6TP1Thmo5&#10;5fSb8/zYUUUV8we8f//V/fyiiigDO1d0j0q6kkOFWJyT7BT9K/mq+NN3Fe/GHxTNgvt1a6VBk9BK&#10;wzz9cdT6Y4r+k3xEQNBvSW2gQSZI7fKa/mb+JQP/AAsDxDDLuLDUbkhnzvI8x+ucnjueee9fq/hY&#10;kq9eo+yX4n5zx3L3qUbdH+hx08Sh0tgpLblGTt+bBPPA/rX9LvwbBHwr8Ob+v9m2v/olK/m0s42k&#10;uooy+FLqoHUEkDLf8ABz3981/S18MYxb+ANDtN2/y9Pt13DocRKM/jXf4raQw683+hw8B64ip6L8&#10;2egjqaWowTUg6V+Mn6oFFFFABRRRQAUUUUAFFFFABRRRQAUUUUAFIVU9RS0UAQm3gJ3FRnr+VPEa&#10;L90Yp9FFgCiiigAooooAKjk5GKkopNXVgMuW3Dj5wDjp7V8IftX/AAkTV9Gbxxoaf6Xpy7pQnBaF&#10;fmbpyWUD5fYmv0BbGK57VLOG6R45EDKeCD3yK8jG05UZxxdH4o9Tyc4yilmWFng6vXbyZ/P0AEAk&#10;jIKHgYOQOcdaHLMVXAwoC4PXA/pXvnx++G0nw88bzWsEe3TtTd5rY992C8q8YwASQPY14K6uCi5B&#10;YDkk9+xr0aNRVKUKkequ/U/k/NMvqYHE1MLWVnFtf8ErtuAyuD7U8CVpNyYJx37/AFpoCYyMAY5J&#10;579RUin5lDL8uThOw960smtTzxM7x5YbjCsp6DIHT8K0tM1a/wBJvY9S05vJlgYMrAjIYEde5zWP&#10;iNFCnaflyCODyOuTTghYF5MEgdQT/e9uKqGi5d0zopVZU2nHpt69z77+GPxKsfHNi0d4wiv4QDLH&#10;hQCqhcSKD2zywOQp/wB6von4fS/8VhBcMnlFo3R1bAC72VlUe4OBjk844xX5NeGPEWo+Fdbt9d0r&#10;AubUkpnOWBBUpwy8HNfpX8PvFela1NpGt2sw8qWaOHbvIKu8iIYzknOCc46k89KyU/q0nCD92St6&#10;M/fOB+I/7SpqjiZXqw79V3Pt5Pu4qC6l8pTinJINufXmsLU71Y0O48V4HEGb08Dg3UcrM/V6VPnd&#10;jm9Zvg58sda5R3DNuPNXbuUO+V5yaypsBjkdcYr+DuNM7qZpjpvmurn0uGpqnC8hzSbflHGeh96/&#10;Lf8AbF+N6alrA+G/hyUS28S4u3Qja7PtdY93sAd2fxr7M+P/AMULX4Y+BrzV7aVBfMmyBD/z0Ifb&#10;+OR+hr8QtXmvdUupru4lzcXBaR2LE/OTlucd88/gTgnFf1H9F7wp+v4mHEWOp3irct+/c/LfEHP4&#10;y/4TKb/xW/Iwmdo5JZHZsSdSNu4knd0PGRyRjofrU6xukjxSoCwG3YMAZI3KQR1xg/Uj3qvKLaKG&#10;XyWDMAWLZONucdx1waYttGlx5JkCNnc2TgbeoGRX+mOFw0KFKNKkrJH5c5JrUsvgbZiQQ/y7VA/g&#10;Hp/CGz+HIpssMqjZgoGJJQ/LtIOecdPvEUNAhGQylG7Kx3dcgYJ6jB+lXZoYpYvJWXzCuR8p4O8Z&#10;znA4Hf17Vq4WVzJztYyxG8cZ8xMARleQoJDLuBH1A6n+tXooTJN94iUjKsy8nHGSe3y5I9l/MFwp&#10;WQnJ3sfmGR90DGMn7o7juMVJZ3Kt+6Ykb2bYCxzk9uT9Nuf4geo4OVWXJGXKa7o9Q8AOfLnijAMe&#10;OSe3sPoOa9FwdgkY/wAR69xt71598PVD2MtyvAlZiR25HAFer6BpN5rer2WgWoLS3k0cIwCcK7AM&#10;QB6KSc9hX8rcd4uFPE1q0nZRu39x8BjaLr472NPVtpfefqF8DtNm0j4X6Rb3MgldrZJMjgfOAcf/&#10;AF69cGQB696ydEso9O0a206H7kMSovGOFGB/KtYttTBr/LriPGfXcfXxHeUn+J/a2R4b6ngqND+W&#10;MfyFOdlflt+3peq2t6TpAK5WM3GM5Yf6wD5dvA9Tmv0+l+eJ8HHH1r8bf2tPEUes/GC4treVZRp8&#10;HkMFOP3iSyEg8jHWv6B+i7k/1viiNdK6gr3PkfEnFKngVSfVnypDaTee2xyQCpIJGcfeHZc/SoUR&#10;ypikIVBypCg/K3zHJ3DGAM89KYsTw3QuG2/OGITkDcHx355HTNQTnygAgXzCOGQ4IK4yGAr/AFxw&#10;9NKCSPxH7bZpqjocAFWHUDk/KOSPXtX1V+yt8c7v4KeN449QZpNH1FkiuxvAVDuO2UZ6bNx3Y+91&#10;r5NS5aOXzA+GIDMc9ST79OP88VcVZTOH+85BHyd2xtXgdgBn/wDWK480y6ljaE8LXV4y/q4Ua1Sh&#10;NVabs0f1MeHdWsNd0yHVdPlWWGZVdHU5DBlBBz7g/wBa6PIr8b/2Hf2kxoF5F8JvGc6RWc526dI7&#10;AAOELOrFjx93j3OK/X+K6hkA+cEgc81/MWfZPUyrFSwtRaLZ90fs2TZrDH0FUvr1NKio0PHNSV4x&#10;7AVG/WpKKAKbRLJHhutcnruh2uoWrW1woK9foa7jAqGWNXXpXg5zkdHMItyWpvSrypvmiz5I8SeF&#10;LzRZ84MkJJw69R7Een+1XKsrMpkwSSQRyO/P8q+w73TIpwQ65yMV4n4k8CSRs91pgBzyU7ZHevxb&#10;N+HZ4WT5o6H22V56qiUMQ9e55NJkJyejEcf1qrMC4Y5x1wAfYnir9xCpYgk5yCVI5B6/XgioXbc5&#10;6jk9u/Tv9a+PqUHGR9RCaavFlbcEJ4GPmf8ADH+HFSKdseOeoIJPPPNSBIzHxxgkdP51HlBjOC4A&#10;AJHB71zTVnc1ViY5wSi5OOnFUhFGzMUy2T69/u4+nBNPxGrlyQuMYPc565/Hk08lFXywwC9h0Oe1&#10;PRpp9RkcoYq7KoJJbkHrnIxn2+namwNI0m5BxwMZ98joPoOv+JX9xkSbtpwfpjqePXp+dDMjINpP&#10;A3LgEDjkE+4I/PirilYTV0SMx2/u/mAztx0OOf8AH+XanphiAeNw4BOTyOf8KZEoD+VGRxwAM8YG&#10;f5Y/GlDRAK7YztyR6jHNEpCj2IC6Z2xKT1B6cg8Ec8j1HrircXnYwwYkFSRxjI+9+dVzgPjIUYxz&#10;2PGfy4H1pQyM23P3RgjoCW5xjrkdTWbbBxuWAQ7ZK4wo4PXDHjPtUJLDcqZLKo/UEcUYXo5B2k8d&#10;uf6UpODkHnhc459M4/GnFdwUbCqSWBRRgLwwOOmRj9KkeRdwBXbuJBHHTknH86rrIvGCMjjj7uMn&#10;n69/ypY9hU85ypH14H/6qNFK6DlvuXYLl4X8wEr8wxz0A6EfhjNfQXgzxT/alsFn+WZOGXIz9R7e&#10;lfO/7uVQOCo4IIwfrWjpeoS6bN5tsSJExg4J4A5GOueuPQ89K+iyjM5UKiqQ0aPGzfARxFJ2WqPs&#10;2CcSAVbx81ef+HfEVnqlstzbtkHqD1H19K7qGVZUDA1+9cP51DH0rN+8j82xFF0pcsixUEoyePSp&#10;h9aCAetfRJ9znZ5z488CaB490GfRNfi82CZdpHfGQeD26D8q/n+/aN/Z61z4D+KHiCNc6RcuTaT4&#10;yF3biqSE8BgqHJr+kfavTFeR/Fb4YaF8UvD8vh7XIRJE+cBvUqV/9mr7HhDiqtkuISbvSluv1Pmc&#10;/wAjWLp+0ox99fifzFPAqqI4VULkvlf4cluCf90fLTI44Cqo/HVTkY259Rk9jnPtXuPxt+B/iH4J&#10;eK20HxEPMt5mJtbnnY8fyhiwx1Usqkdzk14xJDNlbHGZJSfkZj3OAM/gCT34r+k8Dj6OJoxrUJXi&#10;+x+XVIuEuRkWPMtttywQg5LH5s88gDrkE59B1pzQKgx5O0B8564Ax36Hj19aznvftCtchTgISqnH&#10;AyCBzntz9c1HFIqgZ67g7Pzkj0xn/DgV3MlwfUvSMPMc4Cu28nkYVicDcxIwMHHBPHamvJvRWaRi&#10;JDuHAL7cYJIA7duRkYqQQJOnXOcs4AzwT9CevfqO3erG1goYbfLQFiEULvxlvmK7SeTgE55wBnik&#10;XGStZjFWITyCWIjaMFQeQNwJJP4VKsDRyBSvIOcEe+cZ7jvVYqFhZIm5CjAI5OTk5Ht2/LpV5U2S&#10;Eod68fKzE7gORzwRwQAOpwTxjBymutznnDzI5kljchx83KjgcBuc/TOM+wqpIJSSIBncSxBAxkA8&#10;jHbPI/CrU6oEIk3eX0bgAjLEHj19fQ8dqpOBHhkkG3dt3bs7mB+bgDnPHAxQpXV0OmnaxV8mQW6l&#10;2IHLLgDr2JB7dfzqVoZTaiIZ4IOOpIAGQQPQD8KtXbg8ttR2I77tu7KkbsdApGCCegqmXSOSUvvw&#10;CcEEja7Z57564q3Jtm7dx4gutrtbg7D8pHDZViD078VJDbrh4LkghiAF5wpALA9iepGD1znI7oiS&#10;F28v5SoCo2cfODwQT27/AEIr0PwnoTavMbq5XFtuJ2t3OdwU+pxwT2r57P8AOoZdQdSTsznxOK+r&#10;Qc5nqXgdLnRPD7RW5I+1yRPIg/iWMExDPOMbmJ564r9U/wBjPXLm/wDA1xpczbktLt44u2EKRSD6&#10;53fh071+YECuoUFQoULlV7KBu/pivuP9ii9lHibU7Bm+UwCRFHbDKjEn1JAr+U+J8c8ZTq4i/VP7&#10;medwLmU453CS2ndfI/UCJgR/nvVuqcHIq5WNGXNBSfU/pFq2iCkPSiozWjYinczCJScdK/O39sX4&#10;hOlpaeAbE5M5FzcNnI8pCwC4z1zyfbFfd3ifVrLRtNnv7+URRQIZGYnGAvOa/Dr4i+KZfGfiu98U&#10;TJt+1TbkjJLFUCgDn3xk+5NeJQl9YxjnL4af5vY/OfEnO/qOAWDpytOpf7lucM8rTEqw2jIK+/OR&#10;+GDT9vm5IGGLcE9V570wJheijBIPqfX/ANC/SnlHIyT90Hd6+mB+Veu5KT5m9T+dJNdAVjHkrlsE&#10;dDg5yOcd6aCxdcnuOvcnjrS7WbBj554P4cU3f8vllOB04796Cbihd0ZTp24wec9vb8av20VxcXcd&#10;nb5ZpWjRUz9587AAecFiQB3qhveBwigAE8Z9+9fSH7NXw+PjP4hwPdxO1ppqrdMwJ2iRTmMZxjlg&#10;35VlVqqjCWIk7KOt/PoenlGCnjsVTwdJXc2l/n+B+lHwV8A2/gPwNY+H1UCdYxJcEEkNM4zIQTzj&#10;dnHtXuSRhOcc1m6dCsQ2Ae+fqc1sgDFcGU4blh7ea96Wv3n9c4ShDDUYYWl8MVZfIB0paKK9k3Ci&#10;iigAooooAKKKKACiiigAooooAKKKKACiiigAooooAKKKQkdCaAFooFFABRRRQAUUUxiwBKjJ9KAH&#10;1HIePSnLkqC3BobGCKEB+S3/AAUe0lbbTtA12PJd7nyihOPlWN3BI6ZzwMV+VomhuCo8rLcqxIGO&#10;vLYPAI6D3r9ZP+CjlpEdE0a8BLsLpBszlf8AVykYHYnHWvyVS2kaORR/Ailsc9Aa/o/w8qP+yINu&#10;+r/M/FuI4xhjqnqfqt/wTDuGe68WRhQqNHauv94YeZcHGFzgAnHcnNfrbX5Kf8EzrWS01vxfDcAp&#10;J5FkdrblYBnmIypAAyDkEda/Wuvx3jq39sV7eX/pKP0fhR3y6m/X82FFFFfJH0R//9b9/KKKKAMz&#10;W4xLo13EejQuOmeqnt3r+ZfxnI8Xj3xBFPtgn+2TkpgLGshkYbcZJwOcFeemeM1/TF4idk0C+dBk&#10;iCQgevymv5jvGcvneMdUu5Iwpe9mLMCAQxdz2yeO9frnhXDmqV/l+p+b8dzUalFd0/0KmiGJfEWn&#10;ysu6Pz4sI/IdPMUAgevr61/TR4MiSHwzp0SLtC20agegCDFfzQ+EUgm8UaSrJtC3lsoCqSf9ZyT1&#10;J9+PpX9MnhDH/CM6dgk4t48E8H7o6jtW3iu9cOv8X6GPAcb1qr8l+bOjHNSUUV+On6cFFFFABRRR&#10;QAUUUUAFFFFABRRRQAUUUUAFFFFABRRRQAUUUUAFQTzxQRl5CABzzU9QSo7L8mAff0oAbbXMN0gl&#10;hOVIBH0PIqzUEURjAXjAGOKnoAaarzINpOM+1WqY/pUTimmmJnzn8efhlH8R/BtxpcaBbtAHgkIG&#10;5WUhiAf9rG0+or8ar+0vILiWzu4zHJCxSSNuCrrwwI7YPGK/oRvbcTRnjPFfk5+1T8Mv+ER8VJ40&#10;0+MLY6szCdgS2LhmZyxGMfMMAe4NeVg5OhXnhpbS1Xqfknifw661NZrQjqtJenc+R283OFAHY+mO&#10;v1pu6UYUZxjIx+VSsUV9pBJfgf7ueDn1zTGRCAFOcnaM8nGfx9O1elF9D8Ht1FI2xtEy8j15IAAx&#10;Su6yOCnzD06Nxz09jTD5ZJIUrknkfy7UgdQxVxnggdSOR7VVhrcnE2Jd+NjgZ5HUlc/TrX0F8A/i&#10;BN4a8X2+k3IC2t7cRtH0G2bKqM9eCBg9BnnNfPI2kZJwu4degP06063nuIpftNu2xoyWRgecg9vf&#10;PSlOPtVKm/6Z6uTZlPL8XTxlP7L/AAP6AI9Ri8kFDkEZB+vNchqOoi4ZkHIHWvJvg/8AEC18ZfDz&#10;TtQtnZpIoRBLu6iSEBHz/wACHB713E1x84Ud+tfyJ4k8X1oynl85O8W1/l8j+z8mqQxtCGKou6kk&#10;xXmy/wA3Brndf1mx0iwl1W/mWGKNNxZzgAEjv9SB+Na8kjKpd+AnJ/DsK/Lb9rb48HXPM+HXh8jy&#10;rZ50vGU5DlG+WMH1Vk3Hp7Zr47wt8PcVxbm8aMIvkTTk/Iy4n4gp5ZhlL7Utl5nzd8Zfi1qvxb8V&#10;NqmoYisoH8q2THVSS+8gnk5JwccDivDZftE2IYdwwWAAxuy2CwA68/r2zWjLAhdRInynaBwRhMkA&#10;d85/Dmo4oESYKgIPKtnIIBGSCeec9Mduee3+xHBHC+HyHAwweHSSirWR/O1Ss6s5Varu3q/UrR3T&#10;RRZmGUYsAc/MByOOwyT/AJ60kMjyTvHaKG+XcmM8kkcY77t2DkemOM054olQyRgbZF7DG0cA4BIH&#10;tyPcUNDIyCFc5fDKoHQ87cMccYAPr7V9lypaFxaZEI7jzDjdmPC7Rngg8nrj1zj1rRIeOM+XGWbB&#10;YAAnjOAvUcHjJye2O9UbdhGftLxqCoOTxk84IA7nt/kVYlKySefFjYz4GFGFVNucHsATxmlNaaGU&#10;rCskSMqltjIcMSMHuDyOpwB270trHMy4zIEDMFYjK5fAwfZhgdcimyRExmSMBcHHBBVjzk8gkZ64&#10;967fwt4f+2Xxub5NkafM4I56nbtHGc49K+a4jzalgMLKrJ6nPXrqjB1ZHo+gad/ZelxRqu187yB/&#10;ID2PA9e1fbf7Lnw9e71R/iLeAiKFWjtO4ZyCkrc/3TlR718//DP4d6n8S/E8ejWKGOzgcfapuf3a&#10;Y+YA45cn7o7frX6paDoOmeG9Mg0fSIVgggTaqLwB/wDr5J9zmv8AOXxy8QqeHpTy7DS/e1L3XZPv&#10;69D6Lwv4SqY/Gf2ziV7kXpfq/wDgG+ikY+mKZK2AQfzqYciq8rKVJcdv5V/FkZOUrdz+mZL3Wjj/&#10;ABnrsPh/wxfavO6qlvA75PGCEY9/oOmK/A3xd4ivfFPiK98SXAI+2zSS5JDZDkv/ABc9D2b2r9Kv&#10;2z/it/YvhhfANk2y41Bx5hBGQke1ue/zA4r8tLuT+HYj4AX/AIGQTjPTHOPwFf6XfRL4FqYDL5Zr&#10;iYWdXVaa2PwLjzNY4zHKlTd4wVvn1IjKZ4Q6hHVcR5Axj3Pv/SqSAtM1xKQd/wAwOAc5Y9e2Dj8u&#10;elW2m81hbGLaUx8oB6AbmPOSPl54xgcYNRHZHCIgvEgb35HHI6Yzz7A1/ctPU+LjHl6lkLJLMbGK&#10;MpvyEUAAlXJyo6ZAI61E0lxKz+exLKD8pGcbeD3I/SqQkVpCsMQUSZUBsFQ23joo4yTgYrSz/Ht3&#10;FAhC+gxg49xk85OO1OUV1HUgt7gHk+RISY/LxKkn3SCeNwOTwPUflX7MfshftUWnjqGPwH46uUTX&#10;IFZUlJUfaVUrhgBwHJbGO+MjPOPxpUcB+oUH5h/Ee2c9gOoGTmrlhrN7ouqQa3o80lrcWkiyRyRt&#10;hlkj5yMd+gA6DFfMcT8OUc3w/sJq0ltLs/M7srzGeCqxnB6H9VsU8JUFTx2qwsqN92vhP9lj9q/R&#10;vi7pyeFfETpaeILVVVoyQBcDBO+LOCcKuXGBtJ719vQyhztDZ/z/APXr+Z8xwNXAVnhcTG0kfsOB&#10;x1PFwVSk79/I0utFNXpTq5DtCiiigCN13Vmz2SupOOa1qaSO9cWMwVLExcayuNSa1R5Rr/hCz1VS&#10;Wj8uTHDrwQc/yrxvVvDGq6WXNzHuiUH5l6HHqOtfWcsKuM1iXunpKpRgCD1+lfmOc8GSgnUwyuj3&#10;cBnM8Po3ofH02E3KoXAOOowW9BTFyVDJj6e9e66z8O9OuGM1oPIlJ3blHGfp05ryrUfDWsaQWE8R&#10;YDlWj+YDH8q/OsdlFSlrJH2eDzmlWVk9TBwxKIvIIz1HQ9PzqrztEUjHAUgsx2nkfQev9KnMGwvI&#10;oAChfu4OFHQdD05x9TTPLZVaWRAe7AdWAByMjHY+ntz1rxalGS3R6aqX2I8lhtLDp8w9A3X+RH5U&#10;JEwPmEhmwW9iccj6HAI/GnhGQDcoJ5BPTOMj9TzUowCvGW6D2I/wH6VjzX0Q+YiMq7trkYJ6Z/ug&#10;HH5mmSZU5BHAyc9vT8MmhA8eRGCoxtIIOTyCO455PrSoQJcDAyeMH7wzkcY9MD8KLD5mAR8nBG1h&#10;tGTnr15/T3IpQrMW43EjjtweB174pwAb5COjZVuvOeuPrUm1Q+Vx7Z9ScD9c04O7BSGkNIVcYKH8&#10;OvGai8xCCMDPVgSOw9T6Dmn7UAAC4XsPbjHT3H5UGNAGZ1+XaQwHcHr+ffH4VYnJlaPIALAfdyef&#10;XJJ53dcZGMdqkRhuG/pjd1zkEjH0pOWn2kAckZJ6e2PoOPrTkBOG2jPDHoc5HP60WRpEekn8IbG5&#10;eBnHfFSRvDvLKRuDdSOcgf55pixtx04z+RyT7dcdqVgS5KruJG0EZHQdOPfFUpW2M22mdP4e8Q3G&#10;j3AkQgoxG5T1bAxx745+lfSOiazBf20dxDIGVhng9OPavkaNTERJGeQpAxxz97Hftz/nFdz4Q8St&#10;o1ytu64gdznJztJPYY78E+hr6jIs2nhqvtIu3c+cznLPbx9rTWp9WwyB1zU2Qelc1peoCYblbcDz&#10;muhRw3Ir96yjM4Y6gqkHqfA1Kbg3FktVnRix4qzRXrmTV9DxH4wfCDQPi14Yn0DXrdWcqfIl/ijf&#10;B2uh6hlPzD3A9K/Av46fBHxV8FfEx0HXld7SUMbSdAdroDlVOTxIB1B4yRgk8D+l592014x8WPhH&#10;4a+K2hf2J4itlnVR8m8njLKSQRznC19rwfxdVyWrGnUd6TeqPleIchWKTxFBe/27n8yc8EiAFCH3&#10;AgBcnqpDDjHJA6diDUxgW1QyZ8zy2GWH3SRnGfwI6/X0z7j8bPgb4w+CniH+xtdXNm2Ht7tBhZMg&#10;quT0V8KeDyeOOufA7gCKIwpyocj5QPmGO3OOuAe/6iv6OweY0sZSWJw0lKLPzSpGUX7N7rdfoLGV&#10;SPzGBYuTlGA+YbccE5GcE9u2c4zVmJZ3cTvjeWAzt+QBjglRkYIIOFA7ZxTUaMStNcRgYCNt7dOP&#10;XOevH04BJpyy2qboYhtVTtLNtzgHuB1+vIrr5glLZJEiSGQyoM55ZskHoQFJA4JyefrVmMxxAcBf&#10;4CvY45/JgeT78VF51xeMXRgSDtGVyzAHJyBnOASTyTxVeUskG9mDbo+2MYJ5X8CDUS1MJx11LxPm&#10;v5Q/eAj5dpwCFGCT3HTj1zzzVXy1E6wwIFXIbGAQv585II4/qOGiXy5Hjudj7RwNvB2gEDrnPP50&#10;yKSVIzHJhtucZGPmY9+eM555+lTKXIrtWGuaOqGxxGT/AEUrsQnacD5gxPI6nsOg5PUUvliSURJt&#10;Zs9fUcevpjjvWlZQeZiKNM7zghc5IXPIb1J43DkYr0fQvBEcCC51Hhs7gpHT29a+TzzizDZfeMpX&#10;ZxY3MKeHV5vUwfDvhCa/2yXYKwcYB6tjC4B9TivZo4UtY1W1UKgYYAwMADH/AOs0sCxQgKAFAxgD&#10;gYxx9D707arsN3GVGOePUivwLPOIauZVW5SvE+Hx2ZTxMrt6BGis4VuecEnqMcn6ivtD9igyHx3q&#10;TyjGbMk8ADPmJnH6V8XKeM7iV57d6+6v2K7CV/EmqaiVYIIfLyQQuWKNgH1r47NZJYOqn2Vvm0e9&#10;wInLOcPyrrr6WZ+nVv0q7VKAYyKuE4rswytTij+o+a+ohdR3qpPIEQ45NSP6jsa4bxp4ns/DOgXu&#10;vXhIis4XlOCMnYpbAyevFc2Y1/ZUm1v0M6lWNKMqlTRJXbPiz9sL4mNZ6TB4A06ceZejzLvbnIiB&#10;BXHszA9Owr86naTZuIyA2B2BXHHPqK6/xz4uuvHXi2/8U6hI4M7sI1c8xxBiY0OOyo3auJl+X9yx&#10;ZQuN2eMH6Z96eEwyw9KFJ9dX5v8A4B/LHFudvNswq4hO8VpHySBhuTD4ACjkEHuPSlcqG289CD9O&#10;vX16VGVBwqnd8pA/AZ9TT2VmQc5YYO3vnv8AoK6LJanzA4MZBj7p6gD37/hig+Y6naMqT35I/OoS&#10;SIsIc/NwSOcY6fnxU6uZiYwu4tgnHrz0qJStHmCzbsgjlUHeB8uAzHvgnGeOo9sV+rn7I/gF/Dfw&#10;9XVryIx3OqsZpM/3ASIx/wB8/N/wKvzO8EeHI/Fvi7TfDKyHbfTxwuRnOwkbvyPH69K/dLwzpUWm&#10;adb2MA2pEgUD2AAH6CvPzWPtJUsJF7tN+nmfsHhXlPPiamYSWkVZPzOnjUIRirVRBalr1owUdEfu&#10;QUUUVYBRRRQAUUUUAFFFFABRRRQAUUUUAFFFFABRRRQAUUUUAFQEsH2hSc9+OKnooAQcCloooAKK&#10;KKACiiigBCaYeh7Up601/wDVmgHofmH/AMFHUurbwVod47AQm9KFckDiF+wI4PFfkaDbwq5sQ5BG&#10;SQBklFBLDbgAZ9u3PWv2C/4KMMR8ONLideRegqwPQiJyeMivxveYB/lIU55YAEAKMkgdccZxnv7V&#10;/RHhrrlcYvuz8b4os8xqx9PyP1J/4Jp381z4x8Xfa3MkslpZneSG3fvJj97HPXpnjtxX68V+OP8A&#10;wTHSI+OPF00cZTNlY9uMB5wDySefSv2Or8o49Vs4r28vyR+g8KK2X016/mFFFFfHH0Z//9f9/KKK&#10;KAMnXiBol2WGR5L5A/3TX8yHjuIDxprCCMjF7cjGfugyMD0HoK/pp8TeWfDt8spwrQSA546qRX8y&#10;/isvH4z1iGZTvW7uBtB+VcO24H15Ffr/AIU/FiH5I/MfECTVSi12f5kXheTyPFOnPIwLLdwscZyT&#10;5q9ccnaQcfnX9MnhOUT+HbGZcgPBGwB7AqK/mY0CK2HifTp7hm8oXdsMIAW5kUnk8bq/pn8JMjeG&#10;tPKZx9nj6/7op+Kz1w/z/QfAX8Wq/JfmdLRRRX4+fpoUUUUAFFFFABRRRQAUUUUAFFFFABRRRQAU&#10;UUUAFFFFABRRRQAUUUUAFFFFABTSM06igCBkOCPWvHvir4GtPHXg2+8NXjbPPjIRwudj9VYDPUGv&#10;ZyM1nXUHmIRXk5rhpVIqdP4kZYihGvTlRqK6asz+frWdNu9JvpNMv1Mc1s5ikTGMODz+BHI9ay5J&#10;DtIzhVPGOh5POK+0v2vfh1/YfiK28eWEO2C/Bhu2JGFlAHlYHHUAgk5r4udAVfcpAHQHghvf2zXX&#10;ha6xFONddd/I/krP8nqZTjKmDqbJ6PyIjIiuFwQoHAPamQvlwxxzgHI7H2+lPlK4bjIPPHRiPSnM&#10;iFy2CuQ3p94iug8YhBQFAPXvj8utNZl3ZHXJGSM9+/qKf0cCQcBuvB5zTfl2MVyf4h0x0x6+tTUd&#10;1YqLsfTv7MHjaHQfFsvh252pFqq8Fn2hJIwxAAJ53Zxx071+hhlUAMQO55NfjDbX8tpdxajbErJF&#10;Ir5GOChUjHHHvjqOK/Qn4kftJeGPBPw4tvGtsyzXOoRo1rbDBcyNy6kdlXDAmv5q8UPDfFZxm1HF&#10;ZbBv2jUWvPv6H9DeFnF1PD5fUwuMlbk1Xd3/AMjiv2of2hYPAGj/APCKaAQ+r6krwqwb/UK2AzuB&#10;04dSPwr8kJNRF55styS7XEjSM+cnIPmBsEE7j3574rV8VeKNZ8Wazd+IteuHuLu7DmRwflO1AoXj&#10;thIz7gACsOOOGVXaN9okdhjqRuOVx93JPf0XH0r+5vBfwow3CGWU4yV6jS5n3/4Y8nPMzqZnXeJm&#10;9L6FiecbAXG0ycAgjDZ7njHy9DzyfSq0UwjcRlc7UAPTJPbHHVc8eg496kijDRGNnYtE/wAgB+6/&#10;QHp07c4qCYxODEpaTLEKVJAHAwO+a/fFaOx4KS2QpubeR1WDmRk4YNuYFVxjAHUEZz26e9E90gdi&#10;i7xGQpySW24Gfm6ZPAU9etVA/kzNEzEKjFuSRgDtzznAwDgc0kkEZUCNyxB4A7BTnBB//XT5n1Nr&#10;qOhKWmZXkZWyf7oAJBOeuODntiru6Wab958wOWz0OAOe2OO/B5qnGJoXEm3BYkjIGck5GSPeup0r&#10;Tb7VNRTTdEt3uLiZ/kiQbnbfu+4oHPf8K8PNM/w+XUpVcRNJJa+RhK8pWiri6TpM2pXRs4EZy+eC&#10;e+Vz9O/tk496+uvhJ8JNd8d3UWmaIht9Pik/0m727UGcDCjI3OfQcAnJwK9P+C37JF/sXUfHX+j2&#10;77X8heJ2XqFY8qo5wQTnHvX6EaToun6Lp8elaWi29vAqqiKMAbQAPx469+9fwR42fSDw7nLA5RLm&#10;muvQ+u4f8PcRmlVYjMfdorZfak/0RleDfA+h+B9Gh0fQYxHCg2k/xOw6u57semfSuxJ+UCiMKABn&#10;pzQ4wvHav4PzDNK2OxEsRiZc0pbtn77hcLSwtNUqEbRXRChwCF7muF8e+ONM8AeFr7xVq5xb2UTv&#10;1GWKgkKAepOMCuh1jVbDR7N77VJkggiBd5JDhVUcZJ7ckV+Of7TXx9vvi9rI8P8AhmUpoVu6AAjH&#10;nSncQx6/KNxA9SOlfrvg54UYvjDMYSjD9zF3bfXyPmOKeJqeWUpU4u9SS0PEfiT8QdU+JHjO88Va&#10;iSvnPiMbifLj+6qAe+Me5rgFvY5FYFdrYCtjkFQTyQR/wHk9apxky3O1CQyBucZOQxzle2T7dKX5&#10;S45yqgEMOxIBPHUdMdvzr/YXhnIKOT4Ong6CsopH4HNXftKm7/MvRkjazoedxCIQCcHLdARn0wOP&#10;wpEktkJlZdi4TDA5UMQcDA9ePyycVUWW3ud3mAhmKtk9+xbnPXvU6xKxZhnDEmMgBgecE54IH/6q&#10;+jWmhEuXqLGJJlFygCsSSeoAPUNyMY+vFMEdpuXajDHDOeCSx+Yn0IzwO+MjOamaVV4YspwI8seN&#10;n3SD0H1PTms+5UyJ5c+EON24d1GBxzjp69+lUnccIofPfRQIqBATwdwOD83ODj73GRnOO4p8RVU3&#10;MN2ELgZztwePr8tQj7Ot4s8p3gEbcqRxlgOgxj/61RWzL8pRuACrY5yrDbn27Ae/NXyLQtxSVjpP&#10;DXiXVPDeu2us6BKbe8smMqSh8YMYDDgYHXI77gcGv2u/ZT/a+0z4l6fB4Q8YFbXXIY1AJYCOdQoB&#10;ZSejA53LzgDqa/DcR+TskQfc3cnqSemOPTJ57VoWl3f2cq32k3ElvcQHMUsTEMrMCMD67iD+Rr5H&#10;ifhSjnVKXSa2Z35bmM8HWjVp7dfM/q4trvzxwuOM89fyq0HOea/Ln9l79uWw8UXcPgb4qyJa35Xb&#10;DekBIpipA/edAjnIAHsea/TezuBdqJomVkYAqR3HrX84Ztk2KyuvLD4yNn07P0Z+r5dmdHGw5qT1&#10;6o1KKaMg07IrzD0QppWnUUNXATHamGMHk1JRSsrWFYpy26GsifSY5VwRkZz+NdCy5pojAFeVjcnw&#10;+KTU4msKjjseT6x4B0y+QlY/Kfruj4Necal8P9St5W+ylXjPP91uBwMivp0op4NZ89isvQc9M18P&#10;mXAsZfvKD+R6uFzqrR6nxze6bdWb+XeRMjFc5OcE45xgn1qpLbyMx3rgbggPPVsYPTGMjk19cXeg&#10;20wxIgYc5B564/wrh9T+HelztuhQxHnO04BB7Ec8flXwWP4Vr0HepH7j6HD8SQmuWasfO6AFxlyv&#10;ABGW6E5455/pjFSlGb5pgysueBu455we+O3NemX3w1vo3aS2l3d13ZGOnf04/U1zdz4U1yyHzRPJ&#10;tA6dGx9OOc5NeBVyuUNk/mevSzGjU1UzmymAFQZG4Drkjqc+/Sq4YyH5164JI+uQPw/zir8trdws&#10;7OjhRkH5SPlHf6j27VV2SnacEDrgd/7xBGeh4ANcUsHOJ3wrRktGQtGPlVTtfOBjOFxzjjIpp2NI&#10;eCF6ggEkbhjOQTg55H51OFK5OXO0c8Y9STwfwpGgKqSuWPXnpx+HAA9KydGa3NPUq4bdljzjnr1H&#10;GeenQ/hVhQfMLIMnIz9OePwpThUBO8lRyCSTleTwe3vUKpIF2bix7EdM+3t05rG0r2Y1IkXzGQbx&#10;99T1znPXAwPwoXaWZ4TnIBI5yBj6j0H5U5QY225I6Hrxycn+dPKgMeWwhLDB7Y/xq1F3sxbjRtKm&#10;WHkc4IPTj2z37/hSpIrYCHg85bIJGPXIPp+dOXK8MWOAcHOSMnkfhSY2HC5GMEnccYBIPt0q4ycH&#10;zITV1Y9F8EeLBprLY3L5hONjHtnJGTk19DadeCVNx5BwQa+MkXLCME4P+QK9X8FeLZLYrp982UbH&#10;lMfT0Jr7jhziB4RqV9D5bO8n5v3tJH0iG4pwORWJYXqyoDnrWwjZNfuOXZlTxlJVKZ8RUg4OzHnk&#10;VC8JdSAcZqegnFelYg818efDbwx8RPD9x4a8X2y3lrcqVdGGOoxwRyOCcdxmvwm+Pv7MXib4I6rP&#10;qFlBNfeHS5Ec6DeycbwsmFypyflfoADn3/odcK4x7g/lXIeJfDWl+INMm0nUoRcQXCGKRG5BRuCD&#10;ntivp+HOKcRk9b3NYPdPY+bz3I4YynzU1aX5n8uDlREGHLhAq9T0xyOOu3jPcZquYLdXLrmMSbs4&#10;OQEz6Y7Cv0N/aP8A2LdX8Gz3Xi34X2j3dhkyNZRKXkjLsf8AVKq5MaggbeSFGcnFfAVzDbR4iBdc&#10;jZJlf4T1A6HOO2M1/QmWcR4TMKKq4eovNPoflWKw1XDVOSsmiq5SVItoByXBDNhTjI6DHTtjFMiK&#10;bAsyFlXCkZx0OeMDnK857VdtdGu7xUa2V2MiruK56Drk9BxXf6f4DYf8hF9oxkgcsMjHbj61yZpx&#10;bhcFC0pJvyPNxWYUaPxSPN4rYzPGiKzSDK4Uc57fz/T3rtNI8DXMpWS5xbxtg9dxA+8cDtyO5r1G&#10;00jTNNdZLaICRfmYnrkknNXdyyDy3yQO46//AF6/Kc98Qq2I/dYe6Xc+cxXEDl7tBaGVpun6fpsa&#10;S2sK7x85Y4yT6ZHPT1PvjmtOVAGKenAPfG0c0jFcj0GeOAc+tNYkEochQO/UmvzrE4upXm51He54&#10;dWtKo+eTJyjFxI/JbGAfWolkYrtfnHuT0wMCpFZT/qweMnHvinKYl424Od2egOeOPbd+lcyfK9jB&#10;XehGhCsAuD0JH4/pX6g/sY2LQeALvUNuPPvnZc/3QkYH8jX5jwwmR1iRWy7YwozyWwOgNfth8EvC&#10;R8JfD/StGlTZJFCplA/vkZPYV5ec/wAKGH3cpL7kz9O8LcBKtmMsTbSEX957bC3VselW93FVkUY4&#10;7UPKFHHOBXqKShFtvY/oCL2K93ceTG8jcAV+Z/7YPxWivp4vhvpUowpEt4ozlWUq8S59wTuFfYPx&#10;n+Kun/DbwvcavdYafGyCMnBklOdq+2cHn2r8YtS1K61m5l1TUSzXMzlyTzyx9/bA/CvJw7liq8sS&#10;/hhol3Z+YeI/EkcLQ/svDu8pfF5IzTI3mh1HRTkH2ByT9egoeRDkp8vAHPOcev4n9RTT5e3y1DFT&#10;xjPXJyD+VSZR5XXpkYPfuB/I4r0780nc/ARCR5gVDuJzjHHJHNIx+ZmbC5IzjkinlyFG7Bw25hnv&#10;jpTlGRhcgJy3r65x6VV7EvyASgKEc4I4B7Y+nrnmq8arxs4YYzz0/wDr1PlTxGdxKkemAefzrQ0z&#10;S7zVtTj0vTInaedkRUHJ3EjBPoSMn2Az3qoL+bRdzWhTdSXJHdn3T+xp4BE73Xjy8UgqTawA4Kkf&#10;K7uDjuRtBB6ZGa/Si2j2oOgrzH4YeD7fwX4TsPDkIG22hVCRxuIHJx7tk9K9YQYFeRgP9oqTxTW7&#10;svl/mf1fwzlP9mZfSwz+K136sUDBzTqKK9s94KKKKACiiigAooooAKKKKACiiigAooooAKKKKACi&#10;iigAooooAKKKKACiiigAooooAKKKKAGkEmmP90rUtQy9DQhS2PzD/wCCi+rxx+DdItAzI4vg47Af&#10;uZMZOCOor8i7jycs6KUjB+RMhuCBgBx2xkZPp0r9Yv8AgopcJFouiujOJWumGVJUDEb8sfTnj61+&#10;SuI48mJiAvO3HzAdMnqfXAPbmv6M8OqfJlcJ92z8V4jmpY6o13P0x/4JkID4z8VyxLj/AES0Dn/t&#10;pMVycA8A8V+xtfkR/wAEyUT/AISPxhJGp2/ZrEbj3w8469M4xmv13r8i47lzZxX+X5I/R+E1/wAJ&#10;1N+v5hRRRXyB9If/0P38ooooAxvEa7/D98uAc28vB6fdNfzP/EyBbD4g6/aKFXy9QvEKbicFJm74&#10;5znAr+mjWP8AkE3XGf3L8evymv5ovjMksPxb8TQKBgalcysoJyCZG6+uD1HrX6z4VTtXrx8l+Z+c&#10;cer3qL8n+hxGlTSQ6lBdW3yMsseSpPQYOSfr2r+mn4ZzG48AaJMTuL2NuxPTJMamv5iykqQrNyGQ&#10;jjdgD/Eiv6aPhHn/AIVpoGTn/iX23PX/AJZLXd4spcuGfr+SOTgJ/wC01f8AD+p6RRRRX4wfqQUU&#10;UUAFFFFABRRRQAUUUUAFFFFABRRRQAUUUUAFFFFABRRRQAUUUUAFFFFABRRRQAVAR29anqFzjmpm&#10;rqw0eJ/GbwDaeO/Bl94euFBaZCY2P8EgBKPz6GvxYv7Kez1G4s7tNk0E0sUqL2ZGIYfgRj8K/oE1&#10;CKOWBvMGVxz9K/JH9qnwCvhfx3/wkOnIsVtqiM3y8ZnQ5kYj/byDx1Oa8TCVVhsTLBT+3sfkfilk&#10;XtMOs0pLVaM+UmJY5jJAbsfTviotyspDAAg9T71ZeTzIxJIep4x0z6VXwN2DnceQT2r14zu9T8Ht&#10;bYSQFFGD8vXHvmpXXy929Ao56gg4zyB1pqDChs5Hv7dRQI4/LRiMsegHeravuC0HbgWw4wR8wPYd&#10;/wDCvMviHbyu1vqJdmEYVFDZwPvcCvSwxAUMzA8kD/A1ka9pUWqadJbybvmGRj+8OmK9TJMRTwuN&#10;hWn5Hp5Zivq9eMrnzaoUy+e0vPGSDgfezu6gdfcdKnjlCLhsEKvPBy2WwB1AP3ieCeAecZr6F0n9&#10;mD4z63HHc6VoO6GRBIjyTRqrr1BGZD39Bz0rvtP/AGK/jTNlJre0t2YLjzZdwPPGSgIOFbPTPUGv&#10;1rF+MHDuBjyVsTFNdL7M/VaGW4qvBVKdKUrnybZXbFjE0Y4fcXK/MgQHp05+Ynp2FNaBHQGGMbpC&#10;pC4yAemPvZ47djn3FfoJpv8AwT98Uzx+Zq/iK0ty+A/k27SH5uSQzFBx0+7XrHh39hD4daY4bxJe&#10;3mpj+JCREjbhg52/N/48Pxr4LPfpN8NYD3o176dNbnp4fg/MazTVKyPyia3ikkYECMn7seRuGech&#10;c9mGOB9a9F8F/CD4i+P2R/DGiXF5CF2GfZtiJUjOZWIRSB23FvRTzj9nvC/wH+EnhERtoXh+0R49&#10;mJJEEjnaP4mbJPrznnmvXxb28Y2RqqjnGOMD2r8L4o+mI6kXTyjDvybeh9ThPDarJ3xNWyPy38D/&#10;ALCGs3aLqHjnUFsw4U/Z7cb3PJPzOwUDjA4HUHFfefgf4KfDH4fbJfCOkxwSxrtW4f55lXjo75K8&#10;jtivFf2jfiHrHhfXNF0/w/cvbtA73E6xkfOo27VYdMEFuvfmvpnwZ4i07xb4btvEWktmG7QOu7qM&#10;9Q3uO9fh/iFxzxXmuX080xuIao1NOWOnK/1PT4aw+UfX6uXUY/vIdWdLCsbMdg4BOD355OPxq0y4&#10;Wo0Kg7Dge1OZwvGa/nOXta89dW/xP01csI3uRlvlGCRmuc8TeKtG8JaXc6xrt0kFvaoXdnPTAz09&#10;68w+K/x28F/C3T/M1mfzLptypaxEeY74JXv8oyNuW45r8lfi18avGHxd1RrvX5BaWQGEs4yREAmC&#10;GbJO5/Xgj04r+g/CvwDzPiqvDEYqDhR0e2/kfCcRcbUMvTpYb3qh6R+0N+0pqHxYu5vC2gssWhWr&#10;thgcPcFT1J38pjacYBOa+T7gW8kbGV1TdlXBBATcM7ccsefunAGe9NnlWWKMzZPO0YOMZA4z05xj&#10;2FJLCkoVYBtDKH4JIDc8Z9q/1F4C4BwHC2ChgsDTtZas/Fcbj6mLqyxVfdmIx+bKhVXKggHJLdTt&#10;I9Rnk8VZjMLESNgRnAXPHyg465xgAjnml+wyKxcDjGFwM8jk+nv371diiCWqwQHdtJJfcAFDcDjc&#10;wFfo8ElsZOcXFEaLCzM4K9iMMV744LDp64zz3HdY7hVlQOOCMqQMn1xjsCferUSrMpjnwNg2EngA&#10;k7nIA9uce9VprZo4ioUiQcnJzjHJH07inJJmMnF6Fm8KR2ikIgkXAYNzkrn5gBxnnHXvWPPCI5Xk&#10;gIVhlcEcsMZPAGcE55zT0hlWVYw28uzIMn5SDj3AHWn28KuwcAsVGMZ5HOCCSx61MVY0h7quVDEw&#10;kLtIgV/lJwucAZznJPHTOKufZ5on2cLMmF2sfbcB7jtz3ApptJW/0VUZt21RhssvHQZx+WMVKbS7&#10;GRvDSsA/LZGAMEHPO7PPXFaXLlNNbliO5VmLuCUfByDyCRxgfU4P5VWZ2jLW8YDMucE4XGBxwSM4&#10;Hb8eoqa1tI0UE9NoO1v4/wCLHH96kK+W+bYFDt2k9wzZyRjuRwfQUnG+hlGUVLRlLa7ETIeRg4XJ&#10;2gdeMZGAMn8eelfoV+zP+214n8AJb+CfH3+m6RG4Ed4dzyxhyflY5I2L2zyBX5+rZeThZCFxkEFi&#10;voOo/Gp4YpZWE7cFAPmDZ27uMEnH6c+teJm+RYbNqHscVG9up24bMJ4Z+0oOx/U34Z8W6X4u0qDX&#10;NBuY7mzuI1kjkjO4MGGQQfTFdIk+SMZ5Ga/nE+EH7Qfj74JanHJod4z2DOGmsZWyjhMIVj67SVAx&#10;8qdO9ftl8Dv2iPBPxr0cXOiTiO+g4uLR2HmxncwBPqCFLDHYiv564l4OxOUTc170Oj/zP0jJ+I6e&#10;MiqdV2l+DPpQNkZp9V42BUYP0qftXyB9QLRRRQAUUUUAIVBpuxafRQA0opqN4kI6VL+NI2MdaiVO&#10;LVmgKD2URHSqTabGegrapRivJxOR4TEa1IFxqtbHJXPh60uc+dErZBHI7HrXNXngPQ5tztbqrEkj&#10;YMck5PTA5PNeoEqTjNR+WM5zXg4jgnCTd4pnVTx1WGsJWPBrv4a2TEtAxjXDLggH5SOmee9ZE/w6&#10;vAQkU6nrncp+YY9sCvo4wx+gqBrOEnOBmvExPAL3pSO6nnuIhvI+YbnwJ4hjAdvLc+q5znIrJfwr&#10;rEZy9uQEBwF5zjbzgc9favrL7BC3XBqKTTYCORmvHq8A4hapJndDiOr1PkUaRqEChnt3UAYyUYcD&#10;/eUdP16Cq8trdoclTjBPKngdhx6GvrZtJQnMajH09KjOkDG0qK86fBmLi7qBvHidrRwPkoW7REKd&#10;vXGMMDgZx1qAo+ApxgZHTn7vPf1NfWkugwSn99GrZ9Rmqh8J6X977NHn/dH+FcsuEcT/AM+jphxP&#10;H7UPxPlaNChDALlcM2fccVIhZ0AGNnQADnjp3r6hbwjpI5+zRk/7o/wqFvB2kZD/AGZM+6ippcL4&#10;qm9KLNHxLSe8Dzzwb4wZHTTdVfBYEo/oB2P0r3eylLxq2cgjrXIQeENFhfeLZPX7orsbWOO3iWOM&#10;YVRgCv0vhfBVsPpU0XY+UzGtSrT9pSVi7uNV3kI4Oaa9zGnGc1zWt+I9O0e0e91CZIYUxud2AAyQ&#10;BySB3r6vEZlRo6N3fY8ub5VzOVkjoWuY05Y4+tY2oalBboXkcKo5LHgD8e1fEPxI/bD0LS5H0/wL&#10;b/2pMmQZnJSEMOBjjc/JH3cD1YV8S+L/AIq+PviBPJ/wkuqSmFiR5KHZEARtxtTIx/wEk9z3PJyY&#10;vFPW0I/ifCZ14g5fgE6dL95P8D9GPiR+038MPC7Np3nrq16H2G3tirYOSPmc4QYGe+4elflp8SLn&#10;QPiN4ul8WrosGmPIACsO4CRgANxyAAVxjgAfWsQyZhKqNoYcqvA/Kmv85ZzwNx/lXs5dzYFP2U3J&#10;vd3sfjmf8a4rNnqlBLsQboYiYbVBHGq4Cj0wAAfXpUgAk3qepJ+Ucc4/KnTI28orcMSe/IXnFREF&#10;SAR93BB/Hb/Wtp4iVR3kz5JyctWxymMkqBjAAGfYYP60iEAkIMZ9PSplQruiHGDt47Y5/nSvu+85&#10;JJ+bnH6YrCT6GW5Xyq4+Ucdc+h6+5zUzxiNGMi4I+vqef0xjv1qORdsWDnHQEY+639eKQyEnMm7a&#10;cHAPHSkuxXQfNJ5jlmGCy4+pznIP1pRsLE8DORnrx6AVXIO0c9TjHpVgpIsxUEltu7jtjnrWsU2+&#10;VBBanr/wW8Ev468e6fpCKzQxMJ5m6gRqdx/EEbR6k5r9rtMgeGEIQBhQcD1P9K+N/wBkX4aL4b8L&#10;yeKr6Mx3erHIBxxEhPlkem9SDX29bom3b6V4PO8Zi2/sx29T+lfD/JFl2X+3qfHV1+XQXdsOPWue&#10;1zVodJtnvLh9qxoWOemByTWteXCwoznsOn+Ffmv+1R8aTf3I+H/hychEObx4yMsM4WMHPUEHd+Va&#10;YqpLESWEob9fQ9viDO6eUYSWKqP3rWSPnz44fFe9+KXjOS6Q7dPhzFbLuIDLuyJJF5XccnHcDpXi&#10;SbVKyRHA6/iDxn8elTIHiUQq2BkHA6YA4NVZXONxOCSSPQ49fpXoxhGnFRpn8vY/MauNryxFZ6tg&#10;WyRwAFXKj26gfzqxFmFtgCh16jtyR8p/nR9wAsDhRgeh2n5sd/SoQ+cMrHsO/PP/ANemjhZIEjVj&#10;3BOB9c4/kf0qUCNs4Q7uVQdeTwOnp/SoSIgisc9O/c5x+macriJmfJYqeo659RTl5kocQo3FUDq3&#10;Kjntxmvsn9kX4bya34gPji/iJtbAFbaTtJIwZJMg85QEDPufavjuztbm9kitrZWklkZEVcYLFjtC&#10;j6k/pX7U/BHwTZ+Dfh5pOjQL8xgSaVvWWVQ8h/EmuTNKk1Q9jD4paf8Abvc/RfDnI44/HfWK69yG&#10;vz6Hs1pGIkVT24Fa69KqD7oNWk6CunC0I0aapx2R/Rj3bH0UUV0gFFFFABRRRQAUUUUAFFFFABRR&#10;RQAUUUUAFFFFABRRRQAUUUUAFFFFABRRRQAUUUUAFFFFACE4qKQ/LkdfSnucCmtyMUCPyv8A+Cis&#10;cEeiaLcLjznvFRd3fEb9BkDr19q/J0yr5ZniCAsu04zkbuuSGz16e2K/T7/go/C27QnhlGWldcZw&#10;cKj5PXucDpX5bW3mGSVF4CnozHngZHH8PH0r+keAIuGU02+rZ+I57rjKsl3P1V/4JjKTd+LyHBKJ&#10;aIcZ65mOeuPyFfrRAsqRhZ2Dt3IGP0r8sf8AgmXZhrLxZq8KlYpJbeJcnJyodj74+bjNfqnX41xw&#10;75xiPl/6Sj9O4WjbLqXz/NhRRRXyZ9Cf/9H9/KKKKAK15bR3tpLZzZ2SoyNjg4YYNfzcftHaemj/&#10;ABz8SWqHcVvHlGev7xi+Mjqeea/pMmBMTBW2nBwfT3r+df8Aax0Y6X8e9Xw2WnUTKc5yXDA57ZJU&#10;n2Ffp/hbO2OqxvvH9T8+49S5aDt/N+h89zyLNCyoocAMQMHkhTt+lf0i/AW8e5+D3hyZ8NnT7Zfl&#10;9BEo7+45r+beKJlcxsUKgbtrE4A4zuxzjGTxX9BP7Ht+2p/AHQZ3ZnKIyHd22MQAPbHSvo/FWg3h&#10;aVV/Zlb71/wDxeCKjhinSj2f6H1HExK7iMVLupgIxxUgAxX4afrgtFFFAgooooAKKKKACiiigAoo&#10;ooAKKKKACiiigAooooAKKKKACiiigAooooAKKKKACiikPNJgUL7JgO0E9OB1r5U/aA8C3Pjf4f3d&#10;pawbr22xPbsRyCjgkD3ZAV/GvrZx8vNc1qdos6mMgFX+Ug9MdxXyue4GfPDHUt4fl1XzRyZjgoY7&#10;DzwdXaSa/wAn8mfz9yxGYAK3BG45B7d8nFIRMMSnBPAOeM8kY/SvZvjd4KTwH8Rb/TLeIRWk0qz2&#10;67iR5Muex9CprxzCgYBwMDkHJyAcfrX0dKSdONTufyHmGGlhMRUw094tr7iFkAKswXOemDg0qs6t&#10;5ZPAwfQjBp/7pmUHP3fywTSMsvGcHK8k9eCev5GtTkIfLDMu49QB9PWpkQiQhiGC9OCO/wB325pz&#10;lgm9j1OAVHqQacJWQBR94NxnqTk9PXrQ12CLZ+g37J/jM6v4Zk8EXTDz9M5iOT80Tknj/dJx+NfY&#10;gsJX5C5r8gPhV43uPh741stdtWIDMsFyWBx5MjjzDgfxKBlcdK/aTw9e2GsabBqdk4kiuEWRGHQq&#10;43Aj6g5r8Q4u8PKWJzF4lL3amqX97r95/TfhnxEsdl31ao/fp6Pzj0ObOnTjgLnvUf8AZ12x+ZO1&#10;emCyjPOKlGnxkcCvHfg3Gpq0j9I+uW2kzy9tKuyPlUCoW0u6AO4A5wOpNeqtYIozgVlXdsqRHaOC&#10;air4PUKMXPlWgpY3TWTPxw/aPuxe/F69tpm+W3hijGASASgJzjr83HNbv7PfxUTwTrY8NeIJ/wDi&#10;U37li7dIpiAN59FONpHY4rzz4yX41b4o63fZZWNyw2ng7VGwfkRmvMyoTDcDkcDqcYz0569K/XXw&#10;rhMVllPLMXC8FFff0t5+Z/JlbiHEYLOauY4WVnzO/mr7ejP0J8c+Kf2nbDXZrTwP4VtdU0zBa3u4&#10;7gZYBc4KEjBJ6c+tec61rv7ber6bNY2Xg2CyaVsbopl+UE4yNzY6d6639nD9oORJLfwB40nLFmYW&#10;t05Lk858uQlixbJwnsPav0Usbi2kUDqMcZ6mvEynhrLMBWp4avgIXW0tdX3P3TKsQs9w7xOGxUtd&#10;12PwG1f9k79qHxBdyanr2hXF1eSZLTPLEWJbkgYbGMnP51nn9kP9pJnjY+GJ125BzJGRz05Vwflr&#10;+iBQoIK8CpSiEYIr9/yvjfEZdSjRwtGCS8n/AJmUuDKTfNKo7/L/ACP54Zf2OP2iUzbReG5WUE7W&#10;MkRBB+X1JAOSeuB1ABzVdP2N/wBoqIr5vhmZtvBw8JBHGeS2e/H41/ROIl9KTyeeM16v/ETsx/kh&#10;9z/zIlwXSl/y8f4H88T/ALHv7Q5OxPDUpKkgEyRgcEHPDjr0H41Vb9jX9oyJVdvDs7bOQBJCTk8c&#10;fNjgAcnNf0T+RjpR5J75prxPzL+SH3P/ADIjwTSS/iP8D+dkfsdftBwSyGPw1K+PlAEsZyCvOCW5&#10;wQME96Qfsb/tJpJ5kXh2UsMNkyRYyTkg/N2P6V/ROYiOgzTvJ9BT/wCIo5l0hD7n/mWuC6XWo/wP&#10;50X/AGM/2imbdN4am2uNoVZIQAo5AYK3t+eKdbfsYftIg/8AItOpT5v9bFgnHQZbp/I81/RZ5NHk&#10;/wCc0f8AEUcz/lh9z/zH/qZR/wCfj/D/ACP51H/Y0/aNQo58OTOVH3lmhDZHXv74weuKsf8ADG/7&#10;RiKbRfDkmGJ+YSR464GTvz09K/oiMVIYM0f8RRzP+WH3P/MmXBdJ/wDLx/gfzwN+xt+0azkL4ckA&#10;HX99GQff7/NMX9jf9oq3QGTw1Iy5P/LSNj06gbjz+A993b+iPyQO1Hlego/4ijmf8kPuf+YQ4Jor&#10;/l4/wP52ZP2Mv2jNhRPDcgJBA2zR7QMZwAWJOTjknrwelOm/Y3/aNlIK+GpQg6bpYtxyeckODx1r&#10;+iTy/ajys9an/iJ+Zfyx+5/5lPgyk/8Al4/wP54Iv2Nv2it6QSeHJM7WQHzY8cnGW/edwOuMjiuv&#10;8IfszftSeCfENr4k0LQ5re5tHDK0UsS7lLrIVbBwwJUAg8ADFfviIT170NGSelc+J8SMwrQdKdOD&#10;T8n/AJjhwXSTT9rL8DlvB8urXXhawuddhNvePbRtNG2NySFQXU4yMg5HHFdbH92otsuDgDrxU6gg&#10;c1+fOXM3K1rn2NKHJBRvew6iikJxQaCMQOtICD0NQTyqg3NyB6VyfiTxv4c8I2v23xHeRWMGdvmT&#10;METOM4ySBnHP/wBeuXFYqnh481RmtOlKo+WCuztQaRvunFcF4S8f+E/G1idW8LahBf2wJUyQOHUM&#10;McEg9eRxXbeehj3rxRhsVGvHmiTVpypycKis0Rs6xqS5AwKpNeRbcFgM9M1zXijxNpmg6TPq2pyi&#10;G3hUs7nGBg4xn1JOAPWvy/vPjJ8UP2g/iHH4Q+H13PpGnJIX32xKSG3yB5jN2ZdwyvrXjYjNnKo6&#10;dF+7Hd/ofQZJwziMzhUrwajTgryk9l/wT9cYpkZRg8VIzrg54rl9Gd7LTobe4YyOqKC7HJYgDc2f&#10;c8muM8d/FXwV4D01tT8W6hFZxDOA7YLdjtUZLckdB3qJZ/RhSVvekePTwdSrU9nRTb/M9KnukTo+&#10;M+lUxqqcgMSR14r82fHX7clolz9i+H+nm53HAkuC0f8AwIIvz4HQnpmuLsvFP7XHxVCrpZl0u0l3&#10;ZdVW2zuxsIaQM20D0Hzd+1cFXMcZJc7tGPmz7Sh4eYxU1icc40k/5pWf3bn6svqse3JcDPqaempx&#10;sAxYEf4V+Zyfs6ftF6ni413xdPHIwxmO6nJXj2wrfPgkMuP0xzvjmf48fAt7Wa71uS+0zzm8qQyG&#10;Rsvj9zKJQxIba21g3y5PXivNpZnUdVU4V029tdx0uDqWJqxw+ExUJzey1X4vqfrLb3MMzEoee9aQ&#10;xXz18BfiJL8SfBcHiG6AWcEQyqM8SIAH4PT5s8AY9K+g1OQK+zy3GvEwftFaS3PicbhJ4WtPD1Vr&#10;F2Y+iiivURyhgUhxS0jHAzU8oCYGKgkyrDPShp1Vc4I7VnXt/bwqGkOB6+lc+Ir06K5qjsDvsi48&#10;sKKSzAY689PrWJqOs2VnbvLNKirGCWYkAADOTnpxivC/i58evBvw2tlS9Zri/lBMVrCAZO3L/wBx&#10;eepIz0HNfmf8S/jV4x+J1wBqk5trHkrZwswjxuP3zk7zgjsB7V5Xta2M/grlh36nxnEnGuDydeyv&#10;zVLbL9T7J+J/7XXhzQ0k07wMDqd0jFTM25IFOMDnAZ+ecDjjlgcGvhTxt8RfGPxBuvtni2/a42Md&#10;kIwsS/MGGI1wBgj7x3E+tcE0rEYXAHbuB9B2qsxcyCYkA5PtnPtXoYbBUcO701zPu9z8OzzjPMM1&#10;k/aVOWPZbDw2xWKcHHB7ZznP4mgCTJfOCgyeO4GBTZC+eSGbn8hzQQ5UmQ9RkAdccV3xvKV29T5J&#10;i4KxsF+8AMnHYECgkggseC2QPXnvS53kiQ5Xdg8dqUBtpP32BBHfJzUTVnYkiG4jyyME4x7c9P1q&#10;J8sdzDkjjPUY9ParUuSzLGcbznjrncOBUL+cfkkwC2APUDNTE0BWfIXGSORx3I/wpCTtHlkZ4APt&#10;1p0e9scnGDj17j+VNYll2cYUcgdc9v0pS3FYNwBJU8KeTjoP606QMQH4I5B9RyT+Of0qMIWQMBkc&#10;gH+lTYLNtXBVuvryeBUNq12F9CLZIyqg4zyT7V7N8E/hrqHxC8dWuj+WTaQlZ7okfKYVYHYG6Zbp&#10;9K8os7O/v7sWFlG1xdynEaJnc7dQoAH4k+gr9jvgJ8JY/hh4USynKPfTt5l1IudrMc4CeiqDgDvy&#10;e9c+Y4yVGham7TlovI+54G4bea4xTrL93HV+Z7PoGkwaZYQ2NsoSOFFRVA4VVGAv4DFb7yJEN2eR&#10;/Koi8dvGWbp7V4T8bfi5pPww8NtqlwDPcSnZbwDIMjDkgk4wAMk15Sq/VqcaFJe9L+rn9GYnE08H&#10;QdetZRgjhv2lPjXF4A8PHSNJzJqOpK8cWzgxLjBkJ7Fd2RnrX5OXtxPcTvf3j7pJWMjsRyWYksT7&#10;liT+NbHijxRrHi3XLnxBrjebeXJ/eP8ALj5egA29hgcHnGawZhJKpAOVwMemfSvVweG+qwbveT3P&#10;5p4u4kqZzirp+4tkKAQdjgHZwKAzr8p7An65P+RTAS2RPjcfT1o8za3ykEhgB3yK6UfHdWMZdq79&#10;3y4OPXcAAQfwNPiPkTgxsOWx7etOO+TLP/DuJ9ietIXIYCbJKgY4/i//AFVZbZKswjG8MNwI4HGM&#10;DHfPPPP4VOv+pCqRsbAOMFgAQc+5yfyGO9U+Yn6ZZs8jmrtrZ3FxILe1XdMQAqkckt9Mc8jrR6l0&#10;oyk0oq7PoD4BeDJte8Rf27KQbfT2iAAI3GVmXaOVcYIBJO3IODkZr9itGtEs7SO2jGBHGqgegAA9&#10;q+Lvht4Rs/DKab4YhJJSdWk3KCHbcXZsqOcg7Rz27V9wWibYw3GSByP8K5or21RVmtFt6H9OcF5M&#10;sswMKcvjlq33v/kW8cCn0UV2pH2AUUUUwCiiigAooooAKKKKACiiigAooooAKKKKACiiigAooooA&#10;KKKKACiiigAooooAKKKKACiiigBj9KicgJUrniqk2GjKnuCOaCWfjT/wUQuol8d6PpGwALbvOWxk&#10;gyMRzkEBeBjjrX51yWhaXc6MkcndlIwehxwAfyr7m/4KA3NwnxptbSdt/l6YjD1AaaYYHPoFBxj8&#10;a+FFkKZRcN5mWywODz1GRkDkZ5Pev6a4LXLlVBx7fqfh2c+9jKvL3P2U/wCCaNjf23w01u6uD+6m&#10;1Btg2beVGCd3fIxx/DX6U18Of8E+rOa1/Z/hMoAEl7csOmeXyM/gRX3HX4LxXV9pmuJl/ef4aH63&#10;kEHDA0U+wUUUV8+ewf/S/fyiiigAIyMV+C37dOmy2vx3YvjynsY1J2kAbZZuTjOT05A5Ga/emvxH&#10;/wCChsSn4wWl3GrhZLFY9+MKCjyEkepB/nX3/htNrNoxXVM+K45pp4ONTqn+Z8BOzRxuxJ5UozKO&#10;CM8qCRn8a/eH9hG4879n7TkZg5S4uVyDnpIfc1+FxjUTJHMnMwBBHZWxnIweR2r9nv8AgnpqqT/B&#10;htJAIeyvJ92QQD5h39wDxnFfonihDmy1SXSS/Jr9T5Dg6py46K73P0BC8cVNUAb5RUw6V/Pi7H7I&#10;LRRRQAUUUUAFFFFABRRRQAUUUUAFFFFABRRRQAUUUUAFFFFABRRRQAUUUUAFFFFABRRRQAx+mKoS&#10;w79w/KtBhuGKjaMAdayrU1Ui4PZitqmfnh+2V4CM+m2njyxjZprVxDKw+6sOHbcR7Nj86/O6cDJ8&#10;oEAc81+7PxH8K2ni3wpe+HLsfu7yF4mOM8MMfoSDX4bapYz6bqE+mzKUkt3MbIwKlSGIIIPoMH6V&#10;5+Vtxpyws94n8++KGSrDY+OMpr3aif3mMCu5kJ5Ix+ucipGjx2PBOT684/z+PrTWBU/uz8pIyDyR&#10;6/pUrTBWAUnaGPP4bRj8K9Cx+XJojn2Z5yByB1x8vGaRIuWOclOQDg5xg/h1ppdUgCscZ3DnqR/9&#10;epkZQxWMbVLBcdSQcY/QZqhhH8qhpdwJDA+ncdOa/T79kr4nHxD4UPhPVZc3elttQYwPs54jH/AR&#10;x9BX5gCYMmNuXw56cZzz+AzXZ/DrxlefD7xVYeKrMed9kkIeMOV8xCGR89jhXLDPcVzZjhFiKPL9&#10;qOq9ex9Zwfnkspx8K1/dk7NeXc/ea2kLKN3XFaCjArhfCviGx8Q6VBrGlSLNbXCCSORejKwyCK7h&#10;CSvNY5bifa0kuq39T+pYVFUSqR2ewSfdrFvcfZM/jW0/IxWPfIPs+3GcH+fFVmaboyt2Y7K+p+IH&#10;xksJNL+KGs2rZx9pMg34z+8G8/gSePYV5esK8YbaTwSe2euP8969+/aYs/7O+MWoqSNrrE+7GfvR&#10;qCDj/OMV4JBLFHOXlRZlzja2cEdO2Dx1HuKvDycsPSl5I/kTPaHscfXpPpJ/mPjKpswD8rh+QOoO&#10;QRnODX2Z8Dv2mrrQo08LfEGdpLVTtgvNrOyKo+VZAingYG04HPJr4o3B4sgnJO4+vpzVjeiyEbd4&#10;woORnoc9T9KvE4aniIezqrR/evNGuR8Q4nKK/tsNLTqujP3w0bxVpuuW8d1psqTwSruSWNgysDjB&#10;Ujgj3HfjrXVpKrgY71+IHw2+NXi34aXyyafcNc2ZPzWcrHyyMgZU87Dx1A/Cv0o+Fv7RXgr4hxw2&#10;9tMLS/IwbWchX4z909H6fwk++K8pOvgXao+aPc/oPhvjbB5vFRk+Sp2f+Z9QjHWnVj2+pLL8q4Pe&#10;ri3QJ5r1cPi6dePNTdz7OTUdy5RUayq3Snbq6gTT2HUUUUDCiiigAooooAKKKKACiiigAooooAKK&#10;KKACkNB6VCXY80m1swM7UZTGQQOMHvX5VftxeK4r/wARWHhmJty2cLmYgPlHcxFQSODuXpgjHOcg&#10;kV+nHibVYtOs5Lu6KpDCpd3JwAq8kkngAAZ/wr8StYubj42/GuRLRZSL26CIXO/EcZK7uFxhkXI5&#10;4x618ZisT7bEyk37sD9T8LsthLHTzKuvcpRcvn0ufof+yP4Gu/DHw2j1S7c7tYK3W3qUUqoC5ye4&#10;J4456V9c3lykVvuDEDGc1g+HNIs9E0eLT9PQJBDGEReOFHQcV458ffiba/D3wJc6i5bz7jdBCqHD&#10;B9jEc5z1AGR6iuGlj6lOjO289vI+QxTq55mntIq8qk9P+GPiX9sD4p6lr/iiL4d+H23xxJukKEjd&#10;I3IViDsdVK8bs7eSR3H0f+y38J5fh94O/tXWIyL7VAsrJIgV4lKj92fxGewGRXxr+zp8KZfiz4/u&#10;ta8UoLmwtyJ7kyqrCaVyxK5xjcjbS3r+h/Urxtrmn+BPCV74lu0LQ2MDzGNe4UHgdgT09+leXmdS&#10;cYRwNF66XfqfovFeLjlmEo8J5e9dHUtu5PZXPC/2gf2gLb4Y6cNK0BBPrEw2qrqxiRTtyzkY5AYF&#10;VByx4r4p8HfDH4qftCa1J4q1O4e1td/zXDlsCQKA4iTJA7qQCPXmo/gv4D1P4/fFG48SeLLh7u1t&#10;HSSdmypkOXCAbccLtCt/u4HK5P6c6jrngf4UaHarqU1vpllF+6gVsImVGNq474zjHrV4ipHDT+p4&#10;ePNV3bNcViaXClKOW5dFSxUlecrXtfovM4n4X/s4+Afhzbq1nA11cZ3ebc4dlOc/KMAD8s+9e9Lb&#10;2NtFtA3Yx0GTn0wK+PfEP7bPwy0mN49LiuL+RNoHlBVUllDgB3IVsKeoJ6HvxXhuv/tTfFn4giSy&#10;+G+iz2sbgqJYl8yXJ27SDsZQT8xHBB45XqeeGDxNV3qpc38z6fI+Ylw3nOZ1PrGOvG/2pu3/AAfu&#10;Pv7xl458M+DdPfUfEdxHawxj7zEAn2C9T+A7V+ZvxY+KPiP9oDxda+DPBdm32WGXMW7h3EhVC7/M&#10;Qq4LD1OOBwa7rw1+zH8VPiReW2q/FDUGiiwrN5rieYdWI2lfLU5Y9zwBxX3X8N/gp4G+HdqE8NWa&#10;xysCGuGG+ZgxLEF2y2Mk8Zx7VrhcJh8NWVen+8q9H0XyPSwuKyvhp+3oSVbELZ/Zi+/myl+z78Nb&#10;v4beC00TUJRNcSOZ5iFKDe6qGAHcAjr3r6LUYxVOzs44F+XpjGPp0q+Biv0DK8HOjT5qrvKWrPzL&#10;HYyeLrTxFXeTuxaKKTNescYZqCaQKnHah5gELVwnjDxnpXhPSZ9Z1uZLe1gQu0jHA+g9WPYd+lcG&#10;NxkaC5d2+hM6kacXUm7JG3falFYxtLOwVVz8znC/n9a+APjF+1iWjk0j4YnzGdWVr1gdqgggmNep&#10;IzwcDkV4R8c/2hNe+Jl02iaTm20UN/qw3zTgE4aUjHB4Pl9QRyTXzg7sZSTjAB46cgelY0sJKrat&#10;in6I/EuLfESUpPBZS+VLeXVlu/1SfUria/1F3uLm4yzyyHczdOGPfp+XHFZ2dwUMTnHBPYn09BTv&#10;MQkYHy5zj+eKh/eqBkZBOeO5716LfRH5DWrSqtzm7t9x4YKc4PzUm4kA4zxkY56eoqPzWIPfsfUf&#10;SkZ2PGcYwePfjFTYzihdsi48zOTkU+MvI2I/vMO9I5UzNjlASQPw60z5Y2HqB26VvTaTBknOTHJx&#10;k84P507cF5I5HQjt/nvURkO4NnjGSRUmSQW3YPyjp2PWoqL3mKwryvIyqwxtyVA68nOf89qgwy4C&#10;ZDY5z7GmswXGT9045/xpQVYgZ3HONv19zSi7blgS4BwCwxtx25qU5duhG4Y57c//AFqbGVB/JcA/&#10;jTw67MZzxg+5z6e2aiTT6hqKdpcSHKDJyB6+tWFjlLbTnI4BHOS2PTvkjjrzTpFRGaWY/LnBLcdB&#10;n/D6fjX21+zX+z4NYuIPH/jOHNomTaW0i4LEcF2DcgDAK4xnGenFYYnEQw0PaVdu3c9vIchr5vXj&#10;Qw69X2O2/Zb+Cd3ox/4TfxbE0V3graQybTthYK3m4Hzb2JwAwBUAgjmvvmJVhj3Megyaq20AtYgp&#10;A4HT/PFeMfFv4z+HvhlpMlzqDq9y0ZaG3zh5ODjI5wueCxGK+YeInWq+3qq9R7R7Lof0vgcHheHc&#10;CoRaUFu+76mr8UPixonw50CXV9Wy5Y7YolxvkYkDgMVyASNxHQZPtX5CeOfiD4k+IGvy+J/ERzO2&#10;4RxD/Vwxg7lVeOcEk5JyT1yMCovHvjvW/iB4hm8ReI5DLIXzGh+5GvJCqOn3BgkcsQCcmuNEx2DI&#10;B5IPpnvXv4HBLDp1qq5qj19L9D8K4x4xq5pU+r0W1RWy7+ZEV3k8+p/LGD9Kbjflc52jcecDgZNO&#10;MoKDP8IH447H6nrUf7sSKGHAJOPw6fTPFdzXmfBt3B0b/WNwSc+nIp6RhyERu5G72HX/ABpqPuYf&#10;7vQ+/f60qycIsWF6njPXtTES4IZgxBYb8+4x/wDWpWRizg8fXk8YFL5xOGIyOdoJOABwB+Azin5X&#10;ywi43HKnsSc5yafmiZeRWgid382T7g4bGemfxr6c+Ang2XVL2TxneR+ZBbZjtxu4aTCliRgg/Iww&#10;OuQDivBvD+lP4g1a30m0GWuJEQcHAyeX+ijk+2T2r9INE0fT/Dmk2ej6cAIrbbEnyrhsD53+ViCu&#10;3JPfHFZVZ6KhDVy1+R+g8C5IsZiXjay92nb5vsekeBbc3Hia2hbbtXzJQQdzMBjHQ9ic/jzgg19S&#10;RY2/L0wMV86/C+0WTXXmIz5EG3LYyCSMbuTyQOfpX0bGuEH0rrlSVK0Uf0NhLOHMuv4ElFFFI6go&#10;oooAKKKKACiiigAooooAKKKKACiiigAooooAKKKKACiiigAooooAKKKKACiiigAooooAKKKKAGP0&#10;qncEpGXXjAJq3IcCs3UJvJs5JVySEY8ewojG7sZ1XaLfY/BH9svXbzxH8eb43aJH9jt0tU2/3EeR&#10;snPVssemOAK+QrmRQPmLAbM4Bz8pAyPqfT3r3r9pLUU1b4zeI54w29LqSAZYkAoxXd9MYx7ivApZ&#10;YmieVVILqxAHbd6/8BI/H2r+quHqHsMvoRgvsr/M/BcTJyrzqN68zP6CP2G9Om039nTSUn5eWWeY&#10;n18yQtn2+navryvB/wBmXSF0b4F+GrZDkPYwy5IwfnQMenua94r+aM7qqrjsRUjs5S/Nn7blEXHB&#10;0VLflX5BRRRXmHon/9P9/KKKKACvyf8A+CklvbquhX6Eq63HlsSDtAMbt+p64r9YK/Pb/gorpFld&#10;/CWz1N2VJ7S8V1OMk5Ur19BnJr6ngqv7HN6D7u33nzXFtL2mXzfazPxfVPMhDH52KMuRjlicr79R&#10;ye1fqZ/wTk1lnbxDobS70i+zzJ9ZDJuOP95f0r8rmdo5MZYMfu7fftivvz/gnxqP2L4o6lpIcg3V&#10;rGQD0/dmQgfr0r9w47w/tsnr+VvwPy3h+q6eYUpLuftSp44qzVRQAoXNWEziv5kR+722H0UUVQBR&#10;RRQAUUUUAFFFFABRRRQAUUUUAFFFFABRRRQAUUU3PagB1FFFABRRRQAUUUUAFFFFABTWp1GM0mBn&#10;XcCyrz1r8rP2vPh//Yfi2HxpYIfs+p4jmwOBOgwCeeAyjHTB289a/V2cfIa8C+PPgaHxv4Av9JKE&#10;yLH50bAZPmRZZQPqePxry8X+5r0662ej9P8Ahz5TjLKFmeXVaNveiuaPqj8YGeJ5CX6MflIGMjbg&#10;Z6dTzwTVVSpcIDjHXPoOtXrm0ngumtplAlTKSZIyrK2xgc91IqofmJYL1/i64B5FepNcraP5XlBx&#10;eqDbKjBjhh1GeRnr0qCUuY/LUHA9sdqlEanCtjO7aFwQTUZibaWRcdAeO/tUsLjtwl3hTjIwM/TN&#10;WI3Dr5j4zwMADJz2qsAoAKjaVz1Ht0qWE4lVRgEHAH4VF7aoV+qPvj9lH4vtYOnw48QyjBINg59P&#10;lUwfXJJXtjiv0itZ/MUc1/P1pep6hpGoW2q6UxiuLRlaFgTw6tuU/iRgiv2P+CXxOg+JfhC38QRk&#10;JNjy54wQdkifKenZvvD2rycUvqdX6zDSMvi9e/8Amf0F4b8TPGUFluIlecPh81/wD6EbgZrNuB5k&#10;NWY3WRMg5zSOmeK9Oq1VpNx1TR+pWPy4/bO8M/YPFGmeI4FB+3RvAw/2oipU+/Bxz6V8UsGUkggd&#10;eSOMjBxX62/tWeFJfEHwxuZ7SHzbmyZZ04BIVWAfHp8ua/I+SYAl41G1ucnoAuM4/OuLLKrnh+Tr&#10;HQ/mvxGyp4XNZ1IrSa5l+ooPlLtGBwQe/wCP60wmYMdhAwwOfcU45YlsAfe9xUZIP75gMnjGK9K6&#10;Pz7rqS7/ACh+8UYOQPxOSfzqZJnV98Z2liCCOOR06dKglyCQo4cZH0PUiliAfAJABA6dOKnRKy2K&#10;U3F88XqfSvw6/aa+IXgZksr111WxQhFhlIDxqueFcZY8f3gR9K+5/AH7Tnw28aQANeDTronmG7IQ&#10;g+zHCn25z7V+Pu5WLIzcE9e+RUiqZhhwMFtvPIzXLXyyjUtU+F+Wh93kXiDmOXJUm+ePZ6/cf0Fa&#10;fqkV1EsyOHVwCCDkEHuK10uEYcV+HHgT4yfEP4eTxt4c1Bntjgm1nJkhAJOcKTlCfUEZ96+wvBP7&#10;Z2lXU8dr43sH08MB+/hfzkySMZTAdQR3Oa428ZQdoe9E/Wso8Rstx0UsQ/Zz7Pb7z9DlcNT6838O&#10;eO/Dvii1W88P30N5F8uTE6vjIzztPFdrFerIvHetqOb0Ze7Udn5n3lOpGrFTpO6fVGnRVSMkHls1&#10;Zyc16iknqUOopAc0tO4BRRRTAKKKYfSk2A+io8kdKdn3pcyAdRULSbajWVj1FCknsJyS0JiNozVS&#10;eZI1z+Apk02wcnivHvir8SdE+HfhifxLrM3lxx8IB953IwqqO5J6AcmvHzTM40I8lPWT2R1YTCVM&#10;TVjRpRvJvRdz5m/bD+Lseg+H38C6Y5+26rEVYKcFY3O3B+Vh83OM4HB5HWuB/Yu+FbXE9x8SNaj3&#10;+Z8lk5bjeDIkp2AAjg4OeD2r5c8P2niX9or4pw3N9MzrcsHkxlkihjZGZVDk8c/Lj7rZr9nfBmg6&#10;b4W8OWmjWIxBZxLEueThRjJJ618fWkoJYfm96WsvJH7FxFUhw1k8cgw7/e1bOo/0OmdVtbXa3AUY&#10;x9K/Hz9pv4lSfFPx/F4N0OVms7eZY4mifAmdgu1lJUjOWK7QcE4z2r77/aT+JS+Afh3eXVtIVvLo&#10;iG1UEgmQkE8oMqFTLZ9K+EP2S/A0Pinx43iLWHaaLTEwNw+9JI5KnJ/ubcY7d+aaxNOmpYv7MPh8&#10;zl4AwMMvw1fibFL+GrQ/xdz79/Z7+Gb/AA48CW2j3SgXUx8642tuHmMqqeoGMbegHXNbPx+8P3/i&#10;H4S63o+lBnuZrZxGE5LED7v49K9c06WFMIcBjj8QOnNaV3axzQMAOv0/rmtMBhFWw31mLvJu5+eV&#10;s3rVMf8A2jVXvOXN6u9/uPxg/ZZ+J0Hwx8U3mjeJZDBaahhPOlYqI3jJUbtwAO4sB0GCCBwa/Snx&#10;R4G+H3xi0O0XxDEuoWkTGWEo525IAz8pGeOxyK8i+NH7Kug/EO+fxBo039m6i2cyBWdXYhFG5MgZ&#10;BQcgcdcGvlO+8FftJ/s/S7/CzzXmnAKSLdRLEWyEJMXDg4A4XHfHSuHEUlVre2oz5anmfpmY1cDx&#10;NXWZ4PEKjiHa8Xom0ujP0A8Ofs//AAj8OTCfStEt/MGCGdAxGOByfb9K9isvD2mwRqttBHHt6BFA&#10;A/AV+cfhH9ucwMlj400mVpQzB3tWBwAeTtk25I7YbDDkcYr69+H/AMevh38Q4IT4d1RHnmBxbOdk&#10;wKglsofm4/L0JFVCnUjJvMbtPr0Pj8+yXOsO/aY9Skv5r8y+895j05QQ20ZHQ1qwxKkYwKz7K4Sc&#10;bhWso44r7nLaWG5FVwy6HxElJN8+45etPqPOKcDnvXrqxF7jqryzbBTJnKZOeK8s+InxD0XwJok+&#10;u67L5UcPRRyz9OFHc152PxqopQh8UtEjGviIUKcq1Z2jHVsi+JPxM0H4e+H5vEOuzhI4hwo5Z2PA&#10;VB3JPFfkn8WfjF4j+KeqSTamfK0+Ft0Fupyqc/IW45Y9ec7T0rO+KHxR134q6+2u6sfLgT93Bbr9&#10;2OMkkZ55dupOMj7vQV5gFwQzjOw5GeByM4z6n9efSlhMIqf7+rrN9+h/PnGXG1TM6ksNhZWpLTTq&#10;E86KuTg49ev+c0z5mwz9SfXpnrTjHIRgDJxjBGDnO7GDz+NNXG0Mi4yDnp16/wBa633Pzi3upCxk&#10;vIkRIxzz07YqMsGYknALkZ98UJ1bC8YGTnOOaZJjYFbu34Y9aIkjoipLOx2g/j+FMLbdvlcMAp9u&#10;Op/lTlykhYqAF5I6/SowuQO54A+o61aZSFRFLfP90nB+nJqVJGYl3bgg/jgVGSq/ISOCMcdD3zSq&#10;vlFRgd8j6VSlbUTHBWWMM3AYY+tKrgqw2gMMYYk8Z7dcc+tNjEedqjJCmmrGNoRBndwM8j3p3vqN&#10;EgKFwzEDOQCR2A46+tQxs5KuGGBzT1WNmbDbhu4Pc0EMxJI5HHp+FZt9x9bBv3AHfgDrx3p2PmIY&#10;g4Uknucnpjr+VXrKyvL+6i0+xha4nmbZHHGhd2c9QAOTntX6K/BH9l6w8PND4p8eosuoEKY7XG6K&#10;In1LfebkewrjxuNo4KClW67LufScO8L4vOa3Jh4+6t30+/ucH8Av2bbvWLqDxn8RIGjgjIa3spCA&#10;ZCP4pV/u9fkPXvniv0atVhs4+F4UDjp14rn9Z1rR/Dmnve6nOltFCpZpJGCKB1ySe3r+Ffn98XP2&#10;rNV13z/D3w2328BQhrx/lkOQP9WO38QLZz0K818xF4rM63tVG7W38qR+6UqmV8IYVUnJc3X+Zvsz&#10;6B+Nf7SGjeAIJdI0Qrf6u/CRKR5cec8yMDwBjOOpPFfmL4j8Y+IPFmptr3iO5N1dSAAsQAMAZCqA&#10;AFAPJAGM8jnmsR5pJJPPdjI7kFyW3FnLEkk+5JP1NQBNqkomQFKt6KQcgflxX0uFwEMKrRd5fzdf&#10;l5H4lxHxfis6m/a6Q6RW1vMSZnk3OWwerH15zSiQhdqgDB2rx0xwc59c1HIyvwBjIqQ7iW3jLE9M&#10;9Se9d177nyN9LEIJIJ4YKAT2HHOaVUAUtF97Ocj35HWhdnlhVUZ5bBHTAzTDkYQryQCaCxxPActn&#10;Azn0Pof/AK1Kfkbg9SM54PTpilJG7aeSD+VOUYYOoBfAPPPODQTciRsgjGMn+X/66tF2GRxtBz36&#10;gdh6nNLtjeFtoXj5jwO4xjmvcfgf8MX+JvjCG1uUH9nWzLNdnaSrbWQrGD0G/BB54GTUznClF1Ju&#10;1juy3ATx2IhhqSu27HuXwV+Gd14c8Fr411NBHeanKkcCuCHihy5DL1w0q4z/ALPWvdYsb2hzyxYN&#10;jO0jklc5wCcjJByce5z3fjiGx0uz0vR7dBGwSUxqoIUIkYjIYDjAWTIB9BXDS+ZG2XXbg7QNw3EL&#10;93AHUcYOegNVk0HVX12otZt/d2P6WwGT08toU8HS+ytfX/M9i+E8TGTUZpRyWjG7P3sBsnt3GOle&#10;3p9wV5h8LdPFp4dExJJmdzz22sy8exIJH1r1Begrrry5qjZ9Nh0lBWFooorI3CiiigAooooAKKKK&#10;ACiiigAooooAKKKKACiiigAooooAKRsgHFLSHpQBWHm+bncNoXpjvVkHNVVbMpjwcgcnsatDpQAt&#10;FFFABRRRQAUUUUAFFFFAED9K5rxTcPbaLcMgZiIn4Ucn5Tx+NdDNkqcGvJ/jBrlt4d+G+salfOVV&#10;bObnPdkYD6c1rhk51owS6r8TgzGfJQqSv0Z/O98R9dk134i+IL4s+65vbgncMcbyNrDpx7Vx8NvH&#10;e3KRldxmlCYDAk5IyABj73IA69MUk7RtcNezExvKWIJ6EFiSfU9a6n4TaeNT+JXh6wMrf6Tq1lAA&#10;y8EvcRgHjHA4PFf1g5LD4JvZRj+SPw2nB1Kqa6tH9Kfwx046R8N9A0skk2+nWsZJG0krEoJI7Ent&#10;Xc1S023e00+C1kO4xRqhPrgAVdr+Tqsuacpd2fv1KPLBR7IKKKKzLP/U/fyiiigAr47/AG5NGj1X&#10;4AatIYg8kAidW5yv76NTjHsTX2JXmPxj8Nx+LPhvquhSBT58JUb/ALoJ4DEDrtPIHqK9DKq/scXS&#10;q9pL8zy87o+2wVaC7P8ADU/mh+ZoUMuEZBkgbRg8fkOen419TfsZX0el/tB6K2ciX7UjHjqYZNoG&#10;DxnHpXy9KCrn5drnbnI+YBev4E9jXX/C/wAVS+EPH2k69Z5aS2ukYL937x2nd2AwT+df1DndFYrL&#10;q1JdYs/DsFW9lXhVXRpn9NaMNik1cGCMis+GZJ4wwGM/hV2PpX8nWP6Di7okooooKCiiigAooooA&#10;KKKKACiiigAooooAKKKKACiiigAqp5KrK0oHLdffHSrdFAAKKKKACiiigAooooAKKKKACiiigBkg&#10;3DFZt7As0BDCtQ471E/zDFc2LoqrTcWKx+O37UXw6fwd4/bWrZWFjqzGXeRwk5JMgz05GGA/3q+Z&#10;Rlfu9iQd3twP0r9kf2hvhsPiH4Eu7C3UfbYMT2rnnbIhz/48Mr+NfjlJFuPmIeM4wDyMdQf89a58&#10;DWdWkqcn70HZ+nQ/mjxByP8As3MG4K0Kiuv1Iz8paNSpHI68ZHT8xUThCfN5DAcg+nqKkm8tiWBO&#10;DkjBxznA5+lQyGPDksepwcknHYV36HwlhWbfnBDFm796k4IHIPVcAYB43HP0NVAVTDEsOSeO/wD9&#10;arJAMYyNuVPA6DPcfXpRcB24BN6dgTkZ6AA4+mTivcPgh8U7r4XeJ1vJSGsLwpDcrnaAqnarg/7B&#10;PTAyO9eIuowW3HHPT+7nn9e1LsfOUY4/PGec4+tY1cPGvF0qmqe525dmFTA144mg7OLv/wAA/ffw&#10;7rVjqmn2+o6dMs0FyqyRyKchlYZBHtiumDBj7GvzD/ZW+M7aHeRfDPXmItWJ+xyOxIjO0HySTwFA&#10;B2flX6VWl7DKABzkfjxxXk4OrLB1ngaz0XwvyP6q4fzqjnOFjiaD16rsyjr1hFqNlLazruSRWQr6&#10;gjBH41+H3xI8F3Hw/wDGOoeF7pZEit5d0BcH95CxbY3HqFYZ9Qa/di4+eM4r4I/bA+HMV/pEfxCs&#10;k/f6eBHcYGd0DHv6BGbOfcjvV06iwmJs9qm3qfLeI+S/X8D9apxvKlq/Q/NrfEqYjByw65/OlypH&#10;yfdJzk9qmdNoxBwcbfcHNRTLuwrEoThSP1r1uS2h/OFk2OXj/V9cA8Dpxj8OTTgdsQwMg9ajWJwo&#10;kHJyAAMZwOcn8aR0IHyAjaepHr15oHYjYxqokA6/19KmR4AoibJYnHHqeg+tQlowQrcehHPAOBgf&#10;hSRnYN65yGDAEenvVyd48rDkXUtpKBluoYd89F5H60+V4ggbJTaTkEcbu9QKcAo7YUHbwM9sf0pp&#10;DSP5p+ZiRgdiCMf0qIuUfhYNt7s2dK17VtBu01DRrmWxn4PmxOUY7uf4QSRn1GK+pvBn7X3jrRGi&#10;t/FEUerW4IDOMRzYI9chCfwFfHhEjhdpJUcD6daQkhsqNoPYVjVw1Gt/Ggn5nt5bxDj8ud8JVaXa&#10;+n3H7OfD/wDaD+G/jqRLfSdQWO6cZNtcfu5Ae4G4AN9VJHvXv9tqUMg+8Pzr+e2L9wVmRmDgHkHH&#10;vmvoX4d/tI+O/ApEd3MdWs1A/c3LtuXr9yTLEdemCvsK854KtQ1wU7rsz9ayLxSp1Wqeaw5f7y2+&#10;4/Z9JUbkGpdy+tfKPwy/aT8CePlSFLj7FeAc29yQrZ77SThse3I7gV9I2uoQzqJN/Bq8Pmi5vZYi&#10;PK/PRH6lgsww+Nh7TCzTRv8AXpRVeN0K5HNSFlx6V66nF6pnZYHkRV5NVHvIV5LDtWDr2s2mmW73&#10;N5IsMMXzSSOQFUKMksTwAB3r4D+I37ael2F7LpXw7sH1SdWMYnPyxhhgDAGHYHnHY+pr53MM4lCp&#10;7LDxba3fQ9zJcgxeazdPCU27bvovmfobLq0CNtZlB+tc/qXi/R9LO7ULuOEZx87ADP4mvzAsdJ/a&#10;2+LT+fdvJp9ruIPmKltnkMCMIXC4Y9ifzOOssP2JPEOqxo3jTxG923BYBWboQSAZWbGcAg7Rg54w&#10;RXzuIzGcpuNbEpeiufTvhPA4Syx+NipdVFOVvnsfaGqfH34TaS4i1HxHYws3GGmTPDbT3/vcfWvN&#10;dT/a5+CenTvAdbWV05zFHI4x6KyqQa4LSv2K/hTpkQN6LmdwFUnzfLDBRgblj2g98nHOT61uap8C&#10;vgF4KtZNS1uytLa3TAMl0wA6dAWIGf615dXN6MXZSnL8CYYPIlLkU6k30skr/mZl3+2p8IFZYUa6&#10;kHXKoeMjcASxxnHHfHtXwz+0T8cn+K2tqsbPaaVbDMSSbW+Yht5cIzZypBHPA+U9ar+NX0P4meOI&#10;/DHwj0cQ2yybUaOEBn+XJkyQdqEjHJ7HNffvwR/Zm0DwZofn+LbSC/1G5iCyiRRJGinB8tA3BCkc&#10;seWOSetdnJSouGKlGTn0V9V8j9EhTyPhKFLNJ0pOs1pCUldX67aP1Pkf4K/Hb4Z/CfQHsbbT7y+v&#10;pjvnlby+TngIC+QMAdP517Fc/tuRGUw2nh6QRNwD5uXx/eKhBwM9iSSMDNfbll8NPBmmOJbbSLKJ&#10;icgxwImD/wABArkvinrmg+A/BV/4h1CJUWJNikLk724QAAd2IArixsoQqKrLDvmk7O7PjK/EGWZt&#10;jXVeDlKc39qfV7dD8svjN8YtZ+M+qw23lG3t7XhIMkNvfIDMQ4yTwoOVwCeeOPRfh3p/7TekeFf+&#10;Ef8ABelmwgfcyyzbUnJ3EDLSSnAAIIyuTjpXHfs66D/wnHxQn8U+InC22l+bd3EkoXY23bmOQgBR&#10;zJvHPQfl6P49/aW8a+PNWPhb4R2ssKMVRXWNXlkywBwjFsJg9gD1JKlSKeNnJSjg8NTSjFJyb2jf&#10;p6n6fm9J0nHIMroR5KSUpuV+WLeuvfvqe5/CDwb8e9H8YweJPiBr0U9mFCzRPIT8oVhhVG1FYPjJ&#10;wcivsJfHPh23OyS+g4HXzF/LOeuK/NzR/wBlv4z+ON+qeL/EU1n54Uskskkj98oyoyRjAIHBPTr0&#10;NdEv7A6n5G8Qs47j7PHgcHO0HOCSSN2c7SR15rf6y4rmeJX/AG6kfmubZflOKrc2MxsYyS2hB8q+&#10;aP0CHjfwxMcLe25J/wCmi/41clu9MuYwwkRlPckEV+c837AckPz2+vBioYDfAG4IGAMFemPUceh5&#10;qtf/ALHvxZ0xUl8P+JRM/O8M08I9Plw0mOOOQcdR7c9eGHrNc+IV/NanBDIMolZUcwS9YtH2V4w+&#10;Dvw58f25fWdOgkcghZkAWRexKuMMMZ9fwr86/jL8CfEXwTmj8X+Er24ey83JkDlJIjuVUQnK+YH5&#10;Az12gelfbXwA8CfGLwib2P4m6oLyIviFd284IGXyNmAcYAK8Vd/aU8Q6Jofwz1JdVCSm5QxxxEKx&#10;Z8gAhSRkqfmyPu8nmlCpVwVaFKnPni9Lb7nXw9nWLy/MYYCjU9tTk+VrdNP1ML9ln48P8SdKOha9&#10;Ih1WzUFioKmSMHb5hB4zu4IBPr/FX29E+6MGvyP/AGE9DvbnxRqOvGIi1jhaFWONplLRswHfpyeg&#10;/kP1rtlxHivsMok6eKnh1sl9x4fiDluHwGbVsPhFaK6dr9CwajeVBnkU2UnIK8YrndW1W102F7i8&#10;kWNFG4s/yqAOuScV72NxEcPTlUZ8Rsc54+8aaP4S0C717WZQkFrG0jcgZ2joMkDJJAGTya/Hz4u/&#10;FnUfit4ofUrhvLs48rawksAigk7iD1d12ltuQPu54zXY/tAfGe5+JviRrHTJnXRLYlViwQJ24O91&#10;PUKc7PQZ9RXzg6qxZSdwz1A4J6fNntmsMDhPY/7TiF78tvQ/n3jzjJ5lVeBwj/dR7dWPtoQqrIz5&#10;YYO1SeT0598VCrKFEXXIBBPvjv256Go2XYzRljnPb1A4p+wBiIySvYd/85ru16n5jfe5L5iPHliC&#10;QACOvbqP5fXmomLBiQN2OcHnP1PfFMCA42kfxYBqRfm6c5wxPpg9Px70WC9xsjRnKrkH07DPpUMR&#10;HTO3Awc81LkmPklWxtH4c/qaYwVW3L055PWhBYUBUUbjtG1j6n2pgIYghhjjnv1H8qVWLMvO49OT&#10;ximqgJWNOM8gjrzVDSGlkCNGeeOuPfNSvhSWx9d3Xmmqm7mQhgMH/wDXUigKU2feBI/TtSbsDBVV&#10;PlboeQef6UdYiYj1Pb26fnml8rAUMQARlj/SrFpE10yWltG0sshKKijcxz0wByahST1bsOEHJpRV&#10;2J9mBUpHkvjGPfP+Nei/Dj4XeKPifffY/DkJMOf3l04JiT7oxk43HvgHOOa9Y8B/s/2ECQeIvixq&#10;CaRaHLJazOIpZQpJ5YkEY44G7j0r2nWf2lvhl8PrAeHvhtYrerFkZhURQKRxncQC56cgHPrXi43N&#10;anN9Xy6DnP8Am+yvmfc5Nw3h6UVjM5qqEO32n5W6Ht/ws+Dvg74SWsl1GfPvnBMt1MFyNuc7McIn&#10;PQcevNcf8S/2pfBnhKCbTtAYarfxbkKrkRxMhAO9+O+fuEnivg3x98Z/iJ8Qz5Gu3zW1pwrWtsds&#10;ZD9Q3OXOPU/SvKFRN3lxnkkh+PXJI/Bv8c1y0eHnUl7fM580n0Pocx8QKeDorCZDDlitL2PR/iJ8&#10;TPGnxJ1BrzxDcZtx/q7ZGIjQLxkJ0LA5xnnnjjFeeSF7hmyVyzcgcj8PaovmkjJYkcFiAcd/88U3&#10;YsQBZj39uMZ/WvpUoRiqdNWS7H5djMbWxdR1a8ryfUkdcuGOCMKPX2pEjkjcrHw2ccDofSniPa2C&#10;xyhwDnkY9PfNRq3OHbbzwB3OcmhdjkaEkMaDAPbbz2/yOKeyhGyRtz/QdPrUIVWB3Egdc4z0yaUK&#10;65lzkgHkc/NxnP5inYLC7YmAKHC7cnvjj/GlTYxXAwO4x3K4wKkbbIxUH5sFfoPf8aFCvHhd3zYO&#10;R2OcfypjQ2KIPhGGAxx+A4p6kqd/HIB4HPcUseS21mYKh49Thh2/CnwISOOuAAPp1pX15SbLqW9L&#10;03UL64js9KhaS4uWCRqBuJbBIwB7iv2S+Bfwlsvhf4VXSR89zKfMnkx95u30CrxXy5+yP8HppMfE&#10;3XY2HmBVsUfOQMZM3Ix86sAvJ4Br9G7aEQQgEYB49ua8zEP63UVBfCt/0R+++HPC7wlNZpio+/L4&#10;fJf5nh/xSdH1Gwt8bQUky2M9WXgAck8Hjpn3xXmwB8v7RNsQ5Dt8hALAjJ55CnAzkZOB2wa7Xx/O&#10;s3iiWLzC3kxojhSCYxIA/Tr8xA4BHUHuK4afK25kfl9pLEEsMkbscgkfcA5GffAWvq8PS9nThGOy&#10;Vz7qvJuTbWx9N/D+3a18J2cbDB2s/TBO92bJHYnOSOxruR0rH0uFoNOhiccrEoPJPOOeTyfrWuv3&#10;RXnzd5NnrUlaKQ6iiikaBRRRQAUUUUAFFFFABRRRQAUUUUAFFFFABRRRQAUUUUAFFFFABRRRQAUU&#10;UUAFFFFABRRRQAUHpSN0pFoArSZNfJn7YPiN9B+CetGMhXkiEYzzkSMEbjI6A+vHpX1tIR3r89f+&#10;CgerW1j8JUt0kKTXVxFEgXGT+8V3GP8AcUmvY4cp+0zGjG3VHgcStrAVLPyPxWVYiI4lkRECqu4k&#10;8DPJwMn8QBX0f+yPoX/CRfH7w9C7gm3lS6ZCT83kMhHXPPQ49vTNfPLRgSBUQIyqGYkqFDA89gM4&#10;Ir7u/wCCd/h681b44XfiAY8jTNPYSA8nfOUKfiArfnX9FcV4hUMrrTX8tj8qyak62MpU47No/cSi&#10;iiv5dP3QKKKKAP/V/fyiiigArK1uCS50meGJtpK9fpyf0rVprjcpUdxVRfK0zOrDnhKHdH8wfi7T&#10;RoPi7UtJfO+CdmGTkgsocdM54YYz61ydndTWd7FclwdkisST/tAq2MZwcc9sEV7/APtUeHLnw18d&#10;dbgvSiea8RLRjAbMcfOB93G0Zwe2a8BkHmkwyMpAYsQx+6CcYOeudqk//XNf1nlmIWLwEKq6xX5H&#10;4BXpKlVlTW60fyP6Yfh5rFrr3g3StXs8rHdW8cigkkgMuep5/OvQ4ulfJf7HniuDxR8B9D2sGkso&#10;ltnBPIaJQDnp2OR7EV9aR9OK/lfMqDw+Kq4d7xk0fuWUV/b4SlWXVL/IloooriPRCiiigAooooAK&#10;KKKACiiigAooooAKKKKACiiigAooooAKKKKACiiigAooooAKKKKACiiigBCMjFNCmn0UrAYt/E0k&#10;ZxjPNfkV+058N28C+OW1bT41jsdXzMNqYVJFADoPT+9+Jr9gpFJPtXzV+0h8Pv8AhNPh5dRxnbPa&#10;D7RF7ugYbcnpnPNeNWvhsVGsvha5X/mfJca5J/amW1IRXvR96P3H47OAVEb7QR/D9D1FV2GMxnHB&#10;3VrXkFxayS29yhSWNjG6nqGBwwP+6Rj8qyyIsDbyMEc9fevYlGz0P5ZnGUW1JWa0JmXa+GIbA49s&#10;801YmwAxBA6nPQGmKQF3yZwMd6sIRJsQrnfyBnH4fjUveyIsxudhOSOOx7+9Rb/LKxqcY+9680/5&#10;Xwijg8c9T3H6VCq+ZnIyD+Zx6Upaqw15lozlChiyu1QffrweOcjv7V+nn7NPx0PjKxbwn4lmzq1q&#10;CUY4BuI1x82OgZchSM+h71+XisoyjDa5O4NnkgA5HtWtout6j4f1S21nS2aG5t2WRJFPR9wP4+pz&#10;171zYzB/XIezbs+j7P8A4J9ZwpxFVybEqrTV4v4l3R/QBBMkicc8Vka3pMOq2T2V7GkkMqlXVhkM&#10;D2Oa+dfgL8eNK+IukR2d8wi1eBALiLoXxx5qj+6x5x2zX1EJBcQnPevJvOtGWFrx5akdvl2Z/TeB&#10;x2GzGgsTh5c0JL8+jPxB+MXwvvPhZ4sm0Moxs5MPZSNyZEAAOcfxKxwfXrXlMcaKoeQhskHrkmv2&#10;c+Nvwq0v4l+FLjTpRsvYgZLWUAbllUcDPoe4zjvX4661ol54d1WXSdUhMF1bu0bxtlfm6ErnGRkZ&#10;z0ORivSwOMeJhyy0nHdH868b8LPKcV7SlrTndp/oZRJkQnggqSfbnp9B1GaAFjwOinnpzz+NOCI0&#10;Z2j+M5+mOaj2hzyMs+COg47V2nwg1hIYw3BPHbBAy34U1BjMancMGpQBwhySMg++DUSknIJ7nJFT&#10;qNu4pSORmYEY46Zxk8D+tSusaru6evX3/wADTY8EbFXBKnB9wOPyPNJI4llZoxnc3HI9z0/GmmNI&#10;SMkuHGOcc5GRwBwKB8wVo2HPB4OeMGogfNDbssUHyqDjGO/uKlYFVEiKVz78cDP+fpTHs7j18wEM&#10;2NrEL9M00GJfmfDAjOOfXGKa5G5iuMk9jmkZSmFIyAcjntRtsR5khdHTHAI/AnPXn3r6X+F/7TXj&#10;TwEYtN1yT+1NNQHKyMTMoHJKOev0P518wOVQb9ucA5B9PWljuHQLHn+LOMjHTH4ZFZ1aUKy5MQuZ&#10;eZ7GV5xisuqKvg6jiz9vPhr8bfBfxJtDP4auC8sYXzIHG2RNwyOD16ds17Cl99ojIA2ntX8/Oi61&#10;qeh6hHqejzPa3cBVlkiO1h6ZxhcD0xz3zX6AfCD9rm2u2h0P4jgW8pBC3m7MROcYlCgBDkN83TA+&#10;teNXw9XBrmoe9DsfufDHiHQxtsPjvdn36M91/aj03xJqnwm1W38NFjMI2ZkQDdJEFO9OQeo7AfNj&#10;aeCa/On9mrxZ8PfCHiq5vfHw+z3KqqW81wrMI2JIk7DacgJkjnAr9hrS5XVLbecYcZHORjPqOuRX&#10;hPin9lv4T+K799UvLBoblyzO8EskWS/c7WGe/HTk18viW6qnGadpdtz+jOF+KMNhcvq5Xik+Sprz&#10;R3/4KOy074l/D+SDNprFlIvpHOjEH0wD7965fVv2jvg1okKXF1rtu4fIXyCZj+IjDEevOK8hm/YZ&#10;+F8lx5i3uqDoR++Q4IBAOTHnPPrW7p/7FXwessyXqXt4gxhJrh9oK5xwm0kc8hic8DoK8inlNGlH&#10;k55fcZRoZGm5VK1R+SSR5h48/bT00SnTPA2m3FxKQWWaVGCAAEltqqXPHONvQ+xx5RpXwl+PX7Qt&#10;9Fe+P7+Wy0xX3LHMFTAK8tHCFHzKG+UyZ9CMHNfoj4P+C/w78IIw8LaZFZkgKWCgscdMsfm+vPr3&#10;Oa9cttKihPHH0AH9K9zA5dPbCU7P+ZnRPivCZbF08lw/LLpOVnJenRHiHwm+BHhP4W2TWmgQDzpQ&#10;nnXD5MjlN2Mk56bsD24r3e30tIxyM+lX0iVGC/hVrAr6fL8jp4d+0qrmn3Z8Lj8wrY2pKviJuTe9&#10;+pkXxSCJi+AAM59K/MD9tT4hve3dr8N9HlYNERJdhBuG8sjQgjrxtY4BGM8jFfqXdwCdNpr448f/&#10;ALJvhHxz4vl8W6tqN8JJQA0ayKYxgY+VNmF/AdeevNc+cYdSqwnNe6tvU+j4IzTBZbmEcZmOsYap&#10;b6nifwq+DF/e/s6ahZ6cfJvfESrcI54YbQm1WPAG4ryR65Bz0+Xfhr4h1X9n34jSP4p0yQEp5Mse&#10;ApX5gPkbAUgksw24znpmv2e8P+F7DQdHtdIstyw20axJkknC9Mk5J+vX3rM8VfDDwl4vszY+I7CG&#10;7jPOJEB57EZzjHtXzn9n4lqpKvC8ZNt/M+kwfiAlVxVPGQ56Vdtvv2X3K2h4H4f/AGq/gzqYjE1+&#10;9vLIcbZYZRg8feIUgdeCTg9jXoy/HX4S8FNesuQTgyqDgEDpn1IrzrWf2OvgzqcrSrp8tuXB3iGZ&#10;0VyxzuZc7ScknOM81xjfsKfCxlCtdalhQAP9JGeFKjnZ2DHiuBZXh6EeWlzL5Hm1IZBV95VKkfLR&#10;nt8vx/8AhHGrN/bls+DjCNuOcZwAuSTjnAH9a4zUv2rPglZuYl1Uzt28uGZj7YwnO7sRkVzVh+xL&#10;8I7RRHML24AzjfcuCC27OCm3ruPvjv1z2Wm/snfBjSsGPSPMIxgySO/TjOGYgE9+Mnv1OZWBoTfv&#10;qb9EZKGQUtXOo/lFHh/iT9tTTLqH7L8ONGu9SunwIyynYSf9lA0hx7KRnvXm9h8G/jj8evEEGtfE&#10;q5ay00YkihcIGCuVZ0VFCsMYGWkLHpgcYr9HPDfw38K+FrYW2g2MNqgJOEQDkksfzzXa22nRIe56&#10;Y6449s4r2sHlslphqXL5vca4qw+Xt/2Ph+WX80vel8uiPPPht8L/AA58ONEh0Pw7D5UMPJPAaR8B&#10;S74AyxAGa9cV1VMVG8e1doHBqtNN5cRGO+K+mwWBWBpSnUd3u33PiMRip4io51ZNyfcZe3AiQvjI&#10;Gc1+Zn7UHxyk1i6uPhv4clIgiKi/kGRv5cGHkdOhLKfY9K+iv2jfjGfAHh3+zNKYf2nfBlgH9xVI&#10;V5G57BuPU/SvyYlllkQTszSMeSzsWYtzuPPUnqfU5PelgIfWpfXay92Oy7+Z+O+I/Fbw8XleElaT&#10;+Jr8iq0vmRKnCquecY7Z7flTHUkEORkqARjgkc/qeKeJ942OBj5c9OCB/wDX5qNFfAIPpz6kc/oa&#10;9ZtySufhe2wqbsA5B5+8euQvT8elB3I2Qw+XIJHb5sVHJuPzufmP9e9PcLtdfvAkjJ457f40uXzA&#10;gGRgD5gpAHpx1NPBeNQGHG4Z/Cmlt5HqvXBHGKUgSK2OCuW+tAm9bCggOMgFVOemc5pSq5GeMjcR&#10;9TTJW8vIORyD7/pSMuRuY4ITnPsaLDHrjIiGDjt6/WkjxHMpYj5T+najguExxnHv1oJHGABjqBjO&#10;e+T3poEyJMj5jjAXn19KsHh8N0BBOPw/pUIwgBkTOMDHqM1NGYyVLcgZB5xkdvzqpRAcArgMG2o2&#10;ee4BPf6e1auka3q2gFptCuWtpmUjzIyVfb7MOR61jr5hZUQDb8uO+O+M96a3yrsTjBBHuTjvWfKm&#10;uVq6KUnFpxdi3fXtxey/ar2V55eSXlZnyTwc5JP45qsSoDMx5+bacfw8YJx3prFyCxXnnn8e9Mfa&#10;QQnKl/x6D2pwp8usNDWdedR3qO7HuxDF2+ccBj0zkdPwNSKrOfLUkE/L+I64P+NQgN5rEc8ZJz7/&#10;AORTw6MdzEgFiQBTeu5jJ9iVg0gDnGcEdfUZz+dPVxsZycBucZP8BHTPrUYAVUyANgOD7570jZdQ&#10;2ATzkDnt2/Op5SUyVSzSK0bYd9pBI7jv68d6jwjZIxwcgnPUnn9aaSQCMHaOBz6nPHrSum1VZxhj&#10;ljnnIJ4p2G2KRkfP049sZPJoVAQdp5JPsCM9v0oZyQSVQghf5/07+1ORWLBV9aCW7DzypyByCWx1&#10;9aQqxymMbAvQZ5P/AOukAPlAjk5yQfTvTosMQpwcnJzwfb8utVbsCY5UIYvwp5U9ecHnHoO3Fe6/&#10;Av4R3PxS8Uw+cB/ZtmVkunIzwx3JFg4AJ2kE9cY9RXlXhDw5q/izxDb+H9EjD3M7rGoPKoW6kn0B&#10;5z9fWv2i+FPw3034e+GINB00hyh3yyYGZJG+8Se47D0AArzsfXdNeyp6ylt5eZ+hcDcLTzXEqvVX&#10;7qGrfd/y/wDBPQNB0SHTLaO0tY1jhhUKiqMBVAwAB0AAHFdJICqcCnwptXAps527ecc10YKgqNNL&#10;qz+jIQUIqENkfLXjOJJPF1/Mi7N7IrEL98pGjLyeBnaFBrNsLSC61G3spMFZ3G5QAwA4yMAnkDqf&#10;fFM1CSWbUrm4kl3M9yx3J8pwpYBcZ/hUY54PU9BWz4UiaXxLYBZAxEoc8gkgIQDnd0I7AYJAJwRi&#10;vpL8sLLsePbmm7n09AreSobrirQIAxUEAxEoPXFTbcivHWx7SVtBqSq5KjPFS03b706mMKKKKACi&#10;iigAooooAKKKKACiiigAooooAKZ5i7gpPJ6U+o/KXcGPJHSgB6sGGRS0ijbS0AFFFFABRRRQAUUU&#10;UAFFFFABRRRQAjdKaOhpzdKZntQBBJgnFfj1/wAFGNXc6zoWgeczoWnkdO28CELgD2JPPcehNfsD&#10;KShLdcGvwJ/bX1y41T49XttvLRWSQhCCTgGNckAerYHXOQa+68PMKquaRk9ops+N4xqOOFUV1dj5&#10;LCy20jCTCKmegJPzKffqfbFfrD/wTO0KQWXiXxEwIDvbxk4GGIVzkHGT6HJr8nZopJl8mKQ84Of7&#10;xwckAkfXGOnev3a/YD8Kx6F8CbbWufM1aSSV8/7EsicDt0r9K8R8UqWWSgn8TVvzf4Hx/CNF1MfC&#10;T2V39y/zPuCiiiv57P2IKKKKAP/W/fyiiigAooooA/FL/goborWfxU03VxEIku7Nw5+9l0fqQeMb&#10;QPevgGSXeiLInDKckYyCWByPYiv2F/4KM+FWvvAuneK4ImlewuY9w+XaEIkJJyM43BQecEGvxwRP&#10;3rC4JAYDJOB8rDJ47E9h6V/SXAWM9vk8Et4+79zv+TPxHiXDuhj6l3u7/efsP/wTp1y0vfAmt6EW&#10;Xz7W/MgAIzskijHTHbGK/SmPpX4j/wDBP7xjHpPxTutCmYRRajZny1Y4LyrKvTnk7c8e1ftxGeM1&#10;+O8eYT2GcV5JaTfMfovCGKVbAxgvs6EtFFFfHn1IUUUUAFFFFABRRRQAUUUUAFFFFABRRRQAUUUU&#10;AFFFFABRRRQAUUUUAFFFFABRRRQAUUUUAFFFFAEbRhjXH+NNMGoeGr6zQZ8y3lQD1JU12lUriKOW&#10;MxPzuBBHse2KwxFJVY8jFJXTPxb+OXgqbRNZbxNZxFbW/b5tn8Mu1S5PXqT1rwFNyje6twcEdK/T&#10;bxp4WsvEWj3mgXY2Ll41ZRuZMMWVhjk/MvIHavzg1PTL/SdXuNN1BVWa2cxyfMSBt69evbn3xWlK&#10;pzJ0paW/E/mrjvIZYHFPFU17lTX0fVGTB+7cNgDBwT354IFMLAE8c/wnnJz34pgaInL/ACqRu689&#10;Dz+dP4ihKPnnAx3GOf8AJo9D4PXqOaTcTkdiOmB7fjjtTWwAFHfOOoxmgyZb5B14A65x3z601W+8&#10;JCcdAR3NFgHB9qeSwwWGfpkY4/KrDOQ8kW0lvmzu684U8dBxUCkldyDIHHH6/QHtTEaLdkkgZyR3&#10;596Wqd0F7HRaJr+q+GdXt9c0ZzHc28iyxuhwcKcZI9GBwRX6z/A3476d8TdL+yzKlpqcAHn25Jwc&#10;gEPGTyU69ea/H6MjlsLuz1z69Px/wrb0HXNa8PatD4g0CZ7e5gZWWVScjjuDwQRwc9jXHi8GsTaU&#10;XyyWz8+x9jwlxfWyWvrrTfxL9V5n715F0nz5Ut/L3r44/aS+BT+NrRvFXheLbq9uuGGf9dGv8Bzn&#10;5lGSnQckGtX4I/tGaP4+iTQ9cdbDV1wAhYbJixOPLLdT6r19O1fVrLHdJ5hUBq+clXq4eqpVFy1Y&#10;79pLyP6AqfUeJcA4U3eMvvT/AEZ+AP2WdJ2gZWjkQkOjDDL67gehx1FQzyLvO1SMnP4Hpj6mv0f/&#10;AGjf2ek1ySXxr4GjSO+2s08AGBOxy24Y6yEgDnjFfnHJE9tI9veRmCaN8Mjg7gynaVIPI5r6PC4y&#10;GLg5Q3TP5z4l4axOTYh068fd+y11Kwl6dQQcAe/ems+HKouDzx/L+VSvyu5QAWLDH49c0wSEcFcH&#10;P8q6T5okJ3EbeSQcH6/4nj2qFpCuCmFIwQv6cD6U/wAzYp4xweTn07U2YgyEg+hx/wDX7UIpDWdS&#10;pG0DyyMZ/XH403kD5eFHB565FK7OijjPQdMdTzUedgBYZPYjpj2/GqBk/mOSZdoC9OnH6U0OxkA2&#10;7u3cfzpZHUBzx8pPWiRhubJJHJIbqMCgSRESd21gThuKfGH4OOcnkjPOaVWVYwQMnAJ/z60mGVNu&#10;BjJ2kjg/T3pptbFeRKpj+ZG4DAZGepBqaS5MrfMM5yeem7kk46Z/SoN5HAAzt7+tAcoN2OA54P0p&#10;Exk09GfRPwZ/aD8TfC2aLTrrde6OWO+Jjl4tzBiYz6cscH14x0r9VvBHj7w9460mPXfDs4nt344G&#10;CrDqpB5DDuK/CBWKqVIySu0D3yO2eeDXpfw3+KHiz4b6yureH5iIWO6S2csYZRhs7gpByATt9Gxn&#10;pXmY3Lo137ag+WS+4/TuEOPauXWwuOfNT/Feh+6iIjkE1aWJCvTrXg3wn+MXh74naQl1pUwS5j+W&#10;e3LAvE4AyCO+Mgbhwexr3W2nEqA+vSs8DXpSfs6sOWXmfveExlLF0liMPLmjLXQsrEirgU7yxTug&#10;4p1e0opaI6Bmwbt3pT6KKoBpXdUbQo3rU1FKy6gQC3jHqaf5S1JRT8gtbYiMKHrSfZ4vSpqKzlSh&#10;LdAQfZos5FBtoj1qeihUoLZA9dyLyk6U0qo4qeomGaJKy90PIZJlU5NeZ/EbxpYeDfDd1ruqPsig&#10;jZ+uCdo3YHucYFd7fXHkxFvQZ/Kvyw/as+Lg8SayvgrTJibaxYNc7eUeTghQw64zz75rxMXOWLq/&#10;U6Wz3fZLc+c4pz6OUYGdZP33pFeZ80eP/HWpeOfFV34n1QHfISsaYA8tEJ8sAjuAc/WuG8wx4AGR&#10;nBYemAcfhVm4ZHlaZsfIwLMvIHvx17VXPBXrnOCAMZGOT+fH4V7EUkkorTofy1icRPETlVqvV6v1&#10;GtMCQ3AJyRj0z3oeTlpB/cGCevIGcfnSBgqCORRjg5xzjBpGaVeGIbHfuc0dUjAiZgjYJ5AAFPZ1&#10;GCeSx4B9uP1qM/eyF47jHbp/OpwrPb5yuWIAyP7o+bn8QavQpIiZsvtcZ243DocjrQj+YQQuAWwA&#10;O4NPhfzCRtyW7d8HqR+RoYjAdlA+UkbcjHoeKkLEfnbo923b6kD3pN3JLrwehPpUybcbAwIPXjjH&#10;1NM+XftVT1wPxpiaI96shCgkn1HapFzIvA6cge59KkVQzqXAyM8c4GcY+vWno/AQKMnleOehOfam&#10;hMj+USCTgBjyO/p+VCMEXcQMbR+OG6U7blSBgEE/kvJxQGwgCnAGMqc+5pghPlBUsOAAxxzxzj+d&#10;MJCjY4yMce1Owxwu3bgY56HnP1qZsu52gAE4I9Mkn+VSxMp5II4+8DyaapABOCcdKlJ3I+RwQoH4&#10;0vIJVhg8YyKpS0shiKwO0YxnjA9aEVnOWA+XhqepUMFVuQADxxnPY0PkZ75Y5HJ2j1yKkHqOmk2g&#10;pjOf6gU1ztdmQheq8fTk/Sp1Mb7CwDHdjv0xiq7+aqjzBtA747HtzQFhASuGZfkyfzFOj27svlTh&#10;iMcc5469R9KmQspLOAAMEgjgg8c/jVfezMA568jOeM9qAJhG+SxXa+ADnPJHDdffipgy+VuUZwdx&#10;PQ7eg/M1GrBhuGWZixIyccninKwbh8Y+bg564z+eaVmS7PYRWjUEPuyUIGPVuOc/zq7bwTXeyK3Q&#10;tK3yqgG4sWwABjqT0Hvio4sq5mPUDI4JyQAQOlfon+zV8BItKWDxz4utyb1m8y0hfpEjBsSEdd7B&#10;8bT93ANYYjFrCx53q3sj6Phnh6tnOJWHoqyWrl0S/rY9L/Z7+B1p8PNFXVdVRjq96N85OD5QOD5S&#10;EduATnnOa+uoLZUUHpiobCzSGEKR2rSGO9cmBwspS+s1viP6fy3LaWXUFhaC0Qo+UYFQXL7Y9+M7&#10;TnHrj29as4GM1znim8fT9Au72IgPHGzLk4GQM8nsK9datI7ZOybPljLXLSGFChkkdhtJAB3MwIH9&#10;4H9T2OQO8+Hlv9p8TCTJKRwSMuWLEZcDBz3Ga4KIu67pdplYn5hkDdngAdf4SpI9D3r074XWu7U7&#10;i/CgDy/LB46bgR7nOOvtjtXq1n7rseTTj76fc97jVQuBTx0qOIgoGXkHmpa8pHsBRRRTAKKKKACi&#10;iigAooooAKKKKACiiigAooooAKKKKACiiigAooooAKKKKACiiigAooooAKKKKAEPSo+oqQ9Kh/h/&#10;GgRha9dSWdlJcRkAoCfpwa/mr+LPia+8S/FHXdTvFAMt5OgCcqRGdnAPBJK5PvX7/wDx98TQeFvh&#10;presXTBY4LOdzk4LbY2YKp/vHb+Wa/nF1CX7bfXN7e/6+aQuW/iy2WOR7k/er9h8LME3KtiX3SPz&#10;HjSu5V40b9L/ADKryO9ozwjLKhMYwR1JAH0xnH5V/Tb8FvCq+Cfhbovhlcf6NbjlRgHcS/T8ea/n&#10;J+E/hG78efEzQvCVmVZtRuljO/dt2qC7bl6kYB71/T/bQrbW8dunRFCj8BS8VcWlKhgovvL9F+p1&#10;cC4bWriO2n6k9FFFfj5+ihRRRQB//9f9/KKKKACiiigD50/at0BPEXwJ1+0ZFcxWs0o3dikTkH86&#10;/nlMk0LiIP8AOM5B6Egkg/Tp1r+o/XtKttd0S70a7x5V1C8TbhkYdSp6+xr+Zf4h6BFofjnWdHjY&#10;D7LfXMWFHVPNYqewAC1+z+FeYe5XwT8mvnoz8u48wnLXpYn+bT7jsf2fPESeHvjP4du1xFb/AG+J&#10;W4wPKZgpJLc9f61/R9auHgQg5yK/lnMZtmZkcCaHLKVJBBAzx7np+eOa/pa+FviWz8V+CNO1yzcN&#10;HPAhyDu5UbTz9Qa5fFXBpVaWLgtNY/dr+ptwJi1zVKB6QpyalqBHXIA71PX5EfpS2CiiigYUUUUA&#10;FFFFABRRRQAUUUUAFFFFABRRRQAUUUUAFFFFABRRRQAUUUUAFFFFABRRSEgdaAFopisCcCn0AIar&#10;z/LGSOwqYg7qR1JUj1FLbUD5E8Q2a2Ot3lqTkrIzfeyBvJbgHGANwyACc46jg/JXx/8AAz3Vini+&#10;yRt8P7q5B5G0k/Me5KHarY6g8YwRX2h47t5bfxNdGQgq3lMAFzyUAJPI788dMfnxj2cF9IkGpbHi&#10;YLG5YHA3HDLk4B5x+HPTOKxlPkUcRHsfGZ9lVPMsPPCTWq2PyteN4V3hcg9Me/X8T+oqLMxfzMZI&#10;ySM/e+mK9n+Mnw0ufhf4yk0oAtY3OZLN2+95QClgw9VYkYwAeuMV4/khT8u08LgnkYOePw4rnp1F&#10;Vgq1PZn83ZjgamCrzw2IXvLcgClY22/NjP6gf41FKpWRo16KDj34Aq+wXftkG3GT7cd8e+R+VUui&#10;iRM92ye3OKo4RHxyBwD3PAI65/SlVwztg8YYg9844/XFKdgdpOcAcA88dvzyTTeVK7wWx1+lAEhK&#10;bSkgwGxjnJHTqRR5zEMhzyfzpihRxtxjP45BApqAIu4/Mex7cEZ/Q0w5bl63ubi3dLi3YxtGyncp&#10;IZSOQRyOfx6V92fBr9qI2KQ+GviZMAuFEV+O6qOFkUKCMYHOWyTg18CDKIXz8mflxnP4/hUjPGH8&#10;uYZDgZHqD6flWGKw1LEx5Jx+fb0Posh4hxeUVlVw09Osekj984Lq01C1MkLLJHKu4FSCGB7+hzXy&#10;D8fv2eLLxc9x4w8HJ5eroNzIOFudigquTgK/G1T09a+OfhZ8dvGHw3mSO1lN3prMC9pJnCjv5Zx8&#10;nHYZXPav0f8Ahn8bPAPxOgWHTbhIb4Lh7aUgSq2CcAHG4YBb5eB3Ar5TEYXFZdJ1KWse/c/bsFn2&#10;VcU4d4XELln2l+h+P+rWV1o93NpWoQPBNFI0cqMMFXQ4x6EAjgjr1rMJLSBACeCT3571+v3xe+BX&#10;hv4pWpuD/omoxrtjuowCSMglXXgMvb1HavzA8f8Aw58X/D7VRpfiu2EbN/qpEJMcuR0U9c5B4PPH&#10;pXvYHN6OLiuXSXVf5H5PxTwZicmlzJc1N7Pr8zgY3c42Y2gBufu8HPPr0qI7zyxxkbj+e2h2dnXj&#10;AI4A6Y7fnShAFUk9ev59P616LXRHxT00Y1lwMOCGJpCzHG3pzj0PNIinAyMBjnI9jjI+lShclQww&#10;uOfp3praxLTW445BO4bUJGfemuxZVyc5HIx05owUGW+b7p4/hJ5o+ZcFgWI68fe//VTGiP5uQO3B&#10;7YzxUhaYMdwxsGCPbIFRyqwyhHUZBPU80NHtXYy5fpnPXnNLluMsRguH2qSAOB6daT5ctv6kk89s&#10;jFJHjaV43HpyecnBH4D8KVf3i7T16fiemT3oURMUNIwXd1B3E+n+cUCVdpO/OTnHbnn+tR8KNi8n&#10;JyfUUrLwVROTgDFW7dRJnXeFPF+veCdUXX/Ctw0FxGcDj5JMj7rj+6TjI7/hX66fBv4v6J8TtB+1&#10;WZKXdvhbi3JOUckgYPdW2nb7e+a/GJUKZQsycY/3jnjrXS+D/FWteCNWGu+Hp/IniJ+YchwG3NGe&#10;+JCAMnOBnBFcONwf1iLlBe/3PueD+LqmS1eSTcqXVfqj9+IJVkVTjqOua0YzkV86/Br4x6D8T/D0&#10;eoWTBL1Aq3EBxvR8c8A525yFPQ49a+gYZoyow3UVngMc53pVfiR/R+ExdLF0o4nDyvGWxcopgkRu&#10;hp9eojpCiiimAUUUUAFFFFABRRRQAVTmIANW8isXUruKGJnJ6DtXLjKqp03NsG0tWeC/HX4n23w8&#10;8F3OrIwN1L+5t1YnBkJHJI5AA5PsK/HCe5udQlN3eSF5pG3yMeCSxOSSe+evFfRv7S/xHu/Gvj+f&#10;SYZGFjpbeSqNwDOjOruPUEMq/UZ6V8ysvmfvVGTjj88DP5VhllD2NJ1qnxS1+XQ/mrjziF5lmEqd&#10;P+HDb16gflVvLzjPTPBpEYyYK+vGccNSt8vUYzyPXPsKbwAo2g7Ac+vXrXRrY+Dle7uNYqB8o4wQ&#10;QeOc8flzTHcOflO7PHPHPY1NcOjthxhAeAO/PJP4E1FlcZUYOF/rVopCMwkB8vgDknpkds55zThu&#10;fe+7p098c01iuSuAMYwT1/TNJgHmReU6+/Hr+tDAOSuVzgAEY9McflSqroGRQdyttHtj/wDXT2Lo&#10;GjYdFA47euPWo5N4DuuSec568ms43vqATuXZdwG5cBqduXcC4O3kjHTOT1pio7KrYyP8OtIvyqCw&#10;yAS3PfiqbAUFiocZPB6fWnYVm5AIDE4Hv0yajGF2oRtxzT0QlgCeOMjp061YDi/yBj94Y/AFf60N&#10;uYKu7JXovsDnP5Uin7oIx90n144podl2pJ1b5c+3H8qAtclRi0gLfKzHgHrgimPlkYxgjfgY9Mep&#10;+tNVlLhSPUe9PQ7huKcnkNzwAOmKAI9+JSRx7+nFP5eYuud3QY9AKc2wHJGc8/NTWUqM4CjpkDn+&#10;dIBy7zHkR8KckevHp6g0g3CIOQSM5wOMjv8ArTdpchSMEY68/T/69SDEeUB4+mMZ64/GmJ7Cq7cA&#10;A8N264OOKeVfYcKNuFGQD6cfyqNVUArJ1yB74JOfxqZQDIFA24GfpgZx9ev50EkTSuMheMgf/rpx&#10;IbADEngDP0xU0kRJB6FAMZ9M8dKrSo5x5agZ4OfXNS1eyQrXJshG84BQU4yO5FXEhdxgj5m+VR1B&#10;JO0YHU/TvUmjaDq2u6hHpmkW8lxcyEbIowSSe/TOAOckjA9a/TH4F/sz2Xg4xeJPFqpf6qBmMY/d&#10;2+UC/KD1fg5Y+uMVz4vFU8GrT1b2R9Tw3wnic5rKnT0j1l2OB/Z6/ZyuvPi8ceP7crKmHtrRwMqe&#10;R5j9Ru4BQficE1+hdlZCNFwMYPA9BVi2sfLH4CtAIVGAPxriwmFqVZ+2xSt2P6SybIsNlOH+rYWP&#10;q+rJkA24FPwKjQEdakr3D2BP4a4T4jmA+CdSiuDhZIGj46/MMf1ruyeK83+Jcxj8MvFgFZpEjbIz&#10;hWPJA7kdccZx1q6avJGdV2g2fPzoyzEJu4G7BJXGCAT68DOPQ17f8J7dE0WeR/mfzhHu/vCONACT&#10;3OBg44yDXipJZtzOMPnK84HQAc+oXGR2xkcZP0T8O4Fi8LWsy/8ALwPOPGMGTngV3YvSJw4TWV2d&#10;0owMU6iivOPSCiiigAooooAKKKKACiikyB1oAWijNFABRRRQAUUUUAFFFFABRRRQAUUUUAFFFFAB&#10;RRRQAUUUUAFFFFADDmoZGx07VIzquQaqySKuWz0FBEj4D/b78WnSvhO2l27/AL28uUh2jklWjl3c&#10;e44OfWvxSuREXWQEkEKADngA7jkdQPr356Yz96f8FAvGMWt/EWz8MWjr5VjE0smF+YyMwXORjKhT&#10;wcnmvgKWFE+WPG4HaVI7twPmHHYV/Rvh/l6w2WRk1rJ3PxfPsV7fGzm9lofbv7AfhmLxH8eI9RuV&#10;IOkW8t0oBJG9iqfUYEh4JP0r95K/Ln/gmn4HW38O+IPiFcKRLc3Rs493/PNFjkP4gtg/Sv1Gr8l4&#10;9x31rNqlvs2j9x+jcKYT2GCUv5ncKKKK+MPpQooooA//0P38ooooAKKKKAEIBGDX4D/tseEf+ER+&#10;PV9d28YS3vo4pU4G1nCDf35yDzn1zX781+VX/BRzwFNdw6N40t0PlRSSJcOBnAfyVTvxyCPcmvuP&#10;D3H/AFXNYRk9Jaf5Hx3G2F9pglVS1i/w/qx+WAaBZVMinKZBz1BxyOCT04Bxkenev2m/YI8dJr/w&#10;kXwxKwNxo8zRyAHP+ukklUngYBBIAGelfii8bRqqbwT94vg88dFI6n2JyeoyK/Qj/gnv4wk0f4ha&#10;j4Hn6alB5xVsbke3GV5zzuWQ4x+ODxX6r4iYFYrK6korWL5v8/wPg+FsTLD42m1tLT7z9mYynBFW&#10;wc81nwgYHUVeXpX84rbQ/bb9th1FFFMAooooAKKKKACiiigAooooAKKKKACiiigAooooAKKKKACi&#10;iigAooooAKKKKACmsCRgcU6igCnb2ogmkmGcykE8+gA/pVsDApaKACg9KKQ9KAPnz4rQINXtJVAz&#10;JGwyc8YIGce2a8hvZYrS2mkj2zLGjFF3Bt+xRyygkfMSRwc4AOOle8/FO0kkt7W7jXOxyhIwCdy5&#10;29R1K5z2rxi4aV45o4dxypOABk4G4DaB8pIPTPGCM9MejC0qag15HjV1yVW4nT/HP4W2vxP8CvDE&#10;vlX9svnWsijkOFPyZPIV84PbHNfkdf2stlcS2d2pjmhdw6EYYPyWBHXgD8Prmv3g0i3XUNAt3Miu&#10;xiCs6jqV4zzn+vNfn9+1Z8FDazn4ieHIzlRi8ijAHyjAEigDOefnOTx+NfKYd/VKzwsn7r2Pz3xG&#10;4YeKpRzSitYr3rdfM+D5OZGZWB3ZBwc9+o9jUBHDnB4HQ98mrssY4WPPOQTnAyT2Gfaq5PPyHIPX&#10;P19817DVj8HaSsRMxZtrHncRntjoB9KNzOWKjDHAI+pHNO2CRQgfAxn/AIEx7/SmSAEkuNrEfoF/&#10;+tmpbLTQxuBiTIbLY59yP8RUw8tAzOWyuMdMYG3j9MVHL5pI3jlQuMD1H+HP1qXy3WTdLg8nHvxk&#10;fnS3C5C6xqwWXJ5GQDjgfj9KYisyqQcgkNz1xnkVKxVRgE7iBgc++e/qKThTnOTgc9CPWk+wc1h+&#10;W3KJG+bHGeg54/CrFjeXem3a3ljLLbyrkCSJjGy5yeHX5hkH16Vm4VXVxnIIIB9Ac1YjBZeCR0Of&#10;948g+49KUk7Wlsa0a06L9pTdmfZHwv8A2t/EuhMNM8exf2lb5IWaBQs4Xjqudj59chiT3r68/t34&#10;T/HLQ5tLjuLe/jYAPHkrKhIwvBw6NzwRg1+O5VcAxEhsbsDpnPH61oWd9qGl3P2nTJWgkj5jdCQV&#10;24bqpHSvBx3D9CvL2+Hbpz8uvqfoOU+ImLoUvquOiqsOqlv8mfS3xg/Zz8UeCA+p+F1bUNMbBbYC&#10;00OTnJXoVB5BA4/iwOa+X3g8t2wdwDH6NtOD+v8AhXvnhL9pb4leFYVsdSnGr28ZUMt1y+ASdodS&#10;DyD1IOD1BHFM8UeKvhD8SZJry6spvDGrvl1lt8TwytnnzAozknqQAffHFbUKuMpL2eOipLpJfqjz&#10;c0wuV4tPEZXNwb1cJfozwA7FcLLnJAAz2yMn9aYNxO8k7R/Uf5zWhd2Qt5TEsqzkjAkjztPzAg4I&#10;DLwOhFUcKC3lncJARz2z/h0r2I6pNbHx0klvuO2cBDjDfLxz1PWo+OCRnt07fnSqYmOADndx7Dik&#10;VWBATOVJB+lUT6DSAQQP4gAPXH+NSfK0mCTtB49RkdahI4UNySMYp5Zs47+nuB0px0AljGAGxtOc&#10;59M+n170m8gKrE8AYx0zSDcASvI9D7dKVoxGGUnAHOQPancgdJhlbYCoJ6n+LP8AhQqNvG3JVDjJ&#10;9aSVsyGQAElgQM44wKYWfLb+QoJwCOpye1IrlvsWirIVD8nAIxzg8N/KlR0kUhgQSB0Axwep5qIs&#10;7F8ffU5UD6/5H4U4Iu91PUhhk8daS0dmK1nqd98PvH2ufDvxFD4l8PuQUOJYi3ySqVI2su4dCxK+&#10;hr9j/hp8RdC+IPhq38S6MxMU+SVbG9CDghgpIBz2z71+GbYyzgbQSBgAduBj6V7x8Dfi9f8Aww8T&#10;Kt3MW0q4lCXMRJIj4XMoA43AD05FefjMLKoliKbtUj+Pr3P0Xgbi+WW1lhMQ70pfg+5+1CMshGDi&#10;r6jAArkdA1yz1exi1CyZZIpVDKykEEEZ6/55rqRIcDArowWMVeneW63P6KjJSSlF3T2JqKQHNLXa&#10;UFFFFABRRRQAUhNLTGbbQAyRwtfOf7QPj6z8FfD6/vJ2PmzqbeFQRkvLlB17DO4+1fQF3JhCemK/&#10;Kf8Aa78dR6742i8J22NmmITIc5BebaeRx0A9e/avExEXisVHC9Fq/l0PleMs4/szLalaO8tF8+vy&#10;PkB4ZopQZWL45YnPzOSSefYEE1BGqyIpc8uCW57A8fn2p8jiQA8nax4z0x6c9/8A61IqKc4ycqwH&#10;TJOeh9q9ZyUrtbH8tym5ay3FdgoBzsOAeeSMcYzUTR7wQgIYbh+VEZPlE5yCenqRj/H8cUpG5MYz&#10;gnce/wCVJENkajcpyeO475PAqJmVQzyfMQCuR29CPxp7RlW+XPYDIxnFPADIwU5JxjjjHTn0+vPU&#10;UwSEzOASGPBHJzzkcd+lNTdgkAnIJI+vH8qUMkgPmE9Rgf7OMD8qjGBCGY87iDgdqCh0kLAHexJU&#10;bcD1HX8KjGGdjznPQ9SPSpW3EFJc9s+mfX8aHwH/AH3UnPH6UhMOAcckg9B05xUTLMV2EdASP0XP&#10;51J++wViOCePqTUYiPG045wOOPp+dCVmOJJ5ROSSQRuJ/Dgke5pCoXEjcng+vDdPx4qMx5UF2wcA&#10;nPvTmQqNpPJOQfWhaNjZFtJAU53ClRSRtYYAOMdxnn+lSOrFn39TjJFKY2jfrgdcg888VomgTGjc&#10;zKXUgEZPTqOlTpI+dqck/MfYDn+dHlIr/Ic87SGGeCDz19qauI49qNyFPOOue1RPXYG1YG/es2ws&#10;FIIOT+PpSMjIzd8cd6klUlvkOF4H5ikYAPvYEl8E57YOCMfXvmkibjQ4E27ngA9DzSCIkZbn0J68&#10;4NMMkgciPgAZwOO/I5qRzvXBGSCMDqTk9OKTkluFn0J33b3D/d2nBHY9jTtkbYchu/ucDkn/AL5o&#10;WKSUExfMFbAHQ8evbGeKvaZpepavdLY6RBLdXDNlI413M3y5AUfXIPsKdna/QqnRlUfJDV9kVIEc&#10;EISfmxjPUHOBgdTycV6d8OvhR4r+JuoJHoVvILUMEluGGIkyVB+ZsBmwd4UZzgjrX0p8Jf2Rp9a2&#10;a58THaGKTB+woCCwZR/rGyCOTjaAMEZzX6HaB4P0jw7aR6fosCWtvF92OMbVHOe3qTXnVcbd8mGX&#10;M/wXmfqnDPhvPF8uKzD3YdurPLPhR8DvCnwysg+nRebduuJbmXmR8dB7AdsfrXvNvb7MEY/DipxG&#10;ANoIJHWrAj71WFy90/3lZ80u5+44PB0cFBUcLBRiugRggnmpqQDFLXqLY6bBRRRTAZ2ryb4pukun&#10;WcQl8tjdKy+4COGz7AHP4V6szYH0rxL4mXIkmsbVF5xIxcjgA7UwSfXd9QAa1w2tQxxDtA8pfdgt&#10;z8m4cjPBwMcfxFckV9R+E4HtvD1jbuMFIUUjnsB618xxhVuIVC4DSJznIJyoOcHnBP5fWvruCNY1&#10;2rwB0FdOMlqkc2Cg9ZMnooorhO8KKKKACiiigAooooAKqXUkkcRaNPMI7VbppXJzQA2M5APtUlQr&#10;mPrzj0qagAooooAKKKYHycetAD6KKKACiiigAooooAKKKKACiiigAoopCcUALnFNyOtITmkoE2Qy&#10;rnmsu/mENvJJ/dXp/LP41rSfdrxT44+KtP8ABHw41PxHqbFYrdEYkHHHmKOMc5ya1w9F1qkKS6tH&#10;HjcR7GjOb6Jv8D8K/wBofxRH4t+NGsau0izWsDx29v5RVkCoql0UgcgNuGTzxXh8Uf7lUODuYjg8&#10;DnA+tWLuYzTeZc5L3K7jljySByT3P410Xw60GXxP470PQtrH7TewRsqKful1ZgB6YBya/qnDRWAw&#10;Eaf8sfyR+ERnKvNN7yf5n71/seeEP+EO+BGi2zwmKW8hS8lyesk6h247Yzj6AelfUVUdMsLbStPg&#10;02zXbFAiooHYKMCr1fy3jcS8TXniJbybZ+84HDfVqEKC6IKKKK5TrCiiigD/0f38ooooAKKKKACv&#10;nX9qbwQvjr4M6rpinbJEqzIeesTiTt7qD+FfRVZ+rWqX2mT2si7g6MMevFdWCxDw9enXjvFpnHmG&#10;H+sYepR7pn8rUbSmINuGHAzgcjIy3XHbjI6nGcnmvUvgr4s/4QX4u6NrdvJ5MMV1DBK6uyqY5JIg&#10;w4wSMAnH8XX2qn8X/DN14G+Jes+GJIzElrdy+UFGA0W75G9/WuCM11aqs7ECVWG0gHAdcgDoCccN&#10;kZwSB04r+qpRhmWDs9qkfzR+EQlOlNSjuj+o3TLyO9t0uY2BWQBgR6EZ/UGt4dK+aP2XfHMPxA+D&#10;2i6qshd4LaO2m3HJEsSIr5PPOeeefavpZPu1/KeLwzw9adCW6bR+65biViMPCsuqHUUUVzncFFFF&#10;ABRRRQAUUUUAFFFFABRRRQAUUUUAFFFFABRRRQAUUUUAFFFFABRRRQAUUUUAFFFFABSN0NLQaAPN&#10;PibbRP4Vmnc48pkbknb94DkfTIr5/DmNwBkMHyR0xtLM4yB1FfUPi6zW98O3loBk+UWA68jkfyr5&#10;gXDMJJGyrLuyQMfMVOTnjqduQT19cCu/CO8bdjy8arS5j334Ywxx+DbSGMnapkxnI6yMe/1rodf0&#10;e21OzksrlBJHIpVlPIIPUH2rnfhlceb4cEDY3xSSAgHJGXbAPAx7d69CcAqSa8bMcGsRzQ2fc7aa&#10;jKmo1FdNH4nfGn4Vah8LvFsljBFnT7t99m6bm2oCQEbIA3DngE5HNeGzRbQCoGMkAg+nWv26+K3w&#10;40j4i+H59B1IBWfLRSYy0bhSFdB/eHbpxX43+LfCGseDPENz4b1lCtzauwZs8OGA2svbaw6Ac+uK&#10;wwWKdSKo1Pijp6rufznx3wpLKcQ8RSj+6lqvXscsyuknyjIGSMGmZBLIMZO33780vmpkJGuSwBye&#10;2emKRnXO5lyjEnp+H867bXVz8/s09RhZ8kYJzkcex47elKg2YO3jdx17g1EsrFS23O09cDqAeKXl&#10;Acdc4HA649/QmmirEibm+Y4zknHfoaDGMBO5z+gzUZIVd4XjqMdjjp+f8qaDIh+Y52kD2wTStrcX&#10;KOaA4GeM8Ak9D7/TihwqECPA3DcSDkc+vvUTFkbAHGPT1P8AKgu4IkUbSTu6cc0W7lkoI2qAOSML&#10;9PWm7SykBsLyP6VGjyshXaT2/GpTI2T8u08HHrjr+fWosK/YbIVVQHABAxnOce/TrUjyZ/D5iM4y&#10;O9Ruu1mBGWA6/wCe2OnvSndz/EQO/T/6/wBKak07opOzTJGdyFyAQCu7PIw3X8jwKZjy1B4IAxwe&#10;Se1EszzMTI3yv3xgD8BRmTK7uM4x05Pr+VO99WJu6SHhUMhzx3JJ/hxn86rlgx3dNykcnt2/GpBJ&#10;nEbDOAOo7jOKftk5YAklc46cjvQJaEJZGUt8pICgfXOD+lDRr8xQnrx7c/4U53cjeg4xxn/PWnDL&#10;skTcL2xRYG7jmdBkoM8Yz9OnHv3p0mN+6P5lAO0Z7Zx1+lQxhvvdMEYI6Dd/+qpidpV4sj0x2Xtj&#10;8qTDQZJsjDFgCCTtGcnH5VVP7qMHo7Hjp7ggn8sVIxxlSSy8YFNAYEu44J6dcnmqWhcWSlGQ7sYZ&#10;efrzxj+tKASdpU5GfXt+HNRouURX6KR1A/i7Zp6ljEu1cn5s8cj6fzqV5ky1LHlsWAKkFvXPT6VP&#10;5hU/uMOoOQB2yMZPWs45AI6bhxnnn3q1lY1KKOCfTnoOtCsviJT5dUfb37KvxobSbofD3XXVYJTu&#10;sXYcRs+WaMnrg9UyeT8tfpzp92LiMM2Pw9P8/wCFfzz28strdJLExjdCHQgdGQ5U8eh6elfrR+zX&#10;8Zf+E+8NrpWrvt1WyVUmB5MiADEvA6uW5HrXkYym8HV+uUtU/i+fU/dvDjipVqaynFS1S92/bsfY&#10;sTM2c9ulS1Tt5d68flVrJ717UJqaUon64x1FFFWIKKKKACoJjgVPVS5lEY+bmk3bVkzaSdzz3x94&#10;mh8LeHL7xDfZMFnE8zheTtQEnFfh34q1mfxDr19rs7sxu53kUvjOGJwDz/CAMV+mH7Xfjd9D8Cf8&#10;I/A5SXUpPKfC5/c4O/0xngA1+WbFgpZ1CsM8YBxnPOfT2615GUX5ZYl/FL8j8I8U81VbGQwUJaQW&#10;q8xsO5XEpGcY4AGSV7/40jHYPKIBYDBx36/rzzTSGUfP2A//AF/SlWOW4cRQrl2OAB1OeFH5mvSt&#10;Y/JtXuP2ALtP3ug54wf68H60wMEyV+YA45OMjqSRS5QEbeQBwCfcf40xAwjKrnD/ACZHfIP+AouO&#10;3cQM2/ahAIYkHPft+FINxyU25Ubh6HdxxUbNKd2FxkbueeV/+vSDOQ7cgkKD05HJyKCkPYLKpKEE&#10;kYPOMEf0pmGYkLySORnv/hQrEnkY3DBx37CpdqpExbk8Y7cndz+lMLldUIXZnAI6+v1qyVDBscEY&#10;BGenHH603bg/Op4HB9u+PenJlmI3c5BJ7Ajp+HpQSRyKzuNuASN2c+gz+dOQzHy4wP4g2Pw6mlKI&#10;54U4C89iOefrkUz5icqMAc/hnHH4UDuCAEFDzz1J7DqBxT3SRkDttKruUH3BA/rR+98wrgtt7fXv&#10;1pGTzF3IPuAfj7/hSaC40IQAjnvx70gJzgHBHJA4AFWGQnkDKj19DgfzNNURooLL1AP055FK6WhL&#10;ZGHdm3KAu7/PNTqq7gpIzuB9j+P49KjCmR92Mk5wB09qmja4jGNvOMjp+X9ad0CV9isSrIM5woOD&#10;78YpGVlxJjBGSPoOcfnV5okKHByo79vl6H8Rz+FdJ4Z8F+JfGl0Lbw1p8947uTuRfkC8Dl/ujvyS&#10;KUpKK5pu3qdWGwlWvLkoxbfkcokIG4kgkEdT3PPAq5Z2xnuI7OCJnmkyI0QZZmGTwq5Y8A4IHWvs&#10;jwT+x14l1GaKfxvex2MXGYbch5G/7aEKFPtg19yfD34MeA/AFsIPDunxxyD70rANKx5+85GfwHAz&#10;0rz6+YwhpSXM/I+/yTw3x2MftMUuSPnufnT8N/2XPH3isw3Wu40eykUnMuTOVYLyI8fK3J5b8q/R&#10;D4bfBHwZ8PYSNDtQJpMeZMwHmPjsSO30r2uHT4VAO0Z/z/hV1beJVwox9KyWHr4v3sQ7Lsj9hyTg&#10;7L8q9+lC8/5nuUYLNIOnNaIQYpfLUdKfXq0cPCkuWCSR9S23uMEag5HenAYpaK3EFFFFABRRRQBA&#10;wyCK8A+Jfmr4gjKScC13eWSQNxZsE46cgAnuPwI9+nykbMvUDNfOXj+QXPih2RP3sEYjyQTuIOfl&#10;U8nlhgqrDls44rfCr336HNi5e4Yug2y3fiCzgC71eT7wzg7Bu5PKjjjrzj2r6pgbcn+fSvmvwHZr&#10;P4rtposExCRjlgSoKle3OdzHg9MCvpaJSq4PWrxjvJInCL3SSiiiuU6wooooAKKKKACiiigAoooo&#10;AhlgSbAfsc1KBilooAKKKKACmBADxT6KACiiigAooooAKKKKACiiigApAc0tJjHNACnimE5pRz1o&#10;IxQJjaKKQ9KCfMa9fnF/wUD8cvoHw/i8LW8g8zWZlRVwSSkJErg8YwcCv0OvpZY4C8fUDrX4Rftx&#10;+P5fE/xiOgllaPSIdi4zje5dWycjsB05r7DgfLni8yh2j7zPk+K8aqWGdNbs+NLvYyj7OS8eSODx&#10;uxwR9Vya+x/2DfBFx4j+OUWvsu+10SIvKRuYK08cix9M88fgTXxvLDLGTGzDj5m6gbivzD1GB0Bw&#10;fQYr9p/+Cc3gCLQ/hrf+OpEIl1ybglQo2QNIgx35zk9umBX7Fx1mH1PLKkovWS5V89/wPh+HMEq+&#10;Np03stfu1P0Yooor+bT9nCiiigAooooA/9L9/KKKKACiiigAooooA/FX/goD4Mk0v4jWvi0QlILu&#10;AQNL0TeJJnA4OclcevQcdq/PMNi3RY+N21hknjdyeB9OeD+Hb94f25fAh8W/COXU7ZC9xpmZ1Axl&#10;gAQVHqeePf8AGvwdeHEfkPnL7Sdx2sMjIHrzn/PFf0b4e5l9ayyFJv3oOx+J8Q4R4XHVIdG+ZfM/&#10;VT/gnJ8QJ5odX+Ht24KwsL6LPGTN8sgHsCoOK/V2M/IPWv5v/wBnr4hxfD74t6T4geVorImSO5AY&#10;Y2yoyZbOOjlSfTHHGa/ousJVnVZIzkcjr6GvzHxFy36rmcq0VaM9fn1PuOC8b7TDvDyeqbNiio4+&#10;lSV8AfaIKKKKACiiigAooooAKKKKACiiigAooooAKKKKACiiigAooooAKKKKACiiigAooooAKKKK&#10;ACiiigDN1KPzLSVM43KRn6jFfIaWYiP2N/llQsj/ADBeRtByc54BAH+7nvX2JMPkODj3r5R1iNot&#10;dvrQfu0SdsjGRhpGOeGyeCOSMDG3HGR2YOW6PNx+lmelfCJkH9oRCXcQYiVzlRnf86+m/uPb3r2Q&#10;4Jrw74X3M6apeW0n3ZUR87t21kO3BOW5OfX+Ve7xkMvFY4r43Y66GsEjOnt0k6j9K+Yf2gfgpY/E&#10;bQGurBfL1WxSVrZx33AFo/8AgZAA9K+s6zLiESId45xXiY3DSjL6zh3aaMcfl1HHUJYTExvF9z+f&#10;XVLC70u8n0u+j8i4tZGimjY8rLGSGxx0z07VnyuMuASeRnBBGPwr9QP2jv2fpfGcD+K/Cq+Xq0Ck&#10;uijatwg7E8YYDoe/TvX5m3NrcW9zJZTK0U0blZFYFWUgdCDggjjtzXRhMXHER5ob9V1P5i4o4ar5&#10;PiXSqL3X8MuljLbaChBwFG4j3/rTGXy5CGLcHofzqy2A2WJLY7nB4HrTQ7f6wN1xn8+3866VLufL&#10;p9irjeBHkdh1PfJ/rTlJIUvwCcZ7dRT4wEZXPquOfxz9cVHIC0W1MsR1Gc5//VRzFgN2cE/e4C+g&#10;BFQrjkk9QcdcDnrT9hP7xCflOAPWpF3BuNp42gnkYGO2D2NJyBajdy7sIT1Bz600uWULuwSMd+ST&#10;1qwzK425wPmHp15459vSoJjuC4bktwO3Tr9KI6q4WEM5bdtIBb7w9lORj60pY7gqnA3HHtx1pAcY&#10;PVhwQO/8/wCVIdmf3Z6LznjvihobQ9hsflv4gcnv701zEQWYYZu4/wBnimsTguxOMAhc9ye1SOAo&#10;+fII+XIwR7nigQzO072BK8VIR8z7gM9QelMB52FiR26j+dOjz68Y9falcTQgwMA9CueKZlQxC8Dr&#10;16U5idoPcfLweeaj3BRnP8Q784ppgiRNoRgxyuDx79qVgcEZwuCOP9np/OoxuzznK7V9etP3gjeq&#10;4BPC56Dt+XSgqw59zMznHbP5U0rhgAeAMcdfWnOOdm8lz1PQ496RZJG+YE5xwfbvTuSClnT5jwBw&#10;oOPx57UjsY8qCRk5Azk0pI2iRCSMEHJ6gcUoZ9ocEkjGM+3/ANfpSHYaGBznJDDsOv0qU4yR68j8&#10;qROXX5iMIME9uv60iSAEN1I6g9RxUySe5LViTEkm5VIX8cHHTiu9+H3jjVfhz4rtPEulEsYXLyx5&#10;IEkbKQUJHXkA/WuC3M2ZM/Moz9f4R+lPTDfOGyCQSBgjjrzmk4qcXSls1Z+h04TFVMNUjXpOzi01&#10;6o/erwN4p0rxVoNvr2jyia2uRujYfU5/I5FeiKwZRX5cfsi/FWTTrxvh3rEuIpt0toZGGQRgeWoP&#10;qSSBX6Z204ZQDXm4JvDVvqk3pbQ/qnhvOoZrgo4pPXRP1NYdKWoUOOtTZr2Vse+NJxSZNK1BHAxT&#10;EJn1rMvJkG4N1AzWietc9rcyW8DSH+7/AC5/lXnZpW9nRbQnK15PZH5SfteeKY9a+JcelW7kpp1q&#10;Ec5OA7sSenopGfXNfJ3ygeWSQoJOM+nTv1Fdx498SN4l8b6pru/cLm4dlweDGAAuD6cA1xDqokMb&#10;nAwD2Jyev+ea2w9L2VKFLstfV6n8k8QY543H1sQ38UmMXy1k3ykhSc461PBNsYSklXX5lZcghhzw&#10;R0PTHvSRiIHnJ2nr2wB9V/lUShWhyuRtAJHuT9a1bPFJFZixxwrEHb3I579qrs7D7nGe3pUo3Rtv&#10;GASenbv+tQgnYCrDdnoev8v60mCEwZV8odenQ/U81MVxnJBKjd9C3b/vmpJCATjJYjJ+o7dT1Oe9&#10;VwGOSThSB75A64+lMssoyspDjLHsPXt+ny/U57VVJOWyfu9znB9qlXAyA2G3An0xz0qRQC3JO1eD&#10;/XuP50m7Et6lZScK0XB6/SnZIyJDlT6cDPb8KlfdKjOeCeQPrn/PWhxuYgHJwePfHb3oUla4hmGk&#10;Own5ieueKV2jVxuIKAjIHUjFThHUAPkDj+femFIseXINrDGPUkZXp+NXCMnq1f0HFdSFVj2jcc8H&#10;d1yD2qUqznYxBPVgOvXjH51eFvcXMotLd2eZmKqiDczfN/dHOa9Q8K/BP4n+LlT+zNGmjjOMtcL5&#10;SHk5OXZSeOyqfrWc5xp6zdvU78LleJxUlGhTbv5M8hJOC7Dk8kdMD2/Kpl3B0XJyeQcdR29vWvu3&#10;w1+xXrEyK3irV0jGQWS1iG7HtIxGCBwPlbmvpTwx+zL8KvDQ3LpSXcg5D3W6U54P8ZYD8OM9q4v7&#10;Ww97UryfofaYDwyzXE2lVSgvN6/cflN4e8C+LvFcpj8M6fPeMgJURIdig9yzFRjPTnrnPGK+nvCX&#10;7H3jTWCl74ou49PhdsmNAJJR83qMoCR6Fv8AD9M9L0K0t4RFbxJEicKqrtAH0ro47RI+MVm8VjKz&#10;tTjyI/Qcq8L8DQtLGT9o/LRHyJ4Q/ZQ+GPh2NGvbV9TnXB8y6YsOvHyDav0wuK+mtO8O6fp9sLay&#10;gSFEGFVVAAHsBxXULGB0qVVxSWVKq+bEycn5n32CyvC4KPLhaSj6IyoLcBcYq6sag5wM9OlWqK9K&#10;hhqdFWgjut3ZGDjpTxxS4FFboYUUUUwCiiigAooooAKKKDQBXmJVGYdhmvlzxBJct4m1Q3ro3+kA&#10;Rqm1iFWMKA3z5zkkj5R24NfT85RI2J5GOh7+1fKupXVrf311dWigi6ZpAxyCVYqNxO8dAD0HTFde&#10;EXvNnFjJLlUT0D4Y22zU7l1JxHGgGc4yxbOAen3R2GRjPoPdF6V5J8M7RkW81CRSpkZEGQRwgJ6H&#10;nqx5ycjFetJ3rLEO9RrsbYaNoD6KKjkLgfIM1ibklFIOlLQAUUUUAFFFFABRRRQAUUUUAFFFFABR&#10;RRQAUUUUAFFFFABRRRQAUUUUAFFFFABjFFIelMppCbsK3tUbkYp56VWbaOB2pPTVkN3PP/iX4iHh&#10;Xwle645AW2geQ5OM7VLYBweTjFfzaeO/Ed34u8Val4qvUPmX11LPhjuZQ7swTnGNinGRxxX7Jft0&#10;/EhfDvwsm8L2c2y71RhCg5LFNyiQ/TY3X1I5Ffh9DdIIVZ1GR0DH2yRyCepznPPSv3Dwxy3loTxs&#10;1rJ2XotT8o4txarYn2dN6R0ZehsZb++h0+zG6S8kWJEypALNtXnoOo61/TZ8GvB9l4D+Fug+FrCM&#10;Rra2UKsBj75QFjx1yxJz3r8Hv2Pvh/J8Q/jtpVokebXTP+JhMe37lkABGMHLMrY7ba/orijSGJYY&#10;xhUAAHoBXj+KWZKpiKeCg9tX89j3eCME4xqYmS30X6j6KKK/Jz74KKKKACiiigD/0/38ooooAKKK&#10;KACiiigDG8QaemqaNcWMgyJEIPAPHcYORyOK/ma+IvhO68EeMdS8Ly7S9tOUDbRtZSBgqMAHIPBx&#10;+Nf0/V+KX/BQL4ZQ+FvHWm+NbD91DqKNC5HXfGqiPIPGMA5NfpXhnmaw+OeFm9JrT1R8DxzgJVKc&#10;MVD7Oj/Q/PeE+VIhgDJKpALBckMDhhzwTnHNf0P/ALMXxMb4l/CTTvEl8+68AaO6C9BKGP8AMYNf&#10;zti6WRVYIVjjUA4JwozzjHoehNfpz/wTz+JC2Gpax8O7hSxuT9vjbICcCKJkGe/Rvzr7rxIyp4nL&#10;Vioq8qW/oz5nhXHLC46Km/dlofr3E4bpU1U4JCxJxVyv56R+yBRRRTAKKKKACiiigAooooAKKKKA&#10;CiiigAooooAKKKKACiiigAooooAKKKKACiiigAooooAKQ9DS0h6GgCtKpeJowcE183eObBbXxRNC&#10;A7CZFcjdyS5YsEyMchMAe/5fSjcA/SvCfiXC8OuQ35BZXh8vPGBtLMOx5OcAiunCO0zixkeamUvh&#10;yz/8JMhkaQCSJ2AI4boOeMdMYx7/AFP0LEcqec4OK+YPBDtZ+JbPfFgvuT5Vzgbeo+UnbwATwAet&#10;fT0JypPv3p4xWqaF4OV4ak1VniLEmrNFcjV9DpaT3M26s/NXivjb49fs3Wfj2JvEPhxUtNYjyxbo&#10;s4AwPMwPvDAw3sPSvtljhc1nTw+ZkKcGvLxOCcZ/WMLpL8zgzTLMPmWHeCxcbxf4eh/P74g0HV/D&#10;+tXGj6zC1rcQOwdHHzexz3DDBB75rISICYIVJVsccfNx6+gIr9jfjL8CPDfxJ0z/AEtRb30eTDcq&#10;oLrg7gpyDlcjmvyv8d/DvxN8PdZfTPE1uYfOkbyZhgRSYPVSDxnn5fve2CK0w2NjX92StJdGfzrx&#10;VwZicmk5xXPT6NfqedtkMEkJwSCSePvdx7VX2rkBsnHXv+XSr0yR5ZCMkKwHoKruflDEHjHb8v0r&#10;rSkfEpiiJDk/NsDfdAJxzz09qQqpjAwxUHBPQHGNoPoaUfLnZGfQbgOB68g055ARHLgglTgjHY7T&#10;0HU0WGtCIE7Qo5L8Y9F9OR+tNJhYjhmBGcf3jSt5YZmVdnYY9ulK7fNjOOSOecD04pgmRmJ/NIXI&#10;wQuM8Ak4H4epp67nCrj1UnP/AAL0pZI1HIHX9Pb8DTtilhCwye4z6Hg/lRcdxmVKqjDhcj8AelR5&#10;TncSQACR6560pEbDeB05P4mljMZm4HHy/jmnFXdiRyKGlwpwB074xUmyQrnG5iccY7jP5VCuyNiR&#10;yQpXj19aRmwNynAwB1xyBila4DmEbYKAht2frTfL+Zd3DEEkY9en40u5VdCwHTn8qbvXYm05ww57&#10;8A02raDSBSioW6YH5Hv/APWpUjUYb+L7uD09/wDJpgy7KfLyCFJ56kf41KUCHy15wVA78jrx7Zos&#10;XYhzG6bFyAPzPP8A+ujcgwOTzkge3vSOFWNW9se+c0qAHEakHnp+fP6UWJHnBJdBnI4PTH+NO3Ih&#10;I64b5vwJNRopIMrEFRgk/XtihUCMIz97j8c85/KkD0Hxg8OAD0A596A6owz7fiKiQDO5D0GQfXJx&#10;T2yHKuRgDbn2FIm3cejJlVTPDZHPQe/1qc5iB6YYtkYA59B6EVCHijH7wYLYBHsO9JvQqo7Hj3x6&#10;/U96FoO9k0aumane6PqUOqac5S4tZUkiYjlXj5U98jPWv2m+CnxGg+IHgWy8QIrCRswzbgB++jyJ&#10;MYPTIJ+hFfiUGQjZztJO0k4P419c/slfEiXw34wbwldtstNU4jDP8qyxhmJGf7+cH1NcGY0nKk60&#10;PiX5dT9D8PM/WAxyoVn7k9Pn0Z+uERZ4w1TISPvVQsZ1eMYORV8nFd2GxEa9NVIs/oq3KhxNO7Uy&#10;lLccVuFyN2A5rxT42+J7jwr8P9S161UPJBGFQHgbpGEY/wDQq9obBU+1fGv7YPiNdH+Gb6eGUPfT&#10;Rpz1wh38fRlWvFzNc86dLu0ePxBi/quXV8R2i7evQ/Kds+Soj528Mc4Hpxx+NBjaZzKgBZi/fsBw&#10;MfhSNhR0yOwB54HGfw602OSNmZwAM55z046j8TxXrTlds/kp6tguNwbBxn169ufqaYzLjf035Kkf&#10;r+WKl3bQwf5SvzY9c9B+HamGEqMuPlAIAB5HB/mTUXFZD0Gw7f4R8pGQcnGajBR8ONznG4gAdKfb&#10;wXVxL5ECmSRTlVXkkgfTpgGjaEAKYIBXB/2SOBj2HBoSCxGcICSOp49Rt5NTyR+TtijGD2PGAf8A&#10;Drn600GJovl+/wDTA681ZS0mclg5BbnkZySeuO3sTgE8UK99dhRd32KaxlAodcY559GHeneWWG5T&#10;kbiOOv8A+rFbWi+H9W8R3jWui2suoTN8wSBGkxnjkqCBjPfgDmvpbwT+yT4+8RrHc6+8elRdkb95&#10;Jg4zkKdoyP8Aa+tRVrUqCvVml89T2MuyDG5hLlwlJy87aHyoLTnLggf3ec5Hbpniuh8P+B/Fniq4&#10;KeHtOnvGGMmNPl+bgZY/L9c1+oHgn9kr4beGdk2oQHVJgirm6w8eR/EIgAmT6kMfevpLS/C2maXb&#10;LZ6dBHBCoACIoVRj0AwK4XmjqNwwtLmXfofouVeFNeVp4+qo36dT8u/C/wCx98TtZ2XGsS22mxkg&#10;nLmR8A8/KiqAf+BD3zX0f4Z/Yz8Baeok8RSz6pIc7g7eVH6DCx4bGOMFzX2vDaJENtXFRQOlZrD4&#10;qtrVny+SP0PAcCZVhUv3fM11Z5h4Z+GPhTwraC08P6db2iAkgRxqOck9gK7q20pIuQBmtnHpTwMD&#10;Fawyijfmnqz6ylQp0ValFJeSKQtB3FSfZ+cmrVFelTowh8KNVpsQrGVqQr6U6itQCiiigAooooAK&#10;KKKACiiigAooooAKKKKACiikPSgCjefJbuT2U18mx+a0MbXWOMMQm3A2hlJHAHUDooOTwRX1J4hv&#10;YtP0e5u538tI42JbOMDHrz+HFfLJmhsLZFbZtjCjD4YlVGMMchueTyM/LXdgVo2cGMS0Pd/hpC6e&#10;Hy7rtLTynnkkbjgngdsf4nrXpKDFcj4Ms1svD9siEEMgfI77vmz29fSuvHHFclV3qNnZSVoIdRRR&#10;UFhRUaszE5GMGpKACiiigAooooAKKKKACiiigAooooAKKKKACiiigAooooAKKKKACiikzzigBaMi&#10;io6BNjieKbRRTRMhD0rNuJ47eJp5ThV5J9BWi33ea81+J3jDSvA3g++8Ray4S2toXdz/ALKgk8Vr&#10;SoutONFK7ZzYmtGhSlWm9tT8Y/23fiWnjX4qx6BpzN9j0dGAYAgM80cbH64C/hmviZo5YQzkhJFH&#10;UkqcYGAeh6DArY1vxJda/rN5ruobWkvJXfPIOC20Z+gAB/GsCO1nv7yKGy+aVsgBcnOB0AwfwH4V&#10;/U2TYOOWYKFLbkV38/61PxGpJ168pz3bP2S/4Jw/DA6V4X1L4o31uEk1SV4bWQ/eNum0HqM8uh6s&#10;elfp1Xmvwf8AAVr8MfhvpPgi0AC2EAQ47uSWc/ixJ/GvSq/mnPMe8djauJb3bt6dD9nyfCPDYWnS&#10;e9tfUKKKK8k9MKKKKACiiigD/9T9/KKKKACiiigAooooAK+R/wBsf4XwfED4Q6hcRBvtWno13EQe&#10;jQIzjGfXGMd819cVn6tpsGsabPpd1/q50ZD9GGK7MvxcsJXhiIPVM4cywaxeGnh31Wnr0P5SkjdL&#10;mUPHlojtJJ/unBweeM5zzXqvwi8bT/Dnx9pfiiNyv2G4SSfLYLx7hvUH0x29q6X9on4dT/C34rav&#10;oE3EU8r3MBI4aOaR/lH0rxaSJkiw2cSKysVPXjDYGB1AGByMEHPr/VdKpTzPBKUVdTj+DX6H4VNT&#10;p1HF6NP8Uf1JaDqFvqelwajasHjmjV1IPUEZ/rW6H5wK+FP2Jvi3L44+HS6Hqk2++0o+TIuCMKWc&#10;x4Jzn5AucHg19zx9B+NfyvmmAngMTPCz6Nn7jlWOji8NGrF9idTkZp1NXkU6uA9IKKKKACiiigAo&#10;oooAKKKKACiiigAooooAKKKKACiiigAooooAKKKKACiiigAooooAKO2KKKAI2QYPNePfFiN0t9Pu&#10;IhuZbhsDIXny2J+Y9OBx69K9kPSvOPiXGG8LTycjy2VuDjnOOv4+9a0XaSMa6XIzwnRxGmp2a20u&#10;PLnTewMYB+cjld+RuGAOcE9uBj62gckYIwM8fSvjyGSOK7jaQK22SM7cg4OcqAvfk54I59a+utPI&#10;a2RwCNwBwRjH4dR+NdGMjZpmGDa95I0aKKQnFcR2iEZGDTPKXn3oi37B5hyaloArSW6uPmPSvNvG&#10;Pw/8PeMtMl0nxDbJdW8o+ZXA656g9QfpivUTUBRW681wYzARrq60kupnWpQrQdKqrpn5KfGL9lvW&#10;vBay6v4J331gCS0JBM0S/wCyB/rF69SCB69vke8t44d0SDLK2GG37pHHJBIH41/QdeabDcZ3Lmvl&#10;X4t/s3eGPiJK+pWJ/s3UcYE0S/K/PSRP4u/Qg1w0cbPDP2WMi3H+b/gH5DxP4axqSeKyp2f8n+TP&#10;ySkhJjYJwDj7wGQuOPxz1pkqqoIGRjgD0xj+der/ABD+DXjn4e3bJ4isS9sgUm5twzwkDdklsZQf&#10;L/EARkcV5q8IgAfHB53c8gnHU8ds8Z6168JQqLnpSuj8gxmArYKfscVCz7FBwVBZDuCk9ak2sCVj&#10;zkHGe5Jzj+VIis2TJwd2CD698UKrMApbk5J9emaLPc4BpCN8p6lS3tyOfxpeSfOU85JweuB60h2u&#10;pC8gHAGDnnp096SRwWyAOf5U0A5QWUFScYwPugfn3/KkAQsVyflxlsZxj+dIMb9p5P8AERycfyp2&#10;d0aogXkDAySRnqae2qGMO5FyAct3x3qNkPyyfwn8/epj95h8ox3GRk1EGB6DOQRj68ZqXcXXQeqo&#10;yY53jPGOM0bWUjP3gQNuPUfpSBg0gDgYJHzfpiljZhmOM89Rnj6/XNMYz5QNuTlcnP06YxTPMcjn&#10;gjJHrkipGKiMKBx19MA9qVwNxY9iATjuvU0RlfcaZDIQW2r7YPrkYOaemQu7ptz0HOeBSnbtG4gn&#10;3/P/AOvSKoYeb0wP505A2BYxD94N3IJyODS56CQ42gAHGeR0P5cUwKoGM4Ddz0FSI6AZOMdfTp0p&#10;IVx7bUUMOCB3Hfr+nU+1Jx98YOFA57+9R7yx7D608J5jFVwe2F/Lj8abAcVVVMTHkH8B9DQU+VSf&#10;l3cAY9Bz+tS5KId2Oc5ByM45xn3FNZnc/eyuOo/PaaQLzERQ2JTnIB7Z6d/oO9aVlPPZXSXFmxjm&#10;jberdCrLtKEf8CzWcxTkIBjZ+vXH5VJExQfKFZsHGQcYxnBPr6URVpczNKU3CSnHdH7jfCXxpH4z&#10;8Gad4iQjddQI8i90fA3K3oQeor2MOHFfmX+xt40W0udQ8ATkKD/pkbMepISNkAJGSMbj9a/SqBgw&#10;DDpxXkYCP1bEVMK9lqvO5/VHC+bLM8upYpb7PysX6DzRSHpXuH0BWkbYpIr80v24tY8650TQQM48&#10;+Y9PRQP5cV+lFzwn1r8nP2wrsSfE+3s9oYRWaOSc9GZxgY9SBXj1H7TGxj2TZ8N4jV3RyeSj1aR8&#10;isWL78/Nkrx7jj+VOhtojGQxy2N2CB0UZPfuTinSmNpNqkEoT847n8aA7j92WIIyGx1PYf4V6kkr&#10;3R/NSl3EkEXlgkkDBXPHOMHnntmmKJJhtUZPPzf4/nUiMFIZsdM5yeemQfypoz8xPVhnC8Hnt3qe&#10;VvRCbYqSbXAiYqckLtyMHGTz1qXyzKCU+UAHcQOoPT0x9TxVzTLK61G7g0/TYXuLhtpRIlLsxORw&#10;Bk559APWvtz4TfsmTXIi1T4kndGw3iyUlT/DtMjA9vmBUDHv2GWIxNLD61Hr27nv5Nw5jM1qKnhI&#10;Nrq3sj5T8FfDfxl4/u/sPhWxedsZMpG2FBz9+RuB06ck9ga+3/h3+yFoNvGl747uP7RlK5MERKxA&#10;4II3DDEfNx05GcCvs3RvC+naNZLY6dCkMScAIoUce3+c11FraiFCB1PfFee6uJxdlFckfxP2/IfD&#10;fAYG1XFx56nf7P3HHeG/h94c8MWn2LQ7OK2iJyVRAM/U9Sfc5PbpXawaZDEc960B7U4Zz0rajlVG&#10;L5prmfmfoNKlCjHkpRSXkrEaQIn3eKXy+c5qWivSjTjFWirGl2R+X704LgYp1FWIKKKKACiiigAo&#10;oooAKKKKACiiigAooooAKKKKACiiigAooooAKRuhpaRulAHC/EKTZ4Suj5XnK3loU45V5FVvvcdC&#10;cV8+ssywsu+QDbhSHHXywOQGBOS3IPqa9u+JNw8egiJZNu6aI4Chi2xw+OSMcjqOnoeleQ6egn1a&#10;1hdmLvNEjDnb8zxnJJPJ7njnHOK9LDe7Tcjz8VHmkkmfSHh+Aw6VbRv1WGPP/fI7H/GtzHOar2y4&#10;TgEDAqzXnSd22d0VZJBRRRSKExS0Uh6UALmis+W7ERVHOGJKgep7fh61agfzFzz+NAE1FFFABRRR&#10;QAUUUUAFFFFABRRRQAUUUUAFFFFABRRRQAUmOc0tFABUdOJPSm0CYUxmI6U+o3YDmmSRSO2MLjNf&#10;mH/wUI+I0WmaBp3gaxZjd3svmP8A3fI2SoQfXLYr9LNRuhZ2c1zIeEBJ+gGa/nR/aU+IafET4rX2&#10;p2u9rG1mNtakknMauzBhxxnce9fd+H+VPGZiqsl7sNWfGcXY32dD6st56fI8IdTLKUUHLhioJwOB&#10;83T9B1r61/Yj+G9543+OFhexQI9jopF3OWOdvysqfKeuXwcH0r46hQELAdwZSzsCPugKCCvrkk5z&#10;X7t/8E+vhk3hD4QHxjqVqYL3X3E4Zx8zW+AYj7A5JxX6zx1myy/LZuL96fur57/cj5Dh7LvreMhT&#10;fwr3n8v8z73ooor+aj9lCiiigAooooAKKKKAP//V/fyiiigAooooAKKKKACiiigD8sP+CiPwwu7u&#10;0sPiPp8QdbT93PgEkIzKoIHuzgfjX5MmTaimNmJHRtxU9BjHuOM/Wv6a/i74Ni8e/D7UfDEqbxcK&#10;vGFPCurEfMCOQPT9a/m38SeHdR8KeIr7wxqo23OnSNBIp5O5TkHoMZB7Cv3vw0zt18JLBzfvU9vR&#10;n49xhl31TFOtH4Z6/PqfS/7IHxMPw9+LVnp17OV0/V2MMgbGA5DeUxI7F2Iwemfc1+9Vq4aMEHP1&#10;r+W/T9Tu9OmjvLDKz2rxzxsM5RgRICAff07DnjNf0N/s3fEe2+Jfwp0rX/OjkuBCkVzsGwLOka+Y&#10;u08jBPGe2COCK+Z8T8n9jWhmFNaSVn6nscEY6zlhKvqj6BQ9qlqGPrxU1flR+krzCiiigAooooAK&#10;KKKACiiigAooooAKKKKACiiigAooooAKKKKACiiigAooooAKKKKACiiigArlPF+n/wBo+H7q2GPn&#10;TIz0ypDD+VdSaoX8IntzCeh47jimnZpkyV00fI+LmQfL8xYA5OCCygEdB1Hb0r6p8MyGXQ7SRm3l&#10;oUJbnklQSefU18qeVdhShAJGSSUjK5wckkLkZwMcn0r6U8ATJL4UslQ7hFGsWcY+4NoxwOMCu7Hy&#10;vCMvM8/Bu05I7ekIB4NLnvSZFeemekLiikyKWmAUmBS0UAJtBqvJbxP1UVZpD0rOpBSVmBzOp6LY&#10;31u8FzEskbggqwBBHoc5zXx58R/2TvCfiOaa/wDDTHS7o7mwg3RscDAKH7v4V9xGPNQtDu4NeTPL&#10;vZy9rhnyvsebmWU4TMYeyxlJSXc/Ejx78EPiJ4A3yeILH7XbuxLXNoGkQDjkjbuU/UY9zXi7pJGf&#10;lILHI+hP8ulf0HXelW9zG0Uq5DAg8eteBePP2cfh344lkvL2x+zXUh5uLf5JCffqp55yVz70Rxle&#10;l7uKg7d0r/gfleceFd+arldT/t1/5n41xBZWVox8+QR9ScD+eaYVbG3rx19+oP5V9teO/wBjTxPp&#10;cjXfgm8W/gGf3NwPLlHHZwMHnpkAe9fLHib4e+OvB5EPifTLi0UYBkdMoWHXEi5U/iwrvoYmlW/h&#10;zX36n5vmXDGYYBuGIoteiuvvRwpLgcEdR/KldVVOg4z/APWx9Keqna0oww4APXgd6fmWXKxbmDgc&#10;ADOT/jXRVg4qx8801oyNY2WRy6+vUe1G5kJIIHyjp9B7U58h+RtJb5QQMcdaYwYBDxtx68g9P61U&#10;YaaiJCQyg8YGTjp0HaoWZSu8NuwB1HPP9PenHzUPfK9P8R6dKazyIAznoeB0OTUgGWyXk6jPWnuX&#10;fcxI654pu5WfaTsXHbrSht5KL7nnknjjFLQCMj5MJ/8AXppY457Ee9Sb9zZbOQefy7nvTR5hAZAT&#10;jmra0GNyzHYvLc556+2KGZzwQe3Wl27Cdo6Ann/PvT8jOM/cXHP+zUgOZXIbjODkn68cU0iUKQMA&#10;Lhd2ehPOKUs+QnI78fl/SmsVKtjO4AALgev+HP1pMEhodnYtGvJ6/X1FTqS2VIGF+Ygnrjrz2P8A&#10;OmHcZdxPCkcU3DEN82QcsBnqc/zpATFWXMTAjBIHak3gkunyjOQAef8AP401ABtB+6Fxn8TU+9GQ&#10;BTkjgAjJJx2oJkelfCrxQngnx7pniW7LJDDPicgniOQbST7DAJ56Cv3A0i7jurdJkbIYAj3zX8/e&#10;HMjJIBnlcNgjnvmv2R/Z38WTeLvhtp2qXp3XHzxSA9R5cjKMjtkAH8a8jNIunUpYqPTT79j9l8J8&#10;1fPVy2b395fqfSaHIpXBIwKZF92nOeK9qMrpSP2q3Qx7xnSInPavyA/aru21D4x3ETc/ZreGIYHu&#10;z/1/yM1+wOokCHb65r8RfjleLqHxZ1ydWJU3MiEjjBjJQ5PphT+NeThPfzCo39mKX3n5l4q1nDLq&#10;NP8Aml+SPJ+EJK/cO05GOOSc+me3P8qaXcupwOCrcjkk80oUM45YFhtBIA4HrnvxzUi/vELx/eHA&#10;YcHJ65/A16SV+p/P7S3ETe0pCDaD8xz2x29Oa7/4ffD/AMSfEbxEmlaBFvZMCWV/9XFnBy7KME46&#10;DOT0HenfDP4b+J/ibra6BoSmNcDz52UFYUOV+YcBiRyBnnrX7BfDf4a+H/APh5NE0K3CBeXkIzJI&#10;cltztgFjljjPIHHQVyY3E+x/c0VzTZ99wdwVLN5+3r6U1+Pkcf8AB/4GeFvhpZf8S9DNeSqomnc5&#10;YnHIUdEXOeB9K+iLezjCAMoOKfaxMigD071dAPescLlijL21aXNJn9DYHBUcFSVDCw5YroMEMQGA&#10;op+1cYxTqK9ZHVYTAFLRRTGFFFFABRRRQAUUUUAFFFFABRRRQAUUUUAFFFFABRRRQAUUUUAFFJkU&#10;m5fWgB1R+Yobbnmn5BqHy08zzAMHpn1oAnpD0pRTHOFP0oA8h+J+1YbK3CEtJIzK4GdhUZyep284&#10;PtXC+GLZ7jxHaiMYCESYyc/Jzk5HUg/lj0rrPia8v2+xV+YVEjMD3PydThsADJ6DpWN8O7cf8JBG&#10;zjAhtnABHJ3FMHjAx26V6FN2ots86p/FPoGHgYHSpgc1FGCFx2xUo4rzk73PRFooopgFIelLRQBl&#10;TWUc1yl2xIaMMMdjuAH9K0YkCLtFSUUAFFFFABRRRQA3JzinUUUAFFFFABRRRQAUUUx87eKAH0UU&#10;UAFFFFABSE4pajkz2oE3YdwTSHHaq/PepV6U0RzXHHpVSVWC9at1n3EmFYEdj1p27ETdkfKv7WHx&#10;OuPht8L7u/sLgpdSxiONByzF3RTzzjCscntnNfz6S3LTEMxY7uWyxJJA/vdec9cc4r7q/be+JNz4&#10;u+I8Xg60kDWulKykjJH2iQ4PJIAKbVxj1r4enhkhKj7owSAQMYcDvjPIGD3B/Gv6K4Byb6hgI1aq&#10;1n/SPx3PMxeLxcqvRbfI674U+DdU+I3xD0nwFpu7N/dIJRnBEKYaTgf3EBxX9OXhXQLXwt4csvDt&#10;koWKygjgXAwMRqEH6AV+Uv8AwTh+EyT6vqXxc1OJsRRrbWTMAAxJdZmUZJwCm3d3IPcGv16r838R&#10;s4+t45YSD92np/291PueEMAqeH+tS3l+SCiiivzs+wCiiigAooooAKKKKAP/1v38ooooAKKKKACi&#10;iigAooooAK/Ef/goF8OJfCvxHh8baVCUt9XhVZzn5XmQsecdPlUda/bivnb9qP4bWnxM+EGqaTJE&#10;JLmCJ5rb1EoRgvT619Nwjm/9mZjTryV4vRr1/wAj53ijL1i8HJ9Y6/dv+B/O0yRpavLyFkIbIBwc&#10;lhweeMe3av0H/YK+KMHh7xpceBNTm8q01VGe1DH5BNlSyD1Yxr+Qr8/bmG4tL6SC5JUR71wSBtdS&#10;QwK8Y65xzyat+GfFOpeDdettc0V/LurJ/NhYFSd+CvTpggn86/obPsrhm2BqYR/aWnqtj8hy/Fzw&#10;uIjiKfR3P6lLYjYKtV5d8KPH2lfEPwJp3i7SAfKvYy4GQSCCQw4JHBBHWvS/N9jX8r1qUqM3Sqbp&#10;2P3vD1o1qcakHoyaikByKWszUKKKKACiiigAooooAKKKKACioZZGjGVUuc4wKkVgaAHUUUUAFFFF&#10;ABRRRQAUUUUAFFFFABRRRQAUUUUAFVbgEgZ6f/Wq1UEyblHsc0ID5P121htNfvrSLH7qY7cYOAUU&#10;9zwAcdeo+UcAGvZvhXLO/htvN/1azusX/XMBcH8Tk15p4/ia08RXJmO2OcRuXXjDEBcnjB2gHgg8&#10;UaB4x1Dw1ZS2VnbrIZZmlzM7KqjaCV4QjaigKvrjpmvSqQc6SSPMpzVObufSu9QeTimiaM8A+n61&#10;4UvxYvJQUS2i3jII8w5z7ZA+vOOhqp/ws7WdgmjtkKjHZ0Jzu7fNngZ7ZBFcn1WodH1uB9CBlPQ0&#10;4FTXg83xS1qJN62cRAJyxdiuB7qrZ6jpU8fxUvlytxZxswyo2St8zcYA3IM5OR9RQ8LULWKgz3Fn&#10;ReppwYHpXikfxUk84RzWOE3bcrJ82OcHkDg4z9KuRfFjTvM2yWNyseBmQ7COc8Y3bv0xS+rVOxSx&#10;NPuewUV5xH8T/DGxmmMsexS3zRnJxkcY6nIrUtviB4TutoS7VWbOFYENx3I6gfWpdGa3RaqxezOz&#10;yKK5yLxT4fmyYbyBgMZ/epxk49a10uVb5gDjsfr3rNq25XMu5Z2jJzTWUU3zlBxzTRMkjYQg496l&#10;66DuNe2ifqK57UtEgvUe3uIlkicYZWAKsPQg8fzrp+1MIJrgr5fRnrbXyE0pK01dHy14r/Zj+GHi&#10;oO9xpq2kxUqslqxiIJGAQq4Xg9AQR618w+Mf2KfEMEjz+EdWjnjbOI7xSrDPJPmRqQcnp8gPvX6g&#10;7AeGxUL2wc1zLB4mgv3FS67M+azDhHK8df2tFJ91ufhd4l+CvxS8KNLNrWjXPlRli00K+cm3sdyc&#10;49OB715eSyDM/BxjaeD0z0r+hSbTVYknB/D/AD/OvMvEnwg8DeLSX8Q6VbXTjgM8YLDIAODwRnHr&#10;Vf2jXoq1anp5HwmY+FEJJvB1/kz8OJIpTgRn5XG7DduvOaiZNpYMeHbk+v1r9N/Fn7FfhW+n+0+F&#10;L+fTDj/VsPOjx7ZKuB7byPYd/mrxd+yt8UfDsjy6dHHqkCnIaI4cj08ts/pmt6GPw1TSMuV9mfCZ&#10;rwJmmBXNKnzL+7qfLhUABl5/E9CKjILD6EDOeeK39X8N+I/D5xrljcWYOQzTRPGM545YAVlNCxQS&#10;Rj5cDnttwcfjkc13QUZfCz5Grh6lKXJVjZ+ZVKkgsuAOtIzNgkjlfbNWNjywqxAYYx8vP604wlX3&#10;THAYevGOo/lScnsjFLuQsh27gABtJ7e1IdgO5mwd3anPHtQzOCu4nOQcc04JGWbcwbeAB6Z9eO1K&#10;wbDfm2tIzAsW6bueuf5UMy4KYbJ685/TvTNjFeSRjkHHXPHHtT5DIRuY4zxgcZoBsC5YdVB4zjPU&#10;DH6Dj3qHzBkk8lTwQTjH40/LEHd93GCe4Hanq8kb4z1AGP7woHcTYU4LD5cbsc9KiaQ7TzyQO3cG&#10;rC5YBh8vY5OfXJ+lBZnT5duXAB9hTEG8xZd8DtnnnHY+1foV+xJ4gwur+HZZc+W8ckS57YO7AyeM&#10;/wCz+Nfnujr5OI+2du7nPH8q+jv2afFEXhz4rWpCjZeh7c4OB87Ag/oeK4sxpc+HqL5r1R9TwbmP&#10;1LNKFb+9Z+j0P2ahbdHmpT92s2zk/dgHvV8sCMdKvLqrq0Izl2P6nluzD1litmxj5bacfXHFfhj8&#10;TmM/xI1uNCHA1K5HPbdK54P55r9xvEIJsJMHkKfavwp8bXMkvjDVmmCxM93cs6jnaTI2Rn2/ma5c&#10;Dri63oj8f8Wp/usPDzf5HLfvDFh2yWGepHU9fTr1rp/CXh7UvF+v2nhrSU8ye5dhgdlxljjI6dTn&#10;vx7VzsKIG8uQ9RgY+XJPygZHJzwOnUiv04/ZW+DyeHNBHjjV486jqSq671G6KMgkYPq+QW963xmJ&#10;+r020ry6I/NeFeHp5zio4dfDu35HtXwc+FOmfDbw1b6RYDMzHzLiUnJklKhWbnoCB0HGOle9xRbF&#10;xVa2t9mOK0hwKwy3AuC9tXd5M/qHB4OlhKUcPh42jHQB0paiSUP7dqlr10dIUUUUwCiiigAooooA&#10;KKKKACiiigAooooAKKazY6igMCM0AOopu4Um/wBqAH0UwyKBkVC9wqHkGgCzSYBqr9piC7v51lTe&#10;JtDgdo5LqIMvUb1yMdeAc01FvYlzS3Zv4FR5AOK4ef4keFoDGBM0nmdDGpYenPFc/dfFbSlQvZ2s&#10;8pDFedq5G3JYZPI7cc+1aRozlsiHWgup6uWXvTPMi7da8cuPinL5xEVkpUA5Bf58jjbjaR1681l/&#10;8LK1iVmeKG3RFGd5LFcdyTwcAAmq+rVOxLxED3ZpolHBzzjgd+lPVwRnpn1r5xn+IPjBk81JoImQ&#10;ZKtAeQQW2kmXhh0P0qVfiT4o4VDb5+7jy2Hz52kf6zPByMnrg4q/qlR9SXiYn0UXUYBNMeRMEZ68&#10;V873PxE8VSHbA8ERC7ixgZsD5uGzIAOnX3q0vxK8QRjEhtp1JOCqMnA5JPzv/DjH/wCqoeGmuqD6&#10;3DzIfHd7AfF/2aJWkmtYYzx0xKWGDyMklcd8dea6H4XWiI93PEo24VAQQecliOMdMjt+Nee6zqtz&#10;q99JqV4mH8tAAhYgPHkDtwcnI9xzXrPwwtxHpk90CSs0gIJGOijP68111dKCTOem+atdHqg6ClpA&#10;QRS15p6IUUUUAFFFFABRRRQAUUUUAFFFFABRRRQAUUUUAFFFFABRRRQAUU0sAcUoOelAC0UUUAHF&#10;MJyaVutNoJbCiio3lCcEZ5poV7aj814x8bPiLZfDb4f6h4kuGAaKCQxqSAC4QlV57sRgDvXr8khT&#10;PBr8Z/2/fjNDrur2nw30SYmG2JmvEJKjcVDR5I7Ycn1r6LhfKHmmPp4ZbbvySPn+I8weFw0uV2k9&#10;Efnr4g8T3niTXbzXdTYtPdTSTM2QeZG3beoGFLY9qk0Tw9qWuX9voOkQebcXji3ij4BZ3OEHLZ5N&#10;Y0my4k87Zl2IPPY4JYgezHP0r77/AGBPhGnjL4oS+M9VhL2mgoGVm/5+g0bpx14G4+3TnNf0PnuP&#10;p5VgJ1+iWi9Nl8z8swWFeMxEaFP7T1P10+Cvw1034T/DjTfBmnA/uELyFvvF5WMjg/RmOK9Voor+&#10;Wq1aVapKrUd23d/M/cqNKNKEaUFotAooorI0CiiigAooooAKKKKAP//X/fyiiigAooooAKKKKACi&#10;iigApkkccyGKUBlbgg96fRQJpNWZ+A37bXwtl+HHxguNf0obbDVBuj6HY6xoHXGMclgR+PpXyglr&#10;Ezkv91MKccn5QA+DjpkHn0x61+/P7XXwhsPiX8KNReNQl7ZobqOXuDCu4j/gQXFfgJNZ3Co6tgAH&#10;DAlhggZ2kcdOmM59M81/SHAuePMsvUaj96naL9OjZ+J8R5d9TxUqeyd2vT/gH6af8E//AIrGxur3&#10;4YX828Nm6t9xPy7QgkjAPcZDV+tCliNwr+YTwn4rv/Bfimx8UaQ+LqzlR4jnBcq2WRtp5Bxz6jiv&#10;6MPhL4+sfiN8PtO8Vaa4dbiIb8Z4kXAkH4NkV+beI+RPCYtY+kvdqfgz63gzNPaRlgKnRXR6snSn&#10;0xelKCSa/OD9AWo6iiigAooooAKKKKACiiigBrLuoVdtOooAKKKKACiiigAooooAKKKKACiiigAo&#10;oooAKKKKACmOcYzT6jk54pMDwX4pw7dXtJtpw0T7sDOdrDv0Hyk9fWvM182beuDhtoJ6DduAOWJx&#10;nJH16V7T8ULSM21retx5cuN+7GAckj3yBXi8hVCq/Jt8shQCTjrtOFJH90A/3u+Onr0FzUlbc8bE&#10;N+0d9hPMlkAKysEbdjfy2WODkEcE9enBGPWlLShGZsZyCSVwS3Lgj0BAwvp0/i4UnMSqgWIMPlXv&#10;2CLwWBduflBPyjOOlRNIhifyNjsVABDcMf4AAGbOSGz8wPA4ycVfLIzuujFlO11kijCspOMjpt5D&#10;Yz94c5PU5YZxmn4aUBSo8sqoAwc7iQwGP4cjIwP4sDrSrFaXD+aMBJOFYMGY4IGQVJUE7s57kggE&#10;YNRRqr7WI3btudpJbcW+bgc55GMjOCeMjNFpCeg1mKgFW3Bj8g6HLfeGO/r3A2n2y/bKjSSZ3sgI&#10;HylQyg7Vx/ssexPA5PcGTcdm5OVPGVGACBgnrxkgjrxknAxUcoCruymUAwrKflJK4yCPVmXv82B3&#10;otIaZL5sjPI8e/bxt2hnIzk/NkkEtnnJ6g5zUDjOUUh8Z5Ofm24YY5zgE9QeTwfeyzLKI0Lscng5&#10;GdmOHVVIZvb5eueOagkk3fIgVThmxhhhcM4HHAKt1U4O0dBnh80luxLfRCOm4lD1OSAc/PtUHpux&#10;kkLyOBtOcZqc3txZlpbKR4SzYJT5G6krll5OAwXGefqcUsRVpVEfzFnxgBWz1IOQWX7xGNxGM4xz&#10;xRiO8Lbwsnlj90TlV9AucMPvHIHA6j1pN33GpSTtc6qPxZ4ngaRIL6TbuPLrGQo55JIyRkY655+m&#10;dyw+J3iCNy11FDMr4KsAyAZx1yW4HUnjjnoCa89zvEbyFdm85B4UAEhlzv8AvKWAO0k5zgY6sZ98&#10;w3YaTnqxLeYFyeA2MfKM5OT045Bz5YPRopVqi6ntdl8Wbd1X7bZumQSWR1cAj2yCBx3xXSWfxG8M&#10;XEHm3ErWrYJ2TKVbgZ9x096+cvOjOXMg4D/Pnb1yEDfMDg9854INSLJhmizuZsv8vIOMA5CM3y9c&#10;kr68cVk8HTeuxtHGTXxK59ZpqNlMgktpFkHqpzj8s1ZS53sBxjnH+fevjtIoQ0cEm0SLtQFRhuw3&#10;g7lP3iF9QSMZrqNJ8SeJNPKmzuzIAchGO4NnjGSzAZJ4Oeq4HJwc3gl9lm9PGXe1j6kDZ4NPABGO&#10;teFQfEfXVSNpBBNngrhkdsjcuD0BPoFbgZGa6ew+KWgTqrXPmQk4z8pcen3k3DGc8kj6dcc0qEtm&#10;dikt7noksak4NVG063f1qOz1rTdTjEljOkuBk7CD6f41poc9eMfrXn18BTqfHFfcNTvocdqnhHSt&#10;UtWtdRt0njbIKuqkHPYjFfPfiz9lX4Y69BIdPtzpk7nd5lsSoznP3Pu/kBX1zgYwaYYIj1FcMsr5&#10;HzYebiebjcmweNXLiqMZeq1Pyo8VfsZeMtPcz+FL23vUII2yqYH5Oe25Sa+Z/FHgLxl4LdoPFunX&#10;FkgZV8xlJjJPT94NyYP+9n2r96Hsbd2+6A3XPese90K2ueJV3A9qUquOpP34qa9LM+GzXwwy6uuf&#10;CylB+t0fz+G2QjeQAD91ucHJx15FRsVkO6M5IHLH/Zr9g/Gv7L3wp8VN9p/s77DcZyHsyIfmGTlk&#10;A2Hk8nGT618Z+P8A9kXxl4ZSW68LSDVLZAzeXxHOAACAByr9GHVT04Na0M3pT92p7r8z87znw4zD&#10;Ap1KX7yK7b/cfIbpvfaqAngcH0GaNoEe7ODknn0PTFaeq6Xd6TfNpmrW8ltcoTlJAUbPTGG5/Lj3&#10;qpLHEhIJJ6kfX2/HivTeuqPgKlOUJezkrMq+XgY9+fbjNAUbVJwwPoOf1q0I42h87b1ZRg/lVdmL&#10;b95xkYPplTRoiEI5ZECZUbfz5ocbsuoAGQQfoO+OlPXZJHzwo5wD796BtDNkEew4B9OKLjTAIhbY&#10;hA3/AC5PIwRnPse1db4IvY9F8WaXqij5I7y3kLf3VVwT+Yz+FcfGWXB6so6dvwq+xzLkMPl6MVxu&#10;PHbp+nXnrS5faJw8mbUKrp1FOPQ/fzRLtLq1hnXkOoIxzxiuhwrDHrXkXwj1htd8BaLqbOrvNZws&#10;5UYG/YNw/PNeu7QPwry8mm/ZSi+jsf2FhavtaFOr3Sf4anN+Iyy6fM0f3ghK56ZA4r8IvEO1PE2o&#10;vGu8pdzFSedy+Yyrn8Otfuz4ofydIuJ1O1kjYgnoCB3r8GNSg8zUrgOSxErbjx94kk4IJz/9etMv&#10;pXxFXzSPx/xbl/u0PVntX7Pvw0f4h+OLf7XFus9PxPO+NykqV2x/Vvm+nXtX7G6XZW9pbrDAm1VA&#10;UAdMDoK+eP2avh7/AMIV4AthcRNDeXhNxchuodhwMdsAAfnX0/HCMA57VjCX17Euu/hhp626n2nA&#10;uQxyvLoza9+pq/LyHqQcEVPUaxhcY7VJXt2S2PtRpBJp1FFABRRRQAUUUUAFFFFABRRTC2DQA+im&#10;lsVE0hHIpXQE9Ic9qzZ9St7RDNdyJEg5Jc7cD3zXHXvxI0G3Vvsrtcle8SFlPc4bIU8ZPWrjBy2R&#10;MpqO53shIqEyso4U9cf/AF/pXil98T9Wml2WcEcEZI+cnzG2k4B6qgPIyuSVyD344y+8R+INRXzb&#10;q6fIQgpGdgDcZOV/hB4JzkenIrojhZNe9oc08XBbK59H3etadYrvu5o4h/tsF7Z/ixXFXXxT8Mxf&#10;JbmS4yN2Y1IBBOON+3POORxjnOAceElQbhyxwX7jIYlgcsSPr+XtzQFWV1UlcqzHkcDIAO4DHVQy&#10;gjpjk9MaxwkF1MJYuXQ9VuvilcN8tnZx4DBf3kyZJPdcHacD5uvTvmubfxp4jvSjC68v5s4jRQGG&#10;TkE/NkEDKkYOCfpXIedK6+UPlLqThid2TywJJOSORn2qKVRODblQPMZCyleSGJAPHpwT9K1jCnFf&#10;CYSrzkzQe8vJsTTXLXJCj5i8jYxwo+ZyAWwxHA+mMGmpb5wYlGCM5Tg/NuJ5DclhwfQjPeqUkrzF&#10;pDJmZvu5JVhuHK8c/Ntx8uFHPAJNRyAuvlvH8zqSd2McKGGMc8dfTnFXzWWiIlOXcvi6YIJYzjcA&#10;F3OQfvBjyX6jOMKQce3y1HJcR87nJjHoQRuYBlxjPVTnnkdM0xJXikLwEMd3zJGSpADkqcHGFZQo&#10;JJ4HB68NcND80jh3QKXYDau4jgbh1BIVgCDnPXGBRZ7onWWrEEoVvLBZiQHKAlt2T8jABgcY6nHH&#10;XFSP8o3q+zy8jzQcg45cYIIwQcgAAdM55pjsxjaGXhSQzg4A4JK5G9drkE5wPmb6ctldi/3hIzBV&#10;+Q7h2Jx1wD2555pcshtvoJmZEIC7NpyeuQC425y3U5yv5E4pyHe6x5b92EO4tggBto79sKvGcnmi&#10;ZGabDYcAMWJ4JCk7sds7M4Bzn6dYpDK5McTDDZ6t8pLthTkHBBLDHHdvTLJwkVfTcmizG+3O0oyk&#10;435XGDt+8ccHdyOh5GeKRi6gwzsOigZkC8BRyd7jIO78OvWmybpsNhCW3YKqSFPG0KCAcD7zYUDO&#10;cegeAqoPLHlqRkleodhgDkgnoCAAWzntgVXK0TLVWuSSDE67mUBydpXpu+71BIJHXHFe/fDaJF8M&#10;WxKhWl8yRv8AgUjY/IYFfPLTmTzMkFQRkKC3Pckknb9Pwz2P1X4esl07TLezHVYxn1yeT+prDF3U&#10;EjqwS5puXkb4AHSloorzz0wooooAKKKKACiiigAooooAKKKKACiiigAooooAKKKKACiiigDNu2vf&#10;tEIttmzd+83Eg7cdsDrnsavRZMYLDB7j0oaNW6/jTwNowKAFoooNADW602nN1ptNEsKgfoc96mOQ&#10;OKzrqbyl8xiFVcEn2zz+lPqZuSW5wHxM8f6b8PPB1/4m1gnyrJN7bep5wAMkcnIr+bPxj4s1Pxr4&#10;nvPGWtz+bdX8pkeQDBAUBU+UcEBVA4zX6Kft/wDxnh1O+t/hZo8q+Wuy4upEIIz8yCMgehCmvzBk&#10;RNhlXaQcB8ZzgrjGed2B15JHXFfu3h1kbwmGlj6sfektPQ/KOJMxeLxDhF+7HReYkETkpHHgiVht&#10;HPzFzjGeDwPpyfXFf0Zfsp/B1vg/8L7bTrwFdQvgLq9DHcftDgB8nJ6YA6nHY1+Tn7Cnwcf4nfFc&#10;a9q8aNpegrHM4KjMrOsixDHOArANzzkDNfv4qhRtXoK+f8Tc7dSustpvRWb9ex9Dwjlkbyxsl1sh&#10;aKKK/Jz7wKKKKACiiigAooooAKKKKAP/0P38ooooAKKKKACiiigAooooAKKKKAKl/Zw6jZTWFwMx&#10;zIyMPZhg1+Cn7Ynwgv8A4ZfEu4v7a3/4lmrFp4TjCiVmdmQEc9PmI96/favmD9qb4PyfFrwGbS1c&#10;LcWbedFkAgsOMHgn5lJAweCQa+u4Mzx5Xjoub/dy0kfJcYZYsVg3WhG84ar06n8/E7AW7uVwJOVJ&#10;HbjlWzxj9K/Q/wDYR+N8+g6xcfC/WJXlt7gvLaFQNqugZpAvqGGCM96/O5oLvTLh7e8DQTQP+8U/&#10;KSw65OCGYg8g/wAqv6Fql5oepWmsaS7xzQTJJEyk8lDlhxhcdjmv3zPsrjmmBnQnq5K69ejPy3BY&#10;qeErRr03qnf5dV6M/qPiY4ANWQB1rw74FfEqw+KHw403xVbSK0lxCjTKrA+XKVBZDjoQT0PNe1RO&#10;rDIr+WsRRlRqSo1FZxdmfu2DrrEUo1obMsUUUVkdIUUUUAFFFFABRRRQAUUUUAFFFFABRRRQAUUU&#10;UAFFFFABRRRQAUUUUAFFFFABSEA9aWigDn9Z0ix1qAWl6uVDbxg4ORkdfxrETwD4ZJDPCW28DdI5&#10;44GOT7V3dFXGpKOiZm6UW7tHCH4f+Fim3yOmMfO/GAQOM88Meuc9+1N/4QHwwq7FtuMY4ZvQDj8B&#10;1+vqc97RT9tPuHsYdjzqX4deGJZCWhcEknO9snPXJz6nP4n1NVrj4beHJ0YHzQW6sXJPJB7+uB+W&#10;BXpuBRgU/bT7idCHY8jf4WaW2Xgup93UElSBwR0x6MfzqncfDBt2be9bgDHmLu6YAHBAPAPHvXtN&#10;JgHtVLE1F1I+q0+x8/z/AA41mJSI54pA2N2QUdmG3bzlhnIPUnjjvWdP4N8Qwqrxxi42YxsdeB8x&#10;/iK9cA9eny9q+kdq+lJtUdAK0jjaiM5YKmz5Wk8M+IoG3mzm+UFAAoPy8EchjnkDsenSsIxPDuSR&#10;Jo0Krv8AlK8AENj5lGewPr8w4FfY2xcYxUckMTD5lB/Cq+uN/EhPBRex8d+bPvWeMszFdmVz2TO0&#10;HkAkEYyTzn2pN8GwlQ5jkQ8fKQSAwBySEOQOocnj0r6jvPDOh3Z/e2kZz1O3nkEcfnXLX3w30GYm&#10;WBXgOMfuz22lehB9aqOJpy3RlLCyWiPB0efeJ1LoY+mPmKlcZz8zELjjHOOvSo5VOyRBGVGdoPOR&#10;t+Ye5+nucjkY9Uu/hTPgm0uVPyhVEicA5xnK5OSOuSQfRa5648BeJbTdIkKzbTkMjA5GNpG3bn6c&#10;H6VpGrTezMJUJrocY4UuYlB2sQoAOASwAB9SwU4I7/XmnqrecCil36ksMAFwW49CMZx1H3TkmrFz&#10;pV3Ynyr+CWJgRjMfy4xj7xXt6/LVE4BAjZTkHlsZzwUxhM9QP4hWrgmtDJJxsrF4TgMfs5kwAArH&#10;1Y9eeSu1M4HPaqpmVyhGdoBx8xIZv4Rz1BPJPYdelRyxRlDGm4xhWAJGNqjC574GCec5x37VM/yF&#10;i5VTjrgdQMddozxnnGM9SeSc0uUqUm9BqyMJhKpcElchMoT3x8oJxwOcdRnvXS6T408SaTDEYrhp&#10;oEZmYSKXyOpG7Jxtwf4uc9K5sMUKREkozJ/DnJC54+XPH3j9PQ1GEij+XcU2oqhu3yNuADbctnnn&#10;/ZHrzo+WStNIUZSg/dZ7DB8VF3Fb22dD0zHlhnO3oQDyehUMCOuCVB7zSPFWkap8tvcqzjOQx2kc&#10;jqDjv2IzXzBciMguyZ+YHbgliGBRgMqFBx1LDp0pTLHP8gjO48gHgNwMn7uR82T8v8IX155pYWm/&#10;h0OqGJmvj1PseNi/J60snYV8uaf4m8QaaG/s+6k8sFtscuHjyR8hxt6Fvm+Up1xXoNj8TlWTytYt&#10;zFxkPHuK4Az0KhgQCCRg9etc8sJOO2p0wxkJ+R7AY0YciqctlAw4WqWj69pWsQ+bYTLJnnGcMOxy&#10;vUc+oFbfmRMThgce/pXn1cNGf8WKOlO691njvjr4V+DvG9nJaeIbJJgw2lwv7xfTa68ivgL4kfsl&#10;+I/DUb6r4FlbUrWJCVglGZwcchAgG4Y5x8x9q/WDCOMEVnvaq6nPGfbivNlg6+G1w0rrt/kfOZxw&#10;pl+aaYinaT+0tz+e26tprORrK9jME6E+Yr8MpB755HpggZ61C6718oHdt3AdgSTniv2c+LXwK8Kf&#10;EuyP9pxeVeJ/qrmIASIe31HsfpX5b/E74V+LPhprC6frkO+2dyIrpfuSDnt/CxwDjPeujCY2GIly&#10;T0kj8L4m4IxeVS9pBc1Po1+p5VNmRGcHGQcLjkUEo0gbcQDkdOhxx+ZqV4TFtW4wwXnPTJ7j86jY&#10;OxygAwDx9e31rus72Z8K97AgCvuOQuOfX0H5mliL7jJg5yOMYJye2eh44qIgEB5CQoPK+nvUzF0k&#10;8wsUxjryRgZz+dVBtS3BPU/Xr9lLVzqvwo05mbJti0HTH3QDg56kZ6jFfU4YkgV8Q/sWXTN8MLi0&#10;Ix5d9KTzycqhzjtX3AvCA15OAlyVa0PM/rHhOv7XK8LNu/uo4/xe5Gi3JGTiJ2+Xk8DsD+nvX5B/&#10;CbwNN8RvifHpNxE8ljHJJJdHkYQFtobJzkn5TjHfFfr140ZU8L6hK4JVLeRjj0CmvkP9j/wW9rpO&#10;oeMZ0wNQmMcGR/yyjJ5/EnP4V0wpujTr1Y7uyR8zxVlf9pZxgaMo3irt+iZ9rafaxwwAJwK3YwoU&#10;YNVoYliiEYHCjH5VcUYUVeAwyw9NQsfoyVtth1FFFdowooooAKKKQmgBaKiZsEZ4o3e9A7ElBNZ1&#10;9fWdlH595KsajPLHHQdq821X4k6bCTFpsMtyy5AbBSLIxnLH0BJ6HofSrjTlLZGUqsY7s9YYkDis&#10;bUNWstMjM97OkSLySzBf8/rXger+MPEGrbozK1ogKkLbAq2AS3MjAE8rzgR8f3q5SUNcy+dct5kz&#10;DaXOSxV1YZy4Ygjc2BjqT6V0Rwj3kc88Wl8J7VqvxM0y1ka3s45riTB5C+WuQByCwyeDkbQ3Arib&#10;3x/4muojA0iWx+Vv3QB3BvmYbjuxgcDHfA9jw4LNGzKuXJZtqIX7ZOCQmODjn8OamaMDfKpA8vKM&#10;No5Cpk44PHpk9j1reNCMdUjlliJy2ZJdTz3U/wBqvhJM27jeR+QJyBgKcHAJOSRiq824zBiGY7QN&#10;zbskqF/6Z4+bcDjj0PPyhGEFuSpCgtuByCcjaw2nCgYO4YO1uCQenEzpgBXITcAOmASSuTkoflBA&#10;6AEDI9K1U9bRRi77tkSu7kEFm2jqP4CAGx0JPBA6c8UoYohCjOwSMAc9FDMQVMaKeAT1ORxTV3TS&#10;CJxnzjuICgZL8uFPGABhTzgHPy8U6CG4uWFvFG0rk7mQKxJ3YHKiMBcgEHIbGc5HSnJSfxkxd9gl&#10;gkwYwGyWcAFj82MZOQHA7E+vbnIqOVYyNkqNz8o9VOQ3y/Kp6gHGOtdLZ+C/EGoNsitym4BhI4Ea&#10;ld2RwEBBwO3Tv056my+GN3N+9u7ryjnd+7T5h043gKSPyP5msnKEftGqoSetjzcMskqkdCd8eW3K&#10;wHOQQABhePvfeHQ9KHkZZGbcykEEBuuCpBVicE4JI6dq9zsvhv4etD+8iM577zxgggjAABznuDXW&#10;6foGj6f/AMetpHGQAPlUDpUPEQWyNo4Ry3Pma1sr+dRDZ2zyhOCqKwVjjnOB3LVtxeEPEjHH2U4O&#10;F3MyDI24OVPlsBkj8zgGvp1VUDpTtq+lZ/XJfZVjojhIpWZ89R/DjWJEEdzcRxoxzglpRjOSMMqg&#10;BlHQ55z71r23wxRwxnu5F+c7PLRVwCAD1LY6D05AwMivbdiegpcCs3iqj6l/VYdjyiH4Z6TDOkxn&#10;n3L0CvjtjOABjPfHU8nmtmH4feGIs/6MW3feDMx3YOeQT61320elLgVm6031KVCC6HEp4B8JLgLY&#10;oB6ZbA4x0zgcGtJvCXhp02NZQkAFR8oyAcng9R1P510mKKnnl3K9lHsc+3hjw8zF2sYCSNufLXp6&#10;dPeoJPCPhqVCkllCQevyjucn8z19cCunopcz7h7KPY4h/AnheX5HtlI6hSWOM9cc967BIwgyKmwK&#10;Wm5N7lRgo7BRRRUlBRRRQAUUUUAFFFFABRRRQAUUUUAFFFFABRRRQAUUUUAFFFFABRRRQAhOKAeK&#10;RqbQK45utNopj9Ke2pN7it0ryX4v+OtL+GvgS/8AFWst+5gTHPcudqj8yK9HuZ44VzIePX07Z/Cv&#10;xP8A28vjHc+LPE6fDjQ7h2tbEmS6U5GXARlX6LtJPfLV9Fwxk082xkKEVpu/Q+e4gzCOFw7SestD&#10;4X8ZeKL/AMY+KLrxhfFmlvZZJGUgfKSxYr9MEism0UyN9iMbSzM2CF2t8zcADjknpz+NZ8qSOjqm&#10;4oGJGRlscckj2PPvX3Z+wf8ABa5+I/xKPivVYxJpnh1opS245Nxu3xduR8hJ9Onev6NzXMqWU4Kd&#10;aWkIaJd+y+8/L8Ng6mKqQoUt76H6l/sk/CC2+EfwjsLNxm81GOO7uCy7WDyxqxTHYKcgCvqCkACg&#10;KvAFLX8s43F1MXWniazvKTuz9rweFjhqUaFPZBRRRXKdIUUUUAFFFFABRRRQAUUUUAf/0f38oooo&#10;AKKKKACiiigAooooAKKKKACmSRpLGYpBlWGCKfRQJq+jPwh/bM+B9/8ADz4gS+LtPjH9l6nIH+Vc&#10;mORYyOQQfvbMjjBPFfFE0ht7fyU4XJRT0OerDj345yD29K/o2/aO+GNn8VPhxeeHrmMklWZHXlkd&#10;UfYwGOqsQeozzzX89XiLSp/Dms3Og63bkSWszxSAjADKcZweigDIHbNf0T4fZ88xwaoVZe/T/FdD&#10;8W4iyuOAxLgleL1X9eR9k/sN/G2TwL42/wCEI1q4K6ZrClkDEBY7lVUljnopQFfriv25t7iOaMNG&#10;flPT8a/licypMn2djuj5Qrg7R7cjHb1r98v2UfjHD8Uvh8k15Ju1CxYwXC8g8MfKfB5+ZMHjvmvi&#10;/Enh9UqizXD/AAvSXr3PoODc5Sf1Kq9Hqv8AI+uweMU6okYHipB61+U3P0oWiiimAUUUUAFFFFAB&#10;RRRQAUUUUAFFFMeRU+9QA+ioUmDMVwRU1JNPYAooopgFFFFABRRRQAUUUUAFFFFABRRRQAUUUUAF&#10;FFFABRRRQAUUUUAFIelLRQBEAR2pwBp9FKwXGFaTZ2qSijlQWKcsCOMOu4DsRmuXv/Bfh+/YyS2S&#10;BjgFl+Q4HH8OP1rtKKpSa2ZLhHseM3/wrikGdOuHjAGBHKBIM5yMNwR9BxXI6j8OfEtqjbIUukHJ&#10;CkEnjphsZHAByfX1NfSh4pmMnIrWNeUTCeFhI+QLpJbSSSK+V0Z2LESA/wB9mIHAU8HOD2/Kq5xA&#10;qgECQkFd3AYpgZGV9OnbBxivreexSf8A1yI3XGQD/OuK1D4daLeSM8Ie2zggwttOR+fTHauiOLi/&#10;jOeWEa+E+eGEWFctHIHXapBIJ8tcFQTjHXAPXdx7U94iuY5GJHILBc/NncSODkdgD0PbOa9P1L4a&#10;arbqWsZvtCnAKFiCAAOcMW3NuGRkjnB7VwmoaVqVmzJqNs8LspGSCw5+bhskZ46k84z1OK2jKE/h&#10;OaUJR0ZmgK8W84kC4JVgDgk4AyemME8HvQ3lg+WNqqQcZGBz7jJzu+9nqB3NPcN5MphHmFUOMnjB&#10;PyjI4BGRknk4p7eYJHSPPAJG0qCSMEgZ6n0+lPka+Eya6ESnypUuTIsUq/KHU7G4I5B4YAgMd2cc&#10;H0Ndrp/jXXNLdEu/9ITcADLnedp2H5gqjPBPzA5yeeBnjmCrbNHEXKDeTsJYEg8ZPP3vlbHTgHua&#10;chXKjAb5mPYfLkjjHGd2epGMGm4KXxIuM3Dqe/aJ8QdB1JhbzP5Ev3cSdCeQQD7EHrXbLKjAEHr/&#10;AI18g+VhUSUqxjUHHysSCCMkZ5JzkHoeea3tK17VdHULp0+1E6ry6nbwdqndgHsAMnPSuarhE9YH&#10;VDG/ZkfT5MMw+Vg2emOn4Vw/jHwVovi7SJdF1u2S4gmGGVxkH+vasfRfiXaOUg1uIwv9wvH84DAg&#10;YZRll5OM8gdyBXo8Go2V7B9ptHE0eThkwwODg4x6HivExuXe01e62OyUaVaDhUV0z8bvjn8CdZ+F&#10;moC8t993ozlBFMcM0ZOflkxznILbsYx3zXgMqyoynAwACOepUcn259a/enxN4asPE2mT6TqMSTWs&#10;8bxSJJ91gwwRxzjBOe9fkX8cfhJefC/xJLFbqzaXeM32SRzvIO1SY3OBznIU9x71lhMbKU/q1de/&#10;0/venmfgvHfBSy6+OwS/dt7dv+AeEOssYPy5Pcnpzx+hqNPMLHZu4DYPGfxBqZirjcuW+bP1XbuB&#10;5qSNl3/3twO3tnIxkn6iu9q0rM/LNj7/AP2JNQu5Itc0wnEMbRyBePvtkN+gHtX6KwbvKGa/Mz9h&#10;0xr4g15QSMQQYB9C7nP1r9Noj8ij2rzqTtjqyfWx/T3h8+bJaOu11+JXubP7VbSW0yBklUqwPOQa&#10;ztE0Kz8P2MenaVbpbwRfdSMBQM89BXTDpRXqNXsnsfYOjBy9pbW1ir+9PUVZXO0ZpaKaNQoyKKac&#10;AUALkUZFVHnVG+b/APV71l6l4j0fSYTLqM6wr23cE/QdT+FNJvZE86SuzbeaNOXIH1qNrq3QZkcK&#10;OmScfzrxvWfiUNzrpMG4Y/1kuVG3GSQvB6Z647etedalrutaqrHVJGZP+ecZ+UAEZGyMjPoMk8g/&#10;Wt4YaUtzCeJiloe26z478P6dObeOQ3M3QpCeh/2iSFA/P6V57qPxE1y7cppgS2hHIZR5jlemcEDH&#10;PXgnHI9a8/hyq+WAeMBmDcHKkjA6BeM8Y+YgYpFlTZ5sW5lADDdgnAUsGfjOEVVyACcH14rpjQjE&#10;454mUupJe3El7Kby/k8+dGyGb5mxkkYLAjnBAAXnPGAeJFKo29drMhKgHG1SoON2QCRweTjAJ+pj&#10;MU8nyEEhfkKjggIMFTj6ZHPIPPvEsIRX2jdvfZkEYbduOB3+YcAn36irV1sjBtPfUVIzHCCAAqJu&#10;3MOo2g7mP8ROAORjqMdMl0qIXt4SocNtYMFLYwwwQmM4wD6Ehjg5AqV5EMoaUBnbITGckcbuAe5U&#10;9+hxxXRQeEvEupRjyLUqi42GRsBivCs2WbjBbgg9q02V5MUaTvoc3KkXmOjjLY5R1/hZcZ24AHzK&#10;TyD97PGeIdsDXG8bQWDcbV+6vTBIJ5H1Fez6f8MHVFOpXJO1WGyLKg5wAcnPQDPHeu203wnpGnMZ&#10;EgVpMbd7/O2PTJ/pWM8XTjsdKwknqzwXTdE1zUWeO0tnmVepOEz25JwCcr2A611dj8M9blB+2Si3&#10;Ei8+WSWViQ2ccIeeOnud1e7JGoPQCp6wljJv4TqjhIrc8w0/4caJajM0BlDdmONoIBwFBCjBGQAO&#10;OPSu4sdKtbFAtrCkXGPlAH4Vr0VzyqyluzZUorZEYBxzTvanUVD1NBoHNB606iklYAooopgFFFFA&#10;BRRRQAUUUUAFFFFABRRRQAUUUUAFFFFABRRRQAUUUUAFFFFABRRRQAUUUUAFFFFABRRRQAUUUUAF&#10;ITxS1HQJsKKKQ5xxQRcU8dagkkXHvTg56GqGpTra25n/ALoJPbpzVK7dkTKahFzeyPnn9pX4q23w&#10;o+HN14j89IrkApBG3PmStG5RMYOASpOTxx1r+e/W7+51fW7jWtTkLXN3K7ysWyd78nOB/T+VfUv7&#10;Wnxt1H4m+PW0SxuI5NL0qUJAVHys+Bl+vP3iAfQH1r5OS4MVt8mGfJI/Hgk88YXn15Ocmv6J4E4f&#10;lluDVesvelq+9nsj8dz3MFjsQ5Qei0RFZaZeXdymmWStNd3G1I4lXczO4I2gDvhenrX9Jn7O/wAJ&#10;LD4NfDDT/CsCj7UYxJdOCTulclm5bnALEDPQV+aP7AfwR/4SvxdN8U/EFqGstM3xWzcBXnIQhtuO&#10;yt1HcV+0AGBgV8H4kZ/9axEcBRekfi9f+AfX8G5e1TeOqLfRfq/mLRRRX5gfchRRRQAUUUUAFFFF&#10;ABRRRQAUUUUAf//S/fyiiigAooooAKKKKACiiigAooooAKKKKACvxw/b6+DjWPiE/EnRrUxRSFRc&#10;lQdrN8oRuAeuSp496/Y+uR8ceENL8ceGrnw7qyeZFMuQOmGHKnj3r3uHM6llOMhikrrZryPB4iyj&#10;+0cM6cX7y1X+XzP5fC8hwJV3EDb+JHPft/njmvoL9m34xah8H/iXb3+4pp986QXkRbEYVmVRLjOM&#10;xrkjPPbuceefFX4fT/C7xtqHhK4cyLAxaGTBxJESyrxjAY4wQB8pG3vXIIsSOIJyMFtpXCkHPB4P&#10;sD75788/0liadDNsFybwmvx7n41TlLC1VLZpn9P2g6vaavpcOpWLiSKZFdGU5BDDI/Q1vq+eor8x&#10;v2Gfj1p+raU/wv1y4ze2pzblj99AhBVck58sJz0PtX6ZwHPJOelfzJneVVMtxlTDVej0813P2zJM&#10;yjjsNGrHfqi1RRRXlHrhRRRQAUUUUAFFFFABRRRQAGoZYjIMZxU1FAHJeFvCq+GFvVW6muvtl3Jd&#10;fvjny/MwPLT0VQvA9Sa62iikopbAFFFFMAooooAKKKKACiiigAooooAKKKKACiiigAooooAKKKKA&#10;CiiigAooooAKKKKACiiigAooooAQ8igDFLRQA3aaNtOooAiaMMMGoJrOOeIwzAMp6gjg/h0q5RQn&#10;bYTV9zhNV+H3h/U2Exj8mQH70RK/Tjpx9K861L4Y6naqz2Uy3a8jaRsbofTjvivoConQNxW0K8om&#10;UqEZdD5CvbCazJiv7cQGIKSHDBST/CvXJ6AemKrh0g3FhgLjPDYKA7nG7qcNwM9skdcD67ubG2uB&#10;tnXdzkZ5wfUV5xq/w10q5BbTWa3b3JZPfjOc4wM5x7V0wxcX8RxVMJJO8Tw5EMc/CgsuzgK5J2vj&#10;I2gnk7sA8AEelNiQ7VQADdtGSez5IJbucbuTkA8YOa6fVPCniDSwWuovOjALeZGWOST+Y445wPSu&#10;ZLCVTGX37CA3O8rkclwSCPlAFbpJq8WYOEluiHaVQug2KRyACg4w4YnkKOAR35bnJ407W/1SyYSa&#10;bcNCSVwQSq9cAFSSOPQ88gZNUpPNxgkjfnPPGCTyD0Pz84GRknPAxR50izb1dscPt3ZOSQSu0nkj&#10;Iyf5Uc2lmZxbUj1LTPih5SsmtQgoMHfD0RduSWU+mCcgn6U/4geFvDXxM8LXGkXoSe3mTG4clHHK&#10;sO4KsAQcf/W8tVXWDacYzyMFuAP4S3TI649Tj2LaW8trhZIZWifpy2PrwDtzzznP4ZNeNmWVxxEH&#10;Ug7SWx0znGvTlhq6unv2sfl94x8Kap4L8RXPhjXFKz2shG7BVXXJ2uucZDKMj34rm8KUJxjlcD6L&#10;3/Hmvvb9ozRj4u8LDxP9mH9raaQXeIY82HDbg3cBMlvqDjpXwa6Zxu5I4B6YIOPyNYUpyqU1KfxR&#10;3P5o4tyR5XjZUY6weqffyPtT9ii5VPF2rwMBuktYen+y7/41+odqd4HtX5TfsbztH8Q76KJgyPaI&#10;TnGc7icD6Z5r9V7U7VA71xx1x9T0R+2eGdTnyeK7SZo0UmaazV6x+gDqQsBWfc38NrGZLhlRegLH&#10;Az9TXnerfEzTbXdFp4FwwO3cCAgYnbjJILYPJ254pxpyk7IzlVjHdnpj3KqpOM4GTXE618QNE0lZ&#10;IlP2iVOscZBOcHAJOFGTgDnqa8X1fxPrWvnyZZtocA+SgAT7xwCDknPyA8gcn8OcLICvlNtTlgyt&#10;jIDbmIGAowhB/GuuGGt8bOOWNV+VI7rWfHus6nIY7RhaRMeBGd0gAYL8z7cDORnb93B5auJSVrgt&#10;LO7SySBmJbcWIxtOeT0U7ucDj1pAHdiFcnIb5RkEHGGznHI6Enqck88h87yOr3Lkg5LAA7V3Bd55&#10;B4O70HTj0FdcVGOiRxzk5bsjB3IZdwOAiD723DDKnsMNgk9cZweBkrEyxzYicEhlbOD97b85yAM4&#10;B49CAeScB1yY5N07zblywyDvITcTjB9ye3IwO1XbWw1S9DQ2kUsxmPVBx90ZIOcdhjtnnrTbt8Ts&#10;ChK9o6mZvDAIhG0Ar04U8/eAyRlSc+uPZsSbBGpaJcqGIz/FvYcE9Cc7W9MEDr0r1DSfhtqU7LLq&#10;8/lKWBaNCd23PQtk5yMg5zwfpj0nSfBehaP+8toQZe8j4ZjznPPfJrGeIhHbU2pYSUl7x4NpfhjW&#10;9Uw1nbKqkKdzgomcZOMknA3YxyeOtei2HwvSRd2o3W/cFBEYwMDHGfTGR0HX2FetiEdyf8KlRAvI&#10;rnqYuUtEdlPCxjuc5p3hPRdLULZ28a7eny5I4x1Oa6DyR07elTUVzSbludKilohm0+tLt96dRSGN&#10;AIp1FFABRRRQAUUUUAFNY4FOoxmgCOIuVzINp9M5qSkAxS0AFFFFABRRRQAUUUUAFFFFABRRRQAU&#10;UUUAFFFFABRRRQAUUUUAFFFFABRRRQAUUUUAFFFFABRRRQAUUUhOKAFqOnE02glsKKKaxwpqrEFa&#10;Z3T7q5/GvhP9tD49H4c+DT4d0hXj1LUxtglBACBWBYjuSAMEcdetfVfj3x1ovgjQbvXNcnWKK2ie&#10;bJ6YQDrjPOe3ev56/jd8Ur34l/EG/wDFzyyImXSyRwVK24kIQndzlhlmXqCQK+44G4flmOK9vUX7&#10;uGvr5Hx/FWbqjT+rUX70t/Jf8E8ikn+zoI9m/ap3b+Qcc8NjqOx7k+3PV+BfC+pePvGGneEtFt/t&#10;F1esyBOpUYBZzx2GWz61zRcxKQpO5OOAP4TkEj1A+uOnNfsV+wN8AZfD3h+X4p+JoitzqahbaN1w&#10;8cY3Atn/AKaZzx1GK/ZeKc7p5TgXUb963u+bf+R8HlWXTzCsqEFp1Z94fC74f6L8MfA2n+DdBQJD&#10;ZxKpYDBdwAC7f7TY5r0Giiv5krVZVZyq1Hdt3Z+20aUaUI04LRaBRRRWZoFFFFABRRRQAUUUUAFF&#10;FFABRRRQB//T/fyiiigAooooAKKKKACiiigAooooAKKKKACiiigD4Q/bM/Z4HxF8IHxT4ZhjGpaZ&#10;mUDHMinO5SepBLbsd2GetfiHI8lvEzSk4OWxgqcEYOfTngd6/qfv7G31K0ezuRlHxn8DkfqK/DX9&#10;sj9nuT4VeJj4n0GNDoupuFEYJJhkIVR8vfdgtn+8a/YvDniVL/hLxUv8P6r/ACPy/jLJHTn9doR9&#10;17+p8jeD/F+veC9ftvFPhm5Nte2TFo3Uc4xt27emCHxjB6k44r+iT4LfFbRvi34KtfFmlfu/OH72&#10;I8tFIB88bYyMoePpX830ck7OpYHZgtzhTls4x0B+9n6V9XfsnfHu++E3jOPRtQuMaHqTpHOJCNkM&#10;rbR52QTgbVII/GvouPuG/wC0cN9apfxIL71/wDyuHM5eAruLd4y3P36DcZFPHIrK0y6hvLKK6t2D&#10;o6hlOc5B6Vqr0r+erNaS3P2OE1NKUdmLRRRTKCiiigAooooAKKKKACiiigAooooAKKKKACiiigAo&#10;oooAKKKKACiiigAooooAKKKKACiiigAooooAKKKKACimbhnGafQAUUUUAFFFFABRRRQAUUUUAFFF&#10;FABRRRQAVCz7Tljge9TUxo0cbXAI9+aAAfMMmkMSE7j1qQADpRQBH5SelczrHhTRNX+e7hXfnIdf&#10;lYHGOo9vXiuqpNq9xTUmtSXFPc+fNX+Gd5Zqz6YyTJ/dbh8dTjs3+cdq4G/guLWZrW6jMMzbgFII&#10;PzDODk42jJ56nv0r6+KpWLq2kafq0H2a/hWRDxhh/nGO3NdEMS18SOWeFW6PlWVYVTdj92MKBsYf&#10;K5y2ODg92pjB0Ei4AJzgDlgQw6Z68A5J6Dkdser6v8L5UVZNEfzBypWbG7B64bbz9Dj615vfWktn&#10;eeTfR+Uzn+NWOBgrnPK9G5GMYweOCemPJU1izjnTnH4tjNeCOf8AdKiuJPl5yCSSTtwSTxkDk46+&#10;pr86fiT4PXwl4lksYFJtJR5sBbOSjYOD6lX3D6Aetfo1vb7rDC91XJUMoZio45KjbwMqa8D+PHhR&#10;Na8LnVoAEn099y9zs27WHy8AgqpbtgZ7gny8TT9jXTltLQ+G44yf67l8qlL4oar06o80/ZW1m20/&#10;4pJ9s2rFJBMEY8bWJDHPthcV+vFlOk0fmROHUrkMORj8PpX4tfARDN8QogSAXgmJ3EjaGjI6jnA6&#10;HPAzk1+g+g+JdY0dPMsJdqHJaJtoUBsBSFHIwRgHGGLVzywl8ZeHYXhjilTy2UJfzP8AJH07fata&#10;6bD9qvpVijGMkkDr04POTXleufFGZd0GiQEsCw3y/KcDIBReSc4bGcZPGK8puJ5Ltxe6vIbhyMyS&#10;ysORgD5SSoVdp6DngHBJNDkwxsXx5yE8HK5YSkY6c9OigcEmvYp0IR+M/QKmKk3amaGp6pqupzO9&#10;9I8zPnAfcF3EkquxcqBjHXnGTmqDJmQiNcqrYXIYn58BRg9M9BjpzntUeI45CbYFkUP5bKfm+UAq&#10;QNufmCsMHsCccnLVwG8qJQGIIDEYYGMEsQSFIyD2zwR6V09bw2OGcm3qO3SGETHkBt7HLfTtj739&#10;KZmSQPDkSbvkHDBQpUlnGTjhWwTgYx+It2lhd6t/o1hGXfcCCgzsVR8oJ+Vcjdgc88nBIFehaV8O&#10;bu6CTawwg2tkxxYb6jO1SPQcdO9TOcY6s2VKc1aJ5lDHcTMsZP32cKDuLAhlG0YzuwTg8DLAHpXV&#10;6T4H17UYczwx2cT5GJPvBWI44/2cj1A6817pofhjR9HU/ZYhuLFyzDLZbr8xycf0rpwkY5VRzXNP&#10;F30ijshg1o5HnWi/D3RrQCbUN13Lkku5IGcbemeeOmc+vWu9tbCztYhFaxrGo6BRgcdKtBVHQU6u&#10;WU3Lc6404x2Qzy1ByKdtFLRUliAAUtFFABRRRQAUUUUAFFFFABRRRQAUUUUAFFFFABRRRQAUUUUA&#10;FFFFABRRRQAUUUUAFFFFABRRRQAUUUUAFFFFABRRRQAUUUUAFFFFABRRRQAUUUUAFFFFABTD1pSS&#10;DS4FAmMooopkX1ItxFU7uZo4WkLBQATzU0r7WCj86+R/2q/jlbfCXwFP/Z0wOqXgMFvGpBYSMrsH&#10;IJ4VSMsT24rqwGCq4yvDD0FdtnDmGOp4WjKtUeiPh79tv49R+Jdak+GHhyf9xa7Wu5UGQWZUdUxj&#10;5hxlsfjxX5xET2xFtCQSw3bR8wLMMblwOuB68c1r3rXGpPLdyOZWeVpHLMPMZnwckc9Nx5HQewFJ&#10;pGkanrlzbaFpcfnXVxKUjSL5ndmGMBe4GD0r+n8ny2jk+CWHj8MVdvz6n4xicXLFVZVXvJn0H+zH&#10;8DLr42/Eu1s7xN2k6cYri7flUZN6jyf73zqGA5yAMnkjP9Dul6da6Tp0GmWKCOG3RY0UdAFGAK8C&#10;/Zk+B9r8D/hraeH7gRyanKDLeTJnDyN6bskAKFXHtX0ZX4DxfxA82xb5H+7jpH/P5n6tw3lP1HDq&#10;VRe/LcKKKK+TPowooooAKKKKACiiigAooooAKKKKACiiigD/1P38ooooAKKKKACiiigAooooAKKK&#10;KACiiigAooooAK8o+L/ww0T4peELrQNZj8wPG2zjJDbWAI9wTn3xivV6K1oV50JqrSdmjDE4eGIp&#10;yo1VdM/mH+Ivw+1r4ZeLb7wjrG83FpIfIkK7d8RkZYjg54dRnPtj3rh4YIX8y2borHGe64IOR24P&#10;A7Zr9yP2zf2cV+K3hdvF3h2Mf2zpqblH3RLGGBZWI54UEr7nHQ1+Gl0/kl4mzE6qyspG11I6gj1A&#10;9OO1f0twpn8M5wkZfbirSXn3Xqfied5ZVwFeVF7PZ+R+wf7D/wC0I/iXSR8NPF100l/aqTbSytlp&#10;0zIzgd/3YAH0xX6URMu3g5Ffy5+EfFGoeEdetfFWgS+ReWkgZHx12EHaT6EDkDrmv39/Z3+OOjfG&#10;XwZDqsEipfwKsV3B0ZJQq7vk+8FJPBI5/Cvyvj/hh4Gu8fh42hLt0Z9rwlnvtILBV/iR9K5wadVZ&#10;ZVIBFWAc1+cI++TvqhaKKKACiiigAooooAKKKKACiiigAooooAKKKYzqoyaAH0UxZEYkA9KfQAUU&#10;UUAFFFFABRRRQAUUUUAFFFFABRRRQAUh9KWigDJkjufPh8tAV3HeecgYOCOOpOB9M1qjpS0UAFFF&#10;FABRRRQAUUUUAFFFFABRRRQAUUUUAFFFFABRRRQAUUUUAFFFFADWrJ1DTLPUYmgvolkVhjDDNbFI&#10;RmhNrVClFSVmeJa38NPvz6JIynBAjfkEElvvAg9ff2ryTxBosojudM1OEqSHzHIFwybBuAxkdAdo&#10;IIz6nIr7DkRiMAVj6ppFvqVuYLuFZkPZsccY4pV5yqQ5Za2OKvgYVIuHdWPyF+FGi3fhz4xPpaBm&#10;+zi6UBgGxGgbaw4PBwMYXnpX2a6sqt5GDsXgkjdnggE8dz1xz+FHiD4E6ra/Fa08deG+bVbeaKeE&#10;sFbPluIwrH72Wk4BwFxnNWru1msLmS0vIwsoJX5htBTOcjngE8jr3ral+8rRqxeltT4zhrJ6uWUq&#10;9Ca0c216WX4DCsYkZ4NxAfblef8Ae4bnksD1wccU0RqpXfu4LdduCQxGCeuMDJGMNxzzXU6L4M1z&#10;WXCGMwwgg+bIAcgnIIXIz90emK9S0f4d6Vp+1r5ftUwxlm6DHYLnA/Wuyc4Qe9z62OHlUSex4rpG&#10;h6lrjiLTYnkjdQrSZwqICQ2SAMtnAwCeC3Tt6lpHwzgglE2ruZ2GSVXhCSDknvn5sfhXq0FsIowu&#10;0D2HHv2Aq4B61zTxMn8J1wwsY7mdZWVtZL5VtGsa5Jwo2jP9frWlTADnpT65731Z0JJbBRRRQMKK&#10;KKACiiigAooooAKKKKACiiigAooooAKKKKACiiigAooooAKKKKACiiigAooooAKKKKACiiigAooo&#10;oAKKKKACiiigAooooAKKKKACiiigAooooAKKKKACiiigAoopM0ALTCeaDyaSgTYhPamnB+U0MQOt&#10;ULy+t7WJ5p22heT+VNJtpIzk1FNs5vxj4l0nwpoNzq+rTLBBChZ3YjAHTv8AWv5y/jD8Urr4r+N7&#10;zxXOT9hLOlknICw53jdk53Hcx9jgV9Q/tr/H+58beKLj4Z+HbwNptpJtuWQnDyq3+rbHP7sjJ9+K&#10;+CNvnXBCsQHAwFJ+YHn8CTzj8K/d+AOFlg6ax2J+Keq8kflHEmcLG1XSj8MdCx88TGFBliASo6AZ&#10;C7SPXBr9V/2BP2eRKx+NPiuEnB26YsoBIBUlpge4cSYB9q+NP2X/AIG6j8cfiBBa4ePTLB1mupeo&#10;TDFlTA2jL7MHOeD61/Q1oOiab4a0W08P6PEsFpZRJBDGgAVUQbVAAwAAB0FcniLxO6UP7Kwz95/E&#10;/Lojt4SyVVqn1usrxjt2b/4BrAADAooor8SP08KKKKACiiigAooooAKKKKACiiigAooooAKKKKAP&#10;/9X9/KKKKACiiigAooooAKKKKACiiigAooooAKKKKACiiigCKeITwtC3Rhivw1/bU/Z+n8A+L5/H&#10;WkW5Gl6g3mTOiZWJ2Lli3oDgewr9z65Xxp4R0bxx4bu/DOuwLPb3kZidWHVW4P6V9Dw3n1TKMVHE&#10;R+HqjwM/yWGZUe0lt/kfy4RNbo4lkUFQAGKgKnI+bPB7gD3wSOte9/s+/HDUPgj4yXWU3S6fdIFu&#10;oFJXcqh2DAHdyGPbFZvxw+D3iD4F+Ln0TWIS9tOnm20jA7JI+MjA7xkhT0PQ9K8VjBjJNxHnzFyv&#10;rtXOAMdCe9f0dOGGznC6K8KiPx6M6uFquXwyT2P6jfD3iTS/Eumxato06T28/wBx4zlSASOo9wR9&#10;a6telfiB+xx+0Xd/DzxHH8PfFszf2TfSDyHkyRDO7KAM5wEILMfev2usr5buBZ4MMjgEEd81/N3E&#10;OQ1MnxMsNPWPR9z9iyHOY5jR5tpLdGnRUPmNjOKlHTmvBPeFooooAKKKKACiiigAooooAKKKKACq&#10;t1ardJ5UvKHII9QeMH1H14q1RQBm6dpVlpVqljYRrFDGMIiAKqj2AwB+ArSoooAKKKKACiiigAoo&#10;ooAKKKKACiiigAooooAKKKKACiiigAooooAKKKKACiiigAooooAKKKKACiiigAooooAKKKKACiii&#10;gAooooAKKKKACkPSlooArlA/YVnXOkWl06vcRxybTn5kB6dOvpk4+ta+2lIpJWd4icUyvHGE6/T8&#10;qmA+bNLtpQMUxpW0FooooAKKKKACiiigAooooAKKKKACiiigAooooAKKKKACiiigAooooAKKKKAC&#10;iiigAooooAKKKKACiiigAooooAKKKKACiiigAooooAKKKKACiiigAooooAKKKKACiiigAooooAKK&#10;KKACkIzQTik3UBcQjFJQT3qs05BwBTvZXZm31Cd9uOK/P39sv9oU/D7w5/wi/ha4J1XUVKqYmw0C&#10;FceYe2QWXAPBzz0r3v8AaG+Nln8HPBcviC4VJJCVWGMnBZycgAd8gH6Yr+fTx7431Txz4kuvFHiA&#10;LJc3r5Yr90bVA2gZ4AAA9eBnmv0XgThaWYVljcQv3cX97Ph+KM8VNfVKHxPf0OfuJ5r2eS+mYySS&#10;MZGbklmf5mdyMFmPJJzzWz4a0PWfFGq2nhvQITPfXsiwRRg8NISoVSedpAyeRnHbtXPR3EE7eZIu&#10;5SQrBVySARjAzjkDv6c8V+2f7EH7Mz/D/Rh8SfG9sq61fxbIkZRuihLI4DZ5Dh09uMDtX6xxNn1L&#10;JML7WNub7Mf66I+QynKpZhXVPp1Ppb9nb4IaP8DvAcPhy1VZLxvmuLkqBJKxJb5iAM7dxUewr36i&#10;iv5oxOJqYmrKvWd5PVn7JhcNDDU40aSskFFFFYG4UUUUAFFFFABRRRQAUUUUAFFFFABRRRQAUUUU&#10;Af/W/fyiiigAooooAKKKKACiiigAooooAKKKKACiiigAooooAKKKKAPnL9pf4L6D8Xvh7dW13EBf&#10;2sbSW0yqDICMNtHsxUA1/P14g8Pan4W1+58OeIbd7W6s5DCYmBU/JuVSo4ypxkEcGv6kSAetfBP7&#10;Z/7M9p8TNDPxA8KwrFr9kqx5Uc3CM6qqPkgfIWZl9zX6NwJxa8tqrA4l/u5P7n/kfDcV8O/WVLHU&#10;PiS1Xe3X1PxCmeK3hCKxJJ49u2fwPH0r9iP2KP2jv+Er0SD4aeLJ2OsWgKQNJz58Y3MNvOS0aKA/&#10;pke9fjxPHJaXG2ZdroThTg4I+XH4dPrWhpOs6j4Y1G18S6RO9tc2bmSKQffjdSBjt9ccg96/W+Ju&#10;Hqec4RU2tfsvz/yPgsnx88BXjWhqr6n9S8bFwKuCvi79lr9pPT/jX4b+y6tIsOt2aqlzCCBv+VD5&#10;qDJIVmYgemOQOK+x1deATX81ZhgauArSw+JVpJn7TgMdTxlNVaTuWqKZGQRkc0+uM7QooooAKKKK&#10;ACiiigAooooAKKKKACiiigAooooAKKKKACiiigAooooAKKKKACiiigAooooAKKKKACiiigAooooA&#10;KKKKACiijNABRRRQAUUUUAFFFFABRRRQAUUgz3paACiiigAooooAKKKKACiiigAooooAKKKKACii&#10;igAooooAKKKKACiiigAooooAKKKKACiiigAooooAKKKKACiiigAooyKKACiiigAooooAKKKKACii&#10;igAooooAKKKKACiiigAooooAKKKKACiiigAooooAKKKKACiiigApCcUvSmZzQJuwE5pKKrsSG4p7&#10;ENk5OBXB+N/GGk+CtGl1nWJBFFEMnJHrgDn3Irb1/XbLw/YPqF/JtjjG5ifRQWP6A1+IX7W37Sl7&#10;8Vdam8F+G5mTQrR8TEfKbiRGXIJPIVHUFcdT9BX0XDnD9XOMRGnBe4t30R89n2dwwFJwT95nkP7Q&#10;Pxy1b40+LRrcheHSIR5VvbsxI4LEy47Mwcd+gxXzreW4liTIy7jOFPOcD3wM8k56CtGa3M8BiiJ4&#10;XjGeMHgY9eOvpXvf7O/wB1T4/wDjZdITdFployzX9wASmzcP3SkEfPIM4PYc9sH+h08Nk+Eu3ywg&#10;v6+8/KqLqY6umtZyZ7f+w7+zMPihqp+I/imFRomnyGOJGXIupCjK+QRygDL7E1+5yqqKFUYArn/C&#10;XhbRfBXhyz8L+H4RBaWMKQxqOu2NQoJPc4AyT1roq/nPiLPaucYp4mpt0XZH7Hk+UwwFLlXxPdhR&#10;RRXgnrhRRRQAUUUUAFFFFABRRRQAUUUUAFFFFABRRRQAUUUUAf/X/fyiiigAooooAKKKKACiiigA&#10;ooooAKKKKACiiigAooooAKKKKACo5oY7iJoZlDKwwQe4qSigTV9GfkB+3B+zImi3D/FnwLD+4YD+&#10;0IEAG1QpHmqcYGAoUgc5Oa/NSNHuZXuBC++JcYKgnB4OQQd2Tzkj8K/qV1nRtN1/T5dL1eFbiCVS&#10;rI4yrAjBB/A1+FH7XH7M1/8AB/xQ/iXw5Ez+H785VQD+4ZtoZS2MbQW+TI4Hv1/a+AOLPbpZVjXe&#10;VrRffyPy/ijh94ZvF4VJQe/l/wABnzV4B8beIPAXi638U+FmMV1aguOeDkEOrKPlxjsRnODX9Avw&#10;K+Mfh34veEotd0iZWcACZNwLxsSwwy5yM7SRnqOa/nLu/NMpjt/n3ZOMjqQCenbpjivW/gp8Y/FH&#10;wY8aHxLorySWjELeWucLLCmCTtPyhgAQpIB+bANfQ8a8IwzWg69CyqQ7/l6nj5DnU8DXV/ge6P6T&#10;ImHrVjcDXlfww+JXh34leEbXxVoUweK4UZUcsjY5VgOjL3FelIwPzg5BGRiv52r050ZypVVZo/Ys&#10;PiIV6aq0noy3RSKQRkUtQbhRRRQAUUUUAFFFFABRRRQAUUUUAFFFFABRRR0oAKTIzilphGDQA+m7&#10;lHU1GzKODUQ9WNF0Juxa3CjcDVRpY14JxxnpSGRfc0LUOZdS7RVNWVu351YGBzQCd9iSkLKOppu4&#10;Gq8rJjk4FNK41bdluioUYY45qTNKwXvsKSB1pNy+tMzzg1Gxj6t6GhCJ9y+tOBB5FUlALfL0HFWA&#10;SBgCk3YE7kucVH5qBgpYZPbNRSzbI2bHIBNecarrmsXEv2TSIGbJILspHbjGeOvrWkIcxx43HQws&#10;eaab8krs9MMsYGSR1x+NJvQHqK8qXw7r3l/aZrxzMDuKg5/DnjGav6brmrR3IsdSgdsYAkCkg8n0&#10;/CqVK+kWclPNXzKNalKN9j0oHNLVeJt2DjFWKyZ7AmQKWq5PNG8nilcFroWKKjRhipMc5pgFNLAH&#10;BOKGNVZGxkntzQHWxa3r6inA5GapqFYmrSDAoEvMdRSHpUXegZNRVYyKGwO1TZ4oAfRSDpS0AFIS&#10;B1pD0qN/u+lAEhdR1NAdT0NUs/7R/KnLnPpTVnrclyS2Lm4UtV8jHXigOvIz0pXXQabfQn3ClqEZ&#10;Jz2pR97HtQNEmcUtVJHCNycUodQAM8miwFqio4ycc1JQwDIpMj1qJutMZ0H3jg0LUG0tyzRUYalP&#10;Jo8gH5pMioWKp8xpnmqQW3Y4zTSuGpZyKMiqgkUng+/Sn719aT0J5vIn3L606q4PPBFSjHei5Q+i&#10;kpaACimsaifIQ0ASbl9qdkCqSMDzmjzSc9u9HqK5dyDRkdKqEA+pqSMgcEUXWyY7k+RSbl9aYenF&#10;QmRE+8RQuwrlrcKRmUDk4qAupO0dMVFcyLHEXOcAZ4GT+VAOVldlnzY+hYdcfjR5sZ5DD868w1LW&#10;9bupvsNhbvHl8eYw7bc5HpnI681W/sDXYl+0RXbtIfm2k+o4FUuX7TPIqZq+Zwo0nK2/l/metB1P&#10;QinZFed6T4g1UyCy1K1cMuf3gBIJzx09QD/kiu7WTevQ1J34XFRxEeaCZZ3CjcDVXce9LkbuTRc6&#10;WWqKYG9KcKAFpMjOKRvWoBxk0CvrYn3LnGadVcEFgRVjrQCYUUUUDCiiigAoooyKACmZNBOTSUCb&#10;CkJA60tRy9MVSRDegpdQMk1n3NxBBbNJM4QDuTjg/wCeKW5u44oizdO2Oc1+b37YH7Ulv4RsJfh5&#10;4FmSTVpdokkDZ+zqGy3A53fLj1Ge1ellOU1s0rrCYZav8jy81zOGBpudR/I8u/bQ/aeF5dXfwm8G&#10;SRvFEdl9cxvkEAMJIlwOPvjJzxgivzK8whY0jlC8e/seccHIG0H2qN3Dt5shLSMwcux3FmXpnnIO&#10;SSce2MdtXTdGu9a1aLSdEhae6ndEiiiILFn2qAD3HOCPY9MAV/SWR5RQybCrDwXT3n+vofkWOxE8&#10;bW9q3eT6fkb3w/8AAXij4jeKrbwV4QT7ReXWRzlljALAs5HRM4yenNf0RfAj4K+G/gh4Jh8M6Eu+&#10;VgGuZ2A3yyZJLN+JwPQYHavK/wBlH9mi0+CPhhdR15Em8Q3iA3My87QVX90rDqqspIPcnJr7Ar8X&#10;414slmlV4XDv91F/+BPv6dj9F4YyH6pH61XXvv8AAKKKK+BPsAooooAKKKKACiiigAooooAKKKKA&#10;CiiigAooooAKKKKACiiigD//0P38ooooAKKKKACiiigAooooAKKKKACiiigAooooAKKKKACiiigA&#10;ooooAK4vx74G0L4h+G7jw34ggWeGdGXDdiRgEdcEHBB9q7SitKVWVKSqU3ZrZmdWlGrB06iumfzp&#10;ftB/s/a38CPEraZPGZ9Fd91rOf7h3lI3Y8Fwq8ke34fOTRzW0oL4AdWjLDA6YGDn17AkE9u1f0v/&#10;ABo+F2l/FrwRdeFdQUEzAbWwCVIPUZ7jnHIr8Afjl8JPFvwW8YP4b8QK5jG2S0u8bRMqqDuGGJ3I&#10;zbTzxgGv6C4I4shmlJYTGSXtV3+15+p+P5/kksvrucVem+vqdT8Bf2gPE/wW8SLNbySXekz7jcWY&#10;b5QMMqOmQTkMw3EYLY5r96fA/j7w1468PweIPC90t3a3EYdXX0IBGQeQSCOOor+YQMr7SXbgDlOe&#10;SfQknqBn3+tfV/7MH7SN98EfECaVrDGXQLw/v1ByYGJjUzD1CohXHc1xcb8Gwx1KWNwa/ex3X8y/&#10;zOnh3O5YKfs6zvE/oNVsDJFPDg1yvh/xLpniLTodS0yZJoZkV0kRsqyt0II4/rXShv0r8Fkmm4tW&#10;aP1enVjUgqkHdFikyKQHjNGOc0zQdRRRQAUUUUAFFFFABRRRQAUUUUAFISB1paQ80AIWGKgeZVBJ&#10;GMVI52ivPfFXiGaBhp1nw7gFyOqgkAf1/KmlfY5MZjIYam6lQ0tY8W6Zp032V23SHgKBn04/UVyU&#10;fifxDqbsun2/yBQwY9yewJ46U3w14R+0RHUdWO4zMCF64OAM5zz0r06OzSIBYwAFwOnNbOcIe7a7&#10;PEw1PGY9KrUlyRey62PPII/G8rDzJEXoSfTI+YDj8v6VHv8AG1owO4TADnGO2M5wByQDjtn9PUfL&#10;CjBJpNitgfzFZKb3sjtWUtL3a0r+p5gPFuq2UiR6hbHkDJA69MfocfUGu70vXrDVIgbdhu6Fe4/C&#10;rN3plrdxeVMoPvgdfWvJdb8PXegXY1GxYrHv3ZAzjqfxznFaXjPRKzODE1cZl1qzftIde68z2aNg&#10;wz0rh/Guq3um2azWTYO4A8ZyCcf/AK/Qc9K0/D+vJq1tv48xcBgOxIzXN/EKCOfTUB24Dtu3AnIY&#10;YwORySQPcZFTSdqnJI68wxanl8sRQlpa503hbUrnULHz7oANuI49M8V1dcF4F81tKUykbu+Dn/PN&#10;d52rOrLVnXlFSVTC05y3aEIIbNcd4t1G7020jmtWALMFx65PQV2b9a878foW0+DsRKCD6EA1dP4k&#10;iM8qSp4KpODs0jX8L6nNqWm+fcEE7yMj2NdWp4Fef+BQf7FBLBtzk5Hbnp+Fd+nCionq2aZTVlUw&#10;sJTetkK5+QjHasDV9QtdJs3urj5Qg7dz2xj1PFbcj4jLe1eKeJdTl13VU0i3IKK2Ex6jkn8Ocehq&#10;6UOeVui3MM5zCOEpbXlLSK82H/CYa8ZPOXaIlbBOMg+oBP8APpXqmlX8Oo2yyxYx3PuCQelc7ceG&#10;YDoI03gsqjnGPm9vT29K5jwlqUunXj2V18vmHaAf72ST0/wobVRNU9Gjw8LXxGAxMKeNlzRn1f2X&#10;2PYIDnketWqqQOXGfyqzz0NZp31Ps1tocb4o1S506xE1pwS2Oa4nTfGl5FMtxf5MDZIO0g8e39Ot&#10;dP4/Cf2OCSB84GSAR8xx3/z71z/h3SF1fRCZsK4bIwORwCev8+9auSjFNo+NzGpiamYeww0tlf1P&#10;ULPUbW8iE0JBVhkEdKvLKrnivGtOvLrwpqDWd1loCxBGOuecr7e3rmvVLKWG5UT25yrAY/8A1daU&#10;4cup7uWZl9ai4TVpx3RovzxXnvi7WbzSZ4o7d9vmAn7uRxx/WvQuprybx6VN/b7l/hbD4yF5HB57&#10;0U1efKzHiPEToYOdSk7PT8z0TR5ZrnToZrgguyAkjpyK2h0rA0DI0i2B/wCea/yFbw6VF7nq4Vt0&#10;oOTvogbpVWRzghetWm+6apMASQTimu5rPY80j8SXw8QfYGYFRJt457Zxn35/L3FepRncoJ714dHC&#10;/wDwl53YwZSxAHQgDbn9T9cele4xfcWta2jSXY+d4exM6yre0d7SsTDpSFgBmlHSo5PukGsT6RiN&#10;Kqgk9q5LVvFenWIMaZldeoUZx25rn/F3iaW1ZtOs/vBQzkdQDwMfhmm+HfCflqtxqZ3uw3bDyBnu&#10;fetoQSXNM+cxWaV61d4LALVL3pdERxeIvEuqMDZW4RMA5IPf0z9KeLPxwfnNwvQcY9zmvRoreOMc&#10;DHtUh2Kegp+1X2Eaxyec1evWk35aHmxPjKAlnKuisTgLnK4PH1zTrTxhc20qwarCyklQDjjkD+Wa&#10;9FzHz+dZeoaRZ6hGfNGD2PofWl7WLdpImrleIornw1V3Xcs2GrWV/Cs1q24H9K0twJ4rxKS3v/C2&#10;ogROTG/KjHBG48E56gGvV9I1ODU7JLmA5U/0O0/qKU6fLqtjoyzM3XboYiPLNdDmvGOr6hpohSyY&#10;Lv3E5GenT+dc7pfjO6tp0XV8mJxw4Hfr268fyNWviHIF+zu5wBuGfqQKLTw7b6n4dgVCBKoO1j6g&#10;kdfoT+dJSsoqWzZ8/ia2LqZhWjhpX5Uny9z022uYpl8yNgwPTFTeevPB4rxzRtauvD902nakpEZZ&#10;8EjooPU9epr1W2nW6QSRHcrDIIqJLl1Z9JluZxxse0lui83T615dr+v39hrAhjYBBt4xnqcdq9RJ&#10;yK8Q8XMza+EQ4J2nj/ZIz+PK4+tXQ6nDxJiJUaEZwdnc9ktZmeIBxz61bZ1VdzHAqpb4WJS390Y/&#10;LNcH4u8RPayDT7YgE/eb+7kgDjv159qzinKTPSxeNhgqHtJu+xqav4v0zTxsDbnOcAdMj1NcuniP&#10;xPqRIsLcqMD7wwOR71P4Z8GiP/iY6ntdn2vtIz/+v8q9JjtwpyoA/wD1VvzRg+U8jD0Mdjkq1eXs&#10;12XY8+W08Zz5aSVYyBx7n1/x+tRBPG1k/wAzrOBzwOT259u9enbcDGc04x7ju/Sj2tt0dn9jq941&#10;ZX9TzEeMb7T5BDqsBXqAy98At39gc12mk6/p+qwebbyZPcHqOSOh+hqe+0y3vIykqg5z1HqMHH4V&#10;xSeEL+zvvPs5QqA5xjr7H8ST+NOPJUTWxgljcLUVv3kX+B6XE+9c4x9alqtBkfe61ZrnPoVsNYZq&#10;GQ4jYj0qxVS4JELbeuKAk7K55TrPiTXo9Raysig3MFRSPQjOavpceNRJtYRhdx6rzjnjj8MVyUz5&#10;8WmJznEy9epJAOcnrycV7cuGGT0Oa2qT5bWR8hl1KvjalaVStJJSsjzs6j41t0MkkKuFHGBg8YJ7&#10;n0P6e9XNG8ZRXUy210nlSHA7dSM49a7Ry5GQcDtXkPjCSyh1NDbsA6AM5A567c8emPpUqrGUlCxr&#10;mKr4CHt41W0ns+voe1q6suRzXn/jXW7jRo4mt2Chw+TwcYGT+HHNdB4d886Ra+axZjEuTgjnHocH&#10;864X4jSMYoUC+vOM43YUn3OOcegNFLSaTO7OsVOGXyr03Z2TO08OXVzf6fBdXRw7pkg9eeeR64/m&#10;aoeLtXutJtY5rYgZfawwWJG0nAHrU/hJnGjwGQYLLuxz0PPOe+CM+/Fc98Qn3aZEZCFVZtxyM5AU&#10;5HHPSpck6nKZ4rEThlvtXL3uXcytP1bxdqFt9qsEjZCwGW74ODjBx096tvD42aTfhT0A+6Mc/X/O&#10;PetzwEWfQk8xQrbmBA46EjPAHXGQe4xXdbQDwePxqebXYzy7L5VsPCpOs7tX3PL1l8cFS6LEm0eg&#10;zzg9M4PGf0rr9CGtGBk1oDdnIKqFGPwJrdKZGTzn61KOBgGrUrnp4bAulK7qt+rOL8V6tc6XDG1q&#10;wUse/PTBI+pHA964ew8bavFKjXqlkcAn5cEHjj3Oc9K6P4gq5tIigU7XBJJxheMsM91xkVjeH9Ci&#10;1Xw/5cnyurNsbGWXJIPb1z+GKWkYpvufN4+eKnj5UcNNqyvY9WstQiu7dZovmBHUVoo6kZFeG2Oq&#10;ah4Y1I293/qG7DgLtJ59/lyx9MV7DZ30d1CJoyGVuRjpjt+Y5pS0Z7+V5nDFQ5ZaSjozRdweK8n8&#10;VeJ9R0rUhbW7gIAGbI7Z5/mK9TyCA3uK8K8dhn1knugUpjgg575yOSABxnJ6jrRCzlynPxFiJ0cL&#10;7Sk7O56/otxcXWnxTXBDOwG7HAzt5x+NbqkjrWHoqpDpkSg5wq9fYYraByOtSnc9jDNulC/Ykzml&#10;pq9adTOhhRRSbhQIRqbSk5pKCWFFFMZgvWqsTcUsBz1qrNOijLcY6k9v84pzzBPmPTFfHn7Uf7Sm&#10;hfB/wvLZ2cyNr14hS0g5PzHgOxA4VD97PqK6cDgquNqxoUY3bOPHY2nhKbnNnFftd/tO2nwu0VvD&#10;Phv9/rlyHVNpGIQFQ+YxBJBG8FQeuOmK/EjV9Z1DxFfy6zqkr3N1cSyTSuwJ3s7li3oc9lwMc1Jr&#10;niDU/FOry+IPEM73l1cYZpJWJLADAU9uMBfpisZ50jgaeUuOirnON20E8AcA5zjqPxr+lOF+GqGR&#10;0UnrJrWXmfkuZZjPH1HN/JF6ziu7gLBYq8s0rZSNFyS2du0Lg8knoM5r9pf2Lv2WY/BelW/xR8Yx&#10;ltUvkMkEEmCLeKUHB4APmOjANu6D5Rg5NeefsVfskHbbfFz4pWRimUh9OspQVaMo+RM47PuXKj0O&#10;a/V+ONIkEcYCqOgHAr84484y9u5ZZgJe6tJS7+S8j6jhnhtprGYpeaX6j6KKK/Jz9CCiiigAoooo&#10;AKKKKACiiigAooooAKKKKACiiigAooooAKKKKACiiigD/9H9/KKKKACiiigAooooAKKKKACiiigA&#10;ooooAKKKKACiiigAooooAKKKKACiiigArw749/Bfw98afBFxoWqwqbqNGe1mxl4pADtKn69R0I4N&#10;e40Vth8RPD1I1qTs1sYYrDQxNOVGqrpn8xfxX+FXir4QeN7nwprsRj8nmGYA7JIhyrgdCWQbWHUE&#10;g+1eZyPcsp3vt27t3UHGM4+nXAJxzX9G/wC0T8CvCvxm8FT2GpwgXsI329wuA0TDbyM8YO0bh3Ax&#10;X8+fjHwjrvw/8QTeF/F1v5N3BjG7A384DKVZxg4Ixnj61/RXCHFUM4ocmI/iQ3X83ofkGeZRVy6r&#10;Zu8Xt6H0v+y5+03qfwVv4/Duvym40G5kiUxNktbFmJLoM52FnywVW+7xiv3O8O+J9O8U6Tb61o8y&#10;z29yiyI69CrDcDg4IyPUCv5eYLqBAUIAXHpkbSD1H4mvsn9lj9qO9+DWsJ4d8VNLL4dncliFLNbM&#10;wCqx55HAUqOnBr5/jjguOKTzHAQtNbx7+fqehw5xHLDz+rV/gP3kidioqZSSSDXM6Drllr2nx6lp&#10;k6XFvKNyPGdysM4yCOK6VK/D3FxdpKz8z9SpVI1IqdPYkooooNAooooAKKKKACiiigAooooAKDRS&#10;NwKAK1wW8skdcV8/auwuvExhuPurIMAkcrtII5PQ5zwO3WvoJ+QM+leM+NrC8ttQj1S0XI4CnGQr&#10;MQCSMjOVzz0GPU4rSk7bHzPE1KcqCqR2W56pBsFtGv3QB0JpJtRjimSHeoL9Aepx1/IfzrxrRk1L&#10;Wi8D6gUdE6dCMnhjznoPQd+a6b/hDb7cZTd8sQRweP8Ax6pjT5dJSChm9avBTw1Btd7r8j1ATKRT&#10;1cV5X/YPia1iP2W93kjjAx292qCHXvE2kXRi1aPdEMAMOpPH0/TI96bprdO50rOJQ/3ik4+fQ9ad&#10;+2eK5/XfLfS5lcdskcf/AKv1qlpvivS9RARJMSLjKtwc4z9Pyrk/GPiSPy5LG1fgLmQjPA6jB9eh&#10;qVpJXLx+ZUFhpz5r3VkkZ/gGXbqMqHgugOOP4c8nGR0OOvaug8flv7Lj8vru4yM9O/8AwH73vVnw&#10;hpMtjE15dZDTdjztALHOffINL45hDaWrHjZIgOO24gAj8TWjleqmeNTwlSnk84yWrTH+BGK6YFIx&#10;ubcAPRskZ9T2r0AdK868B3iy6aYG4aNsHH55/HNeij7tZTd5SR7uRyi8HS5X0EPPWvPfHoZtOiJ6&#10;BwT9MGvQWPArzTx7cR/ZYLcMNxbcR/sjgn8MinF++jPiCS+o1U30L/gXI0gKcY3sVx6Z4/Su6Ztg&#10;wK43wXDjRY5WAG9i3HcE8H8RXTX11DaQNPM2Aozk0S3fqaZS/ZYSEqmisvyOW8W60bO1+xwMBJLw&#10;STjCngke4rmvBmmRRn+0rg7ZCSQM46k8kZA5z3rDtIrrxVrCyklVJBfBBCrgHA+vGPYmu2XwRamN&#10;Ss0icc8/T/69XOHJH2bep89SdfMMT9ejC8IvS517XUCEAspz715n4v06PzRqVm3JIVvwJGeo5962&#10;p/AOnsoLOzEH+Ln+dVz4GtFjKh9q4zgAcHv0HcZohGFNpqf4HfmMMVjKcqNSh5rU2vC+vfb7RYpC&#10;PMQAdjkdAa7MSHgHrXhQiuvCOt+aTuDY/wCBDJ4H0GD+FezWs8U8CTxchlyKUl1udGR4+dWm6FdW&#10;qR3Xkcl432nTVEmMM/I+lR+ByZdJcbicSED2GBwPpUnjdsaQjPx8w6UeAk26Qy9xIc457U3FumcP&#10;N/wtW7wNzWdGtNVtjHOORyG9D7V5tZ6nqHhG/FtfAmAknbySQOCQfYkE/WvZioPy9vSsLXNEttWt&#10;PImHzD7jDqD1/mBVQkrcstj0czyx1JLG4X3akV9/kzSgvkuYhNEQyt3HPFeWfEBt17AwIAMbDJ+o&#10;4/TP4VX0+9vfCd2LK8QtCzHdzwByc/p0o8ayw3dzaSRNuVk4IBOfmB7VCi41dDwc1zP65ls1Ncs0&#10;1dPff8j1Dw+CdItdwwfKTI644Het8dK53wyytoNm6jaDBGcemVHrzXRL0rOOx9phf4UfRCN0qsPv&#10;Zqy3Sqw68UNm0tjxSCI/8Jd9/ky8gd8ZxXty/KAPSvFYRjxiWZhjzMADvXtIwFArat0Z8pwvtX/x&#10;P8ybOBxUUzHyyR1p+TwDUZ+YYbpWS8z6x2PDFAuPFOJjvBnIbdzwAwxj0zjpXtcQwdwJPavH/FWk&#10;y6dqS6hbltrOCGHO19w/LdmvRNG1211SJdrASYyy57mtqkb2nHbY+PyOo6FavhcRpLmuvNHUYoCK&#10;3JpAaeDx0rE+wb2G+UtVpYlBDZOBVwnmqF1MkY3SHjnIp6vQibileb0OB8c2lumleaSd8ZyD1PPB&#10;Pv8ALS+BppRaywMMbGOB06kn9Rz+Nc34m1iXVr+OxthuVQCCOQWOQMHuP8mvRvDumnTdNjimIaXA&#10;L/WtnpBxkfJYWP1nNZYul8MVZ+Zynj4hZLZHPy87uSO6+nvXR+D4j/YEDOeWBz+dcx8RULi2B4U7&#10;9xIz02kcV1nhNs6FbHpkdKifvUlzdGXg1/ws1n/dQ3XtBttWgP8ADL0BHWuE0vWLvw9dnT77JVRn&#10;B+9gtgEdsHOK9fwD9K5nX9Ah1aDePklTO1x/LFFOavaR2Zplb5/ruD0munRnQwXa3EXnRsCD0rxr&#10;xagOujeTuzGfl56N/Xv7AVe0rWrzQZ107UhiM8Dnoew/nz7VmeJZVutbEoyRiPB5wQWH8sUtYTaW&#10;x4mc5hHGYOKfxqSTR7NEPMtlOeqjp9K8ZuYlufFD/aWZB54yMcHhSMexIx9K9pgGI1VemOOteV+M&#10;dKmt9UXULUcH5ieyleVJp0dG/M9LiSnKWGp1UtItNnqsCRRooU9BTLm7htITPO+1V5JNc34c8Qwa&#10;nbiJmHmpw4Hr3x6iuhvLS2vrZre6TejjBFZxjyu0loe3RxUMRRVSg+hkjxbov3RcJk0f8JbowIzM&#10;DnHY/wAXSo/+ET0AkOYACOR/OkPhLQmwBBkLjHJ/h6d+1dD9l5nA3mKV48v4k/8Awluhtx9pQHIH&#10;4np/MVWXxPozbXE64Jyue/8A+unt4W8PxAObdfvA8+oxj8sCvLPEq6RDcpFo0SOq7V+Uk/dyFA57&#10;c1Hs4TdkmcePzLF4Kmq1Vxb7K57Rp2r2OoE/Y5RJg847Hr/Wttc4561wvhPSp9OsFN1hZpTuI7+u&#10;K7lKiaS+E93AVqtWlGpXjZvoPBzVS4yIWIParXQVWnwY2z6VJ1y2Z8/avKg8Rny/viVQOh+YcjcA&#10;TgV3APi5wH/d5BwcE4x61yM5/wCKsZSCu2dceh4X065yevpXuEaqVyo61rWnKLirJnw2TYH6xKu3&#10;Nr3uh5ZdWvjSSDZ5gJKnnG3njt9c1zOn4sNSLa7Az4YBc4yMk5JweR0OK+gDGp7CuD8ZWFj/AGe0&#10;rBUdSNp6ckjj8aiNVX0O3MsldKP1qM7uOur0OtsbmKeBZLZgykZHUnmvM/iSG8uAoVByWwzBegI+&#10;vQkE9gal8BSXAMlqSWiXbtLYJII7n17H3Ge9QfEWQIbd5MFcHg9+GOMepwPrzRThy1EgzPF/Wspn&#10;Was7HZeE0caTAkmc7eSep75PpnqR26Vh/EPYNITd0MhPHXgE8DuT0x3roPCCbNDt1P8Adz69awPH&#10;4Z7CBFIBacAZ9SDWcrKrc6Mc28pa/u/5HN+HtW8RW9gkelWfnx78F938OT69hwBW9Hr/AIwaXyXs&#10;sHqenTBx3zycdq0PAgRNEV0OQzuRt6Y3H/J98122xd24Z4q6dVK6shZdl1WeFpS9rJaLax5zHr3j&#10;RgrSWix7lJwTkhs8D/gQ5rt9IudRurUS36CNyW49s/L+laQjQgZANSgIowBVTqJrRHrYXCVKMrzq&#10;uXqebfENQ9gkeOCw+U9+RgfTPX24qx4DydI82RizbmBP4kfyAqn8RCUtomBwQ4bPGQcqM88dCav+&#10;A2B0NGjIOSfmHIIB49ql/wAL5nhx1zlr+6bes6JFqdo0bAB+qtjkHtXl+nalqXg/UTbX+6ZJW3ON&#10;vzZOFDKB1zgfKPc17fgOm1ua5jxLoVprNoEk+WSP5lI6gjmik1DSWzPQzXL5SksXhtJx/E2be7Se&#10;ATIwZWGcjpXifjq1WfWHkOTv4IAPOQAPqTgDHHGeasabql94VvG0rUADFIRgdOTnJHqDxwMYzWd4&#10;wlW81MGyLMzx7o2OcYK4yMBj3HOPXmnThy1WlseFm2YrF4FJq0k1ddUe3aIzyadFu7quT0zx39D7&#10;VvKMrWFpRIsIAoONo/zzit0HC1nHY+zwytSgvJDgMUm6kyaSqNmxxNNoooEFFFIelVYm5GzkdKhm&#10;kCrubBxnrRK21d2cV8dftL/tO6L8HdBfTrWTztYuQ8UESdQdo+cnoMFl6murL8DXx9VUMNG7Zw47&#10;MKWDhz1WM/ab/ae0v4L6eljYBLnVLvKwwcnGCuS4HzAbdxBxyRgc1+E/jLxf4n8a+I7nxH4rnM93&#10;dEsxdD8pyoAUEnA+Xp+ver3izxnrfjXxHc+JfFE/n3d053MxBCDczBFO4/KuSF5rjQkJBnZdvH3x&#10;8pwRnnHT5RgY71/RvCvCtHJ6Sbtz/ak+j7LyPyrMs2njajlPboToDKhQD/VgEhQNox26/wCe9fpR&#10;+xf+yVL4v1C1+KHxNiVtPtWV7Ozkj/17BQVllDD7vPyjqSMnjArD/Y8/ZDu/iNqVt8S/iDamDRLZ&#10;w8NvKCHumyxJIPIUELnI+YY9DX7aWOn2WmW62lhEsUaAAKowAAAB+gAr4zjnjWKUsty+Wu0mtvRH&#10;v8O8OyqSji8QrR3s92WY0WNBGgwFGAKfRRX4yfpAUUUUAFFFFABRRRQAUUUUAFFFFABRRRQAUUUU&#10;AFFFFABRRRQAUUUUAFFFFAH/0v38ooooAKKKKACiiigAooooAKKKKACiiigAooooAKKKKACiiigA&#10;ooooAKKKKACiiigAIB4NfPfx5/Z48G/HLQhY6xEIbyEs0F1HhZI2KsM7scjJzggjODjNfQlFdGFx&#10;VXC1I16ErSRz4rC08TTdGsrpn8w3xG+F3iL4XeKZvDHiZMPG2YpPLOyZAA+Ub7wI3YdSqjPtXCsr&#10;omLoBBIAwJ24bJ4JJyeM/N3xX9H/AMb/AIC+EPjV4Ym0fWIhHdYLQXC4DpIBwc4PGQM8HIr8Avij&#10;8MvFXws8VT+CvEsZXbI6QS7WCSorsFdW4BJAOQBkccdK/oPhHi2jm8FQrPlqx/E/Ic+yKtgKjna9&#10;Poz2L9nv9prxN8FNaTSbtpbnQHbbJbuw3QgkAtFyuMEHjOOc4zk1+43w+8c+G/H/AIdtvE3hi6W5&#10;tLlFZSrZ2kgZU+hHf3zX8x5zK+ZiFJcklsg7cjB9PX8jXv3wC+PXiT4Fa9Hc20vmaZdtH9ptmB6Z&#10;JLLk4BAZjx1OM9a8/jHgWGOi8ZgFyzXT+bv8zoyDiGeCao1tYs/o1UnNSKcivMPhr8SvCnxH8N2n&#10;iHwzeLcwXMauOm5dyq2HH8LYYEg+teko6ZJBr8HqUZ0pOnUVmj9Yw+IhXgqlN3RYopocHpSgg9Kg&#10;2FooooAKKKKACiiigAooooAQhe4qndQQzoY5VyMVdqN1zQTKKkuVo8v1HwKvmNc6Y5hY4GB7Hjpz&#10;j2rHg1DxfpuILqES9sjPb/a4znr9wY969o2nFQGNif8A61UpPqrnjVMjpqXPQlyPyPIE8bXUY/0i&#10;zfgcn7oyR1AbB2nscZ9RViXxc94piNoxVgxOcE4HAwBnkkivU3s4pOWUH6ilW0jQ/KtXzw/l1M/7&#10;MxcvddbT0PAn0DXb+Y3EFv5GcFei4bHPXjkHbxV+PTptFvzdXlobgE4yBuBBCjJ7np35/SvbJIXb&#10;HHT2qTymI5Gajnb0cTlXDNKHvwm1L+uhy2g64NWB/cGIADqCOv1rfvLKK8hMMy5Bq1HAoOQoB9ak&#10;dc9AaT/unu0MPNUvY13zfgeNXXhzWdBmNxpLEp3Oec56EBeRjrzWkPGOo20ghvLdiBgbuR2zzXqR&#10;j44FV3tw3DDOfarhNL4onm/2NOk74WryLtujze48W6pdYj02A5bPXJA/KorLw7q2r3IvtYZlAGNj&#10;YyR1xxXpy2cUZ3BefapfLbOQKcpp/ChLJZVZc2NqOS7LYgtraC1t0hhG1YwABXl/i671HUb1dOs4&#10;28pGGeDgseg+g6160EAPINRmEhsqtKEknqdmY5e8XR+rRnyx/Q53w9osWkWmzbmR8Fmx+ArpG+lO&#10;OV+YioHclDL2Azik3zSuzrw9CFCmqUNEkS5VjT9q4xXm8fi2d9cOmuiqnmGNSSeQCMcY65NejRNv&#10;UNTnBxMcJjaWKcnSe2hzHiPRIdVhBOA6HcpPYj0rkPCF7qdtOunXausbL8jMDxgDIPavV5EEmAeR&#10;VZYCJSRnH6UoSsnFnLXyuMsTHF05crW9vteTOP8AGkE01gI4gTuIBwM/pSeCIZ4bGRZl2ZckDGOO&#10;3FduUdvlI4p0cQQ4UYFPn9zlD+y19dWP5tbWJgoxyKbIF61LUbrurNnrs5zV9Ht9Xh8uUYccq3cH&#10;HUV43qWjaraXf2Voy65OzgkfMOntnDE+9fQoVhUTRbn+YZFaRq20Z4ea5FSx/vN8r/MxfDwkXR7Z&#10;H+XEaDGMfwjt2+ldChO2oFjKjGMirCj5ahnr0KbhCMH0Qhqo+5Ru9Kt4NNIYjFCXU2l3PCrqK9td&#10;emvo4WKxvnkHnALcEfl0NdDJ4u1fbtFkWJGflY5xx/s16gYgDkCmiFQc4GfpWrqJ2vE+bo5LVoOX&#10;1es1zO70PJY/F3iB5GT7CRgA7ix2nOenGfX9P9oDpNF8QX19c+Tc2zIpz83PHPSu38gZ3YoKMOMV&#10;TqwlpynXSwGIhLnlXcvkitPAlxGY5lDA15/qHg025afTJDEeoVe2DntXp6oQKCCRjFYqo4aR2OrF&#10;5dSxWtRWa6rc8nXUvF+lsUu4S6ZHzYJGAOensKsR+NLkfftJTz16e/civRGhkL8k4qUQY4CitVUj&#10;vOJ58crxEHajXkl56nmD+L9TvMC2tJFLgDkHAJXPIHPt171D/ZHibXQBfsY1IX5edpyOeOvFeqCN&#10;h/D+QqVASMHNN1F9lClk1St/vNVtdtjldJ8NWelKpwJJOOT2PqBXUhFK9KdtOeRmpAPWsZSctz2M&#10;Ph6dCPs6UbI808d201wkCwqWJ3g4B4GBnkdDwK2/C8Uw0C3MilG2HIIwRk11boGOGXNII8DAFVKd&#10;48pw0ssVPFzxylrJWsOjGTyKkKqe1Igx1p5PFZnrHHeIPDsGqWzeWNsmPlYdQfr1rySfS9Qtr/yG&#10;iZ2RwATzkZB9PSvoPYyqdvNMMWQCy5qoztoz5/MeH6WMkqi92Qy3QrCo7gCnT28VxGY5VDBhggir&#10;QXAAFIVOc1OvQ9z2a5eR7HmeqeDPLDXGkt5Tk5x0H6dKyo9R8X6UfLuITNGpIXPJI7cr7Z61680e&#10;7OaiCOeMZH0rZVNLSR4tTJIqXNhZOHoecf8ACbzBDvtHB5x7+9QN4r1WRWjtbV8himMHtjn6c16a&#10;1urclR+VKsAU7QKPawW0Bf2djJLlniHbyVjyZoPFuukJKGgUHOCRjoemPm7966jR/B+nae4mdQ8g&#10;5BYZAPcgds124jIpxQ9qUqzeysa4fJqcJe0qtyfmJGq46dO9TVEARUgGBWXqe0LxVeUAoc55qXB3&#10;ZpCpxQDPAdTt7uDXpbpISw8xSowcHbznPr/Pb710K+L9TQ82bru24HOeeefpXqZiDN8y/pS/Z1bq&#10;v6VpOalZyjsfMUshrUZTlQrcqbvseWp4q8QXcZlhsyp25AOe+Pp/nuKoXGn+KddmSO+RViPJJHA5&#10;449fSvZFhC9B+lKqMGyB+lCmukTpeTTqrlxFZtHOaLosWjwCCIFjgkk+vvXH+PIbyea3aGLesZLk&#10;YzzgqP4T/e9RXqpU+lI0IYfMM0otKXOzqxOWQq4V4SnojlvCqSRaJbpKpDFQ2OmN3NYXjy3nmtII&#10;7dSz78gAd+navSAhUYUYFRvEW6jP1qXJOXNyjrZd7TCfU+bpa54lo+t6hpdqtnDZudrM5wCB+8Jf&#10;sMnG7tWm3jbWM4isHbsd2Rk8cDjv0ye5HvXrIh/2QKQwZPQVanG93E4aWU4mlBU4V3ZeSPKj4y1d&#10;pMR2THaTzzjAcqDntkbvpxXZaBrNxrNs08sTQkMQA3fH1romg45XNCIQMKuKJzUvhjY7cNg8RSnz&#10;1KvMu1kee/ECCaWG3ZEZ1D/NtGcDvwOeaueA7e5g0lUuVw2Wz8uwZ3HoPQ9a7fycj5xmnxxlegxU&#10;fY5PO4Ry9LFvG9XoThVx0qKRUPBFT0w/e6Uj1PQ5XXtFg1SErjDdiOoP+f5V4FdaFf2rCwuYm/dg&#10;L8mSuFwq8grjOASo45PrX1GQCeRUJiXP3aIScdDwM0yKljnzp2ZT0wSrZxxyj5gBmtWokyOMVLQo&#10;2PZpR5YqKewUUUVSKYUhpCRimAg9KTa2EyIlyaa8+Ac9RTbi7t7aNpJmChQSSeAMe/Svz+/am/a7&#10;0v4Y2knhLwNIl7r83BX7y24yvL45+ZS2B7fSu7LcsxGYV44fDRvc4Mdj6WEh7SpI6H9pP9rrw18I&#10;rG60DRWF/r+weVEP9WjZdQZuV+UMjZAOSPXpX4keLPGPiHxdrL+JPEV3LdXsr4aSY5UYGOBjjgL0&#10;HUdsc5+ra3qOtXk2v6/dtc3VyzSyTSD75c/McH+9np2wSPenFGEVXb7q8gAHcuGzxn0yDz1+lf0X&#10;wzwrQyfDqpFXqPeT/I/K82zSpjqt57dBi3Wcxp8pQBhnIwp6HGO56c9+AK/Rj9j/APY3vPHc8HxL&#10;+J6MNIicPa2kmc3JVlId1IH7r7wwep7etr9kr9jXUfHM8HxQ+JkH2fTRsksrVhzPlDiVwf4PmDIO&#10;Olfs1p9haaXZx2FigjiiUKqqMAAe1fFcccbxall+Wy/xPt5I+h4c4d9pJYrEw922i7sktbS2soEt&#10;bSNY441CKqjACrwAPYVYoor8abvqfo6VtEFFFFABRRRQAUUUUAFFFFABRRRQAUUUUAFFFFABRRRQ&#10;AUUUUAFFFFABRRRQAUUUUAf/0/38ooooAKKKKACiiigAooooAKKKKACiiigAooooAKKKKACiiigA&#10;ooooAKKKKACiiigAooooAK8X+MXwM8E/Gjw7JofieAeZtbyZ14kic4O9T2PyjNe0UVth8TUw9RVq&#10;ErSWzRhiMNTxEHSrRuj+av4zfBXxV8FfFk3h7xDGXthM32W4X7s6DG043ZB5OV+vY8eKbY1bdcgb&#10;WzhQRkq3KkjPbqPYAV/TJ8WPg54T+L2iSaN4liDhkKq3dcgjKnqrcnkc1+EXx+/Z38Y/AvW5m1WI&#10;PossrraXcY3KqFgAkh4II3qq5znmv6A4R43oZjThg8bpUXyufkud8P1cDUlUgrwe3kch8Jfjb46+&#10;B3iYa74Yl8y3kY/aLR2zFccdW67XzjkdAAK/eX4MfHjwP8ZfDceqeF7jEqriW2cqJoWyRtdQxIJA&#10;yOxBH0r+b2WCaOIrJmMthTu5xj179uMV3nw2+JHi/wCGHigeK/Bt2YriNB5qlfllTcD5bg9QemcA&#10;iuji/gqlmieIw6Uav5+TM8mz+pgnyVNY9T+naOZTF1z+lXUYYxXx9+z5+1T4U+MlgulSD7HrcEaG&#10;e0c/Nkg7mTGcoMeuQMbsV9bRThiQwx+Of89a/nvGYKtg6joYmNpI/V8DjqWLpqpQehfBzzS1EHxg&#10;VJkVynbcWiiigYUUdaKACiiigAooooAKKKKACiiigAooooAKKKKACiiigAooooAKKKKAEYZFU2UZ&#10;x+lXahMZzkGmnYTv0OZHhnS1vP7Q8r96W35z0PH9RXRRAqMHoOlTbDjrQEIoc29GZ0qFOlf2cbDl&#10;p1IBilpGoUUUUAFFNLYOKN9FwHUUmaWgAopMgUwuR2oBuxJRUW85xipAT3oADjvSbqa77e2a5WXx&#10;jpUN21q7H5TtLAHAP16VSi3sY1sRTopOo7XOtyBS1mwalb3Cb4GDAjIwc1cWZWOMEGk00aQmpq8X&#10;cmooopFBRRSZ7UALRTN3OMU0Ox7UAS0UmaCcUALRTHYrTfN7YoC49jgZNRRO75LDHPFSAlqcABQA&#10;tFJuFRSShFy3FAE1FZlxqltZp5l0wjX1Y4FQW+uWFy4W3kV89MEU7X2MXiaSlySkkzZxzmlquLhC&#10;xX0qRHDdKLG3kSUUUzeKQD6KjWTccVJQCdwooqFpdrbQMnjp79/pQBNRTUYMoPrTqACiiigAoooo&#10;AKKKKACiiigAooooAKKKKACiiigApCaWmEYoExKKKKaIYUUUVQgozTWJXpzUTSDsRSFe24yRjnFU&#10;pL+2t4/OkbABwc1Q17X7HQNPl1LU5BFDCC7MT0CjJP5dhz6V+N/7Uf7Zdx4z+0+Dfhk88Gnj93cX&#10;eNu8K54TOSFO0EtwccYr28i4fxGbV1Rw606t7I8bNs3p4KDvrLoj2f8Aas/bFNhBe/Dr4ZMs126v&#10;FcXa8pEjxkHb2LgsCOeMc1+Q93c3uozSX08j3EsrNJI8rEnc5yWyeRyDz2IxVrz2kjFspLhg/wAo&#10;JPzYODz1AOOgJI6nFJ9mbUJRZ2as80jeWibc5Y8hUQ5I6jPA9e+B/Q2R5BhskoONJLm6yZ+Y4rMa&#10;2Oqc9d37LsZSoVgDMQwQFRjjjOO/H6j0zk1+qH7Jf7EeoX15b/Eb4vWxgggZZrLT5ACWcNlZJuT9&#10;0qCoBwwIz0xXafsnfsYJpt1b/ED4twCa9TbLbWb8iBsq/wC+6gyD+6SQPft+p8UUcKCKIbVHQCvz&#10;njTjt1XLA5a7L7T7+h9Xw9w77S2Kxa06Iis7S2sLVLOzQRxRjaijoAOgHsKs0UV+Rt31Z+gpJKyC&#10;iiikMKKKKACiiigAooooAKKKKACiiigAooooAKKKKACiiigAooooAKKKKACiiigAooooA//U/fyi&#10;iigAooooAKKKKACiiigAooooAKKKKACiiigAooooAKKKKACiiigAooooAKKKKACiiigAooooAK5D&#10;xv4H8OeP/D1z4b8TWsd1bXKMjJIMjkYz+HUHsQCOQK6+irp1JU5KcHZoipTjUi4TV0z8Cv2kP2P/&#10;ABJ8Gmm8ReGA2oaCx2ttUtNahieWCglkA2gMMnJOR3r4ojPmSNMP4jgFuWG4dM45xgDpyfTOa/rD&#10;urS2vYGt7pA6P1BGQa/I/wDaW/YXu9MW98dfB9AIQC8unIMERhRu8kDv8uAnfPGK/aOEvENz/wBj&#10;zSWvSX+Z+bZ5wxLDXr4Vc0Xv3R+Yekatq+j6tFqWk3DW13Ex8t42w/y4xknGVC9OMZr9ff2Z/wBt&#10;W08VrD4V+Kc0dpqK8JdN8sdx91QHzwkmSWK/3Rn2r8f723+yXUlrdv5UsT/vFdThHXh8jA5z1zn6&#10;1UaY2sXnJjaoLDIB56jgrg7eepzivt894awedUeWaXNbSS3PncuzKvg5qVCWnY/qqs75boiSMhkI&#10;yrDkEf8A6sfXrWnjdgmvw1/Zw/bP8T/Dua38M/ECR9R0TiKOYndLAC+3OSoLoPf5gBgeg/Y/wb47&#10;8P8AjnSYta8NX0N5bTKrI8bA/eUNg+hwQcHkd6/nzPeG8Vk9Tkrx917Poz9RyrPaOPiknaXVHfA4&#10;4p9Z4kYtgsfyq2rHHrXgHucy6EtFIpyM0tAwooooAKKKKACiiigAooooAKKKKACiiigAooooAKKK&#10;KACiiigAooooAKKKKACiiigAoopGOBQBA7bTmq/2tGfYOoolJaMjv61454cuLifxMI2bKtI2Tuyc&#10;cnp+VXGKd/I8rMMy+q1KVK3xOx7eM0/PGagUnGPSpM9qg9XcViOtUnuUyFyAe+asueMV4f4jmmXx&#10;MFR2HzJjnHU+n4f+PVpSXM7HlZrmX1CEalr3dj23IJGOpqwBxVK2AMagdABVzPGKze56cHeKZFKu&#10;eM4461zV/oel3QZrmNeepOOTXSTEnj1ryXxdrE09z/ZWnswKkbiv94kbfyOacW90eXm9ejRpXxEU&#10;+y7sv/8ACITQSefo920YyeM8YIx+h6V3Vobi3RI7kmRuma8dsry98M6krXjNs/iXlvlJJyOe3Sva&#10;LeWO4hSUHOeRRKTW5wZFUoVOZ04uMlvG/wCJqDmimpyKdSPpQprHHNOqN6AInkC/M1V/tMDNhGU8&#10;4rN8Qs6aPdSRZ3LGcEV4bazXiM11DJKVgwxAPr3GeMDknNXHa58/mudvBVoUuS99fQ+kFYVL1rzr&#10;wv4mfU4VgvCFnU4Yj7pI67f88HjtXeLIWAKnIqZaOx6+FxdPEQVSm7j5e1V2lVBlyBU+7d+FefeP&#10;p2trFCm4Bm5CnGcAkfqOPenGmpOxnjsYsLRliLXsegRNuUbTmpuo9K888BzzzaR5jSb8s3zE5zjv&#10;/n8K7oysEzmpas3FF4TErEUY4hbMlZvSsLVJr/Zssdufc965nXPG0WmTG0gHmzbWbHRQF4OT/vY/&#10;CsKNfFWvnzvMMEbZ4PGORjBHPTNWotLmbPNxWbUpyeGw95S626FhPDt1fyk+JbgTEENtU/L0GeOe&#10;M5x7Crtz4Xs0Al0eQRSjpjjB9f8APFRR+AhKzSXN07liT19Tu/mTSyeAYlVjBO4JHJp8/wDe/A8p&#10;4Go7ylhvm3qb+hp4gQhNWKMQMbl6k5/DtXXQg45ryCfQvE2m/vLG6ZiuflbODn8ccKOOBzWho3ji&#10;RZhY6shjded/rk45HarlHmV0zsweawwyVDFcy7OWvyuerE8VXdwvWoUn81d6sCPUVT1ct/Z8xQZZ&#10;VOMHHasUz6CrPlg5rpqXYnRmKjH4GrigKMCvFvh1dy3F/KkrtJiMEsT8rEnBZfqQcjtgV7QDgUT0&#10;fKceWY5Y2iq6jbcfVS5s0uQAzMvIPynHTt9KtA5paR6IxUC9KfRRQAUUUUAFFFFABRRRQAUUUUAF&#10;FFFABRRSDPegBaKQnFJuNArhupCc0lFOxLYUUh4FN3GmkSPoqBpTjiqzzTLGTuA+vYUNjXmWJ5Sg&#10;GB1ryr4kfFDwn8M9Al8Q+K72K2hjU43HlmwTtUdS3HSvEv2h/wBqnwv8GtP+xrKL3VpeYbWMrkgO&#10;oJkPIVSu7nuOgzX4m/E34ueMPi7rD+JPFl2u6Zw8cEedkK7WyUXp3/i+YDvX2/DHBOIzWca9dOFN&#10;de58jnXEMaF6NDWX5Hq/7QH7T/jP416jLp9tM9ro6s5S3jYqZo+APMwDkNjoegJzxXy6QJX3Od0f&#10;JXdgqMrkZGPoMdPxqg920UCsrbWJP3QQCG47557HPUda9c+Dvwh+IHxp8Rjwz4PiGAWee5kH7m3U&#10;EDcx4Deyr39q/daeFwuTYRunaMI7/wCZ8A3WxM9W3JnGeEfCuveMNah8MeFrKW+1C8b5ERWYkZCE&#10;sNoAQE5LHIzxmv2+/ZW/Y40D4T2dv418bwJdeJJF3beGhtdwIxGCPvYOCx/DvXrv7Pf7NPgn4E6M&#10;V02P7XqlwP8ASL2UDzG+YkKoHCKOOATk8kk19LdK/FeLeOKmYt4XBe7T79Zf5LyP0LIuGoYe2IxK&#10;vLt0QgAHSloor87PrwooooAKKKKACiiigAooooAKKKKACiiigAooooAKKKKACiiigAooooAKKKKA&#10;CiiigAooooAKKKKAP//V/fyiiigAooooAKKKKACiiigAooooAKKKKACiiigAooooAKKKKACiiigA&#10;ooooAKKKKACiiigAooooAKKKKACkZVYYYZHvS0UAfnz+1F+x1p/xQun8W+BLeO11faxfIxHKTt+8&#10;B/F8pwR1JOa/F/xf4V8Q+Dtbk8PeK7F7G9j3iSKbI5yV3qQMFcrwwzuJweK/qmrwf41/s8/D/wCO&#10;Glva+KbYfahGUiuU4kjOGAII9N2cGv0jhTj+vlvLhMX71Jfej4zOeFoVnLE4XSfbofzZ2wxZy2zQ&#10;M0uVJkyQVA+9hQCCSccEivd/gx8fPG3wWvFuPDsgurd/mkspHYoeCAIxlghU45H3wOegp3x1/Z7+&#10;IHwU1R7bW4zc6e8reVfoGCOSAQJB0VuSB6gGvCsROHRI8ONuOoOQMnAHGSPU9DX7O1g81w11acJ/&#10;O3r2PzyVSrhKqTVpI/op+Cv7SHw++M+lLc6DcCG+X/X2kp/eRkHHPY8Y6cc19GxvuTIOa/le0XxZ&#10;qvhrWode8P3kmn3UPKywEbk+bIxxhlJxwSenSv1F/Z+/byS8WLw38YV8mWUiKPUI1Gx2PZ0X7pAI&#10;yQccZr8b4n8PK+CviMAuaHbqv8z73J+LPaNUsbZdmfrIpBHWnVymn67pupael9p86SwuoZXRgykN&#10;yCD34INbkTnywSQfxr81lHlfKz7SnWjU+DVdy/RUeTT/AEpGiYtFFFAwooooAKKKKACiiigAoooo&#10;AKKKKACiiigAooooAKKKKACiiigAooooAD0pr/dNOprjIoAoPzGx9jXifhv5fEyHOf3j8nr/ABd6&#10;9quF+R/of5V4DpdpJqGrraQt5Kl3wynJwWYtk57kfpWlP7TZ8fxHUccRhZRjd8z0+aPoJZFwcnvU&#10;4kQjrXmw8IajIwnkv5N3Xv39gae3g68J3PfSHOTxkf1qYwja/Mex9dxa/wCYf8UeiPIuOteFeIAo&#10;8SvKCD+8Xjg9s59hkDpXVDwdqaksuoSgEnryec+9cBqVm9nrAgmbzXUjJ5GQWHAPIH58fepwspNJ&#10;30PneIsRXq0oRqUuX3l1ufQlqcqCDxgVbJAHNULQhbaMgcY9MdvSi7u4reJ5ZSAqjk1mr9T7WElG&#10;F5PRamD4o1s6ZZFoTiRwQpPY+v0HWuK8J6M97df2pc/MiHK98t7+vqK5zVNX/tnUC8zHyhgKoz9w&#10;Ek5A9uK7nT/Feh6XYxW0YZUTaoG04yTtX8zwK15Xy2j1Pi1jaOOxvtcRNezht69y74s0T+07L7Xb&#10;jdJEen94dwfXjn61k+CNZ2kaRcuSVyU3HJ+Yk9/QVfHjrQ5I1MZcg8cIxHIyOntzXnN9Napf/btK&#10;LLvIbb0Ctzj8z1ojSly+zlsPMsXRw+Jhj8LNXfxeaPo5SMU+uU8PaxDq+nrcKeTwfqOD+oNdLFtP&#10;Ssz7LD1414KrT2ZNTH7U+mN6UGxzfiU40K9JOP3RrzvwPDA012j5OQmM46c4NeheJwDoN4D/AM82&#10;/ketcT4CYfb7tGOSIo8/m1Nx5qTSPk8ys81wya6P9Sr4l8PS6ddJqOkExxjGVX+EAHIUds9K6fw3&#10;4kttUgWGdtsqjpnqM8H8etdkyCSMowyMc15f4o8Ny20jappSncvJA4x/eYepxg/UCqg+ZWkXjMNU&#10;y2pLGYNXi9Wv8j1bK7T34rzz4g8WEHrvIHIHY9znFWfDPie3vYls7w/v8DnoG9x/Ws7x/KGsIpFA&#10;+STIJ6BuQCaIpxmky80x1LE5ZVrU3pb7vU0vBCImkoIxhAzAcAYwSMYHb09qf4x1eTS9NX7OSJZC&#10;Av8A30P6VX8Csv8AZbAIVxI4I9wxBP0OMj2rC+IUjAwvJ9zD5HbAALfmMD8TRGNqjTMalZ0Mn54P&#10;ohvhLw9b36rql4PNUE+Xu5yOzc16pDFEqBVAH0rmPB86zaJE+e5Bz1zuIrrVjC4NTJuUrS2R6WS4&#10;WnRw8JwWsldvq2O2L1FLtX0qyAMUYpHs8qWxV8tCNxAz0/CuI8U+HYNRtXmt12Sxcgr1YDnb9K9A&#10;+Wsy+mjgjaSTovNSvcd4nHmGFp4ijKFdaW+7zPN/BGtTLMdLucnuCTk57ivQNYO7TZ/909f/ANYr&#10;yLwwyt4mB7HeSPT7tet61zpcoH9w061ou6PByGtUlgakajvy8yXojzL4cv5120igbTGGyO+7HT8c&#10;969p7V4d8Ngy3rROApSFBgds9QPYEYH0r3AVdSNqkkdHCzvgl6v8xy06kXpS1J9GFFFFABRRRQAU&#10;UUUAFFFFABRRRQAUGiigBoOaUnimnrSUEuQdaKKKdhXuFFMOc0wlc4Y0ySU9KjY8cVC7jlVPSvBP&#10;i18efA/wk0qXU/EV2nnIjbYVIMjnjAC9fStsLh6mJmqVCN2+xzYrG08MnOs7JHtup31pYWrzXMgR&#10;QDyTj9a/LH9oz9uf+zLifwh8JpBcXKjy5r4bXjj3qOUAzkqWIycAEc5NfIXx0/aq+Ivxfv59IjZr&#10;DSJH2R2qEKzq33RKw565BKkDHBr5M2Y/dRx5wjICD6kk4xnjggjPFfsXC/h3yOOKzNX/ALp8DmvE&#10;sq/uYfSP5m7rGtanrV5carrLG4uLuV5Lgv1Z2YsSTnqN3GCBycAdKx5QJYWfYNpY/MBk4yoA4498&#10;5PWrun28k11DY2cMkk8uzy0Vcu0nbYBnOMfLgc1+q/7Nf7A9nc7PFfxutMhOINODZXAKsrSspGeV&#10;+50559K+/wA6z7BZLh+aq7W0UVv93bzPn8FgK2PrclNPXr0Pln9mn9lXxb8dtVi1m9Q6foEbo011&#10;IhzMAWykGSMklSrtztPIr92Phr8MfBvwn8LweEvBVmlpawgZx952wBudurMQBya7LTNMsdHsItM0&#10;yJYbeBQkaIMBVUYAAHoKvV/PnEXFWLzmf752gtorb/gs/UMnyKjl8brWb3f+QUUUV8ye4FFFFABR&#10;RRQAUUUUAFFFFABRRRQAUUUUAFFFFABRRRQAUUUUAFFFFABRRRQAUUUUAFFFFABRRRQAUUUUAf/W&#10;/fyiiigAooooAKKKKACiiigAooooAKKKKACiiigAooooAKKKKACiiigAooooAKKKKACiiigAoooo&#10;AKKKKACiiigAooooAwPEnhrRvFekzaLrlvHc29whR0kUMCp6g5r8eP2kf2F9Y8JrP4p+FAe8tAxY&#10;2ZxvjDHGIzn7oz90gn3r9pqjlhinjMUyhlPUHkV72Q8RYrJ6qq4aWnVdGeLm2SUcfF8ytLufye3F&#10;veWN28VzGYzCwDLIMYJwAGBzg/mfSow7SRBmAyQVGPbGGXjoCOfyr9/f2gf2M/APxlT+1tJSPSNY&#10;TAW4iTh1+bKyLnDA5HPUY4PavxN+Jnwa8d/B/XP7M8bW3lMhJjmX5oZN6qTjP3RllznnOa/fuGuM&#10;sJnKUE+Wovsv80z8zzPJKuXv99t0fR/5HqXwM/ad8b/Bq4h0u3uPtukuVd7V/vqTHg7HJ4wVAwQQ&#10;BgetftJ8Hvj78PfjJpS6h4XvI2mBPm27ELMn+8h57jnHev5ymtUExdQAyrwjAg7WUe3TAJ59fxN7&#10;Q9V1bw7rUOs6NemzvYCsyyRkqwOc9RgHtweOnFefxLwLhs1vUw65Kn4M1yzP62Clyyd49j+qGO6g&#10;b5VbJ9O9Thw3T9a/JD4Bft7xoYvD3xhKxhFVFv41IV+CBvTkqenOSCfSv1J0PxRoviG0jv8ASZlm&#10;ilQMrqwKkHpjB/yMV+F5vkOLyyp7LEw9H0Z+k5bnNDGQUoOz7HW5FLnNQq24ZFPBArx0ewPopoYG&#10;nUAFFFFABRRRQAUUUUAFFFFABRRRQAUUUUAFFFFABRRRQAUUUUAFNY4GaXrUci5TFCEylcHMbEeh&#10;/lXiHhtA3iJBnO2VwCR2wx6/U17fIA8ZIOMjFeZ6T4X1Gz1pLyRVESs5+UnnOev58VtT+GVz5jPc&#10;JVq4nDVKcdIt3PT4+V3d+lTbTjAFKigDA9alAyMmsrJI+nsr3K5yRyK8R8Quo8QyqAOQDnP4V7mU&#10;PSvK9c8Lapd6z9rhVGjO3vhuDk1dNK7Z85xJhqtajGNCN2mj0i3dDBGPYGvOvHWrExrpdk43OfmP&#10;J+mSOnzYrupYJhYGCDBkC4FefWPhG9TURqGplWGdxVSeWPXPtmijC1+ZhnDxFSlHDYeNlK132Nbw&#10;r4ejhtTcXMeWlYnDc4GTj8+v411P9i2u/PkoB14HetKDapI6DtV3Oaht3uephsto0aUaXKtDB/sW&#10;0zgQqB9Bz/kcVVv9Cs57ZokiVeCBgdK6iopR8pNROUn1NZ4KjJNOC1PDtBuZvD2pfZr3KocISehw&#10;PvewxyfrXtEE8bsNvpXD+K/DMmqCO5tOHQYI7MMqQCfwrY8MWd/Y2K2+onLqODnJPofqe9by5Zx5&#10;keNlNGvhK0sJKN4bp9jrQc1G5walqKQZrI+kfkcz4ndTod2B18s5/I1w/wAPmVr+6RhtKqh/Pdjn&#10;vxz7V6DrVlJf6bPZwkBpEIBPTJGO1cz4T8NX2kzzTXJVQ+MYJzgdK1i7QaPm8fhqk8xoV6cbpJ/I&#10;79AdtQTxOR8q59vWrCDGDU+QeKxW2p9HvqeP+JPCs9vKNT04NlW3ELkdweMEe/Y8fWucvfE0eraT&#10;HZXaBZ8qeOjcH9OCBn09698miVxhhkV5d4j8FXFxN9o0nbliS6kkZJGM8dMED9a0c+bSZ8jm2T1K&#10;UJyy5aSVpR7mn4EKto+Scnc6/wDfJwM/lXQa9o0eqWRgPB9f5j8RxWd4U0a60ax+xzY4YkHOTg+p&#10;9a7I5J56VF3F3PXy7C82Cjhq0babHiGmajqHhi9a2uo8Rync2OBnPUZ6gjmvUdN1vT9SiD2sqsOM&#10;j0JqXUNJtL+MpcKGB9a4C78C3EMwn0ybZyc8kcMR3HXABx71cpKbvscNGhjMuuqS54dup6qLiIrn&#10;PFHnoeOfyryVtP8AGdtJiF1cE846bcEDr3yQTUwXxvcjZIQnXkY47f0/WpcP7yOlZ1JaSoSv6HpN&#10;zqFrap5srAKOc/r/ACryjX/FqawPsGmEtHIQNwByyn+77e9OTwfq+oyK+r3J4OepIwTzgdBwSPpi&#10;u60nw1p2mfPAg3f3j1P+H4U/cjuzmrSxmYL2cY8kOt9zD8H+H59OsvtV6oE8nLKOQuWZjg9f4sfh&#10;XU63Ii6ZMeT8p4H0rXGOB7YrO1W0ku7B7eL7xBHNRKPtJXPTjhFh8K6FFXsrHl3w+ZWv5Smdu0BT&#10;xgqDwcj8a9oryzwb4Zu9DvWaZVRQiooUk8KMD9BXqQOa1q/G5dzj4aoTo4X2dRWd2SL0paatOrM9&#10;8KKKKACiiigAoopAc0ALRSHpTQcCgLj6MimE5pKBXH5FMooppEthRRSE4p2JAsB1pu8etMbB5qtL&#10;MiLljjHX0H1pX8guldsnaXmsrUtV0zTrdrzUZlhiQZZnO0Lzjknp1rxH4u/tGfDX4S6DLqWu3iyT&#10;7WEMERDSSMAMBcHHUjqRX42fHP8Aaq8efF9ptOjZ9N01iWjtkYhnAYkeY30PIGeVr6vIuEsZmsrw&#10;XLHuz5zNuIqODSjH3pPofdPx+/bp8N+Fd2h/C6VNSvcNulAzAnAPLAk7skcD+lfkl4q8Xa74712b&#10;xB4hupLm9ldnkz/AN25Vx/dAxt9O9czvVpxblh8uF387TjIXjHPbNWbe3ViItqL04AyRxkk9+R0z&#10;X7rkfC2EyimlTS5urZ+cZjmlbFycqzJ7iS3e1lSabLMVKgDIIIYM28nggqB90n5s5wCK9H+GPwb8&#10;ffGHXRoXg+1e4IZBLK6ssUKvjJZugKqD8obLYOK+pP2d/wBh7xh8Tnj8RePnfR9CyCqhStxMrBX/&#10;AHYJAjU5ILEE/wCzX7MeA/hv4L+GejR6B4I0+HT7WNQu2JQCcZOWbqxyScnPWvleJOP6WA5sJl/v&#10;VO/ReXme3k/DFXGRjVq+7D8WfOP7OP7IfhH4H2513UtureIbj5pLuRRtjbHSFP4VBJAP3scE19jg&#10;ADAoor8TxuOrY2o6+Jk5SZ+mYXC08NBUqSsgooorkOgKKKKACiiigAooooAKKKKACiiigAooooAK&#10;KKKACiiigAooooAKKKKACiiigAooooAKKKKACiiigAooooAKKKKAP//X/fyiiigAooooAKKKKACi&#10;iigAooooAKKKKACiiigAooooAKKKKACiiigAooooAKKKKACiiigAooooAKKKKACiiigAooooAKKK&#10;KACuA8e/DLwZ8StMfS/FtlHdRuu3LAZHXoeveu/orSlWnSkqlN2aMq1CFaLp1VdM/Er4+fsFeJ/B&#10;k0ms/CxX1LSljGbdmzcIct9z++ANq4OTjPtj8+LqwvoLt7KaF4ZAdjLMpRkcbchgegwepz0r+rpl&#10;V1KOMg8Gvjz43fsb/Dj4tSX2tIjWOqXKZFxGx/1irtQsnQgcccV+qcMeI08P/s+ae9Hv1Pgs64Sa&#10;/fYBX/u/5H8+0sTmQxhSMliF5YnnjPGMenP8zXv/AMH/AI+/FD4M6iJPCswurHfh7OYk27cfKd33&#10;kJGMbeMAcVQ+NX7OfxE+Dl+0HiawMlnvKR30XMRI27WbGAh+ZeCME/SvCzJcQMJFyGHyjao+6BtH&#10;IwDx3r9cksDnWGT0nCX3o+OftcLNWvGS7n78/BH9tD4efFW4i0K8zpOqMvzQXDBQx/6Zknc3Hqor&#10;7Gs76K8i82JgVPQjnP696/lERnlufMhXjcGQqQCjEYU9M43DnB4FfaXwW/bQ+JXwtS30bxC7a3pi&#10;7U2zcSxqBtAjIBJCkdCDkZwRivyviLwzlTTxGVO67Pc+wyriyULU8Zqu5++hfbyOaekhfOR0r5m+&#10;E/7THw8+Ldqx8PXXl3AJzBMu2Rdu0Hg/eGWAypYZ719GxTBvmXkN0r8oxODrYaXs8RFpn2+FxtLE&#10;LmpSuX9wzinVCCc9afuNcqZ2D6KKKYBRRRQAUUUUAFFFFABRRRQAUUUUAFFFFABRRRQAU1l3DFOo&#10;oAgMAz149KBABzU9FFxWQzZ704DAxS0UXGNKgnNRmLJ61NRQBCsWBzSGHI64+lT0U7gRiMZyakAx&#10;RRSAKQjIxS0UAReWemeKBFg5zUtFFhWCkIzS0UDITCrHLfWlEWDk1LRQFhnlinAYpaKAEIzUJhy2&#10;c1PRRYLDFTHenbRS0UAMKZ70wx4XrmpqQjIpNX3FY4XxdLf22jySacSr9BtGTzVbwZdahfC6a9Zj&#10;tlAXcuOAB0+tdy8aOMMM05I0jO1Bir93ltY8yWBn9a+tKb5bbDhCMY7fSnrGFqQcUVJ6dhnlrTDG&#10;x71NRQOxAIAO9S7adRQJK2wgGKWikPAoGLRSA5oJI6UALRUYfLFcdKXcaBXFJpBwaSigVxc8UlFF&#10;NCbCiimkkU7CuOpCcDNN3U1m456UCeiuwMh7ComnwMkVmXmqW9gjTTOEVQSSxwOPfpivz5+Nn7d/&#10;gvw3bz6N8PkbW71o2XzYztgicqCpaQgA8N0XPIxwa9DLsrxOPqqjhoN+Z5mOzSjhYOVSav2PurxJ&#10;488NeErJ7/xDeQ2kSDJaVgo+uWwOlfl38cP29bvWbC60P4U2eYQSkl/MjPGcocCNQOTuPU4+6eO9&#10;fnt8Rfiv41+JeqHU/G19LdqGfy4+RGikllAUYGR0ye1cQpxB5dyWIVwTGCecA4B/2skjcRnnjIJI&#10;/ZMi8N6OEccRmD5nvbofA5hxPWxV6cPdj3Roa3q1/wCIdRGva7cS3NxOG3SOxL43bdoJywUDGFOB&#10;7dazY5owdki8BQWzgYwOf1OeOeelXbWzu9SvhY2sTTzysqwwxqAW3KUCogYktnoBnJ64r9CfgD+w&#10;R4l8WS2/iH4vl9L01iHGnrIVnc7ACr7ceWRkgkNu4xjnJ+wzXO8Fk9G9aSj2S3fkeLhcur46fJST&#10;fmfFPgD4PeO/i1q66P4FsHu2UfvJ1O2KLlRuaX7hxnIG7ccfdr9kPgB+w94H+HEdt4l8bD+1dbwH&#10;cN/qI2yWAVO+3cRkk5r6/wDAvw98H/DbQovDngywisbWIYCxrjOSSST1JyepJNdpX4rxHx7i80vR&#10;o+5T7Ld+rP0bKeFqGFipV1zS/D/gkMFvFbRiKEYUdBU1FFfBn1KVtEFFFFAwooooAKKKKACiiigA&#10;ooooAKKKKACiiigAooooAKKKKACiiigAooooAKKKKACiiigAooooAKKKKACiiigAooooAKKKKAP/&#10;0P38ooooAKKKKACiiigAooooAKKKKACiiigAooooAKKKKACiiigAooooAKKKKACiiigAooooAKKK&#10;KACiiigAooooAKKKKACiiigAooooAKKKKAMzV9G0vXrGTTdYgS4gkGGSRQwIPsa/M74zf8E8rDW2&#10;udd+F16un3TsXFrIv7g5PCrgMybR0xn6V+olFetlWeYvLJ+0wdRr8jzMwyfDY7/eIXffqfy2eM/h&#10;74++G2qNonjOxn06ZXwrOp8tgAPmV8EEZY5xnqckVwbwSzWwgnJaTkIehAGMDGeQwA/A5r+oz4i/&#10;DHwh8T9Ek0LxbaJcwuDjcOVPYqeoIr8nPjR+wL420C8m1P4aMNUsWczfZn/1yljjCnAzwcYJGBzX&#10;7Pw54iYbFfu8wfJPv0Z+eZrw3iMJJzoLmj+J+cWn6hf6ZIt9p1w0LwIfLkjkKOGyNjDHPG0DAwRj&#10;qa+6/hH+3v8AEfwfJFpHxARtcs0IBlTAnCtnGG4U7TgAY9q+G9X0nV9E1CTR9dtJbC5hDDyZUdGW&#10;TOGBD44469Kzv9I8suUXBOGVduAQT+I4H+ea+yzHKMvzalevBST2kt/lY8OhjK2Hlem7M/o/+G37&#10;Rvws+J9rA3hvWYXnkAZoHOyVCQMqUPIIJ9699in8xQ6HIIr+VHS9S1DSrmO70yV4LhAFWRSQyo3D&#10;Dgjr0GMV9+fB79vPxZ4LRdI+JEMms24c7ZotqTKGIyGU4DYyQCCO9fkmf+GtXDp1cufMuz3Psss4&#10;v5mqeL08z9uYpGYnNT5NfPXwp/aF+F3xbtEuPCepxmV0VzbzERyjqMbCc8bSMgY4zk173FPFIAVY&#10;HPvX5lXw1WhJ068XFrufbYbFU6yTpyuXAc0tQq6kZU5FLvHrWG250t2JaKjyaXJpXAfRRRTGFFFF&#10;ABRRRQAUUUUAFFFFABRRRQAUUUUAFFFFABRRRQAUUUUAFFFFABRRRQAUUUUAFFFFABRRRQA1yQhK&#10;9ccVnxXkctzJbI2XjCsw9A2dv54NaRqsIUV2kRcM2Nx+nSgCwOlLSDpS0AFFFFABRRRQA3avpRtX&#10;sKdRQKwUUUUDCiiigAooooAKKKQnAoAXGKa1Jk00uqjLHFAri0U1nVfvHGaCc9KaMx1FR7sGlZuO&#10;KYDieKAeMmoiwUfMcUwyKv3jQJuxI7HHFRMxDcc1najqllZWzT3UyRooyWYgDH1OK+CfjF+3T8O/&#10;BdxLonhF/wC2b1GCn7OV8kAMQcyk7ei/wg9RXfgcrxWOmqWEhzM8/GZrQwsXOsz71v8AVrSwjM15&#10;KIUUZLMQFH1JxiviT40ftufDzwIk2m+FbiPWr9Rylu4aNWzghpB8oPPTP59K/Lf4o/tIfFb4rztB&#10;rl6bawIUm0t2ZQ2R3OQT0OcYXrkHivnr7PctIiL8iIQBxjAAJA4wDzX6vkfhqo2r5jK/91fqz4XM&#10;uLqta9LDPlXc9s+Kf7QvxP8Ai27QeIr+T7LHu22kLFI1DHGMKd0hBGdzNx024rxmN5d/2dmyrAMT&#10;27nAP+c9abJBNHbLMiBJAvzdc9Oe/HNex/Cr4G/E34yajDH4M0yVbMsoa9ZdkCAsRk5PONrD5c4P&#10;XrX6NGOAyihz2VOPyPmIupjJcq95nh2ROyu7bWz3OOQOTgcjHTHJOeOea+t/gf8AsgfFf4wXEeoS&#10;2z6Po82Ge7uVMZYbhnyouGbOM5PGR0r9Lvgb+wt8O/hzDHq3jmOLX9XwCXkT9whAB+RGzyDn5ieR&#10;jIr7pihigjWGFQiKMAAYAHsK/Ms/8TG70MqX/bz/AER9rlXCMpJTx2i7I+ZPgT+yv8OPghAbrSYW&#10;vNRkAEl3c7XlJGeFIACr8xwB265r6fwB0oor8oxmNrYuo62Jm5SfVn3OEwdLCw9nQjZBRRRXKdIU&#10;UUUAFFFFABRRRQAUUUUAFFFFABRRRQAUUUUAFFFFABRRRQAUUUUAFFFFABRRRQAUUUUAFFFFABRR&#10;RQAUUUUAFFFFABRRRQAUUUUAf//R/fyiiigAooooAKKKKACiiigAooooAKKKKACiiigAooooAKKK&#10;KACiiigAooooAKKKKACiiigAooooAKKKKACiiigAooooAKKKKACiiigAooooAKKKKACiiigDyD4n&#10;/Aj4YfF+za18caYlw5GFnX5ZU4I+V/bJ4OR6ivym+N//AAT88X+EhPrXwylOq2ESl/s0nE4AGeGG&#10;1DgliBgeg56/txSEAjBr6LJeKMdlUk8PO8f5XqjxcyyLD42L5lyy7rf/AIJ/Kbrej6xoV0+h6xbS&#10;Wd5EWjKToVcbTzzx79SfWsredjmRGVNxK9RtI5xww6j6da/pp+JHwJ+GHxVsXs/GGlxTs/SUDbIv&#10;P8LDkHtkdjX5X/Gn9gbxT4ND3vw1kbWbRsBbdhtmTIOecFW5Gf4Ov1z+w5J4i4HHNUcVH2c31vp/&#10;wD8+zHhvFYGLqRSku63Pztsr2503Uo72xnkiuCxw8bNE6uAcchgQOSOT3719o/C79uX4qeBEjtfE&#10;Jh8QWijDLLlLjgAD96MjnA+8uc9e1fI2taDrXha9Oja/az2k6EhoXXBIDDjBAH3sDg4zWRJHEIi8&#10;wJByHPGMZ+YqOO+B19a+vxmVYLNadq8IyXft6M8WljKtBqdKTR+93wl/bH+FHxIK2Ul1/ZN9kD7P&#10;eYTOc/df7rYPHWvra21O0u4Vmt3VlbGCOhzX8qFxLHIok2Yc8twOQvXGADz3r3DwD+0r8YPhpEul&#10;eH9XlFuCj+RPtkjx3ALcrleMKRjAr8xzrwwbbqZXPTtI+uy3i2dO0cTr5n9JokBOAaeN24Zb8K/N&#10;H4af8FD/AADqlrbwfEOzm0i4J8t5UBltwyjJIYAEKBjqK+9vCnxD8IeNtNTVfDN9FdwSfdeNg3fH&#10;b6V+XZhkmMy+XLi6TR9fg83w+K+Cep39FVEuo2OAelSiUEnrxXmHpponHWnAjpUIcGhWGcmh6aGi&#10;ZPRSbhRkUDFooooAKKKKACiiigAooooAKKKKACiiigAooooAKKKKACiiigAooooAKKKKACiiigAo&#10;oooAKKKM9qACiiigAooooAKKM0UAFFJkUZFAXFoyKaTmoTJszgE4osK5KeTSUmcgUtBEmFFGcUmR&#10;VIQtRSLuG0rnHNP3e1BYYoHZjMKcFhz1oz3PFRtMiDLcZqpNqFtHlXOAvJPHHamlfYhzSLjFcE1S&#10;aQqxcMNvvXz98UP2n/hV8LkaHXdQQ3G3csEbBpGz935RzgkYGeM1+dPxS/4KD+MNetm0v4eWY0qK&#10;Un/S5CJJdoCkbI/ugtngkn8OlfRZZwpmGY2dGm+Xu9EeFjeIcLh048135H63+JvHfhPwnYm/8Sah&#10;BZw5A3TOqDk7Ryfevzu+Kn/BRTQNLWfTfhpp7ak+0ql0/wAsIY5AO0gEgHGfbvX5Y+LvHfifx9eH&#10;WfF9/cX7oGJ89gQhZmYlVAC/xAgYPGK5ku9wpbgtHkAKwYFQOffr/I1+n5P4Z4eglUx8+d9lsfI5&#10;hxXiazfsFyxPUviV8efih8WZHk8W6k/lbiUt4PkhAJGOScnp3PbNePxBfMYACNEwoOcEqvJ5/wCB&#10;Dv29sicEQqwuOFCnI9AeF5PYHjr3r274X/s+/Fb4zTrH4D0qV7X7wuroiK3AOD94j5uCpwATz0r7&#10;6csHlNDmko04+ttDwKarYqVopybPHC07jO0HnO0ZGWUAABVxgEd/XPI6V7B8L/gp8RvjHfi18DaQ&#10;86AqJLiVdkKA5YMzke2MAljmv1M+E3/BO/4ceGrWK++J0ra/fo6uEy0dtHtIbaEUjcM5PzcHPSvv&#10;rw/4d0fwxpUGi6JAlvbWyLHGiKAAqDaOntX5xnfidSinDLI3fd7L5dT6bAcG1KslUxb5V26nwP8A&#10;B7/gn14E8NJDrXxTkGuaiuGMPP2VW+U52tlmOQepwc9K+/8AR9D0jQLNdP0W3jtYVGAkahVHJPQf&#10;WtWivybMc3xWYTdXF1HJ/h8kfe4PLcPhFahBLz6hRRRXmncFFFFABRRRQAUUUUAFFFFABRRRQAUU&#10;UUAFFFFABRRRQAUUUUAFFFFABRRRQAUUUUAFFFFABRRRQAUUUUAFFFFABRRRQAUUUUAFFFFABRRR&#10;QAUUUUAf/9L9/KKKKACiiigAooooAKKKKACiiigAooooAKKKKACiiigAooooAKKKKACiiigAoooo&#10;AKKKKACiiigAooooAKKKKACiiigAooooAKKKKACiiigAooooAKKKKACiiigAprIj8OAfrTqKAOC8&#10;bfDPwT8QdLbSfFWnQXcTDHzoCR6YPUYPIxX5v/Fz/gnTaiGXVfhVqMisSp+xXGGQ9QcSH5h1HXPT&#10;3r9XaK9rK+Icblr/ANlqNLt0fyPIzDJMLjU3UjZ91ufzB/EL4O/EL4YX0jeMtNuLXDbRKuWi4+bh&#10;1zwAec4zz6V5o9iVx5SMyAsoTBI2gE4Jx1LAjPtX9Vut+HdE8SWMmm65bJcwSo0bq4yCrjDD6EcV&#10;8Y/Ev9gP4M+NVkuvDcZ0C7YMQ9soKbmOcmNjg8/zNfp+VeKMJtRzKFvOJ8bi+Da9N3w0+Zeeh+DK&#10;O9qTb3Q2gZyrKCMg/LgEYAGCDnnmtrRPEWt+Fb2PVPD99NYyxMsu+KTyjnPfHHI55HSvrT4mfsEf&#10;HDwRG9xpVtF4hs1yzNZnbKVGT/qm6EDoASO1fIOoaTq+jXj6dr9pNYXHH7udGjbCkjgOAcdORn1y&#10;M4r9Gwua5fmsL0pxn5f8A+axGExGFl+9TifbHw8/bz+L/hJY7fxOsPiG3TcpYr5TkDGCZB8jdOuM&#10;n1r74+HH7ePwV8ZBLbWbh9EuZScLersXHGD5gJQZz0zX4UNHFCH37iQNrcgkY7HByff379MtuHnt&#10;y1iIwhU7Qu5Mkk565PO3ng189mvAGXYy8oR5G+2i+47sBn+LoLlpu6Xc/qZ03xHpGs2yXelXEdxF&#10;J91kcFSCMggjjntW+jKwHFfy5+EPiH438D3CXvg7VrmwJYMqxOVQsrEkMpO05zxkd6+zfAP/AAUH&#10;+K/h2IWXjO0g1oRry8WIpjg4JxnaxzyQoACnPAr86x/hljqF3hWpx89GfT4Ti+lPSvCzP3F2YxUt&#10;fA3gP/goD8GvFDR2mvPNoszg5Nyo8rIZVwHUkkkt6dq+tPCvxJ8IeM7b7X4a1O1vo8lN0Mgb5h1B&#10;AJ5xzjrXxONyfGYNtYmk428j6bC5phq6ToyR6RkdKMis4TH7ynIx6VYjkLDNeZZnop3VyzuFG4VX&#10;MmDigyDpU8yHcsA5pagQ96k3GqC4+im7qN1OwXHUU0NTqQwopCcUm6gB1FHWigAoopAcmgBaKKQH&#10;NAC0UUUAFFFFABRTd1G6gLjqKbuo3UCuhcjpS+9RmlyaBcyHAg0tMHFLmnYOZC7hRuFMoosHMHWn&#10;bqbSE4osFxaKTNRs3NLmS3J32JaZtPXNM3nsaUSE01JMRIBilqsZW7Y4rOu9YtLNGad1XAPXj+dX&#10;GLk7RRFSpGmrzdka+7JpCQeBXgXjP9pD4S+Bcrr2s2yS5AESOHkJOeNqZP8ACeSMcda+M/Gn/BST&#10;w9aqU8EaNNekEgSXLLFG3bPBYjnseeelexgeHMfjZWw9Fv8AD8zycTxBgqGkql/Q/Tue+jtwfMPr&#10;+leS+M/jn8N/AcBm8T6pDbADoWy5JJAwgBZskEAAE8V+J3xF/bP+OPxBEwjvF0m2yf3NiNrAE4w8&#10;jksfqqivm691a/1bVGfU7hppnYkSvI5ctyQSWJ545BPfPevusr8Ma0/ezCXKuyPmsfxe72w0fvP1&#10;X+JX/BRvw9BDNZfDawmupypWK4nHlwnKkbgpwzbSRxxnBGRXwv8AED9p740fE1JLfWNcms7GRSDb&#10;aevlpKBg4cjDEeuSR7V4FOXZSRHmU8YZvm+XGT1IPOT09az0lfzDkokWWbPypjIIA9+AecdcdM1+&#10;i5bwZl2ASl7NSfnqfM185xWKd5TaLl2FuGa48/zJCCXfg5O7GMjqOhA6CpSikJ9nZikm3AbAOEO7&#10;HTuQcdePXmu58B/C34g/Eq8Fj4P0a71GR3G6SNTsVQAGDyOQinODjPHTvX3r8Of+CcHi+/Nvf/Ej&#10;UoLKHKl7W1y77OcgyEAbicfwkY47Ctcx4ly3LF7OtUV10W/pYzwmVYrFyfs4OXmfmzbwmUmC1UzS&#10;kgptG5jtJYbByQxz0QgnHGRxX1h8Kf2K/jN8RZY9QvLdtJsJXAM97xJ5ZdQxWLhs7CzANjnj3r9j&#10;Phh+zR8G/hNDE/hjRoDex9byZfNnJIAb52yQDjoOB2AFe9AAcDivzTNvEyrNuOW0+X+89/u2PssF&#10;wdtLGVL+S/zPij4R/sK/CH4a3EWr6yr69qEeCHuwDErBWU7Yh8uCG/izzzX2fa2dpYwLbWUaxRoA&#10;qogCqAOgAHAqzRX5tjcwr4ybq4qbk/M+wwuBo4WPJQgkFFFFcZ1hRRRQAUUUUAFFFFABRRRQAUUU&#10;UAFFFFABRRRQAUUUUAFFFFABRRRQAUUUUAFFFFABRRRQAUUUUAFFFFABRRRQAUUUUAFFFFABRRRQ&#10;AUUUUAFFFFABRRRQAUUUUAf/0/38ooooAKKKKACiiigAooooAKKKKACiiigAooooAKKKKACiiigA&#10;ooooAKKKKACiiigAooooAKKKKACiiigAooooAKKKKACiiigAooooAKKKKACiiigAooooAKKKKACi&#10;iigAooooAKKKKADrXmHj74NfDX4m2f2PxlpMF2AMBtoVx9GGCOea9PorWjXqUZc9KTT8jKtQp1o8&#10;lWKa8z8x/iX/AME2/BmrrLefDfU5tLlKjZBP++hyPqQ4zz/F/wDW/P8A+IP7I/xs+HbP/aOiTX8C&#10;L5izWGZI84I5UAFTkZI5GO+TX9HFBAPWvscr4/zPA2i5868z53GcKYWv71O8H5bfcfye3Vk9reNb&#10;XCeUw+Xay4ZcEc7WPGOev/6pnheSJovmdE+RWOOAo56EjPIxX9KvxG+Avw0+JluYfEWlWzuylTII&#10;1D4O3owGeNvrXxl42/4JueDdSR5fBGr3GlTMwZQw86Mc/NkN83T7uG69eK/RcB4n4PEQSxsXGX3o&#10;+RxvCOMpycaD5l3PxmuJzFuXYVAPmbByGG3IBB7Z61e0/XvEOg3cOsaVdT2VwpwJIZHRiSMAAoQe&#10;5HPpjpxX1/48/YK/aB8KLNPpcEeu28Z8wG0YCTbGvA8p9oOfRWJPQCvlHxF4K8W+C7p9P8T2F1YS&#10;o4UieNlGWJ53Hr1+907CvscLm+WZjC0KkX89fuZ4tTA18L/Eg016n0D4I/a/+PngGcP/AGq+pRhc&#10;GPUF35GRyCoDjgfl+v1b4N/4KV3CNDB450FmJ3GWWyb5Qo7qrE5PtuFflikkrrJbrypDdOMZ6fXp&#10;+tQpNLtAQYx9T8uK4cbwZlWMTvRSfdPX/IeHznFUNYT/ABP6BfBf7anwW8ahIm1I6fO2SYrlGjYc&#10;Z5OGQcdMOea+k9I8Z+GtZRZdJvYbhZAWUxyK2QPTBNfyyzu3zwxIORjgZxznDZ+laej+INb0SUHR&#10;bq4s5EDMGgmMRG45OAPp0/Wvkcd4V0Za4Oq166n0GE4wxMf4yTR/VpFKjLuRsg+lT76/nA8O/tVf&#10;HjwwYjp/iie4QYUJcssoKjthwP8Ad/CvoDwr/wAFE/inpcDReJbK21M5yHBMPA9dqkH2x3r5LF+H&#10;GZUtabUvmezS4xw7/iRaP3A3inA5r8v/AA//AMFHvBRRF8T6Ne2uSqyuhWUIc8navznAOeE6Cvd/&#10;C/7a/wCz74ijEz62dOduBHeo8RO0n+8McgZ6555A4r5nE8N5jh7qrRfy1/I9mhnuDqpNVEvXQ+yq&#10;XdivIdK+Mvw11q3N5pWs2tzGU8wGOQNhfzznkcYr0S11Kzu08yCQOO5BzXk1MNVp/wASLXqjup5h&#10;RqaU5p/M2SwNFUhMrAMCCD6GpfMGOTWNjq511ZZyRS7jVQyKO9G8NwSKS12HzeZa3Gk6VWBweDin&#10;BjjOaBcxOrUE44FVty+vNGR1JpX6WGpX6lrfRvqozLtzmmpJG6ghutULm8y9uNISTVTcnrSb1Hek&#10;w5vMt0VUEoPIqVW460BcmoqHJI4Oaj81hgZoBstUZxVYyYHz/nRvXjB60X7C03JywFJvFVGdA2Cw&#10;H401rmKPgsKqN2RKSjq2i9mnVyOpeLtB0pd1/dRw8E/OwHT64ryLX/2mvgp4diEmpeIbaMlgiqG3&#10;MWJIxhcntXVSwVer/Dpt+iOSpmOHpr3qi+8+is+lRmQV8A+K/wDgoF8DNGJTRbq61WUgsBawttyu&#10;RtZmx1I9D9K8M8Tf8FKVEPkeDPDskpBwZbyTy+DnBVU8zOepy3517WF4TzPE29nQfz0OGtxDg6e8&#10;z9bmfAznFZ811BGS0sgUL1z/AI1+DXif9vT47+Jo5I7CS10xG2hVhQs2MndlmOc4x90V4LrHxr+K&#10;PiiUT+IfEF+/BLBJSgxwScKcZ69a+lwfhpjquteaj+J4WK4ypwfLShzfM/oN8R/Gj4beE45Zdf1y&#10;1tfJXe6GRS4GCfujJPA6Dr+Ir5Y8af8ABQv4S6Hvt/DMd3rM/GxYYwiNk9d7HjAyfuk8dK/EW4ZJ&#10;hJdzljJuBduSwKqR8zHqGZQcdqpRxTtHh3YZfjd1GQeB7H1r63B+FuFprnxNVv8AA8uvxXiJL3Ek&#10;fpD4q/4KK/E3V3x4R0u20qPksLrMrADOcMCgB5Xqor5L8UfGz4r+OiW8Sa7dyLPgGJD5cZweBhMc&#10;deSe/evGI4b6RxuVcAAjJBYFunbPbk/rV5B+9VXyXbacEckE5x/Fk5PQ7s+lfXYDhrLcCr0qK9d3&#10;+J4OIzDEV3702yzJbA77h1Y7tzNuGecnO48EnBBHI61mTaa7qY9/KsobAG046dCRgclvwr2Dwb8F&#10;/ip4+8uLwpoF5cCXJSRk2xDABOC20Zxjq30FfX3gH/gm78UNYmW68c6pa6Rbl8tDEDPJt3cj+7yB&#10;nnuaMfxPl2Xq1eqr9lb9CsFleLxD/cxf3H5xJZywfNIp2A7WBHCnt/iPpXX+GPBvivxveLp3hrSr&#10;nUZXAI8mJ2BXkA7u2SQST2A7Zr9zvh9+wd8CfBHlz39m+s3CYzJetvBIB/g+6OvHHFfW2heF/Dfh&#10;i1Fl4dsILGIfwQRqg9OwFfCZn4pU0vZ4Gm5eb/q59LhODa9T3sVNR/Fn4lfDn/gnx8VfGl7Hd+M5&#10;IfD1lkll/wBbcbQ+AoXCquRkg5cdK++/hp+wV8B/AIjuNTs2127jxtlviHUYBBxGAE5yeoPbuK+2&#10;KK/P8040zPH+7Oryx7R0X+Z9VgeG8HhUly8z7szNK0XSNDtEsNGtorWBM7Y4kCKMnJwFAAyea06K&#10;K+VlJyd5M96MVFcsVoFFFFIYUUUUAFFFFABRRRQAUUUUAFFFFABRRRQAUUUUAFFFFABRRRQAUUUU&#10;AFFFFABRRRQAUUUUAFFFFABRRRQAUUUUAFFFFABRRRQAUUUUAFFFFABRRRQAUUUUAFFFFABRRRQA&#10;UUUUAf/U/fyiiigAooooAKKKKACiiigAooooAKKKKACiiigAooooAKKKKACiiigAooooAKKKKACi&#10;iigAooooAKKKKACiiigAooooAKKKKACiiigAooooAKKKKACiiigAooooAKKKKACiiigAooooAKKK&#10;KACiiigAooooAKw9c8NaD4ltfsWvWcV3H12yoGAP4g1uUVUZOL5ouzJnCM04zV0fG/xA/Yf+Cfjk&#10;yXiWTafdtyJbVjEc9fu8x/iUJ9K+QPGP/BNjxTFHIfBOuxzY3BUu1ZMgrgDfGx9wcx9u3Of2Hor6&#10;LAcXZngtKNZ27PVfieFX4ZwNXVQs/I/nN8Z/scftEeDFaOfSHvolYZntGEikscDC5VuAM/c9u9fO&#10;Oq6D4k8PzvYa9YXFjIdpZJ43XouNu4heCRk9sge9f1gEA8GsDU/CnhjWo3h1jTra6ST76zRI4b6h&#10;gc19jgfFPFU/95pKXpp+B41bgyOvsav3o/lJU3MCMyow3NiMEg5DnkD8uDUsU8yB40PQAI46HPy7&#10;eR3z1Pav6M/E37HP7OfieN1k8M2tm7JsDWgMG0dsKhCAj12180eJ/wDgmh8PLxd3hLVrrTmznEu2&#10;dMYxjBVW/wDHjX1mD8UcvqrlrwcPlf8AI8TFcI4un8C5vRn4zrKXDbVwwjJ3MemOCWYcHH8qW5Fx&#10;MrzlyVAwckAqTnk+uSBjHb9P0V8U/wDBNn4qaasi+Gdasr+EgsElR42LbenG4dcjnpnOK8P8S/sW&#10;/tIaErNHoQvWJLsbWRX98fNtJwPzI96+hwfF+VYjWNdL8DyauT4qnK06Tv6Hyuk9wHkktvkOzDFW&#10;2AcKFbgjJ9fc57V1Gk/EDxt4euhqGiareWvlchkmkA4wMfeAO0cZ79a0NW+E/wAVdBcDWPDOpWyg&#10;Byz20m0EkEDIBHGMfhXCzrdWMohvIfJkH3kdWyu4ZyynpwRx3z7V6yq4PGLRxkvVM5eWtSdrW/A9&#10;90n9qz48+HJGksfE08jAgAzrFKNiDkfOj5Of9oetesaP+3/8f9NiMV7JY37luHkgKke2I3UH8q+I&#10;vmniUxqdhcLtP3h29OcqAP1pkcM7sA2zGecjPfPQdfSuGtwtldfWdCL9DVZliabtCoz9I9J/4KT/&#10;ABFtZQ2v+H7ScYACRytEc+pyrYznjmvTtM/4KYaRKgTUfC90j4O7bLGwz7ZIOOvavyTJNw626JuV&#10;OMDO4/Lxn2OMj0qKN2zJJGQXjGCehIJxgAnsa8yr4f5RU19jb5nZDPsbDaZ+0mi/8FH/AIW3UCvr&#10;OnXsEm7oEDAAZ54Y/wAs13Gm/wDBQT9n+6tjJcTXMRBwQ0DkZYnHO3vg1+FKJK2UCDKgYC9SM4yT&#10;9acxiCs0eFfByBkDIYrn05zz6V59TwxyyXwuS+Z0R4px1rcy+4/e+0/b0/Z3uLlLWXUpIS2QWeCQ&#10;KpHYnGK3LX9tv9nK8kUxeIo1A43OkgUk9vu9a/n0/eqoV8KvJ5HJGMg8/L0qSQEFiyb2JK5P3Qeg&#10;46A4z71yT8LcBLapL70arizGLTT7j+gqT9tT9niJAf7fgLZHAV+/c/LjGfemR/tr/s7+aY/7fh46&#10;EI5yAAcgBc45H8q/n3JYRbjtbAPzEAcE9h7j1Hr6CqkUySMFmVW2ErtXg5xgEHv688dqP+IV4P8A&#10;nl+Ba4sxdr3X3H9DS/to/s8urvH4gtyI8bhhs4yBwMc9f880xv21v2d0QSt4giO7BGEfheOcbfce&#10;9fz9QzosbRiNdyEbTjkY5PJJByQAcAZBwQRxVUTKMRso+TDgHqSefmIIGME8dql+FeD/AJ5fgTLi&#10;7FrZr7j9/pf25v2bYg2/XeAQM+TKc55yMLWF/wAN8/s94xDfXDkkj/j3frjd/d7YxX4QJbNcgv5T&#10;ERKHbqcIp25bGcAZAzSDzEt3UHZzGwzjkkc8/wAqqPhZgFvOT+ZMuK8dLay+R+4d3/wUM+BkYHki&#10;9l34wywnGD0xkA815tqP/BSfwTBfmLStEvZoVUbmYorMSVHA3YGPmBzyT04r8f1dmJDs2DgDgAbM&#10;8H2znimxxMFwqb8/MBgnI7e4K+vr+ddlLwzyuLvJSfzMpcTY6WjnY/VG/wD+Cl1xJI66X4cbBBMZ&#10;e4HYHAYADkbQDyeT+fk2o/8ABQ34wXgP2Ozs7Z8di8hXG4EYyq9fY49a+ClU8xtyPMzKw6hcgbiD&#10;jklsdKfiXBcgCTgvtU8KBz2/E9cgivUo8DZRRf8ABv6s5Kmc4yp8Uz661z9tz4/axBm31GCwUDGY&#10;IlJ5GcHPsOvHfvXj+tfHz41a3GsN34o1BghX92knlgEnnkHkdgCGxXm771x5ww0S/wAXJ4G7gHkZ&#10;yM8cnJrOkaWGcBVZflwBtIJz09up4+lenSyHL8PrSoRX3fqcf16vJ2cm/mX7rWtR1PdNqd7NMskb&#10;MHeRsbgNnAbPBA9zkdeTVCC4ENx59sxHLBSDnqORwv5cAY6mtLTtA8TazJ5GhWE1+4O4pbxySbmB&#10;xyFHU8gE84Oc16R4d/Z7/aA8VSiHR/CmoO5H33hMSruXKkmUgjHQ1vPF4DB6zlCHzRpHD1K0vcVz&#10;xwMzn5GYpt80Y5wW5AK9MjHapvKlx8mSmS24nAb8enB46190eFv+Cfv7RGrPG2ppYadCziQiaUsV&#10;yP7kYAHTHykEdjXsugf8EzvFUlwJPFPiK3CnG7yI2Y9RnlyD0Geox2rx8TxzlOHv+/TflqdSyTGV&#10;NIUnY/LqORZIGlz8pGAS4XGeCR1BwOmB171NcyS25AllVfMU7AcklOBggndyqn+LB9Oa/djwh/wT&#10;4+B2iQq3iKO51afA3tNM4UkEN91SMfNzyTX0h4X+APwc8HS/aPD3h6zgl4/eGMNJx23tlsexOK+X&#10;xvinhI3WHpOT+5HsYXg/EzSdSSivxP51PC/wn+KHjjYPC/h6+vI2UtuSF0QgkdJHwMDsQfc9TX09&#10;4J/YI/aA8WBZ9aS30KEhVH2h98hXb02xZAwuFJJ6547V+80VtbQII4I1RV6BQAB+VT18ljfE7MKq&#10;th4KH4s9mhwbRi71qjflt/mfmn4G/wCCbXgXS3ju/HGs3OouDloIFWGIkMCOeWI4wc9QfXk/X3gP&#10;9nP4NfDdF/4RfQraORRjzZF82U8k/M8hZjyx6njoK9uor4/HcQ5hjf8Aea8mu17L7loe/hslweG1&#10;o0kn9/5kccUUKCOJQqjoAMCpKKK8Y9QKKKKACiiigAooooAKKKKACiiigAooooAKKKKACiiigAoo&#10;ooAKKKKACiiigAooooAKKKKACiiigAooooAKKKKACiiigAooooAKKKKACiiigAooooAKKKKACiii&#10;gAooooAKKKKACiiigAooooAKKKKACiiigD//1f38ooooAKKKKACiiigAooooAKKKKACiiigAoooo&#10;AKKKKACiiigAooooAKKKKACiiigAooooAKKKKACiiigAooooAKKKKACiiigAooooAKKKKACiiigA&#10;ooooAKKKKACiiigAooooAKKKKACiiigAooooAKKKKACiiigAooooAKKKKACiiigAooooAjkiilGJ&#10;FDD3rjda+G/gPxEpXXNJtrsEbSJYw2R75rtqK0p1Z09YSa9DKpQp1P4kU/VHzlr37JX7PPiJg994&#10;YtEZRtBhXyjjOf4CK8s1P/gn1+zvfxlYLO6tWPRo52JXr03bvX9BX3BRXo0c9x9H+FiJL/t5nFPJ&#10;8HP4qS+635H5pap/wTK+FNxJu0vV9QgUjlXaN+fX7gPXn61w+qf8Ex4/LddI8UyAkk5liByDzyFZ&#10;c5PXpX6y0V6lPjTN4W/2hv1s/wBDiqcM4Gf2LfNn4j3/APwTY+K6zu1hrNiRnAJjZNw9cKW6+5rk&#10;pv8AgnJ8cd5t4prAxqV5DyDcCORgrxgjrznNfvLRXpQ8Rs2irc6fyOKXB+Ebum1/XofgVP8A8E+v&#10;2h7KHy4bazn5I3LcEH8tvTA7+tY7/sM/tH+YCNHjmYYH+vVMjBBG5tv1zX9BtFbx8S81S15fu/4J&#10;nLgvCN3Upfh/kfzwXX7DH7SRAK6BkjpieIn6ZLDgdqor+xB+0sTk+GmySzZ86EEH67+c1/RbRWv/&#10;ABE/M/5Y/c/8yf8AUrC/zy/A/nfj/Yj/AGmonCR+H8b+MmaEgEYOT8/APSr0n7C37S7YRtDjxglw&#10;tzEOenBzzX9CVFS/E7NOij9z/wAwXBOE/ml+B/PvbfsE/tHyFQ2l2yFX533CdhwRww789c1vwf8A&#10;BOn4+TKqXJsI1Ugn98zZLY5GE/h9K/emis5eJeavbl+7/gmq4Owi+1L8P8j8LbD/AIJx/Gi6H2q5&#10;vrOCRTxku3OcE4wOMdB+ea7nSP8Agmh40u5v+Jx4gtYIwGPyQOzZJB6lgMZzX7M0VzVfEPN5qyqJ&#10;eiKhwfg0/ebfzPy20n/gmP4Uj3rqviO72FsqsEca4GQf4gecjrXommf8E4Pgfaoo1G61C8YdS8qq&#10;DnB6Ko/iyR/vEdMV+gtFeZV4wzaorPEyt5aHoU+HMBD/AJdJ+p8caX+wf+zfprh20drnGMedK7fy&#10;Ir1zw7+zn8D/AAqqjR/DGnqytvDvCjtu453MCe2frXtdFeXXzfGV9K1aT9WzspZVhKTvTpJfIyrH&#10;QtF0yIQadaQ26L0WNFUD6AACtWiivPlJy3Z2xio/CgooopFBRRRQAUUUUAFFFFABRRRQAUUUUAFF&#10;UL/U9P0tI5NQlWETSLEhbu7nCqPc9qv0AFFFFABRRRQAUUUUAFFFFABRRRQAUUUUAFFFFABRRRQA&#10;UUUUAFFFFABRRRQAUUUUAFFFFABRRRQAUUUUAFFFFABRRRQAUUUUAFFFFABRRRQAUUUUAFFFFABR&#10;RRQAUUUUAFFFFABRRRQAUUUUAf/W/fyiiigAooooAKKKKACiiigAooooAKKKKACiiigAooooAKKK&#10;KACiiigAooooAKKKKACiiigAooooAKKKKACiiigAooooAKKKKACiiigAopFZWGVOe35UtABRRRQA&#10;UUUUAFFFFABRRRQAUUUUAFFFFABRRRQAUUUUAFFFFABRRRQAUUUUAFFFFABRRRQAUUUUAFFFFABR&#10;RRQAUUUUAFFFFABRRRQAUUUUAFFFFABRRRQAUUUUAFFFFABRRRQAUUUUAFFFFABRRRQAUUUUAFFF&#10;FABRRRQAUUUUAFFFFABRRRQAUUUUAFFFFABRRRQAUUUUAFFFFABRRRQAUUUUAFFFFABRRRQAUUUU&#10;AFFFFABRRRQAUUUUAFFFFABRRRQAUUUUAFFFFABRRRQAUUUUAFFFFABRRRQAUUUUAFFFFABRRRQA&#10;UUUUAFFFFAH/2Q=="/>
  <p:tag name="ISPRING_PRESENTERDATA_0" val="Tmd1eeG7hW4gTMOqIEjhuqNv||||ezM2OTExOTY4LTI3RjYtNDFEMi1CNTBELUVBQjE5RjQ3MUVCOX0=||SVNQUklOR19QUkVTRU5URVJfUEhPVE9fMA==|MQ==||SVNQUklOR19QUkVTRU5URVJfUEhPVE9fMQ==|"/>
  <p:tag name="ISPRING_PRESENTER_PHOTO_2" val="png|iVBORw0KGgoAAAANSUhEUgAABcEAAAXJCAYAAAC5ftUUAAAACXBIWXMAAA7EAAAOxAGVKw4bAAAK&#10;T2lDQ1BQaG90b3Nob3AgSUNDIHByb2ZpbGUAAHjanVNnVFPpFj333vRCS4iAlEtvUhUIIFJCi4AU&#10;kSYqIQkQSoghodkVUcERRUUEG8igiAOOjoCMFVEsDIoK2AfkIaKOg6OIisr74Xuja9a89+bN/rXX&#10;Pues852zzwfACAyWSDNRNYAMqUIeEeCDx8TG4eQuQIEKJHAAEAizZCFz/SMBAPh+PDwrIsAHvgAB&#10;eNMLCADATZvAMByH/w/qQplcAYCEAcB0kThLCIAUAEB6jkKmAEBGAYCdmCZTAKAEAGDLY2LjAFAt&#10;AGAnf+bTAICd+Jl7AQBblCEVAaCRACATZYhEAGg7AKzPVopFAFgwABRmS8Q5ANgtADBJV2ZIALC3&#10;AMDOEAuyAAgMADBRiIUpAAR7AGDIIyN4AISZABRG8lc88SuuEOcqAAB4mbI8uSQ5RYFbCC1xB1dX&#10;Lh4ozkkXKxQ2YQJhmkAuwnmZGTKBNA/g88wAAKCRFRHgg/P9eM4Ors7ONo62Dl8t6r8G/yJiYuP+&#10;5c+rcEAAAOF0ftH+LC+zGoA7BoBt/qIl7gRoXgugdfeLZrIPQLUAoOnaV/Nw+H48PEWhkLnZ2eXk&#10;5NhKxEJbYcpXff5nwl/AV/1s+X48/Pf14L7iJIEyXYFHBPjgwsz0TKUcz5IJhGLc5o9H/LcL//wd&#10;0yLESWK5WCoU41EScY5EmozzMqUiiUKSKcUl0v9k4t8s+wM+3zUAsGo+AXuRLahdYwP2SycQWHTA&#10;4vcAAPK7b8HUKAgDgGiD4c93/+8//UegJQCAZkmScQAAXkQkLlTKsz/HCAAARKCBKrBBG/TBGCzA&#10;BhzBBdzBC/xgNoRCJMTCQhBCCmSAHHJgKayCQiiGzbAdKmAv1EAdNMBRaIaTcA4uwlW4Dj1wD/ph&#10;CJ7BKLyBCQRByAgTYSHaiAFiilgjjggXmYX4IcFIBBKLJCDJiBRRIkuRNUgxUopUIFVIHfI9cgI5&#10;h1xGupE7yAAygvyGvEcxlIGyUT3UDLVDuag3GoRGogvQZHQxmo8WoJvQcrQaPYw2oefQq2gP2o8+&#10;Q8cwwOgYBzPEbDAuxsNCsTgsCZNjy7EirAyrxhqwVqwDu4n1Y8+xdwQSgUXACTYEd0IgYR5BSFhM&#10;WE7YSKggHCQ0EdoJNwkDhFHCJyKTqEu0JroR+cQYYjIxh1hILCPWEo8TLxB7iEPENyQSiUMyJ7mQ&#10;AkmxpFTSEtJG0m5SI+ksqZs0SBojk8naZGuyBzmULCAryIXkneTD5DPkG+Qh8lsKnWJAcaT4U+Io&#10;UspqShnlEOU05QZlmDJBVaOaUt2ooVQRNY9aQq2htlKvUYeoEzR1mjnNgxZJS6WtopXTGmgXaPdp&#10;r+h0uhHdlR5Ol9BX0svpR+iX6AP0dwwNhhWDx4hnKBmbGAcYZxl3GK+YTKYZ04sZx1QwNzHrmOeZ&#10;D5lvVVgqtip8FZHKCpVKlSaVGyovVKmqpqreqgtV81XLVI+pXlN9rkZVM1PjqQnUlqtVqp1Q61Mb&#10;U2epO6iHqmeob1Q/pH5Z/YkGWcNMw09DpFGgsV/jvMYgC2MZs3gsIWsNq4Z1gTXEJrHN2Xx2KruY&#10;/R27iz2qqaE5QzNKM1ezUvOUZj8H45hx+Jx0TgnnKKeX836K3hTvKeIpG6Y0TLkxZVxrqpaXllir&#10;SKtRq0frvTau7aedpr1Fu1n7gQ5Bx0onXCdHZ4/OBZ3nU9lT3acKpxZNPTr1ri6qa6UbobtEd79u&#10;p+6Ynr5egJ5Mb6feeb3n+hx9L/1U/W36p/VHDFgGswwkBtsMzhg8xTVxbzwdL8fb8VFDXcNAQ6Vh&#10;lWGX4YSRudE8o9VGjUYPjGnGXOMk423GbcajJgYmISZLTepN7ppSTbmmKaY7TDtMx83MzaLN1pk1&#10;mz0x1zLnm+eb15vft2BaeFostqi2uGVJsuRaplnutrxuhVo5WaVYVVpds0atna0l1rutu6cRp7lO&#10;k06rntZnw7Dxtsm2qbcZsOXYBtuutm22fWFnYhdnt8Wuw+6TvZN9un2N/T0HDYfZDqsdWh1+c7Ry&#10;FDpWOt6azpzuP33F9JbpL2dYzxDP2DPjthPLKcRpnVOb00dnF2e5c4PziIuJS4LLLpc+Lpsbxt3I&#10;veRKdPVxXeF60vWdm7Obwu2o26/uNu5p7ofcn8w0nymeWTNz0MPIQ+BR5dE/C5+VMGvfrH5PQ0+B&#10;Z7XnIy9jL5FXrdewt6V3qvdh7xc+9j5yn+M+4zw33jLeWV/MN8C3yLfLT8Nvnl+F30N/I/9k/3r/&#10;0QCngCUBZwOJgUGBWwL7+Hp8Ib+OPzrbZfay2e1BjKC5QRVBj4KtguXBrSFoyOyQrSH355jOkc5p&#10;DoVQfujW0Adh5mGLw34MJ4WHhVeGP45wiFga0TGXNXfR3ENz30T6RJZE3ptnMU85ry1KNSo+qi5q&#10;PNo3ujS6P8YuZlnM1VidWElsSxw5LiquNm5svt/87fOH4p3iC+N7F5gvyF1weaHOwvSFpxapLhIs&#10;OpZATIhOOJTwQRAqqBaMJfITdyWOCnnCHcJnIi/RNtGI2ENcKh5O8kgqTXqS7JG8NXkkxTOlLOW5&#10;hCepkLxMDUzdmzqeFpp2IG0yPTq9MYOSkZBxQqohTZO2Z+pn5mZ2y6xlhbL+xW6Lty8elQfJa7OQ&#10;rAVZLQq2QqboVFoo1yoHsmdlV2a/zYnKOZarnivN7cyzytuQN5zvn//tEsIS4ZK2pYZLVy0dWOa9&#10;rGo5sjxxedsK4xUFK4ZWBqw8uIq2Km3VT6vtV5eufr0mek1rgV7ByoLBtQFr6wtVCuWFfevc1+1d&#10;T1gvWd+1YfqGnRs+FYmKrhTbF5cVf9go3HjlG4dvyr+Z3JS0qavEuWTPZtJm6ebeLZ5bDpaql+aX&#10;Dm4N2dq0Dd9WtO319kXbL5fNKNu7g7ZDuaO/PLi8ZafJzs07P1SkVPRU+lQ27tLdtWHX+G7R7ht7&#10;vPY07NXbW7z3/T7JvttVAVVN1WbVZftJ+7P3P66Jqun4lvttXa1ObXHtxwPSA/0HIw6217nU1R3S&#10;PVRSj9Yr60cOxx++/p3vdy0NNg1VjZzG4iNwRHnk6fcJ3/ceDTradox7rOEH0x92HWcdL2pCmvKa&#10;RptTmvtbYlu6T8w+0dbq3nr8R9sfD5w0PFl5SvNUyWna6YLTk2fyz4ydlZ19fi753GDborZ752PO&#10;32oPb++6EHTh0kX/i+c7vDvOXPK4dPKy2+UTV7hXmq86X23qdOo8/pPTT8e7nLuarrlca7nuer21&#10;e2b36RueN87d9L158Rb/1tWeOT3dvfN6b/fF9/XfFt1+cif9zsu72Xcn7q28T7xf9EDtQdlD3YfV&#10;P1v+3Njv3H9qwHeg89HcR/cGhYPP/pH1jw9DBY+Zj8uGDYbrnjg+OTniP3L96fynQ89kzyaeF/6i&#10;/suuFxYvfvjV69fO0ZjRoZfyl5O/bXyl/erA6xmv28bCxh6+yXgzMV70VvvtwXfcdx3vo98PT+R8&#10;IH8o/2j5sfVT0Kf7kxmTk/8EA5jz/GMzLdsAAAAgY0hSTQAAeiUAAICDAAD5/wAAgOkAAHUwAADq&#10;YAAAOpgAABdvkl/FRgAbooxJREFUeNrs/UmQpGl+3/l9n3ff/PXdPdbMjMysfekF6K4GCWBINmmm&#10;EY0AZSOZpu/guecq8jQyI05zAHTRgc3rtEwmmXHA0UgysCESJIEuAN1dXZW15Ra5xOYRvvu7rzq8&#10;ntlV1RsJgJhG4fm0ZUdGePj2ukek1+/5++8RdV0jSZIkSZIkSZIkSZIkSZIkSZ9HijwEkiRJkiRJ&#10;kiRJkiRJkiRJ0ueVDMElSZIkSZIkSfqFd//+/ZE8CpIkSZIkSdKfh5B1KJIkSZIkSZIkSZIkSZIk&#10;SdLnlZwElyRJkiRJkiRJkiRJkiRJkj63ZAguSZIkSZIkSZIkSZIkSZIkfW7JEFySJEmSJEmSJEmS&#10;JEmSJEn63JIhuCRJkiRJkiRJkiRJkiRJkvS5JUNwSZIkSZIkSZIkSZIkSZIk6XNLhuCSJEmSJEmS&#10;JEmSJP1C+f3f//335FGQJEmS/rLIEFySJEmSJEmSJEmSpF8oBwcHvyWPgiRJkvSXRdR1LY+CJEmS&#10;JEmSJEmSJEmSJEmS9LkkJ8ElSZIkSZIkSZIkSZIkSZKkzy0ZgkuSJEmSJEmSJEmSJEmSJEmfWzIE&#10;lyRJkiRJkiRJkiRJkiRJkj63ZAguSZIkSZIkSZIkSZIkSZIkfW7JEFySJEmSJEmSJEmSJEmSJEn6&#10;3JIhuCRJkiRJkiRJkiRJkiRJkvS5JUNwSZIkSZIkSZIkSZIkSZIk6XNLhuCSJEmSJEmSJEmSJEmS&#10;JEnS55YMwSVJkiRJkiRJkiRJkiRJkqTPLRmCS5IkSZIkSZIkSZIkSZIkSZ9bMgSXJEmSJEmSJEmS&#10;JEmSJEmSPrdkCC5JkiRJkiRJkiRJkiRJkiR9bmnyEEiSJEmSJEl/E92H0W24vA+jHI50OK7BrcDV&#10;4DKHkQHHUVl/zVLFezW4AHnNyBAcFzUjU3BcAyWMXoDj4+35FQhrQDSnuSWMnn09h3Gec5TCURTx&#10;lqZzWVW4psZxy+JfP7ueqsS1Vb5bbT/fnvemAoEGly/A8bP7cLfmCAEvwvFdOHr2/WxvQwVuXYMQ&#10;zdcVCI+2p0uSJEmSJEnS552o61oeBUmSJEmSJOlz48FsNtpsNl9vd/u/t16vf+MLh/vfBvhgMnvr&#10;1XH/bYD/ePfBv2jfuvl/i6LoLcMwju/fv/8/3rx5k6urK0ajEUII4jjGsiwmkwntdhtd19E0jcVi&#10;gW3bLGZrxuMxdV0TRdG3Xdv6A03TLtM0/Z8URcFyLFarNXlZ4bouKAphGJLmGZpq8vB0xuXlJTu7&#10;I9I0pdNqcfP6HutNQKvlMb+6YjweEoUhmqZhGAar1QpN09B1/Xd7nvmtp0/PvzUajX67qir3fHLx&#10;O91u91u6rl9eXFz8zvXr17m6uqLT6aDrOmcnpziOw3jcZbmM/lmdhliWdcd2zPcWi8U3HMt+27Ks&#10;95aL2Tf6/f63yix3AW477qV8VkmSJEmSJEl/nckQXJIkSZIkSfor87DEvakSfpQVr79saHcA7ueM&#10;butcvh/zdcUgqEWTFycVb8QZb1kWd+KU14UKecaoqBm1Xf51FPFWz+FfrnP+0WLDN7wW35mv+UZZ&#10;Q17BbAFsx7G7XcgyWK3AMmE4hJNL8FyoBLzzgw03brYQwMUFpGmJ56kAtFswmdQcXRdcXoJtQhzD&#10;wQHc/bhiPptxdDRkOk3YbDZcOxwymyUEQYSqquzstrGs5vZsNhHvvPsu/X6fq3WKaZqMhwOqqsIw&#10;VW7sd1itM8LVmnCzYTQagajQdZ2Wa3F6eo7neSwWC1quhWEYvPhKh/kcorTi5k2FMIOqAtuGszNo&#10;eTCd5iymM774xR0sCxZXoOswGoFpwnwObR+KAu7eC/nS6y5xAkkItgPDHscKhMGK11UN9sf8d6rg&#10;Mkl4vYCRZ/EHOlyultU/KqJkdDB2/slNlfBuzBEm1ApuCW4ONwGqCtdW+K5SE+qCSzmVLkmSJEmS&#10;JP2XJENwSZIkSZIk6b+4H14uvvGFUffbH8XZ60mevaGqamip5nsXFxf/3HLsO6bh3gmS+O/FeflN&#10;FIFue4RxzHy1wWl5BJuEVtvn6nKOomv4vs9yesH169fJ8po7H92l3RlQqzqX0yXz1Yb3P7zHV375&#10;a7T8Dt///vfxfR9VVVnM5ywWCxZhzXCwQ5KntLwOcZpwdbkgjmOKoqbb7TIajVgtFiRJQp7GZFmG&#10;pgiEEOzu7vPeux8QRxGWZTGdTtF1Hcf22NnZ4eTkDFVV6Q9GHN+/D0XBwQsvkJclk8kENJed/X2K&#10;LGW1WmFaGqKoSNKAvdGYMs9xHIfZ/Io0TSmylDRNefPNN+l0Orz9x/8Bz/PoDQdMp1NMx+bmzZs8&#10;OT8lyzIsy6DT6XB04wbHx8ekUczBwQGr1YoXjm6R51PSNOXk5AwhBLduvsB4PGa5mnN1dkHLdzA1&#10;gWWr7I567O/2sHSVmhxbV9gd+8RxzOPTEzqdDq5tEs6WHI53qbPid6sic1VVDQtVfDPOU8Iio65r&#10;fN/j/v373DzYY280Jk2T/y5ab96ybO3OV/rd3wa4HySj254lJ9AlSZIkSZKkvxQyBJckSZIkSZL+&#10;XN6p+UZV4qoQpilHqko4n5W/ZZnqe90u/1JRCeZrfst2uXPno/J3dvfUO4s5ry9WGbdeMghKeOcH&#10;ObanY1mwDCAKUyzP5No1iHO4fw+sFlxdxox2bBZzEAo8fPCEvDApcsjqnHt3j1ksl3h+j2A6o3/t&#10;JpswJktTBHB4eEiR5Zzduwe6yq/9V3+Hi/tnxFHOyYcfMLr9ClfzGaDS6XZZTJdQ1+xfv87F2SmO&#10;YbKZXqI6DmUSoVsWuq4RhSHtToeqqqjr5nqW8xWdTocPP/oIioJ2f0gcx2RZwWA0Io5jwvUaCpPD&#10;27eZz6aEyyVuxycNI4Qo2RkMmUzOybIM09B5+eWXKYqC9999F90yUBSFNN7w0ptvYtoWH374IULX&#10;cF2XxWZFp9ulqgriOMbUdIL1GtKMwf4+SRQRnJ9Dy6a9s4OuG8RxjOu6JEnC+vIShKAzHqArFcFm&#10;SZlG1HWBqYHnOVi2jtuxAKg1hV/7tS/T8eHd758xcGzml1fcfuGIa9d0LB9WEZxd5QRBwGq14B/8&#10;g5tYKdQFpCm0fLAsKLNmeH/Q4W2hQB4zKsp8pFR56HnOdwYtfreAsQEPjYLjm9qPJsgfROXolqPK&#10;4FySJEmSJEn6MTIElyRJkiRJkv6THAehWxSMhCbC5WLzjZXd+kYSF285pkWaFniew+NH54yGu3z3&#10;u3/G4fUjFN2kQuH7797Bb3fRNRvbtZgu11ysEt794Qd4bZ80TUmKjDBI0CwT121Tqwrv3/kYp+1S&#10;lYJ2t8PkYobf9phfLmh1D9isIsyWjd/qsQoCBoMdwjRjtdjg+h3CxQLFMKiSBBZLrMNDVFUQXk3h&#10;bEn/xdcoqhJNtVisV+zvX+P84oIiTFFsGwDfc1nPFxwe7nN6ekq75TZh82KO4zisVisURaEoSrLV&#10;CnQL07bRDYNgsUCzXYbDIfPlmqIoKIMAq9slTTV2d3dZLuZEQYDjOSRBiKJUqDVomkIURdRxhLC2&#10;gXOec+P2TYQQHD+63/SeFDmi1WL38IAoiqhUQZIkuK5NFEU4ZlObslmtieMYTVEwDIOYgqoo0E2L&#10;oiioq4pev4/jOJzcu0dnd4Rn6yzmV6ThGsNQcUwVXVfJ8hjDbepiZuslWZqiawJR1ux12iRBiKYL&#10;2u020/WUUoHh3hBd11mvl9i2TVfJ8GyTTqdDlkeoKuyOeuztD9kZdPFaJh1PwzAhWIZkWYqoc1ab&#10;JYc7e2TT2bGlG+8Zln7c9zvf0g31+KathA83iUtRUZTJ6MVB71j+5EqSJEmSJEkyBJckSZIkSfob&#10;5LjM3SNVD++V1dFaUX6jrqAsGWkal1nBUVniqiahgDBKeCvPuKkYhNSwing9S0HR4PGjDZrXIgxB&#10;UWC5qFEQ3P34MTduXOf9Ow8YDPfIs5rVJuLP3nkPRdfJ0grVMBmPx6zikNlshu/7CCGIkpSqVMiK&#10;vKkR6fdZzDfUAhSh4/s+s9kMy2pCWxcDVVWZLpZ4nke70+X00SNMz6csS9544zV+8P13gJKvfPHL&#10;nJw+YT654uBwD4Cz6Jhut8vVdE6eFlBktEd7hGGIY/usF4vtUasA6HTbBEEAZYFt22wWKxzfpyxr&#10;0iTZTl9XZElOEob0hzvMZjN03UDXdaL1GsNx0HUd22ohFBtFUYjDiDiOUalJ0xTT0BBC4FgmeZ5j&#10;GTrD4ZDFcsbZ6SmariOEYDC+Rr/f5/TsjLquEYbG4vQUY9AHwLZtVmdnIAROvw9lc286fps4jskL&#10;KMsSRdcoioI0TdF0neGo30yQ6xqqqjKbTyAvMUydNIioKTEMgzDfoJgGfqeNZVmYusFmsWR+eoal&#10;G0CFaZqUqiCnYu/6PnEcc/H0KTdu3OTiZEYSxwyGA2xHJ80C1ps5lqlQVim6VjAa9XEclarKOby2&#10;y97+GF3XeeuXNKZn4BigGRAswHHBd2E5h5dvw/QSVJqe80GH38sLxm2X31M0Ql1wbOu8JyAsKkYa&#10;XKoKoewmlyRJkiRJ+nySIbgkSZIkSdLfAA/jwM2L6kjoWlhVlbvYRL81LYxvmoYD1KRpwflkQpZV&#10;tLodup0B8+WG5WJDgcDQHZbhhtUyIMlSTk8mpGJAUUAch5yeTLAMh7sfP+T117/Ak8dnLOcbhGqh&#10;GTa1auC12xQ5pEWJaZoEWYKmaRiGQVEUZFmO7bSJ5zPQNNxejyjMqLMUs9Wlrmuy1Qqt1cIwDKLz&#10;Gd3hkFUQomka7U6X+XyOYVjE0ynOcAiAIipszWC9WaJWUFMSr1aouwoAhmmjKDq2azN9+ATh++zv&#10;XWc+n2PbNrOzEwZ7e0wvzqCugZrDa9d4+vE92ru7OI7H+aNHdMZj2u02Tx49xbZtsrSgiCJ016Pd&#10;blMUBVVVsZ7NAB1htKg3G4TroWkaRZpgGAaKqImnU+xetwnPgw1FlkGVc3B0hK7rhGFIURvkec7m&#10;9BRrPMb0HJIkwXBsNpsNuq7TbrcRgKIoZHHG4uICdAPXdckLyNIUxdC3k+wFumFgWs3ld/wWQRBQ&#10;lAm+7VLVJUWcohsqdV2zSVfojk1ebjtNhAJVjVqUdFo+83nTkV6qgrIqMNouvu8zvbiAsobKxLZt&#10;DEMnTjZkyRqUktG4RxityNIV/X4H04TT0ycUWYjpmqRxjGPpDNsGr774En6nxemjJ6RZzFe+/AVu&#10;Hd1AlBlXkws0UdHrdRh0fMoqx9IMKkps3cCzK3QVhAqmCo5r/qYuqodQo6v15S1DdpJLkiRJkiR9&#10;XsgQXJIkSZIk6XPiGFyADI7ChK9VCm4Jo03M17OCo6JiVCmQ53ByBqEFmgpCwGQCDx+dUlUKumEx&#10;6Hd5/+NHnJ1NyKoaz+0QpxnTqwXRcgGqimPpVGmOoihEYcJgOGT68UO+9Hf/PidPz9mEEVUpUAyd&#10;ogDdNFEUg3CxwO71iM+ntHs9yrImSRJEVXN0dMTdj+9hOw67471mA8tFU59Rl6CqKp1Oh/l8TlHG&#10;CCHodLvMZjNUVWd/f5/jjz/E7XYJgzWKolClIbphcXhtl+XVDNexUFWV8zwnTXL8Tof16SnX3nyD&#10;+WxNsFyhGAZ1XWMYBipNvUi/12WxWODZFsv5nMHOIbPZDMqK3d1dptMpAAoqZVmSxymW52HbLour&#10;K1yvxf7+PmmaEoYhlZ0yv7pCtwyEEGSbDXa7ja6rrGczFE1vboOuUdc1mqbheR6z2YwySej6uxRF&#10;QV6XJFGEYpmYpgmqgmVZrIMN7XabMitZTae0Oh1M02S9XkNeotQKSZJAkeIPBlRU5HmOup1aN12X&#10;qqrQt5PnZZpj2zaO45BlGVUekOc5aV2yv79PnmY8vXcfU7PRhUIwXzDe38fp+Bw/egiqymhnh5bn&#10;cXE+JdJULMuiLHPyPMewDTRNoyxzHNdgfnmG6jg4jkUQBAilpNfroes6aZoyX12BpmG6Dul0BqZG&#10;q+WSZwk7gy6r1ZJ+x2M8HPDGq9dJ0xpNE0ATevd98Oxmzr/tQqsFHQ+yFJQKbIM7lsZ7jsXbusKx&#10;rjFR4VKDy5tyYlySJEmSJOmvFRmCS5IkSZIk/TX2YbB+y7ScO6tl8I2zy6vfGe8duaqh8R+/e4eD&#10;GzdJcpU/e+ddDq+/iGE5PDo5w/d9fvDDj/lgMieOcjRNYzpdsA4COp0BUZxiWx6L1RoUHdW0KJMS&#10;DJNed8gq2GDbNsH5CXt7ByiKwsnH9zF7Pfb3rvP4+AmO3UIzTBazFcLQ6ffHZEVBVSnEWUZZFPRN&#10;j9nVFV/88i/zzne+w+u/+mvc+eM/Rvgdbty4wexqThiGlHmzoWSZVywuLnC6XQBsp5kiPz8/p93p&#10;kOclURhib0PuQb/LZrNhdnmGrhkMhh3UCjbrJaZpMhMCITRsx6EoCuIkxjA9BoMhZycnWI5DEgQo&#10;qsZgMCBLE5aXlyBgvLvLZDLHdl2yOKHdbjOfTukPhyxmyyZ8LmvWZ2f0rt1gPplgOS7Jeo27vf2R&#10;WAFgbOtPks0GyhIUcDsdqrygrmsc22J+coLR6eA4DlEUkSUJtw5f5sEHHzA6aqbWhd4cj6wsaLVa&#10;REmzSFCkBbquk6cpeZLQGw7ZzJfoio6u6+imxnw+R9EU9vb2mM7n5HmO7/tsNhuy5RLN9zk6vE4c&#10;x1xeXmLbNp7dhOiz5Rzb8xA15HHCC9du8fjBQ6qipNPpkNYl88UMVBXP97f94TahIvDbbYoiI5pO&#10;MQddhsMhJ48esnttl8n0grquqfMUVJVOr9Xc9yzD8zwC0SzAVFmK77XIipQqS9gZD3ny8B62beHZ&#10;OlePH/HS669wcvIEAF1XqfMCR99wbX+Hew/u8vd+/VdZrS74P/43v8nl5Iz98YBwPePa3pjJ+SN8&#10;1+Ls/BG//re+RpJEv23ryh2rWL73UmfvzrOfxYebuXuz1ZPhuCRJkiRJ0i8gTR4CSZIkSZKkX1zv&#10;p3xdmATrkN/QDC6XG76hKASqSViauH/2fvT1N77g8+iqRVm3+f6HKVfTOYPR61xO4P/+//y3dLpj&#10;ovfPiOKM89M5B9dvcH5e0fF2mE6nXL9+neX5++xcfwVdt0mCGclGoWXvUZUKYZSg6zZ1KYhXOrbe&#10;xhIW7sGIMAhJ0xR3/ApVmfP4yQzXH7Gez3F8DTQFRE2crAlXc/RWC0UTmLZOKSrMtklcbqCtU6o5&#10;1n4fyzC5nJ8ihMD1depSpaxCamr0lspg6LJYLIjrCqFq4OoUBmDoaLpDpaqkec6j86fNQfRd0HXO&#10;NwuIY7xBj0zT0CIVTTVpe32qqqLIpyi1jih1FCwszaPUBWVZkgYFm00IhYbne6iVzq2jG1xcXFBe&#10;TcD36PX7hEGAoSnkaUxdC4yOD1WG6Rg4tolp9FAUhTzP0WgjhEAXTa0JaGiWTqfTYbVakUcxiqah&#10;Ky7UfQxtgKZYFNkczxoQriOoVTaLAM9qYdgWaZqS5gXL6QrLcuj1egT1hs1mg6HpoArqpMbQbBRD&#10;J8kyVssVtteiEhWXyyW275IHAWGVk9U1eC0Us8XlKmK9Dqmjklo3qVcGquqDYiJwKMqMPFrx5DQg&#10;nJcgwPFdNEdFT8B0mk0ww/WG9XrNtRtdptMJZV3x8us3Wa5WnNz7kNHuLiITWFjYdotQxBi6jaW4&#10;5PWGLAsJphXoBprjoKsKZQi66hCnMfMLEPkYxTAJNzUHR7/O6emScOpx+/XXeXjvLlVVoY1f4+nC&#10;ZL6A7/xRyWIN0/A+P/jj/8D/9h/915ycPKHjzzC0ZkI8zTxSV0HU3j/d24dV7vAnKVRFc3pZ9LgX&#10;cFxluO0W3z5/HH3z5dvO3zfgoQLhLbgEuLO+/Prr/ug78rebJEmSJEnSXx0ZgkuSJEmSJP0C+v7l&#10;/LdqzXafnk1+x/A6pEWN47V4cnqBaZp4nT7romQ6nfInf5KwXqUcPzrhvQ8ecP/eY1598yuEccXj&#10;4zMM74xOf49NELO/d5MoigjDkHizwLIsFEWh1e8zmUxotbpomsb6akFndweBAnXddEpvJ5NNVWE6&#10;nWIaNVkUU1cVvX6fPKuJ45her0cYhiiKgmEYmLbV9FjrTb1Hy2sRxzFJ3nSCz2Yz1FaLzWaDqjZ9&#10;02maoqLiOA5F2dR0xGFMWRTN1HYcQ21SliWkKarvE0YJZZ4jTBNd16lUQVEUOLbRTA6vIaxrPM9r&#10;QuZcRwiNOI6bWpEsI6ciDJth3iRJKMsSTdMYDoc4jsX50xOC9ZpgsaCzMyQMQ/TRCEVR6PeHPH36&#10;FE1tLlPTmuvN8xzXdanLGlVVybIMIQR5lqFtqz3yKIKioKhrqqrCdV1SoVCWJXVdg2WRZRlhGFKH&#10;IYESU1oqhzdvEm4nvi8vLhiOxxiOzdXFBcIWmKZJKALKOMbo93Fdl/m02YwUtTm+abCitm1cz2W9&#10;XjfXnabUQqCaJiqCTruDrmqACn4Ly3Qp18398H0fTdPQdZd5XpBlGQcvvkgSR831ZyH5ZkNepFiW&#10;BUBVVU2NThBAmmC98grp5SVMJlTjMdPplCwJydKKoq7QNev588myrKZHXi1JkoTN9Kr5oTFU2GxI&#10;O20URWE0GnFyckKapkRRhOI4BEHAYDDg8vKSqqpIkoTe3h4aFd1ut6mKMQzu3r3Lo0f3KfOEfrcF&#10;RYailiyWV2iKoNvzSdUUy9LxPY9+2yNNItqufeSaKq+9cvDN8/Nzyrz1b7Q6YX+n99uVZ32rLlNs&#10;235P/oaTJEmSJEn6qyXrUCRJkiRJkv6KPcgZoUKqcJRV3IwS3ipyRpWCGyZ8PQpxhQa1CnEKWQbn&#10;l/DR/VPe/eH7LFcbfL9LpmicPD0nzVP29g45Pb/Cb/dwvA5ZWjJfxdy+/RKPHp/iOj7rTUhdgKIZ&#10;dLtd8qunmKbJYDAiiiIef/AReqeD32ozOz9nfHidoijYBBGaplEL0HUdz/OaCpRJjmoYuJ7NejKB&#10;ugBdh7LAaTtkRUoRb9Bdu9ngMVo9ewXafNQFdqtFGsVNz3MQoJomdUmzsWScUBQFQihNqF2U5HEM&#10;itL8iQQt32ezXOK128RF1oTiQLffpyxLoiiiyCKoa5y2R1mWqNQIIYjzCkXoVAKqsgSay7Ush6qq&#10;cByHOI5J4wTiGKiw2m1efvEFzs/PicOQKIoY7+5z+v3vQ7sNioJiWVRVBSjs7u5yfnzM4OCA6dWc&#10;brfLYjrFcl2S1QzqGtV2MQyDsiwpigLNNMiyDPIKyhK30yFcLJ7XqITrJa+8/jrHd+9gWRbLsxOs&#10;8Zi8KDg4OCDdhrtBEDAajVgul0TTKXs3b5GFMdOTE+xuFwwT3/eZXJ6BouD3mvqT69cPOT8/J69q&#10;qjSFvEC1WwhAVUwcx2E921AuInBdEBXoOq12u1k4CCOqOEHXDXzfR29ZLBYL0ixrNgCNIjqdHqLc&#10;sFqtsCybfr/PJgyIo5xuv4eu2WyikLpSiJK4edqoOlkQoLoOqqpiihWmaTY97Z7XPKfzHN/3uH//&#10;PrqmEUXNc7fYbNi/eYvT42PawyFVVVEqFtHVFYcvv8jJyQkKNWVRoCpqcxyTiIvzcw4O9zk5Pka3&#10;9KYzXWueP0XHQXcchKjZGXSZL2a4tsL+bp+9cYfxuEUWL7lxrcOX3oSnJ2AZUFUw6IAvuONZfCfO&#10;+Jpj8N26bnrI24JvJ/B6kTOmzHnT0n8P4EGZjG6pcrNOSZIkSZKkPw85CS5JkiRJkvRf0P3gbISi&#10;k1f6UV4wzjPlqNP1vz2bZZPaNwjWcHYxQVUMSqERxBWL+Zo/evsd4rzi7GJBXassNxmKYaJrFoPB&#10;kHv3HtLZ2SNJEm7evsnl5Yz+YMBqFeC2mjCQuuby8pLRaMTZwyfY3T5xlHHr1i3uffQRrxzsc3p6&#10;immafPjuu3QPDkiShDRN8Xo9Npum+9vzPMIwxLCaCev5fI6u61DbtFot2p0WqqqiUtLv9zENwZOn&#10;T9AMlXUaNpPrnkeUBui6jmEZpGlKqVT4vs80TrBtm3S5xO50oBII0fypqwpFU5vQUzdotZopciEE&#10;aZbTarWoqgrDMEBvpqyzbdjaarUoioKiTHEch07HByAONoRhiOv6FHlNnCYgBH6703RzJxmqqrLZ&#10;bJ5vSNm/cQOFitlsxnvvvUcZRZBlOMMht24Nmc2u02q10HWdJElYLpcYRjO9jBDEcYyiKM9DeiEE&#10;wjCo8xzDaMLisiwpy7IJ5asK3dCJw7CZmraanvM8z2n3eqxWK5IkwXWbHR1932e9aWpGFpsNnW6X&#10;Ik3ZbDYIIUDXCcMQtQLD93Ech9lsTqfTwbAsss2mWejYPmc6nQ66ZVOWJdPJJXUlMHSdJG42sTw4&#10;OGBpBxiGwdVi2uyuCuRBAFWN6TiUWU4QBKTzCWgaynaK2+l2WVxOoQjo9XoMh01QryhKE8pPJlim&#10;R1YW6JqFaZq4rouqm8Sui9tqFjPKOGveWdBqNded55yennJ6UrJ/cMDF+Tn7+/uMx2O+/73vNb3u&#10;WcZ8Pue1114jygX3w7B590FV4XfaLJdLhBBcXV3hOha6YTTvJmi3caztBqFVSlmWrDQVTdOIww1B&#10;EBAsFkRBBVXCowcfkOcrTK2k29b4/p8ekOVr3nz9BWzbQhe7xGn4+kKpX68EVFnyVrvdQqkLzqvy&#10;X3R9B02pMTXxm3er6kip8rCqSvd+uR6h1NzW2jIMlyRJkiRJ+s8gJ8ElSZIkSZL+nB6CG+bl1wGy&#10;Uhw5lvLdCrwMjqKStxSV8GLGN/MCshKmC4gCaLXh3t0cf0fn9KTg/Q8/INgklGXF6cmEcB1jt3o4&#10;TossrVA1kzBIUVWVJC4YDIZM792DbgdUletHN0iShKKqmE0mIAReu41pW8xmM1zXJQwCKCuG4zFX&#10;kwmmbeO7Psvlkm63z3w+h6oJMnVFxfM8ZrM5nuchhGA1m6HbNu12m/V6TRYEaO6Quq4p05R2v8/q&#10;/Bzqmt7+DvPZDESJqqqgNqFvkSegabiuS5IkmKaKYRgsr2Z43S7BbE57MMB3PU5OTlBVvXnBug1Y&#10;i6Kk3W5TVRVxHJMvU8b7+xRlSZ7nRGmGYRjUoqlPKfKkeaDyFKvbpSoysiAARTQT371WU72SFWia&#10;ht/ukOc5m8Uc1XGw9CZ4FlSsLi8hy9HabXy/xWo2x3eajTeLuoI4xh70iddrhOVQ5zlC13Ech3C5&#10;AMOAWsF2HOIgwHJdtHLTdJEXFVVVUSEwDANN09A0DUXRCIIA0zTZrNeomkYZBJgtnzQMIU3ZuXkT&#10;TW8mlCdnJzi9HlEUoug6VRSh+z6GrhIul5AX+MMhqqrS8Voc33uI22pRi4qiKLC9ZvI9iwMAvO3x&#10;KIoKpawpywpDUSmLmnyxAKMAxwJTB13Hdf1mI8u0JF6uESjYto3pemiaxmK9aepdgoj+7i5CKdls&#10;NqSzBWgawnFwXRen5RPHzbsDyrKkrKtmI9YoIr66aqbP6xrSsAnf6xq700G3TNaLBabjkG426K5L&#10;nqa0/Tar6RRFNzBNc1tVo6GXFXEQ4HfbrKdTdq5dY7UKmmqcKMdutSnLkmy7UGHYzWJFlidkWca6&#10;CqAoQKiM9vbYrNYkSUJdl4xGIy4ffMzRm6+iqyV3P3wPKLBbNvHlJa//ylfIszWGqdJut3jz1Zvs&#10;jMExIc+hzuHwEDwbwjXUecXhNQVdwDLgsuPx7V7Nt2jefHH5rG9ckiRJkiRJ+snkJLgkSZIkSdJf&#10;zP8URRG1YhCgk5UK803CYp3itNo8fDzj/oMTFL3FYp3y5NGEIIpZLQMqyyaOMsI4YjjYpSiaMLc3&#10;HlOVShP0ZjVFmaA82zwxzlEUhaMvf5knpycYhsHjhw/x2m2SLKM3GlFVFcvzc5TdnSYAXy7ZOTxk&#10;djXF932urq6aruYwpK5rVqsVR0dHPD5+AkBRNN3fhrGt5QB026YoCtbrNdZ2cvjZlLSiKARBgNPt&#10;YlkW/X4TDvd6PtPplFarCZuTXMXaVoWUZYmuWyyfPkXvDdA0DYRgvV6TRjF1llGoNZph4DgOq+kU&#10;aqjrmvV8juE4UFVEUUScJM2UdVVTFAW62YTIquGSxjH+eEyr1WI5n1I5DtAMgSRxjFAUVLWZ8A3D&#10;kKIoYDtdnIRJ04FuaHj9PpqislqtmJ+eIgyTIAiajR6TmOG1a9QC1PGYydWMeHvcwiDAardJNht0&#10;2yPLMpTttLijVgBkcQxCYLoeSZJAGOIMh5RlShZFTZBsWbiuS6CquLbD3t4ey8WCi/ffx71+nXC5&#10;RG259Pt9UBWiKAJdb6pAihzNttEchfVqhd9uM5/PcbYLHHlRNJP0NNPURBFYFlEUURUFjufTa7Up&#10;ipIqy1GERtnpNCG4rjLbrLBtG8d2uHr4EAro7eyRRgnh1RVRFCN0Ha/doa5rdLfFYrHAcZtQWes3&#10;9SR1XRMEAZenp6iW1UxdlyW1oJkEV9VmEcXzcF2X6eUZVZ5DnhMHQTPRX9dYlkWe5wyHQ5bLJavZ&#10;jOHeHvPpDIDhcEgURbT0ZwsOKihKM33/7LHxfVRVw7Zt5pMJZqvF5qrJmZM0am5LHqH6PmXR9MhX&#10;VYWqqhTbGh+ALMs4nTyFuqYz6NPueKwti6urK4p8w3qzQNMUnh7fx7ENqjwgDOe89tIRh4dDPFuh&#10;zELUuuBqOmbYayM0MVIq75vkwTdt3aAstb9/bGjfzfN89KKpH8tfyZIkSZIkST9OhuCSJEmSJEk/&#10;xUNwU3i9gHEOo6jkLVSowF2FfCMooMhVJpdNX7Lpwv3jmkcP5/zhf/wzdnavMV8lTE4u6IyuoRsW&#10;V2dAqmF0j7ANh1XYTFivcovNdAF6F6w+4TrG9Ryi2ZJWr9MEx3lBaqQklcF6FlLmJnEhGO+/wOTx&#10;Y9x+l/ksZDgc0N7ZI45CvJaN2msxm55jmRoP3vtTevu7LJcTWvs3iM6n6G2Xe+dPufHiTU5OTiim&#10;c0LFR205hOs1KBpWy6NMUipFobs3xmh7TI/v0+kPAZidnRFbDsP+Ne5/+AOGwyGaqDBUyDZhU9sh&#10;dPRKYTpboWkaTq2zVm12/R5CCFSvRxAEJKs1tuehKCp1VeMoBqluo6o6HatFYWWYusncWOC1FfIq&#10;Jc9zalHTavcxDFitAmzXxnUMbKsiT6fULCmKkJbr4DgO0yAHVExDR4iaNI8RAlRLpevbBEpJHMcE&#10;mzV1XVOkMa7n4Q13sDWDR+/+EH34IlaV8uT4XVitGL7yChAijIRu32E+n9PvdzkNLvDbHovFCr/t&#10;s5xckQgbgY5Qmwl7t9Vms9mwTgVCcdAVhVSpKUsd13WbqeRUsCpz5rMz2q6L2tvj5o2XeO/ddylT&#10;gVKbjHp7XBaXRGmEppioioVqqWiKShJO2CwTKEp2Bl3CMMRSNExVJ45ClDxH9Vrs7e1xdXlJGMeU&#10;QqA7DmkYkWyaepv5fI7T7RGlCVWV0WqP8F2foDPAUVUcQ0fJMhLLALWg321TVglBGFBUJcNum8ly&#10;TZBFmJZFul6ju61trQ1cu7HPJgqJ45hwvSKvEpJ0A1VCXgbkZU1las3odF3jbOtksiyje7hPdHrK&#10;2dMn3P7Sl3hy/IjewT6t0ZCHDx6QpTGmY7G4ajrFy0pg+32CMCPPcwzT5fDaTVZBs1GrCELG+wds&#10;ZheUChRlju4ZtH2V3V2fOMrYrEOiMGQwGBMJwfzphL0br3J1siSLHQ5vvMrV1YTlZQyZgtPtEtl9&#10;FOcmJTWPlwl+bqOJklqk/P4fX2J+/yk938P3LCzdwH+QsTssuXGjxysvwsLw8RTQFP4NKXi2/u0p&#10;XOrNn2NqsAXvAbwEd46p3COUUP5mlyRJkiTpbyJZhyJJkiRJkvQZHwXx67WiuVHF19ZR8ju17pCW&#10;NbPVGjQDFMHF1YLKGPKnf/Iu+wcHvPODD3HbPf7ke3fYrDIMu0OclNSKTS10/NaQOMlIVyGa23Ro&#10;52WBoigoitKEnEXNeh02fdHoVHGC3x8BsF4uabc7DAYDjo8fU9c1juk0GxHWBYqqIkQzma2qCkWZ&#10;UBQZg2GXssxZLBZU6yWt8Ziqaq43MVyqUqEMQjBNKGl24ayb0LNIM+o0RXM8dF2nLiuEEOiGyno6&#10;peVaiKLZQPLi0SN6ewfMp1NeffU1ptMpRVXjui5PHz3h9osvcja5wDAMLNulqirC5RTbtlkulxRZ&#10;Rq83pCxLFEXBNE18v83djz6CsuTg6IjNJmymr7tdVqsVrq839R2bDXtHR8yWC9I0xTSbGg3Hc5qN&#10;MTcr+vv76IZgtVrx8gu3eeedd9BbXfK8wm01j0eUpE3YneeMd3YIgoAsy2i5HvP793H2dog2Gw6u&#10;X+f8yQnj0fB5N7eiKHSHw6YOQ4CiKNRCsF6tMEy7mRwGer0m8L+4uKAMS1TFbKo2DIOias6XZDmW&#10;ZbFebbAsi06nw3Q6RVXV5nhNJghNZ3d7ffPFHNO2Kaib/uyWRxAExElIq91mZ9hsfHp2csp4PObi&#10;8WP6ozFZtMHzPNIsZn55iT/o0G63OT19iqIo3Dw6Yj6fE8cxN/YPSdOcJw+OcV23qSfJC7KyQHVN&#10;0rQ5drquo+Q5RZrx5muvc+/ePWqteXfBSy+/zA/+8A+58eornJycsPfiyzx9+pR6vcbf34e6OV6O&#10;6yKEICubdyQUYcDo8JA8z5vH19Kp65pNBaZpUlVN/Y2u62RZ1myyGkUMhiOmV1do23qfKAybzvWq&#10;4uDggODJBbu7u3z44YeMx2PCsAndfb9DkYNumcwmE3THYTAYsNjMmuu3DYRS0euWnJ+f02n3cWyf&#10;k9MJ7U6fzTpEETq9Xo8sqwiCpgs/jgJ0w8A0m0WNyfoKq9cjWczp7gxYXJzR8h028wmWpVPXMZ5l&#10;kKchlBmuZxEsZ+R5zisv3qLln9DzXUY7Y1zL4Gtf/SJKXaBVGVkc0PZMfNdCqcrfbrv2t4s8Hluq&#10;/p6iEt5ULRmGS5IkSZL0N4oMwSVJkiRJ+hvng7h661VbefvZ53cyvn41L/5P3R3tX753N/kfdw6t&#10;O0HO6xczuLiCtIIohdk8ZD5fkVUlf/Cd/8iOuYuhO0RpxHy14drRDS5nKxzPRegm88WKulKpqLEs&#10;j7osSYMUt90mDEN0PaeqKhA6tuWR5zVpnKMbFnmaYtp60xVdFs3GkXFCWZb4fnN+xzJRVZWybmpA&#10;Kmocx8G0DZIkIcuaOo+W73JxegpVhWpZlEXOzu4uRZ6yXq8BMITR9HvHFVmW4br+83qHJE8ByOII&#10;3fNod/2mk1xNMTyP0WhEq9VCERrvv/suqDqKojAc7aAoCudn5013cgVur0dVwv7+PourOaqqslot&#10;KIqCfr+PoigUdVON4Totnjx5gqqqDAYDwjgmy7KmRzvPafWGbFYrWC25/Uu/xHo5a0LytksYhihq&#10;TZ7nBNMrTM9DKDXJeo3X6xCsVly/8ULTeV2W6LrO+fk5iqIwGAxYLpdkWUa73WyWeHBwQFmWzOdz&#10;et0uZ0+egObg+81xUhQFx3HQtxtQ9vt9FJVmo9EiI4oiwnDVbPZZ17TbbRS96b2uqyacL+sKTbWo&#10;FYHntlE0QZY1/edJlONtN95M05Qir+n1RqxWK+L1GtNrerfTNEXX9eb5UFWUWYZh29i2zWq1Ym9v&#10;D4CzkxMwk6Y7PC9QNY3hdsHl4slTbK+NY9nMZ2vqOKE33kNTVK6urvBsj81mA6ZA1Zo3lpZRhGaZ&#10;2LZNFDb56qDbYzabUaQpmmnS6XQoioJ2u818tmITllDXmFZTi6LrzcafURwQxzFVluH3eqDU7O/v&#10;M7maMb+8RDGM5nmiGpiOg6KAZVlomkKWZTiWxmq1IlrP8fw24/GQB+++x81XXuLh3buMxmOWyyWH&#10;BwecnZ2h1BCuIzrdLp32gMvLSzRNY311RX9vD6FrTK/mCFXFsjziNEXTNOxOi7Isce1msSWcT1Fs&#10;G9/3m4WKbaWLEOL5z1Jd19i2i2VZzCZnTXAfh9ieR5KG9Ho9gnCJbdvEadwE/GWGUBS63XazMBNH&#10;TYf+dMqt/Ws8un+Pvb09fN9l76DPOl3xwouHRMmcX/rSkJevw907K776hTZ6BarG75oax2bNHcPg&#10;oSa4LGCUJLzhWny3qnCLJB+94uhvy38tJEmSJEn6vJAhuCRJkiRJf6McF7ibOPt6HGVvdXret588&#10;mXy7VjUst/d6Ugv+H//697n9yhf5o++9xzqusL0+T86veHo2oyhrwjBhtLfLYh5xo33EydMLSkos&#10;t4Xp2Lh+j0d3P6Z7eJ0gjFEVk6KuKLKq2cyvVD7xSqzppK5rFd/vEYYpZV6zHSXGMBSyMARNbcLu&#10;NIOyxO10CWczlG0Inud5EzIbOq12G5SazXwORdNLrfkuRRDg9vvbME7h1q1bzKaXXFxcUKxWOJ0h&#10;rVYLAxNd1wmCmNVqRRrH2L6H53lUimC5XFKmEePDQ/Sy2ehwNps1nc6VwDRNut0+5+fn2I5HOJvR&#10;3d3Dtm1ct0VVVTx+9LTZwDKvmk5oremwrqqmW7moSrxWC1VpAt9nk+HltjO6qipu3brF49OL5ut5&#10;1kz4FimmaRJNTrn26qsE4YqyLEnCgLquUTWBoij4vkcYhri2z/m9ewjf56tf/SphGHL//v0m2HRd&#10;dnd3OT8/J45jBoMBRVEwuX8fvdul2+0SRQXj8ZjpdNp0lZ+eQqsFiwXacEjLd8myjKIutx3RBYeH&#10;hyiKwsnJCVkxh6pC0UwcxwFFkKUVeVVSlwK/6+M4PhePHkGl4g2HzeKH45DEOTs7B1xeXpIHAb3d&#10;3WZTz8tLdN9HVZtNR4uiaDquHYdgPqc7HuN5HqenpwwOWqRpymqxbJ5fWQlZhuU1fei9/oA8q4mD&#10;kKoSVOsN2Da3b77A48ePURwNx3GahYb1GstsOrbzLMP3fdIoJgxDVLWZxJ5PJrz42ms8fPgQTTUx&#10;7C7r9RrXsRgMBiRJxNXVFaom6PV6zOdzDMNA1RXG4zGn5xOiMKTb61GWJeuimTxXVUESx1i2SbJa&#10;QRbhjcdE8YYqzRiOhyhVzeT4AddfeYXzk6ZLP4ljvv71X+H/+//6t5DXoCh4rR57e3s8fvyY9OKC&#10;G1/6EmgqT5+eMd7Z4fJyDorSPJ8cE9d1icNoOwlfQlEw3t9vFglg+84MFUVRWK/XVFWFZTUbkFqa&#10;IFouUSyDKknwh93m8UoDXNdlM5/SGY+J0ohsvcbpNYsIWRyBqqLXNRYq8WZNkab4XR9FyynUnJqY&#10;/cM+ot7QMStcvcDVCv7rv/erDIY+1w98Pv7hPcbj5nktlJKDgx2qPMM0dV7WhXiQlqNbpio33JQk&#10;SZIk6XNBhuCSJEmSJH0uPUjq0S1LXP7pkn+qWIR3Hy9/Z3TQeXu+4i2/B/ce5LR9nd/9nf8P490d&#10;RsNd7nx0j9kypqwEVWFwfjWj1x2xWkaoqvF8MnY8GHN5eUltJrzwwgvcvfsxJAVGr0eW5GCYDPo7&#10;zJcrXLdNGEUoig6VoIhyhNFMXStZ0mzGZ1j4vk9dl0RRRF4kaDqkUUB3W2eynkwQlk2n02ExucLt&#10;DKi1ZqPFIoqagN008Tzvedj8rD7CMkw2mw2OabFer9E0DcMwiDbT5ny6hq03lRx5khJtNghNQ9R5&#10;s2EldRMyqyVCCFBEEyJmEUqrRRUFvPDGG9y/9zF1UcBsyhtf/zqz+YSzBw84uHXEyf37oKl0BgM8&#10;z+Hy8pIsqkFVochBUcDUMTQdw9AILiZQ5qBpmL5PURRomkqr1WI6nUJZIkRTnVKulwxv3GC1mKIo&#10;CroGQRBQRyGq41BTUGUZ3V4fgDSL6Xa7dNvw6NEjHMdhOBxydXVFGIYITcU0TW7dukUQBOwMR8xm&#10;M1555RWurq64du0ap6enbC7O+fKXv8xms2E4HPLRRx9x+/ZtJpMJnudh2xabzYYw3DCfz8mLtOn+&#10;dm1u3LhBaZfNhp2rDQ8ePGC+WtPv96lRuHPnDu12m5defJWT8zMUYdBqtXj48OHz6fNhd+/5bd7b&#10;2yOOYy4uLmi1Ws83ZvR9nyAI8DyPs7Mz4jhGUZqFmCT3yPPq+XR6tg2vd3d3efL4rAltC1B1FUO3&#10;AWh5XXTL5PTOHXTTayaW45g8y+gNBwghWMyXTYi7XsEmgbZPb7BDXpXPw+A6DOldO6QoCuIwwfM8&#10;1psN5XpNa2cPTbVYzKaYjk8abMBwIUtBt+kNh5imSRpnzaJHEjcbouomSZJg2zabzQbLMAGwdKup&#10;2UEwOz9n78YNfN/n4clHzWKBqhMEAaqi0Gq12KwXZGkKZfOujaLOtpP9KicnJ5hOU28TRRaqpiFE&#10;8/Mg1GYSvdVpM7+4gDCAVgvVaia/s6LZ1NawbDbzOZpuUMQpvu+zns3YPzpkNrkky5rO9qoqODo6&#10;IktSzs7OmoWo7UKRqqq0utcpioKe4/HkwUP63Q55EVPqgnB6wc7NA6JkQRWt2R21eXj3A379V7+C&#10;oig8ObnHK7884ItffJ3rNxwMBRQVDBW0GlwTyqw+9k3xe6Muv00Kt01kIC5JkiRJ0l9bcmNMSZIk&#10;SZI+V+6vF6Pbfvfy4cOH3wn3Dv/Z3buP/vnejSNmsxm623rrBz/8CKFrXE435NmgCR+XC54+OePk&#10;4gqnNWATxNy49jKz1QZN05qgWm96u1fLkKIo2NvbIxVr7n7veyi9LuODG6RZhrfT5snTE0yzCeBU&#10;VW0qTZII1XQwPQ/XdZlPp021RdJUnBRFgWnq6LpOWWWoqkAzm6lsRQG2vdGe57Fcrpt6lKrpiE4V&#10;haqqME0Ty7JIkoTVYoFummiaRhiGtFotNKFw8+ZNqqpitVoh9B6WZWEbOtF6g6IoqAjiOKbdbmOb&#10;KpqmsVwumtDeFLRaLSzH5unTp3jjcdNtfJ41iwJFwQsvv0yv1+Xtf//vwVSgrhkMBgRBgBBQVRVJ&#10;kjQhreXS6nTwPZf1ek0ch2RBSJYqjK9fJ47D513Pz+okhGimzQ8PD3l470Nu3ryJbZscHx/T6XS4&#10;ceMGH37wLv/wH/5Dws2aW7eu0+nCfF6jCcFqtSYvUl5+eUhVNF3VOzsa7TYIAa4LYdKsDYhmIJ/N&#10;sqlKz3PY2blBEMBXvzrm6UcRr77qcH6+i21DHF/n9u0h3W6XqqrY3TVotXZQVagqKCtwnOYykwRC&#10;AWUJ4x2bN94YUdTN94UR3L59m81mw5e/tE/JC8xnTW37G2+8jueBYcDuEJbLl4ljaLeby1ytwLab&#10;2x9FMBg0p0URrNfN1x89SvjlX7b4t/8egiBmf98mjmGzKVBVlSAIuHXzpea5JxSyvOC9dz/g8ePH&#10;hGGIWVfc+NKXcPJm0jkIAqIootVuFivSJEMIwd61a8ymK8a7O5QF7PS6fPCDH7B74wazWdOv7Xke&#10;ru0xn89xXZfB9esEQcR8tkY1TXZ2dnhyWlAXNYrrYhpOU3WzDfKfTVk/61wHyPMc27bRFJWiKJ53&#10;lddl1Tyo2+8pioJsMsG8dqP5OUqSpp4kirj54otE0ZqL83NQmh7xomwWLVqdZgPTTrfL8uQEzGaS&#10;P4yjpjJnMuHWK68wnc+a26joTVd8XVPXTUUPaYowmp9Xz/NYr1bPa1OqokDUPP/ZVRBomtYc27Sp&#10;Jmo6yiMGgwGnj59iOw6zp0/pX9tFaHD44oucXzzhxs1dLHrcefsPuX7rOn/6p39Kr9cjjOf0ei/y&#10;f/7v/3tu3LzBr/+tt5jOTvm1v/VV3v3eH/Prf+trKHV6dHN/9M26Y38ziZPf/MEiGH1pZ/At+a+M&#10;JEmSJEl/HclJcEmSJEmS/to5zmu3QriRxteKnJFp8J4AViG/MZnyT/sDvjVb8lthCX/wb4/BbPHx&#10;/aeYXofv/L//ABQVrbdLMYtxdg+IkgiB1lQ5RM30sWM0VRZtp0O43pBsAkzDpkhSOp0OruvyZHGf&#10;TqfDcrZEqCqaaZCHGcO9Pa4mU6Ci3RliWCbTq8W2t1hrNvyrVGp08iQBwGu3URRBlkck0QrVMNA0&#10;lTQMcdttTNNkPltBUjDYvcZ0OkVTm0BMCPE8KE6SBKE1VRim1kyGTyYTBoMBk/NzlG2oPx7tM9mE&#10;zYRqElMFK1AFrmuhKjV5HJAlITU5hqHhehZCE883sewPhyw3GWUYgqjo7+8TbpbUdU46OeXWF99g&#10;vZkRrhfUFORFTH/QYblckq4WvPL6m8yWxziGSRQFVFmOZWq0LIdet0UWxVA0VSiDYReAXq/D0dER&#10;SdJMDvvdCM+0ieKA0WhEEoZ0u11cp+liLoqMdtvDMmGzyZvNFrOMcNtZbRKzt7eHpmo8ePiAvCye&#10;LxLUdc1yuaSqKkajEcfHx/S7PXq9HicnJ+zs7LCcLxkOh2w2zWLJbDZjd3eXJI2Joohut7sN8dVt&#10;CNrUrMRxjG3bkDcTxGVdMZlM2IQRvu9jux5CCD766CNefPFFPNfh/PzqeZc0QJZleG6zMWhZls9r&#10;cZIkwdz2bz948IDbt28/D16f9VOfnJxwcHDAH/7xDzAMgxdffLEJWLOme34ZbDg8HDFdNgs0luM2&#10;p+cF8/mc88kFw8EuIuhQVRXrMGiOqSJIk5KzywnrdUhvNGS1DLF9nw/e/5jR7g7f+94P+cKXv8C9&#10;uw9JDR9FGKzXa9brNZ7fQqCxXi5QDRfdMjnYv87x40eUOaCr6LpNHkeM9g6JVzm6ZhPEAYqiU5Ql&#10;RZgCKr2dfdZBgO/3SOJm09WT997j2pu/xJNHD2h1hmwuL/nKW1/g++88wHdcgiDANSyKMmMw6BKE&#10;28d/d8T9+/epBRweHnJ2cYFlWbRLm6urKwzbQAhBGAdolklJjtA1sjgAVWC022R1iVBpNiItcrI4&#10;xqzHZHGC7/usrq7wej5ZFJPFAYP+gOVyDkVJWaU4joNlmSwWC0S93RB0+1ywKkG02pBFKX67TVxk&#10;9McjLi5O2Ts4YLNesplc0d8ds9lssD2b1XLJ7V/6Eo8fPyZfX2G0DLJwQX/URiXni2+8gKgibuwN&#10;GPdcbFHQ9nQOdg1GfX7bdnlbV5mU4CkQ1CWervBQg8ubArnppiRJkiRJv3BkCC5JkiRJ0l8rH27i&#10;t5bL5Td293e/+XgREUcVqqHz5NGETZAgNJfFMub8csXx+RXf/ZMfspkHtA5ugW4TxBXt/gDb6xME&#10;FbpusVwvqZICv99ns26qMuocFtMpFAoCgWta9LsD8jghTZvu6UDMqaqKYBWwf3jIxdUl1w5vslgs&#10;WE4XkET0r93CsEwuzq+eT4cncYTT6mHZPmEYUpZl88JMQJ6FKDpN3UgUghAYZrPhYBLnpJsY1+8T&#10;LpeoZollWTx7PadtNynMyqYHetgbUtc1URRhmubzSVNFURDozJOM0WiEZeis5lcIUeMYKsvFlHA1&#10;p+VaOK6BpilsgiWV2FasxDHj3V0G42ucn5+jG830sGsbxPEGRa0p0wjXM3jztZd58vSYwbCDqjUb&#10;RZZlzpuvvEaUXnCws8tw2MJQwHNBFGBbcG0PqgzSFGogCJoJ6m63mcjudiBIoGc1p69jyJOSXldl&#10;va4Y+ApJBarS1KXneY1lCRQB+va5VBY56/WaVquFoxvkNG+TzKhQUaiB88k5N8a7TNZLen4HHUjq&#10;ClMoVM8up24m3AEURUETUFBjI0iAvEibzu2yqZdRUCjrEvKmhsQwDWpA3f5JAIWmploVzf2L4wLT&#10;1DC3lfLPrlvZnifbfq4CJWADV2FE13VYxQma1izyGALy7feFJVjbAeqshigGXYc4b+6P5SkY28tO&#10;MgjjqlkgEGBbGso26qxE89zVTVAErCNYLkGzgBo0G54+gVaneRxtDz54f43a8ZlNm8fA932W6xWr&#10;ZYBQFe7fe8QmCjnYv87T05Nm0UhTyLOKYLXk9kuvsp5G5FlNlEYMBmN0w2Cx2JBnJe12j/PJhP39&#10;68RRyny64PaLL3J2ekmcRnQ7Q3Z3Brz/vQ85euE2WRSzXC4Z9wacnD7BNDU2V2e0d3awXIvLy0t0&#10;02g2Pr24wBqP8bLm8+Vm2Uyj6wpJkVMrJTsH+1zNr7BaLmVVsVktwNRwPI9ovcLpdskWJr7rsVgs&#10;cF2XYDXDdVzCzRLXdiiKjDLNKMIlnZ0dVFVhNpnQaneIogjF88hnM45eeJnju/fxXR9FUUjKnGS9&#10;whk19T+Cii+8+jofffwhrutycXWBoiikWcK1117j5PQhupJz+4XrfHjnewx7LWaXT9BEimfAuOdy&#10;MGjjuxov3T7klRdfIM3XdAeCvb0eWVJSZTGGKvAd82tKWYQve9Yd+a+V9Ivggw8+eOvVV1+Vm7xK&#10;kiRJMgSXJEmSJOkX03GNm8MoKPj6MuS/TeENoREuNxyFYRP0vf3DgJbnMZms+IPv/CFVKdjdPeS9&#10;d+6AMEDoeH6fIMr5whd/mR/+4A5oFrrtkacp3bHN4uwM1W8hhGC0O+bs8WOsVotks8HrdkmSBEvX&#10;SMKIIkvo+O2m9/j8HGEe8Nprr/L++x/Q6/WYnT6lu7NDsFo3tSWbJf1+nziNCOdz0FXcXo80TxFC&#10;sNvziaKI5XIJQBFHoGm4nodpmiyXS1qtFnmSkmXNFLHndphOp03Ng6E3k8Rl0UyDW8q2JqKkrms6&#10;/RYnJyeglAhFwbAM0qsrRKeF53lsVhm6rqNrCtHkHCyFXtsj3MwZdFqsNzPicEVdl/QHHTzPYb1e&#10;s9lsMAyD1/cHPLp/l1deeYUwXPHaq6/Q6/sMhm16vsuTp8cMuz4np4/5tV/5KoYpmM/nOI7Fwa5L&#10;MJnSsV1MU8dSNQwVRFFhWwpZlOF6BuvZEssyURSFTbyh1Wqh6gplWVKLvKmpKApc2yXNkqYypW7C&#10;2qoumvC/2i4SKBqbcPO8WqVjjomiFN00nk9+t1otbFsnjnMcRyeK8ud1G9PplG63i6mrxHFG6Rkk&#10;Sfp8A0pNaya+9W01hxD184WJqqrQNZWqbqpoRp0BWhqhGAZUFUkcN1Uvtk1VN4sFhmmSZRl1LXBd&#10;F2hqPJ7d/iyNMYxmM8pnG4jqhkGx7YIHcD2P2XRKfzCgrio2m03TQb0NnvM8Zx2scF23OW9RIHSN&#10;MApRzWaBJUmbepFKEVR1RVE19yclb2pIhKAsy6bzWxioukZeC9abDWgmruNSVHAxnTEY9Png43vk&#10;WcWsLtnfu4ZlWayWIVlVY5oOSVKzWKw5v5yzu3tAEOaUpSArKxbzNZPJFb1ej3c+/oDLy0uWqxWG&#10;4dBqd7i6XJBmJd3+GNfrEEUpi03Aiy+8wqMnT7GtFpvNBlUxKNcWrttGURQ67T6P3vkhRm9Mv9+n&#10;KGqm0ymG7pDOp1jjA/rDEafHT2mPm/71bHGM7brEUYjpOOxfO+Th++/T3ttltVxCnqH5PrphEs/n&#10;6L6PZVkEcYTndkivQvZGY2azGb1ej8fHD+n0eiznUygKnM52I8w8odvtEsYx2WzG4OioqV9JLwnD&#10;kDrN8Syb2eUVRzdfIBM1l/MVeVmgqib9Tpersym2ZWHoNsvFjMFoj3XUvGOg0xfcu3dCPb/AurZH&#10;kUYUadisSGUJuqdjaQqbqxMUQ2N/f5cgXPHC117mzS/u0XbBoukT73nQsWGny9u24D215HLo8bu3&#10;VNknLv2v45133vnGF7/4xW/LIyFJkiTJEFySJEmSpF8ox+vUPfLN8KOE1zcJ7z29WjNbB/R290gL&#10;+KO37/D06VP+wx9/n1/+1f+GO+/dayasa43jh0/Y3T1kMV9jmR5RVuG5HebLENDQrBbFKsQ/uM56&#10;uQQlQLMsakEzjV2Xz8aGodVCURSqooC6gqJEKKAhnt9WXd2hLJvNIi3Loiyypju7hvViQXc8YHF5&#10;idP1MU2TxWKG7fvEwZruaES6nmPbNrPzcw5v3eLpwwf0xmMWi0UzrS0ERVHQ9lpkWUk8m2G0B7Tb&#10;ba6urmiPhiiK0nR2hyG4OrbrUpYZ2WYDaond6SC0ZtPDIk+bceo8QXUcykQ099fQUOuSMg8hjUAp&#10;6fouo3EXUxcoCtQUDAY9dnZ2sCwL0zTZdxSG3aaDWlWbwyQU0A3otqCqwTGaj7poNt57xjPAocnZ&#10;NK2ZztYBUYGu0Iw6CzBE05MNUCk1KoKcAgUFKKioENv/VZRoaFTk22upqKnRUKipEdvHTkGhoEDL&#10;W2gaZEVzWIBtb3nz92cvkxXlRx3hdQ112XQ7J6bSdLnrGmleYOgaVV2jiuaamuWIH92+ss7RhEZe&#10;5WhCwalrKEuKskTTdajrZlLfMCnyHLEN38uyRlGU7eaP+vNNLwXV88n+Z6cL8aP+6Lqun//9WYd2&#10;Xdfbyyx/9K4AtQm1VU1rns+qRk1Ns5WkoNwezRIQCKIyQ1d1UvLt6c0BqxHUqNRAgQIICgRF81A+&#10;n0DPgLKAUPvRRHtVQlJs/15BHIPSHBKKcttpHoKmNs+1LIPaanrQF8sCx9EIY3j86BzDafHv//CP&#10;8FpdFos1XqfL3fc/xvLbJJcLME0U02Xs3eT84wfgeVAKOt0ey8dnGIMB2XLD6MYN5rM1iqlTFoJy&#10;tcYa7ZGX28n/+BxVVXE8l/ViAWnC67/yK9z54H06nQ5hmpDHMcO9fWaz2fPecttzWZ9PIQLKiv7O&#10;DmmaEmzW9Pp9lss5nuehaRrz6RTVUBkOh5R1zWw2w/M82u02mpVy/O67tAYjyjQjDiNarQ7rcAOm&#10;w3B3h9l0CWXF6y+9waPjY9b3H+HdOiIMEurUAcfBaZnUdUEpckbjPpfnJ+RFgm4IiiSiKiNc20SI&#10;jGi9RFUFrmcxeGnM/Xvv0mn77HRc+h0XsiX/m7/7K7zxYovLJxcoxZo3bh/+s5ZRfocy5pX+UE7k&#10;Sn/lfvCDH/zWl770JdlnL0mS9DecDMElSZIkSfqF8MGSt6Yx31ylfEO4hOcLXN2H6Qbe/v45dx+c&#10;8NH9R1SFTrvbY3Yywx82YU6ZF3S7Q8qyJFptAIW249Ht9njy5Am2aQHNJnOddp8kSahKhTpvQkNh&#10;KBiGQVblxHFMpdTohkEpmolqVKjzHBQFw7LIwhCn3UYtXTazBYomcBwHhZqiKCjLnFarRSUK5pMJ&#10;aALDccjKlF6/T14VZFlGf+hQ1zUXp2d4bhtRw/rkgtbuHptlQK87oCgK8qwpu2h6gS3Onj6h1+ux&#10;ijYYpkK75VFWGVkSoOkCy4T1Zk4Srej2WugGLJZXqKqC4xosl0t2dgb0yhzfNXFdm47nMBr3GHTb&#10;+J6BZxu4rokqKvI8pSxLXNuk1WpRliVBENB3wLNsLMtoQta6CZ8VVaCLCkUBTVRUokKrBYoot73U&#10;zWOu1RZqBYqo0VFQRbOAoNRV0wHyo1esQFO7AVCLJsytFLu5vu23KZ99UlU/+zlXPw/Ln337T39d&#10;XNf1s5vxia819TbP7s+z9RHl+emffeX96Ruk1tVPvJm1aC7hWXD9U29T+bPv4M97na9U23hbEc/7&#10;wpvrF8+/Xtc19fbTshafOn8pNp+6nur5cWjC3mc3r1SgrhQqlE9dnqgVqNXnj2dZbR/X7f2vVW17&#10;OU2neVaU2zoWgRA6samTxAXrYIPr+KRFzuRihuG4BJsYoeuEQYrj+zw6PkE1dJaLDYqm8P77H2G0&#10;+ty7+6SZzt4k+K0+jx+d0ukOOD+/otPfYXq1xHF9NNMnTAt63V0WqyVVoaNZ+1iWheu6nJ2dwXpD&#10;/9o15vM5vuOSJjl1XmB7Lpv5EtO0IC8xDIuyLLE7CUIIXMfjyZMnaJrG9eu3ODs7QxF60+OOjmk3&#10;Hfd13dQZZXnzuBmOgmVZXDw5odvtPl80W8cBut8lL5qCH1fRKeISR7XQ6qa7HkAYMWWWoVgao73m&#10;flmey2q5YHh4wHS+oNfr4TgOT58+xbZNDg4OWK0WXF2cUq/XIArsbpcsjxmNBlh6RRjPUeqUlqfw&#10;v//Nv8PuCK7vwOSs5NWX1W/Np/zW/g7/RFUJqcESvLf9gUQr8stbui6nxqW/VN/+9rfrr3zlK+Pb&#10;t2/L55YkSdLfYJo8BJIkSZIk/a/pg8ebt3JVubmIiv82Uc3fmC5CJseJe+/pBZtC5YMHT8kxCJNm&#10;Gnbv4IAoSTFaLaqqoswyKCvStOldLvIcRW0CpDiOn9dlNLUSzRRsGIYIdHp+m+VyiapoOI4DNCFT&#10;ISps22YdLDFtG0VXiLfnfaYsSyhLdMMgT0JyXcexzG3Hd47neeRFjuG6OC0HTdMI05DFYkGdp6Bp&#10;LJcZcRwDEAQBdVnx5q/+Ku+/dwcUhTxvaig67Tbn5+fMnjzB6veb0C4IKOuSdruLKmC52tBu2Rim&#10;ypOHH7J7uMN6eYWu6+zvjzAtlf39PV56+Raz2Yxr1/a45ev4btMDbWlgO02lga6CYzYT0FXRTOaq&#10;Klj6tqu60sgyE08FUwXteVbbhMLPeqpralRKKio0xHYuWPAs4VaEsp2aruBZAFo188QC8aN0+dmH&#10;z4TNzzLebdvJj07fnvaTIuRP5sJiG/I+/1yIz3zvp08Tn/m+uv7x2yXE88z+J4Tgn75Fz2paxGdv&#10;5PPL/9kh9mdv72dv+886/VPn/+T3/ZTz1HX9Y/fneUj/6YeJmmchvrqdwAcUlXL7HfX2uaGhb//O&#10;868Dn5o8B6hVgaUbz7+noFk40ADb1NDNLi0balQcex+7BWnSQTVhvQLLg+HgFXQL5jNod+Fv/+0v&#10;gAkff1SQpimnJxPyDDTVwrI9LMvDsH3CoKm76fR6uCWkSUlZluyMDzi7TEmDgNVqBXGM2esBTZ9/&#10;q9WiLNZEUYyW55R5jmI7aIaKbdvb30cxRdH09/d6PS4nEz7+6CNG4zHz2arZdHUdEwQB165dYzZb&#10;sLy4oLO732yAK9Tt7y3Qdf15/79imriuy3IxR6jN4kZZlsRZTMtqNT+pponfd9lsNqRFguu6RElM&#10;HMdYnsdqteLg4IDLy0tm5+colkUcBNz7/vcx+l0sy+L2Sy9xcvoIwzBYLDOKouD4g/dw93uM+i2y&#10;bMP/8D/8Di1HcPtwwI3DAcv5a7/lWBrh2v4Xg2GbJFpAVTDqtbGMmiLP/j66/h35L6P0l+nWrVv/&#10;TAbgkiRJkpwElyRJkiTpv5jjunBroVGDu8n4eiVwryb8026fb52d8M97bb4dR3zt4QlH//O/+SNO&#10;rmZMlhGZprGICxTdppovYbjf7BIYFfSv3yaOc0xF43B3jw8++OB5HclmE9DpdMiSBNM02QQrut0u&#10;m+WKuq452GuqUuq6ZDGZ0WndaPqBTZVut0ucJSRJgt1yMAyDq/kUy3HwPI8gCDAMAyEEq/kcRdcR&#10;WtGE4VWN7/vUZUEYhlRZxNELLxAnIYqiEIZBE9IbKnme47Y8FEVhd3ibDz/8kF6vw+Jyyt/+1Tf5&#10;d//633Ht5Rc4f3KC3/bQRc18cYlaF7zwwiGGofJnf/pdXnn9Nscn38OyNfb3djh59JC6iHjj1Zc5&#10;ujbml77wOkk4p9ty8XyNusjotlsMhy2qClbrJdddB8dQKanRRY1p6dR5SppEGEqNotBUaYgmNNM0&#10;bRtUVwghULTW86BWCIGon4WlTQCrbjNS5VlY/JmXnbnShKICEDSXq1ag8unJ5GcTxuX24/MKjap8&#10;ft3N5X86ZNY+E4p/Vqk056+38etnv+WnheDNbRZYdfHp66d+flnNBZQ/8+cjEdZPvt7nH39OCE7x&#10;F/r5VEvrPyX/bipg6h//PuP5137yRLrY9sg8m/yuEZ+6HLVcbi98e6GqQlOKU1OV4nnHeDMFrW7r&#10;YbYVKUVFJJpJ/iiJcZxmoWmzjrBaLnXV1LjEUY5m6iRJiumZLJchutZ0rdN1mE1XmKbZbJxq2sxn&#10;a7yOT1k2m4Hee/iEKMlRDYfzixnLIOb87II/+MO36Xa+ht8bohsGjx+foJoGi+kKy/dJogyv3SXP&#10;Knr9MWGYIFSd1WzddLmYJqJt0O12yZKUYDZj//pNut0ud955D7/TYb1oblu73d72k1vYts3i/By7&#10;2+Xw8JB7H37E3niHPM+5nJzhtFpUbvOzWlETzedoisULh7d5dO8B8fmE3s4+aZpitBOiPEWImv54&#10;xOX0Cs1yiVcrWoMxmzjCsjxs20ZRFBzHoqqazXHVCqYfPGA8HnPy8cf8g//D/44fvn+f/RvX+MEP&#10;f8Du4SFXswk1OYNhi8npE0iX7N241rzzpGXQ6ajs7/bY2x/yxovQ74LIeVsTTLSSy16Lb72q8fZx&#10;XrlH+rNtWCVJkiRJkv58ZAguSZIkSdJfuuNk7R5ZfvhBtHkryZXvxlnNxXSD6XS5OFtguw7f/aN3&#10;2SwV3r9zn0W4YhZm9Hb3SWqdXNe52iT0R3tsooT+cJ9gE7N5dIa5c0hZCqo0Z9DpcnlxgarrzUaB&#10;6w2dnR1WiwV1lkGV0xoOCVZr6rKk3e6xupzjdHyi+Zpu5xZpmhJlUROel3kzlTnqo6oql4sZdVXh&#10;el4zIWlZaJrGerWCssT0DdI4RtN0NE1DUwRJkqBp4Lous+kE3TQxDJ0wCDAcE13XyYocTdOIZ00h&#10;9s3bN5meT1hfXjDY2WP6+CG7N25yeXVBv91iZ3fA0+P7hOGMl166jd/2uJqe8OoXdvjVX7tNHMFq&#10;tuHWjRZ7Yzh5XPClNzTqAtR623ldg2M1FeCa1kxP92ugyAmTGEtT6HU8DKCgxNjO8zZBbPWp7m1l&#10;O+lboFPWz6a6BQrN5T4Pybep97MQ/PnI9lahqc9ng5/F189C8E/6eSE4PAvhlU983kyj/yy5+HSI&#10;/PNeFf+sELyJyJ91Yz8bBf8vG4Ir/OTLr/n5r+8FAm1b5/LzfPY/F8R24l2v/tOO3LMQvKo/PeGu&#10;5fNmUaXeLiSoCgK9aXKvFCoBqmJS1zVFAdW241zdrq6kWtMRn1YFqqKiIthECbpjoQKbpIBaxbAF&#10;RQGq1kyRqzQ/E6EGWQ6G3lS3qEozOY7WvPtBM+ByBroJQoMobp6DWQp3H0acnzlMZgHL1Yo0LeiN&#10;hvzwnfcZ7Ozw3nsfbi/TwHZ84jij3e2jKiZx3IT2ATGb+RzdshkOhyxnS6LFghsvvMz5+Tme3Uxq&#10;F0VBp9OhLGpW8znqdtK83W7z5OEx/U6XqqpYB6tmI9aWTVmWdHpdri4uIC559fZrHN+9T/zwETe+&#10;8GXm8zkxE7qjAXmeklUlYRTSGe6w3mwYjXa5WsxR1SZQj+MYXVebd8pEEQiVa1YbwzA4fvQIvzdg&#10;sd6g2iaKZfClL73Jn/yb38fZH2E7CqLMWG0ueeXF27z7J9+lO2qj6wmDnkt/4LPTNbl1NOJw3MLS&#10;C954cYxv80YR5OO6THi90/rOvfnF0Qu9nWP5L6wkSZIkSX8eMgSXJEmSJOkv7EGZjW6pxuUHNW+l&#10;OW8UgtHjp/U/TxDMl1ApcHYBtgv/v3/3lEdPn/L07lOGw108t4PlOtx/9ARV00jCBEwdNAuUZuPG&#10;VruHaZpkcQK1RrAOGI/HhJtlUztS1liWhWGZnJ2dUVKiKAqWbVBVFf1+n8vLS8J1yLUbN5hMJqRh&#10;SqvVoSgK4qwJuEtK8jyn2+3iOA7z1Zw4CKASaIaBqjRNco7jsNnEKKaDoigkcYhpmiiiRFXBdkzy&#10;OCAMA1xTo9Nvo4uaqkzJsoyLizMANKvp1z7YG3B58ZjRoM3pk3v8+q9/lXsf/RC1zqjLiBvXxxxd&#10;G3PjaJfbN/c5mzxl0PEJ5lNuH+zTbrcJVnNatsXeyIUSsiii23LIk4S8iPEsG0PTCKIAxzbRhNYE&#10;jlVFmsbNpKdpogJpFm83WFQRQjyf/qyqAlVVn2/aqao2ZVVSiabaRGxnodluqFiUz0Lmn9xtXSpN&#10;iqrSTI4rn4iZa2qoP932Xf+obwOAqm660pVno8l1c7uUWvk5r4Cb630W4Nc/ZQJa/IxaErXe3stn&#10;U+DikyF4ub19P+11dnP7qs9cbw2fCtOrn1NqLj7bSc5Pnnj/qef/zCKA8pnJ7mYCu/7EMVCef715&#10;vNTt9X36SgXVj3YR/dSpyqcuT92+c6D6xLEWQjQheF2jbqs8nj3/asrnIbhAkKUZhmlSlfXzTT7D&#10;MEQ3rKYeRNAsShlWU5VUlc07G/Rms9BCNBuKakJ9fv6qah6XpnO+2RQ2SUvQVKKsIkkKXM/g/v1T&#10;6paL2+6QFzWT2ZKkqnn4eILh9fgPf/x9ZmHGdBER5woXFwscv4dm+eimhqG1EFkPVTE5PT2lyjJa&#10;7TaO7VPmBVUlmM/nOLbfTKhfXmJ5Hp7nMT07R3EchFCxLIt0vsb3fYoia2qXqhwhBLppkOc5yWKN&#10;oWq4qkFdlECz4WpKguW5qLpGEAQkZcpoNGK6XJAHCZ3RDkEQUEQRbrdLXeaoqsru7oi7d96n73SZ&#10;TVewXPBrv/kPefBkwtmTM0YH+1zev8/w1i3298c8PTlBKCXTyws6/TZRsGE4HDJZLLBtm4qQcPqY&#10;zsjjzdeP6HdMvvSFa3Rc8L1mU91Rn7fDDW/tDPltIQg9g++8CnKTTUmSJEmS/tNf+8oQXJIkSZKk&#10;v4iPks3rWVbcDJP672EYrAO+uUkqisrmZLrhT7/3MfeOJ7x75xG3XniTx08XlMCrL3+JYLbi4YMn&#10;qIZOKVTanQ6KYaM7FpdPzvDHI9I0JUuabuwizcjSClM3mw0oN0vcfp8oyVAUBcMyiVcrsHRMy0JR&#10;m+7ubrfLZDKBMKE1HrNZLDDsFmW2rdPQmrBPNVQMw6Asmw0ci7ogiyJIcvzxmCROycKQ8cEB8/ma&#10;WjMpsgyqAkXX0TXQdYWyyvEsnavzM8gTzLZLGqwhj+nv7LBaLRgOh5xP5uzu76OrJZZRc3H2mH/w&#10;9/42dR3z9b9zjSSAMq+4dVNBVLDeZAz7BjsDSHLwdHCAOAPbAHv7mEzOpxzuDjBp6kyEUuIoJiU5&#10;WZ6hawrr9RpTdbc1JwqKUFCoqYuCsmom1cuyeB54N4Hoj+pHFKFQVE2oWX4mBFWEtg0Un4WpP3km&#10;uxTVtje83k6YP5sLr39qCF7X9fPUWijbSWyehcfbLur6053dP/4K+NMbUtbiP/95r9Y/qnf5Ufd2&#10;9enL/88IwZsFBD59OT+X/lNP+Xkv8YUA8ZlJcvH8TNX2cVSaR2JbcfPZxQzl+fV/+vaKT3wuhPiZ&#10;ITifOL3+zKJEXZefuG5Q1KaHvK6rJhhPm98Ldd10XquqSpZlKKr+qRBc1U00VaGC5x3keVlQqRrq&#10;9vlTlDV1LdA1SMvm+OR1jaIIqrppY0JtpsE1HQwNnm5qoqwkzXLcto1iQZRCkEFWQipgvgLdhvc+&#10;gMnlksenVxRVzsmTK1aXClXaHKveaMRmtSK/WvLiL/0yDx48ampIhEGaZM8XAgBM22l+/wUR4xs3&#10;SOdrVqsVhqHR7XaZRZtmej7PsD0P4ox4OsOyXHaGI05Ozprfc1qB6TrkZVPrlMUbrE6HJE24eftl&#10;JpMrVLVZCFtdXICu0u52SZKQIkkxcgXbavHamy/z7/+Xf4s66FFXCoZtkazX/NKvfJnvvf0OhCta&#10;13YRomZ98ojRrZtcXl5it9vYto2qZ0SbC5JkjmOV6EqKbcLhTpdh36PbMnjj1VsoxBzsdtF1hY5v&#10;fudA0/6JWheXNzuGrEqRJEmSJOnnkiG4JEmSJEl/LnfXxdF9TftusGY0nTcVAetNTZwJogj+L7/z&#10;f+X67TcpcpWi1Jk8vWLn2hEXp5egqOzsHjIPN2RRjm40E9umYRNvAlzX3fZClyRJQrKcs390RKvV&#10;4smTJ4BCFARgGU0XsGGQJAlZmrB3eEghmvDs6slDuvv7mKbOxcUFqtAoi4JOp0ee54TpAvIcRI3q&#10;OJimjhCCrEjJgwDd88iDADSD/mjEYr6iCkPMdps0SXD9LuFqBZSggmbUKFVBXkRQRoyGbcpsw3jc&#10;5fTJPZJwzSsv3WZyecmrL90imX3MF998Cc+zeOXFW7QclaPDPuE6oGW72IpgvVjRbtl4pkFVlpiq&#10;SpKGuK5LlqWIssK1bbI0ASpcw0LUJZqiEkcRuq6jaTpJGCJUHdM0WS6XdDod4rLehtxQlhVVXiCE&#10;wDB0VBXK8kd934oC5ba3+9nrR33bSf0sqKyeTXRvg/PtloifCHuf/WUbVlOjfCIi/dGgd/3pPu4f&#10;S6k/Uza+Dcs/2wle/9j5PhvWPru+/8wX0NuP5Wc3uny+Qeanb/+PR9rN+fTqJ4fdz84plJ8z0V5V&#10;f7Ef4meXX/+0W/Cje/yT/pOhUH9aJ/lnj7P6qUttusFrirraLiAoz09/FrY/74OvKgTNlLa+Pd7V&#10;NhwnTTFNEyEEed4s3DTfr37qa4qmUhQFaZ4172DQm/C+KppFHkU07/CoqwLDMMjzZpPdWlRkWUal&#10;CkzNJKky0qTEdlokWUJRFM0kdlmQ14JNEqGZLrMwoFZ1grRA6CZu2+H46ZSirlEVE9tzeXD/Efef&#10;FNSlwXw5xzR8plcLPvrwmEqYXJwvqITB3u4RcV5xdbZAtz00zSJOEobDHZa5Rh4EvHD0Avfe/wCS&#10;lJ0bNwjTeLvRbkl3OEQVgunTUxRVo9VqESXNOz26vT1WqxVJkTAcDptFO8vCdJt9EBRdYz6fU2Y5&#10;hmFg6AplWaIpNIuTYYrq+9y8foMHH9+lynNGwxGapjK7vCKNQ9xWiyJLsG2b5dUF4+vXWS7nzSbD&#10;3h7RZgNKRn/Uo6pjFssrdAMoUgxTI1zOUbSKa/sDTKPihZv7dLptfuWrbZwM9vvcUTUmLYc/sFXe&#10;VgXBK4acEJckSZIk6Se8hpchuCRJP8u/+lf/qv7H//gfC3kkJEl6sIxG6zj8jZbX+b2iykff/967&#10;71Uvfo0/+e49kixlerXh/Q8ecHI+Z2/vNmmhkuc6eaYQJ6AqDsPRLscPnzIYjVGETpCnDAe7rBYL&#10;FrMZo/Eem8WSOAjQdQNdb8IyhYo0TVEUBdM08Ty/qQro+KxWK3TTxLIs4jShqipKpWIwGNDptrj3&#10;wx+CKtA9D0MzCZdLLM9vNrtM5k3IVWTsHB4Shhs2p6fYuyNM08Q0TSaTCb3eAMuymF7NAZqNNy0L&#10;FJ1r165x7/7HvPTSbT5+788Y7YzQDTh9fBfftzi6NqbTcXjx1gEHu226bUBAy4Gu0TS/OA6YGtha&#10;01ds8KOPgu28bwWG0sSFFc3HZ/Ghuv1YU6MhUKiaoLaum2S2KEF99l1QVxVCUZ53bMO2iqP6US5a&#10;feLvzy6qEjXPtoes6gqtzn8U1H4iBG8+rZv5bvGjueBPTgQ3/18/7+2un8/obl+kfqaB+9Oe3bDq&#10;05/XymdGoD97vr+k173PAtqf/OUf89OiarWq/5Ou56f6i7yOFz//n/a6+tHxFT/h4SjFT7tnn+5G&#10;/2QI/qwup5n1F596rD/5DBCf+Fx84vnefN48D9WqeP78q8oSRVV//HkgBFW9fUfC9nvL5+88YHsr&#10;xPP7qygK5bb2o97ej+L5hqcKoJFUBbqiUdJMpJcCVKERU5Nv5+tTmv7xAsiBbHvupGhuXhJvJ8YT&#10;ECosF83XirzpH784h3/3H96nrgzsVocP33/IbDJFd3zyJKE32mWRqdR1TUsxEGWFKhSiKMJ07WZR&#10;MI6xWi0swyBaB9y8dp2HDx+ShQE3XnqJJ0+v0DSN4e6Q05MTDHdb7xSF2O02cRig2TaOaZHnOabR&#10;LCaUebP4UChN3Uoaxdi6gaZp3L5xjR/+8D12hiOg4uz0FNNowne/63N6ekpn+3s7MwZUZQlVhGpp&#10;qFpBlgbYnkGVxaSbJbbn0B/4TCdPECRcPxgyubzg7/76L7F89Kf8V299GdczeeHmDchC2i3j92y1&#10;fJsq5qv7g9+W/3JLkiRJkvT8JawMwSVJ+lk+/PDDt1555RU5USNJf8Mcg5sUvF5rsNjwW4bH8Qcf&#10;8c9bbfjoXrOp3P/8v/whC73Dcrkhz3M2iwBQ6PkDVsuAshBQKtiWR7zZ4HUG1HVNGIbs7e4zmUzw&#10;+z6LxQLXbRHHMVUNo/GYxWJBnqZQNuGtpqnouk4cbtANg17bZzqdUhrNhpidTo+yLFmv182Gc8sl&#10;lufR9jtMJhNGgyHT6RTXcvE8D4DFYkGiBk3am+eg62i6TlmWtNstqjrDUBWmk1OEpmAYKqIuQRTb&#10;6gVw2oJr18d8/P4H7I7aXF085e/8yi9zuNejY6v4rkrfM2h7Op2WQa/nYWmCPM/QKHHLGl2o255j&#10;FaGAtp1e1hAI0VRGCCGar4vt5OxnwtNP91JLkvRXovrUB6q6plSgQlCK5us5FWVVbb/evJOirGuE&#10;0IiLkrpWEKogTQo2SUSJSanohEnNu+/fR9FcdKvNg0fnBGFBJSzW6zXvf/SIi0XI/5+9Pw+WJbvv&#10;+8DPObnXvt/17e/1+roBNJbGQkAkAC6iBVBcbAmUrLAocKRxaAza47An5PCExjNUhGdGE2J4rBlb&#10;VHjGoxFFyR4JlCVKJCCQAIHG2t3oft39ut9637v7vbVX5Z7nzB9Z976lu9mgSKAX5KfjdVVWZWVl&#10;5c08mfk93/P9qSx3tWcplEt1ohA8t8J4FLKyfILxKGQ28+m0lzjc3Ycwo7q8iud5zOdjtNY4pTLD&#10;vR2oVPLOgyShtrrKbDzCtm1UlqC1puTkUVFJGpFlGVoYNBoN/DAg8BNIU1rdFWbTKfH+PuXltdyB&#10;P51gl0qkKsNxHLAkcRyTqdzFr1UMSiFtE6UThMjQWUipWiGK5wihSZMAhKZcqTCfDCGO8YyM02dW&#10;mM6GfOjDT7Cx8TJ/9bNPcrgPJ9egUeOGCijXy/yWjJk3a/y6ken5BUMUxTULCgoKCgp+CClE8IKC&#10;goKCgoJjrowHZ4bT+WfcRuPSeKY+L5wav/8HT7N04iH+6ed/l4ceeR/PvXCTIArZ3J4wtBo4Tol+&#10;v0+t2mI+nXN67QxXXrnO8tI6SZhhmS67Ozu02ksEQQBAMPM5e/48sY6ZTCbYtovv+/jTGa2lJcbj&#10;MaZpEs1mYBiUyyUMw2A+m2BZFs1alSRJOBwNMT2PWq3B4PAQaZrUajVmsxn1ep3+3gGm41AplZnP&#10;51S8Co7jsL+/T6/Xox/ukYQhtpenaTfqdUzTZPvaFXAkjmPjlWyyNMZxTGxT0h/skaYp3W6L/mST&#10;Wt2h7Lj83M/8FO2GpFcHS0LNgWYNymae2mFJcE0wycUxC01JKwydx4fkLHKSeS0RnOMQ6qMs6qPr&#10;uEIELyh4E1hY1Y9Sd5RmIXZDtng7ATIUGbkIro/95QYxoJQ4HnERZBolBEiINIymkGkwHRhOIAjz&#10;WgBJAgcD2NiNONifcHh4yGwaEAYpW5uHuE6ZOBLMR3OqjWXK5Sq7m7vgh5y++B76/SHz+RzHyYvc&#10;OqUyg+kYt1TCdV2cSoX5fE4SBkTTKegMbBtjEVOkdEqpVMIfTRCeh2lbmEZejBRtMBmPcRwHA4Mo&#10;irhw7iyvvPIKpm0RTyYsXzjLaDQijGSe3U5KGoYIywCRodMQTE2jUWc02IM4xKqXSZII0hTpWqg4&#10;5kSjhOPC/sE2J072eOmlZ/i5n/kpdrdfYX2lxYm1Bo89cBoVjygbCqF8OjX3t+pV9x9NR4NPffT0&#10;hV8sduKCgoKCgoIfHgoRvKCgoKCg4IeU52P9aW0L/Iwn/bl+0rDFfDrjE/uHWbnWNLj0QsDhMObb&#10;T79Mpst899INzpx5mFsbeygtEJZDe2mZ2WzGZDCgvbREHEZMJxPQGrdUIpyNEbaNJqXVbhNnIbPZ&#10;DMsW1Go1+gf7mK5LmirQJpZXIvFjMCSOVyMKA8gEdqWCEIIomIOUGEYu3rjBEN/3MUyXOM4gVTR7&#10;q8z8gCTM8Gp12u02pmly+/ZtsvGQ5okTpGnMdDikUTUwyN2Js9mIIJyw3K3RH+widYDjaLqtMkE4&#10;4vSJHhceOI2QGb1ehxNry6y2x3QbdeI4wV041RsVD8820UlMybKwAYjQSYZhCmSWi0iGYSApHRed&#10;zIs7Li7Q0BgcOcLhKCRCHl/A5Y93i+CFAF5Q8OaQZ5nfyb4/doaTC9+LaP28MKfWaJEfs1k2QymF&#10;XLRncbbIWDcksRJoKYgzUBiYhkOYZkRhBoZGK4PD8ZwwkYxGEwbjkCDI2NqdMg81L17eBFnm5q0+&#10;yvCoNZfZ2jvEcxoIA0yjzLTaJAwCLNOEVCG1JBpPaDfb9Hf2ECpDxwm2abC6uorWGZZloVBsb29D&#10;t0aj0cCyLG5f26DWbhMECadPnuLK85cxbJtOvcne5jbScShVK1iWxXD7NqVuF38+pdFsEsdxXuNB&#10;S1rtNuPxFNu2CXwfkoR6q4vneezvHeK6Lt1ul9FoxPj2K9RWmnk9CU9jOYLdjcuYNZfTJ5fY29ng&#10;w0++myic8hf+/IeYjeHCOdjcgPc8xn+RQU8n4M+zD642jM8JQIcxj7h2MQKyoKCgoKDgHYhZbIKC&#10;goKCgoIfLq7GaS+Kk8emUfLxyDA+ZzglwjBkNlQcHI65en0f22vy3PM3uL5xiKLMPBjRbDa5ceMG&#10;aAchc8d1mqbMZjOEZTEajSh7JdCalbU1ptMpdrlM7Pt49TJBEGB7eexHmsa5gKsUWZaB0liOTaVS&#10;YRiNQeairuE4ZFFGHMcYhoG5KKCZzedkcUylZpPFMa5XpdXqMhhN8H2fer3BYdAnmE7ZnM/zdVpf&#10;Z2SbSCkJgoBWr4cnQ7ae+TbU66yeXCVJfdI0pdPpYMmYXq/GE+96CMNMObHa4PQZGI7AtuHkOrii&#10;ThblglbdgYZTRZA7Qm3LJk/JBgOJtCQSkKZGaZBCkiZZXphvUUjyTgS3uOv/r+aeopGF+F1Q8Kby&#10;ep6io5fl3ceoEHdyzw0TbeQp5wKR55AvCoZmGTjSA0PgJwnSANs0MEoGelEbIKFOy4aVlSpK5A7x&#10;3QOIMzhz7l3MAzgcRNzcOiDVNmunzvLdZy5jGHmBy3AwgCAga7cxhUQrDVJSLpcJKxXq5RLbG7ew&#10;LIuDgwPm0zGmbZNORvTOnmUC7F69itVsglKsrKzw8jef5koY0Wi3GfX77D33HCff/+SitkKL27dv&#10;U1tZydu7RYa767r4oxHS9vLCpkLgOA7BZAKA5+UZ51prGo0GYRhSrVYZK4Vt20wmEwxLcOHBC+xu&#10;XKbVahHHMUEQsLm5yQuXnoHMZ3frJp/4sQ8xHY1ZXfrQr27c3uDiQ6eYz+dMrdrXyy44lnW22KML&#10;CgoKCgremRQieEFBQUFBwQ8BL8AnAAK4OAjMz46n5kXpelzeB63g5i24eX2P/nDCzRs7uG7IfGYy&#10;HZVoLZ1ipiOWeidJDi5TWTuJaTmkQjDe2aVSabK0tMSVy5cpdWqUK3W0yhDCoFqpE1oGSytL3N68&#10;QTxJkVJimgamFLS6a0wmPtVGFccuMZ3O6TWW2d/eJZz5WKUSKEEWxghT43omSgkCLdBxiueeZGzC&#10;fJbSqLu4Vkic+DQqkrASUak5tNsVdnc2KFkhO4eXWHnoHEstmxe//QVOLVd48BFFs2vx8AUFqsrq&#10;cpMPPXmeUX9GpWLgWgqVJJTdPp5tcWEZKpUKjoCaSslEgrSAOEKTIVKF7Ri4hkWmU6QGoTOUUrkL&#10;VGuEBiklkWws5C99bxnIOzX9chGNo0KTOfrYGV4I4AUFbxb31zU9qhN6VOw1fxQIee+MR+2Aqa38&#10;IBdHbQNIw0DplEQnCDVHSomfzHFkgFrUBNCLL+6YGRqLVIM0K8SGoFGPMLwKp6uwP5lTqTUYRxW+&#10;9OVvsXr6FBcfaNEfDOiP+2z0AzZu7lEzK8SRwLNKqJoF6ZQ0GSGNZUo1hWlrlpbWGIxrWF4FLWD3&#10;9g6rzhK6XaNcqbA52STuBzhenZLlkPlzlho1RLPO1saLtFotVDrkwQvLbNy+mf9e2yKRCq0zKNmo&#10;JGIS+qhojqg1QJpYlo3KYDqZ49g2Jc/j2rVrrK+v0zn1HpZ7HQ6HL1Gzm4xndRqrHyZSgkceOcM4&#10;WufK3gyz+TGefsWkXHkvv/V7IVvb+zgrMJiUME9A4Ne4MoZKGdY64vqWy29Zin3X4FJF8sUH4VKx&#10;txcUFBQUFLz9KeJQCgoKCgoK3sG85IdPRqlxdpqmnwpi8ZmRn9IfhQxGI8aB5AvP3cRzm+zu77Bx&#10;YxfHqxCF4LpNbKvKcDrHECUsu4TAJUoy6vUWlWqdnZ0d0t096isrec725iZurUIYhjAe5UXWJJCF&#10;tFeW6A/2QKW0u13m/oRwNAKvDkpiuy4qE2SZpttZpj8YobWBUgrTNEnjKHeGm3ohIimyKKLT6HF4&#10;eAhCLRyCc4TMWF9bZTzus3+wSbniMh/usXxihSic89jjD3P79gYf/9iP0HESqp5BvW3SqoHnQBxC&#10;tQymgFYLHBNceSeKxADCOEKnIadLNbIswTZMwiTEsSySKMRzbIRWaKEQSucFNbnj4JZCgpSkIi/S&#10;uYgWXkhmd/4dv6bVPQLaEYa4yzteOMILCn6g3C2Cv9YtldY6jypaiOBi0WmltEIphaVz57XSKWma&#10;IgSYZl5EIE1TMDIMYZCqBFOapKQIBAqFgcE8TbDMMgmaKDNQhkWsJEpCfwJeDfwEBj64ZQgV3N6B&#10;RhOkDVd34dYGDIcDXrh0FZFJ9vfGHO4PSWODUyfOcuPaNloJ6s0u46kPpoNhW2SJpiwt5oMBpCmN&#10;9XXiLCWKIjJ/TqPbRWjFcHOTzuk1+v0+lWaN6dYW3koPKSVzJbDtEkmSoNMUlMa0S6RRhOdUsSyL&#10;2A9A54U0LdOk0Wiwd/06uC6N+jJRFBGpEK1TKo0SYTgjIYM0AMvAcU267TpbGzfQOqZW9jAtyXB4&#10;AGaf02e7dOt1fuTD76JcUjzxaA9DgZlFVByNkfq/1nKdXzezdP98ub5f7PUFBQUFBQVvXwoneEFB&#10;QUFBwTuIaxm9QPHYNOJToeLiPHY/eDiknGIxncNgCrc2LXb2fa7d2Of6dZfWyS5SdlHGGkqaGK4i&#10;zBLmcUap1MH3fZY7TbauX8ert5jPdkiTAWk4hnoJ27bZ39qi1umgM5CuhbBrdDoddrd3SPFgbrLe&#10;OM+gv09ddhkeTqmW19GZoNddYf/wgNlwhletcnijjxCCStkjSRJECo6wyLIoz601NGkaI5RiFE4w&#10;yha1qk0c7BNGO5TcjM3b36Fbt2D+Ig+eOYvuBDzyoAVpxC/9pVPcvGnQqI6o2DGn1pZJVIY/GVGr&#10;lLCkxrNN4mBK1S4R+GNcx0JFCXEU0ChXcWwXaUt0JMhCieFJ7KSEIyANUgzDAQmxH6G1Rhp5jrk4&#10;tnjn1fNMIxfP7gho6p5871wc18eW8CNRraCg4C3AXYVqX+uw1ErlIz2ODvDFg6E1UikQNmgQmYHI&#10;zNzlrfOOLak1xiJk3BaAAlup/It0BoaBE4fYpouHIJYZmYYwDUGaVKqC6dzHNSStioE2JLv7e/zI&#10;iQ5+HFFyS5xpxei6zWgmuLZUo9JeoT/NePbF61y5eUCza5FkMXFmkqoJJFOwKri1KstLp1A7AWHJ&#10;Zmd7i3azwrUXLrF05gy6UWY4HNLrdPGbdQ53D2h1OmglkaUWxCbzwEdUlojnBuBgGAaO6xLHMY5d&#10;JwljVCJIAwPTEbRrbWbTEYc7e9R7XWq1GlKW2LjZp9qsMJvNaLe63Lw+pbO2wnw+J4oi2o1lXNdF&#10;MMcwNSW3iSZBz1LaZ9/D3k7AjVcOmPkTXrn6ND/6sSeoVDQf+dA5yh40PPdze4rPla300kTzayXB&#10;102y/fMYhSBeUFBQUFDwtrt0K5zgBQUFBQUF7wheGAWfMFxvbzBXz9/e6yPdGpl0+M6zV7l6c4/r&#10;Nw+Yx7Bxe4jp2Eizjh92sBsNhNDEcYztGIuCbQlJGOK4Nuvr69y8eZN6vc5gZx+vXicIAlAKZppS&#10;o5sXpzQMVpfXmM/nkMFoNOLcmbNsbGyQxj4rKyvMpiMcx6Fc9rhx+TJOrcHpU+cYjkckscYwDPr9&#10;ETqOaS8vk6YpSZLgOCZKxxiGwLQE0+k4z4ddW8cwDLZefAa37aGzMT/zqY/zL/7Fb/CR9z/Ke9/z&#10;EK2ywHE077rYwNAw2I+o1RwaVbB07ggwjNzpnbsDUjxMBDEChSDBwVz4LxNsDFKdYQmJmdU40qWU&#10;ypeTX2GBSjTSFLldVGZ3xCu9UMy0RhvO/bLZPSK3vucd/XoaXP68EMcLCn6g3D164zVR+jjuJO/t&#10;uvs9BdrKl6PvNAtH00IsRoMoEAaoVKHJMGwLVN6OKCnAlCiliLI0j6lCkyiNlhINzLMY07BJgYgY&#10;C4sERaxjPOERhSAsGIcwT2EWQ6Th6oZm4kOYCK7dPOSgHzH2Y7Z2hyg0rlNnevWQcDaju77GeDzG&#10;K5dwHIfxeEwURTTrDcrlMmmaMp/PmfshUko6vS4HwwE4LUzDJer3eeCJx7j6yi2klKTTKeVGk/lw&#10;mP+meLaI1/Jykdy1CIKAcrnNcGsLp1OnUqmQipTx4SGUbKSUqDDk5PnzKJ2y+cJLrD1wlq0bG5Sr&#10;LrZtM/JnSClxHI1lBBhWgNBT+v2bfPxH38dosMG/++lPkkUjfvxHHuHqS1d4+Ow6UTj5W91K/dfO&#10;GW4hhBcUFBQUFLyNKETwgoKCgoKCtzHPaz498vnzQcRjO3vRxcxysB24tgn/4re/RiYcnn7qeXAb&#10;kFm4tTZa2USZAmWAdrAdB8excte1zEXYOPCxLAul88KNURRh2zZhEOB6HjrLM2yr9RLtdpsoDAmD&#10;FN/3CYMEy7Lw53MqZY92u02aJsRxTP9wF5WmVGoVkiQhxaBcLjPp9wFwq1WEEDSaNQ4ODkiDGaun&#10;19i+8TJeq0qwfZv6mXXG4yHS0DTKPmdOLnFwsEe76jAb7/If/4d/mYqrqVgJZ9abJPMZpopZbtYR&#10;WUI8DyhXPAwFAhsAucjaRaSYOhetTC0QEqTKHdjynuyDXK2KreNLqntEaLFIA9b66DX5mn8/U6d3&#10;PiMEaHmvpfR11LU3FN8KCgq+7xzdR93fAaUX8UdvfCeW3GkntLFYngmoxfQf/nFlZPe0L0fro8W9&#10;65ShF++pe+ZTKm9/UimJkARKM08EfqKJUpP+xCfOTCZ+RIbDxPfZ2NwhCAJG05gX9ufsbA2o1Wps&#10;be0hDZN2a5U40MymCbb0CKYJGGWqlS5Ii/k0RaXknQDZiGanw3g8plZtMTro0105wXQ6J01TVBLT&#10;bDbx51OEENiOge9P6HZazGYz0ijFNE0M1yRJEmKV4jgOhmsznU5ZXV9ja2sLrTUqTXEcG8dxqDeq&#10;7O/vI5Sm3W6TZTG7u7cxbUGtXibVMZPpEMeVvOvieb75B1+i26rywfe/m1/41COEISw3oerxRRUl&#10;Fdc2nl+py185C/PiqCgoKCgoKHjrUojgBQUFBQUFb0OevbX5GS3csrne2f/GM1ufT7KUE6dO8dQz&#10;t/jdL3ydvVFAnLrU2yv0BzGZsplOYtJUQCxxO12yVKCVjRACpVIsy0JITRRFlBybRqPBZDomCIK8&#10;qJlSlEolgiAgS1ImkwlapKRxjFcqUfJqKKXI0juF32Y3riE6HWzbIprPaXYaudgudD6vMBeFMk0s&#10;y8K2bXZ3d9FZTLvXYzA4oNGsMJn2sWxBtVpiPOkTz6d85Mc+iqn3+eSPPU6jAc0ybN+OuHjBwRLQ&#10;8MCRQJxi6YSW62Gi0FmKbZhI9LFYfUcuSpFag1C5SC5BZIscb6XviF65ykRk3pGj7xHBxcISruXi&#10;M68WwYUQbyiCv5b7+0jkyqWvQgYvKHiz+JMWwXOORHD5PYjgR7UC5L3rJMU900pwjwh+p83JvyBB&#10;EGMQIYiAGEgUzCLAgESD5UAKbO/DdAr7/YhD4ZDGUC7Dd76zydVr19ndGRJsD+ide5RaqcloGBAn&#10;BvNpSq3RZjKKcLwqKys99m6/TBRFADh2mdlkxvqJM2xeuUa50yHy51QqFZI4xHEcpKGJYx/XsdBa&#10;c7CzT29piYQ8i9yPQ06dOsXO4T5xENBayrPHZ7PZIp5ri0qlQhj5ee2KMKK1tIRhwGC4T5aFVOtl&#10;prMhkCIsTb1ikkQzzq712Lp1jcwf8cgjD/G//eufYniwT7dhkcYB59aXflFFg/ITre6vX59vlM+W&#10;TxWCeEFBQUFBwVuMQgQvKCgoKCh4i3MVesNQfTZRsmc4zKXBfObz8a1dPnEwgZeuDdnvH/L1b77A&#10;3tYhS6ceJUwhS0xm/TEID+G61GttTNPk8GAASYLheVRKCZPJBJDUqk0CP8E0HGqNOrs7Bwhhokcj&#10;uhfOcrC7S7VRY7q/j9dqEEZzTq516Pf7YEhmEz8viFluYJbygo9pHPDQY48xm03YvHEDkgCkBEtS&#10;bjaZT7dBRWA7NNoNyiWLcDZGRXOyeErkDzl3epk4HJFGY97/vovUKyXe85538ehDFQab+zSqNQ4P&#10;91nudGmUPcoOkIBngY4yXEtgS9BpRBqHGAoc18QxbdDOkVJ0j2gklLhP6MrFbKFF/rgQn0Pv4FiE&#10;yl/Lxaj8+d2i1tGF1/EzAKyFmn0kmmteS1B7bREdigiUgoI3FZ29Zhj43Y7su1H3zScXxuE7zc/i&#10;OF/kgmsh//AbueP8lKOaAfe2J+JoOepVzVzePi9GsmjyYp2Zzkf4KCRCCFKV4ZoWgc4I0jiPWtEZ&#10;ju0xSwN20yrbexM8z+HK9S3KlQZuuQUSfvVv/fdIs8zGRh+31CEMTdZOP8jWzgAyAVLiKk232yXJ&#10;BP3+mCSI8aotgjjFcSpE/hwMA9Ox8o5SG+I4Ph6xFNw6pN5sog1FqVohTEJineEPh1x497u48vwl&#10;HvvgB3nx5ctkaYrj2liWxWx/l8bqKqPNK0jbplar489jDMPCMl0mB0N6J87Q7/fJ4hivXCI46FNp&#10;lcnikKrnsn/zCquPmjz0yAlKrs0v/YV3s3Ejpl22eeACf8vM2LckN2zN9Tjwzz5eKf1WccAUFBQU&#10;FBS8uRSFMQsKCgoKCt6iXJ4ML1rl6n6ozMeAX00SzcbWGCVd5rOAf/AbnyczO7x0bQfTsSlXl6l1&#10;Ouzt7YHhsLJ8Bj9MWV87x+7uLqPBAGmamJbFmQce4MqLL5JYCsMwgLxwo5QZ/niMQlMql7FMB980&#10;8yHpvo/rukw9L895zSJ2dnaIJxOsRp219XU4eQK0yXweMNrZwe00ufzii5SrZVZPnUKaIKVka/s2&#10;AKVej+WVDge7e4wOdhmpCMI55UaFlV6Pve05H/7whxE64Mc+doZaFXQKoxH4PlSrVZZaLrXaSRwj&#10;LyAXhApLaxIkhtYIITERYFo4poGJIM0ilMruEqX1/erSsWqUF6u7T3j6t/AQ6EUm8B9VuM7nL8Tu&#10;goK3HN/nTqg/bifX8ccFr+kqV9zp0BNC3Hm+GNkihCADlFLHBX6l1mRkpGmK40CzWaNSAds7y2CY&#10;ggFBBP/pf/q/wnbh6WcjdnbGfP2bL5KmKYZpUu10mM/nlJTm9osvQrXJ8upJLNvDn8e4FZPZNES6&#10;LiqOSZMEx3GYzcY4jkOW5SNoqvU6vu9jefmIoqWlJV6+8jLSy4sqI+Vi5FLuuE+SBKUUOA6maVJv&#10;t/OimUIy2u2DNCkv12itrrL/wguUT58mlvm58eSFC7gOXLn8IqfWVrHsBxiNn+H2bRgc7jM93MGf&#10;7fFzP/3jpEnpb4TjAx5/9CxVWzAej3+DhQj+8s7uxQdXli8VB09BQUFBQcGbcOlWOMELCgoKCgre&#10;OtyAcpBxcZbwicGcz5abnHnhKsxC2O7D089eZ2dvznA8Yz6L8Dd3aK6eQNoO/Zu3oNHjxOnzbG7v&#10;UPJqzDc3oV6H0MeoVFjqdDk4OMjF7MkEZACGQa1WwzRdxqMJWZTlFR6VwivX8sxVUzAaDiGJwDBo&#10;9zoEQYBrVXDsEr7vMz44AA1OpYJSKWkWcfGRhzg42GU0PCCK5+hoxsrJVYK5j9Ixk+B5TKEQaC4+&#10;dIEPfeBdOCLBlSnveeQC88E2D51dRyUzyoZCqYCldhOpElzHZT5PcF0XiSBJEjzXJQ4iTNNApAo/&#10;mOEaFq5norXGsQ2kkMRJiGVZaHUURyKPBSeBmRsrtXnsrFRHzs5jp+XRhVSYv35fBq9+9RXX4uE+&#10;L6gwX0fwkkdrdc/0qxZcaOMFBW8i6nVe1d/Tp4z7MrpBv27EymveyN3nZ7r7vu7uz6u7lnvvvd+i&#10;3ZPy7lYGuVh/pVOyLEPpvGixlpJZHKBNSZZllK06B4cTKo0qsRIoA+ZhipYGN2/vIxyPqZ9RazcJ&#10;Exj78L/8qy9xbeM6N27tcfrcBzjYm2NYJpNRxDwUhKHG8BpoWcJ1y8SZieV6eTHmIMDrdLBtm/HB&#10;AXW3xHQ6RaURVqlEa6nD3uYmvRPr7O/vYzsuhmEQTMYsnTrF4PAA0zTJsgQpJZYsU7IdtBAc7Oyi&#10;oxTTcWg0Gnmm+OoqtVqVF154jnSwz4X3Pw5pzJVnvw2mCV4Vp1IhOtjlwrsfY2PjBqaIWV3r8qEn&#10;H+WJJyySOYz7e3zsyaVL1RJf9Ay+UZZ8XcD8PBSFNQsKCgoKCn6AFCJ4QUFBQUHBW4RX/ODMcBZ/&#10;djjXfyM1SuyPE0a+4nd+/1vsHvr0Z4rNG9uIUg+dKBrdVaLRFMcpMZrO8GoNOksnuH1tA6dWx3Uq&#10;xHFMr9djNOznGd6jMV63SzAcYlYqZMLHMAyq1SppCoEforVBlmUYhkEWJrR6PaazcV7s8nAfq17H&#10;NPN4kHAwRzjlXFyZTHDbHTqdDnt7OyThDCTYtoHnmoTRjGrZplR22NnaxnYkF5+o8f73PI7nOpBG&#10;tOou6z2L5RbUXTBSUCG06uACnoAwDVBxQLVUJUo08/mcRq1OHMeUXJfZZEatVsEm14wNDYiMOI5z&#10;GzmQZbl4Lnh1pi7aOBbBj15Xx9dL98YTGCLPs/23FcGVlvdlid8rehcieEHBW5k/XAR/vfuso7Ql&#10;81Xi9L3zS/mHx6HcyRHnVd+X13pQ96zPvW3MnXZFLT57twguhGA2n+C6LpZlo9GkaII0RhmCOI6p&#10;OE3m8wSvbDFPwLJgFGpMR2AK8MlzxRNgModpCIMJlGqwsw+DMfzL/+UPGE8nXL+8Qbm1RpQaVOo9&#10;ZoGmVKoyCxTlWp0oioh9H6tczos1j8fYwmBtbY1bW7fIoginUSUKQ5bXVun3+7Q7XXa3thCOjU4S&#10;TNvCsiyazTrb29sI5WBoMCyLernCfDJnvreHrNWo1+uMRiNKpRLzyYDl9WXm/pD5eEi5ZFOr1ZjE&#10;CqUUQmpUHKB1RtkVRPGM6cEN1s50+OiTF1ntubznkdM0qopOTZLEU0rS+pWqYf7WA2XzRnEcFRQU&#10;FBQU/GAoRPCCgoKCgoI3kWfgsyn0xj6fDmMuDqeUd/dhPIff/p1vkWqb5757jVZvhXqtx8btHTy3&#10;imEYTIYTlltd1tbWeOXKNWZhQGtpieFwyMr6Cjs7O1Q8l8lggFt2KZVKDIcj3v/+93Pz5k2yLKM/&#10;jEFKqjWPKIoQZHS7XeLYZ39vD9Oy6PV6HB4e0uksc3BwQLXSYLB/iLAsNPD44xcZjobcvvQc1ZUO&#10;tbLJbHTIA+dPcPmFb/PAuXWyZMjlF56m16twar1LEMz5K//BZzhdz+i2qgwGYxpVj6WOTRRAFs2p&#10;lVxif06nWSMOZtS9Cq9cvcwDZ86RpBFBEFCvd/H9iJLn4Ps+5bJDFEVYpmQ4HFKplBdCkMAwDBy3&#10;dI9YpMkWj3dEoaNMXAAt1D3zqeP8FIVA4CXOHSHqrtSS+7OA9bFz/F7xLDbiOxdl3IkjkIv5DHFf&#10;cp2+TxQrRPCCgjcNzZ2RJPe+ru873nnN+TJxlOV99K66p304Hp1y/3G/OPD1fV9wpyCnykVwnd0n&#10;jN8rhhvKBa3JyAsVp4h75jcMC0eCUhD7EYZh5o7wTDGbzai2PSaTCeVaNS+GLDWGNMhQeaejIUkT&#10;cN28o/Rw5JNoQbnssXc4Zlw3OBxNKVea/OY//h3mocFsbhGEDpdf2UNR4XAQU6518cpdJjMf28pH&#10;HvV6K2zubPHw+57gxs0bhNMpXq1ClmVkWYZjmPiDKasnTrK+3uaFZ6+wvr7K5s0NbMug1WoxSjX9&#10;/X1QMc16ExVHKKVoNpvs7+8TJjGPP/44tzZv5edHmXHq1CniOODayy9TcpcIfU1nZYn+4Zhaq4Vp&#10;mqQkGIbm8HADz4tJwz2qbswT7zrJz/zpD2BbcKIHFYvfsOGGW+LSu0x+oziiCgoKCgoKvr8UInhB&#10;QUFBQcEPmJf2Dp58eKn7jd+7fPXz5tnz+8+9cPuzrfYSL17e5KvfeJ79w5BpIIkzh92DCW6pR6e7&#10;zM72ALdUw7ZKzOdzosmcerWRixmmjbQtDsdjms0m44VzW6gM27aZjAdYloVpWvi+T6VSwfd9VCDx&#10;Oh2SNCCdzbAqHkopsjRkbX2drStXaK6t4fs+y8uLIeaWx/j2Ft7SEq6XD1MPpyMQGtMW6HSOY2hK&#10;rmA23uWBc+vcunmJn/30T3Llynf55V/6GUolaDegSS74Og6YIn9eNSHV4IpcMrLJh+WbWmBIgUEu&#10;SgsEGhOlQIqjiJLcmXfHQKnvEY3uFqG01seikL5PpMqORKa7RCmNPnZUisWjk1j3ujGPDNt/QiL4&#10;/eLXq6YNWRxQBQVvEm8kgstX9VLdJ4K/7rv3OszF6xTG1a+azu5pn/SrnOr3Tkvt3rO+6jVGs8hs&#10;kZai71rEcWdfipCSTCukkKSkizZMHM+qMdCLMTeJypelgHkMQxtSIAKSLHeLD0cw9+Ef/MOnCWOb&#10;6VzQWznN7//+t7BLFeIoF/hN0yExBPVul/F4gDQMarUKo9EIwpDl9RPsbh9gG3leuKGg0agxHY6Y&#10;7O/y0LvexeUXX8budHj/e8/x1d/5OqZt8fDDD3P58mWSOKZcr6G1xi25zOdzHDdv63u9NldffBHb&#10;7qJSC8O1iaZ5NFbnxAliFSGlYrRzFachqHoxg70rlN2A1Y6NPx/w7376kzx8dhVXprglhwsnl39x&#10;Ohp8/EfWWr9cHFkFBQUFBQXfHwoRvKCgoKCg4AfENejdOuAfHk74hBawPdLMbcGXv3Kdnf09bt08&#10;ZNyf41SW6SydZHtzjOeWsW2PYDJjpdtj89YNTKFo1MoMBgNMq0YQBLS7bXq9Hi8+8zTd06eZRXOi&#10;KKLSaJJlGUEUotIUNEjbxnVdfN/HTixM00TaGX4wQZqKUqnEZD6jVCoRhSlZCihFvVpH6RTXlITh&#10;DM/zkAYMBgOEClhfqZOpMf3tq9Srig+8+wFWl6t84keeQKsZD5xs88ILz3PxoQeI45BmrUQlVZha&#10;HDsepRBIKRFCYy2EH/NuIektFAeitUaQ5g7I4wxxfRynciTEC3H3ai5EM61AKbLF782yDLF4rlQu&#10;8kghj8Wp/DPmkfJ095Xc4jsKS3hBQcFbE61fnUmutSYwBQmKDIgyzTxO8COYRhHjUHI4CRnMFYbT&#10;4ne//G1mocm1GwfMAwXawbBKTMcxCQrXqWCXSggsRuM5hmHjuWWCIMZCYiiTWqVKrVTmysuv0Gg0&#10;iOw8Tmult04URQwO9ihXKkBIr9dDC8Xm5iaWVyEMErxKmTAMqdRKzGYzytLCUAaGYTEezTGERavZ&#10;I0kSLMuiP9wnTiZYJUG1ZiPNiOnskCia4jkGIol478Vz/OzPf4B2E2wLTi7za1devv259z584pM3&#10;rl7+wqfOP1Q07gUFBQUFBX9CFCJ4QUFBQUHB95Hrh4flSaQ+bZQa81HAn//uKxufCZXL7v4+/+br&#10;l5hZFa5cPaDRbmEZddxym81bA/TQx115ALQky4AkQ8UJQqdIndJp1dne2kKaVZaXl9ne3sQtlVhe&#10;X2M0GjGL5qRhyPLpM/T7fZIsXWR8R9Q6nUV0SJmm3WA8HmO6mvGkT5z6NBoNRpMxxDGd1ZOMRjPS&#10;4RC30ULplDT0WVtbwnVdrjz/LJgm3aUGthFx8bHT/KkPngKlOLUiKXuw2gbTAFvBYHDI2lIHEzDQ&#10;lHV2LIILIY7FYoHG0Lm4+3YTwbUyQOYiuNZHIrg+nj8XrDVojVrk9hpG7jA8yvAFjrfJnS8sRPCC&#10;goK3L3eL4QC+hASFRpIiidAkWhAqmKfgp7A7hN4qXL4BYQrjKWxuw+//3reRpscrlzfAlCwtrTMN&#10;ArQyCKYBWC75uCEDUwuSeYJt2bimxWT/AKdapbzcJI5jZuOA8+fPc+PaFbIowvIEnueR6ZT5ZAIY&#10;YJfy843WNHsthnt7WNJCpAKtBUmYQQpepUkwm4EQNLsNTDsjTKdkyscfb4ORUG1X6TSrjA/2sLXP&#10;/uFtPvzBh1le8vi5P/MxmnXJbLDJI+dOfPARYX3j21sbn3vf2qlfK/aggoKCgoKCPx6FCF5QUFBQ&#10;UPAnzPMzPh2mXBz6fKZU4+u39vjswRBevBbwz3/7S8x8iddsoVKLcioIw4ThdEIcZrSWe5RLNZrd&#10;DpcuXabVbjMYDJBCc+7cOabjAdu3blFt1PB9H8uwCacB5x55lMl4zsFwRLlcx61U6W9vs3TmJPv7&#10;+2gShKHRaUhnqc143McwDAzPYT6d4tj5MHMdg+NUiYZjTp67wGS4R+QPqVQ0vY5LHB5w8/pzJMGY&#10;j/7oexgfXOKTP/anePLJ97O/fZtOs8bpE11u37jCww+exhGacD6hW6sjdYpEYSIQQiOURgp34YDO&#10;40Ak3BUKAsbi2bHE+xYTwVNxJ4M3f00tYlbuOLkFYqFVm4tVlsexKAJNmqaYlgVAlqZIKfO4FyEQ&#10;ryqMJ1+1DlCI4AUFBW9tXssNnmHkeegy7yxMyIuGJihiMvwsxo9TbK9Mf+TjVmrMAk0QhRwOfbZ3&#10;K/zL3/k99g/3UMJlc+8Q06lhVxso4XKwfciJh97FcBoQ+hqvXGF6bYPWgw8y2BuAXabk1fD3R5Tc&#10;Gv5oQtUtEQcjkjTALhmYjk2UZEjbJdPgeR7NTpNbt25BGAESy3KwpYFYFDqeTf280OgiKcuyDNqd&#10;OmkSMhgMsKQgmM3ona2SZDOE0Az2b3PqdI+KJ7FEyF//X/9ZvvA7X+Ev/sJH52Sw2uFXpGAuFHOh&#10;wbV4/oKkKKpZUFBQUFDwR8AsNkFBQUFBQcEfnyuD/TMXWr0bV3x9ZjKJP2W6zmf396dEO+7Fv/c/&#10;/k+U62ucffi9nDp1it19n2mSYpkesR8QBCGe51HyLJaWlrh54za3t7c4f+FhNm7dAmB9fZ2XL11i&#10;aXWJ0+fPMxr2yZKELFF86KMf5anf+30q3RV6vR6G4TCe+2AYJEmCTlOQCow8o0Ms3MdpmlKvVSCO&#10;yYyMRqOJP0/oNrtsJ7m4G0URrVaLfv8mcXiIZMov/dIv8e731DjcD3no7KfpNCGKYKl9Ds8G24DH&#10;H7uARZ7nnZompjRJkxjLMvCnM1zXxrVstBJ3nNE/BCLQnYk7T4QQqGyR5XsUCyOLrO+CgoJ3Tpt3&#10;vwCeP2fR3uWPR2cChULpo+xvE6UVrusiJbiuwHI84szEdi3+/J//SSazvI7ErZ0J3/zOJexqg9vb&#10;fViMpomiCK0tbNuGcplut8toOEOFIZldpreywv4rN3EqNSqVComZMRyFVCoVvEqZKMmY+CFpGOJr&#10;jRjl6yVKBhYS07Qp2Q6WYTMej6nX61QqFUbjAYZhYNsm25ubmFZ+/g3292mdOkWlYpJpycazT/Ph&#10;P/1xrrzyLHEQs9qr8tf+2t/g3/uFf4dvfvNq2SDiZtX5e+iAn/jRx7hydYczJ5c+eFWO5+fN5n6x&#10;pxUUFBQUFHxvFE7wgoKCgoKCf0tenvsXHyyXLr2U8KSf8kHH49LLO3xhYxsiDf/k88/SWT7L7335&#10;uyS+orFyntHBGGYZot1DBwENmRfQEqakf/Mm1MqYtkBIhW3bzIdDGktLjC5fxj19jvDWbVYuvofR&#10;aEKSJJw9eYJXLl3iwx//JF/72jeptnr4UUpveYWdnW1qnSaTvT1wFHbJJo7GNFo1ZtM+juPg1rr0&#10;d/ZBSFzHJZzPqLsO4XzA+ZMNXnzhKd718BrnTjV572OnqJQUH3zyLFkGyWzM6Y6LoSBRCRXbQ5Ng&#10;ABINaYZpQBbFWFIw6g/o9XpEc59SrQZKoWTpNUWTYzH4Lqv3W831rLUmOlq/48KXudtRigwp5LGQ&#10;c7z+C6cgSLTWmGmKtCyyOM7d45YFWYZefOb4t4pFTMrR9JGgtHCGF07wgoKCtyqvJYYDSLVQvxeO&#10;aaXz9xUJaRYhrbxGQoomyzIyJFLYCNNgOJgyim1Sw6M/OAC7QiwMdvpTeieX+O/+h88jvSYbewM2&#10;t/tM/QytTdxalzDwIbPx3B6WrqIig9lBxOrKaWazGd2lDv3+PnE2JxMQpTGVWo3ZLESaJoZhkIQh&#10;JAHYNkJoyo4LOmU2nSINgYpjSDIaqyewLZf9/QEGFufPP8RkOCEIAka7z2KvrrK6usrN55/H7bbp&#10;NGoonWLJhI0XvsuZi2eoVQ2yZMjZ80v81E88zvbOiI/9SAMv49dduBQmXKw5/HNbcN0hvXEGc17s&#10;dQUFBQUFBa+mEMELCgoKCgr+mDwf8Ontw+nnX7yyx6Ube1zdGLI3VOwOUqTdIIhcwsSgt3QWYXjE&#10;ocD1yuxcvUZVRkz7e5y7+Ajj8RhFRr1Rpj/YJwxDVtfWmM/nfPKTF/nN3/wDPvC+9/Py5WtoLYjj&#10;mGa1QqvV4tKLL1NttJlMA7or6/SHI5QUIDVkGRgxlmOgdUAa+zRaFWazGW6ti+9HqLkPmULaFp6A&#10;9ZUWP/KBsxgy5twJm1YNTi7nZvJWM//dTQNUNMMWBtKSBNMZpZJNzSyzP9yh5pVBpzS8KhJFliYY&#10;hrGYrwSGgRLea4ojeT64uCft5P733wrCzhuJ4EdxKHeQx9MaMJIUYZrodJEVbhigFHqx/FeJ4Pf9&#10;9kIELygoeCvzegI43CWCLx6yRZunSMhUjDAFBgaBipFSInEYzWakWlGrthjFoCxIUpiEEGrYGyqU&#10;Lbm1G1BueTz94iFbOwPCRLK9N2A8S9je2sSwahhZGc9oMukHNMsrkBoMBgNOnFpnPp+QKJ8UTRDM&#10;WT9zhsFoURBaSg729kDF1BoNfH9G2XFJ4gC/38drNeh2u0xnPlGUYlsus1mIY3ooJQlGU5xymUht&#10;8/C7383BwQG2bbO9eYt6tYxhCqajPR555AGef+4pVDKmVpNIM+Anf/wjKB3z+MUzdNyEhmvQ6rap&#10;u4J6ycTU0dJ54RTu8IKCgoKCgtegEMELCgoKCgq+R17MeDIzWAo0FzNB7/Y2n7v28gg/dNg77PO7&#10;X/42Ix+E02TYn2KVl0mSjEZjGRBMJhNs08I1LEaDAUiJ5VVIxmNWzpxiZ2cHgimt5S6z2YQ0jHAc&#10;h1q1xd71m5x59F3cvLGJECam4QLw8ANLPP/885w+e4HrNzex3SqGUyLw55ieR5oFmLaBUjOkmaCy&#10;KSqb01mqc7izy1JziYrrEcUjWg2LEysVTiyXuHC+Q9kMeODsEjU3w9QRDc9FqgyRKmzTwkQgQ0Gp&#10;5CyKP0IY5GJuyc2tfdOxj23bTMZDWq0WppmrHTqJUUohjEVO9mLY+j0O6KOFcmfY/NFVi7hXe37T&#10;xJ1UpAuheyFGK5GL4IjjSJMjUUdrjRLZQgTPP2dhEkcZtuOgsowkSXEcB63F64pJdxfMLETwgoKC&#10;tyr332e+6r5TZotiwAsVfBGPJTRkWYZpmkRRRBjG2JaH49hkGWiV9+3aNRgHIa7nMp6HpEJjeR6D&#10;eYDpeITA1If+KCDVNrd39vjOt7/LbB5w+9Y+V24dsLL2KAeDhFQ2SKnhJwISRWN1lTD0847bWUDN&#10;rTEZzhCpxLVMklhRqXdQSqHSBMsWBIGPPx3QXunR39mh0usihIUfxghMDMMBbVDxakwmE1ptgzRN&#10;6d++jVGrcfLMaXZ2dggnE9xaDURKlkU4NrTaZebzIf3t61S7bZo1hxPLbd798GnOPuhyeg2aNaha&#10;/Iqh9bws1BcfwCgywwsKCgoKCu6iEMELCgoKCgregOvBrCycCjvD2a/KUuVzGzsD3GqZrZ0pT39z&#10;g699/SW29/ZJjSpWuYu26oTKJI0dbMdDK5s4Tuh2uxzuH5CNJpRaLWzbZjT1MS0LeyEOC6mI/SlJ&#10;6GNIg0ajQRwpppMZrVaPNAHDsLFMj9FoxMf/1Hn+1T/4ZzgnTnPqzAVeubqBsFzK9RqzwYD6covJ&#10;ZIgQAY4HwcEGS+fWGAx3sKVB2SzxnsceR+k5jz26xoUzsNSCdgscwDPARGMRU8ZAkmEiMJCYCFyM&#10;XJTQuYlZZ3cepQTUYlqBkIDWqDRFmgakKZlmURgzr4z2qrqXxkI0fxuJ4PkFVp7rLYQ4Ht6fZRmZ&#10;WDi+SdFa4xkuo+GURrNJHEXM5z71eh2QxyL63QXl8t9eiOAFBQVvX47bM5GhWVTGhOPCkui8SLAQ&#10;gizLAIkhTbJMo5TAMheFNE1IF01fBgRKo6RAAREQkGeFBzHMQ4gVRCHECbx8eRe72uN3v/gdRlMI&#10;sjIvvrJLpb1CqiXBZIJbLROGIWRgY9OstRnuj8jiiE57if5ongv1gU9vqcUDDyzzlX/9+1DxOHnq&#10;FLc2b7O6fprt3X2ksFB+TGvlBP40BMCyfaajEZVGA8MwGG9tsvrww+zt7ZEFAUbJQogMlQW02mUg&#10;5vDgNucunGNn8xrhdMDDZ1cIsyG//B98irOnKiTzbcpWgpkF83/n7EOVYm8rKCgoKCi4696yEMEL&#10;CgoKCgpezeV5dPGhsnPpefj0c5fnn/caZfaH+dDrL335Nv3xiC/97rchLiOdOisn17G9Cnv7A6Io&#10;pdZo5Q43leJPRlSrZUwyothnfHDIBz/yIZ577jl8q47luqRxjE5TbM/DROIPxpQbDXzfR2cZSJO1&#10;tTWGwzFSSuZBgGmaEM/pdDrMZj5JrAnDgGanQxRMCaZjXE8SBoe4Vky9KhgON3nkoXWE0PzYR95D&#10;x9FcfOQUaRaxvlqj4mgsGSKyAFsYWEJgIjC1xJIGhjYw7rl0CBeqhkSIRb1tbSKEBszXrXepdf7P&#10;1Gn+gjxSte97lHeiQ17rkkX+gLTf17pe0lojVIQwTUgVWht5tEkCwoIszVdcLzZFlikwcsE60ynj&#10;8Ri3mv+AslVGown8kHKpTJplSCkxMHIneZrlGeLSuisiRby5vQAFBQUFf4z2NBHx0S3p4v+5GC51&#10;Hv+kVbJ4XR07xqXM/wlMFNbiXKIXnZJZ3r4ujOVRloI2SbQmTSHVCq0kWZaRppA1XZ69MmCa2Lx0&#10;s8+Xnn6Jjd0x4/GElRMXQAnGOxPimWK9dZad24dEM3jfBz7Ct7/5DA898W5u3LhBNJtSbTZZ6rSZ&#10;TCZ4FY+Na9fAELjVKqHvs3biBPv7+3S7XVSasbu7i2WYNBoN/DDAMAwmfsDJkyeJ4pTJZEIw92l3&#10;u0RRyGw2ZHV1GUtoNl5+iRMPnMEpl5j7E9Jogil9dl74Jr/8uV/mzKk63RqsLbFPAmdP8InxQfzp&#10;D3Ttv3UjphyE84uP1MrfKPbEgoKCgoIfNsxiExQUFBQUFLyah8rOpd+90X8+Ntwzu7u7qH6D5166&#10;xc2dIc+/eBOnXKJcqSBosrZ6Fj+JuPHMM1Bvs7J2kp2N23jNJnHoY0rJ4OCAE+sr7B/s0FtZod/v&#10;YxgG5VoN13UJ5nOCIKBarWJoQeRHJElCtVrFcRwO9g8ZjUYsLS2TZRmzq1cpLy8zGuxRPnWK+TxA&#10;a0W91aJer3N7dMipU6eI4imhk9KsGawslQmCOj/1Ex9mebnCmTXwUmg1oD+wcqdypnGkxDBMTAwM&#10;wEBgCInkyKV3d4FKcY+Icef1fB4pX1u8zucjt++9Dbgnh3shuGitEYBKEsRi26gkQUqLNMnft0zJ&#10;oh4mQki0PFqKQbVaRVi5CBRn8bEjPs1SpDQwhAGaPDbmbvf3UVa41nc6C15DYLp/vQsKCgreDryq&#10;CPJiZM2RYzx/X981MihvH6XQ95yNTMMETATgWMeLIkotwlAzzWB9vcU8g+Zqhc65U9zeh0zCv/5X&#10;X6FcqbDz8iaVUgfDMGi32+zFU6pVG8M0MU2Ter2OrlYYDAbcuDFBKYU5MWn1ehiORalUYmdnh3K5&#10;jG3bHB4eUi1Xjkf6NJtN5tt+7jjXmslkQr3R4uDgAITAMAyWlpYwTM32xgZCwokLF4CUKIrYuXED&#10;q2TQaphU19fZ2dnhN3/j/8lHP3CR5Y7b++kf/zAbt3l+teV98isbB//wo6e6v3jJV4VDvKCgoKDg&#10;h5LCCV5QUFBQULDguSD7tO0Z169s8vxuP6O1YnD5Cvz+UxtsbY145eouaWYitMvSykmCIEBZmjAM&#10;sRyPpaUlRqMxSZJw4YGzPPedZ+h0W+y9chmrUUEpxanTJ9ja2iJVGeVymUniUyqVsC2X0WgGqcC0&#10;PEpeBa0l0+GQarOJ5ZikacRkcIBVcTEMg2rNo1mrcv2Vy2giKp5E4FN1FFkyZPvKc5w9u8IHn3iI&#10;H/nAEzx6fp3R4SGnlztEqcLRGSVnSqNqISQ4AgQJqAylwBEOAhtDWwhhHIsPSimEzBBCgZzftQXN&#10;hThrLNQG845we58YeyQiGyrvj1d3CR73CLfyPvH5aHLxRL4JGu/RuiulMDMTlYFcCCxKgDTy1cuA&#10;FIXSCiVYOBdBacgUmAb4iSZNU2zLIMsylE5wpEkahzQqNUAhMoU0wEIu3OcahFE4wQsKCt6WHN1/&#10;piLvBZXHt6OLAsBagUiBDE0COh8Zc/ddq0CgVWfxXC2ipxa9qotCwhqQQpIhUSgStejAXHRapkIT&#10;apimBqMgY5LB5uGYRGSsrPdIFfydv/2Pcd0eX//mKzx48cN84wvfwlk5zYWHH+XSd74FVgmvVkdK&#10;m8cevsjh4YTh4RApbXzfJ45jkumYxvIyo8EBtjSolB2m0ykqg7W1k0ymU8IwJAzmlOodKvUaSawZ&#10;DgZYtk3iz2i26ywvdwlmIyaTEYYJVs2jWq2ydXvArB9gWWUqrsfw1hXaaw1WVgy6HZiMr/N//b/8&#10;HJu3ElaXLeZ+TNmxvpj5w6X1TuuzUun5g7a4VOyZBQUFBQXvdAoneEFBQUHBDz3Xo1E5ysTF3b3Z&#10;r8aULu72Ew5Gir/xf/j/gNGkPxXUaitUqw2E9AjmKs/v7Pcp9xporfH397nh+zSbLQCe+dKXsBot&#10;wjCkd+YMBwc7nDt3joPDPVZXV7nxystEpgkiF0GlWMSCZBmZzMiyjPlsRqXRoN1uc/PGVSCj0mrR&#10;bNW4vbFBONhj6X3vJU0SesttSg7cfPkmpdUmq6ur/Jf/2V+mWYXVDqgQ6h6U7A7VMrhKUrMljmiR&#10;phNMYZLpGCkU5iLLWmiRF3E8yuNeuJL1Isskr10p7pEl7ub1XMiv1QH/mgL4a8xz5P17Mw3ORznf&#10;YiFCSyv/6ToDYUISKwxbkqiMZDGcP0NjGDIXwZUgThJSKVEI4jjGc8tYpiSM82JwKHPxW4/yVMTd&#10;GzCf1Pc6IQsKCgreDhy1oX/Y+whxHHUi7jt/CLE4N4m76kXct7yj79Bo1CJORQi5OM0qsiyjPxnR&#10;6C0jpaBRN/MbY7eN4cHOvqa7JPj4xz/OhQsdVtYeZf1Ml9FEsL034oUXXgDbptRoIjTM9/b41iwi&#10;m/jUeitIKZiPx3lRDNNkNBohhKBarWKZ4Lou0/GM3d1dbMehXC4Tzqe4rst8Pmc+DalUq8zGYwzX&#10;za8bblzF393kY3/6J/nO099kvr+FKJfRiU1vaZ1GvcvtGzc5//jjrK3U+OpX/ynzdZco3OHnf/5/&#10;x3vedY7P/W/+CmEUUi/bn1BCYBh8PUvVB8EodsyCgoKCgnf+NUjhBC8oKCgo+GHlpZQnDxSfu3pd&#10;fcYrS9IM9vrw9W9u861nXiFVVZThoRKPKFEEQXKc0bzU7XFwcECl5bK7swNpxgMXL7K5s4t/eMj7&#10;PvIk3/6Dp2ivrtDf3eXs+XNcv34dw7ZAG9TabcbjMaAol8tEUUI8j7GdEq6TD5u2hGTn1k2kIag3&#10;PBwP+oc7WLai3qjSqNpcfvGrlEoxUTDlkfNrmHLGn/uzP8mjD61QsRIaJUnFNIjmE7rVBqQZVaeG&#10;ZUAYZhi24ODgANe2ECqmVHIoOe7CZSzyqmKYxxpsqhciuKEwpHFkuHu1gPGqF48VjHvEDI2zmFL3&#10;fO6tJuoei97cK7ioVGOYEgTEKgNpkJCRl8s0idEkCBKl8kwUeaxfM5/lTvbNTYUpUxxTEqdTzp5s&#10;UvFAJ2BZIFWGJRS2MNBkkKncAS8EGuuNt31BQUHBW4y7R/aIO0N8Fv8/ygLPayGoRft7HEMlDAxp&#10;o+6L4ZJq0TaLe88nSuSvZwsRPNW5KB5NRrSaLcBkNoswHJv+ZES13WCaRoyThK1hiLKbXL59iLZq&#10;DH0Yzkb803/2BR547P383he/gW25dDvr+LOMYC7ROLSbJ9ne3ML2WlSqNQZ7e6ChWq0xnc2oeiX8&#10;yTZKKRqtJuVyma29XdrtHqPJhFKpxmQwoNpsMh0PYe5z8f1PIHXCc7/7r2k9/DCNtQ7b29tUKz2y&#10;xGQ2yYiHQ3AcDMfBcSNcO0HKMUvdMnF8wFK3xN7hHr/8Sz+LjvZ4/+NLpDGXLMX1isW/eV+JXyv2&#10;zoKCgoKCdyqFCF5QUFBQ8EPJ1Sjr7U9mf2Nk1D/31aeusLm9xW/98z9gNIxYO/seaq0TXLl2mIvg&#10;kQMZVNpLmMJkdHAAQYjdahFnU6Rl4bgeQRCAYeI4DtH2Fnavh8pShBCUHBvDMBjcvkXv3IOEWcZs&#10;NgNUngOdZBApDKeEFBZJFEGcgEohjSHz8boVwmCC40IYznni3Q/z4qWv8LM/+2OoNOSjTz6MbSZc&#10;OGmhkpT1lolJRhUDTUQZmyQJKZkeEtjfH9Bo1xiPx3TbLYSKkVLnw8zTFK01Uph5vMmRCM5ChDA1&#10;Ukik/l5F13vF7zuvOgsB462dY/2qjNr7fpZGE6uMWGeYpo2vIqR0CUmJMk2aaZJYMQ9CZtOQIAh4&#10;+fJVPPcMTz31FJaREQdzpJnwl//9X2R9pUWjYmIYYAswSDF0LpoLrfO4ACnhPhG8oKCg4O3A9yKC&#10;syicfE8MihB5PJc2UOTCeF4oUyAWFZT1XcUmxCJGJW+jF+cvw0Aiif0xpmmiMpMoSqk0yiggAmY6&#10;YZwkCLtEBGwHMJhBZkKQwtY2lFvwm7/xHIf7feazlMHuGMvpYJhlwil59pUo4dbqJElCFoSYpkWp&#10;XMZEkIaHVCoV9g8P8DwPaVtkGcyDACltsjim0W6TZQnTwz5exSMOpkgJjUaD5XPrPP+tb1HrnmJy&#10;MKNSX6VcLjObzfB9n0pV0et4jMc3MWXI7vZLnDzZxo98DOa48pDP/bVfol6tsN6t0yqbv1K1+OKD&#10;FkU0SkFBQUHBO5JCBC8oKCgoeMfzcsxF2+bGKOEzs4iPBxGPJYozTz09KW/uV/h//7/+JzpLSxh2&#10;lSBMqNR7bN/cBsuj1VvCtm2GkyFxHCB0gleycT2TUqnE7Ze3AZPWUo/pdIrtenQ6HebzOWEYUqmU&#10;2N3cot1skaYpSsHy8jI3bt7kzJkLbAwOSZIEz/Pwx1OIAtACz5VIHZKEYxo1A6mmNKqSw/4GpvA5&#10;ffokf/bTn0Cyy4OnT1HxShg6pVax6VRAJVCSMJ+MadUqWEIhVUKmUkwkhilI0xRtOwz6E5r1BqQZ&#10;hmFhG2ae7QEsrHWoRWhrLoJLEAIpLORCoJCvdzlxf+3GRbrHkead3RfM9noDst9qsvixE1yEi+xv&#10;gcQlBuYxYEN/AkEEMx/8GOZT2N/32d05YB5EfPWrX+XMiXW+8dWv4bgQByPKZYNf/a/+c86f7dJp&#10;ginBk7kYJLIY1zTyYpwqQUoDrd17xKGCgoKCtwvpfdP3n0eUTu5EpyxqTBwVW84W8VNK5ecYU4OQ&#10;dy1UHC8kzwg3jOOs8CRLSdOUw2BEvV6nKjx0qNBhglHyCOcjYgOsWpWdYMZUSCy3yjjOuHbtGm65&#10;RK/X42vPv0y91qPbXeJf//bX2d+fs3cQ893vXqdaO4F0GqTKYxpElL0Wk7lPFmYsr6+ze3sLhmOe&#10;+MhHePq7T2OaJifPnGQ2mzGLAlynQhAEeZFlpWg182uMYDrj9MlTJEnC1ngfZjPOvfcxrl19CQwF&#10;SQJeiaXldQ4Pxug45dSpU9x44UXWzi2TBHP2d27QWW5yeONlfvTHP0YYTXnskVOcPVfn/Im8/Ohq&#10;h79lC240BL9xFubF3lpQUFBQ8E6gEMELCgoKCt7RXAtmvcyslMOU60+/sEVnZY1nn9vkyvVrfP2Z&#10;q0yjNYbjjGq1ihIuw9EUlZlY5SZZmt8/O65LlEYIodBZhJCKdqdOv9+narVo1Nts7e2SJQmm65Gm&#10;aZ7rTG7WzaIYz8nFytneAe/92Mf4zlNP8cBj7+HWsE/o+9iuSzyaUKpVcKSJJVN0Omc23me5V+bG&#10;01/hr/0nf5Wt7Vf4yAcfIwjmfORDdcoe2BrKDtiL+/2yyIt+2It/ApA6wxaLjGmlFsPFJSkGQZRQ&#10;cjyk1igFhhC50xhyETy/YliIFnlRsbwsmXGsM4jXuZxYpHbc4W4RXEAq753/7SSCa61JtQ+GQZhm&#10;GGaFeQLfeeYypdYKT33zuwSRweZ2n52DIYf7Uw4PR0RhSndphe8+/TS9boeVbo/TZ1aYjff55je/&#10;zC/+uT/Dn/30J7n48CqWAWUbdBqh4oCyZ2MgSJII0zRJU/uePPW7/x29VlBQUPBWJLtvWr5qjqMC&#10;lxqVyWMRPEkgiiJKFQe1OKUZChAKQ+Xu73sXtui0JDvOGweIyFAoPCxEKvMVUgpsiLOY0AJfGIRY&#10;zMn1dQnEQBCnHIQKlVkoJTAETCZw7UbK5uaYb337CofjmOkcnHKV4e4Y4ZXotJcZDAaIVPHgqTO8&#10;8PWvU15bpl6vs71xneXTpzkcDymX6nmOOSae67J3awevXqdkO6g0j4mZiRgpJXEyBxJOXjidnxeU&#10;5tbGFqQSKQzUZEJzZZXh4QadbpvDvQ06y02mg11adZfZfMjpEy2SdMSPfuhdtBqCh8+t0KlbrDXd&#10;n3F0+vwDjnXjen+3fLa9XAjiBQUFBQVvWwoRvKCgoKDgHcelcPYJ5VbKVzdHn5fVBlEGV27A//AP&#10;fpfpHGYTSZxodGYjdYk0ypCmgedVUFqjtYHruti2zdif5HElOsVxHNySyXA4xPFswjDElHUcx8Gf&#10;zzFNk5LrkSQJpVKJLMsol8vcun6dVqfFYH+HbrvNeLBPPJ9i2Ta6UiZNU9bXV0izkMFwD89JGI+2&#10;WW551Msp775wgvHeVf76L30GHQ64eHaJNI6oOgJpZFhIDMNYDAm/k4Vq6lwMNe+RkNXdmsDCOvf9&#10;QL2hvHH3arzqAuWNPn+8/m/WXpYXVsNQZECsYRY7XNk45O/8t/+I/b5mYzsiTkq4dpuN65v8xE/9&#10;FHEUcuPKZVZXe4SzOUKbyExTbzWZDkdUqgamMeTkWY//43/1s0QR1MoKk5gsjUmiGM+0KdkuSikg&#10;WwglCsuy7jj4hY1WAoQBGHdtrkWsC+lCCHqn1kj/3va/dxxvdFkvvk/fJ/7w1RDf4+cKCl6PLMuF&#10;X8PIu0qjKMJ1XXzfz899QmBZFkEQ5DU1rD88Kkof54zf2R3VotBmttgvj0T6o8dE67w4tAApJSGC&#10;VOXiupQSP8vww4TRLOT2XshwInj+5R36Y82ll3fY3g9ZO/Eg12/coNk9id6fEkcKu1klShS67GBI&#10;h/l8zqOPPcZLz12iUalCkpEkCY8+/gjf/tYLpIHP8rmzjKIQpRTxsI9wPUxDk8x8bNsgDSO6zTbz&#10;+ZzZdEq10cC0LLxqg+3NLdbOnMGPtjEMg8PdTUrtNqYFvaU6t269xAfefRaph/xHf+VDZDNYqfEb&#10;K1V+JZ3GvYeqdhGXUlBQUFDwtsQsNkFBQUFBwTuNyWTyqSROPjeZTLn03Su8fG3EzkGE1jamaaF1&#10;RqlUwp9leK5HamriOCKKIjQghEUYhsxmM5ShUVkGZFiWRRRFZHFMJDXVapVgDr7vk2UZWRiiM0Uc&#10;x8z6fcxyGcMwaC8tMRocYhgGpmmitebhRx7Jb14dm62tLTavXWP9/Cni0Yje+WUM2eLP/bmfZqkN&#10;q3WQ8Qc4fdrE1kuYGhzLwZYgjSx3vt3n/BWFuvQnxv1FMe95D02GQmvJaDQmTfMM+PF4xO2NPX7y&#10;pz/Dd751mR//yZ9kOp2ytXmbOIo4ODigUamSJZqrV6/SXV6i7LgYRoUoirh8eYONDUUU3ebUyTrN&#10;ioNrutimhcz08WiDbDGs37YMlFJINEgD0AghKawOBQUF7wSklIuOvxzLstBa4zgOUsrj85/rusfT&#10;b9y2/+HT6m6hXGsQYBgGilwMz4SBIUGSvwZQLnt4ZQ+7kse1ZEaTWDlYpW3i71zBtm2IIkqlEuN0&#10;SLPZZk5KcHAAukGrW2MeBLzw/POQZtTrdQZ7B0xHI65e3UApRXt1ld3btzGaDQDsZjMvtDkfkwQB&#10;caRptDuMx2NC36e3usp8PkcpxWg0ot7tMp1OmQVjlpeXaa6uIoRgcLhDGI3JsoyrV68yPLzK75xo&#10;UpZzzi6VP2M9fOEzVjL/lWdm4w++Z6X768VeWVBQUFDwdqNwghcUFBQUvK25Br0IziQJZ/tD/oqU&#10;zG/t8unb+/Cd57Z44ZWb9KeK/mhIvbNMshCpS6USk40NyvWHSZIErXPXtl2yqNfLCAlXrlyhWq9Q&#10;qVQYz8YAlMpVxuMxpVKJIAiIBj52qYTtOlQqFYRpkGUZlueytbmJYRtkKoY0ZHmpS61q8crzz+JV&#10;PYLDbUymNKo2cRLyc5/+Kfr9HT7+4feTxgMePX+K5Z6FraDqga1TSrZJHExxTYFjOWQY6EWxSq01&#10;Brn7Wy5EcHPh9D6WcN/QovmD5fUNoa/j5H0T1v+1RfDcCS6NlDAOGc1CYuoIq8Tvf+06uwea/+b/&#10;/o8Y9E3mI81j7/8oSZJgSihXXDZuvYKJYK39Afr9PkvLbRotjz/4yhc4f67OS5e/xm/+5t+mVlU8&#10;+ohkb2eHNJpwcrVH2XFJ4xTbtlFak2UZpsFiJMCdjhCtZOEEv3//eadTOMEL3mlHsrozuulIBD8S&#10;ucMwJMsyKpUK8/kc13XJsgzDMBbRKW9w3C9Gzhw7wRc75FHroUXeoZwiUHrhAEeiUCRJgjDz71Fa&#10;IJCkWqGlJM40w+kcy/UYzxLsssvegWJ/GGA5ZW7dOuAf/5MvsEeJzWu7nHjoQWaBQjolOksnefn5&#10;F7ErXUzTxN/YpryyComg6nhIpRkOh5Qsh9FhnpkujDyqrNyoUqlUWF1f5umnvs6JC2fZ3t7GsgTh&#10;ZMLJBy8QxzEHh3tk0ynm+irdbped7dsQx3jNKq4lGW5v4ZQdoukAzxacXG9xZrXJ+bMdPvmJLtdf&#10;iXni3fZvzebjT5zu1H/GIN17CLNwhxcUFBQUvOUx/ubf/JvFVigoKCgoeFtyLZ73ImGemc7Tr2eZ&#10;8fNfe+r5s1evjh/8zrPX+dKXv8XG5gG7+32kVSaMIgzLwZ/OUFlGpVYj0Jp2ZQXLsphNJ4RRRJzG&#10;DAaHjEZDVBgSq3wYchAGKKWI4oQkSYjjmHK5TBym+fBsIZjP50znM2Z7e0wnE5CSerOBRtFsNdi/&#10;8grKhHaryfLKEp5r0aq5/PgnfpSz587wM596jAcfPM/50x4XH21hSYN6LY/lLjkQ+QGubSF0hmub&#10;i5txcSyAA8iFCC7uE8NfV2t6i4hQr16N71Ht/gGt/7GwvNjOWuciuBYpUkpstwRGCWGAok6p0qbb&#10;PcPy8jkOhgG1Wovt7W0MKWi3m8Sxj22auGaXg4MDZrMJQThDiIyPfPjdnD69xOc//09I0xEf+fAD&#10;dBpVms06JcsmTWJMw1w4EwWGYZCmcR6JI+RCNJJoBUJI7haAjzPcWVSTe8eKw/qtuaO/9Q60H8hy&#10;3+rtT8Hb5KhetL9CCJTKI6BM02Q6nVKtVpFS5p3QiyiUN66JoO+bWojgR+38Yh/ViMW+Ko5HWQkp&#10;MIWJII9iMQVoIUgykIbAcmw8S2K6JlEKaSYwLBsElMtlLlx4jAefeIj9oWLuzzkcjIlTRalSx6vW&#10;mE4DlpaWCJXAc1zmU5/paAxKE8cxF86dJ4kEDz30ECurywRRxHg6xg8C+oM+jXabNEuY9/ucPn+W&#10;WRCQaUX/4IB2p83yiRPMkpjR/j7NXgdp22RZQjCfYXsu0WhAd3WZ8d42li3Y37nFpee/Ta97huee&#10;fZqTJ04/OBhu2Eu95l9Cp/+/SRrNW4Zd5IUXFBQUFLy1L4ULJ3hBQUFBwduJK3BmDh8EGIf8+St9&#10;Pn24B7OZ4p/9z1/CsDrsHcTs3TqkdeJBBv0RXquJaVs0m02iKCBJEizD5GBnl3atgWVZhJGPYRjY&#10;npM7bMm4ffs2kN+wzsMAz/No1Fv0+30Mw2De7yNNQbPZROuMTMUYhiBTEZ1undG4T7liIXWIEAFl&#10;VzA+3KTkwPVrV/n7f/f/xOT2K7z/8Qe4evUaTzx6DtuAzB+x1KxhZgGOAWkUY9s20+mUWrVFEMS4&#10;TikXv407Ivg9hRFfQ/y+W0B4+3Cfo1ffJ9r+gJ3gR9tQqTyGxLE9lMozZCdBiHRdBuOQ/jjm9taM&#10;dm+Vn/jJz3L+/BPcujHi7LmHsEyPME7Jsgy3YaOUwp9NUUrx2GOPsbVxi/3dLd518WEMPeAv/sU/&#10;TaetOXPaxRIJpBntZl5oNc00mgSyFFsamMZdf1+du8DvlnrEIt1WkC1EcKtoVN6JFH0ABe8wlFJo&#10;rY/d3UmSYNs2Wmtu377NyZMnj2OivvdzXXLUyN/9cBxtcnz4SPO4/VdKIaVECkmmkjwKLdOL783y&#10;kTlW/r0Ho32W2kscTIYYlofnNZmHEabtsLM9IFvuMI1g4+aUP/jm8wx9yW9/8SmM6jJObYlIO8wC&#10;ie1UcewaJ5ZP8vKll0liTa/aYPfK8zSbTUq1OlubO5SbLdZPn8NyPF544QV6y0v4vk+aRATzMe3l&#10;LlonDEd9SqUS1e4S04lPGkdE+0PWLjyEijSjwymu6x539mMmTGYHhOEhSyd77N14mQ/91I9gewM+&#10;8O6TnO24PLLOb+gp5T/V4GeKvbWgoKCg4K1K4QQvKCgoKHjbcCXOzviZ/ODW7vgf9vvTn//uCzcf&#10;3Nif8uXf+yZPP/0cV1+5TaZsDg5naNOjUmvjz3zscglpSAaDAbPZlCAICHwflEbqvMDWeDwkSRLC&#10;OOJwZ4fxZEypXEYpRej7SMvMM0AzhT+dIg0Dw3HQaYLneQSBz2wyIk5igtmYJIsZ7+0wng6BjN2n&#10;v8EDTzzOqL/HX/8P/zI/+7Mfx5Jgq5hOs8rKSouSDWUbbMsClWIJhUpjXMdBa43ruoDENC1YOL2P&#10;btbvFsDvuXl/HfXr7SOEv4Ga9wP4GXdvqzvbORdEstQgTRWmLYnSDNsxsV2TZtMh01V6y9BqPU6a&#10;GsxnKbN5wM2bt3jive/j1q1bxCpCSsl0MiGOY06cOMHgsE/Jc5lORrzw/LeoVAykCDh3dpl23cC2&#10;zOPNIqRAqRTXshFaY8i8AyRNUwzDetUGuhOHohciuFE0LD8MFCJ4wduQuzsg7xbBtdaLGLM8GuSp&#10;p57izJkz+L6P4zhEUYRpmt/DeU4dNez3tvWLR0Pmo2sWY6xIs5Q4jo8jWkzDwDAMDMPMa34YBpZp&#10;ockIw5BqvYJEYjkO0rQwhMNgNEJpaLca9GPwI+h2HLrLJ3j/h9bJWMGptHjxhVewSjWUtghnAaEf&#10;c3g4JJkHNFodDrd2cA1NuVwmjBNKtQZCSLZu3mJ/e4dWr8dkOslrRtgWyytL7G7eJlEprptvo+lw&#10;RBIl1BsNAj9kOhjiBzGnT56h3+8TjMeYjsN4OqDRrGBXbJIkIPKnHE4O2du/xmS4zWDnAEvZjx1s&#10;XX+wc2Lp/3EwHZzpON5+sQcXFBQUFLzVKApjFhQUFBS8pXkx4Mm54hPDlM8c+sbFgzFc36zTH8z4&#10;0u8f0F1a5rvPhKBd3OpFKK2iDvbpnjrPynKHg3FCFOVDlaXp0q6XScOYweAAUoVla6I4oloqUSqV&#10;SLTKBUXTIAgCTMPBrdaJwgRLuASTFIMOVSd3hIuqQWRLfD8BEeGVHCw3o1mLUMMdHj1/igfP9Njo&#10;nOI/+rl3c/2qwXuWYqplm2YZxIkl0umIVqlOOJtQqdg4JkiiXKD3fTAgjVJsr0YYJjh2mSBSGIbE&#10;lvE9N+9a3BE1hRB3orSPh3ffL4q+VdWPoyeLHyDUvY/c9/4PUJS559uVJktSDNdAR3OkkyJ1RJhF&#10;nD/lEWKh9Vf5q3/1p/nv/95NtndDEBrEANOa4Dom3U6JkuuhMotXLr9EyatS9prsbm6hZItU13jh&#10;8h6r63s8+NASjhVRKklcaRFGKZ7lECqwDCOPOVEZUliv83eWIFI06i1SPPWHNLv7+00hehe8E3Zj&#10;Ie5xdd8d/WUYBrZtI6Wk3+/jed5xG/1aHcJv2LYLEFojFjngOl/Y4s0UpRQqSdBpQgboNCGxPRzb&#10;AZGishClYwwNhhCULImZWcymAYZtUfNsprMB5zsNMlJ8v88TJZe+GlEu9dje+CZqsspnf/oMWxPF&#10;+V6Mdpt8/gtfxeq2sSoe49kEe7lK/9ZLsFLGdKrsDQ5BGKyffBjTdJldE6ytnuLWtVuYpk29VKHf&#10;36fsVCEQlBoNJrMRzW4HU8Qc7uzRdFYZJZozp84zOJyzv7nLWneFoe3kjvc4YzxLiMMEo1zD7r6b&#10;OE1R6jRPf3vAVqvGYGiSzA3MDnslp8WuzW/ZBjc6Fr9moPbPIouolIKCgoKCN//aoohDKSgoKCh4&#10;K/P0MPzs5Y3B3xO1Hl9/7jp+6vI//qN/yYmT57l26QZ4JWqNFaqVFuNRiOu1Obx1gNtZwXMrDAdD&#10;AMrtWl5EK5xhGha2Y2IhmR0eIoTAsAzSNCVTGdVGA9tzGY1GrKyucXAwpNddZn+vT6VSo//KDVYe&#10;vch4PMZPd3FqNsu9Nru3rrDUqRJN9ojjEX/hF36abstjvSfptqHugm2CbYBjgWeAK8BQGlsKBBkW&#10;MSYZpAGOaUOa3XHsKgMsD51JssXpW6ronht+tcgnFUKwuJs/Fgbgjgh+bHh7q/7hX2UAV68z4/dX&#10;NL1bdDkaCp+LMRlpmmLhobXG8gy0gEgHpCIBBKNoirBrPPPsJobRxQ/K+KHDP/6HX+DZ716mWq2S&#10;ypBGo4FjuwwHPrc2dnniPe9n89ZtmtUapZKmWgn5ypf/Gb/yub/Az//CT+DaAb12FQns7h2y1O4w&#10;n09p1MpYQjOfTGjU6nnhTmm9esOKFMgWIrjzJv+hCxG8oKDge2wtFu3v3QL3UTzJUVt99Px7EcE1&#10;8X03xsfPjtv843PpXeeCo/cScid4piJMFEJmiEzdFUllgrBI0gTLskhVumjmNIYwiFQA0iDWFolw&#10;GSSwN4XYgduHIErwT3/nNqXaMl/4ync4e+ERvvH1Z9HjCByHSq3G7PAQr9EhjQ20Nqi5LdqtJW5e&#10;uUmpVCHxQwxTMJuN0WmEWy8RTgZQcek0S8TzgMk0pGI30JkE5VAuV/MRcpMhS8vLDPwhiT9GVEvo&#10;OMLutIijCHSMZ2tsneAZc0pmSNmeMZ9s8H/7rz/HbLzD4w+uMD7c/PUf6az/crEHFxQUFBS82RQi&#10;eEFBQUHBW5LrUH7pJnszg/I/+RcvoewuX/7WZcr1dWZjycxPiH2N4WeUSiWm/R2q3QaKmDRNidLw&#10;jggsbKRhoOIMy3awkGRoornPUqXGYDCgs9TCNE0OxwcE29uUz6yTZfmQZvwYpMQs11FRQqlUxZB5&#10;Qa6g0idjSLSzi22lvOfiac50q/RqBj/6gceolgR1T1NyJCUjw7KhZJt51IlSCKkXBSw1JgKBwgA0&#10;CVLd5X4TEoEFQqK1Qba4IXeUBq1RLLJSpZlPa400jGOV+zjjVL+1RHCdKcQi41UvBA6EQGl1nP16&#10;nwxy3/T3XwS/+/HoudZ5trYpA5ASrWyiKMX2XGKV4acTTNshQtOfTDHtHuOJQBgmL7w0xg/nfPOp&#10;y3ztC99md8unUquzunwGaZYZDad0el12d3cZjfo0aw7nH1hjNLhBt2fxv/8vf4kwi2jVTeo1g5IN&#10;o/6UdqOCaShUlOBZ9kKIuf8vnC3+8EfZ4PabLWv9QP+e71T+sOv51xMDv1eh8Pu5zm+FWKb7iy0C&#10;SCmPxdWCdy7quDPw1efDuztAX28vTYVctFpqMd+iPVMatInU8u5Xj06/+aPIgNxhrk2XCMEkDgm1&#10;RZAo+qOASr3G5SubeLUW33r+MqunzvONZ19kOJvwr/7NU1A7jZ5CfXkZgUeaCOazFKFdVACmdKmX&#10;6iRJwmR3FxyLcw88gEYxGo2YTA9pNpuoDPp7fYRp02q1GI1GCCFIdYztOBhmHgdXqTeIwpRWpwvA&#10;bDJmMpmQxjFYFoZrYFqCNJ3w8596EqlDnnzcpW7AAyf4dRmm86V69l9kYb93obp6A+Dl3Y2LDy6f&#10;ulTsjQUFBQUFPwiKTPCCgoKCgjeNa3t7vVal8qohss9sxZ8NMuODf/CNVz79je/e4JlLV1DS45WX&#10;bzKLNJZRwfdDypUGrjBxHAc/8imVXWwnT/qKk4hOt4tbKeO6ZbTWpGrh9MoUcRQhhaTmeiwtLbFx&#10;6ybdbhfbs1k9dw4kpGnu2irVGpw6e5ZGo0UcRqysrDIYDHEcB8oJpp0RDQb8e3/u5/joRx7hXQ+v&#10;cWptlQfPGtQqBtWSgedIXMtEGgvBWwosaaFFHkshAWNxO57/03e50gAhEBgLKVseG6VNlWc7Cynu&#10;vY0Xi1v7o5iU+27zj7WnP2axzLvFt/uLR97/+v2C0/GjXvyGI8cd3PV77v+e+9dXvKGw9cfhnmKj&#10;d61zvqoCQQJCIoSFYZgkaQpSYJqSwXSI5bgYlo1tlfBKkiSFcsXl5KkqadJgrXeS4cDnoYcf5vJL&#10;V1Da4MEHHmJ7Z4d6vc7q6grohLk/IgyGxPGE27du8tOfeoKXXnwFxzGJwpg0jqnXysxmE1zLxn7d&#10;PNyjMPEjcefNzgQvKjj+SXD/fvp6NQJe77h8s9b5rbTt7n5+dwHGgncuGv26IvgbHVdCiLxzWgik&#10;uP+8kLetQh+dze/7ApG3wWkaL2LLTDIEiVZgWliOgVdyMG3wyjUaLQuvukxv2aWzvM7j7z7H1DdY&#10;Ovkgh8N53qGOhSEt2u0lKuU6ApNgNCWOU9rtNrMowvVcqtUq169dxXYckiTEdV1cxwNpUiqVabfb&#10;tFqtvAaKzqjVavlVh5RkShOGMWmmGAwG+KMhWkqcWo1ypUKlWkIITTjpc3Cwyze++kVeeO4Sw73b&#10;rC0tPWERVd7Xrvxa26mOjjZJp9IossMLCgoKCn5w132FE7ygoKCg4M3kchpfHPr6s36QfdCyS9ej&#10;lMe+8o3RRbvc4PO//SzPv7JJubmKU2rRPwioNVoc7o6o1KvMtkeYukW1WiXO+sz3b1E90WQ62gVP&#10;QhhC2YNMghKYXg0DiWm4SASe59HpVXnx2Wexq3UAUkDt73P6/e/l5ovPUe41mI/3OXGyw/7OTaLp&#10;AQ8+cg5QHO5f56GH1vipjz/Jzu1bfPzJd1MyEi6seRgKjDSgYltInWAYAguJ0ilpmiKlwDRNLGXf&#10;e1O9uDGHe4Vcoe91zB6/lx1lf+eCzbF78UhclvcK0PrYAS5e86b/j84f1cn76liTLMsWRRyPnhvH&#10;6/taAvrRNnnThBOtj3+H0LOFcF8jSyDOwHAgk4qEmJCEBIWiRKYtxrOUeZTglT1sCxwT/vlvfQ2V&#10;1fjv/u5vMA9MuksPMJ8LUGVWeufY3t7mXe96F8899xzzYBPbnDOc7PGf/ee/SDp5mvMnlnno4Qd4&#10;+MwJ4jCm4loInUGmMBZxKPp4e73VnOAF35d99P4L/jf1WHlrF+K9u825O1rj7VM8uODf/uylX7c2&#10;gr6761i//hLy/USyOHnfe/CpfEIt4ry0ALSRnz00hBq0ARh5y3xc6JoUqTWWkMznc/wgQitJbDpo&#10;w8Ipu/zzf/MHNM68j91hyLUbV/nCV77DaJYwDiWdzinGU02mXGqVZUTmcLixBzh0V88xn8zJsoxy&#10;3SOOA4J4huOa+JMDmM0QvQ5SSkzDIJpHVOpNDJUbA2xp4Ps+a2trHPR3CcOQBAXSwms0MaRNGMbo&#10;JMVFE0/7WHrKes/DlAN++pMfoNPz+MD7ml9MSZZW6tavpAm9usVvnYEiN7ygoKCg4PtK4QQvKCgo&#10;KHhT2YnCD4Ypf2fuR+ubW9PHrl2f9v7nf/bbXL854PkXr1GqttDS5nCvT5YZVGp15n6MUhlKm7iy&#10;jGmadHo1ZkkAMgWpaHYadFdWcCtlECam41KrNojDiMAP0Yub0+2dWzx88SJ72zsooLu0xPs+9m5e&#10;fPEq0rF45JEH8VwTpSIcWzI72CFMI9I04VN/5ic4eXKZn/jECuurq6y0JaawaFYgixUVz8ZAYwid&#10;F7EUJlLeyemWUmJivsqxKY7+u9uheJcD+u55pcgFG+5zM3JfJvhdC/9DnW9/dP6octur1YTccXlf&#10;wc4/xMX65gvgoBedEkKkICQqM0DLPI1GgBYaiSAmJclSbFkh0ZBpSaVmkWawvTXAkB4PP3yCkyd7&#10;vP99n+C97/sof//v/3957/s+zGg4Z3e7TxiGLC0tcfXqVR69eI5et8bV6y+j9Igvf/GfcGJliW6v&#10;g2FI6pUqlhQkSYRt2XfG3wuxMP0fRc68VZzgBX8S++MbHRNvppz7VheT73Z839OGFrzzjx/4ngoE&#10;izc4nwkhX/+Ti/PwUSd3Xpw4X6aW+WSm86baXJz7FRmGEIR+gG3blCtV6pUKMQZaSLQQLJ04hSyb&#10;JNqlWqtx/qHHePDhx0i1yXQaEsWgsZjt9PGDlLUzF2i2e2QpJHFCMB5jejagQCjOnTtDKjKU43D6&#10;zGkGg0E+Gi5OUdIgjeI8Hk4p4jjGtm2SNM47jGwLLQ2QBkmckiUpOsuQStGslVnpNcjiKYF/SKNq&#10;M/eHnDyxenY83evZjveXdjd3fl5kknmm9zuOWTjDCwoKCgq+f9elhRO8oKCgoODN4NKMT1y91f/C&#10;vmwzT2BvX/Hiy5vsD2K+8bXnKLVW8McZK2tn2bm1DUqxduIke9s7uK5LGPosLy+z+co1qp0OKmOR&#10;4R1RrlaJspQsy8A00GEIlqDcqBAnEcl8jFtyqdVqDOYz0tGI+toJxoeHuZE5jsGVlJyUctkgC/YY&#10;bL3Ip//sx5lPt/jxP/Uezj90hpNdm90XrvPI+ZMkSUS94pIFPhXXYj4Z0qu3j8XSXKcWyLtOu4a2&#10;EHpx8yxf/05b6zvS8bE2o1R+82nIe3Js8/n1G0Yh/MmRcucH3L3O94pJWmf3rY/KnXZaHscP5PPf&#10;6wJfpL3ctQ3vlh9yofkHJpjckwueO6m1UhimSRJLTAMiDbEGw4LD2YRKJR9KPs9gMMpFj4mfO8ZP&#10;n4QwzkWO25s7VOtrVKuC/+a//Vd84AMf52//n/8emgoCk729AwzDoN2yuHrlGdZPLfOf/Mf/PuPb&#10;z/JLv/gLuBYM+wPW2i2EVviTMfVa/Y4IflTo7cjSKNLFq9YPbJu95oXo97yPqjd4/48aXaFecz99&#10;u/NGV/Xij/h3eqPtcuxc1fd95g36xvQbrM8PijRNMU0zP1cAhmHcU2Cx4J3N/eeU1zvv3m8FV8et&#10;Tro4p8vc0q3vnyNvZ7XM9y915ARfdF7rxfGSqAyt9fH+h1A4mByN3ImSFClskkxhOg6TWQimQ4Rg&#10;FCb4CvbHAWajxo2tKaEo8Wt/9x9Qqq2wteMTxg6u1WN26IOsU2n08H0fRQIkeJUSSRqSxnMwDIgi&#10;8PJRdNJ00GmGTlL4/7P333GWJfd1J/iNiGueN+kzK7O8aVONbnQD6IYnDEnQiJREDilI+lCaEbkr&#10;rrQipZ0ZzVKrGY5mqZVmZ/Yj7UoraUgKoqihKK5EEiBFiAYgPBpoX11d1WWzKjMrfT5vrouI/ePe&#10;l5lVXQ1DgABEvFOf+rx8Jm/ee+MXcd89ceIcYyCM0+OzFoRFlctUSnkGgwFROEyPV8P09DzN3SZJ&#10;HFOtlnE9ybDfwIqAQafF5HSFR96U44d/4CmmazA/ATbi31YUv2WGtvh4SfzCuELHGGOMMcb4emOs&#10;BB9jjDHGGOMbild7wfn1gX0qivW5W6ubH7i9Z/m9jz3H8q3bfPozX2Rzu4U2DpX6NNa66AQskkq9&#10;Tt73aTYa1Go1oihkaWmJVqdHuVwmSdKATD9foFgsEuuESqVCbWICN59HC4vnpUrsOBxisfi+T39v&#10;j8ljx2g2W2AthUqZc+fP02js4ChNEPQ4d3qJXFHxp77v/VTKHu951wM4nsJXMFuuU8xJSp6HxeJK&#10;gdUJ1UIJrZN9lZm16VJ7YQ/5zmr2SVx7P+LovqTUwR36SPEtpXyNgvEbt5x/dLN/r5Jb3q1uf82u&#10;2H0H9FEg3WFF+Oi1w97g9zsc8cdMo90biDl6tDadhJDZfjqOIolTysJKMJJ0ggJJZ2i4udzkk596&#10;nkZLs3z7Dp/7/Gc5deZBPC/GczxK5Qqt9hCLy+nTp7FWkfMmOXfuEXZ29igUiszMzBDHPX7ix3+M&#10;p972FhYWahyfrzI/PUEYxeQ8FyUtSkgcKVFCwL5C8Z4kVDEKcvvjVYJ/OU/dr6Ilvtxf+mpb9r51&#10;+icd4qtsp69ki4dXrbzu74ivT6t9vTEiukU2jo76+NgS5dsHX2GZ33c0EphDxmLyPp/IJtv2HwEr&#10;Ri4p+6HQJqs7JdMwa2N0Sjhnk+jDIEAnFm0MrueR8xyEIzACvILCyyuKVR+Zg63dGDef47EnHqM+&#10;eYxWO2Cv0UcnDkb6SKeI1uC6LiiRCtMF+DmPykQNx3VRuRxxHEMY4+aL6DgBY3E8DykV84tHyBWL&#10;qEIex3GIo4Cg04FgmH7ZCWOm548w7A8pVyo4jiIIh2BjtAmpT05gdMjtted59gtf4Aufu4gUZYbd&#10;6JFTi+UfEkb84qzDlXF1jjHGGGOM8fWGMz4FY4wxxhhjfCPwquV8L+J97ST3wUHMk7t78M9/c5fN&#10;TpPVjS4zR5aI3LNUJuZwE4isRxA0CMJdTpw+y9bqKs1+h5MnFrHWEoSS3b0NVDGmE20zNTfP6vXb&#10;HDlxmuEgJjGavY07zD14in6/QxQ0sV6FOAjBz6FyBWLrMjezSG+3SVlqKtMOQbDBjZdeYLbu8M6n&#10;HsEkgre/6SgirnL+lKH84EkmndQT2teaSs7S3WshPYUjJYVcjr1mk+rMDLGRIN2UpJYCZQ9oI2y6&#10;BFk70T100v3vvgUCi8VkylWj0teCICaf80EItLG4Ir2rt3c5mh6+h/9qPby/Uhxo41IiSR8iGQ75&#10;eqMPzgEgRGqiOiKjtI5TRZzjYQUYbVEqO2ZzyLNXZlv5OgZ7finW424C3B6QZY4g0TrdV2ExQqTL&#10;0DX0Bi6DAH7v927y3LPrfPLTz3PmXEA/GHLlxhV8u4xoX+ev/B++E+HAuakCERB3tnjs3CyedSgX&#10;Czxx/iGMTVhcXGT5xmXe8dQJghh8CTmnRhRqhDXkiz7BoItwPPKuu+9He9/jPjiwL0MQfXNJwJHi&#10;/mCHzD2tpL6Cbdx1xPtn4PAKhG+lY/6jn6sDz//72aQcTMh9+TDb0XtfdsWouH8/Efaebd41mSW+&#10;Zc7X4Qm4wwrwkU/4n6T6GOM+5WtgP436NcO/fc3r5jVXPYkRoDJLEUGShW0C1tn/vMXBWpuunBAW&#10;KwIAPBwECmU1WJWOZtYljA2hTvAKeQQCp6BQ0kNrg4nAkSAjTVkNUFZhHJeOSSgLkPMh+YkSy3ea&#10;TB2NOPb9Cwzj4zzz0jKXr65iabHT2EM6UxyZf4zVlW2idoPi/BJBz9Jr9XFyOUq5Sfq6y9z0DBt3&#10;1okTTaKzpU5OkebukMRCtVpjopQj8oYE3S5RFBETMFOpsb52m240QPgOTsGhPrXE1tYWzcTgqkmI&#10;30mjpVm/s0l9zmd2WuBNQBLy4e6D/IJrWa4IPuLD8tgvfIwxxhhjjK/LtX9shzLGGGOMMcYfJ5aD&#10;fnF9Z/CPcvXpixde3flHN1a7XLh8hyOLp/nQv/kIoa3x8Fvezs1bK0QGahNzDPohUWQwUUIhlyPs&#10;DXDtAWk1MzPDytptbBzjlFyWlpZYvniVc4+9mZs3b+N7RayAYRxRnarQ3NkAYVg4fpzG7h6u6+I4&#10;Hs2dXXJGc/LkMa7feJXJ6Rybm8u86x2Pkc/F/KU/f56cB2UPagXwBZQAN709pgAU0ChA2xhHOAgs&#10;iUlwpINBIA/NN+/TdeYgPcvI5C6C6t578WQ/tC0ltrXOCFglUUKxu9diYmICISAMI3KegxQSbXRK&#10;vr9mu+Zu0sx+aaLryxE+lvieF+Q920+XeI/azthkn2gaEU9RFOGoNCC00WgAUJuYTC0KrNz//SRJ&#10;LW6klAhHpdsw+h7F+d37++UsDb4cCS7uIRUPSPBsebuNcRyHwcDg+3k6QcLmzh6ViUl+53c/Qa4w&#10;z9/5O/8Ezz3G9OxJZuaOstPYIyGg29/CH67wD/+Xvw0q4g2PzTLUGt9X9BJwHdAJaH0g6FYCVOoi&#10;QzEVDeIdqkkPg4tEmAQpMsNZ9svtkB1Ktv/6S7fvKDDwyxGJr/feyKrnj7p9Y5L7sFaH2leM+tf9&#10;2zlJzOvSV4d/7/WO4cvt3zcbh+sybd8vHSB7b8Dfvb//1fT9rAH2t3t4gmj0fH/Vi7jH5z/7PflN&#10;0oKPjnc4HFIoFNBa02g0mJqaAmBtbY3FxcUv67k+JsT/M4fmdUlwex+vlNeOZpkV2f7k7qHxyqr9&#10;gftAF26zf9H+dwKZWVJZM+ofLoh015JsxZTGYJHZ59NJ1jT/OkFbTSQEEQ4hkgDoADHQDiCRMIjS&#10;x6s34Jlnt7l05VWuXd9l8fiTrN1chzjm+IOPcOvGbWqTk1QqFVZu3kT56SS+SdLrbqFQQicCawyD&#10;foh0nXSyKAhIhiET5TK5XI6dvU1yeYdYJHglF79cYPvGDSgVwXFwhGSiWmN3YwtpLMUy9DqrHFuq&#10;UC9pzpys8o4nH2SiKJgtO9Ry6icerxbH9ihjjDHGGGN8zRiT4GOMMcYYY3zdcVmbJxMpZ6/eGny4&#10;VCssr2xyYm0Dfu3ff5xcfpJLV1aJOh1ytSXe/JZ38ulPPc1SFsQ0DAOq1SrN7W2KExOHSIbUtiDv&#10;+ZTLZbrdPoNOl15rl5n5GfYaOygFUbfF1NISu602uVyRKIHZ2Vn6nTZCG4JBEwdNMOhSrUjCYI2j&#10;i2XW12/yticepF6FP/9ffB9HZnwIA/KOoCAEOUfhOyINurQJUo5CrF7fU/nrQZBYa/dViUII4jhV&#10;Sruuu08aV6tVhBAEQYDv5pBSEoYhuZz/Gm4wpd/v8bYW6e32ARwwfnYMYIzFUQmGCDBpcJdxMhI7&#10;88bObvb16NbeWqxRqMwqQUowNsIIi8QQEeDgMKBMlHENg+zGPQS2GhAEEPXBV1CegKkaJDFMuGDb&#10;fUp5H+WB1Cmp7gmVkm8jv3Qh9sk2+zpNIROdBZeljHJKIoIRQeY5LlEosA4koLVFSoFwYrCWofJI&#10;NOgQ9nYSgrLDdgCbA/hf/uGvoVsx/Y0hs36VmzdvM7e4RDdKyE3UaTab+DT44T/9Ti5f/Sz/4p//&#10;NTY39pis5alXCwhjMUmqUo2TQdoynpvWhJH4rouv9d0Bql9FzVlrEZi7iep9j/rRNsV+3QiRUj6H&#10;vzoKG2R/fzThMvKlzyZXZKq01SMyUUmSJMF13KzS4sxWxkcnqR2t1iCdVPmvRYwQ5hDZBNKo/b8T&#10;yxCBQOIirUyXSOz3v3T3tY5AmgOLnWx/tdbIOCO6HYWJQTgKY17rIgNJZj80qq3RxJX7TRplszYz&#10;cn8/tYUoCx2wGIw1SASeSI/Jk4IkOVA9SylIRILWEUoJ4iRGOA7aaCwurswhLXjm0PCg0vEiUhEa&#10;0KaIlKkeXwGWBJEYsBplQYi0vqSTtotRPkFiQThICVKYfVskacjsokYk5KF2wNzdHPvj2Zee5HpN&#10;b7hPyIBNEuI45uLFixw9fpyJiYn9+r9r1Yc8yC8Q+5NKo4BchTUHfeOgfuJ79uPgenb34xhjfPXf&#10;DeJsXJKZbYrJyPsEgUbRiiL6iSTyfAYaVhsDVrdbtPpdfu8TXyQ2b2ZtdQfHc2k1hgw6fSrTS0QJ&#10;5Lwq/eGQ2dlZ9hqNlOzG0O/1kErgeR71Qo0gSOh1B+T8YmoZHobkfJfenVUqs3WOHz3CtcsXcRyH&#10;Y8eO8corr3Du3Dlu3lhhcek4d7Y3CeMhTl4xv7jA6s0rVGdqzM6XeOD0JIuTkuNHfB4+Wdr2TLB8&#10;pJb7KVewfFqxDXCzs1E8WZkfq8THGGOMMcb4ijC2QxljjDHGGOPrhivt9vl+HD/lVarL7W784bW1&#10;NT7+Ky+d6EU5Xrp4h2r9OJtbt3j88Tdz7cYN9jb7bG42QAhWb97kyPHjqH4PpRRTR46glKLVaqWk&#10;mesT9Pt0E82u56GUC4kGpQjDkHK5TKuxg1etMhwOIUkol8vsrKxTO3eOdmOPQbvD9FSFWilPY3eL&#10;nB9TKU9z6tQR3v3uJ/nBD5wk70O1AMRQKuXwBORIrSecEQlnDUKkBOk3Yi75MMnpOM7+awClUgml&#10;FFEUIYRAOTKzEFFfwoc3s0sZqTa/BG9qTEqWaaP3iR1jUyItJRRff58toJTIAsZGSn6DzlTIw3hI&#10;LxLEVmDQdGPNUDq8cm2LtTXDYDAg70g2125Tqif8hT/3Z1i9vUrh5BJlz8NxHIyND4gq8dpz9rU2&#10;z0i3JzL+Kj0GMHFMHMeYkofICLskSeh0FJeub/Lpl66ytbXFnVdu8ejpN7G3tcfJkydZ396hNDmN&#10;kJJer8fkXIkLFy5w7eYldnfTcFfXdekPBpTzBRxHYS34fjopYTLrGFc52K9jfR2ujrt90PdfvoeA&#10;SR/lXVY39q5fGJ1/ITKaUwi0MWkQodGp/+3rEjzp/1TJb+HQioZRG9zbRvfdhsmsdmR6bkfnF9Ln&#10;jkwnFdAaKV2QoOThbR+E2h4+HvgWEZHYu9vmwFAp8+jO2lMIuX8ch/u2UKkXtkSk/YnRc/fQ5w5R&#10;tfZgFcvonKeTRhZp03FFjiZFMhuaUXaB0RorR8rqbFNitJ1sPxH7JPhXGJPwFROGh8vYGpOSdfk8&#10;wnFwgUKh8Nox7H62Mvs7f+/2xZccRwRj1fgYX1+oLEhaCu6+TqUdi5KfR/rQA2IJU1MFihMFIgvt&#10;oWBj+wQz00sIJfn0J79IeXqaXq+HCRImjs/T2tmh5fsMOx0K1Sr1iRr9VgsrHYJWi0ZgCLtD6AfE&#10;pZh8qYLjOMzMzOBgKOQky8vLDJtNJhYWKJfL2G6XK1euYIfpyq5isYinHYzSrL7yCm/8jrezfOsq&#10;q6urLF/7Im997Bif/vgl/vE/+MmZ5csrM0sTZ5/e3en8/dOzlb8DMCbAxxhjjDHG+GowJsHHGGOM&#10;Mcb4mnDVmBNGymJvyPsir3oicPipGzdhrw3//j91abQWiRIPWVvg5loD+pan25cQjotXqLCzt8r0&#10;bJmdtTvE4QATBXR7A5Tno5QibLWpz8wQ6xjlaryKRxD2KVRKBEHA3ESFbqOF55Y4sngS5eRp7XY4&#10;OneCXqMNIXRv36Bm93DECpMqR9U1tMNX+aHv+wAPLC3yxONnKJXBlRD029Slj5+zKAu+ULhIFE6q&#10;dLQWMVKbpnLQ++LrtUx+n3w7ZC0wIl1GqvDDn010guM4SMfB2texOh2RZ3YU1KVAJIcInZiR8h40&#10;FoGVUUpV7RNpqZmqtOm5sBmxne5NAiiEsPtkpsEihYsVEo0DFOjbgHaxwGYDPBd22vDZFzb4/Gdu&#10;U/CP8Id/+Hlk3MVVPZxcB6Vm2N68w0M/vcRQu7gGpLSvIZq+Ii/j+zNV+6SbRGKxKCTWSrDpERsx&#10;IvUkwipCNC0dId08q4FHKxR8+DevcuXqNgX/FA+fOkE8CImihInJMitrl1icnKXZXme+HFCuLdHo&#10;x/ilRX7tNz7LI4/MsnRyhtZem1zBRwiTKWrT/bEmXb9vhcVY8zV/lUuEStXvI6Vt1l5KmPRciIP2&#10;3qc/Bfu+Gtq6HGp4nHsqTlqBNRYlFdaYUQ4bCemKAGFt6usuDFLI1DZDpQpiqex+nYns71iRevCO&#10;bFEcCof22yL26zhTjiuTrqTQAkdKHCshSUAIctIllhZjZGbPc6ArPmznwaGJIoE65L39LUBrihEh&#10;nenSzYhgTq1w5F0dHpQ0+5791lqcYS7t/35qrxARI63FkQKbGJysTYyTbjdGoaXCojAYXBnujyxW&#10;uIBCy9TkJDPcSYlvqdGAsRor7H7grcPIJspm+7rPjO8PsYfK61BflXe9/yW79WHLnn0hdrpKJM7q&#10;3XUcZhZOUC4X0BaG/YBcLocj5f4upZvIAg7FiBzPxmArAXVgzzPaYetkn79nZ19ncmmMMb4aKCvT&#10;1Q2p1Xh6PbQWxxoSkRAbB8dx8Sy4IeS0IZYS14XhXJ3bpU0EOebmp/F7mmKlwKc/9xJ9B1rrGxBJ&#10;StIF35KTLv3GgOn6SWqTdVZX16kqFzltkXMRxsa0u2uEQcDGyirDTkCYqxBHBpmfY9B3uHF7lxNv&#10;fAeN1h6Fok8iIhrbaziFCoVCgbPn38QLn3ye+mwV3XUoFk+ytVIg576ZX/jfNnAURAmUKpWfaSb8&#10;uIlbxQeP12YjY088IMXFcUWMMcYYY4zxZa+dP/uzPzs+C2OMMcYYY/yRsTYYfM9WY/ix7e32B1bX&#10;g6eGUYEP/euP8MlPv0g/sHS6AVLl2L58hXd/7w9ilGJuYZFOu42UkonJCba3tzl64iTrq+s4rkvO&#10;z9NttahNTNDv96jWajiug59zkY4EDPV6jWajgXIk3d09glYXg4sQDs2tXfx8nuZeg6WjRyiXfLqd&#10;HXK+ZX62xo/+6A/ywQ9+B+946yKnjk6S80EbKPhQzOVwhUAnIZ5yEMYiM/Zv30555BX6DSDB793W&#10;6GdjDEmSkMvl9l8/HO52oPz80tu0mIzU1fuEUfq+u694NcbgyFQBjk3VZ8aAlM6Bx/A+Gce+vYG1&#10;qb+IMSYlvQQYDLFNSNAEUcz6wLC51aXVivilf/0bfPJzz3LxuUtsbnV5+OGHCfptjixM4PoJm+vL&#10;XHjpBd77zveyduMap4/PYEyyT8w7hz3Q7yW9xJfkEA+8W/c/r7Og0pE3w4E/hlIgM6F9X1oiY2k2&#10;DM1mzOae4X//tx9BygJhGDM/MU2v1aboKXb3tlHKkiQJYRRQnagTJKnX+TDYZGXlVXq9Ld733rdQ&#10;zOcQ1iAFKRE5IjFFZsmARQqJY8Uf2Q4FwGTqZmvNvmI7Pcp7vb7toWC3w1uQd9XUveYOVmfkupQY&#10;rVGO3PeEt9YiD007COT+toWwmYrZ7CuaszfuyyIecL0HUXTpZEjmIW/BaJ0S2kqljK8BqwRCKBzl&#10;7J9HY0ymZj48mZKqLC0HXsHidaJsvzHY9+O457zc288P3hqtxCBrb2stMnHAycYxyYF3NwJhxYFn&#10;tzhkhyMO/r5zKLj3oBbSZ+lpyrIPMtLdZopvm51fYQ0SDpTjh1TW1h6Q5aO/9xpbEfHVjZ931aqU&#10;GCsIQ7t/HnM5hdbpWOf7ar+cDs6jvctHXex71IuDGr7vTrzOvoxJ8DG+llFApxOJZP1ZcCi7QgDC&#10;QSiJlICbjvehBscB5Rcpz1QplYosLoLvH+Wh83O02pLTpx9ke7eN65bY3WmlE1zCI04MUWjY2tpB&#10;OQ6d3T0shnI5T6fTQirD/Pw8nutRKVbI5YqUy1Xy+RIArW4bIQTtTpsHHjjLq89+kfLMDEq5TE9P&#10;c+PaVd7+7ndx9YVnyFdKGJvQ3tumXMzxhc99kk5nm363xbXrV/nu958qJhFe3nd+ptvr3FlpbP1Q&#10;I2rU5wr1MRk+xhhjjDHG62KsBB9jjDHGGOOrxgXDD2jLzEDz5JYt/vizV7e5s9bm2vUWxYrl018U&#10;UDwGcY6ZoyfY3NqCqTfyzAvLhMMQ3bjDsQdOs7GxweqdbSYnFugPDF6+TiFXwVpJvuSgRIFcYZIw&#10;ELgFl163Rxj1wUSsDVeYmJ2lsTGgOnmGarVKa3MHPehybK7MsHsD3byEzhdQYcw7H5ng+77rCWZn&#10;8pw4MmBvb4sjaoqyELjS4kpBL2hjbETJz6McRRJ1EPgIHFyZPqZMiLOvpEZ942wRDisapZSZNYoh&#10;DAIc10+DJAHXdTHYuxTk+78/IpowKW1j3bssFWym3zwgZ1KVbOrcqxCQ+oEL58ArAhBo9CHH8VQs&#10;bEl0lIZjCo8Ig8FjKBxiC12VY2cX1jdz+Inguf/U4sT8wyzVS4RtiD7R403Tb8DdG3KrMaR+usrK&#10;dos/+L2XeMe7HmQvgcqIdt8nLMVdRNqXZ8he741Mn5opgkdcnCHBILEmITEJoTZEbpG2pxjmodHr&#10;0m1HHJuepL3X4MqlC7z7be/g1SsXCWNFtbKEDi0itDjuJDoH7XabKJ5hasLls595lZdeavLYo3UQ&#10;4KLRJkYJB08oRopsB4PNwtK+FsSM1N2KkaheWjCZx7ewh4NHbWoFdKgeIykyT+70jGmRrqCwVqfb&#10;M3FKOicxSohUtag1wnUQRoPUWRsYkDYlS7FAlPqxC5mqaUcrDrK/PbLUcZPMa1qCtQkxcUpky5TA&#10;tZnW2CgDytknra01WMcSy/Q4PFJ/dA+BRaPkSF1pOPjDaWAdVmT69ENht98sEkxmVjCjyToz6sji&#10;oDGVwpgEpRSxjVBKoW2CVDItAAWxAi1SpbvBIHSEIyTCpOS/ES6JkCT7teBkyvNO9vdSpb7Jwlj3&#10;Jwtk2i+ltjhSYY1OJxlsumJFa5V1Wf0a/5PDyut9r/m73uP1/VLute/JHk02qQKgrQElkbnUBD4I&#10;Bji6AkaT9710NYA4GN/SfTDZbt5tBXUgYtf7tbpvpA/75OR9TMrveT72CB/jK4cQ6u6VCjberyJp&#10;BS4RSWxxUfjSpSolgWPxlGC+Ah3Vp+8NsYHLW08aiuU69kmfmaUjPHlW0R4oPvRLv0l9Kkercwfp&#10;VhCqyu2dOxxdPM/NVoDv5XBdTWdnGafgU/AVvXafQV9jIofJiSP0ewOOHj1K3YSsbNxmbnGWy1df&#10;gSI88PBxXr5wlTsrtzlx7DQvfv5lHnjonXiex+rqKt2wxG6rRqAepS0qXNhQ3Lh1mQs7n8PXbX7y&#10;r3wPp05Vf65SqyLhB6/CiVbrzgffUjvy98cVMsYYY4wxxmvu8MZK8DHGGGOMMb5SXA2CE8t9/ZeC&#10;xHm80w1+7sWL1x/vxi7PPHuR9fVdbq/scuXaGk5ugom5JYJYEEUJUikKpRLnzh4DK+iHAVhNrVZj&#10;MAyYmZljfXmZ2YUlojCi3x+SLxQYDockOg0ti3VIujLdMDE1AY6gu7MDnZBcpUqj0cDGmu7ONjnf&#10;o9Xc4h1ve4LvfP87+C/+7JO89W0PsThfQwjD4nSJyVqdnFL4UtBpN3FciVSCklcgitJQRKsNUriI&#10;LB5RpD4NdxMVryf8+zqFYo62ZYy5y+JDZ4GIUsDq6iqenyOfz++HaJL5fot79kWMGKQsxc3sK5wz&#10;snPf/uLgd6SQJDrGkU76c2JQKvMmH919Z6Tk6LWUFhX7gZ5IQawTIly6Q023F7O2GXPh2iYf+4PP&#10;sbXa5tJL15iuz0HkUM7XsVHC6ZOLDIZNItFn8eQcRmm07XP02BQnj0/io/fDNw8rwV9Dhr2uEtze&#10;TbLtf/4e5alNPdAPlPNpewwkBCiMULx6aYNPfPwZWo0YV+Solsv0el0qpTJbWxssLhxBInGEk3lF&#10;SCI3/QuuZ1harLGxcZ1azSGJQ44uTeMLgdYJnvJQCLRJ7T6UsCQ6QeJ+TUrwRBxu57Qp5aEaFpkH&#10;+UgZnTblgWJbC7Wvh5b7bZ8ygGKk5JUSqzXCcVIltpQH+7qfhCgPCMPMhkfuq8NHsYsHwaUj+x1l&#10;1KF2M/ukpc3U8rGJU3rbGnSSEsbGGoxOyViT1btBY7TGHR2rNQhjDiZUDoWnYgVWgvimUpb2NU/F&#10;4RN0WCmdnefRcR5ux5HNjEmF8WiRpAr8JMJVzsiYHYvM1NvsK+JTEjwY3VKkZ0NKRFYfIy/wdJyy&#10;mQe8zQImySxo7q7fQwPoiNXLnsv7Hv7rVru4exy1mU/y4VUFcZwGgSIETrYiwnVc4jDCUU526KOa&#10;tPd4wY/Gh5FlzqFqsPL1x5/XHKd9/R0fY4wvg/T6S7qyJe3Jr+0/UqbBrUIhpUA6aVA1EmJhcVyX&#10;KNHUSjWkhInpSbwCDIM8swslEJOUKtO8dOEqXq7E1nYL5ebZ22tiDczNzVGtFRCuwPMcfN8nGASE&#10;wxgpPI4unWQ4DGk0Guxu3MHahMgmLC0dYa+xRb/fp98LOHHsJDcvXmJyeo5bly6RCMHU1BRaaxaX&#10;jrC9vUmh5LG7t87CkVk2Nm/R3l3HdxRPP32JnFsmDIYfFCL8qYlq4af3gvbMlFvcHlfJGGOMMcYY&#10;hzEmwccYY4wxxviyuGY4sWr5np3A+a9X2s5P3W7w1ObA4ed/9VnW2tN89Lcust0rMjl7nq2dhHp9&#10;id31XUyYcPLYEmG/RznvcfWF5yhW8nQ7TYJOk9Bqzr/hYV59/ot4kxNYAe1ogFPIE2FwCgWknwZi&#10;qnyBKAGMoFyapN0cUC1NUqlUqOQEjZXLnDqWY9C6wCMPwPveVufH/8KjTJfv8KbzZearEUfKCUdr&#10;inwcosI+ThiSlw6ecMi7LoP2AIkELSnkyijpAy5SeqlthHTQUmKkRSuLljbTRt/L33z9CPARjDH7&#10;27bWZqGUglaryfLyMkpJ6vUasdZEcYzruAcE9WG+RY5Mui06jhG4pNGDKiXFhErVoEZgTUpix7FJ&#10;JwFQqTmwlZAcEERgUtLLCoRw0s+R2l3EJsIKSyg0ifQYCEkrlLQShxcuBkSDKf7lP/l1Bi3F4vwp&#10;FuYX+OJzX+Shh0/QCfd48eLTJMowc/QYV24uo9wCD51/mF5zg3e85RQOBpWF+Slxtz2FPewH82VJ&#10;8APiP/1JHvovUgV45mcsVUrsxgoS45FELrt9+PjHXuB3/+Mnma5NQqdNPGxz7vwSH/vMR5k6Psut&#10;7Q2qtRleePkGDz30FKFRCF+ysXGHuZkl1m61KHgTWO3wyoWLfN/3vJU4suQ8H1cIpAbXKpRViCRB&#10;GYGV6msiwYWIkSQ4aBQGiUHt/6yRmVezsGbfakTuJxeCxmQqV5PpfzVSGFLFrE1VxuEQ5XkkSYx1&#10;BAZDZAxCKiIEMYLEWIR0sCSkjuEhqR99qna31sUyItpBihiJRdiUWLXWkChBLCUD4dKzgiYeQ+nR&#10;Ew4tHFpa0UTSspKmUPRch2Go8FxJLBRSptG3jgCjI5SU96wokGAzj2zunjD4xiPzZE/p++xc2KyN&#10;TDopJQ1GCmJhSKRiYBIS6REYMNInxiFRgpaMiIQiEdAzCUI4WJngCAE6RDgCdAxJguu4SA02sbgi&#10;Vc1bJEYojHDQQCwtiUjQwhASpfsp0nNrtMGVLtJY0JYYMDarH5t5TmUTdHcFogqJeM3Rsx+i+Zr/&#10;93hujyYDDz6SThYoFWHiIcLGOAI8aTGJxvccpBIIkw2Z+xMyEmsFdjRxY9MJGoGT+rJbxV0+VPse&#10;WiatU6HT6UlhQJj72OmMSfAxvnJoKTAyrTMjwAqDlQIr0wnBxCQImQZUC6PRSYjUFh2GiDhGRiE1&#10;5VEVkrzQdHc3qOcc6p5DtRgxX3fxVJu3P3WUIzPwg9//OI3tl+i1XqJcaqOnmzSDm2y0b9Hptxlo&#10;SJwyMj+NV14iNHn2ukPylQq9QRd8yVve9WZWXr3OXnsX5QvQhlKxwLu/4ywXL6/Ra/XI1efRRiI9&#10;j8gk3H71JR56+1u4decOFKoMkzLDsEZk63TCOhevBCwsPUSYFLh+K49wvP9TrlK805J4u1E8M+2o&#10;O+NqGWOMMcYYI7v3s+OzMMYYY4wxxpfEhX74A+tt/eGVjQGqOMU//fl/h1fM8exLy2g1Sb44h1Iu&#10;GJ/pqaMsX10llysRBhrXdanX6wyHfTrNHRCaSq1GsZgnDEO6/R7WWnKFCjqBYRzjeUW0gVyuyGAw&#10;SJVF3VbGQ2Wek57D7SuXKeRyuDKmvXuHH/rT7+XItMcDp/PMT8KJI6nPtyfAV4Y8CS4WkSR4jpcG&#10;XRqTKVMTjNH7xK4xI2V0GvaWEjVORn4ckBXqPtfRr7cKPN0fcxfZaYxBynR5/oh0ST2bRarUBbTR&#10;mfryEB8jTMrgJQlhGOK4qVcnKlWHiYzDSXQaKOj7Ls1mm3qtQhAECCvxfZ9uq0ulVs7IpgSTBRLa&#10;TJFmrUBrjZXpfveSiMTx2O66rG4F7PUl//4/fJJnn13BU1NMFiZpbbfIux6T1WnCdh9XKvSwTa1e&#10;Zqe3R3HCIdB9jp4s8953neK73/sgk8UIN7NscRDIkZQ780Yf+ZjY12kSaQ7bLYgDfe0h8swak5JW&#10;2XakkCQkDJOIAR4bLWjg8cv/6mM8//RNVq5v8/jJ86ysrHDk1AJbezuoYpFHzr+J25fWiPqKnC2z&#10;tbXF0YcWsSQ8/bnP8s63PckXn/4oS0ddougWn/zkL7C7ucHxpXmIYqL+kIlaBQxE/QZeqZQqsf+I&#10;JLi1Fp212+G1AjKz1zjsiW1MWg9WkKr7s3aODyl0M2OSzCEoteewJqHRaDA5M0djb49yvUoYhhgE&#10;uVyOfhSkSt3YksvlkDJBSoPNFMapBU8OYUv7pHOaS5oFMiYuGEOCJVapsnFgoB9H9LXE9wssr+wx&#10;DCNmpueJjeb27dtIR3DmzAlMt83STBVrLWVXYHVEWSnCfoein7vbM164WGQa8JgJ191v2qic1mOc&#10;2ccoY1FWHFgUZbJ+KyTDJEK4Hr3hAC9fIAgCfN8nSRJc12On3SBfrqKkotNtUy2U8GxAXgpkGOF5&#10;HnGsMVrg5kvoRBDGMZ7nIeiOWh1rFdpatAScNOh0GAzJ5XII6yASg40j8p6P0DFxHDM0qTLcdSQ5&#10;5aYrB+yhhFp1EIgq9v3rD/Xf1yv31wmePBg3059tVkdWG6xN1x5Yo3CkJAgCcn4hHVdHynY5WmmQ&#10;TQiNSPqR+lvfdSG4hwQnHQ8PjTOv9RAf26GM8ZWP30lWf3IUbMwoGFhn/UNmuQrpBJ7BInAxxqCU&#10;IrIxUqSvWyQRhghBCLRDg/JdejH0Iwhj2GnCXgu2dwJevnSDi80trl+4RnFqkUFPUK8v0dgZomQZ&#10;PVDMHzlJv91BWE0YDkj0EG1CZmam2NlbI5czDJpt5o8ssbG6yfTMIrvbXVynRLVaZWfzDnNHFyjW&#10;cty4fpnCRJWp+VlWXrqMnJxkouLQbmwQdzucODZNydUIvcObHz3Gj/yZxyEe4pjdj7332NL7xxUz&#10;xhhjjDEGjJXgY4wxxhhj3Ac3ImY2LE/djvngNc1//fSr0c/uRQV+/feXee7VPl/84hYzJ97OIJgl&#10;GEwzM3WWoC8ol+pYPaRSzeM6MdWag47bDIctPMdSr9eYmJrEGE2vNyAIQmK7i8wZvKJDoiJwBbKg&#10;MA5EwyYQMjFbZ3K2RKkg6HdW8ZI2YW+TYXONU8dWePdbcjz5RIkf+VOnefSc5cwRzUxlwFReUJAx&#10;JTQFK8lZB886uMJDGgVGkfp7K6x1AQ+Elz36gI8RDpZ0KbEVqRewzSgow0G4hhDi/sv6/4i4d1v3&#10;ez6iUexI2ygkUozCsWym2LVY0vC5NB0w00IqB+W4SC+gP2ySy7v0Bl2MtCTGkqCRTnZzLCyu6yGF&#10;wPMl2kb4eQEyQZMgHZfEWsBDSQdrFUKm5yyRCVo6DJQkJM/ASj7zxQ0uX+/xzIUtQjdPeXqOSEIz&#10;GdASbXRNM8wH7LFNT3UIigldEdKMhnSHPY7OLjI/WeCxc9MoJ8bLrFkwdn8CwB6y3bgfGcahs5d5&#10;xBwirjKXjuxlo3WqtFMCIyBGERsQKke3Dy9eXGdtU/E7H36WjVuSueoStpfgOw43b7/AT//tv8y7&#10;PnCexeM+T7ztOJNzhvJsj2df+QMGUZNKrcLU9BEEkm4vZqK2RBgF1OsLnDh9DEcKwihgul5Gx2Bi&#10;jZsvpKrkLNRwZPVwLwlos8mTw17IJrP50Nbg4CA1SBykVqkFiVEII0kig1QeZPXvuh7WCKIwIU4M&#10;UjpImSDQOCToJERgsGhiG7PXauOXSuSLNYZAJ7YMraQTgFuusNe3DJwCkUqtfIxyUdIlShIQBkfl&#10;0FISaoMWAiUFUmX+7EmAjiNimaBdSaxcmpGlJ1y6WiFyHrc2XZo92GoV+PBHX+LOtubClR0u32jx&#10;W7//HMfPPsrLz19nqj6D4wt6nZSU9DxJZEJyrp/Zt4yU76lfNkbua5RHwZ5fzyDcr5AC27f5CKIA&#10;1/EwEmIMMQbheDSGIXg+gUz9vPvGRzuSRHjEQtLoOXRzgr0gh+M5xFqwu+dihcud7QbV+gRaxnjK&#10;w1EujuuDFSQWvLxDR1r2lM/yQNNRBULPoec4XNkc0hM5tO+xNXTZCQS3dyNy9QKx6xNJxUB6CC+H&#10;m8vjWIWULlKJ1G5ISlCZhY5MyTuE3BdXG2MxmTXLSC9+t26cNLBSHHrH3meSyFqksUgrkVYidBbS&#10;aTJrFDeXess7gtBYlCuJhcAIQSwkCZLIJCAdQpuk5LoyCJldIYQZhSMcGrdlZudj7wlWlYxV4GN8&#10;NQR4OolJNtmVjgVGpBZPJpsAS4NsM5/+zPM/DQ1OJ/rdyEVqSTbyo0yCIsYRAUUnxiMip0I8BuRl&#10;Qq0QM1WOmav1OD7vMFF16Pd2mSgqdu9s4SifsAul8jTaCDo7W5SnagRRizjqcPTYDM3tFaYmi7T2&#10;dijmpygU61Qqk1ihiK3BL+SZW1pgffsOeBrtJHTDJsKVSM9h0A9JEsnE9CyxtQy7EX7tBP1ejvUt&#10;S6nwIJeudZg7ssBQu+Qq1ZMNRT3wuNLCehdXXv35Y9Xp//Bqa+X8VK46tksZY4wxxvg2wzgYc4wx&#10;xhhjjNeg1ep8sDxT+Uc3r20wsTTP8vIyt+70eeaZSxw//Rg4Di98/vM88Ia309q4QT6fZ3srpGRz&#10;3Llxg+mlJXa2tpidm8PzPKSEXq9Hc3MHfJ/p2Vmq1SrGGLpBHxy1r2qWUhINh5BI3EqFuD9g+9Yt&#10;ChNlqjkfEwQkrkO/3+UDH/gAx4/v8eQbT1HIw9ljkBhFQYKJ7L5FhkIgrcxE01k4pMmICUfec3N5&#10;wCEezlfcFxhnpJf9cuzqNxAjxW4agnk/ovc+frvZjTQ2PU/apF7iSimGg4h8sYDWet97PIxChDY4&#10;jksURXjuKJgz/buOcjBGMLJRNqR2KQLBbnePxPG5vb7JxJETbG1tESc1BoMBbr7AYDDAhppSqYTn&#10;F+gPOvSabSaqRaq1GtZa8vk8AI3tDtPT0+TzOUYi7sPhn3c3ov2am8dondamtERJjDYG6aWa5yCK&#10;8TyXJEnodrs0m02iKMf8/Dxb165x/MQCu4PrvOMd83gTsLkJc9Nw/MhDdJrw6U8+R7druHjxIg89&#10;8BaK+SJnz54lCdv0Nnpcu3aNBx+sMjcxSz/QhCEMuh3yrofj+Xd7P9/vPMD+RIA8NCEgZUrdSilB&#10;G1CKUdKjjpLUw9lROH6qwo3jBNdPPZIdx0EIgXIcgjBAyCygMltxMFLaKqWo1WoAdPtdhknCZHWS&#10;GMBG9PsBSnmESYIxhqjgEfT7VHISYS2ucklsgkGglIOSDpjR9hVIibSWOI7xnVzq/x3HJDisrjVR&#10;+ToXLlzj5s11Ll25xeqdbTqdDrXJCTzPozfs87/+r/8C01imsfYk73r3W3nsgTl8TxAECdYYjDGp&#10;JcihPvOtRIIBmGzMDOMQ1039tZVSBFFAoVAg1JooMQxDQ6s3pFSpMRwmKMchigx7vT67u7uEE4sM&#10;uz3iMGCiOk+9Xmd9Y51qzpCv1CGIcd0cwsnR7/eQiaKnNb18Dq01g0FIq5lOtMRxTBhKLm9s0Ov1&#10;OH78OJVKicuvbuPYhKX5WYb9JiePTKG1Tb38hUDK1NYmtWsyCNe9K1zyrvEO7hmH7X2sRQ4mgQ7G&#10;g3v6i5ToKMp8yg9Ch3EUJrYIVxDHljiJATedjFHpxJMx6URjlEQ4jpOqa+XINH3Ur8xrxt2DPbZj&#10;2nuMr9NYMFpxcJBlcW99WWvvCjV+ve8S9/v+IGWaZeE4PsWiZLJepDYJk2eX8EoLWFGiXL6CcWa4&#10;fr1HfXKBKxevM3f8OJu3boEZMjU3TRzHOL6PlJJarcZwOKRUKrGzs0OxWKTT7+G5iu3tbYQQFMoV&#10;+p0GqAS/WMRaSzAcMrmwQLPZpFTNQRjiT/p4js+w26Fer9Np3+bv/b2fZ6I25Of/+d/gxReXf+rR&#10;89M/tXz1An/xzW8TAA/Ujl4cV88YY4wxxrcfxiT4GGOMMcYYAFyNONHs8+O7fX5qs5ErHq3Bv/yd&#10;q3TDG3zhhRv43gzlyTez06lSnpyi2x5y40YfAkHYGaIQTNUn2NrJUagUmSscpdvtYqQgXykzM3OE&#10;sBeRxBopHPrtPlprhtYHRzEYGBAKv+QzNVHGmIhGY5u8rykWI2qlATJuExWv8Y43nadUqvLD31uj&#10;6AUcXwgIwj5+LFFhh0q+hI4jijKH6xRwrAtWpHaz1mC0AREd2J1Y5+DmkEOr2C2oEX+ScRlqFKAo&#10;eQ0N882EuMemRWDuuvk1QmaPKXFjrCHSMTg9RFHRISISgpzwGUpFmEiMluT81OZimICnYC8cEoUh&#10;tbxPTIRQeZJMxeiIkSUGxFrTHQ5wSgVksQYyz51WQEvAZ59fJYi69PohTzx8jomJCZZf2WB3dZ1h&#10;0MdGMXNegXxfUZOSOI5RlQIbGxuYMKA2M4OVMfi8jjr+q2EQsoYU5uDs2QMLGemoTDltcByFxSFB&#10;EFpJZyBwarDdMexuRZiwwmx9CUGNrd02b3vnOU49+CRlCQR9Tk05SFcipnucPlXnb//M29jr1vm3&#10;v/wH7LZf4tmXtlmYP0rYH/DU+9/LL/zqr/KRj/8Kv/fb/zu1yQqBgeJ0hagX0h30KVdKcKidX/f4&#10;D9nlHJCI2WSOlpkqMPO49hyMgTh7DQnKd+jrdLJDOSkBrrFEwpLPbINMVndGKeLMIzlRLhroSh9R&#10;hGt7oHzQsUdiodUEfEkcwx0s0+UiqgieyRMn4EqTupAQYYlSH3ZrSHSCIxyE49IXCWuDkEKhxG6S&#10;Z68BH//MHfxCwm/8++doNno0dvs88tATDO5cx/cm6ff7JImHLxZwc2Weea7FjZuf5G/99R/l6BIM&#10;2zHH5ifoR0NynkDZVPEtRr7b0iIZeaN/8/q7tZZ4GOHkfKxwGCIIhSUyAulBNwJrFcOBwlhoBz6d&#10;AIYDBz8PW5uSOw3B5qZguhKzfafByspVauULrGw8x9/9v/1VrBtQwMPxPIzrMdCwbT0qBZ+NoeXG&#10;bsRkrYwLfOiXPg2Jy7GFRdqddf7gD/6AfK6AUp8jjjVPPfFmTp6cI/YUx05McaMFU46g5Kos9Bjc&#10;LLMgDgNc9aXU0VlxHiLqDl4/dJ6k3J8cPMynW8DKNOhYuT4omU74KUlk0/6e+AaLwniC2JMExqCt&#10;QVqXMI7xPQ9wcKRAY3FkGjxqdYK0Gp8soNVklkX24DpireKe/OExxvjqb+SzoOR9uy+bTuaY7Lnc&#10;n9SXhy4FGUVuTbrIQoDBgk1AahyrwVoca5FG40lBTgqs1ECERRElMWI4oF6YQk8LZo54DK4HhKJN&#10;68bLhK2rHDta5+iJGRo7mwjpkC9XaDQaJMM97uwaCvkK4V6CsIagP6BQniERIX7Oobe3Do4gFoDn&#10;gylSLc4wGPSg38at9CnIIcePHuHC1k3iYI9SaQKkYHVnF+NPIStvQFQt/83//XNUKhF/a+kEG/FD&#10;/PY2vZXVleI7njj6g25/uPVgMf+FV3bX3/fw1MLHxhU1xhhjjPFtcO0cn4IxxhhjjG9vLIdBsdkd&#10;fNBQLHb69mcGITzzzHNcuD7Fxz72MSpTRwEXay3FYpE76w1mpk5gjUOv2aQwOcnGxgbC0TQaDTCG&#10;25cu4U7WiTsd8AsEw4SkJPZJ8FYQgjYUSyWUUiRhCF4BkmRfUdfv9ymWSpB06ff76DDgwZNzvPWJ&#10;c7zjLefwfVhcBJFMkJMeft5BEeI7RXzhEyqN7/hZgN1oKfzBTaCQ2d3fvUTW69lm3PP6t3qixr1K&#10;r5Fdhj1k3zBSVMbESDwGgz5+rkqz2cQv5BE4bG93mZqaotNqcnx+gv4wplwuo9AM4gFCSDxHYU2q&#10;gIxj0Nri5hXFYpGh1ayurlKZP4W1lm7XsrKyws7GMicfeIAgCHj55Zdpb4RMlSuUZyZp7u7R2trC&#10;5DykDVKlazNkOBzS6/VYX19nMl9CqYNjFSLzQs+Yrq8Xt2SM2VfQWSyJ1YSJRSgXsDRbluXlZS5e&#10;6iClJJfLcfv2bfr9Po8++ignzzr4PmjHoZzzaQb9zI9ZMzU1hcxNsLS0RL8mCQaSBx98kJtXr7G9&#10;vc25c+dYWXma5eVbPHBmke3VOzx48hi5nI8rfXRisMp+efI/I0zvmjAYTZZk51CqlKATaeYn2kKS&#10;pISv8lICRSlJP/PwlxIKhQLKapRQaAyO42BxiJIYx3GI4phhZBDKR0rY2tqhOjnNoGdptFu8+MJF&#10;ihPT1Go1ttdv8MTDZ+m0FcfnJnCUxfPTsy6FRGDTBfuZYlggSJKERCeEYYwRBa5cucXN1Ta/93t/&#10;iONPsbPTxhqHp556ir3tPWZmZrDWcvToUV5+5QIAnuexvbXK1uaQp59+geHgGAtTLgmQ9/IYOzxk&#10;UW3vIqG/lfq3RtPrBYTCYmWedj8gNi79vmZnu4NUBW7euMPyzRXWVnfQ1rBye53V3SZxbDl/5hH6&#10;rQ6NxjrTEz7d4Cau62LMAADf9dI+kK0GSIDd3V3ubHcZdI+zt7nHc889R2O7y0x9kq3tzdSzON7m&#10;9OnT9Ho9/t2/+3dMTxf50z/wPmbnS3zXu99wVx9LELhuWq9qpKIW6p7j/urP1eu1lRCkfyNbJaG1&#10;xlXppJdGI5QisQlBEmMFhIHGYCkWXOI4zlZUaBzHZxgNKXo5EpsGijqOw4h5v6+6VnzLLS4Y4z9D&#10;iHuCn/e/63yJbyqHx479jOOsIEX2ghQSKyy+TANfYywGB4NE4CAdhS1JlAezs3VcD9785jdDDuoz&#10;p5FFyf/3F/6AT3/kI+TnTyCVw+r165x95BFWs9VC/X4frEexWCTotPb3KZfLMTEzQ+POHSKhyBer&#10;+F4pyyZwyefzbK6vAwm3b98GpYjjmHa7DVKyu7tLLuewuLjIxsYruEpy7dpL/IN/sM7a6kv8f/5f&#10;P1ucmJigP+TDwebmxx48deL9ruveHFfTGGOMMca3B8Yk+BhjjDHGtzGeG/JTXZl77+8/v/MDExN1&#10;wkTQj+H3X0q4vfkS2j1PZeExVC9BUmT5ZoNqfQYdaXpb60gvx8kT01y8sEG5PIHnFjh69GGazSYn&#10;T51heXmZQZAGq5lIEHZ7IF1K9Ql8x8XzPILIIIqCXr9BLmdIOtsEukvY3mBmsUIcbLMw5TFb93jq&#10;jZI3PTbLqUVIdMiElxKBVW1SO444xlFFfOEgdIiyqQOmFElKBCqLkAZjLVLofUUUIs7uDtV+UJnN&#10;bgwF8h7CKQvENPscxzcVI1cXKe6+5xVWgjEHukjHooEEg8x0rYnn0qKWqna1YjcsoyPY6E0jA2i3&#10;YWcnIKcGeH6egYZYVzi2BIMB1AtFAgwJkownRXmAgaHus9tto6rT5KfO0hzCZ1/YZGdvC2yF42dq&#10;+J5HNfGpODPcHNxG93uE+Rx+4LFQPZ0G76kIYyNiGVKtCcI4wHNjCsWRst8e+F2Lr4Epu4tZ0Hep&#10;wZVSxBhCk5DggnKJErh5p0FuYQrrVvFljEw2GAwuEgYDjr1hyLnHoexusFg6QhwMyFlD1VfsdPt4&#10;JcHcVJ6ZBZef/Ml3s3xzj//+7/wOL7+yTK/Xo68FR5cqnDi3xM3VGxw7Ns2Jk8doD3pMFgrs7G4x&#10;PTVNYlJLlPSQxWtIkVHwq9Gp3c2I7JNKoY1GqMxDGodQplMkRripJ7xKCZAeYJUgSUB6JfJuqvjv&#10;x+nKCOW6gCTOQiNj6xNYGBhoh7C1q/EKiv/wn65SLO2xvrbHq9eXGQ4Mi9Mh8/OaF1++wPJqQj5n&#10;+P7vfTdLM5JCBDlHUM15SJns+/AnIlWbN4eCpFJgu2XxrODTz+9y41aTjd0anlNkZvIYg+aA3dt9&#10;ZOIRNAZYbcj5RR6efYyNaxsM6wV8/0G8/JDPfOYmw0HEj/7ok2w3NLUq+EKhhEZhcYXOVpToNLBT&#10;SKz942Uy72dxc3g8cnwHKywxLg2taEWKwDpcW4748G/8RzqNCBv6VPN1du40icOEwSChWq2yMPlO&#10;pNNid6eFsMdJ4j3ixFKbnGDSLyOcAkYFDJVH10KrG6OKLk2h2F6ByzcF11diLr/yMURf0NueZcI5&#10;zXB9wLQzy/bONqViibWXEyJT4+ypJwjjXX7tV5+j1dngLb/1Boo18D2JFBBokEgcNMr1sn4s03P+&#10;Gken1Hfb2VeDm/ufv+wxsSYLtB1ZRaQ/GOUQZ89jz0MgiZSX1jGporavBbmcS9taBr2YmbygOShS&#10;VlD0HYYAboG+AV/62b4atMmsXnSqWr/rKvJVl415ndfHQZp/knG4/9/X7mr0aEerQ7IJy/uMFQe1&#10;dyjw2I0ObUuk3w1EFhpuLXGicZTCsRYhXBKT1qK1FhVphnaHkhqScyucORKiylUmahHkKxRyD/KF&#10;5xWhKbDb0Dzz9CZ7nQr4Pv12QLE+hU6aNHqb4BmCsI1yIEkSwoFG5qoYLdB9i6t8Ols9EJacyGFs&#10;DmNj2tfvMHn0KEoptre2KJQreJ5Hu9tneX2VpRPnWb15jYef/PPcvPky00e/j7/4136e0+dO8f/8&#10;ue+jY06876PbbIXh9Ezb5+9M5vjHcRCdOJfzxlYpY4wxxhhjEnyMMcYYY4w/KbgScd5Yis89d/Ef&#10;HXnoPIPBgF5vhZcv3aLRsywv36IyPUOUd7h9+zZS5JmsFyhWKrTX1+nlq9QXFkiGIVprkJJCocDt&#10;W7eYXpihu7vLlcSkKu8oQmuNIxSV6WmsTv3Be80W5HK4pRpKKXK5HNIGTNQmyLll1hngeS4PnXuU&#10;H/tzT1HJQa0AeTcV7xV9H4ByIYeb3pYRRRHWEXi+wvd9pJAYe+DjPboptNYeUkR/6RvQL0Vz32PJ&#10;/E29Qb4/PyKRQqT+xof8cA1mf3n0MBjiujmajZBGY0hiJvnc516k1enhunnu3LlDwfVxXFi7tUir&#10;c4cf/6++i8EgwHd8lAcmI5jCEIyO8fzUW3yyNkkHyfr6Jsab44EHHmDt4xcIw5C95gp//+//TTZe&#10;7XHxiy8BkM/nKRYLdMMue3t7nDhxgt6gj+tJPM8jpwRSzaG1plqtklmS7/tQW2H3ZwX2b/S/Rrnl&#10;yEt75L3s4GAsaA2tVotCaYput8vk5CTF4had9oDz588zvRAxP++h4ipSQL/fJ45j3GKJYrGIloJc&#10;LkdjEDA7O8GpkyXajf8LQWi4desWu43b/I3/84+R2AYzVZdisYgiPVaDYXJyMj3vmRe3fF21630C&#10;AQ/Vj0GjrcnCNR0Sm6CEh8zqQ2PpD0LCMCZJEqSFlrYMw4BjRxYQQhDFEcrNkegEIyS+K+npdKKk&#10;UEjP4fPP32R5eZmNzedpNwNypSqDvmaHHZrNJrdv36Y24TLo7+A5IY+cPcmTj57FLaTnWkiDQiGA&#10;BI3JCP8ggFu3bjE/f4LPfvazBHGBen2GvD9BZ3dAq9WirQ1vfeLN3BgEFHJ5Njc3mZiYZH5+nuJU&#10;mU53B0TIq6++Sr93kx/4gSfxVYQQ/sE48LXa7vwRcX8V8YGPhk5Sz/rE6rQ9jWFldY3PfvYFLly4&#10;QMGboLE5IK+K6KGgmC+Rz5fRWrOysoLxPRzHQSlFoVBgbX1Iv9/n+PwEc7OKdtvBZiG7URQhlEuz&#10;CdeuLXPt5iY315psbOwi+ql3tlUW3/dxBJw5c4Zmp8vExAR77Q6tVgtte0xOTtLubvL88yskp3we&#10;OD5Lzs9sGaxBW406ZGNy97FntfvV9uMsMFfcQx5aUtJNOmk0YC8eYqRAKIdIW6RKVd9hDGtrmwx6&#10;MWE4z8WXL7O0tES1qKiV8szP5oljcBzQCoQ1uNLhW3/N0Bj/OeMui6tD32u+3Biy/zt3ueof+Oof&#10;3q4xBq2z8YU0C8Rz0/8KieMXiBHkcoJAazzPoxNELCws8GePH+E3/+NFJid9Hnvzm1lZaxGG4b5X&#10;fr1eZ2+7SXV6Or2Ozs2wt7eHjiLcXA7f8xm2h+xsbuIqF893sDbND3E9yeZeSKlUIk6XoKUWe8Mh&#10;Ukr8cpn19XWE57G9vU0UReRyNR565BHieMhP/uQ/5cHjk/y1n/jRmZkZgePwc8OYnxt2uz9NbnJM&#10;go8xxhhj/AnFmAQfY4wxxvg2w4WAH2gH/Dkj+eBm5KAtfPjpbfKFCteu9MmXphGlhxjaPBaJkIaT&#10;J89y/ZVXmZicou8pZiaL9Lo7dHtd+tqBQROljuGKHDkxQd6JiRsRxWqRcqlMtVakP+xy584drDJI&#10;zyO/NI3WGkOTfF6CjRDxLlOVMlI36XGBv/ff/Ax769c5vwA2GDJdzqOsZdDtUZBFnNigjMbzfaQS&#10;FPwqNgECUCKlxoW0YDVWGiw2JUpFqiEEUPsKOwkC7GsUd4fev+vx3mXH35yb3/TnlPuVNlNI3iNc&#10;T4zGWpCOi0QRYdFWExlNa1hj2ISdXVhfkzRf7PObH1nlpRdf5sjSCdqtLqV8AUtIwV9jc/NVTp/7&#10;LtrdFh/47jkcBEUBgwRyCvK+AyTEJHTCAYE7jVVVOhGsbwiu3Whw5sFHmJqs0Nw1rCx3uHFtm36v&#10;h6m79KIhUklUtUIjCmm2I4rFItEgoDbpYbUkaG5TM8fJAYlMFe+pal/8EUin+3gJ24OvR8YYtEi9&#10;fQFCaxhGCuVBoTzFnVX45Cef46HpoySDTeJgncfedA4n12UoNzg3X0TGHWqJh5uvM2hGuAVF5CbM&#10;VsoUvD7DuEnYK/OOp2aRbp7VVY/TZ96LJWF7q8Xc1EmSYECAoVLMIXSMMDFCKUxmF/G64aCZB5DM&#10;SEVrLUqlnq5SSnp4JCL1XrYIYuEyTEA5knY3JdeHgxxS5Ai6sLHWYvnabdbXN/k7f2sB4/ooJTOF&#10;oERbCBLohXD1dpsg8fnd3/8cn/v8KxQrc2ixyCDqE7bzzM0tUowEw8GQudlHMbJMMwj42BdvcunS&#10;Lg89cBZiKAnIOQolFH0ShlhCJC0lafXg8o0uO+0O11eGTE8tsXD0PGiPoL/J3HyJkuNz8+ZNJqs1&#10;kihmfnqGXnfI6uoGC/JBNjcNR5YmKebm2d5Zp9FIcP2Qybk8AnBS3XfqQp31L4HODJ7dP6a+fWDh&#10;9KX6v+d6BCZGS4/A+nSsYqPj8tyru2xselQqVWrlc6hI4OYVU9XUE73f6uN5VbyCwnghzV7AMIjJ&#10;TUxy+tEHePtb5hhGMIhDihjaseDSWhu3VGSvC194uc1H/+MzRIHg2NGznDpyhsvbr5CELgU3R2tn&#10;A11Iu+NQa2ycwy/kCaxPc69Nv1vk9z/2Ejqoszg3DULiu6ARICSxtUiTheuKQ+QcB2G3FgtGv063&#10;Nvv1H2dTOmE2lxFmqyJseqkgdhyCKL0rCmUeoWCoIbHQ2IM7azHBIOH559a4dvkW1coMzz37Mk8+&#10;/ibOnvE5f3aJhDxLM6TBrwlo4eDItFeluRJJtlrF3EU4WuseIiW/cYTpGH8yYIS8Kyj2oLGzSR95&#10;MJZYLCadPsQKmz3X+99rHOtgMSjrZrUi8UZfeUZ9LokxcQJxkpLKrk/BzxHqiIrjMEgiQi8iySsG&#10;xZCVjT3+6vedYXsvYnm9SxAf5Tc//Ek6fkJ32CI3u8RCqUIuL2i/2sCaMsLCZHWRve09ytNVhOsw&#10;CBuUK0Ucx6HT6eCKKr12RMk/zt6aptdvADl8p8Ag6aM8wSDucfLsOW7evEknltTnH+TVVy4zd3yJ&#10;zdUVFhbeyB+++DL2379I0TP82J97gnIOauXJEy8lfPBRh387rrAxxhhjjD95UD/7sz87PgtjjDHG&#10;GN8meHaj81ODxL6zH+q/tLPX4JmXXuF3P7fC9vaAZqvD5MQcO2ubWDy01hRLFWZn51hZWcMOU0/m&#10;fCHPzNQ0+byHlJJWp8Xk4iKtRgc0JBqG/QHHjh1jMBiwu7VBrpCjWCowGAyoTk9kqsMi3W4XbUJO&#10;Hl9idfkG733PW7l86Xn+4f/jz/M93/Uelo44nD0xgyOgnHNxBSghKOZ8XCnwXUnBcxCZMlcq0iA9&#10;CcLJSKTseUp3pl6XUkhEdvMoMzJCIDMrFPE6/+Tdj/d4un6ziAVjDym1jMEYjTR2n9od9Hv0hwPi&#10;JAYlsUoRm4QwDBmGIQOb52Mff5EkUfzt//a/R4gcq7e3eeChhxkMAoyxnD55CoSmmPdwnIR/9Yv/&#10;jJ29TR588BG0aFHwi3SbHQpeDs+BTrcFjmCn2cAvTbK82uLa7Ta//dufYhgY7ty5w7ve+XY8xyHu&#10;SVZuLlOtVgBYXV2hUChQKNQAmJqcYjAYUKzkSPSQrc01fuK//GHm6z71CRfHt0ibWpYoxD75K6Tc&#10;D4S8i+u+lysb2VmIw5Mfh+76RVpEKV1gsMJDOBDFcOGVW1h3il/5lV/lsTMP8cUvfpFTp5f4Kz/x&#10;F3jXd7yBmUqZPAlKGxyVB9fH9T2krxCOS2AiXNcj7xfJeRLXc8nlYX6+gutBqSSp1ydRaHzHRZrU&#10;s1gaAyZBABqVEhb2YJXDyGN55GU+HA5RjsNwOEwVc0Cv3wcgkJbEpAR6P4wJIsPtlS2kV2Zzo4U1&#10;OV55ZZnnn3+VD/3iv+Ezn/oMN67d5Nat2zz68HuoFTsUizn6wwjlKvoBrG93GYSS51+6xM5eh3/x&#10;v32IQnGCbi9kMEwYDhIeffRxrl69TlF5BEGAdQP6YZtcwSWXV9y+dp33v/s7aGytM12rUCoKwiik&#10;Gw4wShBoh7X1NrHJ8cu/8uvcurVOpxOBzXHm9HmCYcyg16e9u0elUMLomCQIsZkC0XV92u0u1akZ&#10;yuUyrfYdBH2s6PG2t76B6ZkytYpCYUjjUFMiXJLa8Ih91lJ9Tf3/XruCg+fZqg2jD1avHPo/en2v&#10;1SBXyNM3iqvLdyhOVvl//9NfZhBYBoFiuj5Lc6tL0BtSyZdp7jVpNBpMT09TqVRoD9sIpTJLGxgE&#10;Ld7//rdQKsScOzdBqZTHWEOQgOtXaXY1H/rXv8EnP/U5FuaP4XtF3v++76aoSuxt7WLChNnJKfZ2&#10;tiiXy3R7XSq1OsVKlSAKiU1ItVagPlHBz0fUSkMef+QBsAJHgbQaTymsSXCkwhi7r3y3h1b1WJE+&#10;KpNO+Fhj9h+N1mij94MuwzhBKUWnP8BISafTQSiJTmB9p09vEHNz+RZ7zQ7S9YmNy+qdbbo9i5Ae&#10;/+mjf8ArF6/w8suXuXL5OpMTM+zsNPAdl49//DdAhzSaLRbnj2O1xZUCzwETxSiV1cvIXuswgQ93&#10;2S7dXQp2vx7S/+a+dSCE/Krq6zXj35gQ/5bHlwp/FlLu53vc9R8xsro/yH/g7kwIOwr7HRmhiHTl&#10;WGr1dMiC6J7vOVIppOvieh5KKqQjSIzBcVyU46KUi5IeIZpqfQov75DL+0xMl5GOz4mT51g69gAv&#10;X7qGcXy2txr4vkdvr8OgH7KweJxwkCCUQxiG+K7HxFQdk6Qq7+HeHlOzi7TbbfxcjiAIqE1UOHHy&#10;OEEc0GvtUZuexErBzo2bPPDYY2idsLNym1y9QqmYp9NuMT8/TWz6XLn4AlHY59qr1+l3uhyZmXoq&#10;6HfPxY78dCPoFTuDXlzPF+JxJY4xxhhj/MnAWAk+xhhjjPEnGFcHwxNuIb+92efnujHv204q5/fa&#10;8IUXmnS78Nu/3UHUj2K1h3AETuTiVaeZrM4T9DTtnR6+LiBDEPkc5XKZdr/DRmcPoTwSL0/kurgz&#10;C6h4FTHs44ku3d4qSdentbpCoTJDuBcQdkKmatPsNdd48KGTPPfCZzhzboHFyTqf+8QvQ+cOf+XP&#10;/Gm+8w2P8mA9piBC/MTiJBYficLFxTvwxxwp6kx6k6acVA0lpLiHzAQyG4W7bh5f74bzq79D/WNt&#10;w9ejMPatiE2calGTBGsUseMRuxABvd6ASU9RqFRIkiFWRuxZQ5s8Peny2x99laXFHJ/+1BXWVj/L&#10;ROUsL3+hQTwAOaEpapiqz7J25SZCCApTUxS905w6d4TVzR5/73/+XR5/8xw/+iOzeEGRSgl8BGs7&#10;TeaOHyc3cYr2EHpRntnqNK+88gpatXj3d76fpfMVVm71+dzKRZbDBm+af5jS0JCvtClLgTW76ILH&#10;Zm9Io9/g9PxJJqozNLcuEwVt9gJJoPMorfGVk/mc2wMmKVOHfzlduLWjzzlZbcXpfyvAKEgkygWJ&#10;i8LBVTAAhAu7a6usb6/zwFyFTu86737XMabrPkfrlnwvoOL6uEpgpEUWI7AhCAfXKByjyMWWoRvh&#10;SoUxkooyCJkgpEZICExEhIeSPgqJ8ItoOkT08FSC67gIUwQgkhrQSDQOAmlTciRCE0mNiYckForF&#10;EiBJah4Rkl4QMggsuIpbdwTWkXSSBZ5/IeTKq3fwnG0+84efJdgzhK06VbdM1S8wXVlnsg6rTYOa&#10;MJh8n0HURPuz9EyBRk/xoV+/gl+q8PBTP4rugxO5rF3e5A3zi+hrO8z2Bd3ekGq1yrC1iqGHnnTo&#10;9GBrt84//aWX+cBjU7zzPKi4S0FAnCuyF7vsaOipGpcud1lZcwmbHXK5CR5725uZO10nLrVoyD6F&#10;vqHq+4gdD2stgTOkWFHEuR4i6BN7OzT22qAFc5Pn6Q8M7a0hejbB0bM4ysW5S+0dpXViBeB+zd1/&#10;n9TSBz3eyIQ4Uz/bVIuJa8AmGsdLsNaQ2CQNYi1AontolaPvFDEh2GSWfCCZjQJOJAtUnB5aGI5M&#10;LtAr9ej2mtQnJFr3GfSbJNbDeqnFwFRdc/6haeaP9BAKeiiurPcYJlUuvrTJC89ssrmq0UGOfLnC&#10;e3/wu2nuDbi1dp3SzCRDWrxy5RpL08cpFotYJdGmQxS1CPWAiAKxrKIKBcjl2NoIUY6kq5sUXIVl&#10;mFou2OlUcZ9af4NKh1qNzLIYhsQ6RsoSWhuMTdLgvCTGWovr+gQ2ZrvTAFXE9XLcalqKNQeRn+CV&#10;W3Dl+jZnH53hEx9fplD02dnZQTgditUJJmfnmJh12dro8PHnX2Xz9ibTxRk8dxHdnuJYdYmtq9uU&#10;9Nu4eiHP7/3+5/HzD/DAQzOcOgF1A76TKmodGSOEwdl3XZZYI5FWgIiy8TxtZyPuvhJpElxhESSY&#10;bEwbrVQRwiHIPulDqooXaSElIiU6jQCLwtVyPxgaIJFpjoQaf036o1+bbUojH4YerSgSSfbN49C3&#10;Efvai7qVr//NJF25Ju6a+BHmtWT3l/oic+/76pCHfPqz86W/BL2mQOSh42ffgiznpMnKrrXkjEFL&#10;TUn4JBYGRjOZV0QFWMhBuAjd/oBHTjzK08sbvPDsNkGwi5mKEWIS3blBe3tApTRHsTxJu91mo9mn&#10;XC5TyDnMPnQWbXpomgRRnqmZeTZ3NzCiRZTA1MxJ2tsNJidr7DpDtq+tkM/7KJOjICfZ2xwyP/8Y&#10;V5e3qB15ApJFmFjk8tYOz1zdZrXdJeiunv+rP/b4y57xOTbNI1c1/bOK5XHVjzHGGGOMSfAxxhhj&#10;jDG+RXGj3Zo5W60tX9XY4TCh3dd85Lc/y1bbcH2lx9ZWm9rsUdzKFMPhkN7OJj0kUT8gykdoDZ7n&#10;0ev1iKMIr+CmnrBCEIYh2sYopTDCsLOzQ9hopOpU5eLk88RxzJNvfzutVkC32yUmYfX6deZPz7K8&#10;vIxSil6vx4U7N/ln/+xnwEKxCO9612MIEhQK1xGpEtNmCu677s7Eff0vv90gRsyGlAjpICVoC8qB&#10;UqmAKw2YlBhKEk2MpR86GMdlamqKX/7lX+YTv/807/qO7yEadqlNHGF3Ywvf9+n3+xTyVcrlMkmS&#10;0G63CZIhtekq5YkyxvT5jd/4DR44N8VipUTVm6B0LMf8/DxxkuB6OUQCzWaT5p5ED4e84R2P8df/&#10;+nez04JnvrDF0tISuxt7bG5ucqY2S7lcptncwbiWxdkzxPkixpj9/QnDkCRJ8LwSnndIKSnuXuov&#10;9qX6X3mNpN7Pd9MawgUbg/DTVQiBsThSYCQ0Gg2uXWvx8MMPY5Mh73nX+yn6hpkZjySwKCXQeqRs&#10;jTNVpkYqF5spXJVU+6o9z5MkRqJNDMLiSCeL/pMMwiFFP49CEWmN67v7pP/+MWcUGxyowROZ2p94&#10;rofOCEKtDYN4gBYOfi5Ho9UCnaPX67HV6LLVGvDsS1d4+cIlHn7wIbrdLgW3xtyxBfo7XYQQzMzM&#10;UKlAo2NxhNxXpGutuXXrFl+80OLKlSs4+SLHj53j4VNv4PnPvMD8/DyO47C3uUmxWGS7EVGr1VDD&#10;Etu7u0wUZugNB0CqYBdCsLsLjd1bHDlyBOkW2dzcouWUefbZ61y4mNbQZtzkwQcfZGpqimazyY0b&#10;N7h58ybmVkD9WA3f9QjDkFwuh+u6hKaP67qpCt1aPNcll8vR7Zl0vIrLeAoSYzP/8bSSrLDpAoNv&#10;oBFS1r0RrkLrACklUkq63S5+0SPB0ukPCYKAzeU+L730ErPlo8QDQUu2sDYdazudDiqniOOYvb09&#10;kiQhCAImZ6YRuTLGGKYmpxBC0Gw2ieOYyWPTqWe2hI9+9KPcvhHRbbUoTdV56qmnmJwUbNwJEEKw&#10;ublJ3Snse4zv7OyAE+IJS0IWRGzT8cA6EV6uxgvXX6HVegeR6FEv5lHKoIS778O+r5y2B/zh/uIO&#10;kV4XUOA6ijjJrknGMAgGJMJSKBTo9BN0YHj55ZexTpX61FGWV7Z44cIVfv2jbT77mc9Ac523fv/3&#10;c2dzi0GkscrhiafewiBsEkUR73nPe/izH/g+Xn52h49/5HMszZ1n5eYy5WKaZ9FsNnn55ZdZWdP8&#10;yA+/n9W9Fd76+AnQ7JOVf5SaSb3M9f7x2kztPgp1tlldGgPS2rsIzPT6eI9yWNy9QGaMP4br8V1M&#10;sv2KrjuvCb99nd/7VlPuH9hsmbvsdqQUOCg04DiKJCtN309t03KFIpHweMeRo5w89hi3bm3ziY89&#10;z95eRPPOLRZPvpE4dFm/fJmjjzxCoVCg2+3S3dllx1rOPfowJkmYPTrL3t4ejuPQajSYmJlid3Od&#10;fKmAlJJKpUIQBLiuYmpqCo1g2OlgrGBqeprd5ja5YpHd3V1M0MX3PJ5++mk80ea3fsvh9GKR7Zp6&#10;eX7S/cLZE0eeurK7fv7c1MLF6+s3Z04vnNweV/wYY4wxxpgEH2OMMcYY45uAa9H2iTPezPJVPTgh&#10;VJ7WUHzQ5GrFK7v8zCvXYpbXOjT7gv/f7+5SmZpDOEs41QVaOy3oXaFUKjF9ZJZ6bYqrV6+xN9hC&#10;5jxUwUu9JYsQRTFaOmit0XFCqVbFEZq83sOxDqHfx1UlSlOzROEceEW+cOMKrK1SObqIS48HTiqc&#10;6Aq9xjL5sMM/+Rv/A/2owZFigBQxZQNzFNBBGz3sU65N4liFsg4IdXA/aUcezWJfEf6teIP4dbmp&#10;ft075/TmWVoHBGjXYpVAZ6Swi0aQMDBpYGjbCmS+TiDg5pUevbbL3/3v/j7NvTu8/3u/l+Zei3Pn&#10;HkAH86zeukN30Kc+OcHq6grHjp0kTgye5yFzhuXlayydPMrOXpde20FHNRyVR6ginSBEKZ9eohkE&#10;Me3A5aP/8eMYswDAhU9/ms984t3UpxcpeiU+88xnqFPi9KlFdq/dprm5Sr7gMrdwhGeeeYbi9AmG&#10;wyHXOnuUch5FT3L86ByFYpiGnmb2H6m1jTgIiPwKa0HI5K7PW0ymsregLDaRKN/BMEQgyEtLjMEm&#10;Hn/hh97BF27c4tSpU6zcvMF3vP0R+r0O0oNWZw/XVlHKRQuLxiKURgmBYYiWCa5y8Y2LKwQ6SY9B&#10;EeA7ENBnEIdYVUvJYFkCIIoLKOviIFJrEyFTglAqUvdqjbAWazVGaxwnh/DA4iI8nwho9Cy5WolX&#10;rnep1XL8m3+zws2bLyKl5NUbV7h+4wrWBAjP48bQp7nThkKB8mRIELV5z3e9m4ceA28SqqUJ+kC3&#10;U6HXqbC9B7/8oSt84rnneeD8U+x1mrz7nd/L9Rc3qZeOcvPKVR46dYJEDxBSUchb+sEeWlTxyouo&#10;pErFsRyttVh74RKv1rv8mR9egPwJNjD0NfScSZR2+Hf/6g+5tbaOnyuhsLzzO34UURZ88hPPcvvV&#10;ZU4unaPf7VAvVZBOjMASJANaex1agw5ePoenXNyKA0lCq7nNYNBgZrrM5ESRYZjgKhjZ4wghsIc8&#10;dr8ebOIogyC170nLTtpUpTuKv9Q2XfGSNrOf2ZMYAqdAoH0C6eMX4dLL11i5s0bRmaNIjb7VeE6Z&#10;JAoRbo5BtmomzucJTMggGuApj5KCztod6vU6S7UCZ5YUun4Cm4dLtxM+/BtfZMqZ4+LHnufxt76T&#10;dkFSW5rmsUdrPHdtyMr6CseWFnnx088iJucpVEtERqeewdIiEoE0Al962ADCMMDxDX41ZHn5FZQH&#10;njEIG6GERWHRNkaKAxmqJsnOl0izKrAIYRkwIBEKi2VgwRE5ujE4XoGdBtQn4LnrEX5Okqu+lVde&#10;2eCF//Aczz//Uhqs2mvw3jd9L8Jxuf7SMrniI2zdWePoqWOsXzCsbF3lXe99hPd+x6McWYDWYsCt&#10;tU9z48qLPPrgE6ytrSOYo1qe4cJLVxCqyU/8V99N3TtOEoMjRFY/o7oRgEEamT0Ns+EnyvovgMo8&#10;nRUChdUKhJcmHpi7N7U/fu0XVJYRIA5sdQQWpAYhsAdLDrLLqTv+AvW1kMCYbBxI+/G+2vt1ye+s&#10;Y48iG17n/Nv7keHWYrK/M6qkb7aSX5N+FxNZpooYkeE6wYgYRyiMTj+TUy5DYxkECXnP4YFpl6Vu&#10;whuO+vRmF/nuB45w6fod/ud/9CHWnn+Zd/7Zv4xxYGX7WRgYvJklcKs88OBj7O11mTj1Bjb2LnHi&#10;5Ak6A8teZ0BjsMHJNz3E7du32Rx28FxJtT7N7tY25VyBKBzi53zC7Q1EErKwsMD6rVtUJioMmjBs&#10;bOGfOcpeBB/5wxscPznD3/g/vp1XtpMndY+bYTh1otE1/3hi4eQvAGMSfIwxxhhjTIKPMcYYY4zx&#10;zUCv13sfEzO/4ChnexCHvUYjoFCpsbEx5OrVmzz/8m22mjGel6ohhXYIuwOWzp6l11ujubNDb6tJ&#10;e6IHSYJTLGMFxIMBTq6I53lEUYTneRjHIRoM6fV6EPZx3F5KPmtNpV4hjmNae11apkWlVqM4PYUd&#10;9kmG/XR5/LDL3/27f5PZaSjk4OziBEkEeT9HHkhMSLPR4PTCYubxnJFNKfO9f4dobHYzqL59fU2t&#10;tftWAVIIYpPKraSUaBPR7/epVKr04z65UoXQws6u5hOf+ARb64IzZ85wzUn4i3/xL3J7eZfdTcPz&#10;X9gmiiJWV1d56Ow5+p2AYrFIs9Xhxo0bCF9TKuU5ffo0lZpPtS740Ic+RN0d8m9/6X/C930cCZHj&#10;0GkNKRRcOp0Oly6t8YbHHuPxt57lne9c5NYa/PZv/zbHjzyMbRsuXbrEkUKNU6dOEUZ9arUab3zj&#10;G6Eww82bN5mamqDou/SbuwwGAzrtTc6ePHdgj3OX//fXrx5G25dCplYLDiRWo7Xi6NEjVE4cQRtY&#10;mp8jlwNHVQ6iVKVEAdbGOMrBYJBIDAZHZMGsUmH13WGsURyhlcZ1XRIkWsf4rsQCWmt8xyGOgzTc&#10;z4q7JgJG5JfMvGITIIoigqiPJE+x5NPr9XBVmV/8xV9kcvIRPvrRZxCizszMDFEUMTc3x5Fj81Qq&#10;FYaDEE/mUEmeKIoIw5CjR4+Sy21jDOTz6T4PhyHr6w1ur/ns7u5SKpXQWnP8+HE8z6PZTBW1SZIw&#10;GAwoFArEcYzWqTLYLeh9hfLMzAxSSlzPY2trC2vTpfv9fhdyJVqtFs29PK7r8uhjj1GtTpJzHRYX&#10;Bc9dadFutzl//jyXLt6gf7tFVStsP8AYg1ORTMzVsa4AR9Hp9qnX61gpaW/vUaqUOHt2kXw+IIoi&#10;3Lz3pYrjj7+Pk6rA0RnXBiRJguu6VJwidxq7JJ6gj8fnP/95uoM8tVoNGUtmZ6eoF+vE8R550uyA&#10;JNKZbUhaX75KbYAKhQJvectbePydJXI5uLxyh66N0SJdKeRP+dTn5tjZ2eH9738/Sw+dZDCAUinP&#10;6uoqdDXleh0pJXt7eyyceghlIZfTDIMuQRwgvVRtXy6X8QuCSsXB8zwmJiDRdXw3RhBiMCiVBTzY&#10;A4ujw/YPlnSyLyEhzq4FSQKOC61Wi3K1TqczRDl5XnjhBa5eu8Pq7QZXr64gKSOEw2OPPcbll5/j&#10;zp07DMKIXnfIqfkHOJ0/zeNPPsHFVy/QaTZ597vfzYMPVmhsBzz66BI/+qM/yivP3WGmNsNwGFIu&#10;lzlz5gzt3gqrKytcu9ZEDLdZmDp3aGwa6bLFV10AxoA6HE44WhkgDm/PHrz5pa4XhzzJBWM5+Nfh&#10;Ivx1uMZ8ZeuVvhJ7r280TLZD8sDsfr/WjDVYIfCcXPpZwHcFOC4RoBPwfYdiAcRQYF3BY6UlfuIn&#10;foJTD8zzf/0ffpXeTpdTT72X9fUGibUUymVeffUq+XyZ4e4u0ws1rl69Sr5cIh4OwPO5+dxz+HNz&#10;6XWv18MmGp0k9Ho9kmDA0aWjbFrLQw89xPW1NaaPHCGJBpw4cYLcgye4cfVlYtun12nT7m7wP/6P&#10;Nzl1coLj/+X3nWi3WixMzvzU+nbr/LmZ2vvHHWCMMcYY4z8/jEnwMcYYY4z/jHG5P3xSF/Olfu3E&#10;k5+BJ9sd74OhgVc3Be3rhl/6lT/Ecae5s1aGSHL84TcxCGIajQYzS5OsXriClyujdAGNpV44AnWB&#10;k1fc2biZEgsiRkkDrmAYdijkSziuQAhJpTSN6aeWAtL3UK5HIjWqClb3MU6TIOrimx0eP1PlXY+V&#10;+FPv/15mcgl7m7c5vbTI5ZuXOHnyJMLCzsYmC3PzLC0sorVJFYQ4IJxDN/qZVi676TLfxpYoh0PP&#10;hiObYoLUExqNEoauNfRK07QlLN+CjTsJn3p6h7ItUsodobn7Mb74zGf5yz/2Lv7lz19BoHjoDY9y&#10;Z/1lVtfWcN086xtbTNTnOf/wLCG7dDodfvVXfo1TZ86QL0yQUyWss4NTgM1OD9d1yRV9Wl2Haze7&#10;DPo+C4uzKGm4deMSW7cfxgwUp+dOcvvFV5gqzvCm848w2Guxt3ObSqVAe9ChGwwwAxh22yRFl1p1&#10;gsQzzM5WmZws4OZScno/3PIeYsLaTFL7VUEeupd3UI7EGIMUGseJiHRATimECQjaLWYm5tje3WVu&#10;eopWs0W5mEfEgrlSAd+C1QAuSim0djFW4CqFkoIw0sRygBAJrkqV3o4sEdmYRPhERoMsEWei0b09&#10;iLqGxXmHbuBSq7h42bEq7WZkRHYEUiOkwBKTmBjrFVCeR9fCZ19cY6fb5zOf20CbIp29ozz+yNvo&#10;NzqIjqDshOxdWWfXbmGNw2R9ASkKxEFMGCeUZjVRbo+ucxQlIYw12vO5uVbgM5/c5fZGzNGHTjC9&#10;MMOjb3wDN2++Qru1TX+vxbkH5kh6Ozhego4iJqan2dxpM3TqaD2J2we3N8V0Ylg6UaI5fJVNA5vD&#10;kJ29LieOLnBxLeJz/+Ead65HlGd3cZXhxCNHmT0CCx0Xq9vIJM/pyTMMjrao5isM9Qa5vE9MQq/Z&#10;xs+V8fw8PbNNPByShD18d8gDZxc4ugTdQZ9atYYxMcoKlPCyypCpT7WQGa0jvzYSKZsyUSO1cOYl&#10;fNhAQ5tssg8YGItxXMBltR1gy1NcvNFjELl43gI0ob2xS7lcp5j3CKMhQiZ0dYc4BCvTQGMjDImr&#10;WJqd4tjEBFe++AKNjcusrjksBY/jnDpCbgjPfa7Lxz9/kzW3xZsffYJrN57j+z9wjqACT7+0Sl4t&#10;kTOW29euUnFLeErhO4ruoIs2MXoYIKVLzikirMBxCkgkSa+LXxNUSz4K8H0PN3UDxxiLu7/yxx70&#10;SjsyCRdYXKwRRI5hKDQGj+3QUMsL1qM6lQhe3c7z6icbfOazQ3x5lDBe5MHTb8FGlpXlFV79Qpe5&#10;iTdScDy6usvjbznN9RtNHn7sLdSdPEW7wOmj5zh3rMJMHXzPZ3u9w4XLn8YvzvOxT32cmfoxbt3a&#10;xCkrqrVFcnnFzatblL0eOiETWqezGNbarH+6qY2JtYAHIkFYgxBJdrxxqgS3DliFEupgAlikqmOD&#10;zizCdBbUrNIMgwwqmxNMskebeYUfnlD4asn4+zOz3+Yc+CgYd3TuR1ywuPvEjVasmX3P8OxG3Aap&#10;7c8944jat/+RWbMf5Jvsb0B888+/2ee+BVJbLAkKgSslnnTQJkYR4llLpMFTghIuCIFWmopMz0eU&#10;VwRlRTuBzvEuk3Oz/MO/96f4xNMv85E/+C2OLJ1nfTfGyDLViWkqlRJb9Gl3W5x78Cwr63fwy1VC&#10;nbD0hjeyeutWOlMkCySJ4uTJh7h5+QroHM2dIbXCDM9/6nkmT55h0A6oFifpd0NuXr6NKs3iFhYI&#10;B20CHdHwZtld6WN+Y4v5usOlzR5vf6r2vk8N+JUFn58+rcaK8DHGGGOMMQk+xhhjjDHGNwS5XO7i&#10;rgl74NFstvjUpy8yiBXXb3dZ2wjY2WkyOVWlWC4j/SrNZpNOb4jt9wlKRabPnmXSsezt7bGzsZ6q&#10;NW3IxPwkUinwPUw0RBsDkQNOHqUUwyRhZmaKuNMnCAIG7TayXkt9ZJUBIfBdl15zm2Nzdf67v/b9&#10;7N3Y5U+9ewoZQj7vcPbsKRIz5MzJMwRxQNEtsLiwyMbGOsfmF9nd3WV2YvbQzf89d3upDO7bytv0&#10;Xu/QfRLcgJEmW/ieej47SlIoFOgLwaAfst4XLC+vs3yjxc7ODvPHZ3n66ad553vew4/8yLvY3YW5&#10;uTn+YPMZAPr9PsePLDHoRcSJYWNjgyiKcIpDjh49yhufeIJqtcrK6g0KPux2dtneBr8kKRd9Gj1L&#10;r9djd7dFsViku9Piscce4y1vP8OxY4JPfmrA9vY2jz76KM31Nru7u+RReJ7HcDhkZ3eXhx97A73Q&#10;wxhDzk+9jJVSlMswP++iAIlEGPaDwiA1vbV/RIXewfLzu8+zMSZVJyuXxCQ4jsfERJmBhXq9jtaa&#10;QqGA6zoMBgNqxRJREuEqB2MMWmtcxyXRBikF2oBSKlWC75P2EEcJw2TIgBCrJDGG5557hWJxjhdf&#10;fJG41+S//ukfwRHuXTVw335gLdro1CdZKsIY9prwzDPPcOnmLTzPY2OzRc6rE4YhrVaLWq2G54Qk&#10;Zkg+n6dYqCHJs7HeTO0jgoB6vcjEkROMFiK0222izgS//uu/zqf+cBvjKYZXG/zN//YHsQIuXw7Z&#10;3d3l9OIx+u1NXGPYbe5Sr9dJkiStU6BYLBL3BrRaLWbyPi+99BK5mTbFIhRFkS2zxYWLa3zsY39I&#10;a6NIoVAgn5f80A/9EG94LEerBY7jsLy8zLC9ixwUKSc+nRik1vh+CR0bOr0unl8iCIJ9r3l0yImF&#10;eebm8rguqQpfJzgqDTCUQmT86yEvg3s8mP+4IESqBoZs5QCG2BqCIKBYyaV2R+2EarVKtzkkiiKq&#10;1SpBJ8Aog+M4uK6L8hSREiilKFVLdLpNVldXufXyy1Sswzve8RZOvAmiCC5fXuPzn/88zc06tVoN&#10;0zUsLi4yCDYB2NlJVyUs37y2v0oo7IZgDGfOnOH6qzco5fJYkwbaeZ5Hv99HOak9U6vT4PixJUql&#10;Er0elMsaowwKgbUmcw2xd80x7PtgW7vfTxOToKSDIV3x0B3C7du3yRcW+Vf/6tdoNgzthkWZHL1G&#10;Qr1QJadyzM3NsbOxRb1e58KF5zly4ggXLlzgyOIb8H2fXg+2traozFYA2NwdMDlZQClFo9Hg0Qcf&#10;5ehRSyU/w+bmJj6K7b0t5ud9Ll68yMkj+X0R+74nuLi7TVMy/57x/X5ssxoZf6fBz1JKbOaxfpea&#10;+xApenhRjID9a8PodyyMMzW+FfB6X2DuUVa/9v1v/neRw7sn9vunwJqDcOq0Vi1JkqCNSDMWtMb1&#10;PTzpYKMh/X6foZYkuRJ+yePBB8/i12CnX+Q7v/MpJpceZGMr4ObvfJYzDzzEtc9eojcDejDg6NE5&#10;rl69irUGvzpBvV5n9dYthOtijaFQLhH2BxhjyBeLhP0BQRAw7PepTE3RarWQUtJOInJ5h6UzZ9hr&#10;bDM9N8V2U1KZKLC1fRv6u3yms4ln2hydq/DFz5f4sT/9ng8W5tUXLrnR054jlk8X8mMyfIwxxhhj&#10;TIKPMcYYY4zxx4leIt734lWffAWGwxq/87EBO80QpzjNxlpI/cib2FnfRhRKHJuf4tYzL5A7cpTy&#10;zDz9Vo9hv0vs1wiCHEJOU5YV9pp36NKlWp0ljgN6fUOxlMOtChzHIQ772GEfM5zEd4pQmiVJcviu&#10;oV627P3/2fvvKEuy+74T/NzwEc/b9L58dbXvRjdAgACNCDpQIkcSQTmuRM3srmaWOjuj3T0anTM7&#10;OyP9oV3NkrszuzsSpSMOBcpQpIaggSEAwrVvtKnq8ul9vpfPu/B3/4iXWdUNgA6iAZnfPnkqOyvr&#10;Zb6IGzfifu/39/m117GUPtW05K//59/HYjXFYsUlXdVZyETU+htoUQpNVdCAtc1DFhdWaNYbZDJ5&#10;5ifPEYWCQn6OWHnggAjlpAFi/JAh8nBC6k+r8/3Quvc9nwsJkeKOvy1ZgCpxhETixwpRmKIeC24e&#10;jmgENnvtCgd1heOahjsh+PBHPkR+ekAUg5OBL331M6SzS2xvb5MvFvCjkI2tDS6efxRDyzMYDDCc&#10;Hnvbe2RyBbbr+0gyLKxc4cadHWILthttGm5AoZTj5r0at252GfR9PK9HvqAyGnX4rd/aYfWWix5r&#10;jPaP8Y+HFCenGQwGbNaOWDm3QMaKWN/YoFCYoX6wSzGfopjKUamkMB1Y36+xPF1F5YEB/gcr7x+P&#10;o1gfG1anMJMxi2JsPAqTGIknfSQKup6i5w+IvDqGYRD6KrlMARkLYmmNea0GUiYNMokjAn+AaZjJ&#10;uRqbY+1xxDcKk/PZ6mtEZOl5oJnQGcBvfqWFOzrkq1/8EqpW46/8p3+JjBOiIE6T4EqsIMQ4Jyg4&#10;xUjomoZUDZpuSGOo0urBXsckUudx/QGzU/O4HZNeS2LrFWzFZ3vjbQyzhSgKjFBje/OAw6MGjz75&#10;BKm0hpOF0mSeUIVmN+L+ukvnqM9rN2o4lQzv/9AH2Wi/TN+DQV/y4su/xblzz9GrHaIEEY2DNqVi&#10;idDXiYRLqGg02kOq+hwpq0Jj75Dp5TyXLy3TTK9SH8KBMDkaOtx4vcbLX1pnIXWNyeoSO8cvYNgu&#10;oWJxf+s+E5PLBF5I0PK5MLuEESjgBnTafXIihxtGgILvJk1C7ayFP+rjuR1mZ2bIpEJ6HSgUdfQE&#10;PoImBPLkkVmOE9tj/M43amr3+9O48kAwrmhI/l89wX7EoCkQyIg4jvEVwTBOeBhaIc/bhz7tQAMt&#10;w69/+rcpOYs8+eijRG2XQIwYeu1ks8WOCXCJEaRTWUwjRlNitKxKeqICXg8xE7EufAbtiMz8LFuN&#10;FIOjISVngqPtN0iXI/7OX/xJBho0+x38UKdx/x7Z1ggZathqhm6rizohMHWNUqVEsxvhIZGaRjcM&#10;iQnJl/IYahurbDGvT2EAamygSIGmySQ8LUHGAqE82NSKx4c+EhpSCiIhUBUHP1bwfagd+OgtePP1&#10;BmZKZ2c9xLEK+IMRpUyelfPThEOXu2/eprxynvOT89y+u8HM8qMo2UNQPfLLAdWVmDt3biH1GprZ&#10;pTIBw9jk1TevMzv5KMXp83zyM28xO3Ge3m6Suj93/hxfffEzUM0jlBztdh9dJ+EhqwJFUTkhwIsY&#10;lHic0I5NwARiBOHX4TXiyEdRNCQxYRyijIdhKCMQEQp+wkdHBUVPSgYAKZONN6HGCKGcsueT8aWj&#10;jjla790s/Lqx/KfdJ/8W3p94qFLhhAl+gm8T7zGzT+4r4useV/RvaDDLMepGfpO5RfyJOXySk20V&#10;oYwnMiSxDBFBjKKC0HUsVcUgQgoV1dCIo5BBt4NlG6TzKVLEdNwBgpA0fYKBxmNzGVyhc7y1zYe+&#10;5xp6v0QmG7L+0l0ulQX1RsjxThc59NBsm8m0zWHtAMWXlNMZapu7lC9W6A0iNm/cZW5+mZ3WNk4m&#10;QyRjpKZhWjbDYdJEV9XTHPc8RgPB1noTFIFhOhBUEEae0Aupli+xurFFNZ/hpRs6jVj5mYVpDTtg&#10;0FD42aLFz52HjbPVyZnOdKYz/cmVcnYIznSmM53p21NvtPo/tbFR/1XPi/jEJ17gZ37m3+J5Hr7v&#10;MxwOqczO0trZYfbCBYQQ7O7uUr16FdM0icexwiiKTk0cIRJmbKZQOP1a//gYSBJ2o9GIdruNbdss&#10;Ly9T39khiiJarRaKotDrdgnDkCtXrvDjP/7j/PRP/xTvf/8cFy4UKRQsSqUcEsnk5CSO5Zz+jMXF&#10;RVShUi6XEw4sJOXwemLqiW+S9pbyz3aKTY6NoSh60OjslJMukqaJnU4HQ4dXXnmF6Wn4uZ/7OW7f&#10;vk0+n+eVV17B930uXLjA5mYbgEwmw87ODr7vMzExQavVYmlpiVarxXA4ZDAYJJxkXScMQ1RVpVpN&#10;kpCu6/K1rx0yMTFBLpej34ednR2azSatVpIiXllZwTRNNjY20HU9YXSGIdVqlc3NTSYmJsjn82Qy&#10;GeI4JpVKcXBwwNzcHFtbW0njxjt3KBQgm83+zgbFaTL8W1O3OwLA9V36wz7K2MWISBLWtm0zGAzQ&#10;dZ0oinBdH03TGAwSrEW73SaWCa97f3+fIAzwfR8pJd1ul8FogI7OaATr6z3u3dvh+Djki198if/2&#10;v/3/8A/+wf/Mpz/9aa5fv04ul2N+fh7fh4DgNNmZJNUfpIXHsTwQgtFohE/C8hYC9vePeOONNygW&#10;i6iqSqfTwTRNisUiw+GQnZ0dDMOgUCgwHA7Z3NykUqlw6dIlCmPms2XBcOixur5NOq3yqU99in/z&#10;b/4Nuq5TLpfpdDr81b/6V6nXewwGA7rtNkEQcHh4SL1ep1QqnXK/Pc8jjmMqlcrpnJRKpeh0Oti2&#10;zfz8PJqWeIMvvPACb7/9NplCYZwCtzl//jzPP59nff2IKIr4xCc+Qef4mMnJSUajEQcHB6ffG4Yh&#10;zWaTUqlEKpUiDEN6vd4pp/zatWt8+MMfJpNJzJ1Qhr/zvPMwducP60FdSc6rEEkC+OQa7/YH3Lhx&#10;lzAMee211/jVX/1VpJSUSiXW19fpdrtkMhl830dVVRzHwXVdNE0jm83iui6WZaEoCqZpUi6XuXhR&#10;xfM80uk0v/IrX+D27dsUi0UajQbnzp3ju7/7MYSA119/m5WVHC+++CJvvvkmCwsL2LZNs9k8nSek&#10;lBSLRbrdLqPRiHw+j2VZDAaDJBUaRXS7Xebn58lkkuT9iVQ1QaEI9RvPeQ9f34PBgHq9gRDQaDRo&#10;NHq8+OKL/It/8S/wPI8gCHBdl4mJCRqNBsPhMOltEcccHh6ejrObN29y9epVqtUqtq2RSqXY39/n&#10;0qVLRBF0u10mJycRAu7du8fc/DymaVIqlQiCBDE2GiXVE9vb20xOThKGyb1MPjRO4jhO7r/y9zTJ&#10;4/s+xDFhGBIEAXEcn76OHP8XxzFxFHEyCcgwxPM8RqMRURQRRiGRjJKPOCKW8enHyTE9+Th5ffkt&#10;VNP8GbsRf/3H70Mn4+Hh43/yEcXRn/hzoI63nmP54H2czFWqpiUNf5MJDEUfY8HCEEVVyWSzpw93&#10;cRyTttNEcUQul6OQSqqrPM/nueeu4Tjwwz/8nVy4sML3fd/3nT7nmqaJbtvMzs6yt7eHN+43UTs6&#10;4ty1a+zv75NKpcjm8+y88w7nL1wgCAJ0XU8aSycPuMgoottqMWq3MTIZhGmSr1To9/tcunIF6XkI&#10;Idi4fZtKpcLG6iqf+9zn+Mf/+H/i1VdX+epXr6c0jb/v+lxb8wfVswvjTGc605n+5OosCX6mM53p&#10;TN9GuhvzSAATWwf8qpRp/uWvrLG5dcx+U8cwr9Ab+Qy8AMW3cQMTp7hCvxOiawpe95hONMRUNYZD&#10;l5WFRd6p3yBKdxjFfTA1FKeE7/pEUUzoS4xUmYWFBY729qlWMqy+9go9X9JyPRgO8VsKSryKnYWF&#10;jOCDTy3z2HmLxy8ELE9LlFEPE9CFgiq1sblhEyJATRGNF1FSqknzOwWCcaNH/9THk8CYlSo4Xfgn&#10;FE0d7c8SD+U971VRFAIJuqahR0Gy+BwbiehZ9oMh3TZcfPw7uXMTMvYio4bGY+c/wKutLmbaIJVR&#10;mFvIo2jJQnRxeYlarUaj1cNK5zhu95mbWKJVd3GcLAf725w/f55eb8TxYZ0wNKhUKmiWTXluEl9N&#10;DNJ+12R65gIvvvASlp4l1HcpVUAoNs8/9zRfe7GD2+0T2BajUMOLYlLlEvnhJP0wxJOSdqOBio3v&#10;eTz99JM89/wT5EvHxAp0hjVK6dl3pb9Pm70J8S727e9oJIgTLMAYLxCN3WRFA6GgKTojV6LYaVTD&#10;wEMSK4IgNun7HpptoBTTNDGIIxgFYGhwdKShqiBFgZwOYQz5xfPUxz/WC0P0fJbWCOpt2N+VNGom&#10;rjfBL/36W3ztrXs02yamXWU0stCrE8wvZ5msNjEsxg0EQyIJSPMUff4AmxyBjJGaIAZiM02nA2Z5&#10;gkGUZXMror4/4uLSJIPWITtrLo7jUMjlabR6mHaWMFYJwgxuHOOLgGE4wMxITBsEBraV5e59qNUL&#10;NFrHpIsWLfctfvJH30cq2+PChSq/+b++BUc1jIUGM9U8wk2h47C9OcJ1BZXZEoqpg6PTarYxrQor&#10;C+dY33yVe8d1nnzfDPd3PVIFk4r2GCN1SHaqzeqtWzz1zJ8jPRlRP4bK7AQvvfEWgjxgY6oGVqxS&#10;mCgRSJfS7Azdbpd8aZJO3yP0O5TLZSJC2t0uKTtmalInl00ovEK6qCQ9CYTUEHLc2FAmDUpP2N3y&#10;PZUov/+NF+W0968AkMo4CSpQhPLAUxMhARGBgEDoRHYKzBwxDvVGyGgkUWITGUbYpoWmaUhFYmcM&#10;2r0GRAaGEMjBEK/VJqub7OzuIKweC5cvMLmU5pVOjDKZZ31rxMGdmIuFa7zzm5/lp/7Tv8SFqxlq&#10;rWNmHy+jrKp84bMbTBTPMVJb7N1dJfA0JjMlZBr8kUtExOrGKo8/+xSvvvE1Vvf3aLVbTE1NsXu8&#10;R3VSZ+nKBLPpHoQgSNAJIpagqEShRNUTwH0Y+wg1wickQiOSGsSCgQuByDAYwv6h5Dc++TZSZoh6&#10;WebzVcJAo2DlUW3J0dpdQjdmqlhmourQ79ewLINsVXAcvIPvrPHRv/Io+YrCP/7H/4zrr9zimSee&#10;otddg/g7SFsmr9y6wdJMlfm5a8jReULPx7Yk2WwWTbc5t/QEjVqHbFbnha+8wV//y88T+h66qiLU&#10;CCWWqKqOjCSoIMOEqZwMGQURGw8ivuIECy4JNUGs6fiqQqQmSzehmHgxODLZpA6DCBidom9ONjVP&#10;EuAJaEVJeihESZ1BHErQ5bsMWU3TkgT52Mg8+frJ5yfmfRxFKKr6rk2JEwP05Pu/9SqJP4p76u/m&#10;cb+bof6ue4mASAmRyDEySRlvSigoJP8fn/4IlShKCD/jPR6iKGG2K8qDX0NRkh4AfhBimdrpXokm&#10;Ep64yrubmqo8OM7f7M8/nEeR8evLGHEyi41JUTESRSrJA52UD8bN+EMV6ikyxVdNhBBEqkASYioK&#10;uvQJYp9pAwajpAKm6Q+pmCaXL6d4bPIcQbDAL/zrX8auZPnCF1/HO95kvlxCKil6wyOcco7Ntbd4&#10;8qlnefVLr0LaIX9hnvubt8f334ALly6wu7uJkxNEUiEMYeXyNe69cwvbSSMGAq0rufuVt5ibmWVv&#10;f4uLF5+j2WyCOoUvF6gNFX77VoZerUEn7vLIUvZXHz2f+rn9Vpj64IT2E2erljOd6UxnOjPBz3Sm&#10;M53pTH9AbURRanev/nOaPfm+T33qi/R6kjt3amxtm1j5Crph4XkeYRhjGOC5Lk4qRb/fx7Q0ZDqN&#10;Y1i4/QGjXg/f90lnMsmiTggYJ2sUzUAIiaIo+MMhe3t7KLGk2WxiVSoIkSz6O37MaDSiXCnz3d/7&#10;DI+ez/P0FZjIgOrBcDigbFsocYAqlITdLL55J6eHfMt3+b3ylF4av3sRKk6aTP0ZKmo6OVc8SEIa&#10;ukEUR2iqlqREJYRhSChDpqfTDAdQr9f5rc/fYm91laWZxwnDxMD7yEc+QqncplKBt9/us7W1xaiT&#10;Yjgc0h+2qRRLpNNput0uy8uXeO2115hfmjk9B7Ozs7T7IzzPY39vj0IBjo9bVCoFVAGf+cxn2Nxs&#10;oqoqFx+fYXYWjhuwvb3N9etbVCoVJlJVolCjt7pFo9EgjmO63T6WZQFQLkzjDYaMRiNeeeUVdvdv&#10;srY2YPH8xPj8f2uL/HdxcU+i1CeDMQLD0EAFLw5AATd08aIQESvouo4b9uh2uwz7Nkf7IxRZhtjk&#10;3r01DMOgOpnGciLmF0s0200MI6ZYLOJ5IzY3N8lNLLN2r87meoPf/tzX6HQ9jg76FMpTpNNppNAo&#10;Fov0+33iOE21WsV1wbAiBFoyHIQ4Cdu9a6ycVgsQkbYUdt45QDGmAKjVamSzWXK5HF6vySAIiKKI&#10;IJAMh0MajT6app2aX0EQYJomU1NTKAp4nsf0dJ7hFrzwpS+hiRyTk5MsLy9z/vwC0oG1tQYTExNQ&#10;KHB0dETZmkVVHGq7TSqVKcIwJJtVePvWO1x68jHOnTvH619+C0OotNttsiWd7/qu7+Kw08HKVrl3&#10;7x5HWxGzpSqNoyPe//7L2JUlRiPIlJNxFY2y5PJ5VFUlGAZYukWv1yNfzrGxscHkxAz7+/vIKGBl&#10;ZYVOP2HCCiGYnMySzycmlSZ0xClC4o/3kj8xIhFjBj4CRSGpuNCS67vX8imMq3g0TcO2bXzfJ5vN&#10;EkURgzggk8kwcr1kM2B6lvPnz/PVl3+NH/iLf475C0UmJhReX2vywlde5/5b11lYOodhGCwtLZHJ&#10;eJw7V+T6aodLly7xtVePuHPnDpVMhkCRlAolvF5EEIQcHx8zv7SI53koioJt2/R6PbLZLMPhkGq1&#10;SqNxlytXfphMsJ00cAxDhBKhPpQID/0YoT0wIE8qKmQsCYMYz4NBpPDKK6+j6Tn29/ep1z00o4IQ&#10;UCqV6LV7OI7Dwd4OE6WpcXrUoj/snVabzMyUaYtJcjkFTUtMZSeV4sqVK5jWIRkHdBzCMMR1k99n&#10;e2eHlGXjDgYoakyoCjRNsLt7j+efX6Lf7xNFIMOQE+xIHMeoD6XbhZI0spXyG5zwsWcYBAGKoSe4&#10;BlUjjJKt4ziO0XUFRSo4toOwx9dpOMb8WHaSJBZxUiEWhaRTOaIoQpUKgRdiWDoP9xTWNG2Mb1J/&#10;142dk3nh4b87+fzbxgD/fRi+7zV/372NpaAIcVqloSrjTYaEvPSu28pJMPqkvYCmPriDRePbmaqA&#10;rj8wwE8I+CfPaicm+Mm964/aAP+PfWwVlGSTgIgwTirbNEVHVXSUjEiaj2oWQQxCB6nopFI6H//4&#10;x+nGGvWGxyuvvU5vWENoGXqNPtgDNDPHq7/925RmzzMKx9VQhoHjOEgBGxsb2LZO9/gYp1jF63Q5&#10;PEyw3qN+n2x1gpbnMT01RRC4FItF7r71FsWZGbKFpI9GoVLh7bffJuwdsXPvVcq2yz/92b/3U4N6&#10;nZtO9p8bIlg/n86f4VHOdKYznenMBD/Tmc50pjP9blqPg5RU9NQQntur8zNCV/ncW2IpFgH/6jNt&#10;Bp6GoS3gWgozMyvsHh7gC4vCRIIxIJR4bkQUxNhGhrRlYaogbY8gJWgOtnGKEk8OgS6ETpI4E0kj&#10;v44/AlNj6A1IWybN3V1yGZWwe4yTUel0N/hbf+OHKU+7fOAZm3IKJtJgRiNSqsQQMWocImMdpEYs&#10;FKJxI73EAEgWcKpUTxf8EokyZmfGhONFXMK4Vk970UlkrKAIEjTFn3YPXPAuU+R0XStO2p3pybGQ&#10;ELh9Yj1GtW2GGGx3oOHDzRvrhL0QQ8kwnZmiedSld3yIk1LJF2yaLbh0Jc3QHTG3MEsQB0QyxvV8&#10;2q0RE8UU2/s7FIt5RoMhpq6iCYN+t4ehKeQLKVQrJFcFr5On3gsJuxpCFHj+uctsbGwwNWMyHIEf&#10;wMsvvYNtT5LWHVSpkc7kcfI5DhsNBsGQKA6ZmS7j7R8gpWR/f59z56bp9TosLi2QTjsYhKi/JxNR&#10;/i4meDhuWpekwVGicSdCCCMVxbRpjSKEqbO1f4yTz+M4Gm4AhzVYPczSadmkbIN7d3r8+ie/QO2o&#10;SbVapdvtsrRSptk+oNs/4P/5M/8lh5s+167ptNs6PfkoUQf++3/4L8lmSgxaJrZdJJuO2bzf4PKl&#10;i7TaPpZpMhzsM6gfY8UzFAzQIomhglQEQoacsGXjsdES4RITYxgGPgbdCG7c3WFyukwos0yl5ojk&#10;iN27yfr80UeexnVddMegWHmUQZDgHTL5fIJQ8jzMYov5hRJOHtKqxb/+xOe5v1oi5Uzw4Q88w9s3&#10;XmJi2uDSZTjuwtde3GLY1tBCk/rBDoWZAo6aRxEpOu2YcrlKb9jg8uXLrN/+GhcuXOADH7zGpz7z&#10;KZxJuPQ9P0BfUTl3rsr2Lbjx6Vs8dflZ3nnxaywsm6ycgxESIwf9AI7rKhmjSFqNcCKF9rCPn5FE&#10;wueo18FTdAYSMqUK/nDAYDDA80dowsXMQbEEpgkjt0nWkWinnQYVHrC7TxythxKO38rlPQ5QKicv&#10;N+6BiFTe1fg3JiQBYBj4KPgS0GzCPvSPNaKRIG/l6bZ80mYGX6hEQYQXRmRyVQp60tS41WoRjjzC&#10;nk8qbYI7YGa+Qpyz2GvAzr0W/eOQ73/fh3jtNz7P/+k/+xjfeTlFk5hQwtXzOV56qcPdV9do3DoE&#10;0yZnTzAxvczO+i7ZjMXQPwQNLN1iv36Ak0qwK9PTU+zubTJTtdjcXGN5BgxpI0VMGA6SxPT4OAtD&#10;JfB9TF0jQhISEgtJAHjoSBVcCfcP4MWvtZisGAyHWULfZ3n+KvfvrTOVSXHcaZBxdGYmZigUCqzd&#10;v08ul4OUglNI0xu8Qybb4mPPPkWxApGEc8srHNw84pXPfZXv+/4VtBDSGnzwqSdQBYgg4qlr12gc&#10;1TDTJoqioDlZfN9HyIDOcY9w2MYdgkaAopqoQgFFoqAk51GOz7OIAZmcf/VBFUukxMRC4FmCUI2Q&#10;qLRGPWw7ndwHVIV+BF5koaoQxBGmrhJpCm5vQFYz0RUdP45RLQcDGEqJriYZYlXqp0M3MefV0/lS&#10;PISoODG7TxtpnrKqH/ThfDj5/V5T9k+TAf6NvqZI47RB8MllG5EkvqVINjlikXztvfOFogDSJZYS&#10;RWjjap6EsK0SIaQ47Q2giKT6QSgKqnxoYhDv/p3e++cftlTC995QH6rOEg8Y9acH790PbPH4CQ9i&#10;VClQhYGIYgLPJ/BdTEVgprKYhLhRBJqJrflokcYjMx49L2bqr12k/oPTfOn1O7Rdg51jj3fu1Ujl&#10;K5z/3ud54Stv8tTTz3L//iZqnGDY0uk0wXBEMTWiLzrYWg4lazLqtbDsDMHQZyJTwtMbNLYPmZws&#10;kzayqPPL9EZDhqM+VlHDPfaoTF6gGxbx/R7b3Q7/3f/vDheWq/Ts1OdECKML/Ei/GX/X+0vK3z1b&#10;2ZzpTGc605kJfqYznelMZ/omCsOwun3UWs+Uq7zzzj0ikeb1199k5Ccs21QqR+e4Ry4/y2AwYNTv&#10;o+j6KXc1k80SxzFGNkur2UTTYtKWTixjcrkcvd4x5UoBzw9QNI0YbcxIVFEdBxSF2DSZrJRpHR5Q&#10;mZqi39xlslplqmjx1ONX+Z7vWcbMwGQFhAdhBEG/TyqVQjUMQs9DU3VAJAvFmAfJs2+ySH446f3A&#10;BxbvTrmeNEL8s4RC+SaKonFjRAG6aeLFQwbugJEw2NjYR5Tm2drawh05LC0tcXR0RCaT4coTT2Ca&#10;yfHWdRgMIJ/Ps7W1RblcZmPrkIzlkM/nEz78YMCF5RU63V1GoxG6liREO71Owi/tdmm1YOSNKBYd&#10;vABe+OpXWZi7hqIoVKtzOA6oGti2jWEX2L5/xLA5ZG72HMViEdd1yRayCCVG13XS6TSKolAsFkmn&#10;0+ztbHLp6hyTk4JABihSwVT0/yjHUSK/LlP+cLJRVSGVShFLydpmgxvXtxh6Kmpums9++qt8/rde&#10;xLEqFHIJH3l/f59Oo0EqE3PvznX0VMzf/tt/n2Ipxw/+4A+yurrKV77yFT78Hd/L1tYWzzw9Q3aq&#10;SBxDJmUwObnM/l6DVmtELpfDcRzCcECxWMQ0wY8ipCoRQjndEzk1TOMYOW4kq6Aw9IcYRo5er4fZ&#10;apFKpTBNE98NCMfvr9lscnx8jO4YNBoNet4xhUIBVU0Y517coVCWzJtpRuPNjOnpad652cU0TT77&#10;2c/y1/7Gj6FnN2g0fAIMdF3n85//HIqicP7CBYb1IZo2YnFxkePjPoPBALOosrOzgWmaOI6D53k8&#10;/x3fwe3tV5mcnMSyNN56a5ewnU2Ofxxz/vx59EydchlqPROhJGZys9mkOLec8JPj4JRdPzExwWG3&#10;S7VaJYoklUoFt29Rr9cReoxtGqQyWYQAwwCik+Zu8Slm5o9ks0u+dy48+ZBI8QAHpY7nw05nxM6+&#10;pNfrIUKFrJkhjn0sy6LT6SDCGD9wyWazFIpFarUaURSRyWRoNI4JoxQTS0sYhoGZNrhxe5VsNsf6&#10;Cy9Qs4v8jb/8l/nKVz7FX/z4o2zt91iZy/DWbp+NjQ0eeeQRvvyLv4m2fI6FhYXTfgKFQoF0Oo3j&#10;ONTrdeyCTbvdJpPJJMnJQoFarUYmk8FxIGMUTtEbuqYTxAGKklQg6LpOFIeESogvfaRQkrRoGKKg&#10;0WrF7O01qNVqtI6buK7LYDDCsiwmJydpt9tYlsX09DTr66sMBgMgSdAf7deoVCqsHvZ46qk/x9xj&#10;U0RRYoLXajVc1+XatWs88cRFLA3aYTjurQF3797l3Ow5djY30cPk55Wn5zk8POTK5QUatRtUKhWk&#10;BD/wkzkE5cEGykPnVrx7wjk1waWUxEhMwyQgRpD0ebBsyWAwxDRtNE0Q+TGqqhAE4wS4oWFZFlJK&#10;RqGX4FceMrtR1cSgDUNMSwMhHurF8W6MycOGqoR3oafe9fk3SYP/WdB7e5bE7zm/QZCcH1V59+X9&#10;YC9bSRqeKkmFR8yYBf6ejYnfqeDpm2Fovh02Ih6gXZIJUEqJIgSmaWLoCq6fsLhVVUVHQTcUhGYl&#10;qXpTQ5iQLxlMzTr0YofV3S4H7Q3K5TJbu4fUDr8AscPW1g7dbhc8j/LMDK7rMj09zeHW20xOTlJr&#10;dijkJykU8xzsN4mGQ66/dR0Re1xYWaTbbSJROKofMre8xIQzxfbBHuVxr4GsYzM5P8Gd669x7949&#10;7t9+jX7zKsWMz2T2uV818D+5EVopv3O8dLFUfudshXOmM53pTGcm+JnOdKYznekhvQPf3VHtH7/f&#10;V5Ee/MtPbyHUCWr1WXqDEE/PE3sSUdQJ7Yiu6EEGUpk0B4db0HdJpVIMXZ+UkQYfokjFRSeSAU45&#10;h9cdctSGMNSBErqdR9OSFHgQuEh/hAzaDJVt1NERjqbx9JNllmZMPvDEORaXc+Q00IM+E6GDG47I&#10;mTZqLgdhxKDvYZlp4pOotiBJcyshQkRIxR9/OT1eDAXjxWQ4NnXHi2kecEeRKsiTJdOfPQP84QXt&#10;CepCVRKOdeQnx9MzNIaGJFR0tNQcoSt4+ctvMJVfwaSIP1SwDMnErEkqBYViCtOE+zea1GstWk2b&#10;QilL87iNM52mWpni3q37zE3P4bpDstkyt9+5ydTUBLvbe6hGRKoQUL5QJp0HLXLY3x9x902P7/jA&#10;93K4V+exxx5jalJQb4E3Al0vcnzUQzFM+kGL/UYdqaWpH9dJFbOoGtQP62Qsh5SRJjR99naP2N/f&#10;p9vJM+hAPq+REjoxEV/nEPy+momNy86lRCpqwtJGEqoqkaozCKDWi3A7Cu2uxvyyTqddYjhQ+MT/&#10;8msMB6tsbm5SLp/jyuUVOr0DavVtLqzkyT5ZIl/UiQKDtdub5MtP0D6IeeGzO9y71+CJJ/4K+xs9&#10;wtEE19/YJ/KGrJxbpH5wSKkwi46JKUMyuoIqPCo5lawh0GJQIh0lVAhVcVp+D+NUnYiIRDzGuPhI&#10;xWYYQ7E0h4wcQt9EqBpBK2CyskSj0aBe32FiZhpNS4Oms1K8TKvXJYh9dEMQxSPscsjFx1bQ7KQs&#10;/RP/6nVuvtFidnKelakM55YKLF+aY6ZscHgId149YrBf5vzUCk6kMfSO8KMIo6Ci6Br5fJ6b916g&#10;UDK5sDTJ2u2b+LpJZXmOYT7k/DMVuh7sHXYJdjTCboTwB5TzKk9/cJKUDsW8wlrtCOFM0G4rGAsz&#10;DJobkIpQIgU/cLEcG7/fJpt32Nvaw7Ydup0+/jBG10fMz2bRdA9VGeMKggAFgfqAyXTqYMmTJOOY&#10;CY78g2/CSCkRJIgPpDL+ITFCJD68GKfCozjBPsUyxkMSKDAI4O6tPTZWBWHPQMQCTXdQwhARCIJR&#10;iIbA7QcM2iF4Xer7TRRdEusmrX6bXMUmPWFjOhZFG85Vz9E+CKma05yzQ6Zzxzz18WdJmXD5yjQb&#10;+xGPzab5/37lLd744r/j/R/+Prb3j7i9uYMWtRGGxfTcIq1Wi9t376PpMPRbzE9Ps7e3R323hWMr&#10;PPEdT6BEEYU0OKZEaDGKTPpDDN0RquWgKhKhKoTjmo9IJGl8T5qMAvA9ePlrNe7tRNRrCqPRABGZ&#10;xIR0Wh3iUKIKk2Dk0+v6GHqGdmuEVGEUDkiVNW5vv0A2f8jHfuBxtt0u3W4NVVZ586VNLs4+Rb+u&#10;4B3HCA+0WCPsBvhDl1zKRCh9ls5PIzt9up0BmtA4Pqgxmq9ydNShlFFxXVDxCEMXTVMRxEjiZEMD&#10;BUURyPH5liLhcEsRE6gxPuBKnVGkECgGkYDdtkZeVQkDB1sDLYRRX6FQgMiyGLlg6RCFOsKTaGik&#10;k9srQQAIFU3GOCIm1roIYaHFxqlxGscRQtHGqLHkfhOPTcrom+zZqN/AcD0xY9/FEv9TKCklYozv&#10;OOGfCKEk1TkIAqKEraQ8YHhHPGggqSgKmjCIhZ70STnZXlA0TorconhcBSdBxOP4fZyw8pGSWMg/&#10;thQ4gBLzLkxbPGaUJ9iWB+deim88Dszx+5ZREpRQRIKmSgptVCzNQY0FuqbijFnqbreJ7miYikJR&#10;t9je30c1Uzx/scDyjEUp45GfXuY3v3iDT3/uFR57+sPsHuzBoIGZLWOpIc1OnXDUIQ5VOu0R4XCE&#10;Uog5PNhE1yyUnIaGIAwVdho1ECG60ClOztDqj/DbbcqFKtHII6OZtDcOGXRizj/yUe6/+Sazl5/m&#10;lz53k+qkhVWFYkp87HvK9Edh+RUl4uPnVc4QKWc605nOdGaCn+lMZzrTmQBu++H7Wi5/q94PPn7r&#10;1l0aPZWtrS0Go2PKlcvEcYwQGsiYQqGA77WJooiJyUm6nQGEIaTTSTo3iuj1eliOQxAkiZp0Kk2/&#10;34fhkEjTkkS2pp4uWk+4oLadpd8dEAQec7OzZM2Yj370Q+jS5cIFC8OCnAHCTaGqIuGlei4Z00CK&#10;ZPGragpxNPYkHzJ1HiykxbuS3w8nnh5OM32jxecf9WLvT+ICXEpJFEVoJElKz/NQLB0kdEfQbrfZ&#10;rw2JwxBN0xCRoFKp0O/3uX79Oory5zEMaLVGXLtWJI5jnnnmGdbW1lg+f55Bu8v9+/exbZvt7W2e&#10;evRx1tbuoqoqe3t7rKys0Bs2aDQa2LZNtwsB0O12iWOd9fV19u9t8pGPfISlpXxiAkSwtrbG9r0u&#10;j1x9hnS5zO7OEYUJC1VV6fV6SAJG3RaVpSJBELC5uUkqp/HRj36U556fwXEgiiPcKMLQ9W/BAOeU&#10;rSqEGH8uHmq8qhCGMaWShg+0OiFvvNHn//GP/yk339nB0quUipe4cuUKuhGztrbG0D3mu7/nA1x7&#10;bIX3PTeHbsLq6kfRDYd/8Pf/76RSGYIgoN9q4fs+29vbXLh8GV0BQ5EIJUkA7u/v8/7nP0KlFHJw&#10;cIBOwPz88ikr3bKsJLb6TcbG6fUhQVVVohAcx+H62/fpdDooqfnT1znhAHe7XRQl5OjoCMMyE5TK&#10;yKPValOezVCtVimVStTrMBomr/fUU8vcu3WbkX/MxYsXuXAVNre6KCLLxsYGYDEcDrl95z6Xz10g&#10;ny6yvb1NfyQYjUY8/fTTHByt0mg08DwPL5IUi0X89TaWBWoE169fx2jOkU6nuXfvHv/5/+F/w+Vr&#10;yaaZqiYM594wSZ82Gg3K5TJBd0Q6ncYPBcfHx2SzWbrdLkIIfD9Jt0eqSiqVYmlpiW4v4OGh9Ie9&#10;yfbwvJY0mPv6OS2OH8yBipqQc4kTQzOOYWtrizt33CQx7Uf4vj++Pwg0TaPbbJHJZIjjmKOjI0aj&#10;ESndwnVdTNOkUCig6AMcB+7dC/n8577Ira/dwYkSbv2jjz7KzIJKrebRT2lomsq99YTfPTMzw2g0&#10;wnEcLCPH7lqDfD7P0dERuq6TSqXQDcHG5h2effZZ7t27l4yd2g65XI7HH38cRQHDSNjrJ+z6k34F&#10;p+nW8d/FIiYgIAgURiOdbgdeffVV9ls2uq4nVQDZErpucnx8jKqYpM08hmFQr9fJZtN0Oh0cxyGK&#10;IkbuiEIpx5VrH8C2oZrN0nczKDEYhsH+/j4zpSr7+/v4/ixOBgaDAUFgkUql0DSNG2/foGqnQaoM&#10;BgPyxSL1eh1FUajX6zgOKNJOTGaSaLAcp12FIk7vh6dzz/j+pybtDhFCoKsa3riB4ubmJtlOkVaz&#10;S7FYRI3B7fe4du0CbiQ5PNplemYCgoh+u4ulGQwGyfHRNAWhxGTSCjExtm4nRvZD9xFVVcfVDw+l&#10;wd+V/h6Py7HnKXh3w8jTsfoQGuVPvIn9LTxDiAelN4lLrSaNR0OZwL11VSci4boHUXiarj9JNmtC&#10;Ta5pJbnneJ6XpKAN8/RWpioC5cRjfg8CJamIe7f5/fB7+iN9Pjp9jhO/r+MrEKfJdwAxLr0JgwDP&#10;cwnjpHJMM3UUhaQqQggswyKMkwqR6elpakMfTVeo2AqapuH7yXH/6Z/+Kf6Hn/l3LJ27jJb2yGQy&#10;tFotqtUqh+vr5Ar5ZF7M5ZLz1OsxdX6OYX9Ep9EkiiKWl1a4886bnLt8mdXrX8OYmkSogqPNTWYv&#10;LDEcDikuLhKFcHR0hDK+15TKZWpHa/z8z/8C0yXJuZm/jt/Ze993T8xsvLSz/zPPz03/3bMVz5nO&#10;dKYznZngZzrTmc70Z1o3BnzsaKT9/RtrwftubR3zma9sEypZ7MqT9DebRGqJWPWwDIP8dJb9gx1Q&#10;m8jRCEWLCP0AFIUr5y/RbbexFQPXdTFMgwECdzjCcSr0eyFoi2SzkwxG/cR4kB5x0CcIRlSyOjLs&#10;oXPAExfnuLDo8B3PLnHlPNiKigja2IaGiSAfq2iRgWFaSEUQSgGKjuZY+CRNnhJrcVworCQLxPiE&#10;YXzCHJVakhKXDzXckmqSKIof7iY2XncqjA2DP92KeZAikw99nnAaBJr0EiNDkai6QhdJP7TwVDhu&#10;qLz6wh0ev/wdvP3Kmzxy5Sm8sMNzH3yKjZ0tFpfhqNUhn8+xtQnLy8vcvXcLpIplpcgWq9hmhD9y&#10;uXTpAs3WMRMT0wQjD0WV+IFLr9/G1PpU5tMIFXQN6o0evU6BdKrA1afLVKtVTCdJeVYnbA4OOzz2&#10;zPO8/dLXeHT+PEIV2Jksuu0QxyFBGJOyshiaTT6XZS+bp9evMTk1Q+CFDHtQKmjYuk70Xibp71NR&#10;lCyu5djciUREJCBCwUOwU+8h9Sz3No755H/4Iilnhns3PZanfwgRSUatFqrlkym5KHaby8+W+Zs/&#10;eZ6pOYd0OiBGRQn6OLbDymyaQTeFJh2mCivEAwMpckTYKHJEs92g16/x1KOPc1zrUz/eZXpqgb2d&#10;LsLqcfHiHLPzOSRgCI1ITZKHkVBOH+hikXDOT8aH50dopsrQAyEtNtb2kaOAjGIRmlnefPMOmqZx&#10;7ckF9vf36Xs+uWyZMDKx7BSKH+BkRmSLGpmigeE4HB4P2LxvU2/BbM7jA++/xN31u1x7BNpdEGHM&#10;cR0GTcGoE/HIE48xW5hg1Gtz3LyPk7W4cO1R7t+/T78Xk0ml6RzscmXlPHEhxfXbb3HuA1doB/DW&#10;a5tsbdUxWhqViVmqlxfJ510qeQXpedgZk1G3z36rg6WXOdhp8tj8Rbp371POlRiFFkfdFtmJEp3+&#10;EdXpMsKFyvQ8zb1DVK1DKmWTyVTQVLA1kEJHQRLFwTgNLh5qUseY4/xuP+oPbh6FD14XkEIAKpKY&#10;KBLjn6wQi4RNriga3iAm0hQG3Yh2rY8p0kg1Zth1MRUNS9NpjNPs5XwZRTEYxAMc20bXFYZhj1TB&#10;xKraqNk5NvaGlHMOW+8c8sHlx8nEATvrv8LFlb9KR+uQr+QJI3jzq0esLE6wfuMej158lp2tA2It&#10;R8pKYxo+K8uXuHvzHfphl7n5SeI4YGFulvrRIaqIWVleIGNHHB9t8iM/9r6EtK4mqWNFaAgMDD2F&#10;VEzCODH9Y6kSoyKFTowkIqkoadTg7v0hQeRQLCyxs15DTRvEoUcUD1g5t8zuTp1qeYZWq4U7Cmg2&#10;23z4icfpDQ6599pN/s7/8b/ksWs6MgKpwf7+PsFohg984Hv48q+8iCWKzE+fI/IgMsALTRqdAT3X&#10;pTolWbo0T1Hq2Gae7kiytLREvb7FuXMXiN2QfB6I0uiGQBCO+w6cnOck4S9EsvEVExDF0TjlqxLh&#10;EMQwiGC/BtsH8NnPNfCCY3Z2dijnC2SzWY6bR1x71OWgdcju7iaPXLnMVKWKrRiI0CVlJ5tqihoy&#10;M1dgoiIoZw1iCyxFklEjPN/F0K1xk0JBGIVoatJwWSjqqcd5Yto/fE9ibPKeoIc07cHS8huZ4e81&#10;Rf+4kB0nv9e7mk8+tBH18D33d5KnRsQqxGhEqEggFCo+4I1Z4R4Go9AgCpNGmLoOcZBsZuVOf74g&#10;DC2EAqYLmg5Zm9PWzwoJXlsToIxz4wqgS/X0GAZBgKqqpxsR791s+x2N/D/4TsC7/hQPIOXvqQJ4&#10;zzg4aXQeamhCBVUhiiKiKKmI0EwLzRIEXoxuaCDB9wLCyMVWJEYUELsukQyxUykmzJiD7hGThQrf&#10;+USBg/YhP/nD55E6/MAHC6xt3uLcTJHV9TeYnD5PZ3BMdWGCTsvGTFfpD5pEIiAzXWL7cBVVVREp&#10;QRzCnY2bZBYX2aofU730GLW9fYqFPJML0zQOm4wGMZPlSTqDPrpp0O37xKpFpBs4xWV8/5hbW2v8&#10;03/3IvW92xj5vyU1bZoi/NxFOEOjnOlMZzrTmQl+pjOd6Ux/Rg3wmvuxW1vNX+2JNL/4i/+BW1uH&#10;SLvCwvk57tyrgW5hWRbNepug2yUMffL5PKqRJB2FEASeR2VyhlvXr/MdH3o/X/3iy2QLyWK5OjXJ&#10;O6++SVvTmZyeIZVOs79fY2FhlrU79wm1kLTj0Gk20UsOhdIEH/3u7+H8AizNQNZ6YPikjTQQYKCh&#10;GeoDrqimIEWSNDttKafwULk/pw3l3ru4FONy9wdhJ3HaROnhStrTxfifoRD4ybE6SQqeLDSFELgj&#10;F8u2TxExYegjhEm/B7/0S7+ErqbJ5apUq1UUReHGjRsUCgVmFqaxbdAHOnEscV0P27a5dOkcg77L&#10;vXt3MU2Hi0uX2dveoV6vk7EdRqMRWSdNs1Unk7WxbZsnnrpIS30Tx4FhABsbG3R2+kxOTrKxtsbs&#10;rE25DHdW99neiJicnKTRaFAdszmff/55YqPAG2+8QRj6TEyWib2IjY0NCukcMzMz3L57RKlUQspD&#10;fB9MRSeMI8S3WG0fBOOUvJCEYUgkAqSWpPm8UEXXdW7cXWdrv8lv/dZvMTd7jdnZWbKpLPvbu0xX&#10;q0xXy/zGZ/4FP/M//deUJwMuXZrAEOARoaCQzWbxXPg7f+d/x7//ty/w+stbpFJlIOETd7stFmYK&#10;hG6Hqakp1tfXsYw8mXSO+/fvc/nyZW7c/gKFQoFut42lVxJ2bBSha4nxcnJdiPeYtqZpslU/JjLK&#10;uK6L4zgsXbrEwe4BOjpTU1MIIWi1WgBUKhXypWmu37rLTMohjmPK1TK3b7/EX/qJD6OqoGkajUaD&#10;zc1Nhnadq5fO8xM/8ROMiTy0Wi2mpvKs379PpfgoiqIkaXYRMxqNmJ2dZXV1lXK5jOuOEEoyJgaD&#10;Aa/d+BrZhSkMw0AITnnwQVvQ7/dp1Y/4b/7B9zExk8wtfQGHh4dsHvik02mkNGm321RKJWq1Gugx&#10;+Xye3f19qtUq7mCEIXU6nQ6maXLn/ipPPDnNs8+uoKoJjCn0PFRbYCj676mw4D+GifewKaeMU8FS&#10;gqoqSCkI4hgv8BlFAUdHA4ZGhaOjI6JIRVUUdMvgqFFHRApNtclwOOTJxx/n6KCG542I45hsNkus&#10;+LQ7I0xFS8Z7FJFOO/zmb77FuXPnuPHqm/zkX/gYH3r+r1CtCkIvxXG7i29kcV2X115bIwxDWq0W&#10;tp0CI5XwvZfz3Lt3j0qlgu3o3Lt/E00TFMsper0e6XSSxFYUhY997LvQ9R6ZzIO5XtN1VFQsy0rY&#10;yOPqIc+Lk00pHYI4pN83uHNnld0tn7fffJPzlz+cVI+ME80TExMYikq/30dVVe7fv08+nyeXz/Lc&#10;c8+xu7vK8rkJTNNkbq6E4ySbEL2ez8zMDPvbScL86tWrTE5Ocv/+fT78vY+z34zGnHKNdDrN0dER&#10;reaQYnmazc1NMsVpoiiiVCrR79c5vzBDEEDKMhCE46bPibmqjFPgURSh68lsHstk/omlRBgaAQG+&#10;r9MbwnCY/E5f/epXOW52qVQq7G/v4Ps+QeSyunaXQA2RMmDt/j0GnS7zEzPoGKyvblCtVun1G3zP&#10;n3s/F85V+Wt/+fuS3r9xTCSiJLVaNJMksqbS6XTI54v0ej2cdBopJUEQoes6UiSVF6qiJyanImm1&#10;WlQqFZrN5niOlqcolPfiUL6R6f3Hya6O4uh07Lz3mv7dKtEAWv0WuXwBgHavQwTY6RwDD/YOW3iB&#10;RCoa/WFApz0gjhSkTCpW9vb2mMsW0DQNJ2ViWRqmpaMLSTZnszQ3TTorELFE1UCJA2JdoMowmRcA&#10;NR6z4i2Lfr9PPp9nMBiQTqcJw/CUK/6HpvdA0ZP+Le8Bpf9O/1x58Dqqqo67hSY3tDgaj7k4GauG&#10;oaPGEilVQOI4zripboim6cn9MfSo5jLYuQzdALou/PW//r1s78EXvnif+cWrfOWFtyhPTtBpuZhm&#10;nkqlQrA/QNMEveMaS5cuUa/XGQwGTE7O0Gx0GAwGaOP7ZLlSwR0OsG0ba2RRLpfxfZ9GrYaRcpia&#10;nqbe3EeLIvL5LF6vR3F5mVarxa2bN/n5n/8FisU81Y//8D9cX3v5ue//wHMTZyugM53pTGc6M8HP&#10;dKYznelPvW52+e5II9UK+Vu313sfu3I5869//c0av/3lzxMqFYbDAhPFq+yuRohRFUlIr3nEVNmh&#10;VT/Gq9VQLIu4ooOaxg8k+UoZlBBMyd3VuyxdWmJ354DVtXtkSkVQfKLRMbXDIbquYhgGtXoNu9DB&#10;MgLc5hqV9Ig//5EPM5nXeeJSn0rGpmqoWArokURTNAwkMQoiDomVZEGiaOp4EQTwHmfy4VLe8a1H&#10;/Ya3oN/9tvSnjoDy3jX2e96fkA+VOY/NzZPUmpQSJWXgyZAg8lFUhYHMsVNXUBxY3xyQMTIEvS0K&#10;ikrUrVFYLKLmBLNmmv46GIFLtupQPW/xlRuvUBD7LJQuMqMYNI9q3GnXKZfLTMwWODpq4MeSYjaD&#10;3/U5aPVRpU+nLtnzj2jsQziC2vUutfWk8WGmElO+CE2gEYToVpoQC38YMewOSJcLbB5vocR1psp5&#10;Rv0hYuBTraRpSp8IQbvXp9Xq0K21qEw1ydjgepKcqUIUkOToksoCebqo9t99HGPjPePIByHwGYJm&#10;ExDjioAAHTfQGfoqr752RKY8wXY9za9/+jXajSKPPvJhbr51Ha/UIFvME7p91jf3CNR9li/bXJgz&#10;KQQh6rCP67oMiwUs06Jlwe03j3E1FTWXZf+gjlF2iFrHlByd1sEO6XSabrtPLjdPGFoMRoJYlRx3&#10;t7HTAzSzj677+EFCW7VQMGKQoU8gVSIhiNQREhcrTvBHrdDmOMizFcNrG33aA4Hs9DFdl0qlQise&#10;4kUhocjjRgphz0MTLZThHsZQQxt22Lk3YmSso2dMMtPw5pd6bB+7dD0d4d7iyUeu8ty5c6gNCKah&#10;LiwiD8jplEch2y/dQVfThLrCSMS8vbpBtWyBiKntdyiVSlAp0x+1KJcXuXrtaXaOV7n/apvqVJ6N&#10;9T3c/QNmS1W+80OzxGaM1BTWNvcZpaa5fb1HpzXCHLYJXZVITVELwY9t8rrK4b1tSjmTw423yVTy&#10;NAOfdGkO27F59vlnuXplkb67R7awQCyHKMJGibOnrVKFkoyXU5avUBAYyFhF4T2Mp1OD7KRi48Fl&#10;/rCfFpE0slOFgpqQdAGIpSAUMZDw6dXYw/d9hK3jGRoj0uy4FoOOxtv3BNNBBiWWjAZtcoqByJZA&#10;VSmkJZ1GA7e7TRAEiGyVOK0j9BTTpQrZiS5L5+fpxvDma/vcu1tnNBqRE12ee7ZKIafRboKs6Kw3&#10;6qhOFpEvU7vXAHcJJVxGxhFHuwcc79UppgpkLIVBd5/ANXjikXk21w+QfhWvbzLqD8jMlWmHt+j5&#10;Nzg3J5HRCo6mocUKqmKiAbFIZrlIHXHY76CmywRo9IG3b7WYmJrgP3zuFnv3FKZnn8RrdzAjlbnJ&#10;82SzWYb9EaMoxGvXmZiY4FgMcDI5Nhv3yUdpXKXO/rDJ1ecdFlaglNVQVchLg0Y9Qo9UylZEp9Zm&#10;uBIRGia3JawPmhw2axzcy9KrqayUs1iqyWgAxWKZ4/YRxWKRo+MtLj9aprCo09dAMQQxIfb45hXL&#10;CImKHwGqjhKGoGp4ikDqJnE0QFc06qHP3aMhIyvHL/36Gr/6L64zkbvKpck0g2YD24gRRpIgN3WH&#10;tqYRBpLYA4IeziAxsydKT6NoOtlKmac+8D3MFgS2Abo4xA98fLOKUixwpGj4hkaswMDOEqoarlOg&#10;4yX3ID+GyAPNAM3QMHSQEajCpY9HVgQUyhmIfQQqcRwTKzqRIh4a8RE6oCGSYgqpEov/+BtKv6+N&#10;JzEaJ9xNZKwSj3fXpRIgREwQjQBw1DS+6xOjkDJsAj/A0HU8WWaAxigEkcnRbHv092LWd3qk0wV6&#10;Lty4Xuf+6iYbGxuUSiU0TSOXLfDZ33iHtJ5BVVUC2eX8hXlm5yqUK3l0bcT7oxkMHSargnIeDM1A&#10;DsFQFbK2iuuGYKkgk+S5RCEWEl1XiUI3SeXLMKmmkwmyTtHUJDARR2iKhsq3ioP5vVkJX/9TFL7u&#10;UVGIB98pQFEfPFMqiiCWcRKHT3LxSCmIxAg0FRlrOFLFkBpRAA4RRUWlq3uIjMmFMlTtEsMozbAb&#10;0+pu0I8DorjN1tZ9NMOkUp5DaAUazRr99iG5SoXj421sNUO5WGZ/bR/QEY5Dv9th/+CYMO5xXNtG&#10;tXQKuSyR4nK4fRPdtCFScNuSdtNClkvs3rvH1NW/wGdffwfMPh/4T/jYai1P+85QVsvOKwtlPiYC&#10;8JrtJUvjneVSfnC2UjrTmc50pjMT/ExnOtOZ/pQY4P53h6FRPawPfnGv63L7zhq//O/vfvzlN9ZI&#10;5xZpdVrkS4t0u11Gw4DJ2Vn6gw69wz3iUgnTNE8xIJph4I1G+M0m5tQ0kR9QLpfp9/qMRgGB66KZ&#10;ZpLQs22Go0GSIHaHGIZBo9NAswIyKZ1zjzzC3KTFhz/8CHoEkyVIaw9uFkmZMEQyJJYRpqJBfHY+&#10;/0gW699gASqlREUlFvFpcq3darO+3qaytIyqqjiOw2DkM1Ga4PDwEMOyqdVqrPZqlErfRTpX5DO/&#10;fZ1w7lHK5TLTzhyH64dM5ypJ4rHXQAhBFEU0Gg2arTaqmmyg9Ho9UmbSyEpRFEwT8qmEFZ3LmZRK&#10;JfbDe/R6YKfAdV3W1u5zcO8e5698gJnqJLsbq+RSaRzHYfX2GinLYWZyirW1d3AcBzOTRwhBqVTC&#10;tm3K5TKmCZ7nEenmHwiHc9rHS0o0TUNBIZLBaRl8u93GDXO89NJLPPn8R/iFX/gFMpkpJhcWeOut&#10;t1icmUMKGHR7qHFIJpdmcXGRuTkbRRnh+z4ZxyFt2/SiiHq9yWGc5fXXX2dvt08mU2FWzSTsbd8n&#10;lTYxVANd18cJaEGv1yObzWLbNu12jdm5WSqVAuVcGk0T6MJE+sOE6a8oSdO0U8NBnPYECOMQzwsZ&#10;ovHSSy8xYU7iui4T6TSNRoOe4uPHEbl8+nSsCSFwnCQFPjs7i7ANDmVtzA2Hz3/+8+BdBKBzdMR3&#10;fucHUYMhQsDOfkAcx9y8uQfAI488wif/18/z3Ac+RMsdcNwNsWwd3/dRMgqGYZBKpRiNRmxsbOCq&#10;ERMTEzx+7TKDUZNf+7XfIAxDPvjB78aSCh/84AUyGYXRKMJxHNKVBLsghEjG5PGIYjpJ20ZRxGjk&#10;s7y8DLhUq1WkqaAYOopdYnt7m3fW7/K+pytculblsD6gnI/QTuY6AXKM+0U8mP/edQ3Gf/AU67v+&#10;3UPX+EmaUlEU5Jj7rgiFwPcISFKRm5tdRqMRpYllOo0WvV6PTCaDIgSe52GM8QiGYZDL5ejESfK7&#10;3x/QarWYjmJmZmZQsnk2NzeZnJyk3W4zk5tjclInkyoThslbPzo6Ympxis3NTW7c2KRcLtPr9VAU&#10;hQsXLnB0dESz3iSXyuBYSaK4Vqvh+z4zCxNomsbWzl0AVlZWWFhYQNf3yJgpkAHKOA76MJpCINB1&#10;HQWNnaM6IptlfX0dw5pgZ2eHavkpZiZmOdreBRIkx2g0ol47YqJUPuWEZ7PZZLNBVTFNk73dBosr&#10;SzzxxAWiKKkEURSNKEqqFGw7TaVSIVVY5M0332TZyuD7l5merjAajTjWNWzbplQqsbd7F8mQCxcu&#10;UG81sW0bv+Zz6dIlyuUhJ2QQJcn2f8PzLqUk8jxUx0QKia6YeIGHHN91d3Zc2u02uVyOfD6PiKIH&#10;KWtVoGsJA1nXdWzLpO8P0TQNVVXQdZ18tUqr38VJp7l8eYoUYJsg4ySt7cukcigIoNPvkSskPQuO&#10;uxH1gwb9VkzKLoKmc3h4SDavs3xuhl4UUchqhFHIZHWSiBB1PDajKMYwbYJvUq4l34NT+ePUg7En&#10;HvDZBSDUZB5Vx3+SJI6FqhOGEsPUGfQ8cjmTW6v7lCfKfOHLX2R68Rzr6y2kVua/+q/+e9p9eOyx&#10;9+H5MZ1Oh+FwSKVS4ZWXX+PjH/8411+7Qa/Xww2Thpmf/OQniaXP3Ow0/+PP/A988Due5Ud++Lso&#10;ZGBpoYyphCwvTBDFyf3UMtNJA80oolDI4cdJv4M4ChBRlBjJUiJEMh4imTywacq3rwXw8PWjkFQe&#10;PnhOSs6friX2vo5Ouz8kNh0qlSJ6Gn7sx36IkQ+f/OQbNJo69+/voxkmG/fvo6bSFItFytPTHO/u&#10;gmpgFSsJUsgwiPsemqahGQYXLy6xtnGPUmmRdDbF7TffBF1l/sIFuv0hi4uLNJtNUqkUewfrFKen&#10;kdKnMj2Nbgn+i//s/0beGDH/0z/FaOC8T3VLR6WM8iPXJvKfPHvqPdOZznSmMxP8TGc605m+7bXq&#10;DaqKmRr04GO3O8YvGhZ84lNbrO0H3FutEQRpSnM/hJOucri+x5Wrz7O1WWc02qfedUGJEaUSZj6L&#10;NxjihiFxHFPwBeVUkeOBRzaVZu9gH72UJO/UvIWSK6KbJjtHRwSjNqYd4pgRQm0iwoirFUHWiilX&#10;cnz8x74XQ/RZyUJKA0cBLQrR4xAViaEk+W0Rx8RxiIIkPruVfIsrut/ntz/khytjCEqMIEbDDSSq&#10;4tBqHtBy+7T3auRWZrHtFLrpIFSD0aDDU09c48n5KooOfR/ShQzkYW9vh6FQmMmtcHx0TBRFSFNF&#10;KBqu6zM/P0u+XKLX7VOpVMhmcpgphQEeqWKFSAPXh0bLZzj0mZ2d5WJlmulJ2G1HKJFgsbqE4RTQ&#10;QhfCOGnU2XNp1fcplcookaTb65ErFPF9H9cfYds2+VIOPa1Tnayg6AlPN0aemhhfd3zeyyhV3nvI&#10;kyZ1mjCJYw1D0egOYnAUjtohkaYxEtP8d//o5zncC1hZsklbRRbOzdI+bhBFA6Yqeep722RMnSuP&#10;nieVBzO2GHab6KHAymbpt/octzqY1SKDwYhRZ8CgE5LNTTJRKEC/z6jTwU4pbN1fY2pyBlvVmSg6&#10;1Ot1KtUs+819rl6eJ+tA1tHRBaixn/B6E0h1ko2LASkQQiEQCn4c4saSKFaIR9DfOWBhZZZBKBGW&#10;Tgj0ugPShRyqqmNZCU7HjUZUZyYYDAZYakiz06a4OE2xbGGo8NrLNxH+Po9cWmby8ZDzyxC4Djdu&#10;bBFNF3jtxde4+04by7TZPNrl8eefxlVC+m6ficlJmu0DnHyWASFGVmVtd4uZuQWuPvE+rq9fpz9q&#10;UchXWF87JhwJbC3L6r3X+PE//zEuXcmgqaDpKq1WFzfM8+KLb5Bx5rDMMooSYRgG+DG6YxFFA0bh&#10;ENcb4DgO29t7pAs5jjurvO9972NX3eTStVmuPZknX4qI4hYZ28EPXSxVRygn5ko0RhGd2LVj81s8&#10;3K9A/K6XueRBU0EpQQp13Jj1vf8i4UWPfJ90Kk0PcEMdqcDhQYv6UYBhWAhUTNNGVXTiCOzxJooc&#10;BeMmmSq2nSJUTAIVbM1E0Qs4lkRIG7ct2VndoTKRQQmbFCshehqsbLKp1RiCIvMEQ8FnfuNlepsB&#10;52eucuvGLZaXLuP2Iwh1qpVJLN2g2dxI2MSmQX4qz2FrHcMwmF3Ks3A+BajYpsaVi5cJwghLFejJ&#10;NtS7OMwhAtN0GBHh+oK0YqLEOb70mbdYfWOV7lSR2tYO+XQuaYQqI0DDMDR8LyCfK7F6f5PZhXkO&#10;jmoUZ7IYts/IPeJDH/gRJicNpqqAr6ArELsuMnBRlDSFcoad2wfoKY1mp0vkJv0CVm8ecvftiDBQ&#10;aLc7lMtFhkOX0bBHNmPS6x5jmlAspJiZzhL5SRWBoiXGnCaTa1QRSjIfScAALQJBiIfAw2SrF0Aq&#10;zTs3V3nl7X2aBy4TU1migctwMCKTyWIrKq1Wi9hyENIkNmHou9iqhio0lEGFydQiw/aQoqMh9ToZ&#10;GybLMIz6ZFQHoevUhEk3NJEC+mqGd+7B3VvQrbe5d3OdXqeLlBI/7oLwyOQ0lpancRyHi+fmeGRm&#10;kisrOu02ZFMapupi2iajOEBRlQc9HJGoJxs8Ukt4ZpJ38fX/qI3UpCGtnfxOUdK0GZJmu0JExNJH&#10;RgGabuIRElkKqmbRiRO0TS0KMTAxC9NsH8La6hyf/1yDo4M2A++AnP4o5y5laBwcEYRDRq0OU8vn&#10;ad7Z4Xxult/8V79OdX6e46MO586f45033uHxqx9lbf0eJgWeeewir33la9x87V9D7PKjP/JRvFGT&#10;H/vz38/5CzYTlTSBADcY98WwAcUgRjLyB2SNFHK8uStliCDZ8E0qWPi6++K3iwH+MD5HjVRUVPQ4&#10;Qe7FUhKKkCgMCZFoSkQhrdKP+5g62HqaIDfAshyyH53ltTc2sIIOs/NzfO4LX2Oh/AS9ocfRcQPd&#10;LHDxymWajS4HB7tgxaTzNvXuBugRt++/Q9/v0gx09KHGzGOXCeOQ7f1taNd5a3CI6Th4rTYrly9z&#10;sL1L8yjAykyh9DWefOIjXH/nFf7h/3wLy+jyd/72f8L5ee1Xd0ejmqPLl6dLzt9ViWrLqGeJ8DOd&#10;6UxnOjPBz3SmM53p20+Kogw8Kfu9oeD27Xt0+yqvv/46vjqJ7/tJaqTj0tzZYWH5HHfvbqAqJpgm&#10;Ub9PZjKDqto0a0cIoZBycvR7vSQNZFkYlpU0uOz1UKtVrEoFKRWiUMGyLFr7NdLFDIPhEY6p4ne7&#10;rDz3KJdnS1xaniSd0XnkEhwdpolj0BQIoyQVqarquCHTGMihqiiqPnZxzs7tH6a+ES/1YVapH/gI&#10;XUNXdY6Oj7Bzi2iaxtrWFlhWkkrWLY6OjhBCMBgMePLJJ3lmKaLVAjsHKytLrPtJSvPeCzvMFy9g&#10;GAae5yVpTEVBVRM+thfFdOIE9QFJAjMIAmzbJgigWYPd3V3UUYZUKsXKhQLpNKRDlWKxyGFjNGbh&#10;6oSjMbNUiU+Tu0KKBP+gJX+XpI+7BEFAs9kkCHKYGoS+QFUUiKNv9bokiiEcY2eCEBqNBort8Iuf&#10;+ASF4ixPPfUUB3t1Djb38asqSiwxzYQ73Ov1+Avv/yGmFkM6HbBkl5JpYlkWBAHpdBrPqxGNklSu&#10;qib/LpuD4XBI3jAIQ51sNkUUJelm3/eJ4oS9OxqNkgTiOKGoKOB6IbHbwzEtFFUbj5MHY+PkT1VV&#10;sU0bw5C4rfDrxk8ulyPQwUjZp+xY1x1yfHxMyg65f/8+S/EKl554lMmLE4xGUG+BPxwyUV6i3W6z&#10;vOwQRbCx0WBxcYGX24djdvk2pmnSaDSYnS7T7g+RUnJwcMCVR1Y4rK2RzWYRQmCaJnGcmGG2bZPL&#10;5Uinod/vc3BwwNTUFIP9I5577hzgYhigarC8PE9t/L5d18U25OnPbNeazE1N0+8O6LX7TE1X2d/f&#10;Z35+nlBIihMz/MZv/AaPXHKQUrK+vs1cdR6h6Hihh63lHjLw3m1wnzKExfjafG+lxmmpwXsNnN/R&#10;3YHx60qR8MClTN5PggFQxtcvbG9v47oFhvU6a02VbCrN0tISUkq6ccLKVXUVb9CDOKbX69GWIxQn&#10;BZpOpVLh0SdnqVRK3F7bR9M0hsMhi3MzfPB98xSLYBmCMExM3FQqxe5uh43btykYS6djaG9vj6nJ&#10;afL5PBv370MUs7ycVGw0223q9TqGVWFqaorV1T1qtRrPPbfMpUsO7Y5LJWch4+BdjQgh4TT7MiaU&#10;4MYxtVoNu1QmnU5z//4rnH/kEWYmrnBx5Tw5wyYIArb2dymXy4RBzLAzxFQ1SqUSg8HgdJ5qtTpo&#10;msYjj1yiWk2aKsfjk2LbNrYtUWVyv/O8hPl7dLSX9CBwYG9vj0ZDR0rJxsYGH/7O76HT6bG5uYmZ&#10;MllbW8PJSYbDIWFoJw13HxobCdKK0w6TUQSqEo+3PGLcIEAqBsPhECeVZX9/n9FoxN7ePp2DEZV0&#10;iWImT9gf0RsM8X0fw0mDEAyHg+Q5QNWIRJKid12XzYNN/tJf+xhasU0uB5qWzCvSTnjdAkG320fV&#10;0rz++g43bm7z8gu32FndQYlUDE0nCAKGfhPdiMnmdW7feYvp6Wk++6kaTy7N8zf/yl+k09nnA889&#10;gWVYjLwRnjcik8kgH+ph8e7jIPiTEAaPoghFJI0Xk1MliePENA4jnyBK7q+eFyE0A0nSP0MzdDKZ&#10;FB0X/u2//S2QOX7+53+FhYWn2N2uM7OwQDabZXNzg6XlOYJwSCVfJAxDHn/8cV595Q0WFpZ58/Zt&#10;VlZW2N/f54d+6If4D//hl1lcmqNaLfPCl3+b+ZlJlhfn2Fy/w/r6OnHY4/79+9y67fIDH30WO9un&#10;nE8nYxsLZEzK1EjZKcIoRBCjqtr4fcUoqoqUEMeJ2f/tbIC/+8angFBQ5ENN2AFTMfGI0RUFy1KJ&#10;ZDKfOQ5MTFT50R+tcu7y+xh58Ntfeou9vT1GQ8HVp5/h5ldfYs00GPVciCSFchnf9Qg9D91IqpnM&#10;TAbHcWg16uzdvw9ph/LEBMp0BYDa7i5oGpubmzx+9RpvvXWdxcVFVu+v884776DrOpcuLbC5/iq/&#10;+Iu/yPd/16P8+I89VR11vY+FcfSxRqP2j5YrU//12ZPwmc50pjOdmeBnOtOZzvRtpZfb/EPXsh+5&#10;twvtIfz7FxrsHQUM/UsszF0hUFusbR9BIEjni7TqfdxuHyEECzNT7OzsoAcuOjq0ukjLws5WyFSm&#10;GQ1cRi0PXbPpdjww0gjVojpXYnttDQIPtBirHDA1MeBod4PFyQyzJZcf/8EqE4HLs4/rWDaEXoSm&#10;1FmwyrheC1sz0ISCikCRSVnt2KsaN8VSz07uH7OCOEqQKCh0XIVsGaLApNvoMjMxi62nyKYyHLc6&#10;ZPMZooNNsvmIxuCIa9OzKAI2agNu3GqwuLSAf6jhjgZkM1nKE1W2jg8J4sQoWN/cxbQtZmfn2d/f&#10;p1KpUB8dIUchV8ozbB5BKoRQOiBCFENgpYd4LmRMaOy1eef1LrLvk9d04pTB9tER2UyFtJVma22d&#10;QjZLuVymdtzEsixSuSxD3yOdd7CcCCdv0ehHpGwDL46SVPQ32oiRJ48441LpMUddCIkQMTERURwh&#10;FDNpsOjCcV8wUuDF68ekC0XQzlGdfpSdwyGNA58nHn0OJdRp1uq43TqTKxXWN44J1GMWzl3AykBW&#10;NTDR6LS76LqOmsqQKUzSCjUOdutUc1O0tSPUIESOXDpxwMLMFLH0WZpdpHbcxNBtev02pUKGyckM&#10;mdQUqZRKNpOYWAoRKcdBVVWkVIgjBSUa9xSTklAIIsXANXRcVEZ+zLDWh9hADENsxWTg+ei6DrEg&#10;9CPSjolUJa7eI4hcUoUKMxcWaQcDRnGXWC9gm9DvQD5bpX54m//iP/1JfvD9RTQbzj9W4rgNj05N&#10;8ol//msM230evfQkX/n3L7J09Ul2dzZJp9NMlybo9PrkJiaT5pS6TrqYJcTia7dWyU7C0rkJRj0Q&#10;scbuzQ2+88MfIvOYzbXHYG9vF0s7hxfD/dsdtkYaw75KyjJpt/u4A5NUrsz07BTpVAo/tImDCDf2&#10;EaZKa9BjNBoxCne4cnWFyckWS+cKpPImgXQR0icKI2TYx1SspDGbTJKsQgiEVMYpbpnk78UJ7ztx&#10;0U6aWorfxfVW5Ik5KEGMG3COkbgijpAkm0KejBGqwMWgPZQcNGKODrog85iZMqNORDoSBH6M53l0&#10;Q59sNks57RD5A1QtjWEYRH6P4aCFZtkMRyq+u4Q7hEGjR9ZIU640+Gt/+SrPP1LFU2Jcz2M0GqFW&#10;iqhxmc07O6jKAuXMApsbB+SLFUrZMns7DfLpDI9de4LBsMv+0TrpdEhlego78FnfXGO/FVCeD3j8&#10;2RJOaoCUkLMtDAkGOoqMIU4Y/rEikYpAxcTAQMSSkWvwyld3+eoX7vHib69RLq6w3t1ifnqGjd1V&#10;6vU6vUEPx9Dw3T6ZXJ5iaZ5Go8HW3jbTMxMMwwMUo8FHvvNRKnlJRhdEbowiR8SRoGg5+BkbBKTT&#10;CqHSp+cFeEqAGkJeB0fOU85l0CZr1Pwt1rc3UVVBe1BnfnoJNR2RqZhoaQlGiNRAqgmuipNm0YKE&#10;sRNJZBCAFREQAQauDBipaXaHDoU+DLsTdHfXyCgOleUy/VYfXVXJF8octA5IG1W6qk3eyTPq1FGl&#10;ihFKFCNFONLJZkto2j2uPlogPeNgpUEyYCQCDDlBrwNbDbi/BWu79/jql65Tqw3od2wKztOYqkbe&#10;sRm5PYZem0KhwHA4pN/p04tTdI7TfO7WEdOVQ1C7PP1BhWNAGDqGKUno5xJNJngfNdbGRuafoMYe&#10;UmPsfSdz6LiuKlY8VBkTqxoSlUAYqKrNCNjzHCwLXn39kPWNLl9+vcmgO+D8pb/I8WFEMb9Erz4i&#10;l9Z55soi66s3k+B/EJPPlXjp068zNTmP5Zs89egzrK2toatpfuvXXuXx8x+m2+2yf3fI5YUP444G&#10;3L3hYqjnaBxleftrX+Gdm59HESFuNEN5psP3fe8VQi1HbEOj1kZzNCQRuqoSyZhx1xYUqUAsUKKH&#10;bo3fhkb4u2WMwxgRSB9EhC4EuhKBELh+F7/fw0k7ZA0HH4VSXiEGnIKLlsrgZrcJZIZ/+U9+grub&#10;Hv/N//X/xc0vr/Jjf/N/z63bq2xs93BSOfq9Jn6vj1koEEURC4sLrG3uks1YrJy7yu7uLsVSFsuy&#10;2Lh1nYmlJUoT06TTaUDha5/7MlOPP8mdtQNmZi+xt7cHccyLNzyEtkBpfpaf/dcv84u/scnjj1/i&#10;b3z8Kt3e1N+Pi6TSKl+w8G9cwNg4e+o905nOdKYzE/xMZzrTmf5E6yur3V/sCu1j+8N+6rMv3kKY&#10;E6yurhLIAnIQsXrnDqppIlSVx596ik6zxfoLr7DwzHO0Wq2k5Nn3abe9BEExPc1gMKDX65HL6YxG&#10;IyzLojpZpDPsY6dtaoeH5OIyqXz+NJHVOlwnLOWwLIsrV65wbmWCZ54uY9TBNBP/RddVSqUSIWGS&#10;1jV1fM8ljCWmZqJoGsQJG1NVVdQ/dV0qvx0WfQ/ShVLKxMhEIYgTDMRoBLdv32Zto8NoNEKJPZpe&#10;QD6fx/U7FMplNE3DcRwADlsBvu9TqVT47Kc/TVEskMlXabfa7Ozs4KqSfD5PuVymWAwYeS6O42Db&#10;NqlUim5sYlkGURRxcHBEJp6g2+3CIOCZZ57h8cenSaeh14T19XWGQ4fJyUnq9TqNRpupxUVqRw28&#10;fp3zKyv02m02NjZYWqnS7/dRFIUwDNF1nZmZGTKZNJBwcVF/77Xc7+Wqn5jiSEkUJce4Xm/QDjSu&#10;X7+OZreZnp1lMBhQLJbo19tJuttXOTg44LmnL7B/eJ9KpcLi4iLlss1gIMllExZzJpPh8PAQLZUB&#10;IJUSuK5LrMRJUrbZZHFxkePDPVzXpd05RtM0vCBieirP1NQUALatUSouMBjskMvBsBtSSptoBHiu&#10;i2HYDw2WB+9Vjk1b14N6vc7OzjGpVIpOp4OtWXSaiamVpO81ms1mwthOp4llYpD7vk9v2GNhYYFi&#10;UeO11w740hdfZDAYEHses7Oz9HpHuO4kjVbCFq8PVNbW1sjl5mi320zMzrK3t8f8/DytVoswDJmc&#10;mqDjHRMEAbEXgoxJp3OsrKxQmFEwDHj99Q2uX7/O/MWLhGHI6uoqzSaUy2V8EiZyHCcc3fn5eQy1&#10;zN56mzAMk+OfyzMcJqn2lcUpwtBleXmZ7f0DlpaWODg+ZHFxkdrhBqYJ1YpD4PewDIWM5RAGYOjJ&#10;uD65Bh82tx/wwN97rf7+acenr/uer52MWVWoeJGPpuk0Gsfcvn2bStlJzO5UBi2U9Pt9DMMgjhP2&#10;cDWbxnVdlNjHtm3S6TRZ3cJwUqRSKUqlLDdu3GFvbw/P8+h0OiwuVlFVcByFOLSp1+s4lSJ3796l&#10;2XQxjCSlLKXEtm3CMOTy5cv4w4SDr+t60pxyOKTRaICmMjs7i23b7O6tUiqVeP8zReI4oWBEEQRR&#10;gKmNSxyEQBARBD69cERnFOMbDr1eD1VP0Ww2WV5eRldLHOw1GQwGdLtdCoUC5WqZVCqFUFRkbPDW&#10;W29x/vx5TNMkm83SqW9z8cIijz22SBRFBIEkZemAje/7qICmKXR7Cde6Uqkk514N2d6Gu+s+W1tb&#10;NHZyqH5EsVjk1q1bFIv5034Mk5OTDP0jstksk5N5fB8cNZlr3jVGxkwcRVGQcUAsYyIRADDyI1ZX&#10;V5kPn+Sll17izo1VllauMj09zXpvPbnvl9KkUik01SJ07OR1pMR1XQoph1EQEIYhvu8zNzfHo49a&#10;HLkaXgCx7hOGIaM45Ktfvc7mMVy/s8/N1TtsrTZYWHqEJ554nJJd5Y1XX0s2jNwRmqGdjknTNOl0&#10;koa2B5t79Pt97q29wdHRR8gVQFc9bEsjlCGa0L7BPY0Hyes/5kcI5aHGteIktS4Eiqom954oIJAB&#10;cSxwPUmgCXZ3D7F6Ge7cucPhUcjbb7/NZOUKuj1iMAjIpTPjip4B6+sHmKaJjHzK5QrH9Rbz8/Nk&#10;0kVSqRRHfh/HcXCsHIVC0hcijmMcx2FjY4Nrj1whCAI6zRbtdpv5c+eYm69QO9rlS1/6EoPwOhfP&#10;/5/JZtNkUzq6rhOEAb4/JOekUYWKH/gYugWqShyEKIqeYFDib1xp9u3wHHR6P39QAjUeWPHD34Rl&#10;WBSLOhKFURwRCxi5HgN3RK4wRYBgYWGB43ZMtgR62uT7fvAHGUY6v/y//CsQGuhpJiZnKRYqNNod&#10;fN/Hc11Wr18HJ0t9Z4e6EKBpHHQbYFnMX7rEzMwUr732Grqu0253qTzyCOfPT+F7EXt37nD+ySe5&#10;v7GGYRj4o2OOjo4wTRPHsXj11VdZmHJwvQNsrvz0+UX7pwOv/3dJlX727Kn4TGc605nOTPAznelM&#10;Z/oTp1te8D4X/dpuk3+23k3R9lTevtXjVz/bZHq2ggyvsDB1jmE/IlQUWq0WMnC5fWMVdzRg6to1&#10;In9Ar13HsiwqkxXa/R7tjoeZyqM7WTK5MmEc40V9vMGI0UED3+sztzhLs3lIZ/8Ohh0joi5pCqTE&#10;1/iBZz/K4syTfOfTl9D1iHToUawYiNjHd10ylkkUuwR9l1zaQSFCQUUKBamYSWJRT9YFsRgHieKz&#10;zpjfit4bYhbfZAF4sugT8iHjTIKi6MSohIpCpOvUa/Dma1scN32Eb1GZKLO2toZdneTeao3qtCRl&#10;eswtF2n3oVTQORqGaJpGZWKCKW2Kmy++w2RxFtO0mVmZZ3d3l6PaMRLJ0dERuWyR2YXE1BxEfWyR&#10;YzASDF2FuUmYmDqP3zpEs0a4fg03KGGYUC0vcfflHbxhhGrEFLMO7UablJkmo5scHx0jZUg253B/&#10;fYPp6WnCOOSwdohi6NR7h/jhHEEssQUJB5koOSbjRLgUScoW+YAvLMaLYyklkSJRUAhR8RUIZYAv&#10;TLoBtIYaey1453YNKQXl0gyhH7F65zbVQgEZubxz8zbPvu8xjts7RPTIFmKy6QghQgwlQAWGXh/D&#10;zjExM8dWCO1AkNZgdX2P2DAp5GZRCxb1o0MUIfBjOH/pWnI8ByPWNjZJFzJIKekHksuXC2xt7FBr&#10;waBziCocKnkHFEGEIGkPlgwmLYZI6LiKQgcYCNjf69Da7JCP08T9AN1J01cFmVKBsJM01hv0Qwa9&#10;PpoV0u13wFIQpo7faGHmTeLQYG9vj/u31pnLTdPXOjzzaBavd8TAG1CdSvHVGzUWl6r0GgHv/66n&#10;+bf//Ne59Mj7MXDwXI9a7ZCrj1ykddiir/gIbKaXZli9v8Go1yaVz+I12+wfBMxXl/hy/yU8t4lR&#10;MvjQc8vkMhLL0ZD4DAYWx40RN+7XuXNzn2pJwx8pVApVNCloHNWYmJggV3BoDTpMTE9wd2uDXLrA&#10;cbNF2jFIpUd8+ENPMj8LnZZLNmOiSxU3ijFEChmDkAqKEMDYBERBiCRRGUcRimCcbH1gJkmAccPM&#10;h02m02tYCKRIuOLxCZRXKKfscaEIlDgm0iSqYtJFoRspDGLYq7lsrbcxGFBf36OyeJU4DknZaaam&#10;pogb+zSbTRCS4cBF16A/9PCthDEufUmxlCGThtdfe4uMAXMzKaxUi7kqRF6dvqvh2AVS0/O0enC0&#10;3UcMiozqAQPLp5gp4vYjFF2gRBG1o0OO6rssryww9GLabkBurpCgkkSP48ZNet59ls5pWKmI0JXY&#10;moYagqnpICPiMMErhQqouo2jG7g2DD3Y2uszUc5w460GU6VrHHc66KpJGMcYqkG1XKI37HDv7k1m&#10;55aYqFZ440tvwbXHWLp4nqPjDfqjXaanpihlfS4sa/jdAYQxpqYwcnugSLK6TWoCli5OMjlT5Gf/&#10;yf+b8vwsG/cbhGFEUC+heiah5+OkIFfMkcqn0VMZ9hrbWI7P/uFdrJxEz4DQIRojUWKhECtJ80VV&#10;hAlLXlGIFZuIEImKx5C+obJ7nExfd241uLb8HSDh/q01isUiwlXZ3trHwiDwPURaZzToMur1cQyL&#10;ngxp9Yd4zj49Rlx6wsFcBLV5RKjPcNQ2cAdpopHGv//0LtLX2Ns7oN1tkUnBs4+vcH5+hc6+z6SZ&#10;pl1rkFEyWIrFcN+jkl9B6ILBsInshAi5jGE9wdrey9zZ9FgyTDJZFQ1JQTgoMkSLSVLI4sEd7gQJ&#10;/sdurqokuCGSKiFJDCIiVhSkUHBjgSqy1AbJ2GyN4MZ9BZES/MK/u46l51lYepxsNstEMc369hdI&#10;qVPkswXq+3Uq5Vm6x0M0tchwkGboCRrtEY/NVHnxtdeYnp9msjzHwW6NfN4mciU5p0CjXmeyOI+m&#10;ZNg73GJqZj7B3Skxnf6AzaOQmfPneOvld3j5bR9d2eO55xYp5FJkNEA1cQEDia6qCZFdxigaoHjE&#10;4QhF00E675qXvp3CAVJKAm2M/jp9fhLEMkZGyXyqCBUl0okVFcV10VXBtF0gsFNEkcv+4QFXZxYY&#10;FRV26h2K1Rz/l//tFW6uHaIFOsXqeV547S5bNz5FcfoKeqoIwsbOFhgNYwYbB2SrkywsTtNoHLG/&#10;v4WuCQ429sjoKRwtixLYFPNpOp0OX/7y11hYmSfSK9zffhtLz6BrKoEoI9Uy/ZFJzSpgFx7l5z91&#10;iKa5ODM5joSgoMU/0yL+eE66n3wm7fyjs6fnM53pTGf6g0k5OwRnOtOZzvQfX/v7+z8rBP9sf7/F&#10;zs4O/+Sf/I989rOfRdM0fN8n8H329/dpNBo063VyuRylahUpJaqmcbC1xXA4xLZtMpkMnucR9Ho4&#10;jkOxWMQdJcm7xvEx6VwOw3GSlGoU0e/3SaXTmJkMuq5jmiZXrlzh7/29v8czzzzFBz94CUVJcCam&#10;ZiJIEmmmaaKgYChGwpRFPU19maaJqqrEMYRRfNrYLYrOzvUfxWLvd1qguq5LSHjK6DaM5HvDMMRx&#10;HAqFApOTk6iqyrlz5/A8j1LJYnt7m1QKAuD4+Pi0qsDzPC5evMhwOHzAV2636feTxNrExARRFDEY&#10;JMzcKIqYmppieXmZVCrFL//y26TTaba2tlhaWmJqagpdh83NJOkspUTTNFRVPWVBn3wUCgVM08S2&#10;bSzLwnVdBoMBjzzyCLu7u6ysrLC9vc1gMDhNO/+umwxSvutnSCmJx4Z4HMeoisrubg1dh1qtxquv&#10;vgqA53lsrCUprUuXLqGqapJsnpjg3r17pFJJohbg6tUiUkosyyKIA7LpLFEU0e97RBEUi3k+//nr&#10;2LZNt9sliiLa7TaGYZBOp5FSUqvV2NnZQVVVZmZmsG0bKSXXr18niiKq1SqOA3Nzs/T7/aRpqZRE&#10;D1+EDydMkYSEeB4cHR3h+/7pmDhJxybXdMzx8TGlUolCoUCpVCKfz1Or1ZL/X1hgbW2NajXH2toa&#10;Fy9eBODpp59mehoKhQKO43DQcomiiL29AF3X+fKXv8z5y5dpNpu0Wi2EEExNTbG/v89wOCSTyWBZ&#10;Fvfu3cPzPMrlMvv7+zzxxBMYhs6dO/fIZDK4rsujjz7K93//9yd4DlQCGRAEUK1WmZ6eThKwhQKq&#10;qtJsJhidKIqo1+uJcSgEjUYjMUUUhVwux/Xr18lkMkxOTtLrQTptoWs6qlCxNAtFEQRBPG5+mRzX&#10;h9PZJ8c+DKPTc3Gik7EWheHvfTPsPZUKipIwmw9qB6fZ8hs3Nuj1eqfvL1MuMxwOsSyL4+NjVldX&#10;sW0bx0nS0+VyGcuyME2TcrmcVB2pKnNzc6yt9Zibm2M4HPL93//9fOxjH8MyIJPJEMcxASHvvHOT&#10;oyOPT3/607z88suks1nm5+eTxpdjXv/BwQGe553OC4qikEqlWFtLTNs4jikWi/zoj/4ohUKWwWCA&#10;rmvE8Qm+58E8J4QgjmO8yKMf9mk0ukgJy8vLvP322/i+j+/7OI5DuVzmzp076LrOzs4OpmkyMTHB&#10;1FSCD3v6Ix+hVqtx584dHCdJzb///e/nySefpNXyTn9XL/BIp9P/f/b+M8i27L7uBH/Hn3PPud7k&#10;TZ/5vCuPKhRQAOEKIEERbJJNUoQkqlstyoyiuyl9mVBwpjWamFCrO6Y1oWHMxEyP2sRwKIlkk5Io&#10;USRBEL4AVKHMq3qvXj3/0tvrzfFmz4eTL18VAFJsmSZI5MrIqKzMd9Ocs/c+/732+q9FQc09vH0f&#10;ZmdnKZVKYBh0Ox0Mw6BarfLOO+8QxzGFQgFVVZmZmTnuqkmSvHvq8uXLNI66bVQ1b1aRpdx7+yFB&#10;l6bp8byN05jpdArkWQpRmq/HL7/8FoTh8fd+mOcwGAywbfvIYgHG4zGFQoGFhYU83yBNOX/+PGma&#10;8lf+yl/mZ3/2s+zvj5mZmSHK8vyGz3/+83z5y2/y+7/zO9y/f592u02j0eAXfuEXuHz5MpaVj6ed&#10;nR0sy0KSJLa3t5mdnSWOY7a3t9nb2zsea5///OcZjUbcvn2br371axRMiziJCbPwD3iofS8dQr9L&#10;pS/Lx+RqlmVH/t8B0yDCsqDbTQgCuHfvHn//7/99ms0muq5z7949hBB861vfYnFxkdFoBEC9Xmc6&#10;nVIulxkOh8djrlAocP/+fRYXFwnDkCzLCIK802IwGLC+vk61WiUIAvb29lhYWKDT6XDz5s1cMCEE&#10;y8vLbG5u0m63+eVf/mV+8zd/k5s317hx4y5JCnfv3kVGZuJOEEKQpEneoUVeuA0GA/40BLo8nFvi&#10;XW+SJKGoKqqm5V8/eiY+nLdxFue1tqKwNL9EmIVkImO+WQagVoPnn2/zl//yn+Wxxx7jmWee4QMf&#10;/Sj9rS16vR5RFNHtdHCnU7RiEc/zuP7GGwA4lcrxmnDvXt79sruWr9t51onK/v5+7vvvOASuy2Q8&#10;xrIsOoeHkCTHnTQPa7Bf+qVf4gtf+Bq9Xo/r16+/37KsV94Yjn7upDo+wQlOcIJ/O5wowU9wghOc&#10;4N8T7sSs7nv8PU/l+auT6qrdgf/u176KWZhlGs0iW3NYUhs9bsJ4Hc22MGSZSTAkGnQAsC0V03bo&#10;pS6hP8SbTklSF9nQwDTAUJE0BQyN1MhAS1DKBaLOkKJTxM48YnefguqR+R1eeO4CVafEDz5bYGVW&#10;w0gnzCYOpFNKioQiKaSSckTAiNz3FjVvYRYAWq4gQiEBkHPNaSZyJXieLHZy7/+3JMRFlhNzkixD&#10;lmFaRYZpSGIUcMfgxeBPNSI34/KZ08hZzLAzpNmaY+XUKqVeFyMROK08yDIxwCiWkSRI4hRFkaiW&#10;qhRPV7Esi/ujfeI0oVgsAzJRGJMYEXGWYts2gecyGg4YdAuU7JTxIECJVa48dp5nn29SnskIoxjT&#10;avDKq99gfWNEOPaQM5fz588zXutSLpQI3QxNNWg2KkymQ2zbzjfvIiHOYiw7w7EkNLVIo1amoEmI&#10;LMml8Uet0Lln83slhrKcB7gKOSVKE1IBKQpICrFsECDTT00e3Az4rX/9OpLe5tzccwS+ytbWFp2N&#10;+xR0g8WFOcKph6GXaLYWuXvvbVpth4bRRZcAxUNNFQwlQ0YQqhJCGCQG3Fo7wEt1ZlfOMTNTZdIP&#10;MC0d13UZublVjemUmZmzCKKYJEiQdJnmQo3MnMVXQp79gWcIZNA0mFlcZBqP0TKBJku5ncRDLlxI&#10;eHFIpBXwhECzIEhttDRFcjMkPUPSUxJFsHW4S/fwkPOr52nWq3z961+nWDU5feEUmaFQn50hdiMu&#10;XHkMXYVb1+5jJAFPXJxnoRRQkGGgCnw1Qaqa+OsmRqbReeBy+fGnGXRT6rNzyJLGYPuQxcYMhtLk&#10;4OAAAgVddigUQCqr9L0+z334WTTLYW1rj7euvk29UESO+nzk+TPMNkIsXWI49qiX6kQa7HWnXH31&#10;Fs3qKcYHAQW5yEzDgTilaOck4cQboVs6QeSjGSqqbuBNPQwto1VMKVkyBRUMKUVLBYokoRy5c2Sy&#10;jBApkpQrtNMsAkklCvKLbZomAkiSDEmSSdNcTaooCilpHjaa5b4PQsreRXgf23+THS2gqZTrUpQs&#10;BekomFikGLUKo0RiCIRSiTiWEaKMIhXQMw/Xd2kWKywszmFZFsPEw3UnEIckfshMOw9o29rdpdKa&#10;oVh2WNt4wNLCMlLmo9DhsYsqczMzFIAEGccucpCohEqDUsFgNM5YrtvUZ6uUnRKSL1OrzjDuD5GV&#10;iKKtEksBI88lShXK9Sr12Vlu3LgBaodP//BjXLpYpVbL0DOBoycYkZIH0ZKiyAqSrJCJjDiT8VHw&#10;VR1fldFVePn1NdyggDvVKS63ODg4YGPrHk8/8xzxeITqqexsbtFsNjnY36VgmgTplOHkkFSa4lQq&#10;zC63OH/KoVYKqJsZJUtDzmKkh4GwRIg4Qtccyg0NvVpGLkC9NksYQNTPMNMaaqohYpn9QYfWTJnp&#10;dMDY38d39wiCCc89/ywzVYGFj04BXWRIIg/+fXjXhSIjkEmFgidUkoLFIAVhzREBb985pKTW0Qqz&#10;9Pc8FMXA0DWkSKJU0LB0g8QPSZQII/PxegGVWouSbaBXiowkwVbyBtP5jyBWHLRSiUBSuXd/TDKt&#10;8L/8s30uX5ll/umPsv7GN3nuk8+xUK6w+ngRS4d/+Pd/jc7ahM3dt2nPvIBm2iwUZrlzdw3DKKOq&#10;Dh/+6AfzsGV8ZMli6Ep0xhGOkhADmmShyxp6dtS9lB79+drRQZGUIMnSUSHxx0B+H3VoJKS5ElxW&#10;SI+W0RSVWAj8KEIrtZjE4MfghipXrx/wO//qFZ669HHW19chdpmppGg84Nn3SWTZGjKbHPTexDJm&#10;sMuLHBzsc+hNmfZ8FlfOkskSOwf7RBr0tnpUK03a800G/T1c12VxeZF2s4Fpqmzv7+AHU5rtIqWq&#10;TqbAcDikWKnjujJJOk8cSewfTHnpa11E1mV58Sx2+QJrexGtepVRHBBHUyplnUC4kEVUmw4QAfYx&#10;Of8e26fvcVX4w0PD8LgAFUfKPgn1+JRFzfNslDw/Wwgw0B+26uSvkiXszCBTY+IspKGmoMhMY8Gq&#10;E9A6p7JYqrDVjdl/EDCO9vFDH1MvEvkptdosvu8TWyVUwyQa9CiVSnR7XRaXlrBMBwybOBLEXgy6&#10;gqSaKDLoso7pVJBlGT8KMBUHUYqwywUCAtIgBqfOxM/4yusSd+5t0bQT6jPS768ul//pyy6rz9uc&#10;hGae4AQnOMEJCX6CE5zgBH88SBJa77xz87OVpdNcu3aNgS/Y3d1ldr4CkCuqQilX4EQR2JCmKVah&#10;gDfqYx0pM4UQ1Go1Dg/3KFcqoMhIeq6cTZIE13WRZJlptwuKgmVZjIAkSTAMg+HY49T5WeYbq3zs&#10;Y89Q0EIuXrSoyBAHRRQFUBRU9bs3A0lISNJ3KhNP8L2x8Xu3GjVNU4SsYCgG0yTDdRM6HZ04jo99&#10;t+u1JpZlsbu7i2EYFB2HUkli6nlYBviQ+/k6OalnmiaqpJKQ4DgO8848yZE6aXFxEU3V6ff7qIZ6&#10;7Nldq9V48skrOA7Yts3G1l380Tb7+wFyPaRYLaMo8FM/9aPU5HXWb96hXc+/j23bDIdDCnoZWZbZ&#10;2tpifqHN4XaHc+fOMQ1yT/tCIQ8jQygEQYCpKhRk7dhf9njz/m6ZoXjIOErIUm77kYnc49nzfTTL&#10;xvNDVFXF931u3rxJvS3hTy0e3D/kx3/8x3n55S+y0J4ljgL29/eZadqER37YBQcqhotpgioXkOXc&#10;1zclRZF13BAmEcRxzNmzZ/mtf/ENqsJG0zQGgxHz8/MMxiNKpRKTyYRqpcF4b596vY4XT4miMPdl&#10;LpyjWq3iuqCTYFowGo2YrdRRZCW37UiPPNJlGU3R8FKPja1Das3Tx8rGCxcuQJAfpliVEpVKheJz&#10;z3GwdXCsuPeiEdeuXUMpWdy6dQuzqTA3ZzMzA4qi4JgOP/mTP0mtvEucQKlUIpMk3CBXQB8eBvzk&#10;n//z3HhrnUqlgiTLrK+t8/xjz4Afce/WTc6fP8/mcB83DHju+ed59eobTCYT2u02a2u3+dCHnmHa&#10;v0hvew9ZljlzRiPNoFTUWNs+oFVqMJkIut3cR3VhYYHx4QRFVY/zEuyiw8zMDGu72ywstgnjvFOi&#10;Vquxcf8Buq7TbrepVjMU5aES+d2K5EcHT2kSk2YRuq7npfORijDLMiRZRlHkY1uUdyvzv5vX93c7&#10;2ErTlCTLSfOH/s5REjH1XQrFJkEKcQy3b9/m+vUO7mjE6Q+dZnwwJfDzDg3b0Nnf32dn1Dme576Q&#10;GI/H2Ladq6FrVWq1Gp7ncefOHYIgoF6v02rlqlWOSPlQxGSZShzHhCH43S6u6VKst+h0OvjjmFKx&#10;nvvLm3kHh2LByJ3iheKYVNN1nUKpwoc+9CHOnjEwVBkdA8/zcKwSSQKqqpCmGYqczxNZ01AlFRWV&#10;tbX7VJqn+dKXvsTFMx9FVVVmZ2ep1+sc9nLv8XA6xTF1kiRhZmaG7b196tUqaSTz9NNPc2/tbQ4O&#10;DlD1mGIxH8MPCTBJktBkjSiNkJFRFAVJgnK5TMWQsG2by5cv8+abbxL0EtrtNo6R/9xnn32W3/v8&#10;vyIWAU+/7zyrhRnG021mZmYoFlWIVUw1tylSJIjTEEXRjrt0FDX3m+fIM1sImEwmBEaVu3fv0i6V&#10;aLfbDHeGNBoNwihCCEGxYpMkCWEYYts25WKRwWBAmqZsb29TFW1K9SorV67w7LNLxMqEJEkIwpQH&#10;Dx5wuFkmCAK+/vWvc/HiRWpH6ni7IXBd2FwbcufOHZ44/X6yqYLjOCSRDrrBxYuL9Houo9GI119/&#10;nVqtRqPRwEvGfOjDH2Y6nXLpiSW8UGApguzh8ivetTY/7KQ4WrSl7wFZuHR0iCqEOCLEc4GArutk&#10;wPp6B73Q5Pr1u6yv9+kfHmI9Y+XdVafO86kXn0U3Qx67MoPrDikXHPZ3BhzuBzRqi/zaP/k6S6sy&#10;klIik3Q6gz5nz54lSRLqat4d5PljZhrNo9qvT/+wx9mzZ1FVlYODA6rNIpVKhe2DXabTKa3Zhbyz&#10;JQarIOO5Hnfv3sWdbvKNbyzz2OUF3vdEickwYqZiUjAVROYRBgGySIjCmJJTJsvyfIVvJ7/f/fnv&#10;6Zro+MQ7/0h6z9h6ZBn+h0GWZSQUMhmkLENCxtJ0qlULK1WpNGFmApn6s/RcnVff2kYyK7z2St4R&#10;ViwWyeS8RgLQNA2nWESWZeI4xrZtzKND/TjNnyNuMMHr95lvncvX7zTv0kiVgMGkT5S66I6B7/tY&#10;hQJZ6KIoOnHs8/LL97n+lvvZH/v44//DAw87iz07jsPVi43qKydV8glOcIITnJDgJzjBCU7wHwwP&#10;ksTOVNUeZnz2YMLfkxXcz72ZUNiK+f1vQJBlCM6jKSugG0hRAVMpME0CUA0MU2Mw6DLfUhkrKarm&#10;kUQug2Cat2JbArNqMHI9CrpFkoRkQa5TqjgqXhiRJCHT0TaWfsBob5+PPn8JaSHi0z9QY6VV4bFV&#10;GSnUaGYgxaBmgiIScaqixTk5KI5sTxQpb7+Xjzal8kOi4IjWO/aiPhK0PSLJ5fduJk/wv24D/kck&#10;v48/lh75YQopV5C6ZPQSiUDo9Pq5j27dLrK320OKUqq2w2iUcrA/ZOmsgqVArArCBCYKDCYZQgVF&#10;0iGUmAQTQjdjMp6y+MwlxMYWG7ubzM21kSXwPZeyodFoNxlm2+hCQs3AHwFZgudOUPUJzbZJrWqy&#10;P+gRx3X+1b/8Jr19wds3b9Brl6kViuxtHHJm6QIH+0NiN0TXZXa2tik5JTr7Hab+FG88IE2m6BqU&#10;CjYz5QJp7KLIAnF8aBPnBzhCemRa/7CtXZGIyYhJiSQVgYJsOfgCtscGG9s+WxspoV8n7Fq4PZ8y&#10;Jje+8QaLtQZb9+4wOzvD/GyTfn9Mu93msNthfmmZczMZlSKEcYolCbQjUisROtu9CYdmkVQtUq4q&#10;HDzYxSmXsTQdyBiNBmRZiqpIrD3YJFvWiMKMglVibfs+K6drjMYHvPChZ8jSfSQ5RtZU0iylVm+S&#10;JgI5zXLZsJl3BkRpSqRArNigtwhTuP7ONtO3Y7yRh6VbeUu4keJGY3Y3Doi9mKJhsbm5ydzCPEuz&#10;p4htGWGmlBcsJhO4dhXGuwPMasALz1jM1ldRJUh1gz3PJVVV3ryxw5xxil//n3+bH/7MZ/nmN1/l&#10;6Q+dJYoTvvrl3+fCymkW5xdYu/8A3bYomQ63b98mJsON+wgl4KmnnuGVV96mu3afhZki6UyGY8He&#10;YYeZ+hyFQo1BDGEmcXdtFzWxUSSH4XRMxSlwb/MOZ86cYTAaMumPWV1d5cY7b3Hx8gWyLOPm9bd5&#10;/OwFvnDnC1xcbVIs7GApGUJ4qCiock5cZlk+OVPJQ5IlMjnDT32QTGRVJyOfg6kXoCgKuq4hxCP7&#10;nUfKyvQ98/zdinCANIuRJA1J1ciANE6QpAxd0yg5RTbCKRt9iZ3AoTMSGIUmmnnA17/0NZ5/4jmu&#10;v3md6zevszo7ixAZc7MtgiBg0OtTr9fZ39+n4JQIs4SSXcYs2PjRmIP+fWZnNC6daVEsAEEPy2kS&#10;ZDJrBwPkRpFpWuLwdgBqi9T3CUYjeoeH+OOEglbMAxK9LSZBB0WTQVMQkk0mg4zANGWG/Q0qBYEq&#10;BojYwtIUFDWfmwopqaQgqTIpKkIWjMMYV1WYqjBJLdZvHjKNbba2RhSMEr3D3Npn6o4IggApFRi6&#10;QbXSJgxzm5GJ20WyC9y694BUnnL+XI0zSyq1CiTTCTpQkAxcz0UvVLCUAioZahKiWAYoAVPJRjgJ&#10;b11/EzG1ed+Z57FiiYP9LoVCgRs3b3PuwiXu3LxONJoy6G7yIz/yAd7/1DKzNtiqRpEUTSTImSBL&#10;QBYZmaoiFJNYgCfJBAqMAggiePtOgv9gROIajOI+p9tXOOzGZJHAUnPbpGAaMRx10SyZmVoDEYZ0&#10;drdpNRssLjVJahpBOSSxQ3oGKGERS8B0C17617u89IWvcvHxx7mz8yrzKwWefuYJtKqMUlTY6U5w&#10;pwk7e31mKgMiMjYPttHVIpsbBywtnOWgN6FenaNdXSAMQ8bDXSp1mavXXseqnOXu3YhPfvQ0hqSj&#10;pCCnDw8pJQTpI9JSPJSG//HWDyJTQEgICRIJEknJ5yGCQMR0ekMebKxTKaf8xq/+T5RKc5xeNBlv&#10;vcZHn7rAE5dn+LEfrNDp+8zNwt7ukNXlCpdXmmxtjlFM+PN/6SxCL/F/+j//d+x0fBaXL+FJM1z/&#10;wpe58OQHsSsmqQGJNsVzA/yoR7OxwMFgD82QMQtFPH9EJkKEyA9avWlIoVAkDhNiVyL2HbanIftb&#10;Ef/4l1+nXHmd//a/+VkGXQ/1so5IE0QWUHMsSLMjyyMD6V0Heg9J8HdnkHzPExniEaUhSRLSUd2q&#10;HLmES++qswQCpOSoak2PKlvzqDNHQ8pUpOQodFlOMaWYRFcIkFC0kA9cUPBSnf31B6hKnZ3KJg86&#10;d2k0zuCNA7x+jFFsMQkgzAps7k1QlClJEiJUkOQENUuQRYSSphTKZdQC9Ce5ZZhhGChGhiQiSlWD&#10;8f4eUaXM3Owivb0Rd+97CDdj2J1QsRRadX5ufkX83MXFAiO38C9V+JtnYe12f3DlfK369kl1fYIT&#10;nOAEJyT4CU5wghP8e8Nt17ty3i68/Y1ub9oLBXd3PDR9zn7llVcQ5jrdwxCrXiOLYyaTSU5ORRHV&#10;qpW3RWoBqqoeq/40TSMTuf/kQ69ZTdMYjUYESUqWypiWQ+DnvqOlUok4C4gin+nBAeevLHHnnUM+&#10;+tGP0ipnXFwyqBpgqSArKkEgIIkpm3q+AZBlkLJv23j+r9v0HL9OnJDf/5uS5u/yCM83fblXrKKX&#10;CMOM4TBXD3udEU89+Tz379/FLpBbj4zHBEEPXQdLtgiCkMTQGQ6HZGKM67pMxZRkGiNiFU3TODw8&#10;pFgs0u2odLtdinYJWZaZTCYk5GNXkiT298ccHh4ynU7RdZ1Wo83KCuxNxtSqNXpDuHr1KmrU4gc/&#10;/Wnu3X4TIQRPPPEEIlRYXa3mPtzbuzzxxBP4ce6H2xv2cBwT02njOJAlGQmQpSlCEccKvn/TIUIe&#10;npW/eRlIMqytdRmnBV599TW6BxmmaVKpVBh1XGq1GtVqlXv336Rcsel2u1SrVVZWllhfX8eyjaN/&#10;kyDLoOs6qhqTinwOqzKoqkqjAdtf2ebuWu7HqigKh4eHrC6vcHh4SJKlNBqN3PolSYjjGNd18TyP&#10;JClRLJVwHIc0sSmVNFQ1vwaKqiDLGTLykdrykVe1EIJYihmPx0zdIhsbG1heBcdxsE2bcrmMUbdY&#10;W1vDtm1q7Ro1p0StVsMsWGzv77F1/T72aosffv5FZmbgzg2faquFku3g+/kakmWAkv9NOzseOzs7&#10;vH3vHh968UW+9KUvsbi4yu7uLg8ePOCDzz+P2xvy5ptv8vzzz7O5t4OQBZV6ieHuFhcuXUKWZRQF&#10;tra2WL96lSf+/I+z2HqaLMvHe5yR+81vb2NbC6yvr7O1FWBpEmEYIhUlGo0GjuOQIfCikPv3c3Wu&#10;67oAzM3Nsb29Tblcpt2WkUURVZWJEoEkS+9RpqZpiqYeHWqQEgQBqqahajKeH2BZFijKEWmUW6jI&#10;kno8HrMsQ5b+zeMS8ejj/JmQPy8mgccoiAhDi2KxxPb2Nt7ERFVVBp0ed+/eJcsyzp49iwns7Oww&#10;Gng0Gg0KhTzwrtls4vs+28NdnnvuOSBlfX0dVVV54YUXOL+qoGmgyRoSYMh5J0nqgeu6vPbqW8y0&#10;25S0EsPBEMuykNMMy7KOlY+WZZGKBElVyVCQlVztbFkWslqhUilgGNmxGljXdZIgQjUMhMi9l+Mk&#10;QpZlNE0jiRO8KMI0Te7du0Wr1SLoB6ysrHBwkHctHPZ3eOaZZ9Blhc0Ha9TKOltbW6iGyu7uLs3l&#10;JbIso9FqcOXKJWaqPpoGdrlMUc3IsgDDMPJ7myYkcv43xUe+2ooJH//4x8nGOr/1S5/jRniDRnGZ&#10;w8NDSqUStfkippl7/2ZZxp233+bK3/4rOI6gYIKcyTxUnD88FEnTlEySUBSVII6IEonU0PA8KDjw&#10;yiuvMKFMs9kkcfNOG8Mw8uBa1z1ShHuMx2NWZ5bY29tjrtHg7NmzFAoFtvf32B/t8cyLH+TsBz/B&#10;3p7HfLXA7/zOVyjGM3newVQ/yoWo8+KLH8C0wHFgrxvxxS9+kYunHwPPY29vj2nHQ0sUhv0dLpx/&#10;AkMzeOqpM9y9vcnOzg6SJNGsV/C8/VxNbmdcvnyZ4TCgXjPzLh3pO0uLb1+v/zjrB1mWyN4Vq/Bw&#10;voZZgud7x3koQghu3bpFtery8Y99msnY46/+1RcpFcCyoNGwMDVyn3ggEuD7PqeXSowmLeZPwd/8&#10;m3+Tzijl1p0dvvL1a5z/2MewAhnfzX/OjRs3mGnNsrCwgOfm603xKNsFJZ8PmmWSZWMmkwmHh4fI&#10;Msfe7AKd0qVLNBo248kW+/uCWtlG02A09WnVS0jEJGmKoRsIBPJRJ8rDeuJPmqBBluRvExU8esv/&#10;jkcseK74l99T78pSnm2TiXwsaJqW1+AiPyjwghDVKdKslDEqEAKf+cwPUC6BZM/w+r1t7l7bpFDJ&#10;O2lUVWU6GoFq4BSLhKGPJMt40ymQYhgaxWIRSZKOM088Lzx+3vjjCZKWoIt8bSKKKJVKJB5M4wwZ&#10;m62tLe4NDynoA85dTij98EdQED86UdR/dUvKXpYlyT2plE9wghOc4IQEP8EJTnCCfy+4D63ulJ93&#10;08L7Dzw+ceewxEv3t3nztU2qFcHeQZ1CdQXiBMWvULcNhJtAEhKJiL53QJiFpIWEcZaCI9gPAtIw&#10;RNJshFkCTWGsqojEO6rgQyJdQ5cl4sRHFhGpPyF1u2jeAbPNKX/xB59l9+IFfuhJjbIKjhxhK6B4&#10;MU6hgKxJkOQEuIiPNqGKClmGIh62jMpIQn60eTj2WnxIlh+1mIr3bo6yI8XNCf7DE9/fLZjPkyVU&#10;q8QohFfevMX1VyNEprEwu4Q/GaPLCmXbQqQqo4GHGx1S0sDzYwa9DlGjTZbppLFM0BkxzKZULAe7&#10;VKFWq/Hq/ZucOnWKxx57jO21DUSaUa9X2drZxjR17LLGE489TmtV4+233yGMpvjBmFQMCSIIvZjd&#10;zjqKtsqg5/LExVnur99ne/eAxcYMb712lWceez/r61t54KUScf/2LRrtWbr7h+we7rK4NIuQpyhA&#10;GodIiUlR1ZBEhpQ93MxmyOLh3lbkJY50RNbKEgLwiQkEjCNBnAgOXRXFKvBgLWOwM8aRZijLNQqi&#10;Q9gf01w5Q9xuM5iMse0yhwdj+v0NLlw4z9W3XsI2T1Mq6qQJCNlHQiI5CkkUMgjDYhJDklq4HuC0&#10;KDtVtExjOvWo2GUGvX2mnQ5Np4yFgpeC8CNOzc8y7uxQ1AW3rr3K+XM1DMAG3OkU2TKQBRgmpGlM&#10;DMiKTCqrJFKKi8Q0yEnz0USmphQxDZuxO6E76NO5ecDKygqzizPcvPoOu0JmZfk0hlZETXssn7/C&#10;hWcvousmL720zpd+58s8ceYil8+tcnoOKppgOp0SofNgc0C5Oosm12gUC/zmL/82H/j4D/H222+z&#10;VC5y/sIZtrYf4KgGL/zAB+h2BpiaSbPeZHOwx+nVOVIl4v7aOywufYhud5+V83Msz2c8+/hZHB3S&#10;Uo04EkiKynASodlg2GUGg0MKJUEwihBWxJXVs2xsbKCYOsFwAqYg9MLc2iDLcCcjlmdmiV0oyICa&#10;oUs5CaIdEdKZUECRieMEgSBDIpE05IJFis40hQgLFVB1FTkVuZWHLKNryrcpKcV719Fj/u9o4RUp&#10;kqIik3tiZ3EGZOimRkUrQTKm78ZEGhyMY1LXoF5uECYTJJHhFC2Gwx4lU0bVUyw9P5RyPS8Pzc1S&#10;KpUKy8vnqdUa3L1/C1kRHHTu8NyHfgopuoFp1ZgxK4zGPqJkoRkNHuxHvHXrgBvXe+hKCVuz8NMe&#10;zXoLpVag3Wjw0ksvkWkeCyvzjN1h/vdbOUkThXBqpUqqGMw1oVl2ULIQHZksjNCxIIFUgyiOkCSF&#10;OM2IVYUgk/ElnVh22DkIGLsqwcBndlklUkPKrTK2KaGmMq4v6I9jSpaFOw1YqM4Qh2Nc/5CzF+sk&#10;8piVMw4VLSXwEywtRkfFn+bBdKAThBGZGqLIgkxWKFRMIhvOXD7F5rUuy6dPs1xYYWdrwMJ8i6Wl&#10;Jb5143UKjsL83CL1moxiKsxULWZqCXIWoqYjTNlCzjKQIclkUiRCkT9ZPU3j0I2QVNgaZmQjmdfe&#10;GlAqmMw7p1nvrhOkfUrlMqP9EUXFoawXGcQJpmWhFHUapTkyN2JnZ4/d7j6V+TJFFU4/Xae5XKNQ&#10;0xjvw+u/e8Dk5lWWlRospyxXu5x64gynFyHKnUAoKDpf+e3rXCsMqNdfRPFMVsoOZatINpcxDUb0&#10;+occdneoVCoUHAff9xiN99ANhW+89HX+3F98kfV7N/no8y+iCFAflhCSICMmkyWQjw6MUv2Imfzj&#10;VRwrR0RpKnJC9NhNOgNdyDi2wUzJoFJR+Us//SLD/pBPfqBJo1Hn9CyQhmTTmFbRxkDClDXkJMNW&#10;ZZ47P8PheEDTcSlLC3R2fodaa4X/5C88y3PP2vyD/+v/m7TQIEDmzOIZFhIHU5eZTnvMr66ShTIH&#10;BweMpym+71MuKxSLRSwlJZNkMkWlWLCOOgQCev1Dao0qd+/18YKAX/g//r+YWyjyv/vrn0XOUlLJ&#10;olaxkJWMhJQiGposjoNu84PN7DhA+E+CN7iWPaK/j+/ou3/lI+U3svhDvVGkTCDLEgpansmQgY6O&#10;ZQSoksLh5AA1iwljHXs6YKZ8jo9fiXjy6SV+VbrF/Owcr762x2jQp1FZodcboRc1oiykViqSpjrj&#10;yYDQGxNHDoqI8Uc9fLeP5jjUWk1UoZKEBtPplLAX8fRTH2Vte53du1uMOyPUQoGq06RRW+RQ3mKz&#10;V+P+Nx9wp3eVuWaNH3zh1D+aa8q0KpU/dzXkE08Z/A8n1fMJTnCCE5yQ4Cc4wQlO8O9GRoKbZfzC&#10;ZBLSHwx5/c01vvHOfbbWXIqOi2nbqKqK7ZhMRyPqp07huiMUTUNRNDzPQ2QZTrFIEHgUCgUmoYvp&#10;OMSxhKwbZKpMGobIBQtJklCLNrEfHG9GAs9jQojvuvzgxz/G6mLCE0+c4tmnTmFZeXuoKqnIPFLe&#10;Zdmj/MA0zT/PtylHjz8+5miOSBuZ95A54g8gaE/wHw7vVs69+3rLskwQBChHIYBbW1usr/vohQKL&#10;i4vcunWL2dlZ3KmPyCbHXrKQ+38nSYiiKMdqQxwHMcoVyY7j0O/3mU6nua9wwSRJ8k4Ez/OQJIli&#10;sUik5+plITT29vYQoUyxWGRx0USWc8/ot+/dZr8jMb+4iOd5x/7U0WjKmTNn6HQ6VKvVPNhuELG8&#10;vIxQVEqlEqqpMjffQjUiSiVwUx1TVUkC/1i19R1j8OH4liSyLA89y8iI05g4BSFyf33btokluHHj&#10;BuEgQQodpFBH0zRKpRKvv/46k3CPU+fO4kchWZZRr9fZ3t5GVVVM06RQkIiiBEXPZdGqmnspe2GK&#10;76fsT3WKxSJrW3uQZYRhmHu77mxSK5ZR1Vxhb+o1dnd3UbTcMxkjxTRN3FCh2WxSr1c44tNydaAk&#10;0GXlkcpdySdqmiZkcoYhW9RqNTodiD0PlFylJkkS9XodW7WQZZlOp8Py8jIVo8D62hbFckK1WmUv&#10;7HLr1i2emb1Cu91G13Ucx8F1e4xGULNy5aCu6UfqdRiPx9x89QZnHn+cb37zm5w/f5719XUMU+WJ&#10;1dN4/RF37txheekU3W6fra0tkhLcfestVh4/xbPPPsvBwQDLspgM+7TbbZaWTKIISiWDvc6IUqtM&#10;rVYjiqDb7R4rnhcXF5n0J3h2iel0SuqBbhq4Wcbc3Bz9UT6WT8+s0ul0WFxcpFCAIJERiEcWQ0Kg&#10;HLFhipI31QsESRKjqyYx4Psp47FHr5ex1LIoaPqxij+3ZZcfzVXxh89pVVGJspQozT3BVVUlTVOm&#10;0ynDyZiZuVO8s7vLcBiws7ODmtQpZWUuXrzI3uY+5XIZESUk/ii/D1FA0anSbrfZ29vD8z2azSat&#10;VovxOODBgwecv7TCcHyfVgtSr5YHswUpSZIgAM/zkGWb9fV1XNelbOS+/ZZlkSQJmikzGo0wDAPJ&#10;zO/71u4Wuq5TrpFnBagGuq5TrLcA8IKQmqkhSJElCUmREIlAaOLIi1ugqip9z0VVbUQC+/v72LaN&#10;53l405CtrS2yic/MTAHHcXjw4AGl6gyO4yBJUm4jdjQ/JlLEa6+9RmvB4YknZrGyWRRFIMspqUgp&#10;FAr5A1HkXRyJnDINPRI5yQn5GAzDYG5ujr29z9MZ9GjUllC1DM/zWFlZIcOnbJncuvUqq6urWJbK&#10;3KyKRoYu66RZikweYpwlGapqEGSCOE2OOrQCLNug1+sxdg263S5qowyqieM4yIl8TFBqmsZkMsEL&#10;cqW/JEncvHmTi3PLXL58mVsPbrG6usq4G3Dx4gxpETY2QsS2z3Q65fDwkAsXLuCFE376p3+a+Qsa&#10;Yy/Drslcv36XKGjSbDaZ9gKaTpv9e3vU50usr68fjZ0xKysrjPwBQghee+01zpw5Q7vdZjwZ0Gg0&#10;WF1dZfVUgSzLTYCSJMWQ5TwYVogj24nvLcVxJjKEkI8stSDNBKmUr5W2bRNlgtOnTxMEGT/3cz/H&#10;eDhmdrZJswmTKRQLBigqqiwxmXpYlkUYhqRpPq4UJV+/BfCX/uJPsT+AoQ8XLy7zt//232bqCv7r&#10;/8s/5I033kDJDJp1i+3tfYpOHVsvk6YpcRyTZRnT6fR4nVI19SgnwyCOYyzVOv6dkxRKlTaKPObq&#10;1avcv/8c507VGY+ntGsOIDP1JhQL5aNnh3K8Zr2b/P6TYIny6HeUeC8d/u2HkN/9b3mY/ZB3YmV5&#10;dK0kISGjaTJxAt1+F9VSaVlVpmhYlRaSBK1Wi3pT5dOf/jTuJGNrO2CuXefqGxuQmXmHXRAiHIco&#10;io5/YK/XI40izEKBRMs7RPr9PhoaChLlcplJOOCNl18GQ2FuaQnLLDEYDOgcHiLVGniui2XNs71z&#10;QH+0jq0r6NH7ObtS41MvLP6TYWf89v126V+eVjk8qaBPcIITnOCEBD/BCU5wgn8rXI/40XHCZ1wZ&#10;7h8Y3HsQ8S+/ustQaiAXzuEFgNAIugJDt8CH7VtdMj1DMR2K9QJ+MMWPXEQhRuCjOCpKYmEZNQQZ&#10;YZpg20XcWMLUVDyvjyIE2WAXYRdoGS5+sM2VmRZ+6YD/8s8uYesBBeFRNQuYCTiyQIlitCxBlWSk&#10;0Cf0fTJkDKcAMqSSQMjiaLOjIiXvCqk62gyKI6/Oh+3BQsqOSJ2jEKUjdlw6yc/8d9zFfedJyx9G&#10;gj/0BM9DxjKEojDyEpSCSqnepFCckGVbrD9YY2FuHlVVubN9m9lTy1y+/ATFwSYFBaxmgykZA02i&#10;UChiaSbVUp1qWiGJZCYTl263x9zCIoqmc3h4yMzMDI1KmY2NDaqVEvudfQ7d+1x46gr1pTMkSUah&#10;YFAyK6jGFpYJQapRqbWoVVfoHv5rNOEhhTB7+RJJYjDeOsCx60xGecBf0SqQRTFhEhGkMYNen0bD&#10;QWRTIg9ElJBlkMUJmmmRiCS/iFLGcTIWcv5xlpEhSAVHNgQmsiITupCoOvfWdvDCJocHAc9dfh+T&#10;Q5dkGJBEEaqtU686nJt7lm9dfZ1QpJw+dQ5ZyUhDD0lMqDoRVim3NbIMhSRN0RSZJEtJMwlV0ymW&#10;YW1jl5deegXNLhNHGd1hl6pTIfZd6k4BSZIwtDr7QZdSqUrkR2SJz/krbYbdt/jYB04znUywJMji&#10;mGQ6oVwukwQRiqkiSbmlA4CkQCopBMDED0kSFYSK45QRQqbXH+IFLr4yYXFxEbvQ4N71O4wVjWql&#10;TrFQZ3Nzk6k05cMfeoYsERzsHbK7ucN/9MFPcPGsymwTvHEPp1BgN0uYjiJaBdCwKFtNOgdjLp2/&#10;jF6wiA8CKlaVrc01Yj+gVG8yGA+YTCbU63WMlk55xmR3dIhparz55lskgUvZiVicL6DII6JQplAo&#10;I5JcRVuuVtjeh1evvsm5mefobXZ4+tIpdvoevYNDWrU6qBpuGLB44TE6nX0a1RpxELKzsckHn3of&#10;Wxs3IQZTk8hCga6YZKkgiUG1JJIEJFUlEDKRSIlSnViW8QLY3Jpw985abr2i+tjtNqapE4Yxkqzk&#10;eaxZbjHwnXYo4tv+TyDLoEraEUeSv86yLGRNpYvE69dvoDQvce7CYxTEDLdeeYfXvvU6F06fRZIE&#10;+4d7NEo6C4tt1NGUNE3Z7exSr9dpag08z+Vge4/5+SU6hwPOXpjhBz76JIYF1ZqNLFyyiUbNKTIA&#10;/CCj3FZJsGi15wn3+0jRlEqjzHA4JA5SLD1iplViEE2p1xqkxBQKBRrNWYb9Dntrt/nf/60/i2xs&#10;UXEgDTwMqsjI6KoGMUcBpPlzJUoSVMXEKBQZhRAD29s9ZmbOU6n1OdOosHf7AVnko+CTJgoqKmEi&#10;sXrmImvXX6HZKnHjxg3mFyuIIly4OM9wuo3jgBaDriRYqoIUhflCGiekCsgKKJKEKSsoMoy8IVSb&#10;FGtFwp6H7Vg09DqVcpnJNGBndx2lVGB3d5eV1Vm0cpH/7K//x1jVfPnZPrzHSquEkGWEUPD8GEk3&#10;iRSJSZYRKwY+MNZU3FAwiUM29hJ816beWmLYHyJLGYWCTOwHhGmArlYIRlNSIuxqkYE7wSw5SIZG&#10;fzpma2eDJ/XHmL9gsXQOdrrw2iv3KGyn3PvydT7z/vcTpz0unB/xH31c45tvbVFtNlE0k1bpLP/t&#10;//OX6WylXFx9jr07u3zwmQ9z69XrzJRbeL2ASrHE5to6raUKURRzZnWOWtkk9AaUbJVrN+9RLVqM&#10;ewfU9HkyN8DQFPI7KcikLPcLQgEUpO8gK/94IBMiJAHoKKgkWUYi5bJwU5LZ7uwxPzNHL5tSaxdg&#10;qUmSpkTBFMcQmJJA02RkHJI0xVEkTEVHVhLSyKNlKaRywl6nT6Uxg16SaVghsqpiZiOk5hJ/M/sJ&#10;+j2PX/n//haFquD8Y6fxvAH9XocoFizMrZBEMJ34FAyHkJBOdxdZlkmUfN0o1S1UJSbLxkQiIA5l&#10;mq1ZhpNN/tk/f5NmXec//xs/zl4Xkihmfq6Ml6VIcR6onmVZfsB1ZG/20MLnj0KE/3EeZDzqWASE&#10;jHiYvXq08IpjFUf2Xvojk44PzGVJIiNEiOzIXk0BjPzQJlYpKkVMUyHKEtRwQkVViCKJZxYtdsIB&#10;889XuPb2beQn4X0fuMh/+fO/QyjKNBrn2eu6tKqr7B3KhKkKcpnF+VNMp1O63S6ZFFIqlQnHPmkQ&#10;0KjWCVwX73BAoVzFm7pMezGSrqJrNpGVYVSqaP6UnZEL6hVspwjZlK++NeHq/T7F+UWkTL9izfEP&#10;R/BFG14+Dyce4Sc4wQlOcPzsP8EJTnCCE/wb8dJm9x9pGg++8pUbP/eVr9zlzTev8bnPfY7djQ2E&#10;EHjTKUmSoOu5inSyv0+j0SBNU1RVzb1G4/jYd9H3fYQQuK5LlmVMJhOKxSIcfR+OFLsF2yYajVg6&#10;e5bpdEq9Xuf8+fP8xE/8BH/jb/wNmk1o1k0qlQKWBqaa+xpKkoRpWaiaBpqGWSxScByUIyWoqqjI&#10;R48ARQZVlVAUCUXJ96nKkc+vcuR3+27/6fd8zIkK/N87J/4uZf63fy7LstxX9l3/1XX9SNEbHY+t&#10;0pGP9NbWFvv7+1y5coWbN2+SJMmRihAMLVdwxkC5XKZeh8HGBp7nMTMzg+d52LaNaZq5slOWGQwG&#10;7OzskGUZiqIwmUyYn59nc3OTyQQ0TWNjY4PZ2Vkef/xxMvLx1Gq1ODzM54fneczNzXFwcMBkMjm2&#10;dSkW86A9TdNwXRdJkuh0OmRZRrlc5vAwFzRVq1WEEDjFIlEYIkvyI9Xau6+bEMeKtiiKCOIgt10A&#10;XNfHsuDtt9/m7t27xOMx3W6XMAxR1dzTeX9/H9M06Xa7rK6usrKyQrlc5p133qHRaJBlGWfOnGF1&#10;dZVSSUY76vQAjpV1sgy2nSuWm80mpVKJQqFAoVA4VvU9fM1kMqFareZKviMlfq/Xo9Fo4HmP1MWm&#10;plGpVEiP7DceHl499BRP05Q0S4lFTBiGdDpDiCKm0ymVSgUhBFEUIYRgdXWVO3fuUKlUsCyL/f19&#10;oiii1WoRRREzMzPMz8+zsbEBWcbTTz9U3T5SDBqyxtLSEkkCd+7cwfd9arUa3W6Xvb09Wq1cCZym&#10;Ke12m9FohO/7NBqNY4WqEIJarZarn4dD5ubmsG2bCxfKzM7OIkkSo3FMs1kiCMDzAnQ9Hwu3b93i&#10;qaeeYjgcoigKpmkShiF3796lXC4fqTJzpd1DD9bJZMKf+TN/Bl3POyKEyFXIWZYddTVAEOSkyXA4&#10;JAxDDMOg0xnwta99i1/8xV/k7/ydv8NLL73E/fv3GY+n7xl60tFB1cP7828uxmVk6ehdzt9VVUPX&#10;dcIs4cknn2RxcYGb77xDdOQRu7KyQqlUOu6q+MhHPsLOzs6xp7xlWcfX03EcFhYWCIIA/2hura6u&#10;IkkQpzFJklAqmQBEaX5vwzC/Z0tLufe04ziYpkmWZQRBQKPRYDKZEIbhMXm2ubnJO++8w8rKCk6l&#10;wsKCyezsLEJA2S4TZTEyEMcxYZCQxOJ4bEiSxMHBASoKW1tbaBrHP3Pr9m22t3Nv98cff5z19XW6&#10;3S6VSoWlpSVu3LjB7Owssixz7ty5Y//szc1NXnjhBeIYikXQNY2UFEXXicMwV/2r+bKRHXVppCI9&#10;eo7D9evX+cIXvkCpVGI8HlMsFmk2m3iex8HBAfV6nVu3bvHJT36Su3fvYhgw9tMj5a/A8z2EEIxG&#10;I2Q5V3UHQYAMeIGXH55ZEr//+7/P7/7u73LusceOx3GWZbiui67rVKtVPM8jjmNqtRpxHHN4eIiq&#10;qhSLRba2tiBNefzxx/nUpz7FnTsp6+shX/3c57h27Rpzp05x9+5d/vpf/+v8xE/8BLIMjz22yGAw&#10;QAj48pe/nPunNxr0ej3q9TqDwYDTp08fdwDoet7tsL29jaIoeRdNHOfXUFHA94njmEajwchPKNr5&#10;WHk3Ufqobjjyz/8e2IVKR8+PfL6CpuXdGBISAsFcew5FgnrNQT4i7tWjdcbWbDRJOyaBy+UiWQaa&#10;ns9h3TDy74vMTHMGTcqfCY5poKsKCwsLSBK8//2P8+lPP8/MzExe/wFBEBzP2f39fbIsz6zo9/to&#10;mka73aZQKGAYBuPxmCiKKBQKlEqlvLPg6Jn2zDPPsL+/zze/+U1u3drk61+/gWlqrG1uospK3jWT&#10;pkRRhOu6eTeIyC1SHtYYf9j7tx/S/zHcwHe9P/rw+Evf5e29L5OOat78vmuqhqZpyHnONKapUyrl&#10;3UaarGGaJoZmUC2U88OHQglDlbh8+QI/9mMfwjTh53/+5/nYxz7G1tYWjuNw//59RsMhp06dgiTh&#10;wf37DIfDvBslza1uKpUKSb9Pp9PJ55Mksby8DEfPpYfddw/nnaZpjI9qon6/f7wuX79+nX/+z3+P&#10;N998k9FIfNbz0n80nox/9KSyPsEJTnCCRzhRgp/gBCc4wXfB/XTYQikxiOXPRoLVL931f64x4ed+&#10;7/UIzSzzjZfX8fwWeukKVjCHbclIUkhnb49aq4Vq23Q797j4+GNs7e8yHXUpVU0sy0SSBH4coZh1&#10;oijCUEPCIMCfDtAsnbIKQxLUOMDAw7AGZJ1tKtzjJ1/8GSpmxnPnIppNg4IAO/ZRj8iTh5s5RVWI&#10;BY9I7HfJERVZPhZfqQ/PQuXvIkCW3uWxCEjf5v0tfce/O8G/Fen9cMN25Gctjq5scnRpsywlE7l3&#10;u6IoICQyOdc/uRloskJ/fxvTWKC7MaFZbbJ1/5DDDBqLF7m1/jYDKaXeDLBZJ5D6hDKYwFzJ4hCo&#10;6RpeH2q185SVCkIO6U53KDdqGDFoiY8tiviJj2L7yHJCpE5ZuTTHdu8eP/z0p8GH229sIEljysU+&#10;ywWHagQdX+CPAww9o1JOSXs+jpAIExk/yAgUlb3+HlfOlBju7VGwIxqNJkGgkk5DZFlgBoIXLj9O&#10;VQZD8jDTAshqfpiTAVJKInkkCihYSKkGab7dVTSBRorQZHwCpiJDaDoHXQj9JlpYRhEGrjuhUCjg&#10;Ky5GQaGcNpBkFYMykpAoOCqTwYDzZxaJxQG1Zogk9xGZjhSWMDUNVBsVlUiBPRWuuiOKepm9vREz&#10;nsnG3V3ieh4MWJ9pMRgMUIRJlOoEjEGJQHbxpUPkiYUhV3DkjJoKKhJlOcMgBgmSREVRVWI8JCRC&#10;OSQjI1RMkszCGIG/6/HqF9/m4qUrbN3s0RKLnD1ziU6ng6yk7Nw+oKAbRCKkGhVYLDdR1T6BJWgu&#10;zrDm3qXUcdjrblEv91iaB1suMw4zUHVizcAATDdECXSkjofjrOB7GQgVNZaRBkNsI0GIgMCLadZt&#10;5udW2O9O2d8+pK43UCYmakmmtz9gOlpjvqXwzJkaswrUJA0cDaFmDImYpOAFMl4IiTB5/qlnOOge&#10;ImsK+/GAujOHYtnMVk5xZ/8+RV+lZNnYBZMaJQbSFn56l7uHDv3sMYrCQNZSBAnCkMEQeMR0tQiR&#10;2FCtsZFzjPzGr9+hd9jjW9cilNIpVs6dx6qUSVSDSIJUkskkUMlIkgBZ0zi2kRICUJCkXA0rCSAT&#10;SFl++BhJuVbRUwSqUDFQkTMDS4EL7RabCVTtgN2dtzCUOsFA552t+wTRAElKuXunSKWaE6TVokms&#10;2hx0JwjdoFKbZTTcw43usrQw4Kc/vcDSgs6iBiVsyFKkVBD5CVpZQxIWSQzjyQ4v391ldm4Wbzei&#10;WiiQJSYxGQ/8PZQFh1mnzL2tfRq1No2ZMmUb7t/6BlVjn+cuQpboNJJ8/A6HUxTbzoOgSwFe6iOw&#10;MVQNR4BeqXIQRCRqiX0JOijcu30Np7VAsOWzurjE269d5dLCRbYPtiEekSabzLYzDscB7fYsI7eH&#10;VTtPr7fGs0+vcnoxYd4WOLLAQUaOdBASWloDJJIkJdMFKRGJlZFJCopsMxjCq18/INmB3uaUs41Z&#10;9je3WVg6hSEbrJ5eYX17C82WWTg1Q6VRRSlB31NQpCo7+1NWZmYZxhBqVQapQijDQIqRgL5ZYH0n&#10;Qe3AtHcGZbiPFiVMw6OwbIpkWcZI9cmkiMBx0VNQeiOSSCHrqTz1qQ/z1W/+Jp/5yY9z+55CswFq&#10;3eH6zR1e/uYdlEiDdMrcYoULH7S4+DwkSQuRwV4UsRdl7NwUvPL6kO52CyOTKJkWmTdmd7hGs1qj&#10;ulQmjlw8X8dxFohExHgo0IoxcdynXHIYeNuois/TZ5uUCjFtS2U68Sk5Wt7xJkARGpKkQnJ0cCc/&#10;Isf/eLjThz/XeE8JIwH6w6LoD8VRcKHQ3lMQKQ9fJqkIQJE0FEBGkGUp6lHnQ5qmmEGQW5C1FLZ3&#10;+vzszzyHU57lH/yD/5FzTz7L6996nerCHEWjShpFBOOEeq1Mo1xnf2uHdBRTbTUozBsotkaK4LA/&#10;oeTMYDvFPIR5e0zRWqVYb/OVLz9gMF3HrC1x7soSrx+mVCsWgaKgSTK2aqIqEAZJblckBImUHoe6&#10;KoqClKXHhzSKrCCyf7eQ0z+IPpf+qPdPUv7Q10vH91F+79ek95avEvp7xoF81CEijmzVdAyyNKMo&#10;jKM6O8ORVCRkwhSmIiIwoFKF4mMw325gWotklHnjjQ3WNjqs3dmBxKBRXuH06gVe+dLXqawuM53k&#10;1lezq6epVWw2Nh/QaBc5PFyjWFKIkiH16gz7d9ew6m0GwzGWXsKbTGjMzHB4eEh/ElFsrYBh8spt&#10;wVde32WQ9Flol3juQunvJQVaLYX/+jQn9ignOMEJTnBCgp/gBCc4wXfBaaVyeJPg/dNp+g/7E5nd&#10;3V2+/NJN1janHPZuEyU2TrWKptiQcaTyjt8jbZKPVOFJkiDimDCUSCXwAp9MZCDnKnFTlghdF3cy&#10;oTkzAwgMw0AQMVhfRy1nfOrTH+bM8g/y4edaqAnUSzCZpNjFXHH6HQpt6Y93g3mCf39Q5PwgQ84e&#10;kWlZJsjkfCMdJDHLywu8uZMrgm7f3s49cfsTbNum2WzSaFRYv30bIQTtdhvLyj1bR6MRU6dImspc&#10;u9ZnNBoxV68DsLCwgJ9E7/qZufrcVFUScjXxYHubaTrN/cSPdpS2bTM/P8/8vMN4DE5VQvQEzWaF&#10;7e1tPvb8DxL2M7Y2tjm9eon+cES73ebatWs8ce4ifrDHzZs3WVq6xKVLl9jZ2aTf73PmTJVeL0YR&#10;B5RWV/G9CMPQ/6Ad8iMfnyTOFbXEpCJFk3KluaqV+da3vkVFXeX06dPIqoLjOIz7vVw5PhmyvFTH&#10;84MjVXyJO3fu8IEPvo8gCrBtm2KxiCRFpClIOo+uAxARkSQJu7sZW1tblJzTx50imqbRHw4BjoPI&#10;FCX3KZfiR9+nUChgFmooSu7zL4QgExmyJKNq6jGDkJL7OZu6iZ9mxEdL0dbWFu+88w718gVkWabX&#10;6zFbb+YkhkjY2NjgzMWz9Ho9pCBfLzY2NohsieaHLmKaJuVymXa7zdxikXYbgoGWq+MXW/hJCKqC&#10;7/ukUZHhcMjyYy1u31rPFXNKbulULBbxvZTxeIxu5GNpb28PTcvVzpZl0ZirMx536ff7nD+1yvLy&#10;8vFyKhKBF3tkloqiaNi2gmJyrDz98hdfZWlpGcdxWFxc5Pbt28Shz8LCAmE8pNfrMRkrSElGEHvY&#10;dp3l5WVsG0wNNEXBi8f5Wi3nHrm2UWLrYEimlnjzzRsoyjy/8iu/AimcWl7hwqUnefLJJ2nauaI/&#10;zUBVc5uHhxYffxTIch6/ECspMjKarKIiEccp04mPq6tsbva45+VdDUmSUHcczNih3W4jJA9dl+kc&#10;7vHEE0/w8ssvs7m5Saza2KUmqmWxuLhIty9ww5CVlRVWV1vIuOgKaGikR2uLrmskaT7ffT8lDEOm&#10;04SSHqMe+ZSXSiXcKDhWmCdJwtzcHOsPtjm1uMytW29wemmJC2fPEcdAlqLrOc1k2zaWpZMJEJJ0&#10;NM5lvDhGinMFduR5OUmewWAwoN/Px49S1un3+7iuexxC6rou/kHCzMwM3cMuQoi8O2Whwf3tQ/7i&#10;X/wZFpcyNFUiN545IrVSCbT81EHVFEIRo0gKURSRqikbG1vcPeS4U+Py5cu46wesrp7jwfoWtVrt&#10;WHV7sBPxta99jZl5Ccu8jK4PqDx1islkwm4KSiqOumlSMiOfw9tbA6JigX5/xPBA4d69e/jdKbga&#10;iiixuriEECndbhfXdTGMfG1SopSiXiT04Ux1AV3X0XWdq1evImsBcRwz29T4p3/nn+K5JulwSGbX&#10;+YEf+AGevaTTaChkWY0gSLAsnU6nw/31bR48eIAanKJUrBx3HT1c81VVBaGQJjK2beNGLp4/xlQU&#10;DrsDsjRmPNhjeXmZlRWHJEjz55aiHK1Zf7g3/vfFQffRH/+wO0SR8y47IfJch+Rorf/AB96PXYIr&#10;V67wvmc/yBc//xqmXiUYd6gUa/lzJYqOu2kedhiqmpQri0sWgR+hqiqGYTA/P8+r3/wm1WIJCY3x&#10;eMzewR53797FS5o8+cwipm7S6fcRrseF+QUCP+9Y1DSNMAyR9Ede4Q//+7AWyKnlP91N5d/Nv/7d&#10;+RGIXN2voCBJGUVdQ26A6ug8PX2awUji7t0+Tz+9yLAf4wcKe5sHdDe6LF+8QiznHXlJ6LM3HUHW&#10;QNPyZ2yr1WLS7VGoV9nf3YVCIe/0SjKGkx56tZo/uyUJrVAgiiLsYpHTZ9tce3mHL33pSyzNVdCD&#10;06ST8s8752pfvOHvuZeLs184qaxPcIITnJDgJzjBCU5wAh5ksT2J+VEMjb7HXz4cmp84GMDa5oT/&#10;/n95k6Xlx9nqw6XHnuPG2w+wSit0Oh2skoTfH4OlUFuZI8sCRtt7zK8u886DV9B1Fc2JiVMPKc4J&#10;nzAQJMMuqm0zigPkWgWVmE7nNooSUlR9gvE2n/jgGWbrGj/+4VlOzVsYaUrsD1iqNYh0MCTIyBXg&#10;ysNmz6PNpiJJCED+dk3NCS/+J2PjLD3aQMvvIc1kJDknsTXTwBUZV29vE+sL7B0OeOLSM9y/tUGS&#10;CJ48f4mvXf0qt2+8w8Jsmxc++kHm6nuEEmQkyE4B07RQdFjfOiAVCr2Jj1lsIesKaZIRJwJJM3H0&#10;MnGSYdkKJBFukhAMp1y4+Bjjng9xzJWL55hO7/DM+84z1/Cp12Cj57G+ts9oHCDcjOtXb7Iyf5ZG&#10;s0lKhKYpvH39Bh948mnu3LjJ/GKB93/gefr9gLW1NYLA5f76iBdf/AC1mka5tIysgprJpGmCUGQg&#10;JRGPWu/lowBJJEDTCdOYaZoRCA0MDdfTSTIYT2ViAiqNNvfv3yeVdKIUNFnHKjtMXe+4Pd1zJ1im&#10;QhS6NCoWB50x8y2DPOovDxSU5Yd+4BmqqmObNmsPDijbDqGbk9SyDGEQM566FAoFJEUhVRQk2SSK&#10;fSQEpmOTRSFaQaG1OItm5ArDJImQSNBkBVnlyOZUJREpul7Ci2WEphK6MBzBvVtDNFFn4+6AhdYZ&#10;guGEvuISJimaqaCaBmSCwcE+w/0+L7zwAo0lm/3pkLs37vPhJ5/n/u23OLj5Op/89LPMlsBqlpm6&#10;YyBFkOIDXpigG9Ab9LAKKkE4wdBiHLNIpWRhqAaqU0VkCokw2e2MGIxjisUaQRzRaJdpLc/yrddv&#10;sLpc5eL5OWaaFqoEaRAhyxlCpEReTBKnyIlNPIXYn9CVPUpnmlitEt0H2zwY3EM4MZVZm4gxoRgR&#10;GxOKtQqj0YRYD4nKCUPFZWJDQopCQqRmZJpCioyfQOxCP67wud+8z9qDIY2ygpJVqVVd/uxPfYCV&#10;1SJnlmXk1EFOBAhQlYcdHeKY5Hr3gaT4LhltWSaQZemoIM9IsgRZVtA0lXLZwVNgb2+P6+uHNOsz&#10;3H77EDsJcCcSh1sHzM+WcGOfXrfLzoNtsgRUzWT1zGlUQwcFNMYIf4s522WmKlipgSGDFvlImkxB&#10;08jSBE3WMGRQo4AsTCmjsHz2LPdf63C6foooSRAiZX5mnrh3Hz2F8e4YSZKYcUr0trZ54vJFmlWP&#10;ekNCknM1ZSpDmqUolkZExmg6QjFA0XX6/j6OVWMPk5ELI9nh2ib0b8L6tRhrXMbvdilZZQ77I6qL&#10;i4TIGKYNYUhFbmL6ZepGStQPmClVMaUAKZzy1KUzqOo+cpIhq/khg9AEvpxgaXmAbZBmJIqGlxYZ&#10;x0UGXdh/55C7r20xuLqHHmjcv38X23J4sL2JUzc5OLxDZ/AaC0tNCuoBr3z9d1F0icOdA4LQ48bz&#10;KZ3dfT7zQx/Gn+TjIhawueviSSmppmM1DK5d6xD0Q1I/ZrYxz1QOUKQSkizjTlxUVUdDQ8PAUHTQ&#10;Mtb38gwFWUv4zd/+Zzz1yfdhOj6XL11EL5rsX4Px2zvMn3sWc2mOU62EFz+1zHzFI5JgnMG2q5JI&#10;cPudCZtrQ7JxRKkaksVTZM3Gsmws9QJyJtjZ26HdblNtW/T7PYIEaq0ZBtNNnGKZwD9kbt7kqWfO&#10;UHLgcDIlCm2cgk6aHlk2iXeFYX6f1R8C8YeSqksZ+GOfVsVis+fjJxY/+599klh1ePLDM5ApvP7q&#10;NRTnLELRiYVBFIcodRPHKDIaeuiSzu7uFhcr59CiiEqlQjCJmC+d4raygRRVCCKPTpyhco7f+LUb&#10;bO9t8Y9//RfY7co02zXiiU1fAkXTMPAJGKOZCikpKhJqqqGlCmQqxDIqBmiQGdm/G8n8J5AUfzcJ&#10;nkkZQpLRlBSdFJmMOIUZXePFJwugQlm06Y1DPvf5t3BKM3TVfdqnztA7vMY0LKAoCsvLSxwcHBBm&#10;KoVSm8FEoBotyHzSyIY4Y2amzXjSo2CDZGeUSgob6wdUajNYdoH9vS7h1GCgy+DPMxlZXO8N0IyU&#10;t+4eEGm13xRBFe8C/wddY81O/C+cUa0TZfgJTnCCExL8BCc4wQm+H/H2qPuJK+XGF16N3H8SpXDv&#10;Xod7mx1++dd+l0JxiTNnzoCkY9s2N157Dad96tgHNcvyMB1JllFVlTiWQFHQNC33zDUMSqUSYZz7&#10;8KJqyJLGJAlzhZgmU6vVyCKXgdslnUx47AeeYtJz+Nmf/STLs1AxIBzDXE1BFBpM3RjH1BCC9/gC&#10;f7eN1gn+5G+iZUk+7vrNBIRJQpgm9FwPrVajUqnQ9eH+/fsoQRvTNKksLfHaa6/x9LNP0+sfcPud&#10;G2xtbfHUpfmcKCYfrxlwcDAiCAIqtRoVrcLh4SEZglKtSqbkY6loFfF9H12X8pAmJfc0nVuuYxgG&#10;0ZHvtKqqLCxA2bDY3XWZW7BptVqcPjMLssxHPvIRdjc6bG1tsbpqYBgWn/rUp7j+ymt85CMfYWPr&#10;TX77t3+bZnOZK1euACk7W/fY3NzEdR+n6GQkiYymqyRxrkYTQjwiGx7lXeWt2nKGrMhYisXQmxAF&#10;Ed1ul8Nu3qWhmnmwpW3bKIqCruuUCw5KYpJ4uT+qbdtkRsYzzzzDZDqgVKqzs5fQaEAamGgaZFmU&#10;rwVKrlCWVY69qM+cOcPt37tJq9hmY2ODpcVTtFotxuMxlq7nhKkkjj2pHcfJLZMUhWq1iq6DIuvI&#10;cvhobmc5mZqmKZqikZATr16YEscKYQgHBwe0WjNMBmMMw8Cp68RRgGVZpPjHa8f8/Dy1xhy9Xo9R&#10;5NJcXcSZXcV1XdbW1jh//jzPPfccrguSCNE07fhA5mGA2mQSwJG/e5qmyEbeQm8ZGkEQoKiwurrK&#10;5k4fSZKoVquoqsposk+5XD72pS2Xy3zmM5+gLad5NoGuI4JceS/LMoNxwIMHG7hBgQ9+8IPs7fWO&#10;r3PusauilSoMhocIsmO/+WKxSBAEqMJCknLlpO+DZUGURoRxiGxoCEliOBxRcor89m9/mS9+/haa&#10;6nBz9A4/8iM/Qr3q8aM/+twxtZX7d+dEJ0CaZqhybkElsuwPm9jfda1+t494kkAmQ7PZ5PFSm+6+&#10;ROTaLFXPUkybrF17h1arymjUo96q0+v1KBQKZBJUKhUOe13KtTKe5zGZTPjBj3+AxRlBuQyGZBNM&#10;hpiqCRLH6k5Fyv2ODVRGoxGLzSKOk48V0zTJpOTYs346nWLbDWRZpmBaHHo+nuehtTRs28BxQJEt&#10;4lQQhQG6riMpeaeDpstMAx9JkoiJ6fdD3rh+QGTP8Su/8nn6bkyvE9PWc9uwg9EB5xZX0HUdVUh4&#10;rpLfT1VlOp1y+vRptrfzLhhBn3q9Tq2mEgT6MWH17YJkWZZJkxghqygKuG6En+r0ej3W1taYm5uj&#10;KBy8ro+hmblXsJbhOA6dTofHHnuMK+9/nGs332J96wFra2vs7m3n+R2lCv/Vf/V/o92YZTR0cSoV&#10;poHPRnef5fNnSU057xQbp7kiWNdR1QRDM4/9ljVNQ5VUdF3P14Yjb/qHa1J9bg7f9/n0Z15gcQF2&#10;dg748ktfZ/7UKTqdDn/rb/08TWtEuw0FuYDnQSJBtzti7W7I+vo6nYMQrVCgUqkwPQhz/3vdwrIs&#10;SFJc1807AKoNgGMfcE3T0E0bN9X4c3/upzh7voIAisUiWZagkKv9H4U4v5tI/D56fouHKvCj7Iqj&#10;t4fr5MPnhiSB41h4keDs2QrrB/DX/tpfI/BknMLvMT4M2bizz2yzhq2VyVIJb+xhWRaO41AqlfK8&#10;F1WlUCgghMTXvvY10jTvEjIMg1a7jFFo0pvugCL41V99Ccka8dm/8MOYQBQBYYCqpwgpRVGkvOsI&#10;5cinWoUwP/BDZHw/RIv9QX7nD1X9cZoiHdVIWZYhyQqWojNOU8Iww9RknnzyHHYFnNISg7FCf/Bl&#10;Aj/gzJnLpHIeRO37PmmaHmdQWLad26XZNmEQML+8zMHOLoYpMxoNOHN6ibs3b9Kcn8NzIwqSxMc/&#10;/gHevrmD67pcevZZDg93GQxdtra2WPN2aZczMn+b2fKH/55jp194ol78pycV9glOcIITEvwEJzjB&#10;Cb4P8Q68f1Rq/Myr8Pvv9AqMI4lvXE+5eT+lmzxG1iuQTGTOPHmR6eQ+rVNX6HYGZF4fu17HTUdg&#10;WxgFk8O9PpqjYzdbrG9v0pptMxj0mIQ+BauC7ZQYjUaEQYqm63mrsbdFGg7JgiHLTR+rPuCv/sQS&#10;ZuJwaT6homXosU+xZqBnEpKiECZTpKmC7jhED4N+xLcV7idE+J9IyvuRNirjoaNlSpaz30AqBIqq&#10;YqkqRcNkw49Y6/h0ezJ2aRZNkknDhFG3T7vd5mB3h9t3boCcIWyBpyasdRMW2gUOPY9OIrOx08eP&#10;JLwQQmQSIaHoOpOJh9Byj1qHgLHrkY0gkyUCUubnF7n95n3+3J8/z+37e2w8uMnSssDUIQx8FuZt&#10;3jicsrXRZedgCMLmdz/3NVYWFqm32xiGjiJrfP0rX2V1fpGrV69iFyNeeOEFph688eabnDm3zMLS&#10;PPW2xOwS6KiIJANJRki57YSQMrKjTgiBAopEmkImBKqikEkQA8hF4lRlfXPA3XsJB4choTVEM4uU&#10;6kehZJqgN5iipRkF3UDIEhPPJZhOKZXnGPQOMS/WWFpsUSiAmwkUTYIsJc1iNM0CoSIJONzpEnkJ&#10;kStw9AK1co3YF3iexzj2yLIMwyyRKApCgTCQcMMY3U4ZJy6Z6mKXiqgmKHKKpuYu/jKQRCGqYmAq&#10;FhEQJxCq4McKHRe8EG7ceId2A84sn+Pg3nYeHqhKEMu4SUZrboGBOyILXAoaBEmAm6Y4SFTsBvVK&#10;HRFPOT9f4/yCSr2WYmg5sbt2sIHVaBMpMqEQZLJAc1Q6w10KBYGhhVRLNrqsMBxOCPyYkmMzGA8Q&#10;Ex+sCjOLs8iHKZVWg9vb13GDHUqljDOrUEoVlDSBNAYpIU0zJFmnbBc4s9Bmc3eCKntkseDs6RUO&#10;9/ZJkyHd/RG1YpmaXUARCYM+SJKgtz/AnfhopoaS1ZASg2gKA0VBMYrs94qgwjCEG9c8BEP+8b+8&#10;iq3anGu36B98gf/0P/1ryNkWZTMk8IYYlBCZjqIqCCDNBLKcIskKkCHJ8nFYq0BGIJCEnB9tHXfq&#10;ZEdHmNnR4VSGLCQEKYKM6ShkcW4WHZ1/+Mb/TP8AnKUZhtMpG9sbEE2ZTqecvXwRP5pQn2+xt/6A&#10;7e4Bo1GP1rxNveHjDl1eeGaOhRboUYKcdGgVHRAycZSALEhEgCwKNB0Ds1iAboeu8oAzpy/S2fao&#10;2EX6/SnD6ZT5+Rr7a/u0zsxQLpd5/fVXmZub47C7wfmLq1x6+izDFDTVxVQ0Ml0gVIGMTmpqyECU&#10;2nQz2O3ArduH/PKvfYNC6xTXb+wjSwrnFs6wWKxwfW2HUqlAZ7TFmTMXuHvnAY5hEfgxWeozHE4p&#10;1+pMgxGqr5JKB1g6VEwIswJlVUEkAllNydIIFIFPhKRITLKAVLYYAusdnWEXdm8lFDoKnYMNJmqF&#10;ZnOWre6ARqNB5K9z7qJN1R7yl//CY1CAV6+GfPWbAUEk4Yd97jy4j25VGI8iRrLD4UGfkpcRx4LJ&#10;VEHfj4lFSqvVwvQkFM9imoRMRyGS41MwbSzTptfrIQwVWTdIRYJhmuizuT2Wb8UsPLnKQbDF1ITt&#10;bsRv/vrvkfYntEybYf8mT8xBpZxSLeXcZaffx63VWJ/YdPtFdvYtkm6GHevEkz6yHKKKBr6XMg1k&#10;dF2nMTOHF4/Z669TrBcJM43N7Q1OnWmz332Hdj3jIx9awrJh1AuZqxskqYQXuBR0JbeJeGiJ8h7d&#10;r+BPhSxc+qN9Wj5+qudfeRg8HmYeii0hohHzhkVLh0BolAoexuM2XRei0SpeZvGrv/Y5NCPgzbdv&#10;sbh8ll4wZU4qMw1HGHaELHs4to7nTtjf6wMK1cYcrpfnRgzX+0y8DmE8ZmFuhte/vkt/uMWp1rM0&#10;TIXq+w0szaRcAj90iNUIQYhG7mtuKRpCF6iaRBqBpnx/VGXHwdvvOdTID3h0JcKPJ2QSlFSdlIQs&#10;TXEymXnHYDgek0VTzKjKZz5QxktA9pvcvL3JF772j5CUGYRWZ37xEmHq40UqimPjDkKcaoO0P0JW&#10;VMZDgalXifwRpDoSJpX6PEqhjixcdtf3UDWH7uGINAwZTn1020ItzTBMfOJpwu9ejUk9jcKCRq2m&#10;f0L7Af5JddL/H68Uayf2KCc4wQlOSPATnOAEJ/h+ght6n3Bj+edi3eTq1atsd0PubUzY7UYoika1&#10;WqdDwr133qFYn6Pf72PbDr6cp7bzrtBJkgQhcoWpUyrhuu6xd+J0OiUMcxWdqpropsFoNAIErusi&#10;JyGPP/s4RXnA6qpOWWljSxD7LkQRilXgwYN7zLbaFIrF3A8jjkHRjrwJHxXsJ/jTg1Tk40eVFGRJ&#10;JstS4lQQpjF916VarRKGIQsLTcZ37yI/e46N7U1Ot5fodrvUay0WFxfZ2dtiZ2eHKMqV4ylg2zZB&#10;prO2tka1uowkSURRrkxzLAvP8wjDkEKhgCzLTKdTMiNDs0y6kyFra2vsbW3R7QYEQa4wzrJprmDN&#10;Mrpdl0rFIcsyer0eSBKrq6ukYUQYhmxublIpN7l8+TL9/UOeeuopOr07XL16FctucuHCBUaTLqeW&#10;TtPp3MZ1Yeh3KZoFNKdwrKyD93ZCvHezClGcIDQVy1Tp9zN83+fgoE+5UqGoF9ne3qZcrbCxscGp&#10;pfljL1zDyAMzR6MRspmxv79PFEWMx2OefPJJjqb2sQ90luVUvGHkoWmu67K4uMiv/eOvcr68hO/7&#10;NBoNBoMB4/GYcrlMFOW+63bBIo5NfN8Hcr92y7Ko1+vk+YoyaRaDnKE8pFSOSIgkA0UB3xe4bojv&#10;S4xGKZqmEcdxruokt9UolUq5R7obsr29jalllA2Nfr+LqqqoqoHv+6xWq7z22jX6/T7PP//TlEoW&#10;QiQM3SEVu8LczBy9OAEFTNMkECq2bXN4eEipVMJQcrV4FEUYhoHnxXS73Xz90yU63S6nTp3KVceG&#10;yvb2NouLi8hijyAANY4o6xJplHfQRFEKmoYsQ7VqIBSDubk5HLvCV778MpViiWqxRrUq442nTCdj&#10;Crpy7G9bsp3cj1eHMAz51rfe4uyFGWpzCtVmg27fw4sSdgd9/sVv/B5TN8V1A2YXZ3nxxRc5vaix&#10;uAiWtoicxsfrbG57Akkao2Rg6jnxnWXpe1Tdf/C513sPLPNx+yjjoVRyOPBCSmWYnZ1lplYBN1fv&#10;B8MJBS1X429sbFCsVvB9H8MwiOOYxcVFDMNgOp3kY8zOle+KoqAIhSiOUOW8m0nXNdIkPfYzr1bh&#10;2Wef5cH9XN0dRdExGfRwnbBtmzAMuX79Oo1Gg9FoxMLyAr7vMx6PieMmspoiKfrx9QrSlJ3tLpqh&#10;Muz7bLgRX3z5Bt1ezM133kHeGXH+0pNUi2VOtVfwdg+oVqtYqknnsI/v+8dzbTQaIZdlLMtiOBwe&#10;ZXDEGLbOZBojy7nqXJLyA7Esy393RZZJSMhERpIkTOMJHbfE9eu32HzQZ3Nzm9D3OX36NLpWpdcb&#10;MT8/z+3bt2m1E3q9Ho7jUKmAUoT3ve8ZnnruGWQVtjvwYGOMGwh+8f/+/8E0zWMld61W5/Jjj3Pu&#10;0kWCJOLXf/3XWS62KRaLVJ0qqmISR/laqSHn90nP190ki1EUhZKVX/Pt3R2KrToX3n8K24aDBwd4&#10;ngdhiG3b/NAP/RCFApRKJYIUojhkPB6z71dyj/yJycHuLi2rhm5ZCCHyUFXHZOJGyCKvbyzbIk6n&#10;xHFMkiREUYplWcfr/cJCGVmGchmSSCYFVEUFCVRZAtLv65pEluTvsER5+LxSFAVVzXMtOr0uM02b&#10;NInxo4RaycYlV2c/9dRZVAe2tj9IlJjsbA3QdR3f91GKNabjyfHzuVZtcXDQfU8HTJIkONUi0+mU&#10;INZwSnUqlQq9Yf663/qt36IkpxS0HyLy9vj4i+8jTofYJQnTkknkBJFAKMVoQkGWJSQVvh+s3r/d&#10;B/zbifCU9MiiTnpoSIihGAhFZhLneSRL83NMBYgYNBs+9rH388KH349izTH1Cnz91dusra3hTwHZ&#10;AaUEUw+lMQOahqHpTHZ3Wbl4jsMDFzTteL07OMjXR71YZGdnB9tu0FhepjcZMPKm1Go2/e4ACgV6&#10;3S5q5nH16lXCcJ9TM5/8rLr58mevfPKHpbuD/urZam3tpOI+wQlOcEKCn+AEJzjBn3LcmnJlxy38&#10;vb1urqT8vS/tsXcYMwltzMIifselWJwnG62BLJN6HrNVh1Gvw0KtwnDYo1RUONjdoTB/ilJ7kcO9&#10;fRJN4/LzF3jja6+j1WewbZvhYEA4noKlUHIEBTvDnWxzZS5juRZRqxf5z/+T0/T39lhSY7zhBrZp&#10;YpsqspSgErK80EbV8qK21myCqqKILLd+OCInpHcX7kjHm5SH21DxHZuxE3xPbbq+7QYpRz4oEhKZ&#10;yEhFRiogyTKSLGWrH+J6KmEENBcRQqLdbFAwDWZnWnzr3jW8eMjK2SXsuklrroJmQmc6YTKZcP8w&#10;47VX3+LxS6coleucbqyyvr7OcDSiUqlgKnmLe9koY5omppag6wYlp0wSpTx2/iIHmzuoOpxdbdMd&#10;vEXZgeQwZG6uxm4/AKESBzHLp8/R6/WZqbWxzJQo9TF1izu3b1GxS+zs7KCZcPbcOdCLKKbG9t0d&#10;zpxrYyoplg0SKgXbJBUJSZZvyiXpUUCXICclkfNrlgIZKb4f0/dB1SwUpUiWBMiSQaVYIXADLpy7&#10;SBKlqLJKmPmMvCmykNENC8PymVuZwfU7zJdm2ets8qNnniJJQTOSvMFdSpBUQURMFsl4KRTNMnML&#10;NYK9DsVzF3nrzVusLJ8iCkKaMy2GwyGWqZDGMUWlhKrrOJqKVTDx/QmzCzblem5vIYmAOImRFRkU&#10;CUXWIYNITFEUDR+IZIVO5DLyJZJM49SZ05hpnVFnnyeeOMc3v/lNZDXi9PlzdLM9KpU6mqwy6fTp&#10;jEc89thj1BYvcndrnd/7xks8/fTTXFZOsXS2hGR6SLpCJmQmmY8vK6SaRQLoVoXhMKFSbeKNQtq1&#10;BeRYZjock4YhlUqFcsnB8zzmZls49Sbdt9/mcHDAYDrkcDLmoPuAH/7xH2F7fYpjQsGANAkxnCO7&#10;J0kmQSEOIsbjAM8XtCsSz1w8xUuf+xfY5ZRoIlG1GyhxAdssEvgxSRRDYqCnNYzMgVgw2tPYWzO4&#10;+3pGcCMmVrZZ3+gg6ypaQWV3U6fZULi4YlEtHfLh96d85hNPUdM8ZEJ0SaKoV5BiCQzysFKRocry&#10;kfXGuwhtWXrPwivetRALIUCRjwNPFUlBkxRkBGHkMx55KPUqk/E+prPMC89dJJoW+J9+8VdJz/Q4&#10;POwiNebQCiZ+FHHu6Se58eA2hVaDSAR0/A57925xYbnEmfNV2gugxCBSD8s0yZI4t0DRdRIg1nOV&#10;ukmKGsGf+fgzfEF5h9//whdZOfc+7u7fRldMVpZX2bnzgHqpyfaD+1y4cAHLsVlbW+PGtbtUq5f4&#10;2jfvsXz+DIWajWEohKlGqQhZCrvRDKYKX716wLW1CV/72h6Nqszp5XniZMKPfXwBu1hhPIj4Zy99&#10;k3Krzu7mFotLy2zu3OLixctsb+9QnNHItAC7UmLi9WidaTCedKjONYh3C2QZyALkKEMVISoqmSwQ&#10;Wa7E90XK5tRlKmn0PLi5O+JgbYCUyDRLJdzBIWujA2JVwrIjli7PYqpr/PCnn2SlusJcO19nGrbA&#10;DQP6ns+ptsLKos3Aj2nM/hiSolOqNph4PmlsoMlF3rl+wO7NLbJuhKXZZFmGNw5IwoiC4+TBpOMp&#10;cZKihxZKIiPrFsVqmdpMhe3+Lmk4obG6QrmW0umO+cLn3mS2coGdvVf4q//FJzl/UefCRYglle39&#10;PQKnzq7U4mAq+Mb1B4zvK9CXsVoFyo5Dkk6Q5QhNldAtBY0iQgiGU59Gq0kiPHb2NmnUlrFtmwcb&#10;b/HjP/08c84ekuhSsRsIS8Fzu5iajqFqiExGlt+71RRS+pAe/v5pVhOP6jCOzryEAFLYlVwszaLW&#10;bBKEY4K9Q2YXF8EfUYwyirqB7xQYS1Av7/G+D3+cWNtiGqbc3b+P/mQVfxhjpCl3377HsupBRWJh&#10;ocbb1+5QnneIlD5OxWF/fxtFRLScBuPdbSLXY2XhPFu3tzgIfL410+fV115jtvUc2DWWz4KIwLCg&#10;ZICXQUEFjwxFkZERONm/67X5gwqh721S/OH6rkoaqqIB+eF0MA3IRIquFWjqGoeDETXTJOp30S2d&#10;SJg8Nq8zDuB95zLOPnaFw4Ovc/vBAYunn0Uyi2xuH2IszzEad2jMLjCZTKBaYf3+Onatgkh0THuW&#10;TqcDqkG5voCi27ijPmOvR9Kf4pRsGHXRJRUmEwqNNp4roygVtrZtOrsdfuU3RhSmDquXeZmsRmrz&#10;cxd03j6pwk9wghP8aYfyd//u3z25Cic4wQm+r3B/2G3VzIJ7ozv+RBDpj42QfvQX/x+/xG/8xr+i&#10;Ul9gc7sLikOp3ER1qvQHIzTbpt5sMh2PcadjZppN1u/cxi6V6PT2aczNYRVKDAdTFMPEtm3W7z1A&#10;tm3SLCUYjwGozbRBFkz2tkhkgSIlXDnd5LP/8cd537OnKBWgVSsiooCGXcBUZQxJRZFAOiK9JEXH&#10;sosk8VE7sfydwUvHPpx/hD3FCQn+PbK5+raPMlkcEd8pmcjIkiwn2CRAVkiFwEti0kKRyVThd3/3&#10;Ffb3phiZjiYUasUKd+/eZf7cMokI6Y96/OAPfZRSIWJ2ziA+UlJqTotqaZmNtTHXvvYqhmJx6dIl&#10;tna2UVUVL/CJoghTyhXCliPjhwFCyb2DQ3fKz/zMB3n1jdu8c/MtPvHis3z4hXPoaYokaYwlmbXN&#10;AS99/RruREaKZFQpD6VbWVrm3t172JbF7EybOIxIMxeAe2tbpGlKrVZmtl3jUy8+TrNRoFrUCMMA&#10;TVFRVRUhMiRJII4NUQxkISFLEooi4R/56IaSxNZ+D90u8t//o3/GdKKRxApSkiu39w8O0DSNKPCJ&#10;w4iKUyMJI2ZmWviBhxtMsAoqhqGiKD4f+tCTLC+aGIaCSoIqC3RFxwtDhkOPB0Mf11f46tfuc+3q&#10;XbwDl4X5ZdypR7vdZrd3wMrKClEYE8cxBdsiCDxM06RctNnYuMdP/NgnqdZk5to2mpqiiAxNUZAA&#10;keaeyIal4qYBQZbhxRLFRok33rhPqdzm//dLv07RrJMEMlvrO9RqNWr1Grfu3AEdLMvC93wc0+Li&#10;2VXu3buH0GxOnTtLc3E2Hx/0+KGPX8TIpmiGoKAZaJKGL1L2OgPQS9y/e0izUeLq6+vs7Yw4tXyG&#10;9fvrzLdnqZZz/+T2bDv3WV5a4d7aOlapxOzsLJIM7XaDd269ysc+8X4uX5xnoVXBkGIKsoQqZYgs&#10;I5MkvCQhSGXQC+imSbk4R7XicPfOPjOtJtev3SZLZEyjiCKpRFGCrmkkcYY79SkUCiRpzGg8QJJj&#10;0sznW9dew4sC7txZI4hCbt65ycxMk8XFBj//X/wFPv6x99OqKlRtE40YmQxFgKnZqKpCerTm6oqK&#10;KisIsmNl4HtV3tIxmX9MjAkBCGRFITtas0UWQyZyVb6iE///2fvvINmy+74T/Jxzrk+flVnevKrn&#10;+7U36G6gGw2gAcESFAEakeCIs9oZSTsaaTQTK2mDE9rQjtHGROxsrDhchQy1sZIoUqJIDSgSNBB8&#10;w7T3/byrV95kpXfXnLN/3Kx6rxsNkqKkZZPMb8frqlcvM+tm3nN/95zv+f6+X9vGzhU56APGxxJZ&#10;XnjuLbqNPrOVeU4eP8X+/gFuENCPQurtJnu1fU6cPs72zi2SuMf7H7mH+dki9941Rc4DEYc4IkJa&#10;Nkq6aASxiVPvbm2wrIBeCAcHIffe/zD/8l9+iWYnYvnYKSSKl7/3HMcWlpBAv9chCAL6gwFXr15l&#10;dmGKQtHhO899jSc++DC15ibGCPrDkG4Hbq0O2N7q0Ou7/G8/9w956bVLFEslHCuhVM5y+vRxPv/5&#10;R3Bcn0Hf5vrVW7z+4pucOnGKa5eukwkCWo0229vbnDx5ktJEmSvXrrK9s0c2myWb8+n162QDzWc/&#10;9RCOUuQ8cJ3084516j2PkoQ6JnJdGj3NMAn4F//8N2nvdunVuxRtjygyoAImpiaJlKHVavDhp+7h&#10;kx+7jwfPLeEHR6mnaaBg4OP4HiiJm7GZnJlgbr7IMHJYXgno91w8F37j15/BtgIsmaW93SBJEhzH&#10;pt/vMxxlAigh6fUGKMtGKcXO/i7HVpa5ePkCy6dWqEV9HnjgPu578Dhf+tJvs3V9B90bMmju8ud/&#10;+jNMz3hksoJhHOFnAva6Q7YOeggvxz/5x/8KO8whYrA0BJ7H1vYa5WIRx84yUZ6m24qp1+vMzBXZ&#10;r22Rywd4nocUXuoVvzjJB568l6ceO8XSUoFEgyAm8Gw85aJ1giVV6oU9+ozeznqLPxUK8VSg8P1v&#10;35g0AyJxDDY2STIga/sEQQaMwcQJyvGwg4C+gYGBk3cv0xlCtjjN8ZMnOHH8LqJYE4YaBWzc2CAc&#10;RCzNLLF6c41HHn6M9fUtzCirodfpUCzkUistCa1Wi+nZaQaDAR964gn+P7/wD1hYnOOt829R7zap&#10;NQYMo4Q40eQzLkYbAksQxxG2TO9Dzjs6EP+jnVPxXjl/3z+/PuzwSedjaY5ComOUEChhYbs+EkkS&#10;a7L5DLHWBJkM0rbRlpXeMywIcjMY5TAzf4KZuWUuXF4j1A79rsHLTRAnil53kOZ5+AEIOZr7KGp7&#10;eyjLQvkO+zvb9HodKhMlOp0OjmvT2NnCL+RodRp4uRz9Zhsvm8W1bOp7e0zNTfHWy89R8iJEEs5P&#10;lCfnK2Xxz3a6wzOTnjVWhI8xxhh/ojFWgo8xxhh/qvBGv/9Z7VUyv7mq/3Exn//lL31t479480qN&#10;t96wOHP3n+WV594iO303pcoiW7tNZmcr2KZDs3ZAJJpM5n221jbZ6NU4dXyJMOohsxC2NtDdAZ7M&#10;klg+sTao7ARJFCHthGzJIR62KAd1dpoXyQb7TOYy/Ld/6cc5ZQ84eQziMMKNEnIWaNEnhwNIMBKU&#10;izYWWB6xTJXBxhFEGixtEKRtt6Ol5ZHa6G2T+THp/Z5fLR+SYgAj6gApJIlJMNIgpTMK+0uVjJa0&#10;MUM4/9pVfHuKdv0Fclmf/sAgDcwfX+Sbr77Ah59+P9978ZuEpkkuN5l2CyRQzBaoFH2+srOLSCwW&#10;zpymtVnne9/5NsfPHKfdbhPqPp12nVbkEna7KEfjug5CSmo7u5SzAZsbmkG/zamTK8xMTWApyPoB&#10;O1vb6GKFfLbAffc+wL/5le8y5Uzi2QFSe6yv7vL444+ysXqLyxcvsby8TK5YSFt8J4pk8xm+97tf&#10;5Atf+DnOX/omjz/+ISJCtI5A+KB1ugeUSIQ6TA6ViEMBrtQoGRKZGEtZVMoVtAIZQ6/eg1DhWIY4&#10;jgmcdEqUCIVQFkpIhOuABbGJEcIwCPsIy2J6uoyxNRFgmQhESjJoofFcH9uyyecCLnztWQ72QpAu&#10;haBA1vXpd/q4ts1EuUj9YJ9mvc/09DQ6TggHQxzLprZ3QD7vUCgoAj9CSoMUQxAxSmRBC6Sl8O2A&#10;mJh2FJM4WXoj65xcMUOhYOP7mlLJsLm/QTabQxLSGbYpTJSxsgFRlCB1Qrvbp7Zbx3Kr3NiucfqJ&#10;J9jcvMSlG9/jZKWLlpDNBnjKJdR9lFTIJMazJEoZAjcEbcgEIY7Tod3aRps+Umn29xsUihNcv77O&#10;ysoZrly9yl333k076tHu7DK9UOWtKy/j5zQnliao7bxJ4C5hwhgcSWQSkKAFYCkcKckYgQoj5uct&#10;+gk88pF5Mrksz134Fv2MRy8Osaw8ws/gWjB1bI44Emys3qJUyHPs+Bmu33yd7XqTqXwFP4zIyx6z&#10;GZ8Hjq/wuR/5MIsLPpVCSM5rkbMsMlpiCwlxHozECJASpNK3K6wBdUhyI1NPcI44bw7zAdOuHYNQ&#10;IIxKM+ZUSoJbQmGShCSJURKSqIcIIacMJbeLlU+455SLHSnicIcrq1uoTI7y9CTr22/Q0RH5vMcb&#10;r32ZmfmAJGrw6PuXOTbpYiIwFgSei4k0GMFQaWKhGAoLIxUmjrFsKEp48OwkW50eDz9epmFiXn3t&#10;X3Pm3Ae4//EzyGHE+tUtTs6uUMxM0IuGPPrgU7QHbVavNyiVPsDqrTI9clxZUzT7Xda2Vtnc2qXZ&#10;bJLJ51gfumTLhoUpwb2nZvjpz32YwO5StCOi4R6n5yf5zJ/9EFq7IKfQhSZ4ObK2TznrEvcabLYG&#10;GFty8u6T5PI5Ll1+nYwf8vgjsxgXSjlBREi3X0tDA+0SxvaJUWzsdWlVMvz6bz1DOCxR3xPMeNNM&#10;LhfJ+xY7Vy4yzCe0oj2GcZvHnzjD8rIhn40RgcA2YBuI4/RcxiIi1EPytmCApjHoIp0M/aCNpafx&#10;xRCigFsXrlPMuPT3QgadGN+3kXkbz/PIF7JYluKg1ce2BRPFQlqXiNjf36UZNbm8fYl7HjpOUDQM&#10;D3okuw0qrsKEHT786dOcuhuswS3ChqJSXmBrAHVls7kfkSRdVOSQlQlz0wvMTs3y1d/9d8wvzDPo&#10;Dsm4cGv1KpXJJXpxwtrWFolJCAYJjeY+uUyXXn+XeiPhvrs/wXR1QMYBaQE6wgaM6YMxKOEAajTp&#10;GF0nIhlllkjA/pM/HxHmaC5m7piASQWWkASjoF6pskRojCNHHSICGKKQ5NHYBsoiwHO7FIp9hNUj&#10;mG2xfGyWdrOCi8UHHpylU+/Ragyp9Ttc2fomO1GTqdllwozBzfrU+kP6PU0SG7z5ObaEhZyaZ0+W&#10;CY49wV5SZW8XvvLP3uIv/p/OcvHmFuvXX+RD7z/FT3/+CZQCzwhc4rStA/uIEP5B9k932oe88+d3&#10;WizdicPA5XduKAjx/d///+1Ujn7h4fuRUiISDwzYUkEcgdAYPQADUlgQgSslGoMwBqkjIiOIEsPp&#10;kkNLQ+50kXuOlzg2n6HRt/ndZ17h+vpzBJk5el2DYIp2L8LPlKjOzbC3ewChJrQNBdknyNnUW0Pa&#10;3R6liQqe59GttZmbWMbECWs3V6EfYoYtuiYNrY17Hk7mNC+v9QhfyPK7r77Ef/ajjzw77O1jPjz3&#10;w77k2ai5vXy2MP3ceHI+xhhjjEnwMcYYY4w/xuh2u48WJ/yf/c53vsP87On/4ktf+hL1nke/3Wdj&#10;YwO/lCop3KBHEAQcHByQy2VHHphtiCXCtpHSpJ69gY2UkubBQUoCFR16/TZGJ9iFHEmziQ4kE/NL&#10;3Dh/i16Q+iPff9993HPfCidP2szHNq4Drm0jtcJCI22P0AywR1SoMea2ncnRwmF8Pv/ErZfv8J08&#10;+tkdijljDAaDlApLCBzHIevArVu3KJUfhiQhm82m1hxCUKvVuOfee1ldXcWyLHzfJ45jJJDN+ASB&#10;z/4gXXD2+302Nzc5WVzAsixeeeUVlpaWMMbgum5KIAUBnp8QjfyOy+UyC1NVgiD1I83kHAaDAZub&#10;EQ8s2MzPz3BrtFicnJwkbjaxZ+fo9XpsbuziSMWbb74JcUKhUEApRa22SxiGLCyfotvtkl9c5MaN&#10;G9xzbm7k7avJ+BmG0ZDAdjFav+2zSi+YUbv5yN9YCQWGkd/x7c82SRJi4tTX+TDoyvdR5rbHt9ap&#10;Aj8TBAyjAwaDmKWl01iWhW2nmxSxTi0ylFQMkpggCBA9QaFQYH+/Q75YJG/yIy/yHZIkYa25zfT0&#10;NEEQcPXqVe6+5zTFYjH1d5+b4dXXvkKpVCKX67/N+1yjkSjQkCSa0A5xHIdY2qj0beK6LqUSOI5z&#10;5N8cOJIojGh02kzOLKAti1arhYuhkM/TNob5+XnOb+6QzcKNGzc4ffo0y8Vm+lrSIUGTJOm5ty07&#10;HU9SMDk5iY4FlUqFmRlNt9s98osOgoBer5eGwA2HrF+7RmVminbUo9ZssLG/ydLyNPl8niBQVM+c&#10;ITGawLZJdIiSh4GnAilSn2QLcIVNrCEO4Z577iGbz1Gp/C6liXmuX6mxd7DF4vwZ1tfXuX7tFvnc&#10;BIVMloODA2o7u3R6e5w5ucgbb7xIr1/nocce4Ud/9IcRMmZpKYvrQKGg8K0MDiYNsDy0MDG3iZg/&#10;8B4Xb/eTPSKG7vwZ5m2EkBCCjOUxUBBqOHcuiw4h6f0kGZHld37rWwyGuwyiGIAb165hl/KsrKyw&#10;Xw9ZWDjNRGmZpaUc0wWwDq8BJYjjGMfzjo5FC4MgDeuTh17zoaJkB3z6059m4Ob4f1z9RywsLHDr&#10;/C5XX7/CvSfvx3Vdbt68ibEkM/NzDAYD9g/2sQsWP/dz/4DYiTh51xnsjM9ObZ9mq0ttZ4fCZJXl&#10;lRXuOjnP5z5xH9NFmJkGpV0sS3HXXbO8ejHhxIkilmWxtbGFbaf5F3Ecszg/zXPPPYczXcGYNFdD&#10;a51aNnmSRqNBvw99BzwVpb7ntsNQDxlGkpiUbHQtWF9fp36wm47jhmZ/f596MiCKIrROPcdFFPHY&#10;Y49xajGgWLQQQpMkaSPW4ZiQSmJLe7QFEqce5Rjy+Twxit3dXeL+BHt7e3TqOVbmT9HVztFxJ0lI&#10;p9M5nKugpDPKELGYmJjg5vYGCwsL1KNUPX7XXXM899UXWL10idnJFZ7+8Id57PEcngfxACbKE2zV&#10;GrSSLLVWSKVS5ld/9XeIh0O8gsdrL7zGZnmTH/qhH+KXfvkXueuuu1hdXWV+7jjD4ZBcLkd3r0mQ&#10;Ceh2uxQKBRxLYpIs587NMzsrKAT+yM5nRASSHBGEBnN7/jLefX9X3BYv3L6/3znfS0yCMWDbDkZA&#10;EAQUcLBcm1lhY09laRykdiUrC4soDa0GfOKTn+Tnf+6fka9MMjW7TKPdo7Qwze5ena3NAwSKqUqV&#10;nY1Nji8eo1arMTU1xWSlShiGbOwofuVXfoWZOY+1ay/gyQO+8Lkn2N2tMz+ZI9Yxjkw38N5JZr+T&#10;9P5B6vB3+m3f+Tg5spa682d3vsx7ajyJwwO6owNTjP53hzWhFBJLyfR7CxIFRgGBJBag/SUOunBt&#10;q430Olx9/RbEDrEzQalUottJWLt+HYYJ5aVFjDHUr7yaBj1Yaa3otFrpvMfzuPr660wvHWNqagrf&#10;q9LtttjY3mBycpJMLk8mk2F7c5UrV67Qq1/k9KLP3vZLPHbfn/91W+/9vfdPTv/18RU6xhhjjEnw&#10;McYYY4w/hriQ6Ed3G+HPehPem9+7aX521sBvvtSl+Y3X2N6bY3Z6EbwddtdDzjzyGBcvXae2U2Ph&#10;xCnWLl+ms7+D7QcEGZ/G7j6VqTlOnz7Jxvp6GnppW7hZhySyUK5DVnm0223iTp2JmRz1xi28boLq&#10;vskHjj+KDi1+7NMrrByv4PbbFIXBCz18x0GrlMGz8ImNjZQ2iT5cCMjRnHrUQi80Go3QtxdRd37z&#10;fQuIo0UWv+fCZIz3CvQdiyfB6LSnztcSLCFQtoUdwkS2DImH7QZolZAv5wjbEZ1en4XiPDduXMEJ&#10;NCoZEnZDokEO34Nao0Oza7G/vYWJytx71xlUPWJvb48zx4/RHfTxHAspJYETpItTpw9JjOfncF2X&#10;crkMgOe5+EGIVAmuJ1MLHwdsDVEIjYMWXnGShYUlSu4EgfTxPA+h0nbf7n6Hra1NSlVBdbLClesX&#10;sSyLj/6ZD/Pqm6/wkac/ghtAp9PCzxaxpSKJY9SIsVMjRdroSgEToXWEpZKUltEQdSOE9ui3esxN&#10;3sWl2k0cJ0EkmjhOF97Slgg0JDE6jqnXD/B8h9iEDOM+iYk4fXYFqRLCCFzHpESAkoDCYLA9ga8g&#10;k8lhyT6OZeMKm1y2iG1JisUimXaO06dPc2t1h1Mrx9neWWNz6xYnT54kGYb8+I9+Gj8DyooZhi2E&#10;6OJoCI2LZezUIsRojAoY6j4gGRgXy4DrTjDoQdgBE0qkVAhL4TkulVwACBoHdQa9CM/YKKEouVWq&#10;mRkqmS6rl2/Qq1/lyUc/R1XWCCTQ0yhHkLMz6EQjRUJB2cREOJOSVgtWFn30sMSl87tkyzkGuke5&#10;XKXR6VKamMJ1XR55/5NMzVSRtqLZ38cvOSwu57h1c51jk1AKXJJul14cEeScI5MbjUSisY1GCoEj&#10;E5SrCRly4nhCrij4z//LJ5BOmd/98vMcNBwuX/om3nTAY/c/wrDX563Xv8vkVIlyrsBLr7yCzLT5&#10;G3/9Me656zgoqBR7ZFyHlam0k8CTISrpILVBJBYCD2NGnvNWhEAepS7I7zOgOiS/30mAv53k0odc&#10;iRnV8UQhtQFGGzhEeEJTtiRa2jgZ+ODDE5SyHnn3NJ34LK+9cpEw7jFbXiYRknxe8CNPP8LkVIGF&#10;hQnmcmCGPUr5AFtron4fT/qQKKQFZhTeZwCTaNAS4ggxHDA/lefpDy0QBlkuv3WS2UnDrYtX+LEf&#10;e4hXXrrMft3h2OljZDI+29tXkAXBTL5Ap5+Q9yfoDIYcrEYMkyZSRZQzMYunK0xPZfmZ/+wTtPev&#10;8thpIOlhuh0mMgrf8Wl2Qu7O2ayHGZSsgefguRNkyBMIm7hl8E2J6fwxJvyQ/UaTaKg5NnucfDlB&#10;2btoCzoKWrGmkKnQRNBKJJZr0+vBq6stNl5vcum1HnmVJR/nabSahAn4ZZ9WvEsYrfPRjzxIa2+D&#10;px5xKLsxvgVCSkIDFhGWABnb6ecmLXzAkw0cKdjvdgnsMp0BDHd9nv3ORarOfUhdwOpnwHQwJqHR&#10;aKB1hG2lGQyubXHjxhrTlSrZrE8n7OMEgvXGOidOLfDwvSeob7fYuniNalBCJbf4q3/9JINoH2Fr&#10;JipTJAakX8S14dbrNc6/fgOrFbDsLLLx1kUeOHuKg70Wv/rL/5qf+am/yPPPP8/cwiKDYYed/SbV&#10;apWp2SqDwYBer0ullCOJGizN23z2s2cp58ARMUk0TIObFcQ6xDICS9noOEFJe7SJpdP2I2IQBoOV&#10;1lnkn+i7+DszPsw7ioSv0/tXLCAWivgw++NI8hxjKYEjDLbpE0gouxGWmzCTN7gaWjY0u322e120&#10;FxD6CZFr+Gv/9z9PD7i13aYXWextD5kUp+G1W5QKCxAlmGwBO8hR32vhzU5iAp/OXo/TD96NUnVM&#10;tEu1UGD31gbRwYCC7+LHFkmzh8hkMO4dFnzvMqe8cx56J0l+qBzXjGzfRjvXUkiSkZWO1hp12OH1&#10;Hj/BhhDEUb8DRqSdnIcfiTJgC4E06YZlpJM0YFlnsKRgmMTMWH2KRcHHHxD0753kV4YX8IIKV2+t&#10;Utu4SaF0jOV7Vmh2+6zfvAaOw9TsBPfddx/fe+FN2nstvHKJublFht2IOnXitk2r1aZcsXA9n1Kh&#10;QJTErK5tUqxMYeWn6R04kDnHc5dgY9Xm177RQw9b/032C5NfG3a5+5EMf3c8Hx9jjDHGJPgYY4wx&#10;xh8TXOoO7ha+25VSfjZO+Oy3v/1tht8qsb29TafnkM3OIaXEsizO3H8/b77yKkF1lsEgZnd3l/sf&#10;f4grV26gw4hcLkerVmd/c5PBYEA47DM/P8/ebpNMIYetsuzU6iCHZPN5Ou06nuehWy16PYdKpcKT&#10;Tz5CKfcI506BNlANcmRHC4PYJERRBCJG2i62tIl1jED9wEXFu/383RYdtwmY3/91xnhv4Ig4Gy0S&#10;xaGyyLz9HHY6UC6XeeviVrqYjmNs36Y97DA1NcVzzz3HvffexYuvfpler4cxwRH5FgQBCyXJ3Xff&#10;zeXzmpvX38BpaXzfx7IskiQhyAb0+326UTf1BHc1tm3jZzKEYcjm5iY3b+bxPI+TJ5c4eTJHtapo&#10;dZJURZ1JuyWef/55hBA8++yzzBbnCfupglmoQepXWuvi+z7dboRlWeTzqXL6zTff5ENPPczGxgaS&#10;Ep7n0Wq3yHoFbNtJL6TRZsHbF6fpZyWlZEhMHKefTdiN6ff75DLp+Lcsi+FwSKJSr8/hcEgURcgo&#10;XYT3ej0cV5IJAtrdhCQe4nkexgxIEoiSCF9KQKcEuLLpheA4sL+/z97eHkIIBoMBUXiQ+ni7Lt1u&#10;l9dee41MUObZZ59l5fgCZ8+eZWtrC1tU+Oa3v8hf+a8/dvR2pJRIczsoFcBxLDojD+p2lKC1QGvJ&#10;zZs3udCGwWBAu91mdnaWJFZ02kMqM3Ps7LfRWqcbGPUum5ubzM0tcP78eSg6XL9+nSRJGA6HiEDQ&#10;bhsKlsC2JVJAlCQYZbBtG4mNcSH0YGJigvqBTRxvokSCJQWdTgfLsrh8+TLZbBbpKg5a+xw062TL&#10;LmfuP8lLL73E8lKWTAZaTc1UMYMHWIRA+H11K90MTM9XOZvDz6R2KZ/59BO0+tDp2ii7SLvVY++g&#10;xrefeRZp4OMf/zjJcMD+1g5f+MIX+PM/8UHqq1tMV/NMz2XIB9Cswf7+gMmqR5IkGB0jtUEZibJS&#10;qx1hwByZ/P77t+SIo2S8d7yvw43KO2yRDOk51yQMBgNs3yOf97AVnD17iso8rBw7wTAyOLag3Yd2&#10;u83x0zksG7JZcF3oDfXROBJKpXYUxqBH1hQCgURiWRIbUI6Dkg59Uu/ghdkSX/jCFxh0bP7NL/0u&#10;zz77LJ4zwe7uLr7vEwQeq6urzMzPMTU1xdoblzg5NcPGzlUGgwFOoJibr/DBpx7n4fcd4/gKzFZh&#10;a20ZzwOhfQwRnmehSK+9QiFDJ4KzZ89y/Owc59/YINzuUe91mCgWEGI0vlyHfD5Po9Hg4sWLnLl7&#10;ijN3TWEM1Gp1ykWLXtxLOx/8KRA2e3sxm5ubPP/WGrVajb4xeCIm42fTcZoJaYfbdHsRn/jEJ9hd&#10;m6FSyeIlmiTR+K5ExLc3KdHcZsDQIMEWNkKEaK2xbVhbW+PFF19kcvJe6nsxw+EQpRSJTmuTMQm5&#10;bOaIIPzwhz9M1Bty+fJlEgVPfOgJXtl8k4cffpD5+RJ/+7//u8jGkKceepSD+iUgveYjHRHFEZ7j&#10;MRjEnL/SY35+ip/7f/5LpnOTrK6ucf/ymaO69NnPfpYXXniBnZ0dJmSJcrlMd5AcXWNhmF6D9Xqd&#10;eu0Wn/vcn+PcuRUsC0yc1gHbspDEJKMxpoRCKPl9l8eh0vlPug+K+UO26r3zeUmSYFv2Hf+WdoBp&#10;SG0vuiGu6zCb94mkhz8hyIWw0YC9viaTl2xublKsLrK/v8+plSJhGFIsKt58ZZXFapX61i5KKXph&#10;iFsqUqvVKJRshGhD3OHxxx7DivcwxlAoBEd15N2O+51k+LvNP+98zOE8VIrbr3e0sT0iwN/zc9V/&#10;j/F85yaAMQbHTZ+osBiYANdV3H33KQYartx8gCgp89aV58jnK9QPDqjvHmAVSgjXTbtyvvVVvry+&#10;jggmsIIcw+GQa9euQQi2dBkOu9hC0mq1sIcay7PYq+2DyNPpdMjmc/SEoDw/z+7uFsNOh2eeeYba&#10;9nkevfev/HrY2cS7e+lNW/evnylkxqGZY4wxxpgEH2OMMcZ4L+MyLN9sev+WiOXXL1moLHznTai3&#10;G2izRCwCjFOgvt6kNDnPwAhwbOKkTzbn0Wrs8urzu+RLZbrtFk3LYun4Kbb39+h0uwg/y0arx3Do&#10;MmhJ3GAA/Ro4CZXcJDmnTnPtWXJWjUeW72euMsGjxzQ5N2IihmGvQT5fxJU2sY4Q0kZIhzhWYNkI&#10;AYl2kEIDAkmULj5ESoqiDULfVlL9+y4SxNgk/D1FeIvDxdQh6WnezuceWTHc+TydEjEZN8Pmxk3y&#10;uSJCSQZxjziOabVazFdnaO03CJRkrlDAFSF6GON6Fn0TkwwdCrksJqlx6/JFHjh+P+Vyma9/++vM&#10;LS0QxxFRFBKZaEQKKpqNDrHKkM1mcRxotNrs1ba5x62SKaYqcIQh0TH9gc3Bbpv6bsjdZx6gsXpA&#10;RtoEkx6FQoEXX/keExMT3H38HGtra+w1roIQ9LRhcXGRF176FidP/ygLi0OGkUFGEeVsDhMLiJM7&#10;hIR39kqnn6pUMRpNokPQLvlMno62kInF+rVdAju1PrEQxJFOQw0RJIOYMOyTyWTAaCQJ0oQ4SnNw&#10;sIerEqTpoCOP2MTgWEjLHimDLWIB/TC1qdnY2EdZknw+IOrFeNkMxWwG40ocx+Fgv8/95+6h3t5n&#10;Y20d13VpN1vcc98pbAccCxxfIERCYhkMikgItExbqQckGATKVnRrhrAJz3/3Gq8+ewExLBF1fLLF&#10;LKEOaXdrqK5Hp3+AsiwCzyYWNqGwcIWgF4bkLENnuM7xasRKJWI5n6XiC/JSEA4GaEvjCDBKQQJS&#10;JDg6JfIyKmZ62mViUtLqNrlw5RKLcyfo9oZkiw5J0uWBex/k9TdeZm4qy9xChWtvfJlPffYxPv2x&#10;Rwl3+2RURMHk6bb7+IGLkCNmUQqkMalKWkckIsSOY0gkRctlc2uDyZl5JiyHP3Mui58rMxgETM8v&#10;0f/zD6Z2GWFEsViEKKHdb7E4B9ZsCU8o6gf7hH2L45NFSDx0HCONIsHHCIOxBVgJ0EcnAkOCwEIa&#10;dTTkzJ2jcKTsNiL9qUaPVKCpvY48ylQ0GKPSDh+jUEhINJhUCW47mkAYjI7xHY0vBMVcGsKp+w1I&#10;cizMDykEAZ16H5EIhHDI5MFxoRv2yMuAStGh0dgG2yOXyTI86OF6Ho5SGGFIjABirMRgI/GkxFcJ&#10;Dpq7l3Ik9KlYNWZOzfOP/t5/RcYr8M1vPMczFy+xtvYWnXDI6QdKzM8NSYY3yQTnCQi573jC+9/3&#10;KA8+cBczU1nyWc2gv832m9eRJxd5eK6EFAm1sEeQ9YliTbO2x2xllqQ/RHouP/7BWbZ1hu1rV3lt&#10;7yqm6zGTuZtWvwkHNko65IoFHC3oNzps3JRo0+fiFcBxcAsZBkPYOrCpVn2aO/Ctb2+ws5Vw4802&#10;85ljJPsdLKuNLYa0m7tcvHSepz9xH/v7mzx6l4dZXGSCHo4tMJZBEZBYhpAh0kik8SEGYg3GILCR&#10;jiQZWAyNhQpgY71J8yBidiKLCGt04w5ahVi2RZxoLEcx7If0kj5IwcWL54m7IZOTk1y6dZlvfutr&#10;tIMBCwsf57e++FXyOmYYN/nUp++mNH0C4XU4WcoSSI1x8qwfGHp5wY3NHjdu7tC/1uHUI0+giora&#10;XoPl5RIZ3+XX/vW/YnZ+mbvvu5vrN6+xleyRzVZGgcFreL5gYtLnYPs8+fyApz5wgrzbwhVZLAWe&#10;5Yy4f4USFsKIUWCxur0xcHRhJKMrxf5Tea+/UxkuDGgZH83fLAxy1E1kRj8bRAZbuSAkGoVGYAub&#10;KAnRyhA7isSFnQG8fusWXneKxPKIHGg0QjKRR3+jQWmQY3jhJt1mhu2vPYv12gH7a2vMPfEwB6ur&#10;9Jo1HC+CiQaxfpl6s8fJ07Mo0+WHf+JxFst5JmZ86q0+OQcyuQwogTHJ2+ae7ySsf1/RhpBpUOTR&#10;MEnnt4nRI2JcH93PjzaY/gipjO+zq5Ph0RwOQAsbo9UoCTX9Ig+HvNDIUW6HKxSWhH7SJ1CKWEdk&#10;REycKApWjLbz/PjjM2Qny9Ao8tqlNWwtqEwvEyVw/cYaaxd3KMwts7iwwhtvvUnc28aamKBarVKv&#10;1xn0mkDE8bPnaDbrbG9tIQcWDDNUlpZHSnsDwz7SnqHTbSPLj7DWcKnt9fh7v3gBWzYgt/zrOS8D&#10;Be5JekydC/jqeNY+xhhjjEnwMcYYY4z3IHp9Htvc3Fs+GMBv/7vnCZWf+oI6PpadpdG6rWaRUnLj&#10;xg38QoH+yFsUISAKsW2biakpWq0O+/v7I8sEG91uoyYnwfPI5vNo04dMBj8QaK2pVqssT2VYmc/z&#10;yafOMlOGchls4+JbkHHKtBoNAtdjMBhQKlVxLHEU+DMYxLiulYamvdsC4s6J+Lsob97t+7dN4Mcq&#10;8PcMAf62c/LORZY49ES+gyC/I2Avn4dXXnmFfj/19/V9n2FviOM4hGHIqbvu4uvf+ApLK/MsLk4z&#10;kU/HtwQODg4w3jTf+973uHQ+5q7778e0DFeuXOHxxx/n+q2beCPf4JzMkcvlcHKag2aDqNFgYmKC&#10;+bkq/WGNer2OMWlAZGgg51hkMxYHEayuro78vmvkggw7q+sIDJ7npX7VQUCz2WR/f5/lk8sUCgV+&#10;9999hRMnTjA7O0sQBNx1V5bhcECgUo/vXhhiez4YfTSWj/yazeEnm/6npMKyLDIZF0GqunRdN1V8&#10;S4lt23S6XYwx+L6bqjOBUqnErfWbnF1coRMeYFkWruvieR6VSiW1q1DqtrJLGGI0liUR0aG68/Z5&#10;a7VaRFFMrVZjt9diaWkJKT2uXr1KdabM3NwcrVaLQi7Dza2XyGbBJDaWMKn1kUlJVSFSVbY20It6&#10;KMdDARcvXuTC5T2ef/55Bi3D448/RdKJWb25juW4GGNotVpks1n0yEe56E9hC4mUkunpabrigOmp&#10;aWJL8fDDp5hU4DuQDGE4HGIhUm/m0di0pSJM0pDI2dlZ5laqNJuSvYMe25ttlpaWWIu3COwM7Xab&#10;nZ0d+v0+lqvY2dnh2rVrPPbYX2dqqkintcex41UG/eioLicjz3cj3r7Zd6gm9J2AGEU+n8cTDqEN&#10;k5OT5AuKSGfQEhqNFlLCymKRfgiN9oD5+RI2MAxDlLQoFAoEtk2nE2EjcX0LHQ+QSt7Jab+T6r59&#10;TOb33oh8pyf4nbX8yKbq0MvemKOg3CRJGOgI23EJTUgYhmQch8RAsVgksqHfF1hW6gXv2xLXhUiD&#10;bYMeaIZJiKsMSqUKa52k4YRGa+JYg6OQIzW4ZYFIzFEdiuKIwA/oItLr34G7756mvg+f+tSHeORT&#10;H6LTMehwyKDTJRzGtA7a3H//wzxy3100WjGLsxaZAJII5uYURk9z5vQ0w14XV7rUO3USDC4ulhWR&#10;yWQwwyFSWvg+nD5dpWjgscceI2dPc/7FG0xMTFAo7KEsC0zqcW7bNsvLyySqy+uvv87Fiw+SLYfM&#10;zZ8mNKlH/t4e/PaXvsXqWp1vfO0FCplp8naWiWwWIQRr6+ssnzrBMX+Zp556in5/ESlhqjKDDjtY&#10;lotE0tcpmZWYJDX1EHfuhKTjIE5iCoUCBztDajWHW7duceLECdbX13FVlk6ng5dTdDpdglxAPh+Q&#10;sS36/T61+gGzs7Ps9LYQQnD8+HFaDHjgkeMAfO873+Hhu04hej0qlQoPvS8g0T0c6TBMhqAFnuex&#10;1oAvfvGLNFs29z70EBcvXiSbzZLokCRJWFxcxLEDwljQbrcplUpcun6VM2emEULgui75vEenu8aJ&#10;Eyc4cXyChQWIYp8kSXCtdEyFSYjSYLsSHSWjGmv9qdxj/4OqwIVIrU/E23yjRVrjj/ylw1EmxNvn&#10;dGlt0FiWQz+Gfn94dC9rdSKktPn5n/95pFRIAl7svkIpmObGjRvkcjkGgwHHjx+n2WwC0Gg0CLKG&#10;tbU1zpw5wzCq8b/8L3+J1gEsT0HZAZNAteqT9GJ0kiCV9QOV3+9GeEOaSXBY2w/3RvQdJfUwEPy9&#10;qvz+PmX74Vdx29P97Y+//TCTJBhz6Jlvj3zP0zlCvZ52jvpOhthP6CWCbDaLUvDUU09x/FzId1+4&#10;xo21fa5fWeP42XPs7jQxA8ONGzeYmpnBCTzWtrYIw5BsNssjDx/j1s0G+/v7dDotpFLpvX+Ud1Qo&#10;FGi32/hTU2itsTIZMOncyC8WuXz5MmF/g+8uF8n7AxYmHnsj7/LRK/1o+aRv3xjP3scYY4wxCT7G&#10;GGOM8R7Bec2jew1+th3y9IsX2jT6GZ57NaLXaLJy3wcwg5BeN8H3LAIvIJiyqe3tUa4WONhcozRT&#10;ptlsks14lOZm2d+vYVs+1ckSm5s7IKCyME+z59DrtnCyRTqdNtKuMzERksTbKN0ng8V/+5d+Gk+2&#10;OD0LNh2sqEvB9jDREGlcJgsFtDBEYYiOI4xRKJ0GmMWkXsNKGISIj7xnhZBgLI7i4sTb20x/L8/v&#10;Q7JmjPfQourOIKUfpJo6bCG/Y5EYa4iGISifZ77xTWZWPk2324VqgUHYxzUBszMzXHnrAvedPUe7&#10;e55yFioTGfIF6IQxhUoJ5UClOsE1a5etnX2mrRKZTIa92j4rJ04gXZu9vT2SKCWRUJpcqcJQS4Zh&#10;gsbi5uoOWzubrJxc4OTZLLaABEOrFyFwOKh1KeZnuXl9l5XiLIN+n+WlacrlMiv2PLVajVp9j4XF&#10;ObrdPVqtFmfvv4eD+j6dbptMVrK/D6eWPEzUZf9gl2p5Lh3L+vt3ibRMV9ZxkqCURI4W3QLQIXh2&#10;hnxmkkajgSs9+lEfhYUt0+A9y7KQtsQSMvVjtRR2IskENtEAAhemKx4ZT+BbQByRxDFGGmKjqbc0&#10;kW8xjEL2D2q0DiyiXJHqRAmQ5HI5rP1tlBQYIymXSgSehzRQyObQJExOTmDZEAuDxpCQIISkxxCl&#10;LVwF/SEYUaA3gNXdmK985btcuLzK/sE6H3n8Q3z+k4/xyksvc+naDSYyswTFIo5fpJCbZW+nw97m&#10;HkHR4AYB2zubnDq9xLWbb/LDH3g/V9euUnDAiyHqxGiRkAkstIqITJ8osXGVi0MXxwZhucxMx2Qm&#10;BU7xNG9dusl3XtmkpV9EFQa89MoFTq+c4NvffZmnP/Y0idhBMeR/+L/+l5yezmDaO5yZn8SJYNju&#10;UpooEnYjbE/eEQgrsY7qnCHGYHWG2MCCn2HQ3MN3MlRyAf1eGniaqCFzCwEGGAw65ITHwlyGmIRW&#10;q0UpW6Lf75P3bYQGLXq4mQy9dh3HCYA8iQTkcORhHCGVQSTZUSlNDukr3sGWv+36vn2dH5I85o4N&#10;TYMcZT5IAwgFKBBgoVBxiOPEoCNsCbbupPeobJYBBmENcBS4viZwfXQU0antUpicZCKQ9KIuoZYU&#10;cgWUsRj2E/xcAQBbhDhGIUR6HalEo3tD4ijt/AhyHsKyaNZ3OVGeYfdgm1Kxil2KsD0PdveZzjpk&#10;vYB+y8W1cmT9KbQGy4JG/YCZ2SqWiGg2DzChRd7PgIaMK1EmIScsVMajGw8RA8NMpkRvo0Om5OP2&#10;Y6x2nXLg8pFHE+45vsAvDd9iajli58WLzDjHcOw8jm0TJn26vQFBPodrz3H1WkR8tUtMiLA0c3Me&#10;b7y+zy/+4ndYXDhNzptncWIK02pRtHpo02fYucCTT36As+97mnP3BSSdDPm4Q9GxGRqNSEIsZYNo&#10;pTZmKAZYBIQIKTFxhJQOCQ6DOEG7DruNOht7TW5sXOHDT97HxQvPcaxyDxOVWYZEtNs2UoHteOgw&#10;pN1o0+n0qNebLCwssLm5SWG6yOnTxxlK+Ef/+J/w/gcepbFxlY9/7G4eeF+AcqDX7WIGLkooItfj&#10;tRs1cscnOH9jHa9Z5IFj99BqNaiWp2gFPkZYXLp0ifpBm/mlReIkpNFssrx0hnYnIYoGZHIZwrDG&#10;xsZb/OgP/zmW5nMIA8WsRhmQQoGWCGyUkihihKVIkgSB+j4P7HS36E/SJES/65bXuxHAb5unjSyP&#10;LJ0qwY0liDFEow1vhcQ1FkEEjlKgJP1QMvAkdWCgXOomoSZhZ7tPp5UQlBfY3oK////6Fbaub3D3&#10;yln6tTorM8e4eOF1HnpkmctvXedcpkK/LwhCeOHK68wvVvEnHSZnbDb3LvCTP/JTBBWLXnefpWMV&#10;ZJIQGkWn0yTwC4jAGrHXCcq8/T2904JPSjkKpH576CWjzWgs69C57Gh7sT/ok/H8tLrqBCUVhtRe&#10;7dAqJYkjlGX9kVml3Cb1R8c52gQz3LZGSa+PBKFiEGmHCLEE44JJ7xgyTjtPLX8CIWxkqHBiyUQg&#10;KFYdNlstTszA3KxDpTrLMDnJ//g//QPae32GLRe3eC+ddptObZXJzCLCDXFzsLO/zeX1mGa/xSAO&#10;mZg5Rms/pNUIqVRnGfQ2CPstBp0Djp8+zfr2LrmgSH1zEzNdJbJDgtIi7SuKr7/SxHfqPPkxGDp8&#10;xTf2330TvnY3Y0X4GGOMMSbBxxhjjDH+SHBlZ3f55NTkDYBX67s/iV/kwoWbn3Vyx3jrrbfY2CdV&#10;VHh5VldXsYIs5dIMW+tb9Ltd6HYpT08jRAyOQ31/n0K5jI5Sz84kSdDJEDeKwBgK1SoHBwfoYRen&#10;WMT3fMJOh5mZGZTep9OW/PRP/zTt2g0W5gUZCgzjiIzl4NgJGo1tWdjYqRcigkKhgByV5ENOz/dS&#10;tWVK4ekj8vPOxHkpxbuqjsZe339cGfHbsqEf5OUuRErFxXE6PvdbLqdOnSJULsvLyzQbu1jG0Ol0&#10;MMaQyWfQWtPv9ymVoNlsM1HM0Wq1yFRKtHtgWRae5zE1laV7q87S0hIXb1zC73TwRIZut4uIHXq9&#10;Hp39OrlSkWK+iJTySOXteR7Ly2Ug5OraBg/MzhGGIdsHDufOnWN+foKLr/8i6511ZqemOHHiBK++&#10;+irCSQmT5cUVzp8/z/yxAkop+miSJMHzPDIZ8Dxo90LKgUOhnKoQFW9vu34bNaE1cRxjOS5hGKKF&#10;hzHQbkO1WmV3q0k+n8e0h+nmgQTbtun2W6ntS6jY3t5Olcxra9S7O5y9e47XX/0209MW7XYLz84g&#10;LYURgiRO1bWJgdXVdVrTy2xtbfHoo4/y7LcvU6vVqBSqdDq9dAJmWXS7XRoHdfL5fKqmDGOiKMLz&#10;bebn5+n3QcqE2OhRmJyh024j44RiMU+93mHoF3jm2TfZbtb51re+xdLKWT7+8Y9zbGqRD34wYHH+&#10;CV584Q2GIUdkxM7ODsN+qvze396hmMlRrVbpdrs89NBDPPvss/zYT38Ez4MsoEKFEqBsgRKpA425&#10;I9AuTEIslWFpaZZmDNVqwGOlu5ia/B8R2ubGpTU+8XSPydIEfvCXcSSsnJpkf2eXhcVJZmbAllOY&#10;0fGVKkVMCE5gj0IjR4mwQhxlJAgUShmk50GSgDR4uRxggwbPS8mVEDWK1Ew7DwTWKDxVUswXEUAu&#10;45MkoAA3kwGtCbJZEDYjy2zMUTaDRAFipKr+g9J54s76zW0tuRRyRHofMifc6Q2AUpJMkCEmxLd9&#10;FBoLwURpAgAXg5vNYCFwPJX64CvF5MzMiOSW+EoiUWk3gRB4nn3I3SPkbY95icRSEhEoMAYLSIgw&#10;SCZLk0QmYro8TQLkPMUQmJusoEidQMqZLApIYrCt1K1obm4yPXWj+5yDhdYRSipsodAmIZvJEiGw&#10;LIWXFRgNmWKWpB/jli0mnAk2Bl2mpqaYnHL5mZ/5GV595QbZbJZskCWJ0i4T2/dSv2St0Vpz6dIl&#10;rlx/g839W2gR8fLLL2OpgAceeITLl9aYn5/n9Rdf4r6VFdbWbnLXueP85E/+JJ///PsYOmnNyWay&#10;+CpB6xDXdUmSlLR0hINGA+pItXu0CS3Tu3YShsSjXIKFhXmmp6e5dOkS1WqVXreHUop22CWXy2FE&#10;knox2zbZbJbOsE+5XKY6UeX8+fOorMXdd5/m2eupLe8bb7zBX/zC5/jwUyskSWoukslkcIyk2+0S&#10;K80rr7zCg1MfpbWxwac++zm+8q+f4/jMGTY3N4lyEa1WWusWFhbo9noElkO5XCbIldnea4/uQYZG&#10;o8Hx48dZWFjg7nOTNBqQ9dN5SWISHCmxlUKZlASUow4ZrfXtzaHRGDDfdz38ycK/txf4Hfd5jSYe&#10;EckagdKj19MaVOrNntgO3eGQxJZ0wwEDJ0O9XueVly7y0vNXGLQF11+7Dto+CpZ89tlnObO0wu7u&#10;Lt1ul8Ar0Wx2qdVqHDt2jLcuvAyiweTMcc6cOcMDD9xNO2kxOZnHU2ArhQhhqlqgP9AoEhxXoMMI&#10;R6ojNfg7SXCtNa7r0uul9zzbTjeZD7+2222E6+I4zlHXi2Mp9vb2CBYWju7h0pHEUZR2sLmSJEmI&#10;R11chwrs/1Rz3t/vdQ+tzI34flGDOiT2hUhzFwRgqTTAYsT653K5o88JJEKm8/pwNIwqxTwesDuA&#10;44FHdwh/+2//VV5+cYP//X//Lu1Wi0q1ipedIkkSpqen6ff7BEHAzs4Oru9BHI+EPRVasSSKIiqV&#10;Cp1eDS+bZTAYHHX8lZaWUsGAECRJQnFujvX1a3j2Af/iX3yVVu0qf/OvfuFnr16/8bN333PPeKEx&#10;xhhjjEnwMcYYY4w/CpycmrxxUXP3QHLPGweTv7Tdhb//r9e4ufEWtjOF62RwXJeMr0jCOmKo0Z0m&#10;VtInF+Soa02fEAsHVBZEhlhniGWf9sEBdr6AlC6hZYMl6Q176EGHqZkKJC1a7fPMlGIGO/ssT2d4&#10;9KzHJ+61qfinyGpw9BDHJFgJ2MK6rQAUMQaNIvu26Eslv58+eVf/zJHy5M5F5p3kyu/BxozxXlo0&#10;jzwwGSkxEyQIgSJVDiVIpJDExGlHgBQkYUjPCriyA0lGsn7g4vU3CLt9hB5SqVSJykOmp6a4tVaj&#10;UwuxUbzxQo2F+TYWOYJKhmbcYpAU2N7t0j+wUGGCFgMi3SWbrbC+XufxJ++hUU8I45D3ve99XL58&#10;mZdefBG34POZz3yG1197hfvOnSG2z1M/WENJl1Mrc6z3El49f4njxx7izecv8sw3tjm7cpb+oE7i&#10;hDzzyjeRUuIIj1KlyuZejanpObqtJoNBF2VLKpUKfbqUXEPGaZBVWZw4R6fTJYq6lEpFhAWJjhAi&#10;QiIRSeqQIqWH7/rshTUGtkOdhJ6CW80uF2/dosoC3VrEQauOsgST1Xy64NY25eIMg46g1WpRb0Uk&#10;+LiWwTYtKsUuUxNw0AyxSDezlAItfMKhoO9L1NwCpYrk4rUbdPYclrKLBKaA4zhYvmF9Z5vQqpMr&#10;FVhZXuHi+Ru09jUri0ug9rh+87u0wj6F0k/Q7ETEokS379EZRJRKGQTwzLWYnX3Jaxcv8fLLb6BE&#10;m+bmOoW7ZviZH3uQe86exFXw4P3w1/7aR/nSb32br375m1humSj2OHvuXrqdA0Kzg1YlVuu3mJly&#10;6d464Ec//xGeODdLVYMtNZaTkMiU/hVIlDFkAIxFLB2MyqQknAFFRM6SDEREcRncwOLs0gTttsfE&#10;RBlMSmJks5DJSs7ke2SsACFAC4EckcDG0QgpR6zw27Y3Rl9dlEqJAyz19tomb3/rjGqn+r4J8DsK&#10;obpjaqzezlGpoymzBbi3SWMpAeftv1u8e7lVR3Va/t4T8neUejmi3W38d31e4d3q+x03EQX47/6i&#10;b3vj3p3Hpe78Nj2y3Lu8txy37Q2+7/XTKIvRJu7hGxsdx6jjIrX+SgNlixgwAiPSDYcoozGBRSxB&#10;x5IJy0faFomBiftcjs9VOD5/P63aHC+/9BYXL62ys11jmAhsyydq99i6tIccDji4vIGX8Tg7uUS3&#10;12Ln8gs0b1zh2MQDHD/W55EnsuRyj/LQ/WfJ5RQrSxCFYAmNg8bSQ7QCicFSIInwTPohxiJIa3iS&#10;1m1jFGEc0XccwiBDDYi9LEZDrd2CjsBOKlgqQViaTDZgr7aLExumyhW6vQbD4ZCTx0+wvb1N2AmZ&#10;mp7j7AP38Pqr16nX1/jo+x7gS7/xy3z0MyvMBz0m8wGtqEur16VXmOT5m7co3TNBO3eK3/7tA3Af&#10;4NarXbLBDI04JjM3Q1MPEUoxkRQQIsG1D6gWCuzuNNjYbSHVBMVymfW9N5g95lIo9pldiZhdAFdE&#10;RL2EjOthjRy8LJlytZZ00BqkOry3RaNxObKBMP57ai5i/sDTJP0DnqhvP8HcthEy4tDKbGT7Yd7O&#10;lh6652AsSMC4QyJCuqKPNppAZOhi8PM+jW6MtCx6GY+eDRuhT9+F18/3sEP4J3//ywRBwPnvbvDQ&#10;/U9yz6njXHtzg/5ujmOzp0kaZZqDIY7n04oj9m5dpFJeIHAzyGRI1tFUZx0++Ym7yJVbLM1oet2Y&#10;vBqSwyUcaAJH4hgQtiQahPjGJtSaetwnyOZIDCRY2EIwBEKdvtWoD56TxVbpz5r1mJmqYtCGXKHE&#10;9Z0a1ZmA3f2QTMaDBLILixwAUdwn54QIQqSVoBINscBKXCzhgQYt9b8Xaf0fnyXnXe8vt/9ZjTY5&#10;76itdz5Yy7RGyoR0Z1IjpcE2hpwwJLjYicBzYG8Qk7gWpUWY8X3efOkac+ce58UX3mB3o0mxMEWz&#10;OWTY1KAKZPNl6FsMu5p42GSYGSDlkKG2SEKLTqMJvsNOp0kcNsnkcthk2dvfRyhBt6tJjGbpzPu4&#10;cf5VfuPbdeKhw8JXY5ZX7uErPZ5d9PhJ3R5kOp3m0w/PTf298Yx+jDHGGJPgY4wxxhj/iXGtsTtp&#10;/AzX1xpfJTMx+d3vvkYSzGOMoTI9TfPA4Ps+yUATRRG2bZMkqeqiUqmkKpvIIooilGNjWRaItIUz&#10;GkSgFFKmCpzhoAWOQzQY4Hoexhj2dncxSZP33fcA5eJdfPJDp5ktQz4HrYMBuZKXeogbg5RpqOW7&#10;JEWNMcYPXqQbQ2KSI3XOME5tCrBSNXi3A7u7u5RFhcWZOSwbkjCiUTvgpZdeojyxQLVa5czJOY4f&#10;n8D3JK3OgEbSpNZrY6kCrVaLXk/gmlQlNBgMEEKwvLzMN77xDcrlMsVint/5nd9hamqKT33607z4&#10;xkusra1x6tQpHMehXq/zvvctsLvbo9EY4noO8/PzSJl6Vefzi9i2jWXn2Nhcpb6zzfHjx0kSQ6FQ&#10;YGN/j4fuu5/19Sv0ej0mqmW2t7cZDoe4buqzb9s2wkAQBGkXhbyttDImtQxROlVnCSlIkjSE0BI2&#10;cRQjROqb3G63OblQZG9vj36/z0SlgG3bbG9vE8cxQZCn1RqmyuHD104ShsMh+XweKdNj8FwPQ0yc&#10;JEjhUKvV2Lclu3t9drcVJ06c4OBmD1f0CBupAs7xPYIgwPc1yrZZW1tjeXmZ2laLVquFZcfcf//9&#10;XLj2ZXo9iKKIvb065UoJ13fY3osYhKnybn19nW9+8xkuX77M2dMzPPTkk3zgAw+lPuo+mBjaPTh5&#10;8iQf+pDFdHWF2AT86q/9LhcvXgTj0m30mJ+aIWuynD69Qrt9k8997mk8C5QaKdvMu49L8S7cqyPT&#10;c2S0JEbiOwpRKBAEWfKBzTCG4TAhcGBmpkKG1DYjjWEQ46iCP2b4/fyA/zD17s4NiGGUgFCpsthA&#10;HKec0vR0hYcffphkUOShB89iO+kYvLYKG+v7XL52iy9/+Wvcc/99JEnCS6++hFQax1Xce+9dfO7z&#10;f5ZjxxYwUYe7z85jDKwsQbOZNhZEkcbPpts+SijkKLz46M8dPs7pNWKO2riEEAx1zEGnx35i6HRC&#10;PNen1+vh6RyO45BzCkxOTvLG9Qvk83kWK1P0mqn6ulqtplYrccwLX/saf+N/+Du8fPlNlu86zksX&#10;vkm5YvHxj3+cahWcyCEmrROWZRGRqmc73dSj/199/esE+Tz7+/sUCkVurq8zpWbY69SZGXUL9Pt9&#10;jGUIgoAoatJuh8zMLqCUol6v86M/9Ukse4O5uTmCAGxjY0Uj5S+HSub0fB3uiRydR3Hn7tA4k+QH&#10;cevDeIi0JC7uKEyXkULXwfM8Gr0BPSy244RnX30Db36Ot966xpd+5aucXLwbx3GYXVjg+vXrxD2L&#10;hYUVXNflxo0bFHM5gmyOg919JiYmmJqaYmujQbvdprFdY2VlhaUTkscee4jpBdA6ZjJXZpAMiTR4&#10;niQcGBw3PWdKKaLhEMfzCFD0h32UcukNh2gEiUiDXl3H480336Lb6PLIQw9T29ml3+2hwxm+841v&#10;8cM//HGuXr1KaXKCfr+P6zo0232qVZ92u00hJ1Eo+nEf0w8p5vIQQxJFKM9K20+cP+4F9N3r3+G9&#10;UBuNq9KumyCwCAWUM5ArlFlZWWHx5Dzf/MazR51li4srbG+2aR+kWStIi06zCaRzGDVa03QODihO&#10;zTJQUC6X2Vw9wHVdwkHajWaSOA36ICSTyVCYnqboKXa3VnnxxRd5/Q1DZ+/Eox+7r/TLHz1WfIyC&#10;9+b4Yh5jjDHGJPgYY4wxxn9K8hsmNWTWosl/7GR4+stvtZBqyD//9QsIZ49OLUJNlUlCQ3uoGDTb&#10;qQ+lBuIBUavOsNOiNFHFwyHpxQhilBBgK4SSaGFjBwHDXoQwIEyIbwlsq41rh+yvrTE/qThWFfzN&#10;nzqHFAnzVcg64KOxShF2EuEJgTRgaTkqu/btFaOUYy78TzuJZH5vPuDQU1OnsjGElCjLo90bcOnK&#10;DWZOVSiWKjhhBmMEOzu7lHIFSqUJTp06Qxgp3njjDba31/lbf+txJislEDBteWzu75IpQtQLsRKf&#10;KIzwXJdBv080EOxvbzE3NcnExARBxsXEQ5SSrN28xu7aLT72kScYDvr02gdcv/gWjV2I2g3cyUny&#10;noByiVYTivmA4/c+xuXLl2m09hBRxMLMDLOTk+zV6wyGPbq9FteuXyZJmuzt77Hb2CCfz9PuHNDp&#10;drHre5R8D8fzEEKjLBttYAggLFI9lUGrtDU6HpHWAySW67O1vQq2jVPMYYKIhruBLCimRIk4jmk2&#10;GkRhiNBmpKg3+I6NbUmMhmyuyH7zgEh6DAUMCegCLR3hKIMxXfpBj0x5kkG7SRyWeeQDn+KNeJML&#10;313n3OQCrrKJoxqlrMeVjTdSK4LZY6jWHqLXplCcBcul11ZMTz3GW+fh+F2T1FuwWU9LRaRt/uk/&#10;/U0OmjW+851vMjdZoeoOCXSHv/Hf/WXuOzeNJ2F9a42ZyiQo0MGADz02zZMPL7Bf7zBfbSMsj3q9&#10;jmVL5ianUfYS584sc/NmlkoRwn4XW7gInWAhEGZEUOvUKmNEfWHpGMukxk1GCjwhSQRECgKlUVrj&#10;JSGR0QTGxjMxQzMk0AHSEkcTUX3Y+v/7FkQ5LhrvURL8D8cBHSpkDcYk6d+MHqlkwdYaoxRaCGID&#10;URRCaPAzLnOlImEypKZqWLaPEBbnMoKHHphgqEs89ZRNvlBkd3eXH/qhAp/4ZGrxU290ECL1/reS&#10;PIUAGp0+geVD0CGws7givXcLDNboGJWxUjtrI49qtpKHxG5qV5QISFBEUUgyiNCDGMJUGS1ChZ/J&#10;kstOMWhbbNc6bO+sYzlVhLTZrV0iioa4/gTrGwmZYpWFD36YrQhmTp7ky9/4TbYvfo+/+V/999x3&#10;rsqEgFLeotXqMpnPE0URuwdNLDdLvwGXXrvOzQvr6LZkt9Hh+MoshVKZiVKFnhlCHLE9bKa2GWg2&#10;2k26KqIw65KptojjA6R9kc9++q/Q7STMlMEyEa6R+PLQyzkajQE5yhwZbQ4YMfKNPpS9qtFpHtUR&#10;c8eOwh8pB6l/z7pi3lF3xDvIy0NbqEPOPxHv4DcP/c9HnV6S5G3st1bpExyyhLGmYCyIEpQtwRM0&#10;dcyb26skk3MkrsVAW+wPpuk+N+Tf/bOXEZs2b77yGssnjuO0NFOZCQrVIr1Gn5LtEQU+vWGX6/u7&#10;SFdgZ3xWr7/BIBzy6KOPEl+/yWd+7P0cW8hydh7yDvTqDSaKmTTYWSW0+jFWxmcz6uPZOQ5UjEHQ&#10;6HTwswVi5ZEAQ+3S6KSdWJYFF16s02oWIaqw9bLhyvkGtb0GJ5Yy3LieZ1t0OP8abByAmykwPQvK&#10;9rGzIO0c2oaOAWUViFWLiDxh3Mf3fKJkdE39Ma+fR575R1kSydHYkQiiQR8jbXzXwbJGKvsY2r2E&#10;Dz+wwrF7wfpz96CF5B/+w18jzIMtPSampkiMIperkBkYoqSTbjbTQ6ORGQusAQVVZFBr4ggHTysw&#10;SZr5ksDB9jaFmQUuXNgiSVyigUW/nmO4sEJtZ5eXL0iefe3mo+d/+H6zNAllu/HLT1aKPzW+K44x&#10;xhhjEnyMMcYY4z8yrsc6EyKXu73o2YODLp39HN/+9reZnFoEYGJiAifrEsmAro5TJXiSIIXBtxzi&#10;qI8yMOy2bwf3CI5UEiiZBvaM/A0JQ5xMFonBsyUHG9dZPjnLQV3yIz/yIzx4Os/sLIRDRberydgS&#10;IwxKKCxLILRGvlsg5WHr7JgEH+P3o/1kqkPUI5/sNE/KplQqsbFRZ39/n5NTFbLZLIiY2s4evU6H&#10;1dVV5uZPcM899xAO5ZFSr9vrkJR8lFLYdjr2Lcui1WqjVEKz2cSIDAfNA5aLJS5evMjB/janzp7F&#10;9306nQ5PfeQjvPDCC0xWKww6Taamp5mdhIZXJZdLbQt2dnYo5BeYmZnhu9/9LlNTU8RxzMTEBLOT&#10;FQaDwUiNHVGtVtne3ubBB0+lx+PbZDIZtF5gYSGDUoUjwi0MQ0BiWQpt9NtUmemldTtINIoi5Ihw&#10;MMbg+eB5Ht1ul24tYmXyGLu7uzSbTarVKr7j4joZdD71QB8Oh4RRSJCzaXe7JCah3wdlpSqtOI6R&#10;0mBZaqTENMzNzSFaLidPFrn2QuPIM11qGAxSpbnnefR6PXK5HFubB0xOTnPr1i0Wluc5f/4tpo95&#10;/Oqv/lseev9pzpw5zaVrN1DSoTgxw97eHijDgw8+yNatm0xOTPDkk09y9uw0zWbEenOTU8eWMCZB&#10;xxrHcSiWUhuCIFfk5ImPICwYDCDIQNRLQzanJuDkyQ9hDGQzGYyORl3+6WepzSib4E7fW3FIYGo0&#10;qZ1F6okscBwHJSQ4DlKbVIlvW9i2dTQJTRKOzo2Uf7Bi+E618Bh/hCSOMX8oQvx2OODvDcex0QIi&#10;A44AmU3tNg69eF3LpVqt4tk2wwQG0Yi5jBX33nsPrgenTi1w89ZO2jlioFTK4tnQ7MTkMhJHQrHo&#10;49ggVfYoHNeY+AeOrzsP/dCDXI5aU5IkQVmKXC4HWUWiNZ12msuQdWPCMKRWa1MoFDh58iT9QYMb&#10;N27geR6DQY+trS0yE4vs7e3x2Ac/wUsvvUSx4rOwsMAD9/wExWKRnZ0dTi4tkyRpPbOQ6FGdiaKD&#10;VBV/7RpnzpzhlYNV8nk/rU9RxM2bN2lErVRh3GhQrVaR9pCdnR2k8KhUKmxvbx+phldWoNc9jlIQ&#10;RzHJyOJBHAng9ZEHuJIKc6gG12+nkQ8LxpFIHP7Uz38MhkhHONJO1fxCII1hOOo47HQ6TE1Nsass&#10;nvneBV558xYvPneZbi1maXGZ8lyG3Y1dhnGE67rp3BUoFArEcUwYh4RRSL/fJ+dnj8ZAq9lkZmaG&#10;eq3Ak0/exUQx9cCPo3TsC6UQSYKQkl6vRyETkCQJHdUhNqCNSYN549Q6qDuI6bZjrt/aYO3WLsbY&#10;PPfsqwhstm7tkQlyZN0sw37Mxs1bvPLyy6xevY6Nxfr6OpXpIolpc/bcIuGgxkMPnmJqMsAhZHG+&#10;StbziHQ0ut4MnU5MoWD/vnXpvZyPY4z5fW9gh3MZyajzLUnvmXEcc+7cObJT8PTTp+mH8Nxz94NT&#10;YfW7l5lZWmB79wDby6VB35aLMRGHmznZbJZer0eiHNq1GriGer1Ovxdy970P8Nalq8wsLVFv75J0&#10;uwjfJ5PJECwtAbB56xaba2+SyQo+/OQK95/OU3aK/2R8RxxjjDHGJPgYY4wxxn9EXDN6MhRyuaXk&#10;Zzuan21Jm199rs5GI+alCy75mqA7mEd2yvS6CYkRECZ0nAihPDQhzaiLaTfxMjnsYpZWu4EvHByR&#10;Lgyk4wHpQsKSGdAxljSUnQH1nRsot0tBrPHRe6cw903yhY/lmbcMw1adaqlE5HTxJWBCOo06xWIp&#10;9XxEAc7o+3ShrAFpxud1jHcQ3m9jF2+HPqU5dgqUIRyECN9icnaOgzXB7MIi3WaP1zffxLIsMo7H&#10;+5/4IBcuXGBr+yazcxPML0zjByl5WyplWe21KOQqeDagBUrZDDsDCgUXx7JBuWRm89R2tpmaKJP1&#10;LTqNOiYaEPX7vPTsd/gzf+ZpKtUiN6+dB5Nnbysm7G8TtRxK1QqViQLtDgyHA1zH5qC2x+LsDFG/&#10;w/bWBpOTk6NgKIPnOaw1Dtjd3WZvf5NQJywdm6MftilPQq8LlmtS70yZIFWcqgpH4bBapOpRZQYj&#10;8kzgOJJ2TyFxODZzjGZo0xyAnwmwHUU9ruH4IMWQKO6R8ydxlEWv20Inim6rhZ2xiaJ+6ldtuSTG&#10;Z7sOlSroROI5BbrGIIhpWSExNt1Yk83C9s4BmzsHLJ04xn6zwbDRZmYmx82dTWZmV4jjmJuXbzBZ&#10;nSUadiiXK7RbcPbuJ9mubXLhisWrF5/lgQd77O3tcWvtOrZSXH7rJbxCRKXs8pknH+Zn/y9/gSAD&#10;w74h7u9z79I0wnTY3dxidnYWIZp4iUFJF+P2cZ0Muwc1PMchL21CNyTrJgxbQwr5LDsbmyzMLSCl&#10;IY5A6TTiSwhn5Ht8SGAJMINUuSsUSqeBbtJIrEMbGWPISIm0JEkSHQ3wNATNQYuRZ7dKF/mHpOJR&#10;yNqdCk1jRsq5MfP9XifE/8DEuDZHle/2IzVGC9KEBIU0oOP0cZaVjpPEQBjFCKuF0jE6lPjKw5Ya&#10;18kAip4bYts2UgimzlWRArQe4kqXQdIjk5E4QhPHIXnHRqNRVkKr3cLzHGyZWgcoYyOF/bbqfETk&#10;JhprZBxvRLrRo1WMJS2y0kYmgpZJiJKEnGtTKORRUiGyDmRsgswEgeOgwiZRv0PeT0mrKJPj1MnT&#10;vLz1FtMr0+wfXGaw8yYnpxd4+t4CSkTkkh69bkylmGfQ7eNqTSaXIY4dShZ843ee48MPf45wP4Zs&#10;FqTP9PQS3V6Tsl+kWCyy19gnM1kmHCqGvV0sK6bT2+PWzRd45NGnOEYRlcBUuY9rwLYNKo4wJkk3&#10;sKTmyBQl9aZK6zICkkNf/9uK1ztdUt4bGgD9B74jH77FO5+lRt73wtzxj3c6wYjbqQDpm5Ug4tGc&#10;MEETp1Z5saEgfRik/2SMRcvAhvSoRR7rPbi8G9DqzRN2E3KRRf3ykJ3NDZ58/P28cf4tVhaWuHLh&#10;Agf7Wzz+6MNcv36dRn2X8tIcJ+dO8tqN8xRlwrknTvDtZ77OwjmbZq9HttCjlAuQCeTtMFUlhz0s&#10;nW66+zmfHoKdSGF5OdoahhIGHWjegJdf2uHGrRu0myE7OzVuXNvEcXyGA8O995yjUkxrer87pN/v&#10;06nHTE09znZNYPsBzWaTXHPIzdUbXNlKOP/mszzxgRZnTy0xM1XlIx9wyGYg70EU15gr+4h8jLZs&#10;pP7+GnRnUOd7vVZG5vY4UQaQCqENwmiUNuQsG8dxCE1EqAUyjCj7Pouey16ni476RMMdsmT57/4P&#10;j9McBNTX3qI03Wdr9SbtVkKExs0EJHFMfzDEcRxQFuXpeay2TeIbpIpSe5k4xNYK0xsy7A/IegUW&#10;71rm+s1b7F2pI4slwoHFuYd/hIP6FluNa/zffuHr/NMvevwff/wjX3kuH/K+M5mP3m3z1fEdcYwx&#10;xhiT4GOMMcYY/4EYDAb3NCP3K41Qsd2CvUaX73znO7SSWexcjlajQVCaAGBycpJYS/pxiJEmVY4K&#10;MP0+Tj7Pwuw8u3vbtNo9HNfBUi46TEi0RsfxSBkr0YaRknxIGIY88NgDKL3AU089yeQ0BAG4QlBw&#10;ywzNkCgM0XGEbytKpRI60UhzuDoyR4rJNGJrLAQf4w+2WJJCpkSv0djSxvcV9URTr9dZXW3jui7V&#10;+SpqSpPJZLjw+ps888wzFAoFpJRUq1Uee+wktk3qax24ZIIMN3d2EXqSMAwpFotc7ZxnZqbEcDik&#10;0+uRKbhHi8pisYjneeTzWRqNBhNUuHXrFq+9/hLVcoZPfepTGGNYWVkAoB8Zcrkc/QHcuHGDavUD&#10;bGxs0O/3EUlCFEU0Gg0ymQyWlXrnz8/PE8cxU1NTWJ7LQX2Xzc1N2m3Y292mdCwD0h75gUviKMEI&#10;NVJU3VaCv5OQS0i7PHq9iEFoU6lUuHV1l1wuR7vdptfr4fs+/X6f/dY+UthYKu0gUVrR7/eZCip0&#10;+gmDcMDOzh5xkqVQshBZG9cWdOLUR91g2N3dpRtO8yu/8iv097I8sLJCo99E2zZBENDpKXZ2dgiC&#10;gJWVFQb9mGvXrvPxT/5Z3rxwnSiKmJubY7exyfb2Ns8916derzMMu5w6cYInPvhBXn3rm3zta3+f&#10;gxsaKaFe1+QyksnJSYRI2N7aZqpaRQpJsVhE4nDQaBILQ8bLMlWp0Op2SXT62djSIR6ESCS+7xPG&#10;Ia6yEOIH2I/cSW4eWjsBQpuRV/BtFVsaEPd27+gj9b74/pcDjjzwb5OkY/xJgxDiBycTHl7H+va1&#10;HMcxSTzq3jIGrTUZ10UIgSU9wCLR6SbYIBlgWQ7dbhfLsgjjiCAIGA4GDBiQDYIj6v0wd6Hf71MI&#10;fHzfx7OclKQ83JDBIEYeHoelxZhUyatUahGktR4di0WMJIkTIN1gn5jIsLi4CMIliQUTExNsb2/T&#10;7UApsHC1Zjgcwqi7pGOalBcWeOKJD/DFL/46jz20xMc+/35OTwuKRXDEBMJohHKPrITiOMYABwcH&#10;9MRUWvuShHK5jCc9kiRhZ2cHZRm6o3yDIAiI45h+v4/v+whhGAwGIARnzpxhYekukkSn7yka4No2&#10;aXjfIblt3nbN3rnxcUiA/15l40/GTfoP/9SYODXyMofKCNB9g5UR7O01CCaLrDVCXnlzla997dvs&#10;3OoR1RymrCrzpQoLs8u8/vrrBLks9XqdSqXCsfm08yoIAk6ePMnqwS6N1h65XI5ms0lys8fk9DQf&#10;/egkD931M8xUA0RE2hUWxigpGbaauPk8yrLoNVooz2d7exu7F7HbTRgKwRuvbtBbt3j+udfY2d8h&#10;l6kwGMQ4jsP09DTtVp9arYaNQ6PRYKY6ie/77Dd2sK3U5i1GUKlUEDI58sKvVqvs7OxQ39/g+PIS&#10;Ku4T+G0+/bFHSJKE9qBNxvWIdYxtbhPe79xwE38MBtj3Wee/Y/6iVDq/SbtNRt1VQD9Ks42EbTE7&#10;M4vEoTIDF67Dk08+SXFmhcvXuyjfp9usE+qEXC6HUgrHcYiiiJ2dHaacafL5PNvbNzlx8iRGpBkz&#10;S8vLrG6sgYlRSqXdIf0o9ZO/co23mvvkSz6ZfB5haba31/mt3/otTs+5THoP/novK/7u+2aqf3d8&#10;lxtjjDHGJPgYY4wxxh8Sz+wOf2mrLX/y+naH1f2QC6tNVndqrLcnYOiTr84QN5pYVp5WrYEO1RGx&#10;1eu2kI5DkPWIEbjSolar0dw7AKkwrsRYBkvZmFBiYo1INCRdgqTJTFmzef0lpuw6f/XHfhSbOved&#10;BakiLKNJam38iQniTpdSLos2KbnnlUpooUmExOjUL1cg0UbcsWj845/rM8Z/IBF0uID+Aes1rfWI&#10;+IVYGxIDxpIoBZGGvb02/UHE9c1b9A+anDt3DqSiWCwzOVmm2zvgyvUXOH36DFDGcy1W19cJ5ufp&#10;tPupU6txyQRFSsVJHNsnCjU6iRkOIuq1BnMz80Rxj6uXr+AFLlNTU3QHHRaXZrnrrhW+9Y3fZPVK&#10;m+n8I1ga1tc3qSzM8uWvfJVHnngaIwUXL13hscce4/VXvku5kGFhbomNjQ1ylRyOHXDzyi2W5uZ5&#10;68LzzMxO4pmI+fk5Il3FtiHIuAipR4yDBCNRyuCMktiUsVMtqU4lhkkc0Y9C8m6eBJs4ASeMmM7D&#10;sbkJ9rfXsZlgv9VimEDJLRDHDlpoKqUpkhiUHGAECN3HURO41hSDSHPt6gCdVJmcAm3DWi2i2xME&#10;2TIHO/CVX7vKxubLtFabzE+V2a2/yurmFUSisQeLVI5VuHipiRP46GyeXthn5Z6H+Ldf/iorx0/T&#10;7Q3oDFs4juH+M2eJwzpzBUESCd54+Yt85lNP8T//n3+CYAheqUfVz7LZrjHhVBFoOq0Wx2fSzYid&#10;zU3yuRKWq6gEGaRj0+93sW2L6YzPQWMrDfs0CXYQMGh3mC5XGQ5DlHJRaIxUo4X6aLPhcGNPCCI1&#10;8ktGIhBoqY/at402GK1JkhgtBEmSpF6nUhKbGGMMauSFKkX6/DuVfL/PlTMuHu8VIvs/BFK9zVvk&#10;cENL3uGpIQDHsnGURRzHoz0XBSiEdhl0QNvp5ljBySEMJD2N70tclUUKsHwPKWAgCmnga8TIVqqP&#10;hYUlLCQRljEIFMpowjANmxQiAaExh37O8vbGm9JmRIJqtNRokaqiFQbHgG8JFss2jgsrCwE31nfZ&#10;rW8hvCKhgMWJu2jt1rhxq86Z4ydp1uv0+33OPHGO7foG0XaNex+FF7778/xvf+cXKA40tEO0NERR&#10;n2wxS7NZo5TJgePRBCZnF2l2FQqXxnqDvF1ie7dJuTJLmMRkbZus5xH3eqjQ0Ku1IJEU8yWSuIsl&#10;hyxM2tx7YoL77qlQ8kM8kxBGIcKWgAYVEet4VIddYqORUhGFGqUEwoBUAjPaGBAiHhF7ZkSep8yf&#10;+COfAR160st3ZSjFqM69s9yoo6d33rasFsaAUXdcG++iJD/6XZJAGGIdo0htTHAsBhnBhoSvXx8g&#10;gTdfa/D1X79A96LNMecEu3sHTMxNEHYVX/zqv+Oeh9/HXrfD4uwUGzevIvdruKU8pWqR9domjV4d&#10;MeHTbe+QLcOTH3iQrY2LTLgwvWgj44jd3W2CuWl6JkztMyoVYnwOooj9uARNh9UbHo5fYGcvxBDw&#10;z//Xf8O0U6VRhyQqI0sTiO6AouWxIFbYGezQ3muRy3n4TcOwt89EKUe/P2BhcYY4jrm4v8tUdYL1&#10;jRZxnKEfZplefJhmp8763h4EGVZ3NvC9Go888QjF/CSN7g6+l6CEgiR4VwL8j83+iTya0dwej8Yc&#10;/V0nCXEYpR0wWmPbgjAc0NjfpzxVpderU1AClIOlPU5PGRZ/YoX6AF5/7oDd7i69TgPl5nGcSbS2&#10;QAQoO4tph8SWi+u60DJIK0dCwsbFFymsLKAEFEoldtZuUZ2cwXMkMg6ZX1lka2ON9kEXFbQoFkv0&#10;VZbvvXTA994YMHnfZObWd17+n//rn6kuB/DcA4JfGN8pxxhjjPcS1N/5O39n/CmMMcYY73n89vOv&#10;/+rSyQW+/PVXeOHVCzz/8nnsIEuvb3CDKsNh6l0bhzHFYmnkixmlSqd8Ft/3adT2sN1Uidlut8kV&#10;Cgx7fQadNlGSYFkeQtgoZaV+oHqIbYa4VshP/fgP8Rd+5oeYqSpOHs+SkRCTEAiXQhCgtcZxLAwJ&#10;lkiVlLcJHYkQCiEVgtRH81A4KcU45u1PPUYt5O9kww8Du4RSDGONFhpbKjQQJoYeguvrHcqTp/m3&#10;/+o3KeerLM7MobXGc1z2d3cplQpcunyBT3zyI0xPOdx/bwVbCXzfJ1KKTKlMs6H4zV//DjurAxyh&#10;iKIenucRa4nl2BhSD+5ER4RhiB+k3pCDcMDc3AxxNAQzZGHO5ZMfP0sYpv7itufgZrKEOsM3v36R&#10;jLfE6uoqmcCmVMyzt7MDwLHjx+m0exzs1pmenCKXd2g0Dnj4kYfZ3d1hEO7y5378w0xWXCwhsIWV&#10;cjCHqsNDxfDILFMYCSoNeBqEIdJ2CYViEEOtNcDLOTzzzAVOn36ItZs1ludW6DY7dDptPNujUCjQ&#10;aXVZX9sgk8kQRiG9Xodh3MN2Etq9A3r9OpOTFeYX8iQCtBZIZfHqa9fY2W3x8//vXyCXm2B6aokk&#10;NHziz3ycxx55hG9/6xlsx6LX6zE7N8fGxiadeh/PzeC4LjPTswyGqe+p7aZM3dWrb2H0gPX1mzz5&#10;xPv4qZ/8Mb7wU5/loYeX8VzI+g46MQSZAClMml3guiRJjBSCbCaD7fpp/ZFpB4pSCqVSHYTvOSQ6&#10;wZYWQgo81wMMSlkIoQCR1i8Ox+kd0m0hQGhSN/C32/eIdxClR39G9jVCSixhpRY/h485HPuj36G1&#10;RryTfXpHMt3YE/xPQAEUt8fO7bM7Gl9KjYhU+fbxdaQ2FjiugxASy0pzD6IIPD8dV3JUDqIo5dot&#10;K/0qZap8VWq00UiqMFdqVE8wWJY9ulfL0e9Uo3Eqb4/nUf1OdAIy9cSPSQCJpXza3S7ZXEC/D1ev&#10;H1Aoz7Gz32Vjp8bczAqt/S7JMGSqUsWWisrEBK7r8taNixy/a4XvvPh1Tpxe4Ec/8zRnj01RUIJS&#10;RiEQeJ5DGIdpvR6G2JbLPnBtrc7qWoOvf+UF5ksrrK3u8/Ajj3Hx4kX8wGHl2BK9XpP19XWm5uYw&#10;xhD4PrYlabfqQJ9i0eKv/tWPksuC5ymUSFBS4Iw2ZIUw9Ho9pFAoNfKzVja97gDLstAjX/TbGxz6&#10;7ef48PO7TSf/Ed6A31ZYjgjwd+z2/IDnh99PqHOnIv73LlBaROlmoJagJTdvrZGtFLm23+bGboPL&#10;q7v8y1/6IvvbHeYry7i4lAsVhsMQW9oExSLWKCEyiSIeefB+fvdLv8HsTJWJiRK7tT1iEnKTJW7e&#10;vEJn2OCv/Td/mSc+8DCLM4KcYzHodikVi0gMRqcbP4nWNHsdXD/Lb/721zhx5ji/+Mu/xZWrG/zq&#10;r/0mL730OnEkyKoMjhPgui6O4xH4GSzLIRymthsTExPs7+6xevM6Dz34AG++8RonTx7HsiWXLl2i&#10;Phxw7NgyrXafJEkI8i69foveoMv09DQ7W7tEw5DXX32GRx64h2tXn+fcqUUsK0n907XztvvLnfeP&#10;Pw7Qo3ul4HAKaG6HpYt0E8ly3dt1SAqUUmSz2TQk3VbYloOUNka5aMtCC+jHkM0f4/Gn7ma3BkZY&#10;bO3WKZWmcNwcrVYPI1xydoat9XUy1Ql6vQ6D4YDBYECuXMQYQ6tew/Y8wjDtpNnb3U9V6Umcrnv8&#10;JO2ctR3K1SquK3juuW+TDPe49/SpB29eeeOzmXL51yq2tTu+140xxhjvFYyV4GOMMcZ7Ftchc2M7&#10;+mp52v6FfvYBnr8MX3+uSyvMQRSwtxuk/omepJDJECchw+GQmD6tVo+416WnYgQKKW1ELLEjB4cM&#10;nisRlk1+Mg35i/oD8hmX2vVLSMcwXZBkvA4LVcXJOZcfetTh7HHIygQfjY4jssKglAbtYaEwIl3M&#10;xYdKJ8BIky79jrwgwXDooZn+Z40VjX+68fsFI6GwLIg1xCK1bTRKIAU8/9JrSN+AUGQyGZRMVXWu&#10;73JsaYW9vV1yeZ9SRXH3fceIDfhC0+7UcctT9LuSWID0PHphwvzEJGH/AG0kQSZga38XZVnkCyXy&#10;hYBsPofjeWgTsrW7Q6laIIk6HJubYHE2oNeGMOySy+WISEXZ9S4MtaRQnUT5Ad2DHeLEIp8rY4yh&#10;tt8kjg3VyjRRqLFUQKk4wc52Dd/3sTsutk0aDJoYUGBb8ijMEx2NyCgHRGphJDUIJ8B3AjpD6PdA&#10;OaC0hRjAg/ev8MXf+A6W7XBz+xpDK6YT9nBCn4A80nKYmZkBoFwoEg46eHZApVhJN9ZUwFd+5znm&#10;pufpOgmzs4pOG37pl15ib30Lp+ezf/4VHnrkLA9/6CT33x/RH4R84T8/w/m3Nnj15de5596fpter&#10;E8dDevoGw06ejOeTzUtM3CWJDoj6NU5ODXnyAw9QrZ7k6Q89RHUyy+wko0DQBG1Sn20hxJEaG21Q&#10;wgZjp7VHizs2XEblKDkcYS42LiYZZVwKfURamUM1roiPuBwzqmMp0WMYYgM28SH1I0i9TQ/rnhrV&#10;wtHrGg6PQZMACj0KxNSjw5NvI89vWw2M6+SfcCp85Cc9OuGHIalGg5Jokypl1eH4PNw8HP310Hnj&#10;kOjGpC+hjQaT1gwhUr/6dOjK9BoQNpawjx5PEqfjTiSj36FHQzAe/RldD0ejMr0OpCWI0MREKARG&#10;h+ioRUZJPDK4RcmnP3Y3zaHF5s55tNMh462TV1mSbpZkCLv7e/S9LI7jkAsi9PAyD52x+As/fhen&#10;yzZzmZhMPyQMFcOhIZ/3EFZMYjRCAVaMEhLPV1SqAbm8h+8ppqdLrN66gmVrcpksjXqNanmCTrNF&#10;t9FN7eIsizgJ2d+9ycefPsPy8iw5BwIL/CQmCVN/dWHAGEWsh2QyedomIUTTiQYUHZ+hAteS6JFv&#10;u9bJyK5idP6UODrj4j0gATBHhHUaGn1Yw26blo/+Qet3eLnotONI2CQkWIfvRQiMSFBIwmgISHQi&#10;ECrtPFC2DVj0un0KhYB6rU2pVCKxYL+xS+70Mb5ybYf+9BSvXl3j2197E1pzrAyzZDcNJddlb2+P&#10;XMFnkLTRTsxur4ZOYKY4wyvXL/H0j38e34p5/sVnKFezBEYy7G7ymU88SLWieHRZ0O82kA1BoZgh&#10;n/PoG0MoXOpKMUwsNnYblAplRBcO4pN85Ssx3/iNLeZn8yw4jzHoJNiOjZvvkSQJUSiRo+ur1e3R&#10;b/fSe5JSLM0dY2XpGNFgiGU5GAO3VtcpFSeYDnxqV64yVcjRVoadjWf5xOef5qvPfoXSioc/tcxL&#10;L73E1In7+f/+4vO8714fnqrgu4N03n0YHCnlH7CD6L0y7ROj7ZLUaunOW1z6nkZ1Tdmg0zoj4Ch0&#10;VgiDZUDhjzJjBkjdxjIJvorJFmxmHs0ykOD+yBJv3djh1/7tdZqt83SHRe6974NcvrBN6MTYlYDp&#10;xUU6nQ5JFDKxskKtvosrLQqlCs2dPYrlInlpUW/VmZue4vreHoHj0N9NqFbL7OzXaOcNcysnONiw&#10;eOPWgL/1v77I4/csMbviPnvrgBsnp3hM97qZ4/nMmBAfY4wxxiT4GGOMMca7odXqfHZ1dfvRjf25&#10;R7/xjWdpDgI2NzepzB8nKrsMtSFTLdPeOsBxHPqDHnG7zdBW+LkcfrmMSDRKWriuT7PZJIoi+v0+&#10;7W4bnwxJkqAHA9wgIAxDFk+epHmwxcmTs6yef56/8lc+T8mFc0tpwey0OsQqwbcdlCV/n8WVeftX&#10;o488g83bTCTH5M4YP2AMjVruo8RgK8FQQ6ITpKUYxqmCsV6rEZTLdLtdsrnU19pC4I7Gp23bzM3N&#10;kc+7SAlRkiq9DGDbCq0hn8+zE0W4rku/k+A4Do7tc+7cOdqdtN17c3OTtfWbBNksjz72EJ/+9KeJ&#10;4j5bG9c5deoUZ85kUQo8zyNwBFthiFKK9fUDut0ukyWP3d1dhsMhdqnAwcEemUyGZrOJ72cpjDoz&#10;bDc9nlarRXkik7Zmy1QZKuXI/1OnaWRipEYWUkI8slGwU4I3+f+x99/hkmVpeSf6W2v78BHH+5Pe&#10;l/ddbaotTSNgGujbjQQCCYTmwhVIV5fRoHtn9IfQzNxHz71oNBdGA0hieNSAMA1N0472rrq8y8qs&#10;dCfzZB5vwptt17p/7Dgnz8nK6mpLAx1vPaciI2LHjh17r73Wt971fu+XgDSh3fZxCi4Xr9dp92Ii&#10;BB/5yEcIwwJCOBiGwQMP3MPq9SVELFlbWseRLqV8sX+8PplMhgMHDtBorXDx4kU6vTJu1uB3fueD&#10;TJ2eZXl5masLm2gt2djY4MiRI5w8MsZP/8MfZmYeul2IE/j5n/+7nHu5w6/9f36Tbre76/XZbDYJ&#10;2z1MISmWsuQ8SRz2+Ad//yfJZwUP3DeP48DcNHR70O36IBSua+768KY9ibhdI7pZle7bMGm/2V+J&#10;3f/rW0xxb09EiNs+3yE9xUDSPejvbrVFAeQedWf62u1NpV+r+by63e5svGdhaN8/9o/b3+jwvLO4&#10;LaVESonjZNBKkCRw4sQoPQ2PPPII9xom/9u/+y8UjQkqmTxSSiYmJlBBgmVZlOwSFy6cY+5UNu2/&#10;rdTr3HEcer0ehUIuJW1NiRSSRKSKTMy0BkCkHVorK0TDEZ1ODy0VR48e5fLF88xOjdPpNBkbG6Pe&#10;DdK6DFLiWVlurCgeffRRHn54os8D7ycZlUowDROlJTExWqdjyk72WyaTodvtphYLgj1FCvdfk5s+&#10;69/tNneT75Z9p5edN5Tqe5/ve4Pd2i6ib+u0N4tFo5FIlFapojrRqaWOQaqQB7ROs7EgrTljSAOl&#10;FSMjI9wIe0A6Znz4wx8m6eVx9AilUon2jS3OLyxx9OhR1oIW5y69wsOPPcbFi1c4ceIk4+PjrC4t&#10;srCwgGukmVvj4+OEUYuzl1/gPT/4RnLZEMOASqUMSZ0wShc3ut0uG40typNT9MJ0DD5/foWvPn6W&#10;c2eXmBw6ShRFNJtNZiZnWKqvY1kWrVaLXq+HFBa2lcGzTbLZLEEvIo7jtOZGoUtlqEi9UU39v4Wg&#10;UChw7do17nvwAVZWVigWi/z4e9/NUu0BHnhsirf/0MP4EVQ3YXJykqJl8aWP/AXLyyb1egfh1xgf&#10;HvlrsZDyLY+te7KabmvtssdGaG9Hp/cUFRIIDGlgIrCRJJgk2mBpvc3BgxXcSoXJuRNcWYLf+LU/&#10;4Pkvf5mpQ/dRLpU4+1KVK+fOURwdpdWoMzc3h2nB+sI1Rg8dQAURpVKJ5WvXodMBSGseKcXpO4/z&#10;xBe/yOTJY8weO8hTLz5LoVCgUhpje/VlPvnJCxwae3f24dOTp7WGAQE+wAAD/HXAgAQfYIAB/trg&#10;Qqt5WnqFTlfzUCwY3dC5X3lxOctGvclHv7hNNmei1CxxMkHYbqN6AWEYgTBoN1qUR8s0REwS+lie&#10;SavVIuPlUVoQRD4YBsqy6MYxCAMtBGG7zfD4KNXVZSqVmBsXn2J+RHB6yucnHruDe2bB0gHZOMYy&#10;NXYhVdrqUINvpPnUZrLvd0jkzbiVVBWZBqtJOjnWO4FuP9gVA1fw72kIte+p2m1HmkSr/uJJamMR&#10;JRBECpRBrEGaDvVah3y+iPSh1wsAk3qtQcaSDJcrbGy/Qq4g2Npe4vDcNDJRuLaJD1gC/Bi8fAHL&#10;61Jvt2n2OmRLBZAWYRCzvLaK67qMjY8xNjnKVnWbq4vXuL6+zNbWGtmswej4W5ifz5DPQL0W0RWS&#10;UMW0uj2ypUm6cczi0hp+N0r9Y4OEwFeYhkI7JlprbNulVW3SC9oUChnanR7T09MYwkLHEMsYCyNV&#10;dyYKrQUqScAQ+IGPYTsIDLpxiLRtAjSvLF9heuowV9bALZZ47qsvcmN1hZeeX+T4mXfilbJcvnyZ&#10;p893iNsxM+MH8fJZLOGgDHAcG8e1iKIe58++Qhi3ODx7HMtRLFw+z7IMeWX5Kl4+x2a1md73UZu3&#10;PnCMiUzCoQLkNZRsRTsJaTa6PHpXhcw/eTfb600aDQtlp4V7t9e6JEFIseAxXM5giCLv+4E5wjBg&#10;cgxa7TYGLp7dSxWtZDGkQNHbzSxRfUpACRNUv4+RfZpaJ7dtbwLr9mT17mQ76ZM78uZzbaTKbm30&#10;Vd9i36c1IF81Z7/F9qBvb6GIX5ciuB1pNcDfEuJ757Gvvk1uWVDZXSS5rWuFRovbt+ubzUfv9qhp&#10;e9uxUeo7d6v97VILs/818pYjNG55nmZ0Gbs68T5ZLMyUkNIKU0kcNF2/hk5AWhlyrssjDwwxNTeG&#10;aj5EoxaytbzF4tUa7apPpTxKkiTUN8/y3/7cf0Ox5HMsA0mzhWO4GJksnucQS0ikRpDasClLow1w&#10;iLFlm8lJh/veeie11RvMHT3OVz/3HKWcxLE1VxevMDYzTJLEVNsdisUiylDkCw6h2eTIXRMY2Q52&#10;LotNBwuZnngFpunS7oTYXpFmr4vOZIhkgoGBr0DHCdJ0sUyDbgyGNDG0QiExFGDIPmUnb79o910m&#10;w29yqiL1nRc7b8pdkjst+CkIohAtsyitEYZAKYUhdL9oc4RlWVim2NdqdsZ40xJ0eyE6U2QNWF3f&#10;Jjc0xNV1zdIaXH1qm/rLktNHjyNaMY5KqIc9ItFBOBGd6jbf97Y3srqxiKcbdKsrfPKJr3DmzjuI&#10;ooRQJxy7+w4Wls9z5cozjA8bPHznBHNTOcaKEKsuebNEtbVF2XKRbhkZl2krOHsZzl/a5PzLSzzz&#10;+A2qq13qE20qxdMoX9Bp+rTaDRCKlm4ihCCKYjzTINEWhunQEzFHTh5hfX2dxa111v11dBRgu5rP&#10;PvkZcqU8mTw44iLveOsoMU3e8his9GJ6LHBi5iBrYYeALIeOH+Jzf/4MW1WHlesSS2QZyWbTW15E&#10;f6P7P2tXJKNv9jt7eH2ld1K3bhkH+xpyoWW/eQosrTAJyQA5YnydkC0nKAfiapWry0vMZid56P4C&#10;hdI4n/z4f6V14BjlkQLS8NjevA5CsFlbptcOqIxNU9vw8ewhNpfquEae8WNjNLYaNOstAj+h4S/i&#10;Vg6wcvkqqytLVIZLmD5cf7lKUvcYPfgG/vhjbX7/Tz7KP/lH39++5zi/V3b57XZ1860PTY38y8EI&#10;OMAAAwxI8AEGGOB7GrZtX13frrZbscF2E3qywMc+9jESY4Q4jhkeHkaRFp00DQftuliWRdAI0LaN&#10;7/vYtk0oUw9jgE6zievl8HshGEaqKjUMKpUKVsZGa41lWRQKBVYvPcFj73gLdrTKm9/8Zu4/ZuFo&#10;sHFo1Wu4jsTO5NNA1TDS4kdSssdXYP/cW9xS5E3sn8MLkRaDG+B7nATanfzwKpXPjlLYMCRBrIhj&#10;TRzH9HoBoZ2j2+2ytdUjiiJsZZDNZ2k0WhQKBbK2AYTEcZx6dFsWSoEpBFEU0YrbtDsZGo2AIAgo&#10;lUq0tuspXSQl27UaSikKhQKe56G1ZmNjg67fo1jKUiwWOXnyKM8++xWee+45hG9S/oH7Ga5k8f2E&#10;brdLEASMj6dtvNPpcGB2lur6jVTlXanQarUolgt0Oh3idvrboyhKFY1At9sljuM0jdxIwDCQQiJN&#10;M10m6J87y7JI+uo8wzDwdYSv4rQ/COGll85z950n+MQnPoG0LfL5PEIISqUSU1NTrK/WiYMY3/cJ&#10;w5BCqYRQmmw2y9Lyde644yRu1mPxxkUWFhbI5k3uvfdeLl95mfX2JoZjU9/a4gM/8RMMWQY/+M67&#10;mSlAPp+uk0kpyWdcwkBRKMC73nGMRi31KZaZ1Je4ug5JAMUC5DwwBDgmGIaH1qmPN4Bt2GkuiRYo&#10;zW2Vqjv9zU0V5h512atUZt/ddn/ra+J1iKpB4szfTgjE7mLO3syC3XaiX6P57mYS3P51+RoZDPvu&#10;lf0Hsm9/+jVuEH2bA0ozvW7+W0pJFEW4rospXWpBhAJmZsYwLfjAB97Nxhps3OjQagiijqZUzGLb&#10;cGPzBu/78RmUBlOAl8uRETbdbpdMJkMzSOOdlOTXGIZBlETEfcW2BoaGhpAdweLiIvPz85TLZRav&#10;X+f48eMsbSxSKBQwDKN/nD5SZhkdHaVQSDN6UpMihdJgmBY60vi+TzabpRemivU2Mdu1bYbKQ0R+&#10;jGc7NGt17FKRnCVJ1E2//x2l687N/O3O/vhWskqkvG2jfNWq2959SynBgCjaY18hb1p1JUmCYRgo&#10;pYjidJEm1uk2lpXGo8tbWwgvixCCxx9/gaHpE/zWb/0WhcoRZubniaKIrGWzuLhIzvU4c+YMy8vL&#10;CClYWFhAWjA9Pc3mVpO3vOUttLsdtra2KAxlePnll4njLR599FF+5IfexH33jdBrQbcbk8vZ+Imf&#10;qrV7LZRZYm1ti+aSy2c++wwXF9ZZXW6QyxWwxwssLy/jiiIyMalWq7txRcbKUC6XEdJmc7OK1jpV&#10;f7d82u02pmli2zbDwwWIQyamKjiOwdBwmR/9b95KZ+UCP/wjx4g0eDmYH56jHvfY7tW5cu06tnEH&#10;jgNxHHP48GGunPtLNjehu7rIXffO3VxE0/pvbN/3tY5d3FID41X9VL+J7sSKu4t+/Q86jkMAjI5W&#10;+L7vq9BTsNZ4kOdfvMrh06e5vLIFcQiGB9tt5u69n1azS9tvoByFUoogCMjn82xvrOK6FZrbNVzX&#10;JZ/zCGwjjT8LBQ4cnGFp5Tqd69e5550/TKfT4erCeXJ2nlwuxzPPnKW2rD/w7rec/sDo6EhuMOoN&#10;MMAAAxJ8gAEG+J7Fea0eXK32frVczv7+WuRS68Fnv3qDq8vLXLyWwxkugiiwWo2IIokKNeOT4/T8&#10;DuXSCOvSo9Pp0G10kJZEOhLfDzBdm8RMEDkbjNQfITEiwriNDFtIw8GJt7G6AWHrMm99wyg//6N3&#10;cOfRu4hrVbJdSTHjIYhpmqm6p+l3UBFpITvT6f+CcM/k6KaqTPQJHclOGne/0OFOjKpgR2A1wPcy&#10;+7PTAFSf6blZVGunGFuiIYoVWhgIYaCShG6o6PUigq5mqDSE1UnIeA7VrTqGY2PbNovXr+E6glLR&#10;5uTpMbrdFqYD7XYT37RYX6sSRAbbtS1Gxw5yeWMTz7WIVMR2bQvDMCh5ZZrtBqoRMjRc5NDoPNvb&#10;25w/fx6lQubmp3jP33kDI3aT8SFJksDq0iKZiWFowBNPXSNKYo4dOkRju4bf9ZkdHWdzdYWMk8G2&#10;bW7cuIFLwtToOGYQEocJQTfA7/TotAPiCDxbIjHQWiGVBlMjkoREm2jpoND4OiEQMW1CWoZgC0EQ&#10;wVde3GBje5xzZ2vc98BJPLlN1kg4cnCMw4dG+OhHP0l5ZBxDaaxKju3tNaIwpJwrkC3abNY2aF1v&#10;UChmeeSRR7ixfJknH3+SRx69k9K2SbFsYkYu7/+h0xwacbHCFodH8iAVXb9F2+8RSsnkUBlbQHW1&#10;jh0JJoeLxJYiDEOKwykplM+6kKTqcCEEbkbiWiaW4aJjTUKC7wdYFti2TaL71g59GWOqTU0NjtP/&#10;kn0m4De7m75Ht0j29FtmurgHu4+7itgdxS1pMUyh0wVAW/cVkuI1Z++3NPP9kt4YxY55+F4P8NsR&#10;A/vrzL1GQbsB/oaR3zutUd+WdNZ9b3Cx2y72+/6q/lRGvgaPpIV4jW/c2X/AqxuwidpdoO4X2Ny5&#10;L3YPRKbf2a9ilxbCTu8LIQRmZIJStNt1cnkH047ImpqIENM2aDXbuBhMj5scms2iAui0Q5IkXZQc&#10;nxK4MdgCett1CsUMpiloxhGelJii//06HTNiAoQUeFFIyerQdktoscGFG9coegfJaIGOc8zPT1Dt&#10;bFGPfcrFCawwRJshcRLTVorC+BhtBZaQtAEXmwQwkRiWRWxBPYREGgTCwAca8RhmCK2WiWvB5Usb&#10;iOgGDz9wB54JjiGQRhqHaXTqr02MRiKwv41Dqfi6CcZdT2ah9pHVUqbtKenbo4RKY0pBQlqXw+jb&#10;0MdKYhg2bTSJpTAxMJEkgFLpeQgiSSoENxCWQRxD0u+qdQKOJamSo9N0cQsetdDi8Q8vcukFzXxR&#10;M+tNYQqTG0s3CDyDykyFhdYm20aLsZFhrESTQ+OJgLG5ca6fe4nIcpifnWHL3+Lo6cM0m4q5uTyF&#10;TIf15U3mDgxjSJMAiAyTqsyT+FnCBL7yVIutWofF8y6taoVg28D0POJuiGl4DFcqdLthSm57JolM&#10;MKMCccsm0dCraqQdMTQ0hOd0aLY36fYa2NmQle0rrC1doLzu8fa3PkAuF/LQm0E1CwxPp+e0HXfR&#10;KiRvmgTaZuVSxJk74E+/eI3NdZ+KnWHzeh3ThCNH5lJ/7L/pOhKdsOsOrjV6V1Qj9z28FpKdIVkL&#10;DAykutlfGonAdB1qfpdx16GbGGy0It54XHDP7Az/+Q8+ypE3zXNtscHGxhbFO+eZnrb4wkeeY/7M&#10;/Vx7+Trzh++lVa0zOjnM2soyl65cJlcokM8XSWJBQkyiQUQeF1+4QanoMnLsfp79zGcRjsP47BxB&#10;LFl48jJrVZfpcWgbbQolv/2eN478Ul7w4aMGVwcj4QADDDAgwQcYYIDvKURRNLa4uPi2TObk2xYW&#10;VlmrJ3z+859ndTuiMnEYrzjEcqdKt90G7UKSqkxb7Sb1Whu3UEAphZfLUShk6YQN2s0mcRyn/sSZ&#10;DHEcIx0HxzBpbrXoBDG+3yWpbRJ7IX/3R95L3L5BuSyJYxgZqmDEXRauLjAzPY6UEtd1MTCIjATL&#10;tHZjU7VvsqVfPYnvK3rhpvIpVTzuFF4atIEBbkcOpUpCjUAp8FyTXgxam7iuxBaS0dFR1tZDNte7&#10;xL0ICtBoNMiOuH2vbY92AJ4n6fVS//tyJothGORyOeJ4k4MHh1lYWGDixMM4jsPwcIlut0s2myUM&#10;Q1zXpVgssrG+wtbWFopUATg0NEQURayubrC93SVb7NJsFcjnSH0/cwWk3N71h43jmOXlZXKGwrZt&#10;tre3mZ6eBlIlt6EMms0mSvUoldOMi06nk967Mt3GNFLrlJS0SNPPkZAohdFXQAZJAEaqJl1cXOSB&#10;e2f41Kc+xeWxFebn53nuued4//vfjzbyPPLoITa24A//8EN0qkvk3VHecN9jfOmzX8I0TWq1GqVy&#10;nl6vR6lUQumI559/HjcjmJ6eZnl5mY3aKj/6vn/ATx2do1Cw8TwYruTp1NvEiU+mmMET4LguIPF7&#10;AeVyiYxMb/+or4g0TRPHMUmUJtkhwF2bXjciijSI1J/WMiyElxLeSinUzuKaEAih9lsM7MjE9pF3&#10;+0lkvXcbUv/wb0RIuUMy6du1YPHq7cRtyKjbkVdib5HEAf5WQu/zuuV1CEzxmkTn19M+97Di+59y&#10;q9J8Z4zeef7ahKuAlNDVGiX77XVnvO//OY6DShKCIEYZJrFWKCHI5/MkQtINFUKA40C3IzAMydRU&#10;Ac8pkIRgOlAulzBlep/ncjmCMMC1HYIoQqkY13EJggjP8bAsiWEYFDKS++67j1NH38oH/+MnSIyE&#10;1dVVqs02ozNTdNrtviLZotfrYdgGi4uL5Es+V65sc+yYRTScRaoQy7CQQhJrRZAIogi0KVjbCogd&#10;h5WVdfx2npdfeAlTJHzxs5/GEZp77zoDUYSwDWz7JqH37bq39dehJv962stOXQV5ixxcazANSaLS&#10;62v0S09IAaaEIErQlkAiiZMYLS26XR9L2Og4XRD2fdUn11NPcGlBkmiCyCexbYaHXbavBiSGQ7vd&#10;5gtf+AKTk5NUb1QJnZDxkfE0i+rwEZQOWVxc5MSJE5hSELe7nDl9mueee46MN0Sn06EnfLx8jkwm&#10;w+Nf+ALHz4zwYz/2Xg5Pg+fuFCo1CHRMq9shlytSq6ce5C+88ALXbnRp1QVLK5tMjM+wvb0NEczN&#10;zJP0EgqFAt1ul3w+j9aaTqeD1ho/TP3Ci0MVSqUSfmCxcPUijiux3XSsuufee5meHeInfuIHKJXA&#10;dWFsaII41rSDDlbGQiWKjcYGVnEK3/dZWFCcPXuW8ZGDVOwMuZERvvCFs8henvv3KMG/mbbx17If&#10;fL3+65b3VL/WkBQCKWQ/MUT3a7sKgijANE1iJFKmnxkZKXOwAP/iwE/x0jL8x//0YbY3Nzl89P5U&#10;sW/brK2t4ZRKBEHA9vIyY6PDGI5DpVIkiiI2NjaYmz3Exsp1Ricm6NRqeMUilpVw7cIFKtMTaXx4&#10;4QKiWCQ7NUUUBZw/f5lipkcYL3Fy+r2/dmDE47LB7x3OM/AKH2CAAQYk+AADDPC9g57tPLgRZ9Dr&#10;8IefeJ5qy+H6VYOJ4/ezsd2mHkRgunj5DLYwaKxtgojJ2Ba1aotMYQyJore2Tt5yEbEi73hYBZvq&#10;xjqxrYiJKBSyJEETJ9sjb4FMesxOj5KzLvEj7ygieibHxyCbaMxugGtauKNzmIZBL46p9bq4rouW&#10;gpA41f0kYJrGLmmZdqt9XYfeEWml/xB6R+W4UyBT9r0lBxjgJiGjdgp17Vk02bGJtExItEQkEttK&#10;i1f5nVVWlpbJxAajhWHiIGR4aIjN9SVmZmaod17GdmB98zpTQwUMISgVC7RNg+HhYbJjEDe2aLVq&#10;5PIu+YxHt9WkUs4TRRGB38XvdTAMQb5QpNfrUq32MD0LTcL29hZJEpEkAXEQYuVtDK0J0bS6Hd7+&#10;9tN88He+yMLlK0xNTBA3q6wsLVPMF+h1upiVDKWhMlaYZXttgyRpMD4xQi5XoNcLUo/rGJJIYZga&#10;Q0iUTEArdBJjiMwut6W1gRZF2kHEdqJptif59KegUDxD0LXJmlmy7ov82I/dR6YoeOn8Be5/wzF+&#10;+mffxPXLG3z0Q5+m3i5yffFTPPaud/HKS1c4cefDPP/8BbaaHSxboswOJ+44zfrGCv/3f/qzNBcu&#10;8dgbj+BMgSIibq2RZZgkaZHNFIljQcbNEwCrW6uUPItctkjSbpMkCY6TJevaIJuApBf6gINtFwmD&#10;tLgaCFQkiZIE2zbRWmCarT5pY6NV6q8r90z6k1tJ512F9w4nnnqBJ0YEQmNg3yQI9827+/2bMICY&#10;VH4HuzZQ4pZFP7HHA1eIXQ9mubNcKG792I5HsLiN9YS47V3yzZChA/x1JH5eLew3+tc16fd/qt8m&#10;1S0k+O6ajtjxrBd72tPXIJFu9Q7f9RRPp0VpG1T9b3z1NEncwtnrHcW4NqCvwjR0//bQYBkO6BDX&#10;FphaEYY9pPYxDIOskyM2YizDwqKLPRzjRz5KaQxRREcRpnJwXJcgDNLzYUnavYBRy8E0LXxfYiFw&#10;DIMg9jGEYMSRbKM5fmwSy5rg8cdfwNsyaaDJDY2x3e5SnBjFKmQZEgn1eoSTKdJotOj1HC4sVhmf&#10;O0QnliSiQC/UZFyBIWAjilCORWzCQj0hl4HnzrYR1Pn4hz6LjjtcPvc88zPDxLFI1eNoTK1QxBgo&#10;EHF/wS7tv76V9vN6ZPpe4cHtifF0wdEPfFwnS6IipLCRUhP121KvPygLAXE/jFNAD4NVUtW4aUiC&#10;FtiWi0wgaKddZa8nCUOJYaT2WNqAni/QwkOI9DVpOSzegD/4wyewzcOsX9lk1JlACMHVhSUmZw5S&#10;SxSbtSpjp07QtCDsVKnkbV6+9BLSSFhbWwIRo2OF49lcby7z5u9/J+MTEZNzEAUNKrkivcgnZ2bZ&#10;8gM6skjYg4sLsHCxwSf+8jr5zAHmp2YwxscgSsgULRzTIgzavPzCCxw6dIqMm8Wzs6hA42U8crkc&#10;whS42kW6Jq3qFrHu0li7wN2P3IGXCyknil/+5z9GEG5x8hQkQmEjqfcCDGljZ3OsrTYYm6iw2aqw&#10;vg69jYP89gc/y+b1NnF5hWP3P8Ib3/wGukGb2cOnUwUyrya7/0Ytnmp5O8tvtNjfP+5aK+7JlBJA&#10;LFKPeoFAaHO32KyprbSzShJcx6LaqVPIepgFRa1XwwxtCjEU9Cb//P/6bm4stvnN3/lznvjSpxif&#10;OcXa0gqF8kHW1m+QnSgTap+EHpnREovnFsiMjXOjcZ1s0aLb3KZUnGB9aYW4XuXInQ9xffUcXsYi&#10;O1FgeHiIbi8mSTx6ySTb0SzLKzF/8mSDNx1Y/bUHzxzsXFF8+JAcEOEDDDDAgAQfYIAB/pbgyuK1&#10;0UNz87cNbp65fuUX65WpDwwNDfGJT3yKl156CSc3z/iBA8zPz7O2+SKmbZDNZvGDLvNzM7QabfL5&#10;PGuNZbLZbKoGBYYmJ5mcnODlixtEkY+JhZnLEW9tYQ4P4zgOm0vXyeYcyuU8fqvJe9/7CAcmHyGX&#10;g8nR0m5w6XmpH6ZjWSBiCoXCzvyWxNCAgQlIc09ld/bl6iN2HAro+/PSVzzuSswGBPgA7PPB3fF1&#10;TJU9N71upYBeqDBsiWVBs50QKIOtrS3OnTvH1ORBRt0iVy9f5cCBA7TbbZrNJhOTFSqVCvk8FIuT&#10;ZAxFohJcx2WtETM6anJ5FUYOHMAwDMIw5Pr1LTzPIwxDkiSh2esghCCX83bvtUqlgp112NxaJY5j&#10;xseLHJwoImWMIFVt91TC0aNHaetUne7ZB/oFtCIKuSy1bgel0lT0KIoo53IUDmRZWnqF5eVlHM9l&#10;bHyU8688S70OSVTFLhUwvQxaKSSpZYgjNB0/xMk6JBqanSaxZdHzQ1544QW+8rmPMzt9gsWzlzk+&#10;d5D3ve99zM4IljYiTp8+RtOHRx99iMaxhIxRZmulzSNveQvr6+sEQcClS5eoVCqMjh7l9JkTHDw0&#10;jWUr5g9kmByHoTvuR5oQADYWZj7tR+xMBiwL0zDwkwhlGEwMT2ATkSQxRiaT0stK3rQyUTGe6wGp&#10;atzeyw+ZAq3MtNsQVvoHGBgg9y7Eyd1JtOjTTHvJ5Zs1CeSez9zss3g9Gnq/vHvXTPem4/L+QnD7&#10;+8c9+xPchnB/bY/mW5W6A/wtgRC3bWdypx3tjJ3cfNzbDHcKUYvXaLGv1172u9DvbcW3t/MR7Fcx&#10;7yxkG4jdNSRjhyXVpP4Z2kJIhYnEtm0cI7VSC1WCYzhpn4mFMAWO6aBIMzqKuSJ2/6tM09ytC1DK&#10;F9CpAB3XNfD9EMd1gJgwiSl4BVoIDh2aYHUVTp06BTci/uipT3L3Gx6h4dco5nPUajX8jfXUCkT0&#10;GB0d5dLCU1y6dImnn/pT/vX/+I+ZGs5y9fIFgrDLqVOnyGRd/sPvfIjHvv/vcOHCBb74+Ve4du0a&#10;gpjq8jKerfmpn/op/M4WrguuLXBMgSkkadlT3Sf0vj3NZ2dM+npJ830LKUIQxyG27dBsNrGHPXq9&#10;HqahsRwTpWF5bZWhkXHCICBIwPUcGo0urU6LyugYjz/5NGGgGCqNsL3aYG72KGFHs7GyTRgolpaW&#10;+5lXWYaGhtiqr7G0vIgiIgxDnnnmOU6dvIda2+HatSXGihZjY2PYPYnv+0xPT7NR3UYW8ti2zebm&#10;JseOH2JxY4nZoQqFWPLywoscPngHva4iMSS9Xo9ut8vdd9/NseMZCgVQzbTNZZwMT7z4DONHjlOt&#10;1lhcjvj4XzzJ2edXmJubY3tD89JLL1GuFCnnCjiuoFGt0Ww2GR4ZIQgCbMum0+nQqXc5efQY6+vr&#10;NDtN7rrrLp5+8VmUdqiM5Hn7e97D5YUXeeDhh3jbO+9gYgxsZxatU6/5SKWLvCrRhCFcuHCBSN3B&#10;pz71PCs1wVeeus7Jk4+yev3zFAoFHn/8ce48Inj00YfodHwqORfD+NvR/91aM+jVm4n9m/ezKUyx&#10;M/Yr9hVOMNIe01Tp4k0+m6etAlzDo5hz0AhMT3DnUJa2Atss89hjj7FZTfj4J7+KmRmj0+ngOEN0&#10;ajUuNxuMzszQatWg2yWKIqLtBiNHj9Fr9lhbW0MlCYfOnOln9Cm01mRzWW7cuMHI6NRurZcXn34a&#10;bMW5c+e4+OlPcfh/+OXfDLrugShj/t7xvHl2MCgOMMAAAxJ8gAEG+BuPWwnwl6LmDzZ98Xcy+fwT&#10;F8ShX7u0DH/2RxfYXvYoj72LOMqytrrB2ubz5IaHUToi8H2ius+qXkUoSTv0kSPFtPCl0yTu1tle&#10;3aDWWUQpxeTUJNlckUuvvEJ+uIRNRG/5GqO5iLBzndN3nSZfMDl5WHFENinpDG5iY/WLVYYJ2EZf&#10;9ZWY2MLclYAlu4+pl62J9fpxLgKEMSC/b89CvA7r9jqfE3/Nf5d47be1pu89G2PQQwhQhpcqmpWN&#10;EJAkHUzTpBj1kFg07SyNRFAzYG0r4cDcHEkrRta3OD0+h5ZZbmytQxG67hr2UA/LhSwOBYAkxsDA&#10;cwWPn11lMyiwuVVnyLyBkAauU8GUJnY2oNXqYdohSQwkGYgtCAKCuIMOe2SFJjA6jBQgl1UYBOgY&#10;Mnbq3d31fXzfRjTq2J6B6imCriByXAw39YBeXdvEdXK0kw61jRqBtpkfnaG6uUR9aw2/0SXyQXnj&#10;aEcQS0VXdcmaLk6hQFtpelqSmPD4c89z+s67ePypFtcWLRafMcjGBeo31rh++eP8h3//QQyxTk7B&#10;mSGLRqNNVhroioUYMRnLH8Z0svh+RBilFzCfzxL1fLQKGC7lMUWACnuUSlAwHTIyTgtfKqNv7ZGm&#10;iWvX3Z24uoaz58o7sPf5bndQenXXcAs/t//93P6PvyrAE7fQibdvj+atSkzxDYSN4mv1eX1C8NU/&#10;dB8M8dq7E+Kb6BcG+BvC/bxGocpb2s3rcVzmt2wKnPkmj33/kRn7OXTYe8sjd+/DgnHzHnIkZHdJ&#10;XKv/t4/i3V1kMoz0PXvvLrUmFhGmm44gQgssDKQymNY+w8Jidsyg8vZJ2j2bC+tfZLt9loXFRQ6d&#10;upfxyjTXVnwOjM6QRDFJEqDLYzz9iVcwci5PPZ/nI40NHn7kBGtt6FyHhct1vvxMzO/84b9lbvYQ&#10;ly5v0GzG5D3F7MHDnD48xt/7u++l7KrUDxyFrWOsvoI6QRCnDuN9rX38TU9HtdYYKlUbxGZMhCLp&#10;Z5xYCuzEQCQShNk3+RbgkFpISEWz1UBHBlbRQUoLLSQimyHCph7D+QsbTB6c4mPPrHN9eYV3vfNu&#10;bpyHi6/UOX5kko98aolTp+7jP37wjznzzkO8fHaDT37ySbYWNmle2caxikxMHGR7e5ur2y8zMjmM&#10;4URs1lfJlNPCmUX/zfRuzNDZ3mTKOkhGZ2l1W7jlSegKtnotKhNDJEmTqFfF1TFyfYuHDt/B0o01&#10;3JERrPIcS6sxS9dDcrkhZobm8UrjFDN5pAFrHehuuwwB3a7Acu8lBj77sWVuLFY5+9VtmtsGlZlJ&#10;nJJLz+wgpWZ54QrjkyVyRh4v7xJ0uhBJTBSuayM9l1fOvczMzAyTB0e4sPYScqTH1IkKX/j0n3Lk&#10;niPc855DPPJ3ToOlyI5JHAkXrzYoFbJsbGwQWFmCMMPEhMW11ikuP+Hy4U92WFtpYtsZtsQCd82X&#10;iYPzKHODi+eWiJMzXF3XjEy6uIbARPTV+TdtQES/fYjXE4XL7/LA8hrzAfF19UN77hxt3nZ3QgqU&#10;VqA0WW2hdYwHRCpJFzSyEl8KhkdyxHd4tFWe+maRGxtNah2fbrtKYWaMfDbDxvIiWcthaOYYOWOc&#10;LXML3c3Safg4joF2NJHlEztdHKtAAmxUu2RyIyRCYmeysG0xO3MHN65fp7Y8ynLzUX7lD65y+kD2&#10;V/7B+46Ofqq6eeZQpfy2A5idwSg5wAADDEjwAQYY4G8FXmmvnfa1PF3Ij/7MuYtXf+aJFzf4zIUN&#10;zj67xWhxlo3VOhlvgukDB1haXSGO4zQ9VUqy2SztdptsLsfm6ip4NsKysG2bkYMHCcMyhqavXnBY&#10;Xl7GsG0cx2FrawmCNg+89T469QLHjx/Hy/hMDkvyUR4bAylTQkb0U5njOMHU4jUtS8SAlRngrwCW&#10;aZGoBLNPGhmQ2pRoh+3tbZpNHzO0MQyPdruNYRuYpkm12cSy8kxMTCAl+H5CIWvg+z6maeJ5LqOj&#10;o0QtA8dxME2TXhLT9bvYtk0ctSiVSng6hyHtlAAHMp5JnAT4QZtEpb77QkAcxyiRFnmM4xjDyeI4&#10;DlkDxsfHIcogZaqEdF0X1yvTaDQwTRPLstLPK0WlUsE0U+9vKWX/EQzDwDQlivT4wzDEVzFWtsJm&#10;u0HJLTMxMcHSUpdf//Vf5y2P/UMef/xxDh44zP3338/JEy6lksPYyCzdbkTOtiiVckggTMCyYHp6&#10;AtsD34c4AcMAz4Mk8NAKStmUewq7BTxP4AkwYv11pNwPMMAAA9yOyPrW+ombGRYyzf7YKajc33cx&#10;B8VikbmD8BM/8RNcvFKlVv8k8/PzPPvMi9x74hQ3Ll7BtdO6DcPDwwyND/HEM1/hT//0w7x48QVe&#10;OnsvW9trJElCPpuj0+mwvrZGGCgmp47w6KOPcvr4DCcOjpI1fGZmBPQM9oZO+7JR/gr6xt1aA0Kk&#10;xXhtAQn4foxpgSEhn88jEgutNa7rslXdwvA8mp0W2IV+/QlYXFykNDTMf/7Pn2Zzo86TX32BdiOm&#10;1WoxNDSE4zi8sLHE0pVlTCtLURSYLoyRRCZSpn7YpVKJOI4xXUEmkyEIWmyvr2N5w4RhSK/XIwxD&#10;PFdjGAZaaxqNBpNT41y+fIEDh0ZJkoTt7U3OnDlDs9nqK9ljOp0Ok8UxjhwZIgwF29vbXFl6gTsf&#10;mOeDf/wRTt05yXRJ0mq12Nzc5IH7H8Z/xuGP//hPyLgjOE6ObDZVw8dhQKfZolwucPr0aTq9bepb&#10;23Q6LQwNhdxQ6jUdBIyNjSNGxzh79izTTHLx4nkmjk7g+z6nHniA/9svvo8k0czNCaobcP16iCnT&#10;QpBRFGEYBp1OhxdfeoWVlQYf+8hXGBk+SnUzZrgyS6lU4uqVV+hsrxG0b/Cv/9U/o91Y4IEHRlhZ&#10;BXMnE1MPxtuvBSkkpiHRaKIkTgkgM22biVAEJJgmTEwMkxmG9eY7WFju8OWnLlP3JPVqnXw2RxSG&#10;+Imm6GXpdXtks1mCIMAw0ns9CNN7Ik5CJmcnufj44xQPHMb3fer1Op7nkc3lWF1dZWRkhLW1NcjA&#10;iy++yPNfvsJU8Ud+JidXmX/7Y9lzjc3TJ0sTTwyu3gADDPCdwIAEH2CAAf7KcCVhdCsc/8XI42fO&#10;L8FfPp3jE588R7XZhqhERo5Dbx1tuGRlnlKmguuYKJ2m/WU8m6WlKsPFMZprS5hunoxp0rxxlSCT&#10;IZPPUu+00M0uXW0ShV2QPlvVRXJWD9dq8cNvnqSzEfPgiQIyNhhXkDMFUiUInZoHmAKE6BeylAJQ&#10;t/UJGITc3yV8j9XK2y2QKUBYJj4KP1a0erC6uoHf8xiyMygt6fTaZE2XcjFLXRs4rsHISAWRQKfd&#10;pGdliZMYhUbjcmVxicCZJAg1QRhTGR6lu9XCNE2Gh0fodDoYhkSiieKAJEnwXAMpEuLYJ4jaoGIs&#10;AywrJayjKNo9dt/3SbSD45p0/B6tWhehJX6c0Gn3aDZ9Dh07TqPeoVltMzo2het6rC2vkAgHJ1fC&#10;yI6y2QTtWlgtsN0sOSuLryMM26ADJOUS9Rg+84U6kgyBP8qv/nf/jHe///088fhHmZw4yNvf8Q4c&#10;O2J1ZRNXxFTmZ9EqpECIH/lYhottKCwjQ2DEaJmSKI6wUDIiSkIykQEoHAI84WBjIAxnT/HbvzqS&#10;Z4ABBvhb0L9/i32FsasejxFaoHSEFAqBQskQrRxKmS6eW+LuUzYPPjDP5PgjJIbk4vnnWW+scuHq&#10;Cxw4cgzTzNIMXFobISfvOsO1i+tkjVnCxjAXX7iMKUKkWEcaIfccv4PR8SwHDuU5NA/jYz6nD4Oh&#10;NY4AZbaQWmOZEkMLUAIhTEzMVLUqxbcoJOjbP0igX2NF746Yad+tjf53SIVWAmUKTMMkAXqJIkaz&#10;FXUpuBl6ukRMahm/HUBjHZ55QfLkf/wsi0ubLC59mep2AwzJPXc/QjNY5vD0BGqjge4keD3J/NA8&#10;WiiGiiWee/5pwq7PfMmkIpvkkohGrU2nqVG2w+TBA5QyU7RWuzR7DbSZsL21Sb6UZ2R8iFatje0I&#10;2q06M9PT3Fi8Rj5f4Z4zR+nUNevLXTLeEFsLNlY0TzW2cDMGN7YuM1wqcOLkQZ774lepdTR/9sfP&#10;ottVTjz8MBdf2OTapVeoZIfItOYwfGjWtinnZ3CETb3bQfpdWqt1zKCAl5VMj4+RhCNsbGzT2Gpi&#10;2xHZTB6/1cOXMYfuPMYzZ5/ix37ifXz8839GcWiOtz54L9eubXBgfpSgCwsXuzjSoZCxiToeT3z1&#10;InfddZTf+i8fZfHaEjOzh5koPEivntBYvc5Qrkt1ucbB6RxquMCzzy4zMuxT377OwtUVJsYLKO0N&#10;AvGvY0KitCLpW+1pUnGBFAaGYVBBU0okHR0TiRYZo8ybTmnuPJZBxAH1jsVHPvwim+td7Ow4mewk&#10;tVaPUPSwLItsRmAaCcJURFtNGp0GljTIWFNgCbKOS3O7SS5fptfs4WbLREoSG2VwBVlPYDkTBOFB&#10;/uC/xgwVSpw55awLf2LjZImxwYUdYIABvhMYkOADDDDAXxnqdf8DGvdnlpYU/+H//HPs/Cyb6+vM&#10;Hj6M300VIQcPH8YwS1x4/nlEKUepPEXQV8n0omSXWDNcl2w2S6VSoddO7SIymQzCNml5eebm5mh3&#10;aqytXcW2XH7yAz9KY/0Kw8MGOTFGGCbIOESIbF8xtP9YpRQIjDSy3ElX7vt573jx7Uy3BhjgO4lY&#10;xX2yI8WOh3YUOVSrVe468XZaKzVa6w2mp+ZodxNarRbDfR/8fN5JFXmGgdrx4FQKBWxsbBC6FiQJ&#10;juMQR3Ff1SN3VdpSSoIgIArSNh9FCsMEKVPvUdfWeB64rokVW9g2/f2npHi7rfE8j8R36XVDdAJB&#10;kBZ5MwyDOI5TVbfvE0URSaLwfR8hY3q9HkoptrfbaJEwPl7ENKHdC7FMSbfbRWc9kkTT65pcvHiR&#10;r3zp4wjL5Ps/8AE++qEP8Z4ffjM/93OP0WzBcAmyo5PpeUSTRBGOk/5eS1rEMkpJGsfAFiIlRQDL&#10;sbFtC0eAJkHLm5NLY9BEBxhggO8SdmORW0IRQxpYloEWFiNDJbrQVyTDG95wmmobfuEXfoE3vuEw&#10;v/qv/5iCm2Fzvcna2iZHjhzh8Rde5p773sC5y1eJ45hsNsu/+H/8E9qtDpWhDNLQ3HOfxM2AjmF7&#10;q4ttg2OkBR9t28YVAqGj2y5ca613a6V8h09QOo7GMUKaJEqgJFhG2omb2qTWCnFdm5WVBt2O4E//&#10;/DNceGUFwy7T7ina7YDR0VFKxSFGxsdYuHKdUqlCtVplxHIZHh1jYWGBoN1lZm6ap556ikff+DAr&#10;15eYmJjg8uXLlIbKFAoFZmYmeO7SZaSUzM7OstRdpdlsYpqpQlxKmSp0kwTLsnAchyRJyOVyeJ5H&#10;oVBIM63647RhGLiuy+LKMpWhIkIIhoeHmZkd4+lnv0x5qMzIVJlau4rruhw5coRKtsKX/vRjnHro&#10;IaLEJ5PJ0Gq10BmPbDZLJpMhlzHp9lqsrS3jOA6jQ2OMjY0xN5Wh0/FZWV5jYmKCTqfG5uYmJ06c&#10;4JVXXuGee+7hoYce5OBRgy9+8SyObfCZT75Mq9qknCvz6U98jvUbVXLZIp/73DTb3YDx8Sna7TaB&#10;HzM3dwSAiYkJXnz2aYqlEbKexw/+4A/yrncd4l3vOIShoJBLYyKhk0EU/jpIa8ykYgrV9+SPVUwU&#10;RZhCYkgHzzIpFAr0IshmLbIZuP/++9moaS5d66LUCNdvhLt1XDzPo9fpYORdtJSYloHlOLieAYmi&#10;Xq9z+MwZLl+6wfDwOHEisCwLKSUPP3oPj3/hScpjFRrtDej6nDx8hLUrF1i7sciHPlTkgTPDoy8O&#10;jfxgt3btwYfm5//l4CoOMMAA304MSPABBhjgO46Xm7ytZ3F6Xbm/+uI1ePbFBl95ImLk8Bi49+LH&#10;oyRKUe/2MOwS40MFyI9h2JJrNzax3YQwDClmMwjHox2ECNshCBVXr96AMKJcrBDFAUoHqLhBuxWx&#10;dvl5hkcFWbPOAwdbFI+VOT4CbsliImdAkkcnEcJICT2JQJMgtE6VRUqjtEbupNX26S6h+8WxGIhQ&#10;vj0R+rc6yf0O7/+vgsj4Gj9CiJRMFqaDjjXSssDWZGxJFEkMXCQGuWKZdrdNqxeRLRZY2rqCY+Uo&#10;FzyyHnh2BscwETotKOlrOH7qNEstFyNXRFg260sbWJFBLpej47cplUqYholUYKq+N21iYBkCz4C8&#10;E2Jl2mkBR5mQCDAtD9/3UbEm4+SoL9Yp5LLEviCbc1GJpht0yeeKTI2MU29uY3kmnjRohdsUi3ly&#10;4wZKJbTkFlEWrjartByTWbtIV0Ns2uQsaMQ5dAjVDXjp+RYXL4RMjB7m+WeeZfHCk3z+079Du3OR&#10;oL5NxZYURIk4CIn9kERFlHIeGUyEkngadBjgCEGn08H0PIhjhE5Th4UQaXE6KVKP2T4Trm6jAt9r&#10;jzJQhQ8wwADfseEzrRwKykTqGJI0cwcDXKHZrC6Rr5QoYDJWqOMkCTPDJrMjglNzM1xYvs4v/OLD&#10;5IRFkgg67YDPf/ar/NNf/nlW1uusbmQ5dOgQ3dYkc9M+Ya/B/IEMhaJkc3sLixjHAMfrMuwOYaMw&#10;EcRRD2naCGGkggIt+8VNLbQWaRx1s47vNwC1r69VIkYIQYLRn9aK3bhAaxBm6n2c2Kn1QydWSMtE&#10;C+j4sGnZdGKQTfjskx0i3+PStUl60Sir15r0/IipqSmef+ZpHn7jw9Q3NjF1CRWmdV688giLN1YY&#10;GR6jMlTg3PVzeEc9/vDJ3+XMQ6f43OZZnDsdZk4dZXlpi+//6XdzahWeevoqyxsbZAplVlZW0Dpi&#10;bu4AiYrZrK5SGRlha3Ub0/bYXFpjZGyUYibH0rVVpkanGc5OsL6+jpfzKGQllr7K8QcPE6sqkyMW&#10;Jqsk1gtMHHiIx585D06WfCJptiP82hZ/7yd/hnMvXyBjuGTLRaK8ptsJafXqWJaF0g6J8nEzGYrF&#10;IobrsLFepdNZYWJ8mrljB9lu1mmpFuXJMs12g5JRQuoSV842+exHrxKGIRsjdbZWTRYublPJawrm&#10;Hdz72FGq1SqZTJ7WpQWaayYbmytMTo4RNrawow0KhsvUcJ2D4x533THH2x67l8iPKGZMLKOH1jFS&#10;mOyY79+0ARqMt7fGlnvPitZp4XVbmFiOgWzGxHEPrxQx6xq0lU+OgJgMbzzqslrv4f3APN1onP/3&#10;//oh2lEbZWfoqTpYMdudJoQRnpXDK2coZnJUNzZZXa6SzRZw7TKmyCENQb3Vwtew3U0wR4t0hGZo&#10;eI7NK9e5tpgnW3wzsVrjtz54mece6JGZGPkzekOMwb85AAOP8AEGGODbhgEJPsAAA3zHsbBw7VMd&#10;Y4jAzPNf/+tHWNvSiEKB7e1tMvk8GxsbFLxi6hF3fRUQHDp0iGavzua1y4R+gFko0G63KRQKtDsd&#10;bNum224zNDaG32wSRRHtTpNI+UCqcLBLJX72Z3+QnBUwO+tQssEV4BoWG1stiFqMjo6SJDHCFK9i&#10;S/cqvve8yPecH8cA31UYwgABQTdt90GSpPYoCZAk1Go14iBgLFtmcXGRRFiMTU2ycnaJsbE3USwK&#10;TAmuNFGJxjIEpudwudpmeDjHandncqTpdrt42kknvXaPOI4JWi1s20NrTRAEBH6CkAmmbTAyMgJW&#10;A9cF0zTQfScUwzCIkoQkUbtK8na7Ta8Xk88VCMOQWq3GxMQE7U4dIQTZbJYkSUiSlLQYGirS7qYp&#10;txsbG9TqHU6emUTgE0Y98jmXZ555hkTn+eRHn+KTf/Ekh2bP0Kx2mJyc5B/+7E+RycDQ8BxS+xSL&#10;eZqNJkPFIsJ2MAT0uk2wzN373PM8LNPu2754AMR979IdBZRO0m0lAmmkxd12iO4B4T3AAAN8QySV&#10;/loLoF9nf6LZrbScWh6ofQtxSZIQ6YRisYgQNq0wwLVdqo06IyMj5DMe3e2QsSGbIIbjR38EbBgZ&#10;L3IimcN1oZQv02tDuTCJH0CnkzA5OkyMTw4LlQ8xUIRxG2laqfpUSr7Tq9C7v3PXDIXdoohKaRBp&#10;9pM0DYIgwnVcFFDvJDQ7Mdc7LRYXamyutvjN/+0PKeZmWF+JKORGuOP0w2xt1/F9n2MnT3LlyhVc&#10;L81eajTazM3N8eXPfImH776Psy88i5exkAXJT/zk++mId3LsxDRRc5t7750lX4Tf/D+exHWh3e7g&#10;ui4rKysc9Mp4nke7HaTja+ijggghBFEUsbq6yvT0NK1OG1+mqu3HH3+c06fuZm1tjdGJUaamxrFa&#10;FocOHWJs4ghnjp/EswTvf98PsdqGBx59J1MHs/z5h1/m4kaDa+cvIetdDh44QqPRYHt7m1y+hOM4&#10;WF6GarXKpUvXOXL0IL2wRyaToVgs0W75mKZNp9OhVquRy+W44447ePGVF1m6epnq8DClkbv5/Oc/&#10;TxCkgcWTn/scR06c4ujRo7RrbVrNDpcvX6ZarbK5usGhM3dRKBTodBvYdrrv4eFhLl++zD/+xz+L&#10;IZrcd88sBw9AvdYjSQR52yXQ7V3bG/EN3lffSxCkhTEV+7Mvdl43rdROKY57RGZCHMdYtkWkNTnT&#10;o1CwuPfeCi0f5ufn0XKKxfUqca8DXpr1oVVAr9tFul6aNRhFuE6e6o0bHDpzH1cuXyNfKGFls0hb&#10;cPGllxiaHccwDEYLZTbXqwiRKsVHR0e50VriwoULPP74MI66ytzovb+mi84vHfSsARE+wAADfFsw&#10;IMEHGGCA7wguag70BA9d2+KDG/l5njy7zcrGdZ5/YQ1n+ADDlWniwKa20cIbqtAJEzJ5CyvrsLa9&#10;gtkwUSLGHinuKn3iJMYuFIhqNWYOH2Zze4vt7Sr4XTqux9CQwjN94u4Kd036FGZ83n0kYSQPOdEh&#10;LyxMpZEC3OEsYBMGHUwhkHGMkBIpUnVPf3aFNFLlBHsVJrpPeGnBgPP6m8Ay7M4G/hrOUPoHp82b&#10;Sp20zlOqqgbQCikkvlIEfkKVkM1GTE/mITIo5svUaz6tdoOx8RGaUZdeUCXrKabHC8yMpi1Xq4Qk&#10;ielpQZIkdIKQhbUq1xZ9kjBBGC6W7eIYGRzLpVb3yefzaAGmYaMNE8+UBGEHpTTZnM3IcBEMB88B&#10;z4ZYGQgDLGkRxZB0fUYKRQ7NjbO2tE291WD+8D247Sznzy/R6FbJmNDttqk2tjl58iTrWyssvvwi&#10;5Tc8BMqi1zG4/EoLv1fnyDwYpsv6epWpiQJ/8sGr1KsROlKMF6cY9iCWN/jj3/0XrK1e48hwQMYO&#10;ifyQqLbMVD6P36yhtYvleiSRR5xYCJEjCiRS2qgYdGwS+wmGYUAiETJVgEshEDJVGMbxTtOKd8mY&#10;vSrwb4jEGmCAAQbYOzR83X1HmomSbi2RGKAMZJKSXqPFMdDQCXvYGZNYRbQbNbyhCvOlDJuNgJGM&#10;x1q7TrE0SqsdULAspCEpj8YgIkLVJel1KLsmRSODb/oYjoFITFqtBMvzECRpDQVt4Zou2rTTmElp&#10;tO5n0Umjr9BO+r9PfPMDs1D9X7+jDJe7ildDg0wEiQqJCXEdlwhFZBrEQL0HGoPrVbi6KPjyF5fx&#10;Wza1pRxjJ04yVoixLZcLz13E9iAKmszNT5BJQoKoSs5osrpxAWdok0Ojaxyc2eLkmeOceeg0w/MV&#10;tBUxMj6JnXVwM7O8sriI9Cc48s67kTn4k49/jIeOPIbTsQiUJOeOIJXL4sIqxbzL+Pg4rWYdw9GM&#10;TY0hdUIub1PM5qnValTGypy/9CJ33nuKyzdeYGHzeaZLTX7s+ycZmTGxs4or63XCZAjHgvX1dRq1&#10;Ib76ma9y4sBROsMdKhPTNNoBtXqXJAY/rBFphTY0mUKOieIMW0GXpkqoWCZ1FbDUWsf3Oxw8NMvE&#10;0Chf/OxfEhTXyBUtkG3uuedRuvUGOeGQsR0ylkPXbODFkq985lPMTo8wNzPKKxefBBlw8Hge23yR&#10;c2cXmJsf500PV6jWt3jHW9+AUlP8wLtLBN0cw+XUBm522EMCSRAilY3lubsErzEYa28b9u70JRKx&#10;J0lC44c+vV6PSqaI6dogLOLIx0OQwcCNBaHokrNNtuKYlmnyc++dwNdl/tPvP0ngJtjZWapBlqZ2&#10;EMKg5yt8P8T1RimXRxFWkY1aDWxJq7HC4TvuoNraxnLzbK+vMjM/T71ehW4LeyKg2l2k22xiDY/Q&#10;CSz+f7/3PJVsTHkm9zNHZ/iZjRH+zXCBf3fYYGNwhQcYYIBvBQMSfIABBvi246mVxV/Z7MhfLE7O&#10;jF67VuXclU3+4tNPgFlEFouEYUi1WqWQHcfOZMjlctRqTdaWl7FNOyW8gwAn7xIEbXKlLO1aDa+Q&#10;Z315mWN33smFl19Gug6jk5MEQQ9DQ6t1GaeoGB0d5R/9o/dQMGC0DBYSD4tY+TjSxkQSxRHSSH2Q&#10;9Y56Sutd5ZImfe1rTUQHMfcA33kiBKSQJCr1BN3arOOUhqjVNsmO58FxuHbtGgeGximiaTQajI2N&#10;MT8/z6XFL9Pr9ZiYOLQ7EbIsi2a7xdbWFl55ku3tJRynAqZJvV5nYmKCbrXD6uoqTsbG932Qglqn&#10;iWPmyDpuaglimLiuSxAEVEayBAFErsI0DLRObfSTJPWgnZ6GfD5PoRAh7TzVapVyaYQHH3yQL33p&#10;SxyfncF1XR468RBXrlxhaXmJN7ztbbS6LZRSzM/Pc+XKFRxb8yd/8iESFdDtthiulPjKV77C5PgR&#10;/HaHVqPO/+uXfwnL7NDpwJ13zuNK0ASYpomVySBNk0zeRUcmYZDgZS1iwHEsdKIxzdQGKZPJpMVx&#10;hcCUEqREK0WS9O0H9vUBYh8BftOjd9BBDDDAAK/Xx4tvdQc3aWQhkGZ/aic1Qqm070oSMpkMCgEk&#10;jI2MpTURdEKlVKIbaubmRoki8Lx+DQkJkdIokWBJi2y2gEATxiEZO0OkI9CCQqGAKU2UDjGEgVIp&#10;ySaF3CXcbvc7tdYIKb/5n92P0179+s39K6UwTEm316WjE+xMhVo7YnWjTbFQ5nOf+xw13+ETn/gE&#10;81N3cPD48d1+vNvtYgjB9PQUzfo658+f5+D8CJaTw0AQqWH+p//pl3E0SAnCA+VBz4DiCMQa2oHC&#10;lFAoFLherTI6Os6lC7B9+TJL3hEymQyddodMJoNt24RhiOeVmZ6eZnNjjWKxyOLiIofnD9BsNllc&#10;XEQpRblcZrgyQrvdptvt8o63PEil2Ob48SE6ScC1lesMjR4gCME0YHV1lQNzQ7iuy/PPP8+hiXm6&#10;3S4q0AwNDdFqdjEsk7znIixBEEcEgY/rudhumhm2vrlBPp/n/vvvYX1jmRs3bnD89GnufuAMW1tb&#10;dNo+CwsL9LoR9c06U1MzNLdrSCkpFArMz8/TamyQzWb5gR/4AYql1P/c8TIMDQ0xNp6S3aUKZByw&#10;rHR8LRZNkgQytpG6/miFtaNeThSGMRhnvxZ0f5FsJ2xRKs3Oc20Xx3YwVPqGIj2vEoOAGNM0iZRA&#10;KUUuY5NEUKlUSMwcb3zjG/GDmI/+5bO0ogBik/zwKHEvwe9FWJbFysoKY2NjrK6uUi6XwSiysbFB&#10;s76R9lk5l+XlZaaGxyCXo16vY9s29H3ux6amqG00MWSL//SffocT8zn++c//yK/0LJ54trs5es/o&#10;yG8Nru4AAwzwzWJAgg8wwADfVvzZhRt6/Njcv7l2ldHVK/Dnn1nj2vV1GusuRs5DygyemSHs+OjO&#10;BiU7Q9TZxCEkjutIJ0vesQjDENsA0zb7qaEGWc+j16yyvHQFgjpDxXHa6wtYGUW1ucBMUfG+tz3A&#10;uNvjhOVT8QTZqI0pQgAM6WFgkmCCtElQKBJsFaZu38IApUGkqirZn6CJW0rfDcitv+Igvu+rvLMo&#10;8brnX7/O6+K7+ztunZwgREoY6LQIqzZ0v5BReszNVhvHcTBtBytf4tzV6wxPzvPlp1ahp5mcGmNp&#10;4Tq6kgURc2XhFV48+xVO3z3HQ/cf49CUxIpjfL+epoULxfDoBPWsx9jkDOvna4wNjRFWA7aCKhUr&#10;z+LiImOTLtJQGJbEsBSaLlooer1NXM8ElcO2JI8+dDflEnTaLRzDxDay9IIIz7Mo2gmtWsCbHpxn&#10;dGScf/vvfpduEDM1eZBu26BUcgnrVQzD4KUn1hmqjHJi5hTnnrjExPgUGXMYMzaZGTrJpcsXqFYt&#10;Dh6e58rTX6aZq3PH2MMkssPBe6bxvB5veKBIqegxXOqh4yaOdCHpe7QIBwIjLWypwbJNtAJlaoRM&#10;kDJVlAkj6bPbfaWh7DecfiGyREi0MtBSpCr5PaT4wAN8gAEG+KuCEAJNtIf5NUGkDLZI+q8pEMJC&#10;J6n9tiOs9DWtMQFNSFaCEUpMZabjpIJEg2VYxMoAYkw0UoNUAiKBgQfC2t1eCxchwBAyVXvvGenE&#10;biFhDSJCmCKtvUIC2N/8799r6yB2SNJUCW4YAsuwwEjAEkgcImC9GlNrO3SBQvEMa0vrjBjHyeoR&#10;Gt0O5bEMkQyoN1cYrthcfuXPOHF8hl7tMncezXH6+CyHDoySyzzK3XOpQllKTZgTKBUhRZIuCkQK&#10;K+Px8uYWY+4wbU/zqY88x+ZShBXb5JotojDGyKQ2YLZtceLgYWKd0Gw0sO20iODMzDQvnX8Z2zSZ&#10;mJigXt3m+tolZucmqXU2KY81eP+PPsxoPkJ2wfQspifnuBHChz/8Am974E5eePwKz33qCiNDU5TH&#10;Rul0I+4/fR83Fq7hZQyarS692CeTKRComGqjxdDwOBu1bRIdk6ytEUQ1ItHihVcWIeniRy1+6R/8&#10;HDPTZToNlwfvdpiemERKaFQ3cS2TjdUlTGuCe+87hY6PUm9sMz01mopPSNBaY9oa04pwvQ4Z28Qy&#10;FZbQmIbGEmmtnvRRIjDpO973k+gEid5TuP52cfr3uC3KjmVM0r8jpZT9hfr0eU8mCAQmpfTMaoVD&#10;6rSek5AIA1+DS8iZ4Q5m3mFISiy7wuKzNTJTx/nC4xfQbYXjFOjqiHq3gV0osLRyDXe4SK26THG4&#10;TBT0KFZKSGERhoo4imlsVynmBK3eEsJ0IWlRGTpMrEx6jNFZTehNHSQXm/wv/+fzPPzA9J+97ZGR&#10;3/psR7+/JHu/f7eXGZDhAwwwwDeMAQk+wAADfMu4vnZ5NAiCM0fmTn36xLGZgy8u6YVmM2Lhao0X&#10;nn4ajAwTR49CDPXNOkmcENTrZEdzmKZJoBSdRgPDtcnlcgidkkme57G+soFwbHSSoJTCyWRQSuEV&#10;i5TLZeqNLXrNDoePHuXMTI43vekUozZksyCJ+uTiTYJK65vaoZSA1DeD571B9KDAzncNtyppdwjw&#10;neD9VWTy7YjHnYnPXyNC8nbkqBCCpP/b+jOU3UlekmiSOKGQL9DtdTGBMAw5cXye/+9vf5rx2Uew&#10;i0WKxSIXqi8wXnQxLUG5XOb6jUtMTd3FyEi6X8c0EZ7Xn2ybKGETK4jjmNnZCdZXVjg8coZipYS/&#10;2eL48eMYdptWu0ajVSeKIgrZMmY2x+TkJCur12mvNMm1BfX6MHGc/pasl92tcyZEOuFyLIfp6XGG&#10;J+E3fiuLlzN3f/vo6Cj5QFGr1ZidneXa1RvUmy0efcObuXF9mV6vR7FY5Itf/CLDIxUy5QwXL17k&#10;4YcfZmt7jfOvPE9p1OUd73g/hw+XGR6GbMbGEjGG5ZFEIYZk/30tJELL3Uz8212XvZPEm2QTA+/v&#10;AQYY4K/12Cm+5hi0Zy14tw8TryYKxf5t9+5f65vjqxAKTZ/0lul7or9o+N2gHncOTWtAaZRO2Kpu&#10;oE2JUa4QaRgZ8Th78Rq6mufXf/3XyVgTbG93KJVHKBQKKKU4e/Ysvd4mR9/zZs693OKhhx7CeeRO&#10;jhwa58BMiYkxm6EykIBtG4Rh6qVsmhJDpsS4ShSQLsAuL69RDS2eeOIJmpuSoaEhFhcXscwcBw7O&#10;cOPGDZrNOl7GYrO6hdIhb3/7Y/zGb/wGhw8fRilFPp+n2WwyPT1NqVTi0uXz/J0f/H6ef+kjnDzp&#10;4dcctE4zx5576RmKB+8lSRKefbZBPp/nwJFDbG40abdqhGHCl770JQwFrqUIgoBGt0lldAQpJZ1O&#10;hyNHK1xYuEyxXGBjY4PJ6RJKC65du8GD951hfGqIEydmyGXBHM9hWZOMDqUKbhWNIBTUt4/S6fqc&#10;POUiNTSaY1TKN9uW1v2l5n57s/rXUeoYQZzW3WB/LD6w+v5G74mvfcJUWtUkvY/3IOnPuRKhiTRI&#10;I1X0G1mbgweHSRS8613vIsyO8sWvXqRQKLC22cR1y0TKwnVdQs/DsiwyExNUt9YxFMzMzHHxwpWU&#10;gtKa2Zk5Lp19GqyAxLIYnZ5mdXWVfN7EcRy8I0do1bY4f/4SW7k2Klrk2OxjP1MoWWhP//7gCg8w&#10;wADfDAYk+AADDPAtY3b88MZ5aD8Nv/jiAr9mVQT//S//HljDHDjxdq5eWaZZNYk6PRyjyMhQhWv1&#10;JPUZ1tDoNMA10aYmUAFCSJRpEmubofF5TNuiVqsRqYhI+3gOoFtcfP4sB+fHsYyr/MIP3cGJg9NM&#10;ZKBgaqZMgUg0YJD0ldyJ6Nt5a9BagDZS5ZTcT37flFXdmqorBxf7OwL1qon67kx8z+R77wb6lg/o&#10;Wz9/uxn8d/z4v7n2IaVxc3anNcqIEZgpiWwY+EGA52XxFchclvWe5q57HubKgsCxc9Q3NpibmEDI&#10;BMsWGJbmnnsO4cgWngBDBZiAZShinWCaNm1l0gnT71y9tkrOs+nW69iWhWdm6LUCnDyYMs/4+Ai2&#10;bSNiwdrSMlHYIZP1iIOEB97yKCJuoELIZ7NESYAfaLKui9Q9HKNLIW/R62yTMSf4ge87hJ0f4oO/&#10;+xGGKgdJAoOqr4ikxcKNdcYnj5CvJLx8YYlyqYAlXfxYc+ddp6lUMrhWSO/KFk89/Sx+0OT3//A3&#10;6AbrnDldBg3FHMRRCyUVtfo2Y6VhkkSDMEE4KZltpJYlSkRAgmTH3FvtoVJA7FWYaVKFpTYQIgFM&#10;tACBmfYhryKWBhhggAH+KmD0iS4JEnTf3kAb+8dNsTtOqv7rO/1bBy37/d/OEKYNlDRRMu03wUYl&#10;IFWq3daa1JNbg9n35pYk+0m3XY7d2B3DxR5xwU4CzTffY8o9vy3VCWvScM4QoEVIEseMjIzSJaat&#10;Lapt2GpBIiYwpMPE5ANsXq9x5vRRbEeydO0KjqM4fgpWV6vkC9e5+16b97xnjnLeJOsKyjmBY6bf&#10;Ecc9gqSLW8gQRV1sw0Yqg8A3MLMZrmxCVBjm43/0ZTa3Y7qbHk5DM5QbYmHtKqWsprZ1iV6rSrZQ&#10;ZHJyhHzOQSnFyy+e5fSJU2BIbNthYmqKi5fOcW2lgZsRTB0q8Oz5j/KB952mUoa2LenGMUFoMjt/&#10;L1eWFBljiOvnl1l48kmuZi5y4vhdFEoOW5s1xioFRkoV2u02lUqFzfom2YyHNEwc6dJtdyh5OTKG&#10;Qb7kUHA6VLeukBE3+Hs/+nepDGeZHgmxrICMA8VCHpMEKUKyWRNNl4liRLvTomwO0U0isnaEpfII&#10;LAR22iYshdYRoDAUIBLMvnrZ1OmjoU20UqDVbQpevnYLer1Fob+N0F8zun41xA4J3u83hDRAJRii&#10;R3q3uzg4WMJAGpIkTsiaabH273+wyFYA5x4KKQ/Bf/7gl8iOn8HOTOCHEbbnYJom1cuXIedx9PhJ&#10;rly4wNzkONevXU9t+15+mfzwNJ32FqbyaG70ODh1iCvnFxCFMjOz81S3m9DOkzt5J5957gk68mV+&#10;8AceRh3i1z5bV+8f88S/POmIJwZjwQADDPD1YkCCDzDAAN8yFlSQXd5o/rtaTz4oxBD/8//8R7iZ&#10;DAePnebc06+AdiiOjrPV6dGq1RBxGpaVy2XW17cwDCMNeO1U6ev7PbQy6LVrqFAjHRvLsgiCgGw2&#10;i2kGDI2NIZKYt7zlzbj2PHfcMcNUHnQPdKLp9WI8I0GY4qY3pexrSsRNL18pb1ESaz0w+/5riB2l&#10;9M610uj96qBbnv9Ngtg7cdlHWqSPO/6XUoIlIepG2LaNbUta1SoraO45epKl6+cQ0uDatUUee9sD&#10;5HIxngemaaJ1hNKKMAxRmCBdHAcymQxSdjFNk7yXp1frIYWg2Wyiuk0ymQwxuj8hTZU5uayNl5FE&#10;sUOz2QSg1QqxM5BEERIT00gXmoQQmMKkWCzSCOAd73gHiZnhQ3/0aa5du0YxN8NIcYRysUK3G1Io&#10;FMjmDDY2NshlPer1Oo5jIrXBV77yPPmMZnQsw9//+3+fciXL5maVU3eMkc2m3qdhBNubmwyXMwyX&#10;holUhCntdNFrx0rnliyCm561N8mifZNrfZPUSbNH9k+y939mgAEGGOCvegwRexTeexOhbtYoeC2r&#10;ptv2XXtsx3bGp71dZ7ouuOvBsq9ffVX3+TW+59sxZt/WF7wf32mt6QU9AqGotjoEepgwlPzZn/0Z&#10;y6ttrlyocWL+DJZlsba2zMTEBGHYIAq2eeSRR/j5n/8xMhkYHwHPAhVBtxsRyQjXkmhiEJCQEIZh&#10;Gstqmdr5eQ6tVou1dpbPf/7zbNcUlhxirjJF0k4ol8s40sWyLCYnJ8nkCziOQ6VSwfd9NjY2WFtb&#10;4+CRw5TLZV566SVGRsscPjLDcy98FT9o8xcf++9YubpKqwNhEFAsOiQCvvTpr9IIC/z2b/8+Z6Yf&#10;4B3vfS/EkrMvXSKII0zDYX19nfWlFcIwZG5ujmqrysrmOseOn6BSqbC+vo7neWidxhtbW0uEvs/M&#10;zAwnThxiY2udkREbIWxcCzIG+KEiURGJIVAqxjKsvvWJxjVc7HwGtCCOFJYJUgo0BlqodAFD9gud&#10;7mm/cs9ix60E+K1tapC9+U3E1vvO784USCCkgSkESBuJQQTYtsTXijgBw4R83kHn4Md//IfxQ/jw&#10;p56mUKlwfbONkgLX8dIYcWgIqptpLRrPY3l5mfHxcdbX15k9fJjrV69iWGnG5+jYGFcuXUJk8uhe&#10;j8uXL4PWlA4coNfrEccxS0tL/Pt//5/4F7/049nq1Sfe9r7ve9MvXY7U6GFLDgpmDjDAAF8XBiT4&#10;AAMM8C3hy5v8Zm/YOfNSfeTBj3/8i3zyL77M6KF78JcaXOgsY8kRom7I+o0OhigwOjaFaWiatZAL&#10;L57HHRsjiTVeqYjpalqtVj9HUoM2yJcLdHstMlkTYcWgN6luvMKxO2cpWm3e930ehWiYGTOCXkjZ&#10;y0Ii6TQ6ZMp54hgMKy1+afSd72R/9+gEqSWJMPYF1ULL15kkqv2Tu4FC/FuESkns3RNq3DzPWqO0&#10;SL2YVZ9YhfQ10bdw7wt15W5Qv5cM+Kskx785RbjeO3M3jN2CX4nS6CjG8WziJEYZJtvtiErB5j9+&#10;/gtMT7wJ6WbIKZdOs8X62jIPPXw3z51/inxRcOz4NK4JGRlh6zgl0YWm4/cITJvQcWjVG5SzWeJG&#10;m8JsFpRLq9pldvYg11bOkcmUqLZq1BttsnYGx7QZHcth2QnXFjd55rmv8La3vp1MRhOEHUpuHhUZ&#10;dNs+eVdQsB0kXYpOiJvJEM5p7CK870fv4nOffZFWfZvYVlT9BpXhES4tP8Xa6hYnTpyg0brM9OEC&#10;rdYylxde4r4HT/L93/dGykWDt7zxJGfPPc+b3zhHVirOv/IylUqFsdExMpOzAPhRgmMViPpEiZZp&#10;4VtBghZx6kkqNEJbSHVzAi1eK4NApVvsWITLQVr2AAMM8F3GrVpXheoT0DtKb3Wbsebm9rFwATD2&#10;mogDiUx1oIoEMNACDLlPf93fZ7iHJBdoofoGFjtbJqksfc8I/a0tGsr9cZjqK81ln8QjIgGECFAi&#10;xLAdJA5OwaTbExhZCJIii4s9jp9+iG69RtwNWNk8T63W5a47p/iZn/xhjh2ewnN9Rsdc1lfWyE6O&#10;ge5hZ0xMXDR9MtBw6IY+GV3EDjN0Y7iy4hM04NxKjj/71FeJoiNMZfK0NhqMVaZ48caLjI0P02hu&#10;I6RNuZzDcXNcuHCZTifi2LFjxBjY9S5XF25w5o4TrG+u8srl57m2/ASPPHqat73znfQSOHXXBD0/&#10;wKk4PH2xRxB7TJUf4mO/+Sf0btg8t3WdwL+ObTpMDE+QDRN0L6Q4MkouV2Kz2qA8Mk6gYmqtJrVG&#10;ExWHRH4b13VpNZbJWAKXdd746DxT4w4n50B0Gow4I7S7mzjaxLRsckmCZQjMKCKOJUJo8jKLiARI&#10;gWU4KKGIZYwhIoS2+gsWFrJPSWiVLl4InYofhLD3eNxoEHHa+mS/cL22B4vQ3+jds2dxzNTW7u2c&#10;WtTEacoHBkiDGEUchShtYktJEscUXZtIJxC3GctnGJvsUevZ/Pz/5SQdY4T//b98nG4vSxDPcOc9&#10;D/PSCwuY5RE2VzcgjhgqV2i2angZl+sXrjB77DTdbkC9Xuf61RYjYyepNzZxCyZtvwUiotuM6bUV&#10;hnWAxBxlaeFl/uDjLbaaLU69h5fKQn66FvGZ+y3+zeAqDzDAAK8H41/9q381OAsDDDDAN4UFTfaF&#10;l67+0eXNePpjn/wi3W7IxOxR1rfaTB88Sb3ZY2R4CtvxyHg5WltbBGFEo7ZNtlBAeA6ZTAZsG8M0&#10;CWOfJIogirHcLKodEmtQSYQmQRg9SkULz0l4/4+8h3vuupM7jkhGc1mk0oRhD8d2cA1BFMSgwHEM&#10;NPFNL2kkWkmUSidR6aTtFnUJr0eC37r9IAD/1pBOmm9KzW7xZhc3r0eqHHq1jfte18jdT79WkcJv&#10;++V6nfTc1/w+sY/EkISgNZEwASNN8dbg9zqYpomQBl1t8KVL1xkfP85nPv0S9VqXucIYvVYbIQIO&#10;HJih2qry1rc9zOHDY4wNeRQ8SMIeqAjbcYi0oNaNaVseC5c3efrJc6wtNTF1lk4tYKQyyvb2Npm8&#10;RaFQwHJtpqamsA2LjbV1gqBFp9tga2uDf/zf/jTveNthxkdNtuobWJZB0InJehkMqRCmQbW2RTab&#10;J8GmF0sMRzI3e5yRkXksI4e0MjQbPV565jmmZw9xxx138dJLL3HX3aeZnhxD64j//l/8M97+9oe4&#10;/75xpqfGMCScPDVOqxlgmCFD5QqFQmG3UFqr3UIrjWEaKKVRSu1rb5pkl+02hJGm0u+ouukrzvp/&#10;Yk9bTK/XrZ71xtfoKwYYYIABvnPYV+Nk7+v6Fnun16h9oPrvG2r/9okQaCFR6dJfWj5F33SP2xmu&#10;Rd8GRbxqABY3x2Yh0399PYWtv8FfvhsfpAcDQqNRCB2jlCLWGh9o+YrHn7rKK1e6PPHEeQ4euJPt&#10;7W0Ozs3SaTVptzd5//t+iOPHZzl+ZJaJcZd83sSywDRMLMvEM21iFdHpdahVq2QyGRId41ouIhHY&#10;lkms4eULK1R7Jn/6sU9z7tIiOrEZyg7RbXQoZ3KEYYjjWFiWQZLEhGGIEDaWZWOaDr1ej5X1Ve65&#10;5x5WVpYZHRumVq9y6Mgsx4/P81M//aMsXr/CGx6d4sbVRYrFIqYlqdY1166v8e//19/imS8+xd/9&#10;yZ9jZW2bE8dPMz42QdALELHi2KEjJH5Is9kmTjRBFBKGPUzbIpPL4nkeiDQLrdutMT8/im1H/MIv&#10;/APuues440MmhdIQlgmWDY5lo5XGtR0c08Iw5G6Gp2XZRHGEH4Qg0gUQ0zBJVEISa+K47yXfj8d3&#10;FjekSMUPKgGlFEqpfuZWf7FG7Jj7mH2bnf2xuPh6w72/5WP2a0Wnu/ei7osDxM34CBRaJGg0cQJR&#10;mCCEidaaaqNOIZclTOI0S1FKIhIsL8Pw5Az54QraHmO92qPbEXT9GL8dIoWB6nYZGhnBdRyyuQxb&#10;W1uYuSLdro/nZYmiCNfzqG9uMj03Ta/Xwcu6CKEJWk1KQ2VMU6JUjJ3z2Npcpda8wvjoOGuLzYNH&#10;Zwp/Xg9hxGR5MDIMMMAAXwsDJfgAAwzwDeMVxekOvC3wOfCVCzXM+QM8/nyAijWjIy4OE1x58TpT&#10;s8dZvryGnS1i2xbFkYNks1k67S0MU9Ot+oQ6wgCyloGvFWGni5PzMHVIJLrMjI3Q7oQI6rTbl3Dy&#10;mlNHDN54n6BgbpNNTKx6QqVSQbtZqvUNlJcnV8rSbPoQgmM5CKWRqYnvzjwJZOo/ngiPvdSr1l87&#10;eB4IQPdPor/RSe2rU1pv3SDp79fYfTOOYwwzHbL8IMR10sKOUkKQhNiGnarJlQJpIPqTJtM0b1P0&#10;6zs96emTCfomW/Aqb1at0bv2GmLP3EOT1mzUSCEwbAPTztNud4ks6AVw6MQsv/NbT1AuTVNd/QLu&#10;wQlM12Fs+ACry9ewTMXU1DBjQ3nyHtgkhDrE9zvkrELq792FjAWW5XD66J186cMXKVdGCMKQ6tYm&#10;5VKJ7e4NFtdXkKZGmQW0ijDzaxSGLAolA+00ePRtQwijSU+ZjAwVMJFEdhbbEMRNMDMOGdtLXw9b&#10;jJbyrHSqZDKSiQnB3T/7KNeuv8zSEmyu38dQZYh83uDd3/8IhZLBiaNztJpF7j9tUK03KGRckjik&#10;kHHY3LzB+NAIItzxD425fv0649Mz2MLBtjOYEqJopwZmhBAJUie7N7IUqQpKCXP3fk90qsRHp/ZM&#10;Uu5P8xe7mSDq65tkDzDAAAN8hyD2mGvv9frWOwUq9Y4feEoWSy33DYVChP0+0MVQxm7fuLMenTqR&#10;aSQJhhQYej+RnfRJSL1LYia3HJcALdN+Ut+Gjfuma2rImwHZbmynUCRoIpSIUYai1esissNkci6T&#10;80eIVmBpucHCwiUmJiaIBEi7x6k7Znjnu+8j7zS480SOuNMja0qido+iZ6FFi1ApNupVxipTZDIF&#10;Wn6PWCTYQkAHIhPqPrz4Sp22a/HVzyxy+uRDvHDuIi23ixVlaLYSDh05xVp9nYxTJGrX2a5WCUKb&#10;rFeh3mhRqVS4+66HuPDKOXq9gGazQRi2GB4eYm3zLJXRH+Bd8wcxBcwenqPpw7nrIZcub7O1EFC/&#10;YfHQve/luS9coTh5lPV2xOJzz/Hg/Y8wlJFce2GBiclxVmsbuMPjtLo9vFwBqUK2qlWUjhAGFEtZ&#10;8hWbYlHgOFnuOmNR26qxcGmBo0dmCTpd8tlyagETBYjQRCuBUgZSgoo0RkakVigmGAZ9EjtBah/L&#10;MpAqtxsXpRdR7skMtPqLOTdN4wRWvy7Hq+3JBnhVFPoqkc5NE6P9i0iaHlpolDABE6XTQquGoXEz&#10;ERAjlCIjE6wkQiQRlmVRq20znsvRMWKqSZOcjHn/D81RLDX43Jcus7pxHkKTTGWa8tghrl24wvTc&#10;YVZWVpmcPMz161fwKhV6UUikJFLYVCbnqNfa6EjRadXI5hycXIHRXIXVrTrb1TaZ4TkanQ6IhA/9&#10;+RoibHBgfvrXcgLCEX78LpvfG7SCAQYY4LUwIMEHGGCAbwhXomB0sxr8ylZPf8DvJZw9e5bGYo9u&#10;rcbk3EHCMARSdYDv+6DSiZFSivb2Nu12m2LBplbbxDAMyuUyS9eu0dlYZerMYaIoYmpqis2VLSoj&#10;I0RRlCpKMJienubf/i+P4Rqwub7E6GSBjGEzNGSnShGhGCoNkfQnR7mci91P3xU7uX57izEZKcl6&#10;q2JEfMsFm743sEPsJkmyZxJzm6mqfG1PR4AkjvtKlJQcTpIdEjxVqEhD0m63KRRLaA3NZhOzUsEP&#10;IkzTpON30JlU6U+UYFkWItlDgt/muL+dit29KuN9ZPcu2SBue97UnsddT9W+b/3OJEao9NHzPJTW&#10;LC0t4s8dIJvN8uLTV0Brms0mecsljn1c16XT6TA/X2ZoKN1lz+/huR5ahbuqHykhApaXl7lxIWB7&#10;e5uxYofGdpOJ0WkWFxcZm88zNzHGxcvn2djY4MDsDKaocOXK8/w//4d/ysrqDY4ckTi6gJQhmoCY&#10;mGxGohMwPRskuLkcWisydoYeMJytkGRh5KESvQDm5u+m27sbU4LrQK+X3pqGBbYASYkIqJSKGICw&#10;LbSOGBsZw0BgOVa/OGrCzMwMSAsciWGAUrDTBIQwd6mTHQ95sS9Ff+812imsukdZJveTLzd93Ad9&#10;wQADDPDdwb5C0uJmn7Vr77RbjLJPgov9ZLPRLxxuGMZehgzD2EumCQxppLGU3j+e7ezvZsaWuPXA&#10;vsNxSNrPp4vHNwk+0Y89CrkCVze3CK1RNjYaeN4oAKOjo0xMTLC4eI7xSoY3vOFujh8Hm2I6QTZN&#10;bNPEzZnEKgAEcRxTLBbZqm+RzRVJEoWbddnY2GLCGSXw4dy5DT760Y8SFadJkoT19XVKpRJGZDA7&#10;O4u0Ne12m2w2y+UrFzBin+HhYdAGm5ubeF6GsbExvvzlLzM7O8mRI0eoVtdpNpvccccd/PSD38/s&#10;LPTCAn4CaxvbVKsNZHaS3/3d32U8cwjLsmi1WpSKUzx+8SKzMweZO3mSGzduMDZ1iImJCTY21slm&#10;s+RLJTrrPoZhUCxV2G5UaTQ7jIwNo1Qaf7/3ve/FMDbZ2oLJsTKZ8RK9oEYum0OhsERaL0TueOjs&#10;ILq5mKIUJEmM0iFm3//ZMq3da7ibudC37xEaUArDkOyvi673rZck+uu+QQbYe1rYv7iv+//taOql&#10;uKnjkEgUCaY0GR0ZBaWwbZsgCMjlcrufHx6qYAMbMbzrXXeQiAmWVgM++dHnMU2TZrOJ4Th0u2kd&#10;mmq1SnF8nGazSa8dY9pZuvU63TiGxCdTzmBZFkmSkMtlaTQau8KR7uYm86dOsby6zurqKkM5g9/+&#10;7Y/xrkdPklGVX33cCR4smPGfn6qMf3pwtQcYYIBbMSDBBxhggK8bT9T8X02ybrbqOh/43Y++jB87&#10;vFAr01v1kcU5thsJQbPD6dNnaLVjTpw6wiv2Mlsr22SGbCpTFVqtFoanKEmL2isXWOquYlkSt+yS&#10;ETHNqIsIIkgCqrVlSvkMllrnPe84xeHpLLMGeEmNk0MZ8trABQylU39eZSKlxNkhXffO9W4VGUmA&#10;1AvT+oaDx+9dD/BbCeQ0RfVW9dgOKaz626TbGaa5q36WQhIT92fhPoYwUTpBKomJ7KvWjNS+hhht&#10;azbDGpbjkgwVWUMSWw71DmCWidoxkwUTI0oYtgwsGSESBSoEJYH+d0tQYkcdlwb8xrd4PmIpUUTY&#10;JOm+Ypl6oIp05qdkDy1TjVqcxFhGDpHIXU9pIUMEgo7M7WmeCV6SejMqEdAlYi0RrCYBcg1Ue5yR&#10;fJZiaZW1RhVjbATLjalVrzM8Ljk4Azro4BlZtLaItYFvlfBlnhYJWzpC+uBQoNHYYuLQPNlijC0c&#10;2o0VDhwcQknN2WdfYWgiR5C0Wdt+mtGy4h3fN8X3vW2EdldSkSDjGGKJEIWbabVG/w8AD9C4Ghyt&#10;9i+EmBAmCuz+IooC4e4pXKlutjeh91qQ2IC9b5IrsDD6t6Zh7udjbj6xvq47/lZXnq/ZDwzm2AMM&#10;MMB3ndTaIbaM/hjy9Y1s5t7+cE9os68L39vRiduTaTffkLc/uNfEtxZPCeFjSI1WEi1NBA6JdvBV&#10;SI8EX4fochZLOvi9iOWFVbJ2gcnRYW5cvUIUXuKuN97HwWkfT4OrmmR7Np5hg6/B8jGiHtK18Qkx&#10;jSFCw8Azc4QCNhNYqJn4o5Jnn+6x8HKPrcUiYa9BHgvP7JKxHHwZ4Cd1om5Ey2/RrTXJFh166x61&#10;LcHIVBEdVUnMDte3LxIZbaqNNVwXxkZd5o8M8+hbcswfjYkUbFS3GZucQBaGaG8OkWzCxprLarRO&#10;6EuULYiaLYbiAvmWAB1h5GyaxgZLjUWsTA6ByZa/RjOs4cpZltYaJCrk/gfvoxtc4/y5x7njzCgP&#10;PAyuM0LeBrSiF3RAK0wkiY7TWCp2UAlgROnCi2FguuDHkPSH3hiBRQZfhcTKRGOhDR+BwCFC9Fc0&#10;hJQgPHQi08/uErIJoh9nCZUKBywhv0bbEN+T/QCvundfH5LM19ijuZ8ykrIf07uAj5QSW0XkpYGK&#10;ItAOLvDoHTk2Dzo0tg2qjXWWV66jsy6Ja+F3euRzwwxXCqntXwS+H4EU2EOV1Ac86ECcgB8Qq1Qs&#10;0+32MKSDlJprTz+FFC750knqepvnei22P7uCKswdSLrBL77rTeOdp+F0e+3aW98yPv9Dg1FigAEG&#10;2DP9HGCAAQZ4fSz4QTYIggMvXVz/QGAN8ZWvfAVpl0kSE9u2GRkZJ+p1qUY12u02vWqVxx9/Ei09&#10;kJJCoYAfBkTtNh3LYaRSwDx+HL/doJDP0Gg0WFtbo7W6SqIsXNdlcmqKqbFhxkrzvPnNM0wP96vH&#10;x5qck0OS7KtsPsB3Kej+Gsp50ff0fi0/UiEEprg5FCmlkIaJUII4SfA7HeycjeM4GEbqT2pKk6vX&#10;1nC9cZQBL798jk/+5Ud5z5vfxD3HDlH+/7P330GWZfd9J/g551z7/EvvqrJsl2uPBtqAQAMNAqAF&#10;6CVIHFKiWVHShDQ7s7EzYkiznIihNnYiJFGj2FjOUkOtDEVPCiRICgAbaALoBtBNoBvV3eVdVlZ6&#10;9/x715xz9o/7MiurumFIePT9dGSnf/Xeuffm/f1+5/v7/goj+Eqxs7VBfWzsG5R4DC00dvvHNVn1&#10;XymkVOjh8E9XuRhrcITaL7q74728c5FITIJQmY9mkiTE7YSLFy/S3gkol8uMFCTb29v01lZ48yPH&#10;CfweUZSViC2ZGk4KmQ0XxRLFEd1uH1cEGGPY3NzMrs/BAGEUURQxMjLC0toyQZD9GyWVsLK6xjvf&#10;+S6eeMtJJiZCJuQcvUFMyZFfwTkiXrcLANjrArizoHI7/9pr232dxDb348/JycnJeb17jpKKuBeD&#10;p2i1enS7XTY2BvT7fW7cuIEQgkKhwDve8V2cugcKBSiJCn5qs3t4moLUSM8jMQme52FRpGlKFBuW&#10;13ZICh4bGxsEZozf+q3fwk3rWQeaB4WwkvmGC0WxWti7H2uth+rWEtWpkb17WqPRwPEtruvy5JNP&#10;8qe//4ccP3WYt7zlLUweiDh0qIZSWdw0OzvNqxcW0M4U/+W/fBRlMy/v2uQk7a2EydEZLr5yjXig&#10;6Ha79LobTIzWWVvLlLOzM0dIkxRtM1VvtVplZWWF6ZlRzp07Ry+6wc/+zM/gezsUCtBpa+wgohhI&#10;Sq6LO2wVkEJircFqkApQijRJkEIgpCKOIRWAq1EOpKRIIQiCYC8OzJy+NcoK5J402eYi7m/x62v3&#10;vZRyr+NWSomnoAjU6yHFsZC3ve1tXLm+zSBaYGcnuwacYdfioBBijGEwiLFagO8DEA8GYA3SdfFD&#10;D0lCOuwa9X2fYrFMFKRUChVuXb3KkcdmuX5zmYutRT772YCn3nqGZpNfLJegVqv9rfyI5eTk7Ccv&#10;gufk5HxJrpJMdKzzrsW2/2tOxS/+3sdewbqWtbWDeOV5wjDED11WlnYIlEPc9+h1LCOzB9hpNqiX&#10;yxjfodFfYbC9japVSGTMwuIGlWoJrz7CUtcD4VOplCl7Y3TaC4xWEkarfX7kvW/m1Hydo1MW0Wsx&#10;I6pIWYVWjK8kTuih7+i/5DX+yzlfX6zaARgO0IJMg5KpfPaarYUYCsSzcrEQKYp+9t20lNWONaSx&#10;RcvMQscJNV6g0MTEGFZ22txaS6nUj3DxKhQr8D/8D/+Ue44d5c0Pv5PTJ97E+CT0oz5SedRHJode&#10;oQZIsVJnATsCi0JY+TVJsqQdIITG2mT470mMVVjtZC3l1sPqLkImKOkgjAahEXhYY5BOjLUWb98A&#10;M7V7ChtwHJe2HuAqj/H6CFdvDbi5sAR6hjiWOKUKQaxZa11geqrG+HimKFdugmaAsBox1AWmJs38&#10;8YUgHcDGVhsjKyxv3MIfaEb9ImFREyVbRHqJg/MBfX2D2bkyjz/6OD/2w+/g0Kwk7RuSpM9YrZgV&#10;Cv4aydPudSqHVkVf7FoVdykQ5d1fz8nJycl5gwYgQw380BILq4YDPAUeGk9ERKlh0N3k+D01Ds5P&#10;8PxnvkAcD5u1OhG1ItgYet0BpZJDo9PESRWFQgFrBJ1WH79WZGAShHQQlLFCsr3jsNUv8+xLPgV3&#10;laf/4hr3PfRWpk+eYXt7k1JYwIgEgWGgm/RaGqUKVIJxCt44xaCIdhPOnz+P6wd4KuS+0/dw+epL&#10;XL74KX7wJ+7n0KEaP/kz02gHrAcb231WNtY5c+oQV686jE/4fORD5xmpTnDPoUdotXu0Npcpu4Za&#10;aZTEEygUYVCh1YlIU01t/AB+YZTxSoVG3Ec3myytXSOxHYSj2Fx+iZNnxnj3u48R9dbxFBRUzEil&#10;QCggiWPSNLMck4rMx1tl+wbCCoRyGRhNrxOjVUgYQrMv8ITEHdqUKQHSGBylUDbFCCeLBbLJ1Bi7&#10;60f/JYPPvBPr6315fQn7QCEEkco2M7Q1BCITqaQWBsai+11kWEJMuhyvHcCPmnz6xStsD5qE42Xa&#10;Kx2aSUonikEonHJIGnWJtQCvj7LgCEnBL5HELlJ5SCGwFqLEpdXtk+oNzjx2kpWNdZSukXQVzZ1x&#10;/ud/+jv8s3/ykxw7BBWv9o9ftayfCcmtUXJycoC8CJ6Tk/MluK6bxVR4E0lq//OFC9eYPHiSy5cv&#10;0xqsgVPFdV2am5vgSTAGjaZSqRBFEaOjo3T7vWy6O9mU+UGxSBAESAVJp5X5wymFW5wjldkQutHR&#10;UXyvw5EjBQ7MCB555DB1LzMuSZXCknlXBsUQx3x5M96vtf9zzuuvMYARu36Clv1GycYM1eLDL90e&#10;NLivuKnBalBKYIREKYElJY5jhCcYJAM8zyMIHEol2NjYoBeV8H2fixcvUi0F/N7v3eIXfub9lD2R&#10;+ZR7XvaPf51ftxIqe3G774fnnJBkjjByVy2j0FbjKD/znBZyb7W+1DkaJzGJTkhFShiGFAoFCoUC&#10;ijKtVovNzU1mRmocLWVeoJVKgZERiLoSBwchNNrqzIPTdXFdi5QJKPA8j4MHRzn7hXPMlUcwxnD6&#10;xAkWFhbY3NykPjpLHMc8/vjjPPHYUcbHQWuI45gwDP7Ka7a/AH73a/5Kv5aTk5OTkzO8qewNvxaI&#10;O2INi6UUlkjiDt1ul27XZXoazj7zDFRP8e7v+R4661uMjOy6l2UdW/VaHWEkNtEIx6XiuSRk9yJD&#10;Nn+k37cMBgOWty2f+tSnKLgFxDDG1VoPrRt6GBsRBAHNVpdmY0AY1hgfLyCE4NKlSxSLIUEQEKca&#10;3/dZXFxkfX2dsGCYmnqIQkGyvQ1BNSIIfKSUxHHM1auGW7dusbWd3SeNMXQ6Ha5du4E0HkIIPM8j&#10;TVJGRkYYRA5ra8vUaiVc1yXqRVlnWRxTLBbp9TqcPn2atbWLPPXUUzz85oM4DgTVKkJAoRACkNpM&#10;yes5DspqjE2GnWZDb/bduSPD+S5+AZY3WqyurZEkCUeOHKNW9tjc3GFytIYxGkcOh61a7hxkvm+O&#10;T8436/L60gfA7hNvSEAJsRfTOo6DAYpFn8IYnDlzhr4t8dxLV9lotSEIs5lBxgAKz/NwZLb5lJo2&#10;7Z0GidH0TR9rXCQOUZRitCY13t5zePXZZ/FmpjHGUK7V+PSnP81jDz3I7/3en/Hw/bP85I/d/2in&#10;033qGuln6Dc4MjLfzY9sTs4bm7wInpOT87q8innXtqz87M5AfMAJ4SOvdGh95jxLm3UQU0jnAI6d&#10;gWQLBiuceOg0iwtXKYQhg36Ta9eugQMi7TBodZg7dQJCQ3t5DVmpUJ2ewkQJWgtU2aXd7NFeuUVp&#10;xuf4TMzfft/9PHTCIUgXcPsN6n6RSmGMtLOFjnycSomd1Qb1iXr+l+ybzq5cxwyDYk3mgG2z99JB&#10;2WxCqTTDoDq1SOWDsZkEC5V5i7uQaksiDIY+A9cQW+jiExZHePX5G5irA/7P//A8y+vP8uSTP8bW&#10;4i1OH32CcvkmXgjGBETpgKIAa1KESoYJMgjrIqyTFVelHn71q/QktS4YhVUWKyDRIKWDEJlIWgmL&#10;4wiggzUaVIQQ/t5EJzPMMRQp0u5aqg+V9AI0Es8L0MKl5jiMe4rW6gZhoUq9WKTdW2ejtY0XNDl9&#10;3wGOzvsoCdm8ouR2Ujq0Q5FCUHJ9YiDpJVgZEhtQgUO7vYZxRthofx7prfPOdz9OsyN45ztnOTAF&#10;vZ02hZJPJVSEgcKmX/kmw35LlP3FcIfX2pvc7uYQ2Ls2u6wYPtbeEKecnJycnDcidlh0y/yiBRIH&#10;aQVKCxAuRrQpOg5njh1kYaULGoLJgIceuJ/lhQs02rdYbsP4OLhBgZW0hycNgfRRvkKjiIAYiEzI&#10;IIVXboDnC377Ty5xbanPymLKvScO8Ohj9yA1XL9+A0tK4Ag83yWOUrT08UsuQigarRb1yijVUpWe&#10;6WAdS8GVzE7UuHzpMxydUUzOCX7+795P364wPQNdazAixisG+ME9NFtw9nMxvdZFPD3LzOgZlheW&#10;GLTgoftO0e22SeI+cRSjSTJZtXRBBVjpsN5cRxWKrG6uc++9J1HNiInpiC+8/Gl+5uf/3/T7CxyY&#10;AiVjQhRR1EEPBGGhjLIOIgaDQnomG/ItsmHWqREM0FhH4VRLNFL4w498jLOvXqQQ1jl0YJ0fe/87&#10;SESNns7s8JQ0OMPBjMOBLUjxxQL7ffd8Yb7q+C3nq7j2rCUedjz6WRRPkA4QQlCTkvGyJvUSaiai&#10;54SIec2hqYOM1nt85uwXOHfuCiY9iO+XQfhoDZG2SK1x3JTiaIFuu0ev1wVbwkFjjYsnfWQKOo3R&#10;vuaJH30/F85epbUtsW6BYmmMT374CscfuI8//tMlpOhy5JD+xaeerP5iOQwnr5pu8agsrudHMCfn&#10;jUteOsrJyXkNl3T/8Ha3+7M7qfzAwnrM5cUmZ8+eZWvHA1NElUJ8FRDHCROzo6yvbrG1tUVvbY3S&#10;/AE6nQ6kKYfvuYfx6SlefPVllpeXka4Hvo/nZSqV9s4OSI9isYjr+wSzszzx+D2MFrc4etQnkJlS&#10;1dXebdWtUsRaQ5p9D/PlC245X192C5r7/dnF8L/dr8tdK4s9L4th2+tu0qMUMpuLiB0qiKQjcIVL&#10;ZGLiOGYQW1544QVGRu5lenqa2flJ1tbW0FHE0tISlc4yaXoKaS2lQkCn06NUDMAmX98FyORPdyhi&#10;hAApQKk7EzelFNaavfNTyC+fwAVOgEXTSTXlchm7DNvb21RNh2q1iud59Ps9vAAefniWkQp0OgPG&#10;Sz7aJghjbhedhyo2pRSBC2EY0lnqUCwWUSpT4Ny4cYPR0VHK1VG+7/veSqvbZnIywBMwkHJ4TUKv&#10;P6AUBGht/srnyt3F8C+XaN39+3vfywvhOTk5OTlfBFe5RDbGFS7GGFqtDidPnsRxHFZXV1FewtZW&#10;n0olRJTBczysTukMOpni2fNpd3sYx+PWcpOVjYjnX7hCf2D51Kc+y3bX5/TJN1MsFrGxw/VLV/F9&#10;nzgxCJHFqZ1OB6MlIyOjRP0UayTtdhtrLeVymUqlQqexQ6VSwRjDT/zEB7jv4QnKZYUnqiggSRI6&#10;gxZWTxLHCQsLgyzWNi6+79Nut/dmeEgpaTQaVIslpPDpdrt4nkO1WiVN4+z+HwSMj4+z02vQbrfp&#10;dDq0WimnT59mbAyEOEgYgk4VQghKpRL+sGzQarRxpKJSLcBwHspu092eF7uFdicmkpYrV65w/fp1&#10;bi0+z+TYOR59+BHmDpSyury43fGlpASdZjGhFFhDrgT/lo//s8Ol7VB0Ykym7h7GmRZFsVjECMG4&#10;r6i6EPlnmDpymFL5C2xuaK5faeIHAX4QELV79BoNRGAzZbjjoD2JKwKU8TDSxZOKOB5knRvW8tzH&#10;nsH1a4RhSJwkGAtveve7ufiFFyFpsrCwQL/b5NQ9D7OaXlk7Mj13Hx55ETwn5w2M+qVf+qV8FXJy&#10;cu7g5Q3n3y9teD+2sB7y7OfW+Y3f/yytTpVS/QjWqSOFDwgG7W0KgYO1Eb1OE+lJTp+5h5vLi0jP&#10;Z6fTYa3RJlU+Xlgj6WtqE9O4KBobG4yPjlL1DaG5TMW8wqkDKT/zvmMcKHU5MVqknPYoxSnjfo3u&#10;SptBu0u1PoL0LJ1BG7cSogLnjgLZ7pCW/Z/nfK2D3ttraq1FmRBpAqTN3pT1kNZHYJEWXGHBpsTx&#10;AMeR9JM+KA+EQ2wEwjUIaTHK0rU9hO8wcCw9XDbaAu1WabZL9BPBv/iX/5VXz69wbWGT2liN7Z0d&#10;QsejsblDZSTlvvuO4whBMQDXNVjbAxkhSBA2BOuDFQgrQPSHSiL3r70W1loEmTGmETEpFi09+lrR&#10;i0B4YKUkSmIcpQEHIxTaWKSqgHAYIEkBbArWIIQEXBIUMYJYpqQIBl1Nu5mguz4f//BZpqbmsMmA&#10;9Y0Fjp6Y4L7TNZ568h5s3KFWAqUSXCGxOGitMFbgKZcU6PR7FIOAxeUBL56/juNpKoUExzZYX3uV&#10;t771KKfPjPLOJ09RDAfUQxehu3gyoegoXKkRJhmqtrLrbXfA5Vdyze3/OWGHKn3Yc9LJPrbDj4cb&#10;KrubLULs/bzMr++cnJycNywWgxUaIVLAgFEII1FWIpFYoek2e5TDMo6UTI1XGa+dYNDWrK82WFzt&#10;MjFxH82WS5wqmn1JXzg0Eo/YcdmJJRstn622w6uXHL7wcpc//rMLvPRKg7c8+n5KrSqPHHkzn/+L&#10;F1m5sgR9yXhlks5Oj6Jfx9qQdiumHxsqtRpWWVY3FxFBwvhkSLezzubaRZqbV/mxH3qU2fEO/+Af&#10;PI6xtxgfVRQDQUwXpUq0WxWWl+CFZ5f54O99krinOHLoBP1ml62NDUaqFUwa0WttUSpJkrSLFQO2&#10;ttaI0wikoDuIaLY7OIGLtppOvI5f6iHVNseOhPy9X/h+AqfL1GhKIPqEKsWTBpIYB3BQhK6P77tg&#10;wSiLEAqkxtiUVGQxQcfAaqNHaaTAKwvL+JVZVjZjzr28wZsfew8qDCgXBYELOjII6aCkyjoJDQih&#10;ECYTFFi5GxwIBCYbwmhlFnvkMcA3Fc9KHA1SGxxrkMIihMboLjrto80Az9M4MsWzglAqvDjh1GTA&#10;mcOT9OIm5y68SBp3KBfKFMI6QXEczx2h2zaYGDy/jFIu1iSkZkC/30QIQ7VaJhyp0ev0qQQl0iRl&#10;0GoRVqssb3TpG4ckLRAPRri63GD64GHWuh4HD9cuXdpq/aIt+H9chyQ/ijk5bzzyInhOTs4dfOLK&#10;2n/upHzvJz/9eW9xvcF//p0PUqxNUKlOYnBJYhC4uE6BYrFKGif0+m101CMo+HQ6LYQaDilyJLrX&#10;R5VKgES5Lr3lZYySjI+OsL64SK/bpN26xT/5v/8dzpw+xkgRDs8VCSRUPIeCKxBWUw4KVKrVzD5D&#10;Knw/xHF9kjTzI9xltxCX8/Xj7iK4GCrA7d7XdOZRiR6qeC1JktDt9gjDkFanje+FGANpmhINOggp&#10;EFKx02oiA4dBlCAch0Fs8AOXD/3JCzzzFxe4dm2VYqlOo9lnZm6OaBBz69oNJkZGOfvKx/ipn3wP&#10;UbdNteKgoz6uAiF2R3b63NEAJZNhAuV+dethACmIdZcoiUmFpNno0WqkKOUhhGVne5VCMfP3llLR&#10;anUIgzpxEmOVGCZ+aZbcIRE4GGSmrpEpqTEgXBYW1wn8Ov/qX/8u5foUjuOwvLzId7/7SYTZ5k0P&#10;HadWcikGEkn2eFiJ5wYYa0gMWKVwwoD+AH73Dz/JrY2UZrNJe2uN6bEqb3viEX7+53+YmdlpRuoB&#10;nqdQyqAwhG6QeZ7bTMHvej7G7FfA/9U3nsSXOc/2HnN/4Tzf4MrJycl5w2OsBpFZrwFY42TDMSVI&#10;B6zUuIFPIgyuX2AQK3QaUK1O8J9+44PMzM/zhS98gU996s85NH8A1/XYbmxzc3GBYnGUF154mRc/&#10;f56XX1nkX/3Kr5ImilQ7hIUyL589x/zoHC+/9DLr6+ucPHkSEPR6PeYPHaTdbtMb9CiWChgMKytL&#10;TE1PkiQRIyM1zr70edrtJkcOH2B8tM4H/uZ38QPfdy/tDkzOlDA2QiuNFhZBgZdeWWCnkfAHv/sR&#10;ktghGhg8N+Di+YscP34POk0xRpPGEaVygdXVVWZnZ1m8ucTE5BTtdhfPDzJVdxAgpaSftPADmJ0Z&#10;46d+8gcJAkut4jAxXiRwwZGgkEgh8ZSHTi061iilQIGVwwHXIrNcS40hsQIjBVb59LRhYmaOKBZ8&#10;9jOf577Tb2bh+nVKZcnsxCTFAAadNmAIPAerEzAWqdwsOhDD2ad78cJuEXy4MZ7HAV9Xvthclv2x&#10;GGTzfJQAIWxmfSgtynVRjks3ivCcEql0SKygXFCEHtxY7TJ5eJ5mW6Jkga2tPq2dPoNUYKxAJwko&#10;gee69FsddKpxHBfd7mBSjeN5WF+gfB9HQ7vdBmNww5BBbCiXy0S3lhiZGGercZ1zr36WKNlkbnb0&#10;ew5O1094gn+eF8Fzct6Y5HYoOTlvcG40rxcPVQ93AZ5bbP6KDicnWtsUL1+tcfbSMkcP/QjtJGHQ&#10;s6TCZhYPUqPNJoMooRJWmRgt0u2CcDQ7OztoDGGtysH5I9y4uUShNEl7fR1EysHjxyFao7txDhmt&#10;8t2PHaNsLY+Pt/B8wUQ1JJQpBelSRGEHRRxRzIIxHSOkARmTkGKIEE7mx5wXxb4x7F/j3TVPU4NL&#10;NuSRlGHmCQoHHLCmT+CH4CgSLInr0ETTjw3FMEDhs5E0cUnp+Sl908f1R0iM4E8+cpXDh0/yX/5w&#10;Dc8dwxfHCd0qD5w6SnN9m5LvEtdCJqdcxmaOExYhEhYjLEFQwJhOptRGgFVZpX7XvUOqr0mCkIoe&#10;OonQvkGLFKGKXLx1hcFgBG/LMjVeplaZpy9BeSkDEmSpSIQklj6SBImDJ9PhcCGFtYLYgHFgrasJ&#10;wxDhK7Y2JTevr3DkyBE2Nm8yOzvL8RNVzpzxmRu5n6OT0NrZRIUl+v2YaqGEJfNaFLgESqBNgi9B&#10;K5dDcwEvXjyLos3cbMiT7zjE/cfnmJ2GStfDk32ETHAs+NLiYHCMHCY9gEmQ0n3NufFXOp++hG3R&#10;HeebvWPh9xLj/LrPycnJeePGJLsa4cwei71uIqFBKIG0EmNiXAVauoyWIa1rnnjTPEoeYjla454z&#10;b+PX/reP8cDDh5mZq/LSuY9z5Mgl0tRw+dI15qbv5+ED34MXVeg311EOHK+P4vW6RNur3HtknNba&#10;eTzfYbOxRqUcUSj6FFSJG0uLeIFDsexQqhiW1zdwfMH4bMTxqTJve2wUTznMTYHnWETYpBoGWHwG&#10;SIz2SKygseSgdZ3QTqFTg3IsNupTCCUmbjJSr9D3UpKiYXP7FrMHRomTNqdOH6fdiXGUR5KkOI7L&#10;6vJNTt97lJ3eCuWipFqNGB2JODBTYLRkkaaLj0AacAUoK7FJirAWxx/6vUmJtQIpJNoOshkfysFY&#10;SSrACyFCcvHaTS5eWWdk7BRbOx7H3/wmXjl/i3e97T522jBbr2I0tLtdyr6LUoI0jnEcf9+Rvst2&#10;Teb3/W90zL8/7t19U3bXld2AEFjhYC2YYVyYYin6IZBSI6VkJY7wSFLDk6OKy2X4rgdLXCy2kFGT&#10;WxEkXUHRn8RzqvT6EUIEVKslev0dBDHVuVGaW1t0mmuQFkBKEh3huiCLIeWRKm5q2NluUzxyiKVm&#10;k6hRYGz2fp5/+RpHT4ywvA5vexP/eKndu3e8aP+5J7l+RBXzgZk5OW8QciV4Ts4bnFpQ39sFTwrB&#10;J194cfnfbu5I/vQjz7HZ6OEV6+y02/SjBCOgWqlhtEFrTbVapd1o0213h95vmmKxCJ5LajTbS8sQ&#10;Fki0pVitUioXSPod1pavUS14HDl8kF/4mUd44ORxjh0qE4Q+nhSkUQ9XSAbthKLvIoa20YgUhMUI&#10;jWG3CCZxrHNHsJYXxb4+3O3NvBsECxSkmTW23JODD5tXJew0NghLRYywRDrG88MsCLaW/iBioHvE&#10;8YDAd+nHfZTn008M62uGl166wspKwsc+9jxKFdjc3EQoRRzHXL5ykXq9ysK1qwgd4Yc9vve9jzFa&#10;9XEwxHEPT2YbN9nz8gF5W7Ku0uEHzle1JknSJwh8LJbYJHRjwW//9gd55pnPsb6+zqDf48zpWZKk&#10;BybFc5xs4KVxSNMUpM58MZMBrnLR1mKNwkhFDLT7PQphgfWNDs987AV+93eeplybpjI6jtaaQbTN&#10;sWNTSN1m/sAUgaspegFIUEKCzYZ0DssDmUILSaoFlxe2OHd1lcnJSZ58/C380A8+wbH5EYoFkMpF&#10;kqIUKJmtkkLc4f2OyDwfv6rr769r3Z8XwXNycnLe0OwqwfeKpDZTgmf3BkhtlH1HyeEeuDf06pbE&#10;cZ3RkaP8yZ/8KbX6CJ7nce7Ci9xcvMrEdIUoihgMIoqFEr2Opd8zXL26gFKKkydPsLCwQHutwaFD&#10;h1hevsn4xBjapMzNH6TT6dNodajVxxgkMYcOz+MHiiB0WFpeYGdni/f94Lu578Rh3vPdT3Bwbp4D&#10;cwLfExSKAa5jiNOYVAgc6bHdgt/7vY9z6dIqS7e2KZdH2NraIk1iqtUqnaGv982FBWZmp3C9bA0a&#10;jSYz0we4eOkqhbCCBUqlEstXLjJ35CCFkuYDH/hB3vzmBzl9okC5CMIaPAnSGpQAObzvC6EQcih4&#10;2I0nyFTglmwT3wqBFYoESCx0U3CDMiMjB/nwn/0F4/U5PvWJT6JNgx/6gcfYWFlhrFrG80CnCcXA&#10;J+oPkFIhnSw2s+J2oJBFL+x1IOam4d9c5J4aYfdwZFeZQQOg7a5ZvAQkxgoQKhtiKz06IVRGxxkb&#10;P0SlMofjjXDjxjaD2MXzCnh+QHdjA7fgoJQlTSJKpRKp1hw5fgK/UiE1BsekaK1J0gShXHqDCBOl&#10;VEoV0jhBe5JC4NJsLdPcXuT8K5/hsTfd965SQdxXCdQ/2NxY686Wap8EWFi/eG+tOJZ7hufkfAeT&#10;F8Fzct7gXCI9/Pzq4OJ17f70Rpdf/H/+7x8rnr+esrpTILLjCFXDiCJeUCUsFen1BvS6XdLBgF6n&#10;R6E+SuD5eIGPlQ5xatBCIlyP6vQc/U4X19EMemuI/gqjwTZBfINHzxR56i2TvO30CPOBpu5K3GRA&#10;oGNck1APQoqBi1QWrEZIg5UMw185DIQtjrAI6+0Vw/KC2NePL2Z3IWWCIFPpC0eCstmbo0lIkb6P&#10;djxS4bLW0wgvYCuGlZbCLbu0dYBTLNFIfDpJFaNCzl3os75Z4pmPX+flF1sU/YPMTR/Hd6vMTEwz&#10;6HY4dGCO8XKRgicJw4goXuZv/Pi78BxN3B+gU43rlYZKcDdr0xxunGQyMQchvrqGKGstRhiEcumm&#10;BuGUaPeL/MfffppXL3VZXGmzthNx3yMP0E1djOfRMwociZEpOIZQKFSicd1sjRNtsE6BloY2kAYB&#10;V27t4BWrCPc4mzsV1ptNmv0dhBsxOd7hl//Z+zg6M8F0RVB2BGsry9QrNayWWKGyDQnLcGDnAEWK&#10;FS5x3CVNdnjPOx7k8QcOceJgSMUju25lSsF3EVgc4eDhII1CWJspfYQYJjzOV3f9fZkiuN01AL/7&#10;bd95mZOTk5PzxsNyuwguLUjjIOxwkoQAIfpImaBEDERgBb7n4YeGWtlCuklvZ4PQgaXFyxw9cpj5&#10;2UN02i26zQgGPlO101w9u017s8vxuSNMVsd58TOfpOIHlKZKdJIWMozYaK5RHi+ysnGLbhQRhD6p&#10;iahVQrqdW0i5ydKtFzhzqsTBA4K/8988xelDinuOVvG9JqVSgPLAuhBpgXQCNtuCm7dSNjYUH/rD&#10;z+EySTrwWFla59CBw8TdLmhLv9OjFBaRyuHQ/FFu3bqF6wYgFKk2WOMzOTlBvVamWAhwC5aNrbNM&#10;jXb4+z//Xg7OeYwWAR0j4gEOlgAHx3pI3GxWiZQgDVaYoRglxQwtCOVQ+WCsxYoUbR16iaWnNdcX&#10;tkhNlV4nZGWpx9zkIdKoyzve/iZMGjE+UcB1wCYGRwp0kuIHQab2FpnS2IpsG99isnHYVg3np+R8&#10;M3MCTYoRBju0pjFWYqzCWoU1Kht1kwpcHBwkMjY4WhMIQagkpt9jpuwyVRJMTjiMjDpcXbyICizN&#10;foIISqT9NnGc4BcCTNIn6Q2oFwoIndksdhsNdJr5yrt+GUe69Pst3AA6mzcYOziG51fY3GjiuKOs&#10;rQqWFrrY4jSNaMDofIlE1rqxy2ebtpdEka6PFSp5ETwn5zuY3A4lJ+cNypU0mbDSFi9euXytNHGK&#10;81c2J579xKucO3cOL+gyf/Rxzl9ZZWdnh+JIjSAISEyPQb+fSX5dF6yg3W5TdoNsSvewFmWMQQmH&#10;drtNsVymu7EMpWzoTa/X4vD8PN/zPe9kdjyLqX3fR4jsfUEq+pEmTmOEEbhSoaST+RCLPelnVgUT&#10;w4F5eSHsmxYA76rDheNk04usHErCZabCimL8MGCtuY30A7Q2NHuGF89exLpFOu1Jdlottra2cLyY&#10;ZrPJ9MwB1le7bG9u8JnPfIbWVsg9xx7CcRw6nQ5r6zfp9rYpVwNeWVtkcqKG4xhe+sKLtNt92s0t&#10;pqojVMIqxqTYYbP01wtjMqVLHMdIR+K6MD8/j3IUL7zwAtpEPP/8EmNjmkcePohQWet2SoqyZMqp&#10;4TpGcYSQLnEckxqPfmoxgaDRaBBHJX77t3+fm1ddGt024zNj1Ooho1Wfbhc6W1u4ieTAeBUpJTs7&#10;O4yOTJKY7JDsCXUQGDSughMn7sGtTDIxUaWSXWZEETiOQynwie0AJRRyeKWJLAu9XYCwdlhoEN+0&#10;czAnJycnJ+f1yLoUzTAOyO4ZWWeTZHS0zsMP19laU8zPz/O//YtfJwxDnn76aabnyzz11FP84e/+&#10;MeXCLAcOHCBJEvr9Pjdv3uTUqVMYY9jsNZBSUi6XqVQqNNsNVldXefDBJ3BUwEtnX+GBBx7gpbMX&#10;mJvP1OU//dM/zeRUldMnBPFWkTAAIaq3nzPQ7HZJrAThI4Sg00nY3NxkZSllbGSeY8eOsbS0hI57&#10;PPTQQzQaDba2tlhfX6fRaFAul9nc3GRmdpZXXjnPwblTBEFAHA9YWVmhWq9y/9HH8d1bhCHEMfQH&#10;UAk8XKVw0Ahj92Ls4Q1/z5dsd9Pbits2NNZajDUYQBtDFMVUKgHz8zPcWoZXXnmFK6+sMTUyTrd7&#10;ha2tlPnpKkkCkYVKMUBH0d5w+5xv3dj/dvz3xfzCxWvyhP2/m50/2ftUZ7lgtepw+HCV06dPMzDT&#10;/PnHrzFotaBUgnhAHMe4rkvU6WGt5caNG5lKolCgEIZ4nodfKNPtdiFNKdTLtNMyaZrS6cSYVotE&#10;VTDGEIyMcO7cOT71iWeZm/o5Th4aed/qVrv79tHy32K08Ep+lHNyvrPJi+A5OW8wLqcc1g7FxR33&#10;N5XLvZ+9WmFaSv7t713n1mKX8sG3Iaiy1BSUx+dpt5t0EkO30cSmPXAkhfoIQgjiSJOmKe20B2kK&#10;TsDo+DglLJubm5jmIuHBOm64zUxdouwmh0YURyZDTk/1mB0vUBVQQGJjg4PCanCFi6skg7SJ74XY&#10;YbAljZv92TICa92su06Iu50Cc75B7NqhDHtTMaQINLHVaAEGn47rIYQkLoxiFPTjrIb6hSsxM7Pj&#10;fPbsJRy/xvlzy9RrNTY3Yjrt81T8cRZuXMckM0zP1LA64ubCBVwiSn7Cg/feR6O5QVEOOHb8CJWC&#10;z6Vzz1IphMTp+LAdV+AhsCisMFgMYLCOBquwwkEME86vLiMI0bg40tDrWSIN5fI4I+MB4egBtgYR&#10;Tz9/lZFRl/FDB5megGggcVWBiguRhtDz6doBwgsQ+HTIpvX0WoLNrQE7fYlXcllcj5k8cJT+lWvc&#10;uvEK0+PTvOvtJxkrw4FwlJKSJM0G0yMTDHSEIcJIHyvAMWBMAiLCtRYpYaII5fkySoFnNAWpEF6K&#10;1iBJ8axEoG4nNRaskFlBQZihp/dXt3zmy+S7wubXWk5OTk7Ol7hPILHDIYpWZFYeILFIJAqhNZ5y&#10;gRgEeI5m4DcZrc3yk393ngsX+8wdTjh9/wgiPMXnXvxL/vLFz/DAQw9TKBX49IsvEYYhBw4cIN7o&#10;EVYqLC4usjHoMTo6ysLSde45cohBYpkYn8HalE5rg+7mZY4duo8wGOetj5+m3xvlB56s0U97eMZh&#10;rKawaYrj9ImkZWAsmgo9r0hqJJ0+/NGHn6PT9EBWmZw8TBwbNjZXCYKAra0O1y8tYwXEkaRSmqbf&#10;lXQ7sLPTZ3beJYr6BKGg0Vyj01mn019GOyn/6Id+gbjlMlmCJDE4IiZAAgZlXHQMYjg7RTgGITUp&#10;FjP0f5bDn5UorBFgZTbjxIBLH6Uh7hpaW5ZBW1FwavzMf/N+Lrz8KgsLDRauLXH/6XmMhV4/puh5&#10;+L6PkSlpkuA4znD4yH7knjFKzrdAHqDkME4TWJudEVlakJWYnGGQLZWTqSiUQQ5FMlrDhFSYaEDX&#10;BUyXxJecmt8kHJ/k5soyl86/zMTMgyQx7Cw3GJmYInQ81tZWmT90jK2tLcqlGr1YkUYG1/XQcQwp&#10;NDc2OHHmMBcvXMBVRUrTowgCUifEKQQ0klGWt3f48DOwfB/cd6z8gc/EXK96/JHpdkpniqWn8yOc&#10;k/OdSV4Ez8l5A3G135k4Hpauv9DFrq6uI5TPhQsXuLjU56VPf5qJg/cQx5patcTNc7cozx1hfGaG&#10;ftJnMOiS6izojKIIrTVogeN5+KUCruvS6wzYWl0FKajX6xRmxthuLHLfffdx88rzBE7Mf/vf/m2S&#10;Rkqjsc7BiQKphlinuEh6vT6O4+D5LkIYwiDMgix7h/T0tclPrgb9+gW4X0Tp8Xrrr7XGUQ5SSFI0&#10;FouUku1Gn0bLMNCKD3/006RC8Yd//GEmJif53EvnkW6FSnmESrlMs9GhUh7j6s4t0kRx+vQDGC3o&#10;tzqsra8idEySdiiVA7a2V3GE5eLFi4zXKyil2N6GqRkfBxgMBoSBj/kSgxe/FvVV33OJrMkUZzrB&#10;WpiYmGCnPaDT6RCWK1y+fJn0wg6zU2Xm58ocnqkxf6BCcxBT9XyS3RqztSQ2wQqXVgeazR6pNDQa&#10;DS5daPPKK69QK/Q5NHcQvzjOP/gHP82hOWg02viFkG63g+73cUslXOlirUUbcIZ5pNYai0YpRao1&#10;3X6M8gOsHaq4AFdKtNa0221KpRJa60y1w7C6cJcS7JuVjObXfU5OTk7O68Ut++9LmTVKNkDTGIO1&#10;GqUESilcVxDFWSfXL/3S3+PStT6p9fnhH/0h/vkv/wsq4TQvv/wyhUKBUqmE4zj0+30uXbpEv9+n&#10;OF7DGEOxWOTcuXO84+1v4+rFS6ysrPDQ/Q8wOlbiySefZGT8SR64D3pd6A402iZok1AKSkgp8aVP&#10;ZAdorTHCYIxlaWkbL8yK7e2Gmw2ejzbw/WI2k6fVY25uDmMM0lEsLi4yNjWNlJJDhw6hnGwtjp88&#10;Sa1W49atWwwGA06dOsXohGJkZAQbTpIkWWxQCD0a7U3GypnQxfUkSZRtdsssSMCK4VDE4fTRofHM&#10;XiwlpcxEK0Liugq/KFleXuTq9R6bm5v8+q//Ou9+x1NsbGywvb3NxYse95+cJgg8+v0YP/TujPlz&#10;vvWvt90hQBasGXYMvl6cZsy+oZqCOI7xgixOjZRBGUXRL3Dw4EG8kSr3338/c4dDVpdirl1dpFjJ&#10;VNxaa1zXxRgzVHl3aDdjSFP6cS27roOAZNBAKQW9HqXpSVxVwHVKLC0tIa0mjmMcx+EjH/kIFy+W&#10;mfn576fq8YsVlz/KC+A5Od/Z5J7gOTlvILbloLgi/c5OH64sQbNb5ulnb/D8qy1Gpx6mPnGc5dUe&#10;fnmc4vgsO40mcZIyiHqYeADKolyJHrTxPIfxsQpp3CUOLb10kA07cSTlQoC0hk7zFgenfa5f/gt+&#10;9Hsf5m//xFupeSmB2eDe+Um2VxcZLxTwhKXgOlgTUww8lIDNrXWkyBpYnaESxGKznjkhsTggvMzT&#10;OfcH/jolka9d07uL4tZaorSPUA4DkTAQmgGSiJAOku2+4Maay9Kmx1bP4Q/++FkWVxpcvHwToxx+&#10;6Ee/H1mN+NG/9T2024bNtZhTJ57k7OevcfLEw2yubXHj+lVmp6dRQjI1PkXolYn7grH6AZSoII2l&#10;UnAJvBIP3vswSihG6yDQWBGhRIoSwzZekRV6rRBoNBaJ81UUca21GJkQpX2UC6mIcfyQYmUc40h+&#10;/4MfZWR2np1Wn6WlJoO4SHMDauUDlDxFPHAwCnoWtOeQCIeBUOxE0AduLG1RHh/h4uWbnD27wEhl&#10;lopXZrpep99+lX/882/Hmj7lQFL3HHzl4ns+aauNE0oimyCUQKCyxB+BIEIJgRE+Oh5QDh3i5g6h&#10;MhQcidUJnqvwfY9BFKGUA9bJ1HRWDgdSSawEhLyjXfqvc/1p9vKnO97E7QrGF/EE3z+eKycnJyfn&#10;jYYQ0fCWMPzPemTSU4GQw81a3Kx70DiAizACIVOk1Wi6JLrFwcM1jEgp1iPue3iaYj1ibr7Ku977&#10;ZhK7zRNPHuXyjecwzjITc4rKqGJ0SrG88yqn7x+jVuty6lSNk6ernDxVYmpK8wt/77286U01jhyG&#10;QwcMwnSZGnFYX7zO7NgUbiLxHZdooOnaJtqRJEqxY2ISr0CrB9IL+I3f+iiNbXBlnfGxg/QHAxxP&#10;sr65huz5dJo9lHDZ3mlz/NgpWp0+zU6LWr3CxuYyj7z5ARYWr9BprVGspjz1zpMcOiZ477vnGfFc&#10;qkWPNG5Q9DwG/R7loEA6sMSxwXEVCJHtf0tIhUVbi0FihcRYk1l3m91bczYlPcVipeLWSpuVtT7j&#10;48d49exNJkZm6HU6VIsOx49NsbTyKqdPHqZcdnCkREpN0u3huz4oB4EdzgO6szCeDerkyxbMv1xM&#10;8pUIPXK+xNpaibASmR2kXRt39iQmw2bBXVsUY2wWjwJaGxxfoaUgsQlSQMlxCd0e9YKg7iW887EJ&#10;Xnj2GVZuXebo8cP00pitnRb+zCQdKwm7lpI/QuyU0NInDAvEvT6YiNHROmvrW3jFEjoZ0Nhc5tjx&#10;QzR32iSqyuTcIYQZY+eWZrPVo1aZoFIP8AMmdhxK04LP50c5J+c7k1wJnpPzBiJJksPnL12lPnWU&#10;zc1N0jRiaWkJt3SIXq/HduMaUjqsLy2B9SnWRykUCmw3N9BRj+p4nSjuoWSIEILVhQVmjxxhNe7A&#10;cGd+0B9QGx/n5qXLVOoOxWKRt7/97bzznceoVWDUgyKzmDTm0PQ8PuBg0UbjeR6pTnGUZHx0HJGF&#10;0ZnGRDAcgjNMd3Y9A/PY9euOMeYOX7/dpMEYgzGGbrdLxfMwxjBIYqxvQQTEKTSbWTnzV3/1/yCs&#10;TLC5uclOc5tSqcSZM2d4/PHHeeQdD3PkSInDM6f4SPEctxZazB44wMrKCrVimUKhQLfbxRjDxsYG&#10;3XaH+fl54jjGGEOpVKLX28J1Xfr9PpubLQ7MjaL2EqAvpQT/2viFe64HCAI3oJ1AoSC5994ZTp8+&#10;jQ0CZN0lihJu3brF1uJ1OtuLPF8r8tADhzh2fILqiICdmHq9jhu6LCwscPDYPMvLy1SmRvg3/+bf&#10;UPAOc/LQo/TiLq1Wix//8R9nMICgHBBKgbXpngTHqVaxto/neOhhwiGlxFUSbbNbvysUlXIFCZTL&#10;ZUInu6aUUlhjsFJQCAqY4TWnLEh7+6Kz+VCqnJycnJxvIuLu+7cQ7FlKC7DDmR1y2OHkOdkg9RRL&#10;ISygEbi+QKOo1VxC62MllOsBk+PfRdSHE8d/BJPCe979KOvrMe12H619Ll++zJPf9xRh6FGvBNTL&#10;RWamXQIXdAJjNfC8cXw368byRIDCcvTwUYyFQsEn6mvC0EHKIj0MAkOSxAjX0uv1WFvtsbOzQ9Wv&#10;0uv12GGHVquF40KxWKRkSnS7XaIo4t577+XcuXPERvOWJx7i+o0LaK05f/48AIcPH+bawheo1Wrc&#10;e99RBDA+XsQBqqUqEsFIbYREJ3heuKfoNYbMTM4YrNrXCYYg1RrrqEwFbC1C2kzNLrNYYmamztPP&#10;Xscv1Ll48SKPPfxOrl++wsxklWeeeYa/9ZOP47ouW1tdpkeKSGTmCe44w/ky4svGp685J8RfbWM+&#10;L4T/9dlLxewdgTUgMgt5mcWTQsqhb/wwopTgui5JajEy69RwHZcEwdjIGCkexXtL3NyCv/E3foCH&#10;H9X8xu88Tasr8MpT9La3wXhEGzv0i4ZIK3AcSqVRuo1t6DepH51l48YWnq8oF0O01pw7dw6rQ3AE&#10;y5evoFyX0dlZEt3nT//0T/md33yVf/+r/4/3hTPeZy+o+N602568tzqaq8Jzcr7DyIvgOTlvEJ7r&#10;7vyKKo52x0+NcmkRfvujF8BOY50zODbAcYtIbUhtipYpCZp+tE1/0CKQJbxSiTERMhCKdtImKBWJ&#10;ZqZZ39okCDTddouw6nP66GG2V64zXdhivNDgx9/6BIGzxv2jh3CTPnWKBAhc4eJjcRAYY4cuJxIl&#10;d5WlDuDvG+Z3R9Zzp/o7r4R/ZbxOLdgOk4z93s4WSBGkIhsmJYTCBUSaDbKRErSOSYTGiIRyOUTa&#10;BN0tUChVaWp49cYqlfkpXlhscfGc4YWLhumKQQymOFCFH/y+hzl82OH+2YhBHFExBSr3SaR/iP/v&#10;//EJJu+ZQzUcBhsNjo6HKDVgtb3NdrvL6OQp+iqg0V1lZLTIyMQY7c2Y9bUO2zsefiHOAnLVwsFF&#10;IQEXrD9MdJLheeMOs6jdFy7uPNmEHhaVzd7gp2x9svPTItAGEuWgjaZoFb4QuDoh9ARF3+Gptx3k&#10;s+c3WGsaJkdP4/s+W0vLrK1XWFhYZGFVU3puk8cffxy8HarjAx54xIXSPL//oWW2Nkq88JmX6d+a&#10;5cxDxylEO3TtBf5v/90/ZG62RtWDUjTAcRyk42AVoPxh8ldGsc/zfJjkqeEArjucNoeFgd3XL8Tt&#10;AEF90evua7MR5eTXb05OTk7OX4vwzk/lnbckIby925RU7r77ThGAxBqC4V3emIRUWNBOJsHwJQTZ&#10;hr9wJNZC/6AEimhtaD8yg18sDS1ANL4SBAEIbUnTmMBxsdLgSYUSAods491am909hcEyQMoirnWo&#10;CUGKxLUuTSVo2BLPPH+Wvp3m+ORp0vYmvh9w4ugknudy7dJlttNVVOAi/SKtfkJtukaxFIAbMXVg&#10;jBeevYxMNOUw5eiJkKl6gR941xx+oUsNKCRZTCdVdsc3RmXPcaj8tpbh3BcJeChrEdZgMEihcLXF&#10;ES5WJgghEbJAPIhwCwHrnT5JUKIvSqxtuUweu5dWmjI+MY0w28xPHKC32cG3Es/1yaQEPVKnTyQN&#10;RgosPuAjUVksYgGRkohudritm21wmCwO2i1op6nFcRyMTffivtu2LQ7WunfGfXeGSTlfhtdsGojX&#10;frw7LBUpbg+mVWCtzj6Wlr6TFcc9BhStRVjLlBBESHo4lIpQnUyoBC2uPBizuJSysXGDWMxSKBVJ&#10;DyqMFpjegKQT0W8rwrJHZf4edqIYHIewUifd7VwwDtJKSjohtQbfJmzdugGFbfzpaXpt+E9P99hc&#10;e+aX/8d//J5fnqiW/vlznfUfLGn7sfurk3+UH/mcnO8M8iJ4Ts4bgJd7jff5vn99rdX6lY89d5mr&#10;CynXr13DdTWhN5n5qymB62bebIHvE1tNu9mCVKALIUI5NBoNuv1t+o1lmqUi9DrI2Vm6rRbK85BS&#10;cvHiRbrL1/g7P/vDxL1XefDBQ0TdAoFwsDIbqOcM2xgZJgM538KBLgJjDQiJUllCpHVWFHYcZ1gI&#10;TUmShDRVxD2Xnsk6DOJimV/7tV9j0D0w9N508aRLHMe89a1vZWIiYmyswCAuERvodi1RFPG+930P&#10;/6//9Xcp9IvUVMDm8nUOHTqE7/u86U0nubrQZnR0FEOPixfPUXAOY6KIRqPB5uYmtZFs6KMQgiRN&#10;cBz/dYP22+21f7WsZ7cgnm0ISJI0ypRLw4Df81wcHxq9TOnyXd/1XXziY+fZWM/Wae3mTYj6HD9W&#10;y1RbiaZSqfDRv/gdfvxv/wD/4Tefp1qtUirP8Hu/+V949M3vZnZ2llarxaMPvpk4WuHMmWkcNZwz&#10;JBVKqb3Xl19TOTk5OTk5X0GMI27bakkpUQIYbvAaC0ma+Rhjs/ut7zvZvRfw/VHkcP84SVzk0A9Z&#10;iMxvXCkJSiLviqkyf/LsPr0bOyihMMP/tNakFlZWVjh79ixCCLa3t9na2kLJNq6QNJsNRkZGGHRj&#10;PLdMu5sy6HYJKg5CCG7cuIFyLMYYpqamWFu6wMjICJ5fp1wOKNeyEZjitUL64byP25+/3prtvobd&#10;j4VUpEmCtDbLJYZxSSeC5eVlrtzYpN/vc+7GCvcdOkaz0aR6fJYoiigUBMo49PsRhYLZe2yJQu/F&#10;XcOBi3fN4t5dv11lujY6O45K3dG9iLD7Ov/s3nihvOb99b++7jgO+6+5veGqu9fF3RtY2VzUiXEX&#10;Uxnl0Ucf5eAafOpTVxh0Rlhb3WLQbOO6IfXRCdSoT6FcYnF5ibXlZZAaSLLZODrNOkHcEN/3UdJl&#10;fGSU6+df4ejpE1y98nFarRZz8/P8+Z//OaO1JqurA8aO2V+sl+o4cf9f50czJ+c7h7wInpPzHcwF&#10;3btXq8LkhlP7R5dv2ne9cHaR//M/fh4ZzED5QYr1wzQ2NiC1RIHGCSNS2cMthoQWBpHFtQFSR7Q2&#10;tjFJB5v0qUzMcvDgQQZasrKyQrEYMlb3uHntLFMVjZm8xd98lyJqz3GqAqnrM2pTklhTsCkFV2E1&#10;SCPgdbz+cr6x3C2A3nVl3v1c7g2+zKa6KxesUQzSmH4aEyWWSrkOJWg1IZY+y8sxv/+RP2DpaoNi&#10;cZp6pUivucz0gUkaG9tMjyjmxguZ6lwAIdQQzEzW+fVf/R26jQ1OHn6c3naToyfvYWNjg9WtbV65&#10;eJlTD7yDK9ev0m6t8sC9Z5ibrrG40GFru8HK0iq+n9BtHaBUtqihwlnaLKMVQ2/L7AUbsM7ts0/u&#10;frSvvdZahLhTqyzs7cRQCkuofDLX7RRjDUkSYURApSh56u0Ps9Qw/LsLT9PYSnjise9m5omTNDYa&#10;3Lq5weH5kzz3/Av85m/9F2bm5vmD33iJ1bU2tZrHoH+e0we+G9V3aKws4k9q/u5P/kOuXQEbLTA+&#10;UUXrGEeM7SWCOTk5OTk5OV8Z0iZ78Y8QAgcFmKExicFxxLBgarHGZo1jafa7AQYTO9mG+DA+8rK6&#10;N8YoArk/osreMlO/20M6hQJNmlmLpGS+KdZn0IFXz17Gl2VGyoqFqyscmztO1I8RKXhSsLa2grYG&#10;JZsIN0BIB9cdY9BPaGwmhK5iZmoWabdZuPYJ3vf9v0CqJyn6oFIQDlgnHT43i0AMi8yZb/NezCOy&#10;zq8sVtcgQJFtDqRSkEgQ/T5KKYwVdPoJwvfYaIa0FCwsLbG2HhFFKcLEJP02o6UaKnUYrdbwAKNB&#10;puBYLyveWxDC4CGxaIRRWYefAIQzHNCZgoyyblCTDtc6Hg4Dl6QmRUkXa+XwGDrD12NBdjPVuC1w&#10;ZwScl8W/1uwvhO//GkBVD5dcBmCTLC4HAmvAplTThIr0KXow8kCdzY5EbJ5Hpzv8x9//JGrkPqzo&#10;khQ26MYxmw1BoqEyOUfUc8BIClTYaq5CrAl8Sbu9DUawtbGMWwsY6BiKI0QDy+paikhHiYND/E//&#10;/Ud4yyPj/MLfeZyjc+6Ra0av95srj52pz+X2KDk53+bkRfCcnO9Qrg9aRS8oXF9qDV5ebXR55pmz&#10;fOKzlwiLZdywRK/nZIUzIVB+No293+9j0xjPcxBSYYyh19ihXJ1ibGwMR1To9dt0Bw2uXbtGb6NB&#10;MDWFEC6+72OM4Wd+5scpeoZKBcrjIzgOiKHC3PM8HOWgtUUJwVBgfAe5N9+3aBALKJUlEjrNkg3X&#10;cbGOxApNL9b0+4qbN1cYCMOFCxd46aVXOHz4NEJMcvPmTVxj+N7v/V6212pMT0O3nx3vxGqs57C9&#10;3eH8+Vv8L//LT/CD7/pXGGOo1+tcv/YZpqammPED3vv9j/DC568zMzND5cQBXjn7AjZusrG2RqFQ&#10;wPM8ut0Grsue9+feebX7Xu4qv8SuKOivTfa4Eo0mTmJc1818Dk2mbzl6tEZ8Ez7wgQ+wsxnzX//0&#10;E7jC58SRE3Q6Ha5fv87b3vY2xsfHWVi8wa1btxgbG+M97/le/uiDH2J0dJSlW5d429vexpkzdUZH&#10;YW7mLQRyQD/ZoewWwNx53bxewpGTk5OTk5Pz2nv48MY5VAzf+T0lFbtucXZovmcgK7Q6Em13FatZ&#10;h2M2Npq9OGO3+G2M2Xv81+va2lVVSwRpmpLisL29jbWZ93e1ClpnXWNCG5LUpVqtolyHJDY4QZFS&#10;sYpwAzY2NvA8j+PHjrC6doVjx6YZDB7hoYdc1jcO4vvZc04NBHvP0+w9393nthtX3OGxPfzPYjHW&#10;oJSTqbaFQCiFkook6YHOFODrSdbhV61W6bUjjh8/Tm91i4mxOoNBkxMn3oQxoDWUiz46aWNsivJd&#10;JBJzd4A23JDYPU5aa5yhlYvFIqW8wyf89WKh7Gv2DhvAnG9AHvF6573dPZzm9tWyL5ZVSu3uOVEp&#10;OXgluO+++6hW6rxyrUXDHmRxcRHIugI8z8WEau/8dZSi1WqR9PuAzja6HIdKKfPYHx2vESd9Zubm&#10;8H0frS29Zpso6oO1XLlyheXle6n43p/P1CzGmPfnRzIn59ufvAiek/MdxnXdLvaVf+9KGv7rVDuP&#10;nlt3+NCf3eDZz2pwHiIozeAFZQZJl+2tJk5lBC9IiPoNjNunUi2SdPq0mn0qbg1npIKSgjjpkihJ&#10;ZCTKK3Hi+EHc+wQvfe4TNBs9Hj54goOP+Hz/d0Hdt9jeFhVXUTEecWIIHSf7k2MEcb+DEwSZgsU6&#10;d/oM7wu284L41zoC3Z9E7M8IxHB6++1vKwR618Nv2EJqht7Yejd5QBIZ6PkB3Tb0+tDX45y/doPn&#10;n1+lUroHEdVwpCC0Hjpa5eF7A9Kjx/CBNBkQhgFGWgyGmXoJfc8RLr7cwVcx7eY61g+ZO3KIVqsF&#10;gc8XXn2ZYmmUi5dexZcx950+STEQVIKAIwePUh+doN1bQQPdKKEgHXDcO16+2GvJNFgj0K9RUct9&#10;/9+3fPvbZ3dtxI1CWEPgKKyjSNOEWKdYlSJtSMWFMwfBf/IAxngsXfo4N67e5PqlDcqVOY4dPgY2&#10;5A9+84P8yI//GAWnxubmOp9++mnmJ0u0117kTadq/M//5AcZGYFBa4nR8QIiSUi2dnCnAtLh4FIp&#10;5R2F8JycnJycnJwvjrwdcA7vnfp2nGA0Rsd71hpCCBzp7g0Fd6SDQWK0JU3TveKrIVODWymHfuFD&#10;rfWws2yvc8uCHs7Gyep/2QQTPXCQDhAH7KxtUVJjHJg4yuatZbrNDvVylcb2DhOTIzglj7TTAadP&#10;sTbCzmZMPEhQqaIWjnJx48OcOHoPJ+95gDSCbusSMyNH0FoRugKNRg5jPLsX/e0OALFYnQkHhMhi&#10;ICkzhbgxBqsFuKBNihf4pElCWyrWZAFt4eqqx/ZOE91yCFRCsraIP3kPq60WK6LH9ANTTB+sox0Y&#10;9LqgiiT9Ln6gECSAHcZrDsJ6gBruKGTHR6CyTQhcMN7exgQixpKgpIcxIKyPHM6A2au/iiQr8O/N&#10;wrF7AoI8fvo6pB93FcB3i9QqGnoLqWzgkHZ2t5osnklwlcZRlpiEVtzHemUeOdBlfKqO+cAxnl6I&#10;WPjdG8TWp1Q7iONVWVpo0l5dwx87hI0d0lijZIXQU3hKYYMUIxp4oWFh8VVwXWrVeZZvtpicmmFz&#10;I6JUqRLbgPbaBr/6G19gvB7xi//9u0h607/iFO2ajpuleyu1XBGek/NtSl4Ez8n5DqPf79/bddPP&#10;3Ly5TUdU+cSnb/DCC+eJuhXG5mbZ3NgG2oxOzrE16GGMQSmVqXuFwXVdBroLWuMVPdKBAatJ0xTP&#10;8UmShCTqcPXqVTrdBpNjo8RNwZvf/DAHZx6m3wfPdJkuVHGISKIEIYZ/anSWXCRJgheGd3j5vZ5a&#10;Iw9Ev1WSRImxBnFXsTVKE1qdLnFQpd22GO3SbDZZXl5mYWGB6SMh0kbgpvi+T1trbt3a5vTxEQRQ&#10;KgVICS4uK41NZKHKrVu3OH36CFprrly5wnve+S5uLr3KYDBgeWmJBx98hJs3tzh27BjjtYDNtWVW&#10;l7aIe236/S7d1gaV+iaO81583yfARexau+wmO7tBOF+5f/ZdArE7kqndx9hVevm+j8Wll2havQS/&#10;EjA9PYEx8P73v5/LF1b40B99nOPHj/PyK9fRqsjb3vUuXnjhBRavXSMoF/nh930/5y+8xC/9s39E&#10;NOgRBBCGUCtMgWmxvr7O/OzMa5KK/JrJycnJycn5yhB7BenXj0G94Sa63TfDZs8T29rhYHc79ABX&#10;e99Xw7kkWmfqU7lbYEXc4bO962XdH/RJYklcyGLjwQAuXLiASOusbqwyfmiKJEkolUr4vs/09DTX&#10;b1wmUZYwDCmUyly5cgXfmUQpRS+O2dzcZHNzkyAImJg6gOvCPUfvQQFJqocmbnroAJc9KSmyyaK7&#10;A+fFnU/2juctpcQAjnSIBl08zyNJEtbXtyh4cywuLnJraYXl5WUc6aKU4uzZs4xV6ywu3uSn/vZ3&#10;0+32MKawN5NICIFwXCAd2tENC/Li9SYvCtzhsFOlFFrrvZ8wxnxRmzi7z9Iuj5u+vty9vrsf73VG&#10;7D+3dv3l9x1vISRRHCE8ieu6aFTWmezAwYOzvHUOrl7t8er586zduAFiG4IpJu85RrupcT2ParHE&#10;xuoqSimazSb97iZhVVEoFJiYm2P9xg1KsyUaq5usra4yOTODFCmy5NLa6dBoNLh++WWee+4gIwV9&#10;eKZ+dPK+Si0fkpmT821MXgTPyfkO4JXNzXfdOzb29MvwvmZh4gd3UvjUpYj1nZAP/UGCU3iKciWk&#10;s9mj7EvazSXaa5dxrcF2LCINYa2BW6syNjOJCEM2dlYBKNcDWt0WnbTL+NhhaqMhvY6DMA2MWWZ8&#10;sswTT83y3W+B0UkIbBPHbuFQwDMurvDRxoNUkOrhEBtfYmSMkRolFNggD0K/oVnfvgBVgNn1tx62&#10;w+4qpZVQw+TPoIRAOmCsJk0NOD7CcXADh5vtiK1tS2Mj4bd+65P0ejBRf5CyP8OgP6DowlR9hPnq&#10;PFOjJWpFg02g22nhBw5OKNnZuMWR43Xmx0s0VzVveeAw26shK+sLVEfHkL0uE35AimBqZoJep0kz&#10;aZMM+tTqI4SzU0gEvoJURMQWbArGphRdF3eoHOKO1l4Fwg4VR9kKYNXrr9feUKVs0fYnsh4q8xu3&#10;Am0s8aBPQhfXc5mquFgxwPVSvKDEW+8f4weeOsN4XWApcvHiMqXaBI+9eQxXXOQtbzpCpax44L4W&#10;P/fT7+TgXA89aDFRF4gkwWhDKSwzP3GK/lZCWAjASfZUNXlCl5OTk5OT81cMiPYNq8w+zWIFk6bZ&#10;+12LDTG0LTEGjEYYgxwWhDPflGyIJjpTgEuViQaMFfsKfZAOVeBCZZYfaWowWtJu9WnvpPRil/XF&#10;DX7oB36QP//Q5+k1eiQDg1Nx2d7YJihojswfYrm3w+joKBLB4uIiQW2MajFg5cYqad/je99ziu97&#10;70GsWMKXCQpDt9uiHNSxaYIjMztEaYfDvUVm5SbsPss4c9eSWQtSZTGi6aGkomlTUlnkvO1yIVGE&#10;t+DpF5YIlnpUmuM4UnN6bo6ztxocuOcEO+eXmXioQiO9jpUHKZY8DAm4ilRbEM5QaZ8pwPfGiw5F&#10;80Z4wyjO0O/1CPwSSjjZvCECLAKT7BbCDdakWKuy+E2AMlnxXMtkX4Fd7L283R6BPJ76Kq+uL7J+&#10;ezY7ngYhMMqghcDgDg13HCQWYTTddodCyaPouKTKMhm49OIBxbjN6bFxnnooYESOce3mgI2WQ6uf&#10;YGjT21yHsEScFiCMUUUPETmQKvxKiWKlws1r18GrYihDUKc+VmJt8SLuSMDIWJH2Rpux8XnaC2v8&#10;7kdWqPmS6YMnP3ir21o/Nll57Dhcz49yTs63H3kRPCfnO4B7x8ae/sTS2n/2RyrXz168+nPnb/X4&#10;0IfOsr4eEFYeot8Z0NGakXqZrcXrjMyN0u7sUC6X6XQ6aK1xKxVc1+XatWvE7YhSuYrneaysrHDm&#10;/jNcvHaF9YUFpo8cQSnF7PQsSbrM3//7P8JcGUql7LmEMsSjiCGb0C6kxPFcUJlaBJX9jLVpPn/m&#10;2yZFHCqeMHt+emaoBG+3O1jrsrm5yQd//5NsbycUi+OEYcj6+jqTk5NEUYRfdHnxxRep138KISLi&#10;2DBarzBIYjYa24yMjLC6toqUPnEcc/nyZcarDxJFEaaTstNscOjYcRqNDtubm1SLJbqpxvNcRkdH&#10;Ofvyi0T9AQ/ff4axyTGUyjZcAuljTJK1xO4b9onYLWQLDPorWofbRfD90+1vf18phe8oHDwGNkEK&#10;l9holHColAJSYH5+kk4ffuzH3kWq4S2PPUakIU3hPe8+wcQY+B6EPjgSPAccG+JKjVISaS1pkkAi&#10;CMtB1hb8uj6LNk/gcnJycnJyvsx9fdfj+u77phAC6WQb43Ko8t4NA4SU2DTdU3+zX1EuBEiFsLc3&#10;z+/ueLTWZsplBbHO5omUiwHXFzdYWFhD1+eYnp7m4sWLBEFAt9vlxIkTvPjS57jv5GlW1q4wNjZG&#10;GIYsLCwwMTbOoUOHuHltm1PH72FsbIzR0VEOH65QKkGhNIm1hthm9i67PtpmuAbS7lPr2jsWCGvA&#10;Wr33vK21oByUEvT6PRzHIQgCbmxvcmtnCylHOHeuxblnn+Utx97MzMwMJu2ztLTEwYOnaDabTE5O&#10;UqvBuD8LQGI1Eo3neXvLrK3GYrJ/39wpUDAiUxKbNKHZbOKOhjiOwhiLVAIhFOnw+Bhj0FpntXuh&#10;8rjom51T3LH+d14TdncwqzVgLI4QlEolHA+iKMIqhcLD9yQTEwFXB/Dww8eYO3CM3//gWXZ6WyS9&#10;HhvRMtXZecZGxrn60jmKIyO0WpnwpjY6Sq+3w2AwoDgxwaBvWVtbo1SpEEV9grExoriBlJKwXufm&#10;zZvMnTrF2bOfpyBS/vJNM3z3e+cmGq3+B66r8F8fLtLNj2pOzrcXeRE8J+c7gE8P+JXFdOQDB0KX&#10;Zz5juL7kI8WjkLr0twtMTB4g6Q8oEtFWBl93iPpNjhya4uzSNdzgIEIoAlkk9SypF2FlSCQkTiXg&#10;lZsvo22fmdMH2Ng8h+6t4bk13v/9h5gbNcwWV6lIiWcVSjgoAhQSYwOMdNmLXQWZ0/Sut4TIRt7I&#10;uwbv5Hxjg1HDrthHI/fZfiir9pJEKSRaGxzlkGKJtSWxCrdQR7djLl5cI+5VWF/eZmysQMEL6EVb&#10;CO0gpGZ17SaO42EthAUfIaHZ7VEuhlSKAaKvifp9AgHTY2McmR/Hdwosre3gyiKRlqyub9NsNlHG&#10;RYrbFiRbzRYT0wexVrO23WE7XqWrwSQpqugTSBdhLBiBFBI5LHrvhd76doJrh+dnNlxpN3Hd9cfc&#10;TXZt5o5uk+xLWoJxMNJFA6lIcITC0qcgQNoYgYuxPomjkCEoqRkYw9EjljjqYkkJQ59KwcdRBkdo&#10;HKkRxuIIiWslSngIo7BaYazApCD38m+5l0Tsf59fVzk5OTnf2tzdwZN39Hzj1j0Rw5kht+djZvfU&#10;4fDF23MzdxXjZveXM9sOM+wkGxaJd73XrB2O8xMqs14T2YMbho8pBY7nokmy4ZLaIICRSpnRah9T&#10;rTHoNNGqz1i1jm2ndDstJsfHGCQDhOfQHvQwwmNsZI7BIMJ1LUGQsrW5wNSM4p4zcGDOwXEsroyQ&#10;RuJIN1Og2zgTAxiBFE72tHdnE4rbsRFCIxyF0Znly26t3FjBIE4JSzX6JubqTsRi1yU8eIoP/sfP&#10;8vxHljl06K0E2yGXFxYYm6lx6PADLHsxne4WbnUdChAogScUSoBjFTZ1kVKS6hSBi5aQJhZPDQeQ&#10;OhDHBuVKwCJSSX1kBKEMiU6JE4sxuzmFi5WglED5CVJojAElPdAOaQqO66J1JtrRWmciD2OGov07&#10;Ny52z4E0TXGcvITy1eYe1loSVw9Ptf2DWVXmCi4dUsAoxSCJEaoAVqIAH8GIBGv79ITH/KRCP1rj&#10;2ITl6efOs7Rp6e608L0DjB8J2Ni6yfH7TnH1+g26PYETjuIHNeJBgu51gQZW9ihWHXq9CKV8VpY2&#10;Ie1AuUwaVBg5+Ai97W3+84c2+O3/+jl+5Z//+C+va36x4/C3trdbP/vkdCUfmpmT822CzJcgJ+fb&#10;n243eazZbLK0DOfPn+fcuXMAVEZGmJiZYXt7m7m5TJlbLpdZuXIFKSVXrlyhUChQq9UIggApZaa8&#10;1TorLq6u7k1aV57H8sWLWfCrNT/7s+/mve99MyMjEs/zcBznDv+9XZXtblJx+23f13Mp+Dc9AfyK&#10;bhTidluoNhqtNUmSDJVMMD3l4fs+p06dwvd9FhYW2Nra2ksqPM9jZ2cHIQRrax3SNDsXfN9nkAxw&#10;XZdqpUqtVqNcLlOtwsTEBEopBoMBlUqFYrFIGIZ4nkehUKBUKmGtZX19ne3tbbTWhGHIYDCg1+sR&#10;x9njC8Qd3oNC3PYatNjM61wIkjjeKzzsPu/9gya/WBB/R9Z89/eH14AjnL01BHAcKBQUlYpLreYx&#10;Pl5nbGyMSqWC7/kopZBSIpGvfQ67nom7L0Owd+3dcf3lG0s5OTk53zYFob/u/Tnnax0X7b7Z1yi3&#10;7e1v3nFPvuNNShjet7+4FcSdx14ghvdwCMOAsbExqtVsk79Wq5GmKaVSiVKpRBRFFItF0jQlSRKK&#10;xSJJkg15dN1sLovnebRaLR5++GEOHTpEGN6Og6SQe/7bOk2Hgzu5s/gNt1UCUkKaohwnyw+Gqmpj&#10;hiKExhZKqr08IooMzz77LLVajWKxSLfb5cEHH8R1XS5dusS1a9c4efIkrutSLEIYuFlxe++fk3uz&#10;ijJfbwgCwa7gPk3BdbNYJ9Upg8EA3/fpdru4buY7Xiz6hKG3Z2OjdTbXKE7iLM+Js25Ex2VP9LDb&#10;5bj7HHaPudiLuW4vzhfzGs/5a15z+22IEHfkj9aClNmxcRxn7+tSgKMgDEOCQFGrwZvffJC3vvUB&#10;7r33Xk6fPo3WmvWlpex34phut4uJY4Tr4vs+rusSRRFhoYDyvD3/fq01SikqY2PISgVaLVYXF2m1&#10;WtRqNQaDAVfPn+fGDXjppcvFTocPViqVP76mbTE/mjk53x7k25g5Od+mXEo5rGHi6op9Oi66xU/+&#10;5RbVcoWV1Ql6rUxNMToZcuvqK5RHK7x84Qb0GkxOnsAvPMDG8ir3nDjKqy+/TGTWGaQJ0ldYR+JU&#10;KriFEFWapbO2Dp5iZs5B1CTj5Q1+/v/6fRyrDqgVNXURU7Y9XCRCF3FMgBQh7jAfMGiQ6R3Rv7AO&#10;yqh9SUN+PL+xAefw/a6iZ/i5Yn/SrfaUUXYvEFVoo7GOgxQOqYVWGxpN+N//1X/gzJF3YXWBM6fu&#10;BVdRnPD4yEf/mMfe8ghjY2McmppnbLyE8sAJQKIYRJoAB4tlJCygSwVaPTByQLO/hRUuifBRTolq&#10;ZQw9sJgkRViQjoPBoVjO2hUdx+HgwYO0eiusbME91YAIjRQSpTLzcytu53kGg0UBEsdz6A/6BIGD&#10;xSCUwJKSalDS4Y6lEQApEA0L0T4gSIcac2MVQoCDxEEgrEBYjbIuSA3SorBoEiDFlRECiyQE62MM&#10;ONZFKoWyAFlgLoZJqnUMVprb148VdyiWdj/O1YQ5OTk5337kf7e/8QGR3X97J/PGhtfOy7TcNTdE&#10;6C9z/DKrFXPHY9i94X/CWKw1OFaiLBQdqFdcegUohobNzetMTZwkbURsN3scPHKQxaVFZucP0ev1&#10;uHZ9lRMnTrC+vka3lXDgwDSLK5+jVGtz4JjEc7IKs9AKJd1hVOIghrYoYBCkZD8kQMmhpYvJ5PHS&#10;kAgNQqNDS2w04GDQaN8jKExybjOhp+ETn7pFdfYoO9cM7eZlHjryMO54gW6iudHY4cnve4I/+/RH&#10;KI01+Md/80epaygqkLHBURIpssBUCpWNaHEMZuifbnSC57qkJAzSFOGAVJKWSUnTmKaJkBgilWKE&#10;SwrIgkuKiyEaim40mj7GM5k1DA6BCO8I7cTu0Mxdj/jX6dLYPWGsMQiVJzBfDXrXLgiBsiCNHcbX&#10;CiFM1rUgBEYILNl1Yq3e61QtuoaYmFg7ODalPO3Re9BBh9OkrZe4eGOb9cUFCMfZaa7iF0OkU8YI&#10;j4GOkCahWqvTGWyRJAlGhySRi5AlWr2UYmWMXtnDdjqkjovyjyAdiyjDB59ps7R6mUNvOs78KL+2&#10;3TY/1/Ab//Zhb/Tf5kc2J+dbm/wvd07Otynr641fbDTSz1y/fr147VqDz372szz77LPs7OwAmT/x&#10;ysoKpx58kE6nw7FjxyBNKRaLDAYDpqamePWVVxgZGxuqTqqZAkNr0l6PbrdLZ2eH0ZkZvDBkZ2eH&#10;TqfDT/3Uj9Lr9ahWAwpeYU/BomTmMZipWPfNB7KvHTQ0/OTO9znfmvnhMCHYHQqlpMJaS5pm30tT&#10;vafQUUoxNTVFr9fj/PnzfPrTn+aJJ55gZmYGgIWFBZ5//jznzq2yszNAAiW/hLaaJM1aivtRn34f&#10;PM+jVCpRKBSIoohOp0Or1aLRaNBoNOj1eniex9jYGMViMVNzJwlxHLO9vc3y8ibbzfawrVXckZje&#10;PfwqTW1m0xKECDIViCBTvTvKeU0SLO76b/95fIdAbPd7dynHrLWZOslqNDrzvbSZKn33+UopkULu&#10;fbw/+dr92t7gLmP2VF77X2teSMnJycn5Vr/H5orvbyZ3C7n3NYt9Vcf0biX5F2Nv4OYwVFCKvTj6&#10;wIEDzM7O8uqrr+51wa2urlIqlej3+1hrKZVKrK+v43ke7XabxcVFHnzwQXq9HlNTWUdcqrNCvRJq&#10;T+1qd4O711T57/SFydTYci8u2v1dIQS9XsxOJ6HX61EqwYc//GH+6T/9pww2N3niiSd4/vnnGR0d&#10;ZXZ2Ftd1+ehHP4rrutx///1MTY3gqdtqa63NsArNng2NoyRaZ8/HcRz6gwFRFGWvBYXFUigUcB2X&#10;YrG4F/sM0pTBQNMfGDrdHlEUEUUR2mj6cR9tsvVwhcv+kZiWO5dkvyJ5f8y4G5OJXBH+tbsOX2et&#10;d1X6AMbe2dFpjCFNU4w1OI4z7E4weJ7k2LFjPPzwKI8//jjveMc7sovKGOr1+p6Pfr/TyR4njvcs&#10;cPYrwXevhTRNqVQqhCMjlMpltra2uHXrFkopPv3pT3P58mU+//kFFpZAa/1oHnfn5Hx7kCvBc3K+&#10;DblguFeXahPbXXj1lsuVzS1urVU5MDuLGSRMHZ7HLxVYWDjL+ZvL1A/XubLyPMzW2Rj0CEcPsXhj&#10;gfnjj7Jw4wYNtYa1Fr8Q4AgXIwxC9BGyR7Oxhuht8u53nOTQeI0npmDieImVq88ye/wQNo5xVQWP&#10;AlK4WOPcHqojNVIaEOm+QMdFCAtG3ZbeqPyYfnWYrywx+6JfUXuPIsSuN6YmU2KA0RbXkXtaJoGL&#10;78MAWFjcZKdfp1Y6TrthSZJtjJTURiuceOhhPvWpZ1geqdHc6VHxLQcOHuLIkZBCAXppijQpisxO&#10;MwwDIpPiuFAfqTGwRaLFNZzIIoWPp0JCt8TAdEmSiIaOiOOY9vUOnvKoToyytr5FoqFYrrOxvcFM&#10;tYzGEFgJe00HFjBIFCkW7UkiwB3eFq10iDV4KluF3TxHDL3E5d46eMPzXGGtwYjheC0rAAdlBNIO&#10;V9ZakMkwkDcoa3ElKOHjCW84fDTA2kwNJQRg1XCAbApiWLoXJvPS3zXaF9zVOnrbKz0vhOfk5OR8&#10;+5DPcvjGo+6KjIR9/WNixReLul4/lZZ7P2GHn+/+3u6A7uHmuBEEroewKaDxhCIMBsRugfvvm+f6&#10;5SaVmmKQbNLYjhmbPMArF85z5r57s/insc6DD76JxaUlNjd2mJ2v4hY0j731fqwDblGhEQjrkiJI&#10;dYzrBaAVaIEVemgTZ8HIvaI3AmJpQTikGIzyiVAgIHGy2Ggj8YgVPP0Xm7TbOyy+4nK08jAjJye5&#10;/tlXeO873sqff+ajdAd9zrztFK2FK9x//xT3n3BpXvo8heq9WXecyMQV2mZCGmstXTJP8Fhlq5VY&#10;AV4A2VNjoGF9LWZ03KO5CeVqiZ0B+L5DkkBks+HiQhaQgDUVlAHlWAx9IKJIQtU6e5sedhj5aiwO&#10;Am0srhRobXFUVniVQmYKcClvq0RyvopClJ9dHyYdxst6uAuR7O0KaWERNpvLY8Vwk0laDAZhso6G&#10;QMF8ucDAJLiFAZiQH3m8SkceYOH8MyxuNnDTGmtbKUlawvdCCq5LN9lkZ1MTmS46TXGdErVKSGOr&#10;CY5D1NTotkDKEL9QQBU0g0Ef7RbpSYdg9AH+fx86x4efu8A//r+8F1Uc+blPtNKnZirOf3cM1vMj&#10;nJPzrfq3Jycn59sOIaDd5n1CwYsvvoguz2KMIQgCCqOjmdfyYEB5ZASjNDtbW1THxogHLhvr6wS+&#10;xnFdFq5cYXRqClPqEEURfhjsKSawFoFmanycEX+Exx9/ANu5yVgNtta3OHP8DIbubc9imxXerMmy&#10;AyFg1wZ5V+mSKUgMwgqkEVlaYMiL4N8q59WudllwhzpIqdsK6jRNSYwFz2UQweXLl/mzj1/M1Elz&#10;swRBibBcxkjBuXPnePvb387mxhpzUxMsXnmeQiGk1Yqplzy6nSahq6iWwkzRQZZ8lUowNTVFO7K0&#10;WpcZnziCEIJyuUzU6YHI/Pq63TZJkuBIged5eJ5HsVgk7kjKZZX5/aUax7ntTb//1e6SkODiYgCt&#10;s2RVCBhEFs8T3G1d/5rhk7sp7W5wbm+rvYUFrL7tYyhllpBZO0yHLRKJxWbqEyP3PVf7JfOr/V6V&#10;u//e/jcpM7/+vKCSk5OT863H3ZZV+zcz87/b37hjcOcXvsj9ntf/sa/2OGmtEV62823SFDxFGIZ0&#10;BZw8eZLxuuXjH/11jr3pDP1uh0ajwfHjx1lbWwPggQceYGdnB2MMhw8fpjNY5Pjx41RqU5m1muNk&#10;ViMme8ZxHBMoNyvKS5mJUvapv1+jxsWS2pQUjRAh7UijUXsDKD/30k3++I//GN+fpFQqsbi4SDxi&#10;SZOE5557jvnD8/TjiJWVFX7kR36E+SMhBw8IqnMPI9MUYxJSY/GVs+fFbIxBqmwbQWOJ4pTAc7EC&#10;2t3s6bb7MYPBAK09FhdvcaY2x4svvsrsbJYPaQStZo9SWMDzPKqVAiKOUTLBD6HkFIDhAEzADJch&#10;c4PJittK3tlFeMf7vAD+Nbr+7vrEDgdkDt/rNAUlEUICAm1ud0wqpbA667hwlUer3cIrhvi+TywE&#10;c3OTdCQ8+eSTnL/R5dMv3sIrTDPoxXhBkVarBUMVued79NOUZrNJ4FVxgoA0zQRc2dwrj3q9jjEp&#10;za1VlFJ4QUil6rPd3ODK9jp//ud1Hj418ehbTk4/2uokH6MU5rYoOTnfouRF8JycbzPOdnjfWodf&#10;XtuCbgLPf26NmQfuR9s+m32JO1KjJTrsrFzn4MOHuLm8hD9epNlrUK0foh93OXD4IFfO36QyVkUb&#10;SbejSXoxg74lDEOIV6jUUoJCn8cfLmJb6zz5CASdSUZNzEhR4A56CCvwwlGitIQRt/30rDDZRHlA&#10;7LeBAHZH0KdSIJF7AWjO1zCJe53EzFr7GiXT3Qonw9Br2wJW7QmVANLUgtK4jkuIw2YXnBCCsM7K&#10;Ysqxw2/CVyXWNzaY9AX1iTFWO5ZrN26xfOsmU2PjrK2tYKzG9Q2lAiDq+I7GFYDj0up12e5GBNUJ&#10;RiZGqfc0KAfl+GgzYGu9QWN7ByESSmE9C0Brdeanp7l69SrNnRYTExNYNcbVK+scOBDhzY1izfC1&#10;apGdmzJrq9xVVidCM2CAQ5nUZEVwG0OSCkZ9SLAoukCEgwDhI40POruFGpmgJVh0pswWAqwD1huu&#10;YeaniUyQSBxAC4lIQlQCWmXBvknU3uaRNYCMUFLcTr6tm922LbeVZHcf49exXVEq32XKycnJ+Va9&#10;b+8NLdw3CHm3EJ4XxL++SJsVusQXcS7Z8wZ/TYyVvU+EGj7O7jeGx3T4uborwlXss2UTAkfK7IdN&#10;gjWa1GhcGeAgOHxogtBPGR0vYEQP6Ugq1RqNTg/rSHQKriPBaDzH4eCBA2h8omRAsVLE9cGk3lDh&#10;vGsEl3WTaevh2EyMksQxSIGjACUxFjQCLSSxtUjhMrAwiKGvFa0upFrw8qurfOELO5w/N6Be0Dzx&#10;0HexGC9QqVRo+xsomdKRXYoHfW5cu8Z7fvhneOZP/j2hPUK6uUVtbJTIKhJjEEhcR9BKDShFAvSA&#10;rhYY67LSAJ1kT391GQapx8c/do7H3/Ig//Jffpw3veUhfuu3/hNjUyO4rovruszPz1Nw6xw5cg/T&#10;k0VGRnyqNZ9KDaojMDUCYWrxHEEvSggCd3gIJdpYlBSkqcFxbg+HT+MEx3UBnfmGW/FF4+6cL88w&#10;/EXgYIVBYLAMux/3/kZmPvYp2XlhhQUlkMDA+LjKpYil12lR8TwCCalwaCQaCbzvnSf4ibEiT73n&#10;H3L6u97PjVsx3a4h6VtCv0i1FFKsu1y9sUN3Zwl3QiFExJHDx+g1+0SdHo3tbZKexi3ugG2APwJB&#10;AP4IIxNT9Fu3+K9P32JlUXPmnkNsLae/VjrO0/cIrudHOSfnW/Bvzy/90i/lq5CT823CtV5c3OkM&#10;fu7mav99f/Snf8G/+w8f4vA9D5E4VcJynVazhZSSOImwnkNje4nZQ/O0ux1c32d8bA5tXVaur4OV&#10;lMMihUKB2kSRxuYmp++7j/X1dQ4cGmdzY4HO9hL/0//4ft7y4DFKDtR9h7JjKXuZ7YPr+9jEgBPu&#10;zdORgFQCpSRCZT8nJLf9jYUz/FghhWC4uZ/zVSXT5nUT7Nd4Uoo7E+vdn0uHDcFSJHtFcGvAWGfv&#10;95QSCGWJoogYxfpWj42dAf/u3/8hY+Nn6HUsE2NTbG9vMzE9gRUwNjXOtWvXOHb0CMJattev8t53&#10;P8HhQ0WkzR5TSYswKb7nI1wX47jExuHzX1hiq2FZX+2zvd0liiIKfoCrxJ4HeafboVKpEPf7uK6L&#10;dBwuXLjA/JEab3/7g4yOCmrFEGUNjjagDVonpDrK1NI22wDYiJskOiFOFP0OfO4vr/Lr//Y3eODB&#10;BwkDZzj4KgKRIhEIHCQuwkqEHHY8ZJOUkEgkCink3nBYsXstCLN/BBCOcnCVQKrda0MM/UB3H05n&#10;g6KGQ7QEDvtHeQh5Z/IlpUQpheNkLcW7bzk5OTk536r3b0scx6RpulcE33/vvluFmvO1Rcjh2u6f&#10;U7PvTUh1R9fV3W/DEZd7Nma7ttZy92f2/1v7Ptv9WKlsCLkYdsINrCaVLn0ESvqEQUilNM+5L1wi&#10;jhS9fkypUsVKkNIh6UUIJN1ej1qtxvmLn+dd73kUx+1z9HAdz82s3eJBn4LrIjH4jkcSW6IoxlGC&#10;wWBAqjVKecjMPhlts3Bj4dYtwkqVRrvH+QvX8MMa167fotPp8y//1f+Hz3zmFY4ffYC4Dxsrm8xN&#10;zhIEASuri5TKIZGyaJkwf2SK7/3+M9x/6gTVQFF1HBzHQcpsDdMoxncdVtc3EMqn1e+z0+7hhgGf&#10;+8tLaOPxZ3/6LM9/9iJ/8cxf8ocf/DM++tGP85fPX2F5eZneoEu1WqZcLbG1tUW9Xuezn/0s3daA&#10;9fVNfue3f4fnnnuJW0s3WVpe5sq1yxw+dgxam0jl0u12CYIQoy1aG3rdDghBt9NBSoUxGq017Vab&#10;IAiI42HHrHitL3h+rX7lZNfJ7uWWeRZm8XLmuS6VyuxykJihcErui32lUighEDalXCzhCJnlwcai&#10;fAftSAg8YuC73vv9IEZ47tmXQJSpVEfpNNq85dFHeOnlz+OGAWPTB9m6cQuvWCEMyyzfWiHwfEZG&#10;67TbbbwwIaxV6XW7JGlKp9fDDwJ2Vm5wYHaU5YVLbCxvMzUaMjNR/tiky8X8KOfkfOuRF8Fzcr5N&#10;eG6VX9lG/dwnXpI//SfPrfC5C4YB0/T1KHGvTKudkJg+qAQr+viBy+jEARBF+pEibsR0tlqkOzuI&#10;fgeXmHbUoitjdm7e4PjpeW7d/DyD7RfxzBXedl+Vh4/4/MBjZ5j1BKP/f/b+PFqy6zrvBH/nnDvG&#10;HPHmKedEIhMzAc6kQBKURFIyJcqSSyyXrF6WXPZqV1luuZeXl7q7lmtVqarcy10tq/9QlVXlsl1d&#10;si1ZbovUZJkERRAEQIAAEwRyHl7mm6eYpzue03/ceC8HAARHECLjyxUrXkbEi4h377nn7P2db39b&#10;phRV5pNncNHaRacW0vKRItuRF4w4uv0sgMzDTQgn8wLHRqCAkdrp4HU/7Fnw6O62YyEyt4yRnCgr&#10;vYzF6KHRTY2eT2UIUh8kZNnLVZa8SYk2MrtPxej4Z6ozJQXaRNgyxBIRBoMWEi0UGAsLM2py2ich&#10;oCdTupagLz0u3JQ02j6/8ZufZxjV2G20kY5kr76JYUi7ucug00elApFKhv0Qg+GBU8eYmigyUYC8&#10;lSVlgVakShEkkiix6LnwwuUVNvs9Lt5YxdVlitKmEBusNEGbPk7BoZum1Dtt8qmh22ojjGFmcpJh&#10;b8iw06VaSDhzbAonTZBRiogcbGkhLA/hSiLVoC+7YE2z1bO42hnyT/7ZH/DysuDPXrjKS2fP8Ym/&#10;9C4caxvbJNhGIbFBFzBaYmQ23qWQI4X3/i2jq4W4/XoQCGwkNgobC5XR2eJW0iQPCPXsd6WwyBQw&#10;o2tHyG+6cdfYD3yMMcYY422yxL+OmtuMmq5prXFdF9u2Dxoc2rZNFEWvu4k5nte/exAHi/Ro8RXq&#10;tbfbuzXedtv/p2AU1b7+7e422rffjDYoGYNIMtW1sIhl9lsWCa7UODYoFZKKmK+cfQ6/6HH58jV0&#10;mpLP5bn4tZc5fGge31NcuvAKu1sr/MTHPoRtBTz0QIk0NRQsA2qAJwSDXh+VKlzPxZEWe/U25VqZ&#10;ZrOD5btcW1nFr1W4Vt8izRewy2W2Eggtm3pvkue+ustv/n/+gPUVwe6WQuoqpfwMaWgRh5qbG2s0&#10;ex1ytYjlzRexkst8+uOn+LEHpvnQ8UNM6oRJ10G6Fv3BENOReEbSHIQErkNHWoR5h77r8K8++1WW&#10;Nw3PvrjFyprhd3//eTqDMs++sIJWs0wvnMG2ShyeO0nvus2kd4KgG7K52cEvz5GkPr45Sk5O02sa&#10;Cu4sjaHi7LU1vnJ+lcgtYipF8nMlAsunPYTtDcF2Q5Kvuex1FEnFo42iHxhynk0+tYgGIV4+Dyi0&#10;0Xdcl+PY61u8/oTOEp6DnFACFgg7u43yxv0qSnt0cwDbGKTRWJC9QgtEGgMxNjFuGmKZGNs2RElK&#10;9kzE1uZNDi8UuP7ScziFBQZhQGf3Ik7eptOtY7kFhC5SzBdo7W4jPRvhxPTDLlrkCUNJeWIWzyuj&#10;dkLaqw0efOjDXLoyYMgETeNzfmWNY6ePfrrt846uiAfttBtNKK81PutjjPH2wNgOZYwx/oLgxo21&#10;X4ncKf7jf3ySV2+0aXZzLB2+h91GyGDYAjRO2WZ+fpJU99nd3WVzcxOGEeQLTCwukteS3l4TY6d4&#10;XoGe5dKt1zn18MNc+vqzHL93FpsGs7OSX/qlnyLph+R9gQvYqFGgb0Zeggb0uEz37RJIjloyHnRN&#10;z9Rk+89n9wfqiQMFU6Y8MqOGj7d7XCqlRlIgQClMkmIMDKOARBYIgoBW0+HUqVMcOfYwTz31FBsb&#10;GzzwwAMMgxY3btxgsTKJIMnU41FEqVRid3eXVquIWCji2i6JThDCIgwNYRIRJ5LUsjMfS8swHA6Z&#10;yvmYEYlujMmUU0Lgum7mCW5ZSCnxfR9jDLu7u6ytGep1ja2AZOS7qTOFk21DMmKfBYIwDklTw+zs&#10;BE8//TTV0oM89thjPHCoTJqCsARKZkH4vt+3GO/ejDHGGGOM8W1CSoltZwrU/TXs4sWLzM/Pc+LE&#10;iXEVzw8N7qzYE2JkFThqrOm6itnZWR54wKHVttndiZiaOIE2kosXrnLfffdx9uxZapMTvPe97+Xq&#10;9XzWWLLfJwig2dxDViSWjAnsrLeKq+0s4JOZZ7gQMD09SbPbY25ujjhNmJ2aZa8fMNQWXzt/g+mZ&#10;E3zpS8/RrCekacrm5ma2aWMXGQ6HNBotyrkKc3NzFAoFwnSFxcVFck6Tj370oxybz+N5oFMfx4GI&#10;zGvZMQrbhpKdpxnGDAYDVtfX2ap3SdOUS5cu8dnPPokjSyhKXLp0iePHT7Kz10IphW+7KKWQUuJ5&#10;Hss365w4cQKZ85BSMhgMmKlNMjMzg+d5dGhRqVSIlc0XvvAFZHSEWv5xpioFNq7dIKlbJEnC9RuC&#10;SqXIodw0SRpSsRwGA43vOnS7XTydG1najEfw9zv/ueuBg8pMyOJ1G5u8J/E1LCxUeec734mtKtxc&#10;6ePZs7R7XaaOHmUwGKC7HfyJWfqdgE6ng3BdjMlyESklURDgeB7GGOI4plarMRwOabc7KKWIh0Ma&#10;jSFby6/w0ktLbFT6n/xLj9//yW63+3epVf7J+IyNMcbbA2MSfIwx3ub4oxvtXmm+/JnPLWsCE/LF&#10;F1o4EwsIx6M/tNEJFEs5fN9nMOywfGEV+n3cUolTx06Drbh87Tr18xvUXYuin0PYhnbYQQqLuaUy&#10;zcYLzEw0uPHyc/yDv/1XmfL6nLENpcmYGYCkP4rVBVI6COVgpCIRFqkAZcz4RH230yJB1rBoZIcB&#10;d8bayoweNiBT94D8llJijERK0KNNiszaBKQa9fLRmfe01qCkB1KijUYLc5u2KWt2arRGWJJYCPph&#10;RKvdIRRl+nGIUypw9vln2djQTNYmmZqYYHN9FW2GTE/OkMYheT+PTgW9VKPjhHypSBRFSBcSk2Zl&#10;pnFEGiQjRYeNk9rkZEql4JEEPWQuQqiEOIwyAlpmwhFLKfK5HEEUUSiVcP0iGxsbFHJTVEvH2Vqt&#10;kwKWFeHkwBGQJDBIhgRJjHSqWMpBKIut3TZ2H3odSTC4yM/+3I/y+ENHsmOcFhEqQhBhTIA2Npby&#10;EFKOB+oYY4wxxhjf/Np+lyrcsqyDBmyQEYN3e4O/IeEzxl/88aAlAgkiAZGZ0wlSLJ2iUsVwGBO0&#10;W9xzbII/f/IKP/GxH+Mf/P3/hntOn6GUswjSMk/8+Ce4cXOVK9fXCCLFZ/74GWLWuP/hUywsTUEe&#10;+oMGSMNOd5vJcpG93R0myhVykxW22y3ccpGoXKAFnL++Sa48RX03YbLmsXIVXnn2HP/b//SHOKpA&#10;1BPklyQnyvci8nnK5TJBK8CzNbbTIYpWWLnyAv/ov/1Vhq0bPHY4T8HNRL7ag8Bo+kmEtD2WowZp&#10;4iLIc/VSl07PZmPVp9my+be/+2V0rMlHC5w8eZzLl6/zEz/yBM8+8zyPnL6P3d1dhv0GE5PT6OAG&#10;w3bIQnmCdGhTmpwmKbj0ooQ0kCQDEJbEpDGWr9CyQNixWb5QY/tMhasXW/zjf/zPiRPB5OQknufy&#10;8MMPk395mUfecYZH73fZ2k3IL0moWMR2F9IUYYrjQfwd4duNozVgkMJkmxFmZK+JNbqlGGPwbYtQ&#10;RzipYCK1KJcU0alJwKL+YJUvPv8snjPPRH6BlaZEqCpx4INKaXbqlGouti2ob9TBsigWS/R6XYaD&#10;NuFgQPXwYUykae+tYeptDs3OI7VkXTj86Zd6xGaN4r0PM+cu/YaCHS/ov3Kvl391fN7HGOP7izEJ&#10;PsYYb3OsrKzk/eF9n37mmWdwS4dBa/L5POHQol6vY1sFuq0Wg8GAickyhw7N02k0WFtZ4dKrr4Il&#10;wbKZXFykWinS2quzu7OB67qksWFzbQ22X+Xex07hqyWeeOIQMzkoCSjLAloPYaQs5nW47jH9/fZI&#10;qvcT5OxnMWpcv1+eyYj0NiglbpHntynN7vauHL0xWmtIE1zlonQ68kLMCPfhMOH+d72LSuEelpeX&#10;2VxfZ3aqShiGWWMi16HX65Hzi6Rpys72NtPT0zhO9n17vR75fB4A13VRRhPF4LpQq9VQ5Ql0lBHf&#10;llKE4TBTgVuGNE2J4wTbtuk26gdEQi6XI58rEIYhYRgyGEDRMbiOh9CQhinSkeT9PK1Bh+XN68we&#10;v5+zZ8/y1LOZqurq1avYts3e3h4nF2dvHVdhDry3xxhjjDHGGOM7WbP3rVD21+oHH3yQfD5Pv9/P&#10;1sTRGj0mv3/wkcUZOqt4E7fGx+REjiT1KZQFf//v/yLnz0W8733vI4gTGjtdZibK/NFnPsOZBx9m&#10;dnaWlbUupVKJl165yUsvvUwYT1F5xzxKKdI0xrazus7FqUVa3ToFR5LP52kMOtT7EcvbO2hVZLZk&#10;8Zu/8X8wM3WM//W3/g+K7hRHj95LpTjN2vVdcrkcG+vbbHU6nD59mkqlwvUrV+l0t3n4ocMcPnyY&#10;xx8/iq2PAjAcxuSKduZ972T0wyAZUMwXGcRgW9BqtXjmuUv86R89Q7OV8Ogj70Oh6DV7rK+vMzMz&#10;w2c+8xne8cg7WV1dpd/v8+gjD/LC08/w0Il7aDa77O7tcurBh9lsNHDdHD0SOp0OlmURRRGdfgff&#10;sdirN/nRH/sIMoz43d/9DzSb1+h2u1RrM2xvb+O6Dl/84hcJkgbbOytE3fdwbNJjN1dgppYjStp4&#10;ysak47H7fb92uM1/X9z+KKQmJUkSLNvH9xXagrm5ErYN733ve0nsWZ597io7Ozv02gPKk8foDVMc&#10;zyMaDg8U3xiD5bp4nke32STsB1iex+bmJo7jMFWcovXFZ5l64EG63S6VSoWtrTWG8RrPPXeBqqkz&#10;//F3/07ZcwvjMzbGGN9/jEnwMcZ4m+Krg/6vbMb53/jyZo6dmx0ubS9SiY9BJccwKRIEPdApbl7i&#10;CEmaxgw7HVb2OoRhQs6ZoJgvoJSi3W3TXtlmb2ONctXn2OkZbEfT3NukMhFgLzl8+J3wiQ99mgUF&#10;+cGAaRUx2F3Bna6BTkBKsBwMCo1FbBSpybwQrTcJ7Mf4TiO8kefgbQqyW0fVQKpGDZwy5ba0UrTW&#10;WQItBMYkmWo5jED4gMAkmcKbRGOskUJc3gokhQGkzDQayqER9lCug1fOATbNl0OuL9/g1ZdfgXSX&#10;Rx99jLnJaVZvXCMI25w4eoxms8mg00MJGwF02gN0KtltNJCqyEAmlKXEVQmOZRFrRRJFeBIWakWm&#10;/AKYDp6bkESaxKRYlo0RkIQREkijlEptEakUvUGf6mSJxl4dsxrz0Q/dRxKD8DQhIRKBXZAMjCFK&#10;A5xclZn5Ki9fNLzwlQZff3GT6elpahXBJ3/8MCUJHmCZHCYBbWUNkpRKyLwgE4Swx9YoY4wxxhhj&#10;fHPL+W0x0T4ZHkURQghqtRoAw+GQfD5/0CxzjB9cmIMIOsRCI4xBCw1akYoYN3Up2QPyqkDEkA+9&#10;P8f5sw6PPvYjvPT8Mk8+d5ND9/rkan2u3FwBYbG8sotmjms3HXpRTD+AyakyC7MQhdBJIApgYqLA&#10;K7uwtdXi3vuqNHchSWZ4+smLPPV/+/9i0il2HMmc/1GmJ2eQ2mb5ap00LZDaNY6eWWRhsEWp4tDo&#10;7+JWN3jHAwV+/mce5OhEjrIFEwUYdtv4JQ+Upo9hCAS2x84wpS8VTz/9KnqY56k/foWdGwFe+DCf&#10;eNf7efXsywyHQxYWjjLph2BCfv5n/zovvvgi81ML3BzcZG+rTbk4jXQlu61Njhx+lJ2NIapQot/v&#10;g91D5iVxEtAN+2g/5h3vei+pqBL0Iux+l2efOYtb6PEr/9dfo3rfDP+/f/ccu1ttVi/doJxf5Lln&#10;Q9qdm/zipz/Acl2TK0jyro/WYzeUtx76jv9J0swKUkuMudU8Ph05oihhKMmUgklwhj2UX6ZSBeGA&#10;WuzzyKPH2Vj5MjeXIwr+NGGvieV4+HmfaNCn28wqod1KjXK+QK/Xg1RgWUUWarPc3FvGCEUYtBD3&#10;HGfYG7Kz0UZMzRGqWWLrGE9+TdHd2+XR99kE8Ad90v/+fl99fnwuxxjj+4cxCT7GGG9DLA/28teu&#10;bfzG1VaOc+fOc3FLoJyZzEOyWESnGpIEN58nCAIsxyaOY2zLpVKtEEUp3W6XZrNJFEVUahWmZxZp&#10;BE3arW360R5CRsTNHU685z621y7ycz/3EXQPCjkokMNOBeVqdRRz6NcG7sYcqI7HeAsSJfPG3oO3&#10;d0oXUh54fd+ddMvMIwVQWUm2yZRG4uA15rZze4t0j3VCzs3RJkIgiOMsaV9fX+fkww/jJjPs7Oyw&#10;s7nBQ/efZmcXms0m/X6ffD5PHMcH3nlbW1v0Cw0SvYiUkpT04LsaY3Ach3B/gbIgn89jWRZBMsB1&#10;3cz2Jw4IggCnVCKKNLlcjl6vR6ITLMvK1OtK4jgOaZoRCnYun/0tcUwq0ux1wMsv3+CVlTZpmvLu&#10;d7+bNE3x8uA5sLq8wwNHp0kjMEmCIcG2xXjIjzHGGGOM8R2v6VprLMui3+/jOM6BMtxxnNes32P8&#10;4EMKiREGQ2aT4xiJpRTeyIO4XM7RH8Iv//JfoT+AnY2Yv/bXHue/+r//j0TJGg/e/05urqwThiH5&#10;fJ7Pf/7zaNosLlS49/RhHv/AO5moFXAtwbDfZX3dxvMc/uzP/oyt3ffy//zHv4VfmKLTSgmHioW5&#10;e7h29RpFt5oRykaxevMmj73rXbTbbS5cuMDCjE+jFWKchI9//OM89uhxPvaRSSZs6O9EEGeNXlGK&#10;sN/HKhbodLrIfIFOp0NUyPH0008j4zJbWx0ca5J8Ps/Ozg5KKWZmZigUCly6eo1CyeaP/uiPeOCB&#10;B9A6IQgy3+Y0Ten3+8zOzpIkCZVKhR5plh95Fr7v0u9HOI5DdXqao0ePYpTPv/gXv8djJ47x4z/+&#10;4+QrAe9//ww7FlSrVQbdrNLQ8zxcIzl37hw3btzLjdYFHjj6wVGXpPR1m96O8dZB75PiWcOeW3nM&#10;6D6KQ9I0xfJsHMdBWRlN3hsp+PMuHD9+nHLR5uvnWthelb1uP5uLCwXCfg+UOqg2lVJm+Xcpz3A4&#10;RNg2QgjW1tZ4+OFHWL+5Ra/XJz9RxS/kCPspjUabsNPhT/7kazx6vPTExx87/JvnOq0n7itVxkT4&#10;GGN8nzAmwccY422AZR3kj0qv/1LEL7cifn6zN/nEf7iQcH0r5eyrOUiK4JZJuhFVVaDZ2wDRx8k7&#10;dLe3sfKz1KpTDBsh6ztb6NSmXK0ys1BgZ2ONdnOTdvsaqqxwcj0cf4ASbWJnjf/sJz/GQ0f/Ovlu&#10;i8lahbjbJbEEsa1QfjUrA1P5zGta2khhAxaSFCnSUSD4+hgHht8a9o+WGQVwRu4rwLPHhMkCPTk6&#10;5llTnqy7uhCCKAlxHIc4jbCVTaxDBAKZGeUhbYFJAowRSNeGNEU6I68UY7JwUpushFDc9nvSJSVh&#10;kAi05TBMoN1P0FaOvW5ARfcpuD4932dx7hD97h461qRJQnW6QLebkkYphxYPsb3TZBA0iTR4foXQ&#10;hNhJjLZSpAFf2ISklJ2UZmLIuynSClEuRGFE0S0ijYMSApOCJW2urqxRK5ZJ5IBBv8GRo3M0Nzf4&#10;g8/+ez7x8f8CY9sMkxTHBiwHKRyGQKTh1at1jp9+lH/+z5+h0TzHh3/kA3zkiYcpAGLKwgU0KQIf&#10;jIPRFiidtSEVYr+31Bhj/BCzed+liW+M8fH/QV3bX0f9fbvXt+/7eJ6H1vqO58fNMX8IIMWo2bYL&#10;gCJFARqBpSx63SYV18W2FY1Bk0k/h2e5NMyAR+5TuHPwP/7Gz3Lu3DL/5nf+NdKuMDt3mu2dAEeW&#10;KFcP4ag8Lz3f4OKrX8W2LNI0ZWNtnXe9613YEw7/9t9e4t5nFOX8h+jVh1idlKSfsNcO8XSZw4eO&#10;8fxLz3Lq9BEqkxoj16hNSm6unWdu/jhePuKB95zhP/tr70YnIWncAS/H9ILFMOhkDSlNwrpIkQgu&#10;Bx55T/CFF9rMVKt87nduUq7UmMrNc+r4PfQJGfaGzE7M0Q9DEmMRiSKBKDK1OMfN7R69QZeF46e5&#10;cfESTzzxBM9+5RlKpRKOnGRrfQvXMbg5ix7nGQy75BYKzC8tcuz4PRx6wOfmVei2d+i39/jRj36E&#10;uaNLOB6EGo6fOczOVpvWch1/osTMkSXWtvZ46ovLJI1X+Vu/8EH6XUnB8zDE4zH8fYHOLArNKE8Z&#10;LWQaSDFoKUAkSGEQqcZPAkQckCYDLGHh+w6FQ3le3Fjm5z95hnKpyq/9V/+aWAq2tjfpJZOUq0cQ&#10;Xo00TUmCGNsSSJOibAs99OgMDCLKkSt4iNk8L+/eQNsBzEva4S7VdAGaksVD72JgHeV3//BZtt+z&#10;xGPvt/5gd8PHLnHsHlgen8sxxnjrof7hP/yH46MwxhjfZ1SFFb88jD5te2r9Tz539h82ejb/8z/7&#10;12hVor3eprxwnEK+TLfVQSFQlkFZEJshxVqNXrdHLl/GFg7FYpU4gX6vR6mYx5KC3tpNfuY//VEa&#10;vQGFoo02A6oVj7/5f/qrPPZAhWrOppb3UALKroslwbcshBJIMkWKUgqUQolRuZm4ldzJbyLxG+Pb&#10;ISPMftZ818vuPOL7SpRhMMS2bYJwiGM7BGHmZ5ckCWEU4toOwWBAHCc4tk0UhKMkO1P1pwdlhhIp&#10;LZSQCClo99tYjkMgoBcbjFKsrIV86emX2dsZkBMFkiCiUMizs7WN7WR+35Ztkc/nGQxilFJsbt6g&#10;UrF46aUn+fTP/xjSinGEwEQRnpM1mgyGCaEtcfNFOong3/3bzzEzcQJlXHbWtymXy1i2xMvnaHa6&#10;CKGwhEMwGJIrKiqlIkEQZF7ibPLjP/p+aqVM5S6lQxjGRMLQ6Q2QlsOXn73MU19eY2Njg2HQ51f/&#10;7l9n6YgPeshkuYQFOFLhKIVlBZlvp7AQWBgExgjUeJyPMcZ3cd4bY3z8f7Bwt1pUCHHQX0JrjeM4&#10;GGMOqqIcx3nd+GkcU/0gjguZ2TkIjUBgGG2ECJnFN7aNYzkkpDi2i5IOKeA5NqVyBVWAiVqZpaUj&#10;vPtdH2V+8ShxrLBsl3q9ieO6tNttwLC3t0eSJPT7faanplleXmZ5Y5lcLoclbMJ+hC0dil6RidoU&#10;ruvS6/dYXV3lxD3H2N3bwnYkhw4vcOnyRf7m3/wl7rv3CJ/+qz/Bu95/AseFSsHCAvK2zbDfxVbZ&#10;mO5FISpfoB3A+WurhHGBf/t7n+XLT51lb7PBkSNHWZw+xPrNTdq7XQr5MlGomZqZYW1jHb+Qo93t&#10;4ucdtrc3KRTzhFHA8cOHOXv2LAuLCxhj6LZhdnaWWq3EtesXkF6bn/v5n2LpxCF+7GMf4/CRKf6H&#10;/+5f8rk/+AIf/ODjDBvX+Cs//xM88EiO5dWIG23N3k6XC1+/Sq+bMuFXaLVaVGolmq1t7j85yUc+&#10;cApHgBo1sN+/nm+/tsf4nl01r7nPbBwFCAUIjAAjDEIY1ChHVUqhpMRyXCzbJRUQpJDmXGqVMmub&#10;MDt/EuWW2djq0OvFzMwdpduLiZtNrJzPRKXKzs3rTM3M0m70KRSLVKsVBoMe1akS7U4blCBXLBIn&#10;Ep0KUsumubVHb1gnV4Lm9hXCboJDwMLkxHKQDl6t2vZ4J2WMMd5ijJXgY4zxfcZFgvu3E359PfI+&#10;KRJ4+sYsqTVBqH+UtZs5StNHqSgY9nbxRR90m5iYyKTk8wXypRL9SLNbr0NiU6n4xA44uQKBFdGI&#10;Njn+3uP8u3//Oxw7NYNjtWltfI3//r/+b8hHHeZVwlyqkUYiRsFqomxagMDCsvfVKbcmDUWmVskk&#10;yinaWHckaOMA8DtLijRZnZ4ZHUclJcIYjM4aUhqLkU3J6F4E2etzFoEQhNJFa0Fs5XCtTMscBQM6&#10;cUq+UAISwrCHsTRYAnBIwwhsPfoOmWuKUh79/hA/VyJGEIYxrufw6oWAp576KptbXSYml8hFHp1e&#10;HbCxENhS4Vo2jmUhEo1E4bou+VwVYRVxvQrYkOIyND08C8J4iGO52JZERREKG0sZ4qiNEV2Gicvx&#10;02fY3d2lMpE12szni2itOXTPAiZK2G5eodtroFAUigUWFk7gFiBAsF1v4vsR1eIEgYbl9ZjSBDz5&#10;1Ct89YU1fvKnforNtReYn9AsVkvUChqpB9jSQwqBkQYoZsdHGwwJRngHavkxxvihhfiLNb++3vp0&#10;e3Phb/V9vtXf/WE+/j+0l8hdBPjtP9/d/PKNXjvGDx6klOgRiYdx0AYE9qgvS4QxKZaSQIprMhs7&#10;PaoQTIhQlibFkCt55GRMjhDP0izNltneFsxV6gRpyM0bG3SGXZRIsFSRYX9Avb5KksDe7pCZ6XkK&#10;JcFuY4NOklArlrm2tUW3WWd6psyJ41Uee0QT9TyKvsOH3nMI/VNV3v3uJTp2xPQMxFojZIRDwiDp&#10;kpg82tX0LZseioblEWFRl/D1y31KhQGXLxn8vQoffejn2dvbYHpmhk6yR3uwS7lq045jHG3QXoRb&#10;qGLpIU6pht0dIr08ubzLbrOOmy8Ql4qg80hnQCD22F25zgc/OEdp0eKTf/lhtmzNxYsXENFJnHzC&#10;3FJKv/4SP/4Ti5y8B3oBVGcdpprw1IWrTDgl2qqBEyUUHJednW1O3LPE5csX2G7AXEnhWAb5Optb&#10;Y7xVS59AGGvEh49sFUWCkYzyqOxmK2Bk/UgUYaTBURJPJDjtiOIknJ6DmYLL4lyB3XXDKxd7bFx9&#10;Ct+/B6voYJMSB10KEwVcH9wStDp1CvYScVez2wuh5IMbk7hQsjX0O4i+zKxUKGIGZeq9IZ97bsgf&#10;fv4KJx88+Rs3O/o3Bot89H6Hz1+NoukTjrMzPrNjjPG9x5gEH2OM7zMUqi+E/uSzz76AkMd5/vnn&#10;kf5DOIUCIpV02m0GzR62jKlWK5Qrefa6DfphgG3b7O7uks+XaAV9JqenkTiY/hDXddnZ2IC4z+Tk&#10;UdbXcniex5HDEywueORyMF0p4TpgmcxOY9+G4yDRZ9QwUYxz7beKoLnb+3u/6WKapijlIG9LjNM0&#10;89OO0ujAQzRKopHiQaEFBHGAbWck9KDXJeh1yHkOCo3v+6Q6QZkUpVTmRTkqwdYjvzylFFprtBR4&#10;nsdOPyYMQ+r1OlEU4ciYYnGKql8gjmO21zfodgMsy2J6epp2u41SWZm37/sHCX8UgbETBFkDT0so&#10;0jTF9wt0oyHtZhvXK/PRj36UWvEMv/s7X+DUUhEps4Cy0+kgbAfP8yiVSsSDAF3XBHGAJSykyRLM&#10;dhs8L2V+eh6DYBDEdEPNzs4O7YHF5cuX+eiPf4pr167x4H0nKBQkWickSULRdkfXwyixMbwhWTHG&#10;GGN8d+bA7+W19Xq2FN/MZ+2T3rf/zv5j3yqp/u0+N8YYY/xgQ4xajpjbYg096sljkHfMEYjRvIRA&#10;oXAcweSkR6FcptvPhAw/8oFHGMRw6eIe6zsbtFt9fN9nfW2Lfr9PGKac8iqkSWYnceLIUYQQOEJR&#10;qpUQaUyp7FIre9x37zyzNXAkHF8AEYHrggk9jAGlJEmaxXPlQpnEJCil6MUB0i6S6ohGL8K4Di+8&#10;8ALTky0aW1t89IH3cv7Fs9x330lWVlaQUrKwsMDm1hb58hRhGCKEwLIsyuXyQZwspWQwGGDCkKmp&#10;KVq9HteuXYMUHjp1hhMnTnDsWI2P/swTlErQ1JJer0dza4Ub16/zsfd/CDmIuO++Y3gerG0ExLZN&#10;vy948cUXWSrfw9TUFE4vU5YP0j7z8/N85enP0e+DKYJS4o7G6ON5+214TTHqd7S/tiqFsmwQ2XZT&#10;LidIAKVgZhKsSp7HH3+chSMB//R//vdYVoywFL1eD6UUuVyOTqeD7xfwHIeJiUrWA6nTwZ0tkEhD&#10;tLNDZFwqdhWtNf1OBxxJZXqalAJBENBut3nppT2CvbMc++knpi/b4mg4HD6A43xmfNbGGON7jzEJ&#10;PsYY3ydcjJL7Y9Sxp17d+IOldxzm5WULKW0OH/kkl873iYOAWtnm+PFJ6s1X6XT6bA+61I1L2DZg&#10;FSlWFsj7EeVintbeMs3ekLS5AaUckdLUlnx8y3D+0pNEvWWuvvQcf+un/z7veuhh6PeY920mcXG0&#10;xBhIpSERYIn9ppc68zw2BolAYZBmFFQYc0Ca3kHajoPAbydKy+50dmz1vgvKwaGUYCQkWcKjJWgB&#10;sW2RArEqMTSZF57WEMSQ9iBfsLBtixtrMFMDz6/hWdnELzCsNdaYqU1i0qw5lzYJqdYIqTFSYUyK&#10;6zqs7+6Qq03gWJLla6tMTx3mkUceY3fnEp6TJ0wHrK1sUcjnKZeLFPNl9va22Nhcy4hv6WBZFrHy&#10;ae7FBLFFpw/5osJzchgShnFATvkARIMhEkO1BF95/mmOHjUM4iG9OMArF1jd3GH95k0eeec7ifpD&#10;dnau02u20QFYjkujOSAJOkjbJjaw3Qool12kUux22/jFGt1wgs/+x7N4uRme+fKf8ld+5qe4/1TC&#10;0hSUbAcTSeKgTc4rAEkWRJMbnY9w/6yMN4bGGOO7SgKJ78tnfSuf+8289hu95tt9bowxxvhBxH7v&#10;F3XQ108ASHlAcmcBYfb8qGATSYzSgpzRCNHHUQbL8Yi1YTZvYxT0ulAow6mFCVqDrGF5sVKm35sg&#10;ThOGg4j5/FF2d3dp9rssHjlMO+rR6XQ4deY4jguugPb2DtPVIdMlH2XAlpp2bw9h5ylKjZVa2Bp0&#10;mKAsiWXbtIOIvuWhnRLrsSG0ba7eaOPZDlfPtRhU9jhavJfG9S3manNceuUys3OTBBp0EOHXyoQE&#10;SN3D8iXaNEmGQ6I+2HrAsBkw6HTxLEVgu4T5gJNnfOpb57j/wRKFsM/f+uVfwHiG7X6PUrnAs587&#10;TzV3hrKscf25r/D/+s1/wNCcIwKsSY/L5zq01iWdmzGdaoeiXaDXbVO3BCZOWL+xzk6jx+W1OlEi&#10;efieKjnurAoaz+FvFUYXwsgTPGuaBEIalDEgsvxVIbOLSmbXUGpAGRuDQGnNlKOQGHrpkAiFo2ze&#10;d4/iwaMTbF6epj9M+NIzXyfVHm71Pgw23X6InbcQMmQrXqWvtkA42BFMVSfZVSmeZSF0jLRCsBLA&#10;xcKQs2YolQt0uh7/6o9vQrjDOz4ifmfBhWFYfpUQHnAZE+FjjPE9xpgEH2OM7xP6/f4TbqH8G61W&#10;i2B5krNnz9Jt3MCx7yMe1siVSpTLDue/9hz4DWq1GhMTJSKT0rUUOrFptVqEQUC322RqepoERU9K&#10;nLxLv7FD2A+hvox0I376p3+aqUrKu99dIy8hST2UgtgYbCNGjbUNQgokAiNu86E26Z1f3phx8v4W&#10;YV+ZrywLEgNKIAQkKVhqv9gvRQhFGCRsrjfwC2XOvnQBqVy+8IUvcM/J43zkg4/jOQlL8wVavQ7F&#10;vMVEbQKJxBx4gY8UjrdXA5jMn1QpRS9KiKKIXDZ+mZqa4sqlDeYKE9RqNdIkoVFv0GoMCYIe1Vp5&#10;pGTKNkssy6LZbBKlEZ0OFMuChISYmILtI26x/pmPeQ/+3t/7e/zxH5/F8zwuXbjAAw89RKFQYHJ2&#10;lu3tbYhThkFE0O3juu5Bc7E4jtnebtDrwVzFw1WKbpgp1Hd34Utf+hKf//zLfOADH2B9bZXJyUlq&#10;tYhWa4BV9FFJRLGQJyU9cGC/vSpinPCMMca3MZ99l5XOb9U1+P20qng7zTNjpfoYY7y12K82Mfti&#10;VjnqZY7KVNvSIjUpYLIGfqnGVjaJgcFggF/IUSoJCuVJCoUCfsFDALaAYQK0YWlpARwIEkgdnzSd&#10;oh+A44CnwJuZhjggilJcJYjT+ECVbUuFYzkIk2C7kiSNSZPkII4bWkOazSGBV+T8+fM4apper0ec&#10;j9FaIoQ4qOgbDod0B13y+TyO4xCFQ/r9PrlciSAICMOQJNG4rksYhtRqNY4sLrCysszqzg3e8/gZ&#10;asWTfOITn+DBBY9KBW7udNju7FHMF/jqc89xZMnGcRzae1ucOaM4f92nn0a4jsPFixdpNvLYtk2S&#10;JGiVxZKtVovaRI1Lly6hlKLf77O8vMcjp6roVB/4+4/zobfZtTNSgQshRheNRIzyEW1G1bSWRCLw&#10;XI8oiVFCUi57+AJ+5mf+Euub8OLZLRKRJ4oi+mEfz/MRloXv+/T7fYTj4BQK9Ho9XE8QhiFhu43v&#10;51DKolTKERsLY0z2ehkRdrusrdVJBzf58pdf4djiAu97uHb/cJjefykJr5/K514dn8ExxvjeYUyC&#10;jzHG9wHnE969G5R/xa/AF77ap/vKDuHgJPMzS3SaEJk6BVexfPlZTjx2L52oRJDGbPVTksYATBHl&#10;ecgEKoUK/aBOo14nNQnoAaVKldhrMFGxOfnwGVYuv8BH3zPHjBdT7KXkoj4zkyWipIctFDEOCFAY&#10;LCNR+wpvk4yU3smtIEKMdMTmgBocn9DvEHp0DOUB4TG6Hx3jRCcoI5AysxJJDcQi0yMPgAhFFEKs&#10;Lc5eiYmSHp/595eJQsW1az1ePrfGP/vnv8nhpQr/3X/7nzNZLUEMkYKcBY6RxGlKIhVKOaRZekWa&#10;GsIgpFQqEQK+bZH3XBo7PZ7+4p+zMPc+Ds3NIULN1toORS9PqVJmolSl3W6TJFGmMrcd4jgG6TAc&#10;CqSbp91OmFuyiI3CEZogjskJnyhJsYWNZxmGYcjKzeu8/PLXqNWOMV2r0Gn36Xa7nD5xiouXzpOz&#10;XRytsHNFet2UTqwp5SYhB6nZ5dyFLm7ZJzKwvjnALxXYrsPmjuIXf+nv8P/+R/+IT/3ld+Ba1/jk&#10;j34C34BvoNGLcQse2gi0MCQHxcijM2YyZYnBQhw45o8xxg/nDPb6kK9L6LwRzN0NgL+Buu721+o3&#10;WYP2lZS3b+7dUcL+Jp+/j8ySKrvWtdbIfaXmd0x46Dchwd5sndVvcty/cd8CY8ybknDf+Py9+fnP&#10;PkO8wd82xhg/xESdufVDdj2Ikc5k1IBeZPf7Vim35i0b0LgIhHBITZD1BVQWqQlItaI4kwMJ/UGA&#10;64HjpUgyMtl2isg0xvdGcxmSiqtIpUYLTeqnBEFAMV/AuAbhKYQwJDohNhpL+gRJQA6FnYAKR3Gs&#10;VkjPw84JLAPdEHbqETv1AV99ap2SipiI5pmOpwkImZ6p8swzz/DoOx9jc28HK1/DLhRodVq4bolh&#10;v4flC+JgQE4ZOr0GUxMLmIJDEHaJhmt0WleZmW7xq3/7cUR0jYfPaAZbVxj2ciwsLdBZzpO04dDE&#10;O6ioHO986B6mCsfo1KFamqHdT2ikDpevdRC7RVTLonioQtEvkE7EmDhhYWaRjZVNppZOUZs5hGts&#10;AgMut1kZcqdV1hjfC8g71p2sX89t64wWSCOQ++uaBCMFGoEREi01UkgU4BkbaSLCfh/PlniWQhOR&#10;dyzag4gzU4aHj/t86cmI9tDlxXMvkTgz5EpL9KMO1fkq7d0dnKqkhKbbHCB2BPmhxUC7DAcavJRy&#10;2YUwJEjaxOGQ0FYgy5TL82z3E37vT9aZm2pw7NTjqET9unZz+cvwv9wDy+PzPcYY39uZZIwxxngL&#10;kSTMXL68fPT8+YThcMjq6irFYpE4jhkMBtRqNXzfpzQ3x87ODs1mk+FwSLFYJD87i1ut4rpZw8o4&#10;jokHg8wTWgj8SoU0TbFtm3a7Tb1eZ2FhgTNn8szMVAiCgDRNiZMYz/IOEnmt9UEQt////dtBgDFK&#10;xA/ux6qw7xj75a5ilOWI2277x1YIQZIkWQakIUnAkqDJzk+vD6urARcvNnnyySf58pe/zNmzZ9nc&#10;3KRUKiGlJI5jLl26xO/+7n/gX/7Lz9DthgeCfqXUHSoWbe4kNaSUdLtdIFOFCyHY3d0lTVPq9TpC&#10;CObm5piYmMB1XZIkIY5jZmdnCcOQwWBw4F8uhKBWqxFFEe12giNsUp0efIf9MVUsZs0v3/nOd/LJ&#10;T36S7e1ttNYkSYLv+zhORqxXq9XMz9wYPC8bz4VCgXw+TxiGI9/LEM+DpaUaQgjW11u88MIL/PZv&#10;/za/+Df+BsYYfuEXPoEG1te3GQwSJibKRHE0bnw5xhhvFRn0OvPfG60vd7z2Tf7dIo1e+9g38/m3&#10;z4N3f6cfhLXv7r/7zY7Dt/8ZvOY2xhhj3IoFs9ud/9fakKa3blrvNy/XBzFRkmZCFXmbb/i+oCLV&#10;jBTUCY7toESmILekxHNdHMchCAK63S5KSoIgyDyPbR/f97GkdbDpp7U+mBPa/TZKKWzLJk1TsO2D&#10;HIYoYjgMSBJDt9sDoF6vs7u7yyuvvMLMzAxKKZaWlrh06RKnT5/m3LlzWJaF4ziZoj1JcByHJEko&#10;lUpYlkWxWMSyrAPltZSSKIr41Kc+xYMPPkix6LCwsIBlWRxaOkSapuzs1Ol2u9y8CStf/zoXLlxg&#10;dnaWKIqQEiYmSjiOQxjCuXPn6HQ6zM7O4nkeYRhiWZmCd3l5menpaVqtFmmaMjc394brxjgn+n5c&#10;N7dXL5vXvEajSXVKmqakqb71ktGGRRAExHFMopMsShAC13WxLHj88cd5//vfz+zsLLVajX6zCUKw&#10;s7NDHMeEnQ5Jknngh2FIGIacPn0ay7ZhdE3c8vIXTE1NsXj4cPYZxSLD4ZCzZ8/yzDN7PPfcBZTi&#10;1yT0x2d3jDG+dxgrwccY4y3ElaR/VFn5nXqPv/Py1QbN8ynPnG3h+A9h2zZxt8VkrUBstri5cw48&#10;yczRI3Q2U6BAu+OjewkqTfFcB9ezSNIBk1OTdLq72G6EFD1a18+zcGIBqQN+6sfex6MP1lAR5JMG&#10;p6eLuEhM2KcfJyg3R2plQYJCIoxGGINKU8yojCxFkopsJ31fi6KERB7YV4zV4G8WpO0Hxq+nuktH&#10;x88yd75+/2eJwFIuOjZImXmCRwZiIWn2u+z2ily+EXHx0g2e/eo21Yk8rd4sx09+gPX1dTrtiOmJ&#10;oziqyb/5/a9Q8Pr8zM99kmYHnBqoWGI7NkYnaCEQwjogimzbJhwGmCRFAdLAmXvyPPLAA+xsb9Fu&#10;dvCUQiQCO18jikISMcQYw8bGRhZcRkOklMwUp7NxZkXEiWSv0WF2ooZjLKR0iKOUKIypVYroGHwb&#10;nnnmaU6efB/x3r+C2gmkyZoh3bh+k7yT4/DCIb5+tk4YppTLFRzXoT9MSPWAje0GQeTx1a/dZGr2&#10;DMsrhn/6T/8ZSfgAfmGGIB5QmSzzl3/yJ+l3Oiz6JfrGkPctSEAZjSbBIDBYaAnKAGLfI3xf3ThW&#10;go/xF39++kYE5jf8/QMlsLxDbf2adcG8/vtI8e191zf6XuYN1qO7ye+DzVxt7iC4706upZQkSXJA&#10;huw/Fscxtm3fscF3JwGVJdKv9/w3e2y/mdff+nv3razSg/PxzZyHNzv+bzY+EKPPM/I13+z273z3&#10;24jbvv+YNBrjhxUH14EIb12eRgHOHXMJIjq4qgQCtIPRAqUgSQIEmsQYdJpmZLLyiCONqyQVN49j&#10;WegkI83tSKJE1kNmrXWDUqnEZK5IOGgwYftQKtGp75DP5YjCkGK+zCAOEcbCdhQiBcf2SYYJQ0uT&#10;anBtCZaLEgZsheVkFENIDk9I1CDFT+apb2xTPTVLd7NF4tU5unSYG2urzC8eZqexh13I4fsW/UHC&#10;4lINHYBLDl/6kIQMew3y/gS9YY96Y5mZeZ+f+YWfZmMv4NiiwU0yn/QoNqDzTM9O8CdfWGH5Rsj0&#10;4jso5xI8d4uTH6hilaDbha11SAqweqWH5/QQJk8vGiJURGoHGGW4ceUq73vf+zh/bZcw6GK7Fr5V&#10;QKbyYJ77bm4c/vBA37VefbPYN8e/065TapVdJVrdtm5CqkALjRagRYpKNSpKIXVxLBdb2iSJQRqb&#10;2NJIaciVNX0i3vWIwalOsN6ucHElon65jT9RxKQaJ/RII0PUbeMJCamiW9/FVV52jQhFHMaYvMLL&#10;+TDQDIYdPLvE3s4OqrBEYaJMZ2fIn37xAlKv8q73nYYqv3xJ8BkHlo+OCfExxviuY0yCjzHGW4Sr&#10;SXs6ivQx4vz1MIS1tTXWW9u4nodl2wghKBQKxHGMV/BYKC+y0a3TaDTwSyWGXYPuD8jlKqjU0N5r&#10;4HgwNV1FKOh0wfM8kAMKi4uEYcCPfvgDPPxwDd8FV8FMqYbRESQxwnVRscGSVkZeiIxslcgsMlbq&#10;QJ0spR4l2LdCdoFgnzcwYw78WyZwbv85SdMseNb7pEAW1OlRnWw4DCj6RTqdDpVyGWOg1eoQeYob&#10;N26g3RP83u/9HhubuywtHUWT49SpU7RaLUqlEraATrvJVE1QrVZxleB3fuezHD82zc/99LvpdnuU&#10;Kx4Ggxz9E5hM2SBdbNtm0vdoA9PT0wQB7OzsAEvMz89T8AsorYh6EZ1Oh4maw9F77mF19Sb5fJ5O&#10;L8fu7i6WZSFjycrKCr1ej9qMhQYsZWFGPn2+nzXHVAqqVQfHcbh69SqUSrTbbU6fOINlWZx7+RV8&#10;1+brX/86vu9TrVbR2qVYLFJv71EoFMjlcgyHQ049uMT16ylCSXzfR7gljDGcPHmSI0em2Nq6yrvO&#10;nCCBg8/HMLI+kKSY1yhKEeOtnzF+8Oal1yVp3pQEN3eQnq9JcferiV5Dkoo75rtv9Pm3K71uJ5gP&#10;SKNv8LckSXKgGrzj90av1Ul6x/P7z2mtD6qq9hWBcRxjjBkpB7PHwjBEKYVlZSF1mqajOUyhlCKO&#10;4zuqbfarrvbVjEKYb+lc3X0+9MHCIV5zZrLfucuu5K7zYN7EjuXNx8Ubk9h3VpnJ13wPIUCqcX+F&#10;MX6IMRr3BypuACEzsltkwpPsJXdutguVPa+NHlWGxqQ6xbbs0TxjcJzsPT3PAplVs1hW1qhcjhiA&#10;6elpHOkggHwun80PxlCq1TKiQGSWU47tIBDEBhx7RCJY1sgWTkICtmdjCwtGc2C90SWXK/L7/+bP&#10;aew63Lx5k5xbplqtMmh0WVhYYGP7Jp7nkcvl6K/2kTrhXe96F8HwRcIwpNlsMjs1jdaaarXMww8/&#10;TBR32d3d5Vd/9VcpVgyOAx/4wBkEjPzJs4pG3/fZ2ISNjQ1WV9XIw3mLpaUlpqYaSAn5PHzlK18h&#10;f+wdSM+jkMu8nZMkod3cw69mm5/lcplcLsdHPvIRjh6tMDkJgzAhZ99Jgt+9Fo3nte/x5XN3ZZcQ&#10;2c7ugfJ69BACKSRGZfG8RAMpWGAiEJ6NMunBdWdZFkJZdKKQxblF6jH84i9+gFevw9n/x7/D930a&#10;F2/izSxw7ORJLr90FtfNMT83R7lcYzgcEscxfq2QxQ5JjzRN8fP5rOeRDkniGEv4tFotrEqFc+fO&#10;cd+pAhcu3KTyyOFfVyL8dSzxALYz9gcfY4zvMsYk+BhjvAX4OsNP1in/nZ2AJy4sw9dervPl67P0&#10;BwlTs6fptENmpmdYX7lCGnSYKebZ2dijVCrTXq2TFirYrk9sxQQmQKd7yGqK73lsNi7jFw12KUQn&#10;ESrpcGhG8H/5Wz/LpBex4GkKOqUMFA3YMsU4mjQdYEsbpc2oe/Z+U0QQ0noNVaF4Y73r2zfIezOv&#10;1DupG/FGT/D6L7jNyvEN3mD/eXFHQ6OElFRASlbGqqxsw8EdOFng5lrECtpWHYlEOVmTo5JXRoeQ&#10;FiEquezi8srmPM09nxcvKcK2gxI2LgHpMMKVs+jQIlIKYU+Q2AqJxyBoc+W6SxAP+HALwtiloCzs&#10;4RClEuI0yZIqTxCZIZ5RKKOwNIQDSZCHqidoJQN6nR6WLCApAkdwylVCO6VjFWjYKSuNDWanj+Pi&#10;MKSLsDWV/Awy8ciJAjIGxxaYVKNH3vQYsHSKZyQ/8o5jLG/YqHSAiWPq9V3SYch0pcz0VIlr167h&#10;WjNcvbLCPffcQ6O+QypS6v0h7nyVurR5+mKHM2eKbF7t8bk/uwnBBd736IPMH1a856gm6Ea4aUbG&#10;SM8jVJnNkIWNJ13sg8aw6ei8+1lNxDc57vdLib9ZUmuMv2Ak8nc6f3yHn5++wTx3Swds3oAkzaYb&#10;SXLHeJT7M/3BuNSYEZEtpCQ1yciGJHtvPVIgy9G91ozU0zrbSNpXRJtbSes+L24p0CRIJJr95HT/&#10;dQrDyB5gtEm4TxxHUXJwBHWSkcz7pfrSUiPiPB09ZpCS0WYuMCKFpRjZfgFCKJCKwXCI1hwovG3b&#10;Bpm9Z6PTpVAoEEUJw0GI4+ZIRsnyPtFtjCGOY6SUOI5Dv99HWgqNYRCE2fF13FGzYE3et0mSiCiK&#10;cOyMKLdV9neHwYCclyMdWR3cmkfkgRpda41MNWL0HSzLQmNQMvtMrSVGZD089i1I9K2q7GweMyob&#10;B6MDr9P4YEMgSRKkMEilSEebCUJaI3V7dswjEWcE3m3WUQKLzLBLYkmZjQkDOgXbumXplY2u9A4y&#10;Q96t2L9r3N4qQBu9fjx9jvEXGvvXjXvHevDasMB6zXoi1S3yHFzUbWHG7SHH3e9lW7eezMviHWuS&#10;EHcuSsYYpLg1L1t3rG2GZPSaSKWZfZypY4RBUWSqVqTehKurXW7e9Em8KZx8jhsba5TKRZ4/+xJL&#10;xw6Rcz0GScKp0/fR6DZ5/vnnKVUr2J5NfrpGMxwQexa9JOIrz/4hh45UWFwqcuYBC2E1mZyWlFMb&#10;FUd4nkajGTguiWURRrC22+DyzSbCEWxsXmb61AyFwiSX1gKM9Ggnmt/5R7/FI/NnaG8bJucO02yv&#10;cvrIGZrdZZSGtu7T7K7j+U2qCqJ+i2Ihn1U3KnVHvDdWhH874//bJcHla+Ms8dqFwbkrEDNCkDqK&#10;REYIT+DGBqk1yC7KKFwpCXGYsvN0UvAGQ4IE8sE6J2tXYBDTV1Cxe7SaW+icR9M4tJsd0m4ffzjA&#10;tQwq7CCMRTcaEqQi642UgkpjZLGE5/kUfZfI99jZ9Pj6hQH939ng/EqN9zxUZHaSV3pT/N2cSZ87&#10;LdVXxuNljDHeDjPPGGOM8U0hSZPp3d29JxqNkC9+8Wmef/75LJk1hk6nQzgc0mg0SKOISq1GsVjE&#10;933m5uaQhQKzs7NUq1UKxeLB7+mRx5++TaHW39vj9OnTCCGYnoYgCFBK4jj2gY/eXxwC+wcbYqS6&#10;3ycyDoiq285HpsgWI//r5IC0SpJMFdntwurqKisrW1SrVZaWlsjlcuTzeQaDAXEcH6gZPc8jCAKk&#10;lHiex5UrV7h+/TqtFpmHIxx4eWeeeenB+FBSkaZZgYDrZgTGvrpzenoapRTb29vs7u7SarUOfPGq&#10;1Sr5fB4hBK1Wi2azSZIknDt3jnPnzqG1wbU58N/bT9rCMBklFoLBYIDnedi2zbFjx6hWq/T7fTzP&#10;4/r16ywsLHDkyBGOHDnC9vY2SZIwOTmJbdtEUcSNGzdoNBqsr/d48cUXkTKzU3nf+97HoUOHqNXk&#10;SOmZEEbpa64Lo19fJfmtXDe3E+Bv1nxvjDHearyh3YYxYAzmtqTe3OYJaw5qg8TBHKZNRtRmlUK3&#10;GkceENQi2xAUIqv2MHcEpPIOVZc22dy17327TzSEYYzjWDiOdaDK1lpj2/bBtXa7bYnjOCilDua0&#10;g+eEzDxtbRtLWQef4XkejuOQ83MHn+m6Lr7vI6XA9+zR/CRJkuzvy+VymbpyNL8eVJQAnuvh2A6+&#10;75PP51FK4TgOed8lGW0YOI5zx/cXCJRSJDrBUtaIuLJRo+bIUso7/h4A23EQUqKkyjyCR+dgv6+B&#10;MaO2EhqSRJOmmV+wHlXh7PeCuF1xf3D/OlVMB8fx9gaYd+38SCFujZPRORcCLGvsCz7GGD8o64cU&#10;2TwTJ3E2F8lsjnzllWW0hsuXL+M4DqdPnyZNUwaDAbu7u7iuy8zMDOfPn2dra4tCoUC73UaILO6t&#10;1+vEccze3h6e5zEcDkEIPvWpT/GpT32KmRnJzMwEnmcfrF/aaCyR5Ts3b7ZwHHj66ac5dOgQw+GQ&#10;8qgnzXA4HPVgynrdTE5OsrGxged5tNtt0jQ9+A5ra2tEUUQcx8zMzDA9DY1G42Bt24+Hzbgs9m0d&#10;39x9fuTdO0VK3bYbrLMN7dHDxaJPsejz6CMn+Nt/+2/zsz/7sxhj2N3dZevGDfL5PLVaDaUUuXKZ&#10;yclJ+v0+7b09Wq1WtqGuNUJK8vk8vu+jk6wvWK/Xo9frUa1WcXI5er0ea2trvPDCBS5fXsMYfiOO&#10;45lrQXN6fEbHGOO7g7ESfIwxvsd4KeSXt8Lir79wJWR5ZYsLq4bdvoOVyyEnq8QkOLaht30J4dvY&#10;lse1l1cxqeDixip2scTW2lV01IdStjgr28J1i2ByFHIe9nCDuLVBzhvyX/7V+7lyPqViIkqFJtMO&#10;WIR4WAgsUmOTmiIilYBACzjw4fiBw51dxN+yoGs/puLO+OqWclxgCYFGZaSE0dhagjVSZEoLIcDG&#10;y4ghrbBdhZDQaRmaQ8NQeLQ78C//2R+jxByO41DxXAa9AMv2KPg5KsUywTCmEwxQriCKA0ISXEvS&#10;7gzZ3o7Zq0c4fkwKGBxAjogJBz3Sd8ZGIi2IYxhGkLoQxyGpBevbe1SLBVy3iJvLGin1Bi36YUSc&#10;dsjlSpg0IZ/zmJysIXRMIV8iSTSNRoMgmsC2U5SUBwrFxKTYysaSUCxL8pN5gmCLTncXS+UPSlPP&#10;n/8q/UGXhSVJd9hlY2uZM2fOkOoB5XIBWTyEbQrYaYnP/v6fsbtyhdlpF3dykkcemqZSW6TkwdBz&#10;0VGIEhaea2fe50pmCn0jXnN9iNeMr2+dZPxWfYHHGOONoPTrKKFu/+/BxJPeMR9mTXkhVsHBaH7d&#10;tpHGIMRIR2XkiPRUB4R4KCAVmUI5xWAhkBik1EhtMqdwnWTvK8St6diojJFN0+wa21duidHryPoQ&#10;oARpmgAWUoJyYwwRiUmQTibstl2BkAnCaKSwSTSkxmApixhNrLM5zhMWKIvusHvQXDqM+9kmMZCY&#10;BMsYXFxCnWRNdd0ccRwjLJvQJPQHA/ycTzvJPHwdx0EiSHSaqTOFIYkDomG2gReng4PjbYzBsiSW&#10;sAhJMcIQpjmUghDQGYeEZ4GwC5BCHGsc2yYykKYZ6W4piKWdEcqj5sqZAn9EdgsLTHZIdWJwlIA0&#10;JY1TvBGRbpI4m3tSa9TiQIANSjujMWOwkKQyIdVgpMBIQUIyKimHVKU4OiP8tdB3rXmZP3lWXZbp&#10;wvdHnxiR4waDpZ3XG7a33kebNxje+52dx/PnGGN8u3izq+c18clt/9XGYImRpZVWuEoRiZSOThjI&#10;PPXQoXl1SK00R2Oji/A1i7UaW2vrHDt6mDAMefXi8ywslonihN3GJtWJctZwvamRStPv7zFRc+gN&#10;N4EmH/tL9/JLf+M+0gQ8F2wrxQkjcq6L7VrEOiBKhqR2Ca9QROWhvVen0W6x26jz4INH8XMus3Mu&#10;K9dafOVzLX7rH/0hcS/lwx/9FKs3N9nba/Le976br75wFq3nOHb0CP3uJo4j0aaPBg4fWczqoIQ8&#10;sH3aP17jmO4vDlKpEQgCW4xq4LJzF2FI4gjHQEWAj8bXIWHi8fiJAjdd+JGHauwpn7PPvIq0i9iF&#10;PI5xGfRDVncbFKpzBEEvq9iKPAgSTByTmgCRpkgTU8y57G2tQhqT5AqkcZ7t1pDtm9d57B33Qip5&#10;54MgY++X8hPuc+MzNsYY3x2MSfAxxvgeY3Oz9Ru6XMm/9NJLnLu4y27PRye5TOEW9sG2sRyfyPeZ&#10;mZlgslzFFy6+X6TdCZian6UTdmgP2nTDOlJKfMcn7IWErQaTE9ME/YCTJ08yN5/j0CGYnXiIvAel&#10;0gJJ2sFWtxLO24O0fYHXOF57C7KMb3CclVIZ6fCaXGPfXkATRCm+55AkCYWKzfLNATt7mYqxUqpR&#10;LpfRgz7N3T3cYqYADMMQrW/52yU6Uw/GJj1QRu7t7VGuxSR6En+kmNwv7Y+I7lRm6n0iJ1O/WJaV&#10;JQVaY9seaIiiCGMMruOQdyvs7OxQ8EtUKpVM1RP0D5TbrVaLJKkSE+Mq50ClaO3LBIH5+XnqPcgV&#10;i5TLZVynhAk0Z86coVCQdLtdEp2jVCpRyjvMz89z/vIF8GwWTx3mxo0b7DYtXnnpJR596F7uPTqL&#10;nfRH5JXCsmBychLf8XBcOSrizxTg6rvU8HJcgTHGXxSYkSXJ7X6m8nabC7HvtZk9n6Ypibxl6ZM1&#10;Uk5Bg5Ajyw4TI4XI2OrbvaG15g7mdv8xeZtEWCn0PjMMpCY9+D6WsIh1DAikVERJlCmkSUkSg+24&#10;aKMxo9cnSUJAgGNlKu/99dBzPeIkxrVcbGVjgFjHhGFEzs8RBBFhGFIp52l2W/QHA4r5Iv2wi+M4&#10;mSL7NqW5UCJTfaUOnuORklXXOJZDopPRPoAmiiJyTo5IHIjusazsPk3BpCnxIMCyFLbtkabmgGxJ&#10;EoO0LZJEk7kHZ3P7fvNOgFRnavVMyS0ObGluX/S11tnZGJ0eYUabIyZTVMqREt7sy8i5raEodyrC&#10;zW3jwBhzy2t8f2zA6O/ftzGRb9jE9NaAfLOmnON5dIwxvi9rxRtcm2maYjDEGobDIVbO4urVqyxO&#10;fpAkTmh1etx///1sbqxhWdaB+vvkyXu4emOV9e0t3vGOd1Bv7lGbqCJkQqEg2Vzf4czpRX7yJz9M&#10;oQCNOngeJPGttSo1t/o7RHHEYBDTj4rMHTuG7/u8+93vZmJiiONkDTG/9KUvMVl8iIceeohKaYYX&#10;vvIS7333R5iY6PD888+ztHiUOE5HsbTm0UffxeGjMUkC2811Ts0eBZKD43F3XDe2u3sbpF+3Hf/X&#10;9NPQGiOytU1jIDUIpQ/ynqyqNUUrgVBZ363eMCafdyiV4OMf/zE2NVy4tsvExAS79S5GV9BpSq5Q&#10;QN22QRL2+yMRgCYYDjNV0aiSwM7l0DphYX4Bxy6yvb5Br50p0S9dWuHVV8uUvb1Pfmji8E+Nz+gY&#10;Y3x3MCbBxxjje4TLCUfrKb/ywoqV1z58/VKZvYaDnZ9GuQ6J1uAZ8oUCUWeLpaUJuo0252+uoXsW&#10;ltMHy2Zr8yI4DShIcAyOm8MW4Hk2cUVjBXv44Q0+/dGfZHGxgNNMmC+kOHELFYfUPBttwoz4NiW0&#10;vtUShEz4xQ9+iPaNFbviW37im3r6LkW4ueVhqkeNWqREGsCMyimtEIQgFTZG2ChctNY4tkLY0I0N&#10;YcFmoOHZl/foJgv0ez45O6ExqFNwbHwrx9TENI1Gg3ajSS6XQ6gILyeIUejEIk1AqCq9XpeV9Q6H&#10;HEU/AN+1EQrSxEZLiBKZkeciI72kJVCuQFjgV/LESGw/h6U8wn5Kv7+LEALfdZgqz1KtFdAxBGGX&#10;VGukiImDIUMLep2Ujc1L/OiHj6MZEOoA33YxCaAEsbCIjYvAQRuYmFzELyo21zdZvnyF5u42jm2T&#10;y+XoxpsEQcB0rcJWfZ2Z+QnWtjdp7rZxnCJ6oFmaOkHcqdPabvLEB07xjgd9XBtcAb7rIqVg1OuJ&#10;KBpdL1ik6DvK/W8/79/KdXN7Y7/bA/JxgvQDkGR9j+aP79oXuauSwYw8pfd/wdLlEfF5W5JoDEKM&#10;EngpRptp+yTHyPJEZspkpTOvaKMNllSYJGv0K81IPWzAKIVJObARATCJRih5QIJrBEZItDGjyhSF&#10;QaJkgZCEGI0lXBLSzCZE2sQ4pMrCIEgtH4Wkj8FyMlVXX0N3mJW1Sw+SOHPeFUA7AN+DQQ+k9LFH&#10;3LBtZV+pr3KkQ2jUHeLYp2xgfd1iGHqcKgj2WiVKRehFmUVUHDt4VubTW/DA9goUDPQHLsRQLIGS&#10;NsNB9v6W7RENwfMhCSBNYqoFO1uTFfgoolIeKaCjDa4lUAgiIDYprgAjJYPR3yOVhQHsgxVH4ADC&#10;zjYibAmWEsTESG1QthhtPHZGZf2MfM01Gjtbk4Q9Gi8KRGafsv8JeuQpHquM/JejISWybcTs/wBp&#10;1hhTWgqRZKXlaZoiHAkG0v39jruHrRkN6v1ShoPpU7/JoP8WnR7NW3WBjjHGDxaydSTNLEjSbI4I&#10;U5+uC5uArixy/XKTiakTmJ7GDjUzU1OEgzoJbXK5Eu1On7mFGa7evAZYHD58hNXVNU7ff5L1zcsI&#10;1UBaCZNzHf7aL36SB++v0WnsUiza5K0CBcci7acw6JMremhsOkmAa+fxSh4bexCkgpfPXWdubo57&#10;7z1BkkLJgdmpezn3zBZf/dx5jtxjcfr4Q3TbdUwa85EPf4zPf+5ppiZnsYXEyDqnHyri5W8Q6RpL&#10;s0sZccotH/A3I13HeBtmh2mMlgKDIpFZ55/9bVslLYQOyWuFZ2X+YZYJEBTIT3qkSch83uWBMz5h&#10;0uLG2hZW/hBWsUapNMnW9VXAhzgBYSgWixgSRBpRnpqg128RhP1srU0m2d5WDIdNdDdF5afZaELz&#10;iqZSrpP3drj3vsO/nnP4St6Enz8m3f747I0xxrePMQk+xhjfI7Ra/U9vdO1fefLJJzG5Q3Q6HfxC&#10;lcRk5dNCp1i+Tb/dhmaDOF/C8zxa4R6l6hT5XA3leuy1msROhFOQ5Eou3W4XI8yBt/E9J+7F1m3e&#10;8555SiUImhE526VgVxAMSU0PS2SNFw+q0M3tRNz4XH3PE4X9Msk7GdDbkojRCcm6tyGRIz3mqCwv&#10;jg8atUWRohsKnnnmGQbmEO99//up5ie4dukyU+UStpDEI4/vIAhwHIdIR/T7fRzXodWuk7dtZmdn&#10;uXFtg7W1NUrVMknCfl+mOxIcMbq3hMSMGnvu2926rsvOZofYinGsEgsLszSbTSyZKSGXl5epFHIY&#10;ImwhOX3fGaL+kMuXXuTFF18kV9wZ/dmSJErAdjMlp9FZab2Ara0eQwrkcjl2dnawrALHT57EEYrJ&#10;iQksy6Ix6LO9vc1wOMRxJScOn6A9yDz1pqenKSqH48ePs7nyLI8//jE+9MF7sW1otQb4tqToZp7C&#10;UXKrwZFjZyX6t6tgM77E3EaaiDe9fvbJ7/2Gfnc/942aZo4xxluBA3H3HVPTrfIVY+5UtN2e2Csl&#10;sqaS3PKW3r+G9htPCpnNZWLU/+BAGTya7zI7FHHwGRkxm2bNGI0mTgOEZTEYDDJlOSZToOsevldk&#10;aGJ0Koh1zKAfkQiB6+RITKYS3K43KBQqCNthY30by3Ypl8u0up1MyR3prJJm5AEqUCNFu6DT6dBu&#10;dbM+Ctc6mW2Ksnj22QZHjx/jz//8PHY+Ty6Xw/ddlIH+oE3e9SnXihCnIBJ8y2FnN2s4bNJMrags&#10;werqKjNzBdIgIolDeuUqRscoA4cWZ3Gt7FglSUJkkqyBpuviOi6dsIdlWdg6m7jjOEQphTSagueS&#10;6AQlLVId4kmblIg0TlFW1nwyGdmhGJN5oR802pRyJBYfVQSM+jUYMRLqZ1wXqWbUiG9URC5uVZtJ&#10;IVEjy5NsfGXvk/mmfxcH7hhjjPH9i21N1uDXGJNtiFpi1IfGoIWN73tUKpL1GzdYKJTpt/vEQZOH&#10;Hr6XQdJje3ubam2KXq/HxMQErpOn0elRLpfZ3NxkOByyu7fOfWfewcl7HuKRR45jSbCdIoWchzVa&#10;qVzXZdjLbL1SnY7sluCrXz2Lqp4gTVOKxWI2r6cpy8s9bpqAS5cuUa2eYuHIET72sY/x+7//+xw9&#10;fohms4nnb+O6Lnt7e7jKojgpWVjwmZq9l0pRkOgAM+p7cXvl1BhvvzF6e4XS7edIjvItpCDbNs8s&#10;IPfje4nESInnugy625moSAgGwYBEu+TzLn0fisUiZXsKLmyRRBHsbLIXWXjFIuVcicbOLsakuK5L&#10;u9MnbtUpFnza7TbGSUFKxGgjxfd9ajOzTE7lWb72ClprXnnlFUivc+5Dp36tWtzjoeMLheW0nz+q&#10;8mMifIwxvk2MSfAxxvgu4yLB/a3Y+fSrTfvXVrZtnv16QBK3QM1yeOpeNjc36bc75IoeOUuhlCSu&#10;zbK1usHC4jH80iSdTpv7HriHZ7/yPJWpSYJ+SiQd4qHBmDxOKcUydYS+wC/8p+8l2qsxaYW4iWC+&#10;rCmYAVG9TrVSBFkCk2KkIBbOQemX0QZEhFYWSo8Dt+8sGd/fXniD7F6aka/pvr5AjBrOCXSyr4yM&#10;SWVICsRYoF1s4SKMAjslZEhHanZTm8bQ4annL+E6Nvfddx8mjVi5eR01dxhX2QyabZIkQQmD5yiG&#10;w5B2Z4dStZw1y3Q8vNwU2BNs7YRMNzpYdsbXIEEoSWrIvA65RQQnqQahCcLMNMSYFM/1kbg4lktE&#10;l16/jucWGHQHdJsDfOHjOop+p8lTTz3J9ESFRKcoVWJusYi0QWsP20oI0hQhNFpaDEND6sJWo0u+&#10;VqA8Web8qyvMVo+wcHiWC1+/wIVzL3P6zIPcrG8zPz9P2O2SasnlyxdxpeT40hxTU1Ocu/Aiad9l&#10;d+0KP/cTfx+TNNhe2eXk4UMM+h1y9nRmT8TIXnZE4qXcaqB3e9m+5FZ5/zeyE7o9MbrbC3ysAh/j&#10;u4VUJndON3f9dJDUmde4KWfQQTYfAVJmmz9GS4wQCMPI+kge2CEpJUiShDTOFNZKZ+SDZVnEUYxw&#10;bAZRiu04xEogcIjQSGGRKghIkSiEGhWSWxYKCEYe1nEKgxhsCVEKSQrDIdhOheEAIg06BSPB0dCx&#10;IIpgEPj0epAYCAPwCtBqwvaeZnqqQKzhla+DlCmHD7ls7bpcv34TGwvbagHQbrfpD7O/R5M1rAyj&#10;hPn5eW6utZiamqJaq/DFL36RH/uxQ/zJvz8P5WrWZHeiQjwI2Ktv4ymbciVPY2eXYtHHtx20zuxK&#10;cr5LoVBA64SNjQbvf+88Jg4YDiDvapIgJO/5vFcKpqvQ60Ic2wyGdtZMi6xBcSoLKJUdC6nAsT3S&#10;MHsul4AUFo4BJV0sQOFh2Vngb4ns+CWAJDmodknSjDBXAiyR0QKCFOvA+iTBwUEBaRziuC6h6aJG&#10;G+37W+3Z+2W+LkIpBJo0TrBsB43GVvLA2iYc1eDsO4rLuzju166qt5qHZvd6PAmMMca3zRLeHc9+&#10;cy/XGIyAKE2ypr0aTADCstFC0jZw4eYa/YZDaWqOw5UFhl6HTnODSxcvsnh4mkGnTb8TUKrOMuhF&#10;XN+6jpsvMDc3h5czTE1bNJpf57FHjvCjH70fV4WkcZNasUq9sUbZy+GoKiLReMKG1CKNNb00Js6D&#10;5RfpJoaZhSNc+VqXBx54N+vrdd77SIFLV3r8q9/6Uw4v7mLLAn/42T/hnY+9h1cufxWlFDdv3sTz&#10;JZWyw/REgSPHI6YmU5TZRkcFPClwpESM4uP9mG4c1/3Fgqdt0GCkIsUQSw89Wo80FsZEGA393pBc&#10;yadkgU1CL95hNjeFiCSHqwFLxycZdBcw+QW+8vR1XK9Nv5HgiJA0CdFxSs5yCLBJ3RyOZeM7Bch5&#10;GO0y7Hn0Ggm5qsfa7iqr12+wdOo0bslBGMnKhRZf/prBURH5mtubmnD/BvC/jM/gGGOMSfAxxnhb&#10;oNFo/PJQFn/lD/7gT9lq5knimMrUFMO+zc3r15lbXCRMHBrba4SxjTYxU7NTBEFwoKKbmpri2aef&#10;4/DJY2zu7kCSZOXDwjA7O8vm5ec5dKjIu9/9bg4fhrkzD5CXGYHnAzrtUZ2chCSENMWIzBdViEyN&#10;t6/yGiup3hpkx/q2zN5k7KnWZuTjamcqSjSxTgmiJLMmsOyRMjolTmI8J8/OzibGW2TQ7yNFzNGj&#10;R4m7HZRS+L5Pv93l0KFDXL16Fdf1mJiYIKgPGcYh3W6XSqWCNIKdnR2KxSL9fp9uN85IlTBFSpUR&#10;KyPCK001WoIZjZU4jtlp9Dh16hRf/Nomg4FLrVxAScXlK1d59KHHWL6+ysbGBr7vHniTT01NYctM&#10;aTEcDpmcnOTKlWfodj9COQ+e7dEbtJFS4ngO/X4XqXJEUcTlr13i7NmzPPLQB1m5skPH6ZCmKcdP&#10;nMDzPGZmZlhaWqK+ucnq6ionTi5x+PBhPv+lLzExMUGv1+OjH3kP/+V//mMoBZblMV89RpD0KOaL&#10;Ga0iM9JGIA6UrFprlFRv7lv7TZx/rTVhGBIEGcHmeR6u644TpjG+79BaHyik9jdpjDHo0WNxHGNZ&#10;7kjhl6KUTRRlPtmWZZFGmRe3pWySJEEoSb/fp2hbWScKYRiGQxzHwQiLfr+PZXnYrsNgEGG7NlII&#10;Ot0BGIsgimn3A2wnR5BoKtU8//Fzz3Hv6QfwvTwrG1ssX1+lMlHDc/Oc31qj3w/wcjny+TJrm1vc&#10;WF5lbukIX/zzp4njhOrELG4uz+5OA6VsDi0dJTEpu7sNkmEMRpHL5WiurECxxLETJ1hZWyNpNsH1&#10;2d7eJkWwtbWFVBZCCP7kT/6E6uwszf6QleVlVlYFecej32tBs40/O4Ey0GzuEg2GlMsl+v0+w26b&#10;YqUCaLrdLtevfg3flug0puD5dBp7RMOAz/+HRUSiWZifYTAY4HqK9773vVy5dpk4jjl26sSIleqS&#10;y7ucvvceNjc3mZ2d5tLWOjPTU0gd43s2q8tXmZ+d5viRWZqdAY5QVMoug0GA7wu0yMbAcDBA+Fkb&#10;bWU7gCBJE6S0snGSJNn8qDN1umVZhHGIbduZmnzUxFKO1PpRFOH7HkmSMBgMKJUUcZrg2u7YL3eM&#10;Mf6CY/8a1iM1uLCzrbB+v4/xsybmV69epVgssrm5SdHO4p65uQmMyeaPq9dv8r5DJ/Fz4PtFOoMh&#10;+XyeRHd55ZVX+PCHP8w733k/zqg3c7VYpdPtMFGbwEUiEwFpVmWig4iUbHO2Exhc12W7O8iaqU9P&#10;UyqV2Fi5RrkML7/8Msfuu4+54iKXL65TnZxjfX2dfr/P3NwcvjPF7u4u6+ubFPwloijCdRVTlTmC&#10;fgMhBXnLH1lImdcQ4OP57W2Uf73Oz/uxj8xOFmmakmLQQqNFJh4QgO/7mMQwNTMDJiRKI4Rl4dse&#10;/VFK98QTT7BZj7nnnnu4WU8xaUq/1yNfnKLX7pHPV+juNQiCgCAIyOfzWdWZEIRRhJI2juPgFAoM&#10;wza5XI7Ym2J1ZYXFQwts3lwjX6nw5JNPMuhe4C99/Nd45dzGbxfum//8SVgen+UxxvjWMSbBxxjj&#10;u4SvDOJft3P2ctub//S1TXjya3UG9QG1mXdS8g6T9PYQVkI6GJDGXSyZUnI8er0hjVaMtMpsrO5Q&#10;nZpmd/sqFC3qvRVmF2psbzn4rk+/2yIXDDhz3OMTHzvBwpJmojSkSJ8cNh4FXBQOBQgA7Yy8XSXC&#10;lqASUpmiRfugiZUwNuD9sNI/o3v5pkH+d5gpZCS4EKRJMrLGsLNScuHSiYbYvkUfByEFyrNJY01/&#10;0KVYLJKKhEbQpq81fazs66oKg7CF5WqW5qcIkzZ+Icf25g6FQolOO2Byssj6+gZWUTBRrmD7Hmma&#10;EvQhHgQMI0GS+oRB1uhHYRD7zeuMQQmNkgIbhU41MtUUczaFJGF+usaJw4bLvS7D/gCn5DE9XaLR&#10;2GBuukIaaPq9CGJFu9klGvZYW7/JqWMnKFcm2dkZglUi1tDs2CSOhTAVcq6DBgZRSnMzohemLB0/&#10;Tnm6yNWbF3DsGucuneOBE/dx4+o1wmhI3zI8+/wmJw/dgyU8TGJz5fJlTt97iOFwnVoJ3vfYIY4f&#10;9ih4YGmFZYY4MkUQgHERjFTgaBSZ8luMrBcOAuiDH2551H6jsXE7qSilxLbtg8cyW4CxDcoPI2nw&#10;esnY6z3+zc49+9ZJ+00tM0fm7FqWIjNXyjxLM5sPNAduJ1GUIiwv2+iRKcMoJDExjuNgKUFCQiwS&#10;BAmdMNt8KrtVyCmKuSJBEpA4WVPINBgQasgph76r0ULSCiAGIp1HaXAUdN0Sey1ImpAYh0IZ6nsw&#10;M5Oj0YCvfb1JtTzDV8++SqU8g5e3+Mwf7eB84XkEFsryiCPD3EKea9eu0Wg1iaIIIQSzM4tIK8fq&#10;SonrKyFLS5+i0WhBatNrxKTdKVJgiwpBECFlhZPHD3Ht2jUsiiycuJedeoM0msez8kTlCMfPZYSv&#10;tEnCAOHYTFar5PNF2u02ObXfQ0DjKQ/lDOgX+lhpZlPSazbJ5fPYssDMpEtUitjd3c2aHOdPIHNT&#10;7O7tgYD6XgD6OEQxV9byHJqf5c+fv06lMk8UBez1DcurCs/L89kvXmN6ehqrmBHZ8xf2uH59lcnJ&#10;LmG/y9S05oHTR7FsCPqnuDZw+dom5HI5qkVoXYMjSx6+gV4LHBcmqy6RgjiC4Z5mblISxzlKXlYg&#10;E0Z9vNSQtyw6UiOUIdEGX1kMkhBP2ShhE6cJtu2hcNDCQtkWqYFE+wghSLREp5CisGRCYhKkUOjR&#10;4JSjviXyoO4G0tsswrKxnuGWl/i3OZ+Oeaoxxvi2yEWlVNbD5ra1yzYpOcdgxQl5N6FYkgRxg9ml&#10;w7TXtwnDId1mn+GgR7k8wYmTJdIoJZevcHP5Ao6naNXXCOIt/pOf+RGOncgzUYJyHmQc4uJgAKUN&#10;jrAhHlk2KYckjHByLpEFSEE/HGDbVW7evEbeeRClFD/1Ez/Kr//Xn6W5u8f2agdxKOXwsdNcv3GN&#10;JEnI1xx26zsszLpsbVzknpMT/Bf/5/czOzOk7BpsIyjkcqRpH4cAbXIHBPh3t9JP3xUHyAPv8X1h&#10;xTiG/Nbjr7urMkkFCIllBFYqkTrrZRJLcfC0sQSWsTEIjDJILLSJ6e0s4zk1JoYJ7V6PCQY41QJb&#10;iyH1VgfPSQjSBGECqidqhMMhS8fn2dttsX59hZnjpwibSZYP5kIsK8URKTqFYnmORrrJ0PRJvATP&#10;naCvJa0Qnn8F1raHLJ7ktzsWn31U8k/GZ3eMMcYk+BhjfF9Qr9d/2Uur018/d5MXzm1g2/aIgBYM&#10;BgN67TblWo1ut8uwX6c0kScIgqw7eq3G7u4uuWqVXq/H5Ows7XYbx3FYX18nDYtZQw1jSJKEo4fn&#10;eeCBGaZns7IsC+sgOcwCsFE+uF/+PlYjfFuB0hvdv/Y134igGr1uFLwqK5t2dWJINUgpGA6HCMen&#10;F/aI45haeZI01VRKJQaDAXZeUivW6Icxq6urdNMUwhCZl5TLPkJkxMa1a9eYrE4yHA4pFAoIIahU&#10;KiT2kChN6DYaWeBscpQKBfJFyXDYoNXqEUXgWQLLkqSjsv19Uk0CidY4jkWYGmq1IouLi/TlDC88&#10;82csLs2yvbXD4aVFtta26UR9Th65h2ZjjV6vx7Fjx9javsHRo0c5ceIEVy5dYmNjg7XdFxkOP810&#10;zcGRYCuH4TCm1RsAFktLDi+c0zz11FPsLi9z9PS7iLqSJ554gue+8AyHl5bI5XKsdupUK5ln+COP&#10;PMLlK+ewXY1ftllZXcGScOxYAd+FMASpNIlJEDrGcd+6JEIp9bq+ymP8cBEHb/T47Y1T726i+o05&#10;PHHH/cF1e5cC6jWfLbIxqUfJtqUyta9SMrMHUtncZGT2u67rHvhmDwY9kjDC9338Yh4A38lhA2Ga&#10;sLW1RWVqDuW62eaShno9JEoNvWHCzfUt9vb2iFKLTj+hkK/QaDT40peeYXuvzvTkErvNDpbKs3j4&#10;GKurq5RqUwwHEcrySGK4eu4ik0tLFItFPM9jb2+PXq+H6/tZ3w0huH79OoQxWD6W4+AXi9RqNZIk&#10;odfqMD0/z+rqKkG9zokTJ7h69SrxXp35xx7j5tVrAERxgrQs9LAHQiCUpNPpMByG9Ho9lOsQ9fsI&#10;W2Xz9agnQrfRwC0Usg1FpTLiezjEyeeJw5CZuTmGwyHdbvfAV2nx2DHyrs3e9g719TU2Nw2DwSDb&#10;DE1TLl26RGwims0mU7Mz7O3tMdjdwYQh5y84mZp7OM3m6k1sR3H14nm2d9aZrJZJkgihI97xjoc5&#10;efQYylZsbyTkCwPmpmpok9BuWAy7LaaqZY4u5rlwcQtHxtx7Yok4iZGj3gaDcEDRLxLEPVzbpR/2&#10;R8pxSHRCEoZoW4OxSNP0wFLLsjKlfzYXZuM8SiMsZZHoJFtPpUKLjALPLFMU2miEsNBmZLciJHpk&#10;nzPGGGN8n2PmkXWcIFNk29LG1ha2bXPkyBHq9S/w0EKZ4W4TV5WYm5uj3Wpw48YNItul0x5Qm5xj&#10;c3OTpcPzB7nOxz/+ELYL1WrWPkIphURmXs4ya6yLFJgkxaQGy3VIhEGTolT2mtP3TBH3+7hFlytX&#10;rnBk9lG2t7d56L77mSpPU98eMhwOKZfL5PN5UquX9V4yhsXFRQaDOktLDvecdIjDiMagx2TRwndc&#10;NPqOtfobxXVvtqn92vzizthACO4gvccE+PcmFrsjjyZbmrUexVXyluDAEhbFYhGVq5KrQn5misIM&#10;kIfaxGG2dgP+xW/97yi7TKngsnPtGuXaYbbry1QrU9jVKr7vQ7OLUopwlP+F4RD6faRbxQQB9d02&#10;BAGJcoi1IO73+dM/fZ5651V+6hPHn7DteOd6QeaPocb+4GOMMSbBxxjjrcNyTH51yG9vx7PTVh/+&#10;+e+d58pan+NHPoilDPXdIY6qg0jx8xCnfUi7CKuIjjXBYECtY/D7ktJEnq3WLvahCeJBSCOOIQeY&#10;Jo5ymSvt8aFHHB47U+GBYkxN2BSIMWgUGpWqLCk8iMlk5v8tM/GqEAJFgsjc/BDGQ9w1Dbwdybk3&#10;bzpztyeo/LY/5xv9/RlBpL4JUupugioFNEmaefca6SCtrOFcJzR4tRp9oG98sGCvBx6Gsiewch69&#10;dMhu0CVQM0wsnMHt5Tly+h4QimHUpNFu8sj7TuKZaa6cXebs13c5cfwU16/foFCSWUMzoN/v4/s+&#10;hWKJXqfLYNhgsgytekoSZR54qYqwbIMgxegES/roOMFEBtuGnIDYhcMLNYpTFf6n9v+GmD3GTK2E&#10;TAM6e2sszJ9gZ3ODUq6E67rs7uxw/Pgp1taXubayQqk6TavVYv7Qo+w0AWWYmxAYAXbOxqJAazPl&#10;8ln4D3+6wuTSPeTnH6I9MEyWXC5dPcehI4cYtBPSNGZmbobNzU0s5XHp0hVKhRJ79W1sdxfPiRgO&#10;V5meAnvUyC3n+CTDAN/2wag3VAKKNxhVwtw+7sQ3HG/7ip39n/cTFzMqv3y9hplj/IARBN9gXnmj&#10;hpPfyjysdEYGGANCQppqlDUaZ1rDwRA/aI18sEYIk6C0i7QhDFKk6xASEluC7WEP2/eIAZsyA5nR&#10;6xqICyDKsD4AJ4KdbYhisCywbdgNjjARwPKl7PJY2eiysrpFszug14vo9YYMw5j+ULO+1aBU6qAc&#10;Rbt9D5NzkwxjQ64qqG832G5Mk6tMEmlJpCNMZKhUpohMm70mTBYLCJXDIYcONbF2cUSenMwRRnUQ&#10;Et/xybkeYRiStgUCG4Y2cmCxWJ3l0k6b3dVtqn6ZXS+hsbrD7MRcZlflepktjK9x3VsWTzo2zBZr&#10;DPodbBQ5O5fZHaUJlUqF7bRHuNNmYnKSpdklgiBga2uLVqOBsm3KXoXtK1sUlo5y9NR9bG5sEA1T&#10;1q7eoFyuUJlZpFYss7h4jAsXLjA1N4XSmnfcf5qnPvc5HG+CejNiau5HUErRaDSI45hGXaHTAoXS&#10;NLh5hmmNVpQj57nEccxTLwz44vOXsOzsdw5P1UjjZRzH4i//9Hu5dr1D3uvx4z+ep92fxVJgdcAI&#10;G8+2KUjohDlsI8h5JVKT+ZAbst7KroCe0NTszBlcZVM8xqtm7uPKJRpqXDsbt47tEoQBnu0gVdZo&#10;7kABLgAtUMICA8qIA0sxNRrKiO9s/jTfwno+xhg/eGzgt/ny/Z7uQqBQ4GU9ZFLdxUsTDtuK1rRP&#10;PDsB8Ra9dJuhN4BByLWNVawQCvkqiaOI4xjFkIXZMrZsc2xpgkEUcGQRjInwbQuHGGkrLAxKg2cs&#10;FIZExEg3m2mMgKFJSLAQQLFUAODIyeMcWzjFtUuXefJPPsepoyfJySLrKxd5+JH3sLKyQnfQJdYp&#10;tq04vHAvr77yHI88OMPCXJ5Dh6DZWMVHcWhuHhVDb69BqVY7sJK6e91+vXX/G8UCtx7XIwJW3zZH&#10;6Vub3Oa1qvMxvj3iWwhBYGc5sJUIpDAoLZAIpIBUjrI3DYmwcTDINHsPSwlmHItef4DAYU5a+DVo&#10;R9CwVjh+ssa5+wTXl69QLUniKMbyytDuUZk5xeTSIhvr2yRRG6vs4BSy5H2hvECz0WVhfp5XWxG2&#10;HVOo2QiTkgR9rKkFdgYFdtuLPPUSFN3w0x96b4G24klXp6+ckeor1xur+WO1pTEpPsYYYxJ8jDG+&#10;d+j10id6Qz798svnqM4cypTbnSwpS9OUcrlMvzMkVyziOE6mEM/nM/8vK0umM6/MEs1mA9v3abVa&#10;+Pk8wzBgYmKCRtKi0+lQdeHxx+/lsTOQJzMxSUmxUa9tDmVuRaxC3IpcxX5Jsbgz+3u7B1Jv5fe7&#10;nZT65tQbb8qCZWTnKFlPRw8niaHX6+E5Rbb2uvjlIquru2zcvM4H3/kYr5xf5p5Th1FKkc/niRLJ&#10;xYsX+bM/u86NK1eYmFvg/e+v4rpV/pNP/ja+tcC9S/czX13g3KvnOXToCEmSoP//7P15kG1Xdt4H&#10;/vbeZ7zzlHPmyzcBeJhRQBWqWAUORdIlDiIt0hRNyqK6W1Jb7Va36A5b4bBlRzCklsPRHbZkRUe4&#10;LUohiRIluUVSEklJJEtkDSzWABSGAt4D3jzlfDPvfO+Zz979x7mZ7wGFYnE0WWQuxIucbibuPXef&#10;tdf+1re+L02JkviEXRPHhYarj08Y9tnd3WU2y2m6BQNUyLmEh5KkeYonJI5jn7ycJCl08tYWitf2&#10;6KOP8tnPfpann3yczc1NglnCYnOBNLYYDAZUG4pr165x8ZFNbt++zc69XS5cuMBg1OXf//sv8vxz&#10;dZovXASvYLf4vmI8HoDocO3aNVRlgYWFBY66h8yYMTjoU1tr0Gg06Ha7zJwQ13UpOQ3CyRTbttnY&#10;2CDIdmm1Wly/fpXpFBp+cS8ICj1bfL9ADn8HoGaxPn5rjz8GwU/YSzzQYT6NP34Hr98vIONEHsJ6&#10;AAoKKYvDdEG7ffhJwXwN6jwHFFJKoihE+Yo0KXKEhUVsEgbxkHGQkOQWaaq4f+8AlMvq6gZlX9Lv&#10;T9AGut0+g8GM1996m8EoIM0F0nLp9kcMRwGJFmht4XlljFAM+zM2Lj7BcDhBWIX++N4779A8exHH&#10;86k2GqRpShSlKNs9efqu69LsdNBa0z/YZzqdkiSFXnXV8ZjNZkyHY9oLC3heAU5Pp1OC2YzAKvTJ&#10;MUX+nYwLmZdut4vneWituXbtGotLS/M9vmBoJWmRuY9ljaIwYnVtjSzLmA2HJ/rp8aj4PM9zMIZS&#10;qcSVK1doNBrYto3turRaLXZ2dqi22+Rac+fOPaa9QxAKr1ye66+ndLtdVpY6dDodLMtid3eXvb09&#10;CAvd3Ha7zdHRUZFjRiM6Fy5g2RDOZvSOjhgMD9FZVryGOKLRaCBMyuHuLs2lBZaXl9ndukul5JKm&#10;Fv/wH/4rwmjMxmqbL395SqvuYVsRK0sNShVBp1liYbFBHAzwfIsPfehDaJ2hHRetc4Isx5GSYDwh&#10;nMgCikpi1pcXUVISRUUj0rYlUoHRnLBHjTEn/3KTgz6WbJNIpYppquOG4bEjsTlFqU/jNP4gQz5E&#10;AhCimPawHqqTVleL7wVBwMLCAuloys6NLTZaK7TbbYZJyNLSEru7u6yvr/P21Vf4kf/4O6m3n0DK&#10;QrIrSYummRKSLC88KKSQGK2xbJs0STDzKRHlFia9WkOz2eTW/SFra2uFH0MYks9ihnHKTrbH2bNn&#10;2d/f5+DggPOPnEdKye3bN088Dp5++mk6rSGuC+3aOjLLyHPoH/ZYWmy+65zw3kmu954dfjd1wG8H&#10;TD+N3+b6lfJk7QrxoJg6+do8zAp/4JkiKAgspZKHNICE3AOdwPr6Os2m5Lu/+7t54ys3+IV/8wU+&#10;+q3fz+c/8xYrl16g3+8zme1hWx7SdWk2m2zt7hbnEqMYbO0y2D+CPCe1NVorRr0jyBNq1Ro7Ozsk&#10;4YBr17pY+jrPP/nSj3pVftS35NMApwD4aZzGKQh+Gqfx+xrXY84dBuqvHM3g058fobxtnPILCKPY&#10;2bcJZ4aFhTphHOBWBKN0yGjcBc8jjAsd0ZJVw01DdDxDmRlxHOPWGhgRUS45jHp3qDlTvunSAmca&#10;KR85B/UkxgxGLHUWQZfIVD7flIvxYAMY64EUxzGjQMBc/9iaf/6HJQXor1MAwm/O18ofIEFfo0z/&#10;Tf9/c6NKId+ts2d4oCjzvkWsAYnAkD0EdqsHT/W4KJZzRqYAIySJzklzjbQtrHqVowy6YRU7h3/w&#10;z95g5/plnnzsw0wig1A2e/2AyIIwh0blIotNwZNPl2l2oDeCMIv44CeehlGL3v0x79y4w7n184zG&#10;s+JAIjS27WG7muFoRBJZtGp1PM/DkT46qhPMFFkVXNtBqpgkSbBVGSPAknMJlxx0nqAch5KTYNVd&#10;6m3J3VuXqViCm++8xZnlMyw3aty5tUW7ucliq8n9nes889xj5DohCBM2Lz7Ozbt3iZKQT37mHeJo&#10;gQ+/+DipgWACsxDeutpD+HUyVeX6rftUqy2eWlnn5uV3OHf+Ejt397h09gmazSZ3+7d45JFHiHox&#10;1bLLsD/iscceI+oeUnIhTSeE4ZCaIzGmRJopTO6g07lZrPVgGbxr1ZzICZmTD8YYENl8tYnfEhPx&#10;GOB5/8L79CDzDR/m/dOP+Wqc+qseIPjNGV1fi0327r970uE8wQYxhozC2HVu/UQu5s2X+XrVUmJs&#10;C8uFSRIhbIeZdACL0HFJgPtdQ67KhBpmMZQqMAjh8qhOZuB//ldvQhCzs32A63rMpjGuXybPOwUg&#10;HOW4rstsWsVoQ6XWpuR6BLMEYwS1uk8SVZgcbYM0tJfOkldzHMvFsRxyJ+To8JDO0gajyZBavcRo&#10;OCxA7jDgkUcegTQ/kT8JgoBEa5xSiTzPGUcBmdF4nofKFK705mbDGV7Dodr02dsdsX7xEkoptra2&#10;aK0s4rouk1mAkIJcArZEzn00pGXNGd8ay/NxkgRVSvFKVVSakmYG5ZYpqcL41vIqpL0Rh7OY6tIS&#10;aZgi3TIigcnhIZVFgeM4LC+22b9+nbzdRgpJ2feoVqvcuPoO5WaTdDpBoJiMZ7TPXeTaW1eoLyxQ&#10;dUusrq5y2DvCkYrhcMjS0iqO4xAEAeVqiSAI6PWOsCyo11dpLtdoNuvcv3+fbGrjrWwCsH90m1r9&#10;HH7nPK+//iqVoY9fqnP1wGDIabUcSlWwrAX8ksdWbhGkglZHYAmLsmvRrIPKW7gWNEswGvSxrWL9&#10;1y2QaCyTInSCa7mkuYOrXCJdAAvHClVSPsi5NkVxU0ywPbTvCzBGvadW4GvcL+9fZ2ihftOqwXyd&#10;6uI0TuOPc7jzezSRZi7BlVIixybljKNxcnj60iqD6R65aOP5FvWVKhcvnuNLX3oVZVVo1Noc7O+y&#10;tlRjNLjO45dKnHukRrMRkWc9HKFQlFA4CO1iKxuBJstTJibAcUvYWJj5Xa5N0Ww72J4w7Odce+sO&#10;Ms5xLQ+pc0quzzSIyKKUaTBlabnFYfcutVqNj7z4Atvb26TxFo9elDzzgRYld8zR0R0aXplaZQNR&#10;qzLuZdRaDkaZd4Oj72O++H6mmQ8D6MXn785Tx4bsJ9KLc1cEOCbnnEI4vxdxcnq0QBqDmKPeEoPU&#10;IMX8PdVFQ1YZu3jP8hyTakpujkpijBZobaj6Ll51hu9VePGC4dtf/Dbu3vgy3YPXaJ4ps3Kmyptv&#10;dUGViWdDZFkSZkc4no+baZqNKp57hiwVDAdTOguLRFFEs+kynhxSbtUwjkREHX7p39+FfI/ltSlP&#10;P1nh4pr4Z0Mr+PmWI/+enM5mF6vt7uk7fBqncQqCn8Zp/N4C4AHn4oynX3vt5neozkVu3bqFcOpI&#10;dwHPK/S+lbKLzi6Flt1kNgbHwfU8ptMp7XabQCcIS3Cwu0vnwjLB1h5quc1oNAEds7jcYrHS5Ed+&#10;5KM0JHgeKK1wSiVI0+LUpwpQTbwHey0Kr4ePb8cFmviqx/2xj/k1eK80xcNa6w//TJyw0MRDIJR4&#10;3795fKG11hhVjDMqZRVj4gpEDkdHQ6azEq+99hq7N65w794BT11cIzNQLpdxXYt4BDdv3uTVV1+j&#10;sdDGsipYFtRKHouLi7x1fYd6eR0h+nOm4S79fp+aUlRLDWpODa01tvAKHVoRsb7scP9+9+Tp5nmO&#10;hzrRCpayGEPP5uZDWmt8p9AHjjNozJmarusSRhm2bbO3t0en06G7f8jS0hKtVosrV66wenaxGHWX&#10;kuXlZSynjV8OuXfvHoeHmoWOpFKB8RR+7ud+jv2hTyrr/Ilv/VaeeKLC5z57m5WVFd76zCt880vf&#10;wZsvv8Xi4iKdToeDgwMuLD/K5dcv06g1uXbtGrkc0VmuYds2tVqNWk1ScsEG/HodnQUI63e+Df52&#10;2DjvxxY6ve9O4+utg/f72Vcdph9iw5786KG8pE8MMsEIcdzzK+RUJURZgmVZDCcTYiExtssgyDgY&#10;TjBOg4NByDu399jaGzOZwWE/ZHd/SrnW4O6dbcrCQueSarXGOA/m97hiOhzSWVovGmq2jeW4VKtV&#10;kiQlyzKkLDTI+/0+Fy5dYjjqMx6PcV2X4dER2IrNs2cJ45gsy0iDgPrKSmFeVi6TY7h16xY6zqlW&#10;q1iWRZIk5HkBetfrdfr9/kkTSilFrVab627GpGnG3s4Oy2sbHBwckM5mrJ8/T5wm7O7uUms0GfX7&#10;lGu1giFuivwXxzGu66J8n+3tbXQcUa3XGQwGJwa4w+GQcrlMEAS0223UwgLVapV2uw1CMJvNiKKI&#10;1toa2qQMh0M2N84g6nUajQaTwZDDu3dpfuADlBoNNjY2uH37NkZr9u/do7O2BnNz3cH2LmEYksym&#10;LJ05Q5ZlBEHA4eEhOs+ZhYXxtecVH4+OjsjznMFRF69c5pmXXuK1116G2YwnP/ICOk149eWXsVwb&#10;z/NoNmvcvXsLIQ1BMGY8KSbVkjTmzp077B3d5vEnz9NpNiBLeOTCBivtKknY59lLm2RZRpYDqWEU&#10;R3i2Jhz0cS2o1+so4TCLM1zXKvwnDFhzCS97biitc4NS774X8jxHWdbXBacf3C+/s3x7DEaJUxj8&#10;NE7jfe6tB4BurjUpKUIIHOHQarnMBHz/938/n/z0HW5c20HPElxtc3h4SKPRoFZfIpxPtniex/Ly&#10;Mp1OFdfV5DrEt3yMKfwCpCimQgSCPEsB8B0fgUWmC6JGkBkmqWCQw6/+6q/SXHuCIAjYXGxjCcng&#10;YEy13kLmDuPxmMFkxNLSEo1Gg8PDQw72e5w/f54f/MEf5BOfuIDjp/RHO6x0VrCBNEux7TJuU2BS&#10;Tpx5Hwa6v9bn77eHP/j8/Zvbxx4fJ5+Lbyz5vD/srHXzcC31nud9XD8ppU7qd8ncmNQUhuNaF/WG&#10;QJJECUqpoj5QkjAMWanCiy++yCc/fwMpq7z99tvkeZNavcpIa4RIGQwGxLMZZJo9NEmSgLFp1Dsk&#10;SUK/26WzViFPU7TWTMZjXKeF1oV31PXr18kShyfOPfWUZ3tPSbL/+RQAP43TOAXBT+M0fl9iNONH&#10;k4y/+cnPvoO/7hPodVY659jZnYKqUGo0SKIpYRKTZFNq7VX6sz5OucTq4iY79+7jpg5uvcVgvAct&#10;SSwzOo8+itQWFd0gGNziP/reD6KCd/jgItTtGfUEyo6N9G0mkxGe8rFNuaAt2REaQybFnCWgMBgk&#10;OQoKHVQDAjlnDObzjV59Q137944dCnncy38Pd8s8+Po30+RlPmad5zlKKbIsw7Iscp2jZHENtdZY&#10;Up3IWCilyLPsxOjy/asqgKwAk5WaK9AIciXQCCKjud/tE9gdfulTl3n7yoyUs4RJl5/7l79O4z/5&#10;MPVmiSi3SGI47MG4b6MjyUJ9hVI5xAjNmYsSu6IpNTzCQcjK2iphnBFHORfOP8Yo3mU0GhFlCXEc&#10;I3WO1IZq3TCZzBgMNf0+NL2cTgdSo5HKRs+BBoRCIRAKLKUKjWA/JdQOZ8922Lox4tIjT7Kzs4Uy&#10;YJGjk5ROs8V0NMYp+dSbC2AkWipSY3j7nXe4+ORFSvYi127scf1tybWs0BMOUjjqSS483aHUbjDW&#10;bxCqZzlzYZHd210uPv0RxpOEjQt1JpMjVOZxbnODw+0tVpYXiGaalaUlEu1z+8YVsiRFywzLV8R6&#10;bvWZQ5YKbATyROnlocOFEe/WvizK4bm00MOGqOa3tF4fNjw6/voUBP8jEscssPd+W3x1Xnh4HaDn&#10;4IF6sO6O84uU8qvMMt/vEC2E4NgPyczX7yyL8KxKkWMwIFSh4w3kRqBloXEZp4UcxZ2JQ/cQhKpT&#10;rkGSwfVbDl9+64jLb79CLj32uiNmk5BaZ404hXgmWVTLlKst0DbBNKJVWicwd0ljj83NTcbxPexq&#10;B5HEpGIKxjAOBFEo8MsdqtV6IdPRG3LrzRtUFtqkkUQKw3MvfIRbd64ThTFZnuB6NugY11OUKgqh&#10;EsKox8LiIqOjFMtxCKKI1BgqtSppmjKaTSnXawRJQhxMsZXEqZRA5AgUrusjU4txkpMmOaLZZrs3&#10;QFkWnfVNhuMpotLA+CUyKYmiiCyMwLJZWFnFtm3uvfEGNNvIap08AbdcplLyC2mVegevDsZysUtV&#10;hpMA4fho6RJFEbmwmCY5yeEhK2fPcufqTRqLi/QOB6ysrLCXCq7fuE+pUuHq24VJZ2dlk9xopG1T&#10;azjFPi93qdUshhpMPiWNRrQby5S8WrEeohApJe3WAt1ul7Dfp7OxQer72LbN/b0e1dY6jYtNrt/Z&#10;LyQNamfZOLvJna98BbuxTCQyKrU6jueh5BCrVEJnKaKyStJ1uX3LYcsW9O7e53NLE+oVm0Fvlw+9&#10;MGba3+c7v/2jtKoOzbrPYh08p4yroBpDTRlcZZHNDyVGPMjE7rw6MVJg8gRP2ShhCjDIEnOtXPl+&#10;t+O7wLmvB4KYh+/eY/DjPbuC/hpgzmkeP41v6O3rvev5t/gLJ8RlIxC5JrZTEMU0qkCDnmENcoLc&#10;5nu//RGGYZlu9xBdsVCxzSA5Ymuvy6bV5HD3gKXFFRbaDT7xHR/lwnlwSxFC9DGEWELgmAVUrkAL&#10;pFHkupBFCeZPSqdFJphGgtEUxglYLPL6F27yzGMfYbjrcOfOPVaXqmzd2adWquM7ZTaWKwyHQyrr&#10;Lo43pVp3+faPn+fs+WIv9OUhfhkyHUCqMTqh4lgEE4tS1TrJC+/HANdav0vqCd7P0FK/63cQei6d&#10;eEyeyZGqAF2NMSip3jXha4z4Q5eP3g9Q/sOWJ9/VqKCYUCooAhkgkKI4VyoMSqj5tmDBfDI2lwJj&#10;K5LZpJj4Kpdo2DmzcIQZDqgtr/BNT68QYvi2l57gQ9/8Lfzl/+rvgLPO6sYFdra72L6H41SIp8H8&#10;xjEEoyMazTaOXcL3JFFaSIpJtUJn8VIxeSxDSrUqg2jCNKjy8henXLmxywsffoqSPWG9Kv/pxZrz&#10;nafZ7TRO42uH+omf+InTq3Aap/HbiBtH2+cGouJ8+bVr/64/yPiFX/4NhonNLHUZjCYsb1yk3Fhk&#10;eHSETiJsx6ba8BkMBjiuTalUYn+nSx4E1Co1xuMx7U6dpdUV9nZ3WT9zhl6vTxyEPHphlR/9obN8&#10;+ANnaJahYkvKlkWWxFi2M+82O8UWrgCVFy7tQiKxTo5vEjO3mXq3dt+DQ6L8Ay6gfmvayO8Fvx98&#10;ns2LTN7341czJ979/4vn3ft4zliczWbYtk2cFEV2nuekaYqlLNI0LYBhIEtTpJQYURiNFni6OBmL&#10;Q2u0zkAYsjQlThOMhDDNCJOEXGuCJOfyzTGf/uyrrK0+wcHBAaPDHf6Pf/YHCcZ3eeyxTYwLe4cT&#10;clx+5Ze/gu82uHPvLv3JPf7s/+GbkC5Mp4qtGwNGhzHrC5u88dpbtJttarUas3iAtCVpntFutzm3&#10;eRElBGk2JYunfPu3fTMLDZfD3bd54olNXAviJEYohZI2Vl4AwnpepI91jvB8pA9HXUk4sblx7RZp&#10;mpDFmiiMqZSbbN0/oFKpMJoMcHwLz7cQStLt9jizucnq+jIvv/x5Hju/wtadba5cfpuf/dl/zW98&#10;4TdYWFnm8o03+c/+yv+Nlz5+BildvvzFW9y7vodvl3nnzcs0ak7B0FDFe9SoNNEpLHYKtui1G2/x&#10;TR97hp29K/yZP/MnWW7Y6KywTMqimFLZLw4k4v0H3sV7iuVCI1CcNFXEyY30WzBLfQ8z6NQM848Q&#10;iKDnWsaYd+kaH399Yoz6nlxm5odkOWcZ5XleaPjPgfDjHHecc95PR14IQW4iDIY0z5FSsn/YxfV8&#10;MpMzns6QtkWY5kymEWGYkuaSMNQMR2MG/QlHgcNoFPOrv/brfPLfv8anPn2Zq9e3ePUrlxmOQpTj&#10;4/oVkkwjpEOpXEZZDoPREKUsGvU21Wq9YD9Xq7iOS6/Xw/d9arUaUkCv2yWdzWi02zSbLcIwZDye&#10;YIyhVq1hlGJlZZnB3h4b5zdJ05TBsE8QBDzx1BOFnncaEYYhG2fWuf3qq6w/9ggHBwdYwicMw0Ib&#10;djwmCQKqzSau6zLo93GcYq9M4pjJcIhQcj7BkhDOZlTqbdT852iN6/uUy2UWl5bpHR2BFETjMToM&#10;kaUSC50FRqMRR/v74PtYtlMA1O12AXqogg2eZVmhE57EeJ6H63mMRiPyXFOtVomiQlM8DGYkScLy&#10;2lrxXmfFfuZ7JWzHKZ6/75MbQxiGGKDVarG6usqd69dxqsUkkG3brK+vM50VsmphGOH7PpPZFMdx&#10;kFIxHo9ZXF9jNBpRKpWwbRvPLRjiyrJoNpvMZtOCiSYE1U6HyXRKnufE0ynCsnA9b958FsXz0REm&#10;T5n0jjj31OMsLXW4d/cmlbLH7VvXmAx76Dzm8puvofOUOzfuEUeGIBAstV1ef/kLnD+7wdbOAeNx&#10;QKlSZjYNsS1FmmTkOseSksGgR8n1ULJg0ruOQ5qlCOz5Xg9am4c+6pN7pgCk8hNg6uF/uShAcH38&#10;eG3e9XN5nP9/k9x+GqfxRyV+26tZF54TWllz2Y4QATjCB3z8js9b12asnm/z2c+8TZ7mNMpNwvGU&#10;it+gXltEZznVWgmdz1hdq/Dsc2uUKxohQiDBxUbik0YGgYNjQ64z8jxnaoqpojjIOTqckWow0uLV&#10;N2/ycz//SXYPhqyuXGDv/oQnLj1O73CHZq0OmkJmot2kWq0ynnVBZGxsbPBX/4sXWFqusbQArkrx&#10;pMQWAs+ysW0PiYttOSRRce567znleC9P0xTHccjz/Kv28Ae1gTn5nTzP0aY4xzHPS5PJBGWpYton&#10;SbAs+8RwvfhbX0cu7X/H/PTwa3vv//8PY540xpDPc7stZMG4lxQjcqqo74taXSCEQij7xFfIyGLC&#10;23UcLKVAKYRUSFtSqzbI0MR5Ti5dagtlcgWXnvkwmWlx+ZW3sSodlpaW6B0coJOUM+c2CYKARy49&#10;yrDXp+RXAEEQJsRZRhAXXiZpHqFNTqVSZnbUpdNZYDocMBrf5MknL0DeZ3O59Wt3Dvb+4tla/Z+f&#10;ZrTTOI33j1Mm+Gmcxm8jvjKc/WhaW18Mbf72L9+TiHKdG9EmjVEH21JEcchRdwfldMFKURWHUE9J&#10;c0maRihtozODyDNs10FnOXmaMRgmxP0A4fn0p/vMRq/zzR++yGNLI85WYNXVtLOckpQoA1I55Nqg&#10;JBiVYVRxKwvjFJv5u4oi8e5b/WGNaxR/0HVJARbNAUERUCi0pXPwvgTGe8A8mWvdahMjlQZysjxD&#10;zUHJRBYO6hqFNgIjLXJcDAIFWLpgliECEII0t7CURyoMeaaRxkLnIJVLiqSXROgoAGkKEEG4WNJF&#10;ZxqVSkxWjGLnTsFGl1KDydHahawomqRSZOIQ4QomwQShSkzUEtt9jWxK/vkv3+b+DckrX4qouW8g&#10;tWGx9STbuzarm5tsB1Cpw8pSGZOBiqZcfuUOf+J7v4fK2WuUbTjYglrmsVyr8vqVL5KuWSysL4Kv&#10;uLl/hyAZUq35BNMxyXRCHgbEcUyt2mDY0/zab7xNq7XK88+cZRhCZEbUXImYDXE8j0w2QdrEGDIU&#10;KgxpZjZ5WfBNH32CLFdcvnaFw9spTz92DiuL0ZGF50Vk2RG98YhJWiGSKwjhUam56DxhtHuL9Uad&#10;7Xtjvrx3m7WVx7h4/jvZ3blOmZxmqc9jm3B7LySPfR5fepx/c/mXeP7RR/jOl57mYLDDfu+QxfZZ&#10;glnM9u5VFhurTIdjgvGE82ef4mhbYycVspFhUpuiTE65ViOzC41kmb+bifvuJtF7Y67jfbJef4uH&#10;yt8jc6TT+H3qtYn3cj7f/fAT2ah35a0Hn2cqnucdicGQFfD3/IGFZIVCoQCpQQkQqSgOWvN0J6RA&#10;WVbRrpTFodiSQJqiLAVpinEdYg2B0eQosrwwYtRYlPwSuVX8uXzpIrcLfyV6oozKYfcAchyEhP27&#10;EIVw/UbEF7/wOr1ZjsDjsNtH2T4Gh8WFFWR1DRMmDAOL2XQK0kZ4ilwopvEEsowoCdm5tw/GUK5W&#10;OXt+gzhMuXv3LqOjPqOjPsQxreVlXNthf3+fUqlEs9lk72Afv+wznvQLY8r+PtiG/nDAZDLBzGas&#10;PfII3f0RvcMpZB5hrOnuhGCa7Nwao1SDOI6p1OtkSQbKRyrFYL+P7bo40iMNMrQylOwK0xjiac7B&#10;tIfOcly3jokiSFNsXTRMTRzT3d7mSO5S9Twmgz7NTodB9wAdzij7y3Tv7BfSZm6JeDbGb7eZTAe4&#10;0qJ7+y5nH32Muzdu4JTLVOt1giAkzBKMFOg8ZTjqU23U2dndQtkKLQX7vUOy6RQyQ2bAd0vkuWZy&#10;cMDC5ia1coOte/eIs4TR0Zg7b13j2Rdf5O7OLe7fL0w9X331Ckqpk6bb/lYX5TpIz2YynGIysIxF&#10;HuUcjg9YWVujN50yGw4h18Wa1BkIQd2tcu/OHRzPgyxHSItsEhPmRfPC5DmlWg2hFUlmILbZ255R&#10;r9fQ8SKpX6W5cIH+UZdf/1IIgxmvvHUTyxHUSkd4nsN3fNtLXL7aJ1yG+zslnnmyyrUDcC2fsG+4&#10;sG6jU1h2IGkukUiwSCmVS0z0DJVrnNAu7jHLYFkKnedYFjCfdDtOuXmeI4SFkBIhbKbTKbVKpXjd&#10;RQFVPE7OgfO5WqyRBUDuSRs5b3hKU0ghCAuiuVxB0R4tQKnjikuar5+O5OmWcBrfSKC3eHeRdFx3&#10;W6RoNIIKBkGAQFcUOjWs1A1uBb7npQ3u7Q75zBcuI22fztoZdvbvsrd3j3ro82M//AN84PkSZQcc&#10;MqQuk6WKBPDcKqJUTCImwNQClM0RDsMxBKEikzY338n5yf/vP2VyNGX7lqZdaXEw3Wd8v8fi+UuY&#10;zjlu3LlFdaGMkRbj8ZgkjJgGWzz/bIenngxpuymlakIlk1jCR4gSgjn4TI4WgtyOMUpjaWfuFaMR&#10;QpKSkZkMYQts1yIgLvZwLKIswrE8ZuEM3/WwlI2iGAqL0gkl3yUxAXGeoYSDwEJWfYxWVP0meRij&#10;tILcEJHiOR7aJPMyxi7OdOZhboZGz89Tx1VO4bOgkCh+L7kY7wXAv5ZO+h+mGlhKif/wN1Rxgj6B&#10;yMRXlf8n94CNmr9GDUohjUQYU7wPQiCVQEpBoGM0Hi1H4IZ9zrQyllddRtGMnVvX8Eo13KpLOJ6R&#10;jmd0b+8x609JZinNZhOMRtgGEwWMRbHOjJGQO5RqKxzc3+fRZy7RD1f4f//kawju8lN/9z/7ixfX&#10;Nv7abSifh1OTzNM4jVMQ/DRO43cet/eOytp1y3fuHPztblTl8uXLiPIIRMGGsm0P13XRShDNZmBb&#10;JxqlaZIU4s/zgqBSqWDSDKUUq6urbB3s0Vxo05t20Vpz/okn+OAHn+FjT7osLICbSSwpeHhs7mFG&#10;qjF/NK6xmQ8mf5WKgJ6DTmJeyokHY4NKKYTOH/r9B9fnYVWSnEJftAC5gSzDoEizgs3tuRZpmKE1&#10;cxABGrXGHM7SxGmMZM4KT1Ic1yuMu9S7i8ATxvDxNOMJgFa8qpSU3Gju3LlDOd7ks5/9LDI9T71e&#10;x0SacrlM2fF588036Y0zPvatm/QHg2IUP15ha2uLfDaj1WrRm0xQCnZ2uty9exfbtsGyqFQqSOFw&#10;++5dnnzySbSs02rXECYhDSOSJOHw8JDpdMri4iJHvUIuJU0tlIKSW8KYENf3T16XNobc5AihCn3c&#10;XBBnsLW1xdNPP80/iH6RS5eeJAojFhcWOTo6YmNjgyRJOFtpIm2PcVJo385m+6ws1mku+qysrLC/&#10;v88zzzxDFFi8+eab7O9c5+//4/+e+rnvw7bh7Fmff/HP3iHaWebRS5eoVcpcuXKFSTzg7CMXTqRs&#10;fN8vtMy1pFKp4PsuS0sVSuXnqNVcKhUXR4AxBciRpuCp09x2Gr83ucs8DH4f3/MPaXObhxPScTo/&#10;TnYaUp1j2+pBLsuSgmU3Z5KnWYoRFq6ymaQpji2xLJswzjkaD7Adh/2jAdXFBV7/ylWqC4s02isY&#10;A/fv73D7XpfXXr/BO1fv8sjFp8jyYgpoMpnge4pStQpGEScQxzHKKowZZ2GMkBK75FEul0nzrJBr&#10;8YtJCqtSmQOMgsuX3yENQtxSiUceeYStrS2M49BsNkmiGDObMTMG1y1MI5eXlxkOeggp0VqzdOYM&#10;B/v7OK5LohTlcpn9bhcdRaydO0e/30drzZknnyy0prOM7v4+9XrBRJfzPXV7awutNZ1Oh8FgQBSG&#10;GMdB5zm249But3FtpzCG1AVIUKvVaDabpDonCIpG4XQ6ZWV9ncPDQ5z5z3u9HqsXLtDr9ZBSUl9Y&#10;YDQY8OKLT/Pyp1/BqhU+BKjCW6FaraK1ZhrOqNbrcz3ylKWlJW5evUp7oYOUkqOjI6xKBWtueOa6&#10;LkmSUOp0it+JYlqd4rFhGKJKJQ4ODphOp1iWxdNPP84XvvAKjUaD0Wg0B2YK083jPJ6H4YmmeuoU&#10;kzS2bSNdF6ENvu+TJhGWZeH7PqQpTq3GxsYGmdGEYUgQzeampxFBEFCqWCwvL5MkyYkWquV5CCE4&#10;OjqCKKJar7J4cZMknLGw2OTq5TfpH+zxK78ScLD7Cp/e3OCLr3yRa889Ta+/x3d+/KMsdKrcuJER&#10;TnvwyFmqniBPA0quwHcc4jim49fxXYs8P/G3xnEUcRxh2QXIoXWOJS2UpUjngHee59QqleIWPGYq&#10;HpsVH2vpv0uHVxSyZnPgw2iBOB3mOY3TeE/9/u6vC1NIi2azQpDChz/8YZZ3h/yrf/s5Vtbr+L5P&#10;Z63BUq3JzVtvAxCGId2uQ6tukekYy7Lmk5oxKBcjCsk+rTVBFDKz69y8uUOcOExHEkmDo6MjVlqr&#10;uNQ5v3aBaT8imBreeOMNZklAZnIWFxfZ3d0tvBkaDc5deJof/MFv4vHH65TLFiZN5hMvxd6kJCcT&#10;MFmWgU1hPJ1pLNtGm4KZrkUhgTKZTQrvCmMIkxAhFGW3TJQlxYSJlAxHE5q1KkmSz/Nn0TS3LAuB&#10;JEejpEWWZDi2O/cAKf65rkucxsxLhsKU1BRnD1MQzDFGv7e3/8AXypyu2d/bBsB7PH/m2uGYYr9x&#10;3eJsduFCi96sxv0Dw907exhdTI4d3r6LU65Qr9eRUtLb2aaysYFIE6LMkM7rCYTAtm1s26ZaraJM&#10;xq1bt8hNzBMvXOLocMLP/MwXeHZF/c0/8yde/GfAndN36DRO4xQEP43T+G3HjcScO5qIH9+O2z9u&#10;lwR/99+/w9HM4sq+ADGD6jrx2CHTxdiy0hJXSYzOiA/2wJUIRxayGpkhT0DbLo6l2N67TWdxkbMX&#10;2ty9/zalUshj59rUyyO+/ztcrGCfMi4NB1wjkFgIYaOFIjcWeg6gSPNecPwbK4RIKHTY0nkhXYyl&#10;mWPt8mOcKAchFEpItC669cJWkBc/QxYMNjlHpoU6PrwWILg2mlzGGKagIBcajY2wHCZZQsl3SDUE&#10;iWI2ChEVh3JJIZFomZEQgUixfQk2GJOSmwLNMlog1FxeRoK29EmNGWQCW7ngdEizKrMYXn9jSHmv&#10;zLV3BpxbgXOb5+gf9NBJShiGXL16l6NhRJr8SbAES4srXH27MDWrLi5iSHns4iazMZw/u4ijLG5a&#10;Y554/imSQDPo9Tlz5gyj0YgknXCwt4NlG2yKgqtZbSKQBLOQRqPG0XiXL71yg+/9nh8iQiBi8Nwy&#10;aI0tHJLM4NuaWRYghCSXAs8q8/RHLrC1l5OWZuzMbrFef5Kj6ZBKZ4lpGKHzMiifLBN4rqHVKrHQ&#10;qWLJkMOjMU89fp7J4ZCFustW9A6PPGOz+UyZ574FBmmVK7eu01l+lL3tkGrqE04txrkA0+DM2joS&#10;xc7OHo7jUC41CYMcR2W4lsXu3j2U8lhYsjFGMxyOWarXUFJg+25BlDk9CPzxia+VGs3XYfYfM0S/&#10;xoHfyubNouOzpTEYUow0CHGsxl3kLi0KFWPhiBPDKyu1QYJBEc//Zj7X/jS2RClFEAcIy6MXBxiR&#10;kQAmzwljCEoeO32Ptgd3gjLtGby69yz5Hnz6MzeIE9je76JsizRdJUld3toqHHkXFztYwsUWTYzM&#10;sJRLOJmSWiUmaYbnKqRdQwmLNMgK/ewsARyUbSMtiyxNikOesjC5RkqFNAWQHg0GlFottre3SZIE&#10;p9Ukz3MmsymlUqkASfMcv1wmCkKa9QbM5aZwHFqtKkEQIIyh0WhwcHDA0Z072K3WiZGl4zhEQUCW&#10;JOgkYTweQ55jlGI6nSKBhU4HIQQjIA5C9u9vwXTKEx/9KPe27jM7OmIwC4njlExr0jTF8zx8r8z+&#10;frcA2ccjjo76NJtNdrf38MulAuwYjajX61y7dh+7VCIdT4iiCOZyKIPBoPBisAq5gCSOIYqYTqeQ&#10;pkxns5PR+Gq1SsWvMJlM6Pd6lMplPM8vZFSShEa7Ta5zMqMp16oEcYQxhng2Y3t7H5Mk9Ho9XNel&#10;PjfrDKdToqiQRkEp+v2CeV8ulxkOh2RKFbULAsuyyNJiwmBvb4/WygpSStI05bDfI5xMwLapVCo4&#10;jRJBEGDZhiieMRwOCwNUVYz/16pNSn4V27aZ9If0+4bB9V14pknZu0CnVYD81EN++Yt7THoV1B2L&#10;7qHN7ugWg0Gfb/3mF1HY3DiKqJckywsVWjVYXQTHX6SbQzmdUvF8kiTCtWxcJK7rkZOCybGNJE0y&#10;PNtBCQVRBpaEsLgvM7cw8kOLQlpFKDACbR4ckZSi0NLHYERGrooJNABPlx/yHhfvziXmwSbzVR4B&#10;JxMop53Y0/hGBhLs+f6YgpmTaef1tkKjyOnUXO7uhXSqEu98i489f5ZyvcoXf+OzbCx8lKpfIjeG&#10;TLikpkx73WJgINcSqXIUCm3bxCGECWih8Dybo0mZPR9evx9x/94Wv/JLn+O5Jz5G9zBkOOzT8Vf4&#10;ypv3KAmf5dYicRyzubLG4dE+ozsHuEKT+Ht8y/edY3NtgY9/V5tGKcAjQakUTyhIPJTWRdPaGHA0&#10;hgRhcrRQjJjgCAchbGZJhHJKSGGjK3UGObjKJnFLTKchsS2xLA9peUw02PUqXQMJCm23mYTgej5K&#10;wWyW0inbSKAfDJGNhEkypl1pFDJbqca1fXIClKaYRM2Zn58erm3mWuRzYNbwMKHq96+TJ068c/6I&#10;j7pouygRT0hPOdIy2CYnNTmujimpGVDizEJEu1VBZxGPnNH8nc/9PIhFPvSdP8pBSdLvzdjeO2Rx&#10;cRHQxCZnlsyIozEYC6tUx7VKZGnG0UGfaDylXq9SLVUYjne59fY+8bTBTVlj9/UeH3mSXz1y45//&#10;pgX3Pz/NVKdxGqcg+Gmcxm8rkiQ5n+fWj0+nAf2+zauvvkpmd7AsjywH3/cJZ5CnKblSBRjgORgk&#10;SVywuVIyKpUKaZITRFOgYDuUq1V83+fg4IDl5WXCZI9nn32WD32gRtkCbdu40gXiOaPCIKUoQFkK&#10;3cs/zHprv32M6gFrUswtSgrmw/FrfAiEOu64zwuPBzrg7zGVe+iXtNbYliTPcmzLRqMLORVlMZtF&#10;lOoOo1FIperjOD6RguksI8tnVKo+2mQ4VsHEPMbApCzYGsfM/OPn9V5Tu2NWzGgy43Bi88477zB5&#10;+zp5khCGIbETI6VkFoaQBmxurBFlN6lUQMsSk8mMarXMysoKo5HHG2+8wXq2ww/8wLfgl+Dzv3Gf&#10;69e73Lp1iyxqIvF59NHH2d7eplQq4fl1SmWbLIwZjUbs7+9jWwVYUVcOk0mMa4aMRuD6OXkcg+1i&#10;tCaf6xvnOsOzPFKdnZj6HRz0OX++xcc+9jGevvgx/uVP/RrLjXWGgylpGpPEgkzG2L7HdDxDm4SF&#10;jk2n3cEkPl/5ylfYu7dFf7DHXu8GP/n3/zabjxSHAKUFeZ5z69aQq1evUkkESZIQS0GtVsPzHKQj&#10;5iBFwWgUdlHfp2lKFEVIWSrYEnPJE2MMURpTtov7VzCfDDiN0/gdhjFfB2Q/BgSEmjPA1LtA9DzX&#10;KCGRCuJMY1ny5PB4zCw7zu9aazzpkuQxeZ7jOD69CF5++Q1s2+XXP/cWjrfAm29tM54Z1jeeZnev&#10;R729QKZzSqUSzmKDnfu3Ua6i1+sRz1JM7hAmMb5XKe75uT5pEATUmg1KpRKT2Zg0TUHJ+cRFwXhL&#10;0gSdpkzSMaVymUq9kCjZ3d0F28YYQ5ZlmDjGrVSQUjLq9UijiGang+V5JxrZcVy0AWq1GkmS8Oqr&#10;bxa/myTYrkuz2eRwOi00tt3CYNLzPKIomgOZmvF4TLXZJIoiZuMxQhZN6GA6Ba1xPJ9Go0G9Xuft&#10;r3yleN88j87CAouLiwzHY7rdLkIIPM9DKHnCpj6+Jsyvz/HzVUrR392lVK3jtVpsbW3hzxld4/EY&#10;ozXVdpMsy7AdB2Pb7G9vg+uS5znJeIxVLlMqlTC60P7GGOr1Or3DPp7nUWq1CgA7y3A9j/FwyPmL&#10;FzG9hEAI7l++jGw0cBwH3/cZDoeFrI7rkqUpi4uLHMzfi+MptVKpxHQ2K5qdVuGHQRojbBuTPdDQ&#10;TpKkuL6WBXnObDZDWAUrejwaFxNvaUoSRYVGSJoWAHwYUqlUUEJQqVQYOA6DwYBp94hqu0G1WqVU&#10;rTIZjyk3m2xvb+OXXEajEZZl8a/+xb/A9RVLnSoyn/Gh55/k3MYi95tl6o0qa8t1jJziziXhPOkQ&#10;plNSAypPKTmFtWaWZaSIOVhkQRyDtEFK5Imxtij0wI0Go06Y5Upx0ozX871QCEFO9gDCPm2mnsZp&#10;zCcwzQkLVkqBEookBcdxmAYpjiP54R/+YXqjAV/43BWEEEwmE86ePcudO3eYzRI++KEXkU6IEgFL&#10;nRb5vAXtupAZGE4MaSr4pV/6NN4Tj/Hyyy/TbKyiVLGnLZ47R9ttkwwMxtiYoJiy7Pf7OE5hVLm7&#10;u8vTzz/FyIx56aXn2Fwr7vVMZ8Q6p2bZpHGMlRdTLXrenBW6mEDNdEqqs0KSZP6fZVkYwMIixqC1&#10;YabTE+ZumkKsDbPZDIWgWimz149ZXHTROXS7Xao1n2q1ynQ6peI1MXFWTDlKhWUVvkTGGJAOWZ4h&#10;VTF9qo1GIh/g2/MawvxBrAHzWzMl/qNTBD44gx4TIY7rQcuyMHmMrWwWF0vMcjgYtzl3UfLx7/ou&#10;Xn9zjy9+8YvEB31aZy+dnGVqZ84Uk7PBGMvzkJaPYzuY3BR1hyj2H8dxisnoNMVxStSXluh2u0y7&#10;7/DOO0+dW+sMfpyFC//5dnC7vF46fyqNchqncQqCn8ZpfP14k/z7X+2G/7p1vsFn3qzw1vUjJvLD&#10;1Mot4kzjSYs8MuBmEMUkYVxovsY5jmdY7dTJJeSWyySYoI2PXS2TRQnlSgmpUyazPUqlMRVrxksf&#10;XuWHP15DZTu0MTjOiFJq4UsPox2EtIFCN1ZjyEWhd6m+0Q9gJp6bV6o5XHysy2YhlSDXcyx7LrCp&#10;DQhLIY14l6SAJe2iWTCXRxFGo6RNNh/9k1IWh1Xpk2qIjM0kMbi+hVVvcjCFT332HRYWLhTMuIrL&#10;uXMWWtZRAhJtkabT+TVP0ZZGqOJ5zIlkxcg5EbmaG0kimJkShhJTA9fv5tw/0Ny94zIMY2rVRxFY&#10;7O0eUvF8PLeEVgK/1GHn1mWGfVg549DtRlTrcHC0w7Br80M/9AP80J9vQlKQPTbP1Dm38RSzCdy/&#10;kzAda964/BaOVLTaVaaDCYPDkCSICsmd8+epVqv0+316h7c5s9riwqWLJBJiXCr1VSYmp6QKVmeW&#10;GISIyUyEkALHUVhoHjvb4rVd6Kcx/79f/GnK7Qb7oxusrJ7j2tUtzp55DKMcqtUqk1BzcLhPFsfk&#10;SdEAeuTCIi8+vsx3fe+L3B58gQ++5KMduHvQpdpaZDRu8/bbW9z9yj1KDjx+7gImTBgMAg7v9al3&#10;apw/d4nJZEIaQr3SYDwYMpvOWFr2WdtwWV1xqdag4jcQSpMnOdLOSXWEa7s80AA8jW/UA8jXA6F/&#10;N39Hv+fHmnezOo2c52BxzOksTC+PD6EoQ641UmWkJkXgkJAjsDAYLC8jQzDDkFuKHIdcFgkkSRU6&#10;hyB3EQoOwgZKwfaej2XBpz59myNd4TOf2qHaqLO7XcbxHWqLHyPozRhGddJMEiQLBIeHIASVVg2i&#10;DToLy5Qcl0l+WBj85iGeqlJZcHHdMmmmGQ6HiNzCZBlCK6qVCp7nEccxo/GQ2KQYnVOt1UmjmODw&#10;iMB1qVSrKClZnUuYrKysoLVm9949vGqVhZUVDre3AWg2m5TLZaIoKsBsZRWzQEKwvr5e6IMbw3Q8&#10;Zm1tjWG1ymQ0gjmgWy9XSJIE6XkFkznL8BwHnWWkWlOqFCPGC+0Ok8mEIAjQWnPz5k02zp9nFgaE&#10;YVjkkDQlzfOCkV0pGNnVapVer0elWsV1XSaTCQvLyyjbot/v02q1SJKE+sIiaVCYXV574w1aa2tM&#10;p1OM1iirkEeDonEupeRwZ4daqwV5wRi3lCoaAUHREG0vLNDv95FKkc8bE81ms2hEzK/b9vY2RmSs&#10;r5/h3njK5uY5Dg4OiOOUNM2xbZuFpYIBGccpYRjTbrdxHGfO3HZxVIjlOhhdTDT5frMAv7Oc3OTk&#10;aQhIOu0OgR+Q5oV562Q6gTzHqdSwlcvi2gZKKcbjKb3DQ8JJRqXWxrd8JpMJvcMQr3OBTmuZkrdB&#10;vVrjxpe+RP3iYyzXfB65uMYXvvAWllWht79Pc3WJ9TPP0WjWONi9w3hyxKuXq/z6K/u4Vo7nefyp&#10;7/8ont3m7KpNqQSrS5CnFRolUBJiBZaBesllRoyHQpq5xrdTyGihkpMbWegcZQRSW2CseYerkEOQ&#10;riw8PzAIJYmNQQnFca/9pAwTD3rv75aI0O/KK/L3Km+dxmn8QQLf883QomiMGqkRAmw0UkI0HeN7&#10;Dc4t2NRcOOgN+bYPNhmOyxz84AtMA3jlS7epVlZ4+c1fQZuIjUsrvPCRDTqLPvdCCEOLyURT8iWz&#10;GWxvJbiey0//zFWe/cgSlz875cIjmo368wTDlN7WiMZamaPeLpsrK0wZcbd3A6sO96c7eNUyFz+2&#10;Se7ElG2L5jq4TdAiI9IjqlaFVCd4qoSIrbmsmQFLkJFihE2CJJam+JjnKOUiLYtEw3QIqYZwBuMJ&#10;ZGkBhkoJ2/cDdnf3qNbK9Pt32B2kVKtV1taXmEwy6n7GI+cgjZuEMaSpxdlNiwhw6y1GJsERCgeF&#10;yUGTIIXAGI2U2dyo1J7LqNmIeX1rZJGNNBojmJ8iH/K4+T0Gwr9mmfVHjB1uTDEsWAwCCoSWhSSm&#10;Edh5hu8qjNSEeY+SXaWnMzp6m8dXnuT2I1M2O3V+5l9/gdgrc3b9w1y/HXNve5+V82fZ29pClso0&#10;Wi0cy2bcGxNFCWW7hBAeTtkhTFKmR33q7bNstFcR2mW3t8UszPi5Xxvx5DM5Gx/gb9pOpRvp3j+7&#10;KNvd06x1GqdxCoKfxml83djZ2SF0G7z88svsHGksq0wcx1iWT54Ykiii0miSWjZxf4hXqmDLlDge&#10;46SKII0JdYrOEpCGSrNJkunC8dtktBs+3W6X//gHf4DVjUKTuWE3GAZ3OFPysWSxmQopCwd2o9FC&#10;nnSaC8bFN2rxYL4KgTIU+tNSPCQ3MD+LirmDlM7mRZQAkxW63Cc63MgTxkae5wi7AFSMACkkWZog&#10;LXGiyadUURROJhHXvnKTv/W3/hat1llKpRKJ0vy5P/dnaHZcHr2wTKNUPJ+CSWcXHf6HGA/HxlgF&#10;I70Ayo5FUUbjgP7Y5ctf/jK7PclsNkMXNuQFQ3w0oux6dDodhv0D3n77bQ7275GmMBwWI+/lMqys&#10;rDC8t8U777zD//g/XuGv/8T/mcjA5uYm2/cMX/ziF0mDJhcvPsdCy2P77r2CbdduEkYTZqMCBJrN&#10;ZhwcHLCxscFs4gHMwabi9cUYkjjGK1UxGdi2JBMCiSDVGbmALM/44pduEjfPMhwOsSwLnWpKpQp3&#10;795Fa83W1hbJXLen2izYMEpm3L9/n/0bN3jp219CuCUefXSZF878QHFoSjRxHHP/yhY/8zO/wOU3&#10;d6iuPMKji4/TqdS4/uYVzp07x9tX3+bw8BBjGSzLYjCYkEU5JstP2KeTyYRuN2Qub06WZ5T8EsxZ&#10;O6dxGr/bkLJQNjjxARCyAAYEJ2iYUgpNMaUCnGiMFvm8yIVJniMsl1kSIIWDJYr9QCq4e6vPOM54&#10;+c13SJTH1m6PUqnEv/75XyPxl1jfeLz4G9MpSQxxaJEOQpaf2GQ0mBCMRuB5tJttbEcSjCcc7OzQ&#10;aDRJwxDLsghnMyzlEcYJUjpMZyFJkmBEwQS23IKhFEUR49EIdIZwHAyF9Em9Wj3JiUEQoKdTBo7D&#10;dDQiCIJCJzuOiWybZrOJVS4ThiFJEpFlGa7r0t3dxfYL0DROC3By1OvRWlwkms0K/XLfp91u0+/3&#10;iYZD4lkw1y4PSNMCUDg8PIQ8p1StEoZhAa4byJIEx/PI85xWq8XWtWtQKpJDuVqlXC4TxvGJuWQY&#10;hgz39+icOcNR94CsWqXT6bB7+zbL58+RpikHBwecO3eO2298hfriMltbW4hSiV6vV2jHGkOe5wwO&#10;D/Gr1RN5EatUIssygtEQv1zGGFPkUVHocSdJ8fobjQb79+8T9Xq01tfRWhNFEWfOnGH/rbegVbAG&#10;/U6He/fuoeOYeqdzol9+PBUTRRFMJvRFMUkTBgGe55Fl2ZyBXnglJElSrIfRiEvPPMO1G9cZj0Zo&#10;YDoagdG0V1ZYXl0liiIm0yNms0InPJrNkLZLrdEgm4Pw0+m00G8PAjYvXGI6nnLU7WIri80PfIBU&#10;F9Iwr7zyDtlsxswSJ3Ixg7u32K74SJWhwxFb6ZR0fER7tU2v1+Mf/sOfpeyNuHR+GceRvPDc41gy&#10;5omLq+h4yCObCzgYECmeJSBP8e1Cuu74deZGI4WcM1dloacr5fEGPge1xfxeL25yPZ/+UqdSJqdx&#10;Gu+q581DTtLHk52uZRPmUK0qoqxOrQau7/Dxj3+ct67s88lffpmS1wTg6aefZnt7G/n6iEbLp9os&#10;vA/G44g0kQwGMb2jKZ7f5M6NG4S4BEFAt9tlcWGDPI8ol8sALCws4DgOjUaDQW/G6uoq0f1Cq7vX&#10;65HnOaXGiP39HFsoyi2Bfsg3INc5lhKQG4QlwCpyQKo1UkmEKBjgaZpyeDRgaWGdvb0p71y5z3iW&#10;8Su/9Dn8UoPZNEJrCIKAYb8wfj6WQxqnLrZts7K6UGiBpykrC4t0WlXObSyxvf02f+HP/zD90V2e&#10;f/YiSRggHA8lBUrIh4DlY5LP/OO8M/dezyhzMrEqfk/f99/u73yjA+Ff9brfJYH1oBmg581PW9mM&#10;05Ca2+bMmTMIAd/zPd/E1S34pV99i2kvZWdnh0bjIkEas7ezA1qjk4ThcEilVJ438EFLzWwwoL6w&#10;wHQ2pbmyQrte4fInPwmVBS5ceoJm5wnefvsNDvs7PPu4+m/OLcc0l1f+3mmmOo3TOAXBT+M0ftO4&#10;ZnjqIFJ/8yBY5AufG3HzWoaULeKZA1PNQqOMzmNUGlMqJUzyGbIU02pWMalBhobRYIx0bbArkCbI&#10;Sp3lxbPMRgfsT96hVnVolQ7YbCu+92NVmlVoiASZHdDx21hxjqt8hCmBcQvwWzLXmhUoMgrF62/s&#10;g5jISyAlRmZzJnWhm5uj0QYsIUlNjmVACUUui9F3JQSGDEtkaBWhlERIjZprpBudYeGR4uLgYnQG&#10;0pDqHFThOI9TYXuQcfkr99m+OePyLc0z3hlGoeDW1h1u3fsXPP3sCv/3v/SjeGctyk4Ny4IgDCj5&#10;XqF/qNOi8jEF8zuXhlRAiiBCEuCwM4CjPnz5csrhoSHL21jKolxxaZZdTJxjOR6dpWWiIGZ7dIDn&#10;rOPZcPvODo8/foFrt1PubV2lc+4xlpbbzEJFHoLjgmSKVBYXHt/gzu2EWR6STwOkrUiDhO5RjzSL&#10;yPMc23YplSrMpjF3rt/l3MYCs3GPK293iTVoy6cfzGiVq0SAbUOWGpTM0XmKrSqk2DiZQ6O0zr1J&#10;iWqlw53bL/OX/8KfQ4cB4/6AOIRf//XPM50U7POKa9Fului0y5zfuIBbeoaPv/QtrHQMi8vQ0zGx&#10;MWjpcfOWz507hq07cGbjElWvxGT6Fv+nH/tz/G/TW+weXKOz1KDXEwyOhrRbSzSry0TTGc1mmVLH&#10;42D/ZdbXnsNWI6w5S1eaQuM9iAJsR2NEwfj7YzO2eRrvk4B+828f55N8fuCU7z7noIUmV8V8jjVn&#10;ZAljCp1IKchjUK5DHCdYbonIaDIhyVEkAsAjFRBYMAlhEoOZG/0NerDfhVdeHbPTC/nyW2OEJxkc&#10;Wti1Ct7CD5OMjug0P0D36ABEAjmsra2QLCTcv38FaQmUVuhUMzmcYlkOzGKIUhqdKvv5GMexqDUa&#10;WMpmclSAA8l0inBdhLCp1z183ybPY8JkjCCkUq/SbNa4f2ubHJiaQubL932ajQa6VmM6ndJZWmI8&#10;HhNHEdXVVbTW7G1vQ5YhazV0mjE4POKxxx+nu7dPp9Mhz3PC/X0W2h3iMKLTKkDvbrdbjAsrRRJF&#10;1Dodxv0B5XK5kOwwUC1XSONCp3xtZZVut3uiia21ZtzrFfrklk2p1carlAq97HmzIg8CBoNBIYUi&#10;BNWlJWazGdVWC9u2C6mOSoXJaIyJYpTncf/uPdrrG/S2d6g2mlTLlRPDyqWVFfr9PmkU4igL13XJ&#10;soxarTYHQwrwVQpRyNUoB8uymE0CLl26xNFhn1KjgWPbJ2CzlJLtnR2ajz2GIUdKi+eff5Lf+NQX&#10;8esN4jglzydIaZFnhjQpjOCMFswGAxI3QwiLkl9hFs1Ik4SKXyIJI4w2oA3O3PDUkopKrU6z3cK1&#10;bSazkMloipgGhVFX3ioawBmgLXQGSWSRZTm+54HKaNTqHEU7dFYajKcjkBmzbMawO8Gd+SwsLBLq&#10;gEZrAUNGtlBhaXmFG1NDtVyhVi9RKnns7+8zjNv47irDo22W2mc5HPZ542aF7v49rt6dIkTA+bM2&#10;ZS/mT//gOrYC2/Ioe1AtbC6oWJB5Cg+BRwNvfl/bCiyV4RIjyCCLEcIgHAVaI4SLMpClGs+2MVjE&#10;ihMLzQe5Y/6deRJR88yh5s1xqb9+/jmN0/iG3E7FA7dnhaBe8YCQaDik2uyw1rJJEiDLeHxV8dyT&#10;jxNNH0fnFT7z6/fReshP/r1fpr20TGdliWee/0AhP6Qlw0HE9Xfusn3/kOWlTSq1D+BtV/mWM88R&#10;mxndmwfoLGa5WuVw+y02NjY4Gtzi0hMb6HKPgdrDXh/zw3/hT6A9m7/+V/9rSuY8v/qpW5zZtPnu&#10;bzvHQn2TYW5o2IIkScmtmIwMz/dJE0NmKSIUmYCjYYZbtbh6SzELFbMY3rpi8e/+zTZBKDg8WGVt&#10;4yKTIOTtt99GqQZrK4+wtObRPdilXq/TsGwm44DDLnQ6Ha5evcobr/d44YMLfP61t7l7/zIrT3wL&#10;N7euI1YeJRxEXDrfoGGDazQeJSydYilDmiV4tovOYqTyCqPMY+XIXBTAuyxcM/Vcusb634EJ/jsB&#10;yr9xkLS0IG6hIJtfS6MQwsc1kjzNqSmP2GiycIJrJTxS8wiiKXFvylOri/z1//IH2NoW/J3/9ReI&#10;ooTOwhkOxxHlRo3pZB+hNGk2w/U1tvCRmQBcXFViadXiYHuL2V6JZz7+3TSaFq98+Q2oWXjtda7e&#10;jvmHv5zz2JrLj31f81dFne84B6eyKKdxCoKfXoLTOI33j+Ew+tFbO9FT3W6Xa3eK/SIOAsgLal4Q&#10;BJRLDrZtEwQB4dERbrmK1pre0RHNVpUgCQtW2iSk0ukwHU64c+cOeThgY32drSuv8V/85R+j04Ag&#10;gFoJhCUoW2UUheSEQGHSQiDEPNTVP3b4/qNUXIiCOjJ/rYZMZ6SpQXgeYRjiKIk711AtWNxqbjia&#10;k2UZYs5CFPPrU7CzBbNgRrVUML9KXokgHOH6JYIwwNgFvfvtt9/m4N4QpRS1Wo1ut8tjjz3G62+8&#10;gutPsCyLw8OQ0I3ZWG4UzDvfRWtTuLK/pwA8ZoVrNFkGV65c551rYz7/+c/Taj3Kyso6O3v7hW4t&#10;GaPRiMPugHa9QRgW60bS4OAAPvTiBd546z4HfUmSJOTxhMceewzHy3EcCFKYzWa02yv0ej0ef/xF&#10;bt04oum1saViPB4jTUa1ViXLCgf74XBYgE1xwsHBFm55zCzeQSnY2ztgfWURgDQHSxXvh0KRmITI&#10;RHT7Axx/gyRJePPNm1y5coV8POally6y3ITrbxvaTUGlUsdzKwghWFosYauMtdUWm6tlxjO4dAGO&#10;9orxWd91OeofkgiPL3/5y3zmM/eYTqdsnt3gP/r+76Niw+HBjNlsxp07d1hbv4hSisX2IuPRjDOr&#10;q+zNCmkD8oz9/X2ef/55zp6xmU4zGlULSyoyoyl5JTIze1eRfgqEn8bvJI7vc1PMJmO0RmQaKQTS&#10;FPqNnmMV97XrFpqelkSTo40mNimjSUKgNddu7hFpi95hyGCY8MqX3qY3SLi/PcCtr+CW2szSlFK9&#10;juUVbOFqrcYbr70GQmN7HqhC5mH37l1WNy+ye+sWndVN4iAmjzWtVof94IDcESf5dHB4SL29wGg0&#10;olSrFbJSrotlWUSzGVprhv0pTCaodgPf94miiPv37yOsQkpDzBnGURTR7xc61pZlEccxxhhc30cI&#10;wWw2QzoOyvdJxmPKjToA169fx3acQgJESh69dIlbt27hui7D4fAk56dhiG3blEolxsMhK2trjMdj&#10;arUaSil2trYoz+VM7t27h+d5pGlKPBrRXFmh3ukw6nYp1eoMt7ZITYdSqcRwOCzAca+YjEmShEaj&#10;QX93h/bGBr3uAdg27U6HKIoIw5B6p8N4PMb3fXr7+yytr9M/6pHGMRubm2zduIFYXCCNY+w58zub&#10;zZgNh0SeRz6XNpFSMun3Ic8JMkN1YYEoivjKa68VOluWhVWt4s2fW6VSYTQeF+xlBcNul8ODA1bP&#10;niWKokLGRojCF2GuMbp1+TLV9XXscpnw8BB/YYGd7W2kK07elyiK+MCzz/PaZz6D2+mwvb2NEALH&#10;cdjZ2SEOAhZW1xkMBmTjEcvnz9PrR3ON+IK5bts2UkqyMKQXhtQXWhzt7VFbWODNN98hnUzZvHiR&#10;3d1d2p0Ow9GIPM+ZTqdordk4s0qvP+X+/fs4jkP/6AhEg253n2RufjocDnFdl1vXr4NVrAulFHfv&#10;3mVtrcH169cZ9m7TP7zLZHSfP/GJjzIe7PJnfuQTfOUrb/Di889iRE6MQEeAUChrbnZNAiYpmttZ&#10;jO85gCBLUyy38MkIgoBqrUYuck7ltE7jjzfo/e5ziRDyRAao8JLJcaVHp90hnQOulgVCWTh2jXEG&#10;H/nIR7h185BPfOITXLu2w/r6OtJx2d7eRs89YG7dvkejvkwcZ+RB0YBbWVnB7RcMa69mF/WxyXFd&#10;FyklN2/eJI4H1BqKS089ynd9/7excRG6A7Bq8MGPf5yvfOkmv/qrv0p/cIUPXPqfiCcxay2bmWVo&#10;OT7RdEqeF9OF0+kUu17HSMgN7O3tsSA32NnZwStV+fN//m+ysfkUB3tTPL9Nrdbm4OCARr3YMzY3&#10;NxmNRuzu7mLNuUubFy4ynYSMxyM8z+Pxxx9n5+59Ll++zDPPXcCITf7JP/knHAzv8OilZWa9LR49&#10;+6e4evU6j21u4PnFviJVMblkK4skjvF9d/7GvMes9/e55n2/v/lej6Q/ko0f81UHWsR82jhDY0mL&#10;SqWCERZSKLQnOLNe4d404emn2ywsgud5jIKYcDjE5IrpZEJrYQHXVezdvQNhRF5u4yCxXZfxeEyz&#10;VoK8OAMXddQWcRyzUGvRH27hdjp0u11uvvEa/8n3/pUPH43jHz9Xc//708x1Gn/cQ/3ET/zE6VU4&#10;jdN4KK4mR09t6dL3dyPrrx6MvPLf/6k3GY8gC12sTCETTcnY5EnMaLCHkSH1jk2ch1gyI0sDbFci&#10;LUFgBNNhBKpCkhrcis/mcov+/ZdZX4xZXpjwZ3/gA5xvwUZFs2ALmkBJW3i5h8zrkHloCl3rXBaj&#10;8ULmKJ2gTIYtQQj7BPT9QwkSvafYepdhpDEIFHkuMEZipCLWGakwZNIhMYIERYaD9GwyIZllCpTk&#10;cNwlyoJCh8BWWMrGCIHJDcqyCm1ZociwsZQLwiLThkkY43k1jF1nu5vgdBz+17//Kba2EozukOsl&#10;ZqFNvX2Wan2NW7dv8oFnn0WYhCceb6NTaFTLzMIY25JIadAmRwgXbQSJNiRAKlz2RzHacfjv/sY/&#10;5ZVXDyiVL4CoYLSiXHaQeYpOY6IoREjwvBqDboQwLp7yaLbrhPl+wUKslPnZf/mLNOvnWF7oINIx&#10;z39gFdsGE0cIr8zP/vynEU6V7uGETnORLIpxhEBoyLMMDNTrLSzLIYoigihiYXWFMEsYx0P+0//L&#10;tzOe5pg0ouo6OBJKCDApKEOUahKrTqBaDEP45V+5w+c+/Tphf8a3vrjOD//JF1DJkMHhm2yslvno&#10;i+s891Sb5x6v8fzjdc4tC5brOZsrHjIb43oujWZELhPGoWEyq3F/G/6X/8+voWjgqBqPnnf4jm97&#10;jPUN2Nq+xlFvShgpWu0FojDHc8vEYY7neNhSUfFByH0ca8Cf/tMvsdBRlHyLkm2hAEsKFBpL6OKw&#10;ZqyvW8Sfxh/q7tnXYFMWjKcH/8TXALHfc0Y8+YYGoxEoCiEgUHPxf6HBIEji9MSUIcs1uRCkWY7l&#10;e+SWQ5hLEssmtxxSt8Q4lyS2zcHYIrUs7h7ZHIwUV3cc7hy5vHnD4ZNf2OMXPnmDrT2H21uCQC+i&#10;nQ0GcZmENolqYFSTMJW0F87T30loLT5GOM3Qdgm/UiWIQ6Sv0CIHXzIeH+HVfKSymIYRtXqH6SxG&#10;2i6TWR+UwnZc4nCG5SjSNEJaGssG11NEszFPPP0okzRE5ynrayvE0QyjM/JUnly3NEkeaKdrTaVS&#10;wbIspqMRudbYjoNSio2NDTY2Ntjf3cWyCy8H27YLwDpJybOM6WxGMp2Szs0Z8yyjUa/j+N6JTvfq&#10;2hp727skwxGJ1pRLZdI8J5xOTwwxXdctwNM05cQC0bapVqqoUglhW2R5zqTfR0uJ53k4jsOZs5vs&#10;bN0Hy2J9YwNtIE1SMl2YYiqlCAYDWgsLJLMQIwST4YiNtXVGoxF5lpFGEXGeFTrqSVwYbBqDZdtY&#10;qjBstC3FwsICtusibJs0zfF8n7g/oNJug1TkcUwORFFEliTkc4mVVqtFluWk2qAsmyiMyXNNuVQp&#10;1qyQ1BtN0jQjMdBstYnjBOn5WJZNrVYnGA+w5xI14709pOsxiSLyKMa2HeKDA6TnEwQzyrUak+mM&#10;drtNuVloh08GCZkW1GpNsjwnS3PSNIIworG6iG0LkjwlySM0GUYZnJJDTkaUzsiSELfhMcsmaCtD&#10;ehBkIdIFp+ySypxqs0Gc5zilEpmyqDSbBGlGe3WNIIiw/TLBOOHSMx/j2lv79HfBaTyDVb7Ea68e&#10;cqvrcnUroZ8uE9hLVM9Y/PpbIWHZpR9KnBr0DSSWIlCKRBmMBZmdoZVGmJwwiVHGRkmPLJL4bg2Z&#10;WaAyMDmFWlshcqZ1hhICrTNsUewvhXeIQGiBmX/OXNbtNE7jGzU0czNAjoWRC1mlYgpCYAvrxPRe&#10;IRHk2EJiYSDNKXlQKynWlyqc21hBSY3IDWW/yuHeiDTS3Lm6SzRKWG5u0Kku4sgqjVILGadIQoLo&#10;kCA5YBbsIFWPam1KmtzjsYsOzz1d4Yf+wxf41pfWeeJClU5TEIz2WKqU6HVvoVng3vY94kSxuPIE&#10;u/shtVabMLPBL6a4Etfi1t4etcVF+hl0x7A3AWHVOdyHv/r/+J846Ib0jwTjsSBLyhwexbhOm9kM&#10;xuMQS3p4boWNtTMkSUa93kJog5PEVGzFdJggchclS/THAecvXuIrV64xiKC18Ri5tcIv/7svstXP&#10;ePrpD9Nc7FCt2YQRpJmN7VhkQK5ThBSI3CBFMeVodFENSQVCFGwqI4pzmfxdThKfEI6+zhn0t/q4&#10;byTg2xiDFjMgA6ELA1dpEFLN07pCCAuhLdAS29hILXERWLlBRykV32U8yFAImg2Hekuzs3eNx5+6&#10;wP7WXbJUM+oPQBuU49FqNAnjkGQy5annn+LmnSt41RJL9UXGkxG5dYiREaIimWURuV5jOGsQTuqE&#10;QYMsE99RXrCvLztcPs1ep/HHOU6Z4KdxGu+JwWDwF0W5/eOvv77N1fuG0d4eNNq0W0vkoQHbou62&#10;Ck1nGeP7BQtpbW2NPE6YDgrDrlKphHagl04oNZtkWYbjFJ16pOQTn/gEi82ceh18CbYqzDQwD4oF&#10;9NzbRB1vusdnpuJwL94N3fyhLhbe7+uHwXFlFYaXURKDVTwmjEM8t0yWQ5YZJpOYMAxZXm5gS1Vo&#10;XUuFBQg047BfGKU55UJz17LRRpNlhmE4xJI2tUqNWq0GFPytOI7RoctgMODMyuM0SwqyNrZtc3R0&#10;RK1esCx2dnb4wJPPcdTL8WWKXXULx/a5/aWUijTNkLYFOShZvGmvvPIKOGcZDAZcvPhRDg8thsNC&#10;c/b27essthpIk7G4uEi93qRZX2bSDbGlIhofsbm5QaNxwPp6k+1DTT6bYcqFs/1Tj51DKUBSaLpK&#10;WFpaIsneXWxKKckpjHmUUoUe/ZxFf6ydrZTCGMP+PsRJRO4ULvQ1zy2kUJQiShIcxyFDcnQ0wnbr&#10;vPrqqxweDnnhhRdYXwtIU2jXaly8eJFKpYLr2CgJZBJHQrVUI40N2kC9XkPOd6F7O/fw62e5d2+f&#10;o8lyIW0gMp566ik+9rENVlZAKVhcXOTxx8tcvfw5jDE4joMQBaM1jmPqlQpxGCAknD9/nqWlBarV&#10;DNe1HpiVGTM/sJnThHca8zVR5FatC31gozVCPfihMQZk4SVQmPgKpCzkM+Rc9/GY9Vz2/ELrm8LM&#10;UFiSo/4M6frcuL1DfWGJWZRS0WXu3dvlrSs5v/SpzzGKAly/QSYd4jgmTVMcxyGIIurNZVKVoBwX&#10;p9ag35vh+gXDGSlxHAe7VsN2NHkeESch9UbB1rYsi3iea6VSRHlCtVplWo3JsoxWu11MNpULvwsp&#10;JeVyGcuW9Hs9yhUfwpAgCJCy8DCYTqeEYYgQAtu2ybKMdK5hbXsuag7whmFIuVzGr1RQloXnecxm&#10;M+7du4frunRWV4lmBdMuSRLC8Rgsi1K5DELg1+u4rku73WY6nXJ4eIg2mtFgAEC1WqXZbCLmUiXH&#10;uW1xZYWlpSXeevNNSqUSrutSmzPch0dHtBYXCcOQUb8PjkW5VsOr1YqcrhRHBwdIS7G6sUGv1+PG&#10;5csIz8NoTaVeo1QqMRqNEJ5HkiRkWUalUmH57AL9ox61Wg3Hceh0OkzCGcvLy9y+fw8pJbZtnzCZ&#10;Pc/DtooJn9lsVrC5hCg++j6lUgnbKkB3x3FONLt93ycMQ46OjjBxzOL6OpVKpbg+WpNlGdPBAOEU&#10;02p5niOUOmH+VyqVk78lrCLXCyHA97Esi0cefZTe4RGdTodBpYLv+zz57CVef/0yi4uLxXqpVor7&#10;QyUw99io1WqMRgPycAa+T7lcJs/jk6ZBnqYwXzNpmhZyKp530qyIouiEdZllGY1Gg+FkWGjEzycK&#10;jq/P8es9/+ijTCYTkkqF3d1dHnnqKQ4ODvA8u7gfW61Cs3dvm5/+6Z9m7UyVG7fOs39wj4uPblBK&#10;Uv7kt71Emk05v15jNOyx3iozjaZUHUFuNIhCxsYSFkj1kLb/g6a+QBQawtLCkoXprZLqIZ+Qb5SK&#10;7TRO43dT5381yFm0oR/cJwKQUhTeC1JQr1ep1auFBL/9AVrtC4Spw5PP7BIkKXdv77G1tUWapBzN&#10;jphOE8ajkDOra/i2hRA5fr1MreFieznrZxZwnniU55+9xNJiiRc+sEi5VtSQgSkmaZZbihdffJH1&#10;86v0+33yNOFLX/oSNV/zkefPYFwIQ41TKmoC13W5c2cHr7lMrxegymV+9Ef+Eo+cffZk2mhxcZGd&#10;/QFRkPP0Mx+iu1+wu6fTKUtLS3S7XTbWluaTm03iYMLdu3dpNBrUanWW185i+yXu7+2wv7/PR196&#10;iVE84u0bb1CuVbBrNYQQ/NiP/FkuXFjk7/6tv4FnEuqeouTXigkp6YDJsXAK1+7s4TrHvMus13Ba&#10;A/+u1/3Jiv7atSVwsmco8eDrYoIJymULR8BHP/oojTV441qf0WiEWy4Txyn1ep3FxUUmgyH7t+9R&#10;aS/x5Asv8NZbb3Pu0fPcu3eP/dE+Z86cQfrFOrw7mPtfOg71ep1q0+Gtt97CinKePfvB/+ZLY576&#10;8Kr3107fwdM4BcFP4zT+GMdrQfQXteeVU825O9Hyjx8dCv71p3Z55c0xeGt06ouUHI9ZMibJIgKl&#10;yEsZuZMRSMno5hGdxUWyPEIjyDTc2zrEaywhbR+Zh7RqHt29K4SzWzx53uJPfauNqyJKWUxVWVQz&#10;C1dIHCOwjANKoiVoCxIBhhQlMqRQSMz89CULF3D5jX39c1PIm2TSYKRLLAw5gtR22dpPWF52eOXy&#10;mFs3t3Ech9VVzfPPtAnjOiUXdNqj2aqRqDYlv0RqFLHWBJMpjWoT5YPyCym87ihHC5swTZAVl2no&#10;YabQWj7L7ftdRgcZQgdUKhUeu3SJ0ahPpb7A5WvX+I6PP0O1alF3FEZnhNEU4bgoUQBDlu0SpCnC&#10;skjylFma8p3f+XFu78HuvT7d3m3OrF9CSUP/YI+6LVjttNg96BJFCbkeMBhO6Y9DVlsL5KnHZ3/t&#10;Ct/kwurZJaQjcTs1ytUat27cRn90Az2DwWS/SOjVMmfOrTMJW+zsRuQyw7IhH4VIKfFdjyAIOBj0&#10;KZeKokobxe3+AIRFuXmWazemrNQFm+fbxKMeSkhEnGD5PiWnyX4csa3h/sShacG1nQOcNOI/eO4c&#10;S+0jSnGXZk3R6Sim8Yg8giyVVFyfmiNRKGKRYmNT8ix60YSZKyivrKKyEv/Pv/63UO6TRNtdotIR&#10;3/GX/iTf/MEKLoVeqyZkYeU8w9mvUaoYBBa25aKTCbNoRtWGLN3D9fqsr9dot6DkW7iqKD5lDlKI&#10;Av/Wx92lr92wOY1vAAD7qw4lv5MD/PygLh5aB+bBGLHOc6SyMEac+OUZAMtCY0jyDKVshkmOcBXD&#10;VBBLcH2LCLg5sXGAa7MNSgL+xc9e57DX59Uv32Rx4Sls7xkoOdw7GhRGy3bM/aOYZ596msuXLzMO&#10;bYwRaAyeI7GtCM+WjIfbVOsbjIcBZa+Bsgy93hbN5TOMxz0QLkluUJVFRlExMWLZPkezMW67ymC/&#10;i2My0jQnK2nSNEfrhDyKcCoulm2TpynN1VUO9w8J+gPaq+tMhjN8q0SaaBzXIZeKaG5kacmioZbm&#10;OWEYngDiWV6AueF0ijPX4B4Oh7hSsLSwgFKqMNJNEoLZDLRmfXOT7fv3Gd64iX9mg1qtRrvdZn9/&#10;n9l0Snf/gP7uLsL3MUkCxtBcWZ4b4nZhLkejtaY6N8mUc2B4MBiwtL7GYDIuwNcsK4DWJCkMP41h&#10;9/Zt3Hodt1ZjeXmZbrdLmqakaYpOEoRtMx0OYW565vs+h90utXq9mLQJAoJghhKSKAjRTo5lWTiO&#10;g+cUcjNJFJCEEeF4UpyYdZGfHNclDENMDnmSYGybarVKkiQnYLoQgjjLGA6HxHFMkiSkaUq5XKbW&#10;bjMej5lOpwX4Mb/+xwDzsfHnYmeBg91dtu/cRTkO9+7chTQtDD3TlNFgQKPTYedLu+RZxt7WPTrL&#10;y/R6h+R5jlsqIYRg0N8qrnPNx210CMMZ3b1dHL+Qy7EtH52b4n7JclKtUa4L5QkTd0KkExCa0M5I&#10;yCGDcZLhlmoEkwmIFFwXTEqgI9JoTGtjma3t67RaLVA5k2DCdBKx0Flm5/4uYeQg1SYH24dI7ykc&#10;x+LwIOTf/mKfldULHB7GpPkEZzlhdDjiWz5SIxw3ES2bsldmnENJga3BlYbafH/QJZtJrim5EieT&#10;hRkdApUfkxkM2hSNgSJRiJN0YuaTK5pjUoN+TzaSp0n9NL6BQr/ro37gpvHQejYoM/fUMLLwbjQF&#10;K1lpgUxSYjPFdR0uLLt0Kj65tnn87Cb73UO+mF7nuUeW6LSXmY4iglnOqy+/yWj0GvWNJn4S0l6s&#10;88hjZ1jf6LC5vkC96nFupYHQORU7JxgPsW2biufjeYYG8GzTZW1VcuelR8l0hV/6t59l7/4u79wc&#10;kGdd/tv/+q+wtlrFswRpsECWCIJD+B/+X/+c/njCxYvfS3wU4VLmy79+m4sXLlGx2yg7JZrMCKcj&#10;lDWj3ahRKUsmo5y93RtMx4eYvIVnS/yqh2fDMBgx3L+DcUp4MmNxaYHbt+5hlX0WahdYWllme3ub&#10;5x7/IH66zt2b7/D5VxJeeLZJZxVuH6WcXXKAmMlwwGKtjcgVFgohQIo570OYOaHqtNb9va1D9TzH&#10;a4wskruZnzEM5gQol/PzrhQZSma4WAinuF2S+IAnNi3+9Hev8SufuoETwfryhwgiw82372KyjMbG&#10;ElIZrlz5d5x/8knu3d1lbW0T3YgI9RQTJOy/cwMaNYRTx8xiUtewO4pwkhKTyR7f833eU6Ocp1rw&#10;96yc7jl1qhF+Gqcg+Gmcxh+7uB1Oy0LYDIezv+34Ja5evcpev8G1a9cgqNNc3Sx0vns9lIQ8NwRz&#10;PTooNLzSOOZob4/WcrsYj9I5SEkcx0Ch17yw2MQYw4svvsgnvvUClgUlv0QFcI3Bw8IV88naRKO1&#10;wQhxwv5+mF1RbKjMW8zf+J38YxbyMRiljSaMUhLhEIYhN27k/I2/8Td45+3bPPbYY5w7t0LF+zHO&#10;X2yesDcFgsFggLVgYVMYmnmeR5JnZFiMRyELTZ9SSSEshZU6BMDNmzfx1s5z7do1pkc5Lzz5Ldhy&#10;iZdffpl792/RbNZwXZdHH32U+/fv8/wT57nyzk0eu7hBySshTMESkUqSpDmObTNNY9I8xfPKfOmt&#10;W1y5maHKZVZWVmg0GjRrHYLxBHKfe/fuYaRiaWkJ23GQ0iGflTG54XB/nzNnvgeldpASfB/i8Zid&#10;6Q5PP3IJKSWeB02rSRRFRHmhxzrYHZBlGVtbW1xYWmOWjU/Wq5ibr51sApaFiQxSCtI0ZTAYsN4q&#10;ISXU63VMMj/gSEkQzEh1juX6HBxss7d3FsdxGB8esbS0xEdf3GS5BVl6QGpSbNun5HoYbHSSzlm0&#10;xRoOwxC3VCm0ZoeHHM3GtCsN4jhmfaXFI88/z/bOLV58sU6tBklBNmQ4HBJFEa1Wi8FgQNWtMh6P&#10;qVQqDPpH5HlOv9/nhQ+ucu7cAp5XsH/kCftifhhAYMwp+H0aD1jgAFLMQatjodP5D8TJx0ILFCCf&#10;3xqZScmyjCgtzBhDnTIez9CuzSc//yZLZy4QJyWigc8v/uInsd02ly/fotFqc+bsWfZ3hqR6hNes&#10;kUUxnufhuWX2r14rQM0gmBsG55gswShJOpkwM4ZsFpN4BSgaxzEkGWhdsG5nM0TJwWAKOY44hTxH&#10;2AX42WhVIIqQvgMwn74Qhd70HEyVc0kRY0wxxaT1yWOVkAisE0DVtu2TfH7MPD7+urj3CqmRPM/x&#10;fZ84jsnCkCxLT1i/Silc32dhYaG4lmFIo9UirVZptlts376N67rMxmNQiv7BAaVWi0uXLtHtdtne&#10;3mYwKOQ9Op3OCVs9HAyYlkqMx2N0lp1oax8eHiKdQsPar1Ypl8scHBxgoojYc7EqFVzXPQHVw8EA&#10;USlTr9eR1Sr9gwOai4sMdvZwq1Xeeust2nNjzzRNC98Fo3Ech1arRX9vj3K1QhSG6CyfNw2Ka+N4&#10;XqG1HhR1Q57nTAYDXL8CaUoYBDhO4W2RzGVnfN+n1OkQxzGj4ZB6o4HjFJMEx1I0/V6PeqNBOB4T&#10;BAGu6zKdTCiVyw/2XlUYP1YqFdK4eC+y+eTPLAyL55OmoDVeo87y8jLl2ZTt7W2MMcU+Mk+o6Vzn&#10;XAhBGgSkWYzlOCf7TWZ0MaFg23NjzbyYwJASPV9rju+jNUxGIzCacqPBLBqzsLBAEM+KtZ5lRFFE&#10;OhySVCrEs1nRQFBl8jyHICCv11leXsKQ4XqGTM8QUpH2egx8m86iT7fb5eWXX+bu9evk4YfQ8RCH&#10;56g7hs2VOrN4SqfqEschUQ6dRp0syyj5DnGsKVnieIwEYVkFGGgMUil4Hx3cB/rJ7849p3EafxRD&#10;UBgwPswU/yowwrJAugip0LaFZRnIYXVVsbG5zFNPfh9pDvfvxQx7U8qlFufOPMrSUpv6UlEf5hhW&#10;1gTKAteCehVcAyZTQF6YDjsO2XzaNko17XabxIKNjQ2SrIRlWZx99FHK5TKeK/jJn/xJ0qTHT/y3&#10;/x0mMbz25Wvs7AzodDocDoZ84Td+g0vrl+h0FllaXSGYJVy9eZXv/I7vAsvh6tWbTCYTPvyRjzAe&#10;j6nX6xwd7hZNu/k+ur6wwMHBAXnuEgQBaZSxvLxMEATouf+A7/v0+30Ge3v8wk/9FO2NDrVajX/8&#10;j/8xn/9shR//yz9CkhzRrCzRKRf7vaWsYmrtvUzwU/+bP8Ba05xMBimpwIJxmCM9RWRSgiBgeeUc&#10;L73UprHwNH/tv/pJpsFtbLfGysoK0+mU4e49nGaVpz70IS7/yq/woe//s7zy+S/BeMbFZ57BIFi/&#10;cIHtYZ9ms4mzuk6v10PPZkR5xN7eLX7yJ3+Z0eFb/IP/5b+87WTZf0jd+vnro/jco3X3zum7dBp/&#10;XOJUE/w0/tjHW4f7/yitt/+be2OHUSL4Rz+zy6tXU/pHPq31R0gyCIIYg8D2PVIJYR4SmwgjwK1V&#10;UYmDUj5aC/JMUKt2qFYbRNMpFc9jpa1w8ltU5C3+2o9/Dx95uoLu32S9qnBNgGMMLgLXKEReMJYF&#10;oK0ULVMyMcGIBEGGQiO1VbBYjQvIb1ji0AmoL1ISUoxwmOWQIukHFgd9wZVbE67envBLn7xCrfk0&#10;62c/xGtvHvAbX7jDP/hHn+LD3/JN7E9z3JbPOK+TGJtJIghzgfEU3YkkNDAIDF5F8fqVu1QXG8QS&#10;AgV39wLceocvfuEGJa9BGgtu39nikccu0llqIyyDtAJ8O6biaT743FkWF1q4SpOlExylSLIcKW1Q&#10;ijwzCKsAmmIDWlbY3ovoHiaUy0u8/vobxNMJttAkkyGb62sgyoRxThCPieIAtEezWiWJA8Io5K0b&#10;v8a3fvyjOGX4qZ/+NA6LfOLb/wPy6X0+/s1nkMbCwuJgInn5jZvsHs4Y7A6xpIcrJK4xJElMGAb4&#10;fpnW0gJS2UyjgNEkoN5eZDiYgY75wFOPsbpQplVycO0E17YLiRcB3WlMP/MJK4o33zniK69tEQQR&#10;brzPn/vBj7K54lJVGSKJUbnAc9vYWFgIhJSFbjkghSKYxeSWJNAQVVpoFggm8DP/2+uMh0NcS1Cx&#10;u/xf/9Nv5XD3BmfX2kgbPvOZG/QGVYIwJ89SglmA+P+z9+dBmmXpeR/2O+fc/X577pm1V1dXb9XL&#10;dM+OAWbDADNcANAgQYAiQYkiGLIkUvLCCMuOEG2LskJS2GGHw2FrsYKLIRPENgMMgBlgNs7aPYPe&#10;t6quqq6q3DO/L7/17vee4z/ul9ndMwAoERaBGeTbkZNZlTmVmd/dznne5/09VUkrCCjLiEajIive&#10;5FOfeoqn3r3K6kobWxQoDBZ151eKqt6WGVlfP0K+TeQ83Rx8v9WxK/t7j5w52XKbtwVEiRNMuDj5&#10;KiHqQEv5NmVKYxCydnCWUta8TQFZjQUnF1AKmBhFYTvklstO7FIFFs9twkQF3Jms8Mq25Le+vsXn&#10;vrHF8zdiYtbZ3Hc42LdJqw5aSrqLy6zdd5XBYMZskpBq0MImjXPyOGN1ZZ28TKniBFtKjDaoqsSx&#10;JOl4k3MbDQ7vvk6ZJyz0loinKUKEVJOKVrCCrUPKuKgFiTzGsUtslRJHh/h+myyrcBwXKRXNRogR&#10;onYpxymNRshoa5u1M+cRlstof0C3u0o6K6kKU19C826tEDUypijqphda4x4L317dnNRVVbuWk4R3&#10;vfvdNVd6OmU2Htdu8aJgMhoxm82otCaazShmM9KiQCN47/se5GiYkI3HPPae97C9tcXuzg7aGLTW&#10;OK5Lnqbot4myVVXh+v48QKwW5ZMootvrIW1JMptQoWsU1GxCsNCj2WwgpSDPMzzPxfc9/GaDdrNJ&#10;NJsynYxp9bpIqdC6FoI9x8W2anRGkiSUZUmW1050z3NxPI9eb4GyKLly+TL7e3vIeYeuyHK6nQ5p&#10;WmNqlFD4QYDjuGRpCkKcuMP1PBz6uFFRVbXDvNPpUBQF8XgMc4Fb5zmNVqtuPM6PQVEUeHPRfTQ8&#10;QgiJ5/pEs5iif0DY7bB/6yaNXpd2q8n+zjZnL14gSmIcx+Jgf4+jQZ8g8EEVVDol8C1abZ/JeEie&#10;JTSaLZI0Rdg2rutRlIYiLxHSxbY9EBa6qlFCVVZgSwtlLKQR+JZfs4TzCs9y8JRDOouxjKqZ6GmK&#10;MVAkOcsrlxgcjHDcAKRioddC6wzhaqLJAYa8vucbGO0NaLVW6S5epkwCWt4FDiYBRXGWw3uCwXSJ&#10;V94ouLvr8OWnt7Eb6+yOXYynSIVHLD1MAIWtmFBgWRZa1tN/har53oUxyBq+izDiRHQ6MS4Ig+Bt&#10;6rco67vQsVUcM//UH51lcFqn9adD5NbzWI5j3I9EINDz9ZVBYoxAmvozcn5GCwNGV8iqRIkCxAhL&#10;ZFgyxaFAGUMvtLF0jqxG9JolFzcED1xscGlDsrpgCJ0hl9Z9Om7MYqtko+fQC6DpgE9BORvSdg2e&#10;0tjSoAwYSpSlwGRkOsWkEzphyZWLK3S6DgvrC9zb2eal628wSX0GfZutbcUz3zzghWdH3LtZsb+p&#10;ySYhTz76UUZ7GXls49h1hk1ZCfK04vXr11no9ZhMh6yvr3J4eMhyt0c0TXCFzXQcQyEIgjaDYYQb&#10;BCz02kBKp+tw69aLrC0FpOO7WLqPnt7hZ37qIwgV0WvaoAQLS+vcvLvPtfd8iIXFNq2OhbIM0nIo&#10;ygLXstH1IxqBQYgKRFXfY46PlVCnJ/EfQ9SWczOAwMJoavOafGtteYICOsmumT8P5m58LVJsVWEx&#10;o9Ow0FnMdDhisdXi7Pl1ep0Gd7c2mUzGyACMZxM0GmzeeJUHf/hDvPDVl9m4eB/hSsi929fJUAzH&#10;BbIIibf6aFOQDQesnV0lLVI6K+cYjAt2hhULaw9TaH7W7cpfuRpaN06P6GmdiuCndVp/huq1/d3/&#10;Ilxc7P7+KzscHYX82me+wCQC1+siRM1QLovaaacsheO5IAXKcwnbbfI8x8pqtrS0RM32jBOazSZR&#10;FOF5HmU5pRFWPPrIOX78o+fI45jQKrGsEp0XSCxECaYwmJJ6CakkWlZUVBTk9UZqjjFWph7Lx9Rj&#10;bn9aRfC33N3iXyKE12NkFYrCCIaTiiiTjKcp//A/+7/wyitvkMSajfWLtYPPGNI4Iklm7O4f8o1v&#10;/TZCBEymE9ZXF0kjiGcVIBmNJmij0FqzuzXg05/+NTQG23VRfsibd4d869nr7O9OuHD2Er7TRFdW&#10;7fzevMtwOKDdVjz1+BWuPXiBVuDQadpk8ZTQc8nKDNvy5uEy9Son1zlZVZIbweEoZeP8Gv/kn36B&#10;Wzf3OXfuEo6ymY4nWEITRRGzpCIrCoSsaLVaxFODIxR72/d47/veRSZu86k//x7ubMNnP/sFbLPA&#10;k489TjfMOHtmlVlUs9B3JoKdQUxhQkrts9pbRac5Tbtm9MZxjBASJ/CxbZc0z5hOI+zAm7OAI86s&#10;NljuSs4sB3SbNkJryrxmE0/TnFQ4RL7ki194jlde3MQYw31rHX7+Z99LnqbIMqbVqIPlKhziNKGs&#10;qnoxnqc4joNl2VSVwQl8ZnnOEMPrr+5y77bk9s0dXK/BE088wbufvMJTT60wm47odrtoIbh5e8bL&#10;rxxxeDCCyiCMRBpwLZtOp4llafLikH/v3/1ZNjaa9bihJbCkrK8r81Yw0PF0Rc145lQE/z7dhBjx&#10;h7F23xLBj49zfXy/K5DuxAUueLsqfryRebvY/s7NPxQV9RgrkCTwyvWbzDKXb33nee5uTfj0b/4u&#10;L758nem0YP9gBMZGa4VtBYStLlmSUpUZcRyTao2QNgurq8xmMzzbIZ5McRwb13VxA4doOqWsShYW&#10;FuZNLZ8sThBSkswivEYLIa0aN1GUCNvGn4u/ZZWjlCDwHdIsRkrIhiMcr0Oel/MpJo0QMJ1MKMra&#10;0dvttpllGd1Ot/69rRrNYql6mLA0NWajmrt5y7KkqiqkVQuBUkqy8ZhsOKSyLKqqvs+12m1uXr9O&#10;NBxijMH2PFqtFo1mE8/38YLamQdw+f77SZKELMvY26/RH7os8cIQ27JrXMbcaR4fDcCyWJm/jnmS&#10;oFz3JBPhWDQu0pRkNMI4FrooWFxeptPpYCwLrWvueNBooFQdXDkajZgMh8zmbuqFpSW01gw3t+gu&#10;LVNVFd12m53NTbI8JwzrbApvzm4/fn36gwFpmpLEMZ7noXXNQy/HY4xlEc8iEALXcecO8gXG0ylS&#10;KTzPI5lOQQjCuUvdsiyi6ZQqz2t2dpriNeopG6011fw6KcsS27aZzWb4vl+70ZQiHh2xvLpKHNVc&#10;+FIKzp8/z2z+7wkhaHc6DIZHXLx4kb3dHRrNJvk88BNVu9Zdx6lf/yTFVBWeH2KYB+cB2hhMWWKk&#10;QilFlmeUaTrv+gsaYYM0SimSBMfx0VWNNLMdmyRJqEZH5EJQJDOEJZGW5PLly2zevIOwLGzb5vLl&#10;y9x74XlyKXEdm97CAlJKJpMJ0WSCnDvysyxjcPtN/G6XWNeMfOlYVEWG1jmH+1scDXYZH43pH+wh&#10;jUsapVRFQuD5WMKQZlNc28FDUJU1rgtTT7LZUlLpipPklrc3WefXxFu3oXpU/vj+9L3PoD8k0Pdt&#10;jvLTOq0/sWfwSdzwsdNVnLwH0Hr+XPmu9dWxK9lSEiENeTWrs3yUg2s1QboYA46rCP0AI6p5A1Bg&#10;tMXSkkMYNghDCdh0FxyUhLyASlekyRTPsXEsNV/31Yiz0uia668EwnYIgxaVtGi2faSziN9cpNtb&#10;ZWFlhf29Aa2ghSUdljrLvPT8q6wsrtFstqmqijAMuXf7TdrtNuPpmEajQbvX5tVXX8X1XZaXl0mz&#10;ZP7ssRgNjnBdjySKKKsKtKHXadUZIFXJ3bt3idOYzkKHzkKHre1NhNT82I/9KOfPbnD//ffz8U+8&#10;m8cff5TXb9zl3r177Ny9ze7BFoOD2zzx2EMk0R7dsIWjJKYosZR6K/5GGoR6azpFCotT/NIfc/1p&#10;ynecz2Z+nhtMHUiq33Lfi3nwV/11et68dudIvRSpLMZxxtb+mEZ7iTgP2TvMePn1e7Q7y2gpSGcz&#10;llZXuXj1Pl5+8UU6vXMMh8M64Nyy8FyfBx94hIO9Potra0glSdMUz3eYTcd0Wj5CJ7RaDoP9N2l5&#10;BWeWl4vc59mePMWinNapCH5ap/Vnot7UWTjIs//5yO90f/k3XuPOZsit67C4/m40IbPpPr7rYSmX&#10;LC1I84o015RVQbfbY7m7jMwVRVKQzSI2LlxgNovRozF+p4ugIh3to8wOn/rwVf7Cx6+w3tPo2W3W&#10;Oy1kYlgMezhKYVsCGxcl6qAYJFQqpxRJzcKkwkJhGQ9pXNA21bGe86doDWPMH41neXso5nGlJkMI&#10;i6xSFBqmqaQ/goOh4p/+s99l76Dg2mMfY5a4XL95QFk1cZwVKhMyHNs898web2zZPPPsgEm8xt6u&#10;w93NnP5QsTeo+NrTr/Grv/l7HPTHvHbrTT78iY9w7sIqkxJeu93nN37r6+zuRgz7YywZUGSazc1N&#10;HEfSbLmkSZ+Pf/h9rC2HPHSlRTzL6DYCZtGYwAsxxqKqBKXWWEpSyYJKaIxy2dw7wmu1+d3Pv4Rt&#10;txAI4smEluvgaEG32SbHZzSekVdjLEuSJprAtVhbXODVV19F+of82Cd/iNduRWSpzeFeTnw0IXRH&#10;fPIT9+M5HrZUDHKbYSoYTAr2dsfs3dvFqgxOaXBse+4ijJhmGUWpaTSb9YYlByuHhm+hmHF5o8dT&#10;Ty5RSUMhYTAdo3yfyveIleSlewm/9VtfxjIBxf6Ay+c8/txHH8OTEs+AI2ySWU5eWphS4HgOmpI8&#10;qQUNY2ymSYaxLBLlshkp+n2X7TuSX/7Ff87B7hYf+uB7+cD7znB+3cF3CrpuwO3dMbazynee3+OF&#10;F5+j3XSxlCGLE3qdJp4HthWj9R5/9+/9MI5T4dgVjtDYQiDRCFO7YGpnzHxc9JQJ/n27AQHQb8NE&#10;vdM3+VYQ14mKbd5xMzp5V+Qlah5cxNytLKQk1xVG1MGyBYbU1E6fcaWppGCQJOzkNqMK7vbhd7+1&#10;ze/fnPJrX7jBzV3JnS3BNOuQqTMkg5LSWcAIF60NUJEO+1y6eonJbFwz+AMfZVskhwMcx8P3POLp&#10;lCSOaYUhaZKh0wQHRRGlWEaCzoknY7q9Lg3fZnC4SafdIDnaZW19gaP+Nvffd5a9u7ewLcUjDz7E&#10;5ivXabR6JGlJb2GZoszQpkRZAiUlWZYCVT1oJGpcx6DfJ4oimkGL0V6fvKywLJuyKjBlCUrVza+q&#10;QgiBPxexm80muda0l5dxXRdjDJPRiGh3l97GBp1uh0prbNvGGMPo8JAky2g1m/iex/DOHRqLixwe&#10;HrK6uspofx9l25y5cJ57d+9iWzYIQbfbpdvtkuladh0PBjRaLSpqPnMWx5TG4Dq1m7rV6WB5Ho7v&#10;kk2nxHl+0ghwHAcvCAiCgP7BAc1Wi+FwSBDWKJQ4jtFlhak0XqOFZdsEfsDB3j7nz59nPB7XjYGq&#10;wnHduhGQ5ywtLTE4OIA8x3JdXNdFCUFVlpR5ju37GF0HK1dV7YI31Pia4yDNNM8xRUE+D8ucHBwQ&#10;djp0FxbIiwI5Pw5RFNVOM6Mp8xzmaJtyNsMJgpq9Hsd4ngvGEA8GLKyukqUJk8kEKSVpFPHwtWvs&#10;7u4SJwmDgwNs36UocrSucFwHx7eJphPSKJ6HbzoIYdcCfCWo8grbcigrjbRssOQJMoWyhMqlFy7g&#10;CJdsmqDTDEnN4E4HfdrNBp1GSKYrlnr1OUsp0DnY0iNNK4wW9Lpd7t65TXN5gYcfvsq9e7eZbt2l&#10;siWWsimSiHOXrhDHCYOjKeuX7mM8ikmjjLKUlNohig3YbdKqhbaW2L4z4Y3NmMOp4vqdMW/cm1KK&#10;LrgWduhRKsHIVBhLMmGe3zKfGikEGCExspqL3dVcMNRz92z9dmIAP5EN/3AR/A9aXp0+sk7rT7KE&#10;0Seu4vpkrt8fO8JP3gt50nuWAqQxYDRllWM7LrYqsJRCl0ClKCOo0gLKFEcWWMxouIKmqyjSKRY2&#10;rgUeBTId4RgLUQkCWxBaElEU+EpiKQtTlOgSlJRUSlCaklyVFOUEz4zwGWP5oMWUUs146F0XOHPh&#10;AufPP0hv4QLDPcMz37jBcucStm5QxnDj5ZuMDmc8/ugH6B/OAIs8K8nylEanxdJyj93dHYoioywL&#10;Oo0mm5s7nNk4jzQOi50V8kyyN83w28tUJkWbKZ2OIo52GR3d4i/9pffy1KNd/ubPvZcf/+gi1x6w&#10;abdjZskd/tJf+SG++s1vcPbKh/j9b77E3b0b/Py/8UlsT9YTjxhCy2XeiQRRIYQG+famhDoVwf+Y&#10;a1BVWQhjzbMg6hNcINBCYIwCoTCm3msIKeu/Q9XOcVNP2TpCMjg8pBk0aHsNeoshYcPGtjNWzgUY&#10;a8okH5IUFTkWrr3C7TemWPYKyhikLDG2RtkWRrjsbB3S8Rao4pLx4ICFVgPHhzSJ0dKmkg0ODxMS&#10;3WGhaTi7sfw+6UjnrMfvnB7V0zoVwU/rtP4M1EGWXM2l+I+eub7HV776GnfenBF2L1BVFmmaoqsZ&#10;VVmRZTmWZRF2OnU316qdDocHh8wmM7JZwvrZswyO+uRZxtXHHmNvbw/bkmTxlE998gN8/MNnWOpZ&#10;hG7JYuASCIfA8edinKgFbmnzdmyetGrXqhD1yJUlbGzpgrDrBcxbeUx/qoXvt3/+uFv+9ppEYxzX&#10;JSsVh0eaXAt+63Pf5pd+5dcZjBIefPgJ3ry1QxQVrK9tUOQlw8GAditkMDjkI3/+x9nf36XZDPjN&#10;3/g03/ra1/jOt7/JZz7zy+wfbHNwuMcXv/R5tu/d5j/8X/xdllc6lKXEChTXb/ZRTpfhIMVCkSea&#10;RtBhOp3ieTZ+4JDEfX7kg+8idCtWFxs0AovpeECnFc5/J4lAYQQUZUklSpR0KFDsDyOCVotvf3uX&#10;PHeYTROkFjQ8H6kN/X6faQZeELCy1mZtbY14qjk6OOTMygqDwSEpt/mRj3yCSjr8xmc+Rx7b6CTj&#10;Q++/zPvfu0a/P6bdDhlrQWE1WF5f5jc/83WW20usLy5z78ZNsiyj2+uRJAnTNKXfP2JpaQljBMPh&#10;mIYfMJnts7Ee8IF3X2VjLcBYGdPxhF6ny/7BPjkO+6MSd9Hn07/2Ja6/fJe/9wv/DufWAx6+b5mG&#10;L7A0OLZCSYkT2EipUJZACknoOXNcgsQLPISSxAZMAF/9FzeYDgQvPP8CbuDxwz/0Aa7e32WxB0k8&#10;pNAF3YUFfu9Lr3A09imKCgWUWUngBCRRzN7eFpYqefe7r/DEk/fR9BVKGJQwWKh5IGbNPxdSgrC+&#10;W2M4FcG/D6ucO22M0fW9xXzvn7XW9ajqyedqlw4GirJ2mHmuSzkXEdM0xXZsplGEsmwqDCWaOMkQ&#10;tsVoOgNLMDgacRQ7/O4XX2Z7+4B//Iu/zKs3brO8doHJLAO3RVWBUD4yCJFCYSsLiSAaDvFbLY4G&#10;h1y4cIHCdUhmMek0Ar+BhcBzXKq8fv6kWUwQBLS7bZJZhDsXOi1b4DgOIIiiCC0Fi8urTJIEx3FY&#10;Wlri9u3b+GFIWZb0+30KrVlcWsT1PMqinkgJgoBGo0FZFLiuS6fbIUlTpKjZ042wQTyZkEwi1s9f&#10;IklTPM9D2hKhVO3e9rz62ZnnSLt2fUtZO1wnkwlJHJ+MCOO6pGntGj6eVMmShGa3eyLiep6H2+nM&#10;cSIes9mM0pg64Gw+bZWMx1R5TmXqvA5EzZit5k5ng6GKInqrq3ieRzSbAfDwww9z9/ZtSjS95WWS&#10;6ZQ8ywgbDdI0ZRZFTEcj2nPncDKbIaQkCAKMMczGY/I4JitrFEmeZTiWxWQ8wbKs2t2XJCyvrXFw&#10;cIAfBOxvbeGGIRvnznF0dEQURYRBQBRFmLLEDQIwYj6Zo7Adh2gWIZWiyDLioyNMUYBSSMtieXmZ&#10;SRRRZBlFWVLkObosabRaBEHAbDyuN+VzYVwIQWkMau5219MpXiNk2u/jdTr1saJ+fbMsq3/m/f06&#10;UNRSLC4tYbt27fbPM9rdLoO9HbBtut0FyrJkenBAaQSe79dSjDH1xEKS4Po+lmNTZhlhq0WhNQud&#10;Bco85+jggOXlZfwwYLy5ieV7tFptPM9jZ2cHx3Vrlu/8eqiqOmw1CELSKCKaTlhaWQJh2NraJAh8&#10;ls6end8DJOvnz5GlOcPhsA6xPTxEKJvGYs3nrYyh0pqqKllaXiaajlCejesq+gebTEcHDA63+NpX&#10;Po9nO3z1X7zIA1euMBpu0Qga7B8cYFk2jm0RJxG2kuiyqpnvAFrXr7nWJ82Wqqrq6+HERWi+5z71&#10;1qSS+EOMBafPgNP6E1XB5yMN8mTiSkqJkAIpRZ3DcvJ+nskiOHHGWo41bwHFSBRSWljKx3VsfN/C&#10;9RyUErXQh0EKC8tycey6uShMhe37KOnU37OON6jXoZasWf1S1g04IagkSKmQKLIqoWXXEzexEThh&#10;l/ZCj0qBsqAqXNBNfuczX6TTWMTCZufeNs2wgWNbtFotXnnlNc6cOcNkNkYpQaMdsLWzRZJFNBoN&#10;Ot06pyGeRVy8eJk4TqGCJE44e/Ycb27dQ0rJ/t5dLl5Y58aNV/ixH/sYyys9/s2/9eNcunCJjQ2L&#10;wKubxN1uwNrGIm4IWbHINHJ5c2uLTqvgkav30WxU9BoNdJFTJSm25VIVFdqUSGHQ1M1ZrTXybSL4&#10;6dr3X23vK4Q8pirWewxZ73dqg41ESXly7gvBycdqjpGTUgIav+GhqZF7SAcjbCpl4zQt+iObH/rw&#10;o/z2Z76NdFsIE9BoLhBFEa4SNJs+k8EuWgh8v0l2NMW2QpSQJOmUxcUemU5JkgTHdSmKgnanxUKv&#10;xYtP/zorXRtQ7zN+YzuR6fWuZRenR/e0ftDrNBjztP7M1c04Wo6c8GM3+sUvlo0mX346Y293mdtb&#10;qxjhILIxhhSqEgqB3fKwdIJtCzpti6OjCWl/RNhbZaG7ThbFrF9p8fzzz9PpdKkszdHhG7TsPZ56&#10;bBW/zPjYQ0Me64Qs+R6N0qJh96hMAdShihb2W3uct12VAnv+X/O7Fp311/1pWbIIcSxsS4wWJ6N3&#10;dZ6nRqgKXRQYaZDKItcGIx0MkgLI3RaHOLx0b8gwa3F7e8r/+R99lWuPvIs8tdm5mdDyVllcXKbR&#10;aOBJC89SuJ7F1eVr7L55wGB7RiC7XFh9N2tr64wHR1y6aHO4vcne3ne4dvUajzzW4MH7Vuj2PLSG&#10;MoLdp1/i7s4hMj/Eawa1SKBnpMw403uCdBYxGkbsHvZpt31w68WLhYcs64BJbUGmKzQFwhZgwMbg&#10;kbGx6rCdgmwI3PY6g61XWHJCFjpLbN24haxcuktLjNKI21sRRzMbiwq7oTkY3sVtpqTZMrYLlBB0&#10;e9x5Y49zVx7E8y3iGTRsQcOGZbvi5btv4vnn4M2bqPtXmamM5soiXb9BNDlCmoKPvf+HeP6lG+zs&#10;DXAch4cunqG/u899q/cT71n8yi99nQ9/8C8iKw+tS/pFSbHQpbBcvvBbL0GxwtHLYx5Y6dCkz6J1&#10;Fzu7jBd4JFKRaCh1iUprMY15eGg537FrVVHDbyQLGLZzi42Nc2zlPmVW0PFy3vVEg0P5Og1zkfva&#10;ZxmPI3b2NHdf32XvqMPmwQGPnb1MloxpNW0OdrdZXoj5j/+jv8PlSx5dFdNCI6oMSx07gV2QNqDA&#10;1E0LhDglrv6J1xw0Yr7LkWS+S/s5oZXU46daGDQaqNnH0qodv5Woava11tjY6Mpg44AS5EmJ7VqU&#10;pUFjcF1BKafgFUS6wEiFFC46DJgCld9kImFaAUoyti3GI3jljRadNvz6ZyPuHPTZ2R6xtLJIVD6B&#10;cgKq9ALToz46q8Bq4Ns+KMk0nWI8C9vxsFstlOtSxQXjSJNMS3y/NQ9VzEnynKSIwAbPsxHYOM0m&#10;h/sHrK6fIYoi7rvvfm7fuE6r1WJwNKDVWSCPIqI4w7JdlOVw99Ztrly7xq07b9avlufiug4HSVw7&#10;lZWFEQUJdZhtIktEpUlmGVIp4jQjSTKazSY4LjhQygzLM/hNi3SaY7m1AzyKIizHxg4DPM9j0O8z&#10;KUuklDSbTZRSjI6GUFX4jQYAs9kM5boI28HxfAoDQkiW1tbZvnmThTNnOBwcobWm0+mQFSXpdIZe&#10;ASktcD3CMDxRA5VdC7xew6pF5OEReD5GWQyPjvACjzzP+c6zvw+WQmHQRc7y+gppmhLFI3q9Hnk/&#10;ptlpYkzOZDRCKAvfs9FVQZbGOLaDbdvYyoFSE01nSCmxbRshBL1503Fw2OfK5fs46veJpcVyp8e9&#10;518Ez2N5fZ3RYEKvvYBo1Ti1TreLbdvs7e2hpMIJA5RSdahkWZIkSX2+S8nu1iYLrRaDft2Ab/d6&#10;2K7DbDLGtm0C38NIUTcblGB1bYPZbMbR0VHdCPRd/GZInKekaYIX+OTa4FiSZrtL/+AAx/NwvIBS&#10;V0ymEa7r4lg+GQWu5dNpr5HnOdmsIElS2ktn6uMaR6yvryMsxdbWFmGrQa/XYzKZsDZ3y2NZWKai&#10;MCUITZTHSCmx1pbprK4ynU6JixzTComNQToW7aUFhsMhODZZntUBm56NEA5B2GYaR+TJhEJLhC0Z&#10;T2pcQzWYUBQFpZT0em0Wr17k+vXrZMMY8pzG8hISQVoY0jShu1h//7TIQPokBmzbRbYf5XPfshkf&#10;5cSiwGpInnyXwndXeaQJMw2OCkk1hLYh1TkyTwk8B0sJ1NwfW1EHoArtU80bQVIqijyvPxbzLA1d&#10;IKSsp1OEQEjrrSBRrd9q5n6PVK7/4PvpsfPTvPOPp3Va//+UEsS/rFEjQKi3Tj7J8jtPx3eclzaS&#10;3knAuaXe9u9Kd/71BjU/7VW9u6q55GIe2mvqiSZ3HoqutcFliarQZFWBpTWtwCaKI4a7Cc2FRX71&#10;n/73FGmTy5fOoseKalZw36U1jg72WV1rkyQJn/qrH+Pzn/88D1x9iCzLeO2NG7z//e/n9uZtHNen&#10;Px7Q7/d56j3vxrY8BgcDbNsm0Qn3XvwmV690efiBJd54Y4+PfeR+fvjDAR//6GVW1h9hZSmlTMas&#10;NxbRZYmxVb3903Uz4aGHPJYfvMBv/Yv/Frd9iddvGfZ27tL+xDJtX9NoeOS6qO8lOOiCeoLHt0CO&#10;QSQUlYMxdUAzUE8iWczb/kWdXzA/IAKrhjdVar6/+7N9/5Dy7b98PVVaozHrc1D94Vmw83NSoys1&#10;39BrlNZYQuBh4ZUpvhIUrsvehRmyvcLCxpjK7TEbbmNZGjuMmFYTppOShY0NBtsHTMd73PfAw2xt&#10;74Pj0DyzwNb0iKWVRVyjmU5GLK8scLCzy2BsUI338k+fK4l+7Zf44q//B//1YOwv51n0mQfa4cun&#10;97bTOhXBT+u0foBKCIEx/OJ4PCaKHb7xjW9QFht1R1dJTJQgQx8tJXajQavVZNCfkoxGRHnN8HSa&#10;TbIsYz/epxWEPPfNb3L2yhVms7rzf3i4hSyPeOmlQ/7B//Lnuf+soNeDWn5T6PmaQv0ZCSSp8hxl&#10;WSBrPqgxhkpXVNqQa3Adl4Ok5pF+7qvP8IWvvYLneWxubrK8vMzR3iHd9ip5nnPr1i3CZoDWmiRJ&#10;aia7JbnvvvtQSnH3YJsoismimKXFNmfOnOHNN7/KT/7kz3PlAbsON7OgPy4xpcW73vUu+tZrWJbF&#10;o48/ThiGHOxXfHX2Aru7uwSOy2w6rZ2HjQZlCaUFrVaDKitQtv3WlnO+MX1rSSTrsDQP1DyM7TiU&#10;7Dg4rtXqIsOQ0hLERUJRFISBj5Qh6WTCYDjg/P2LDAYQLsD29jbnz19ibW2NF154gX/7r1/DbrTR&#10;uuayPvXUffzON/t0z55lNpth2za9Xo/9u1ss9VoYY3j66acJW0vYc8ffzZs3afkhaZqSVYZON+Wr&#10;X91l40zKQw9f5M7hPm9s3cVpP8AXvvAFvvmVW3zsIx/l9hsvc/78edpiXGMO5r+fbQuUcjFVUQfR&#10;SZDqOCxJc8ziLnRJFKUUqo3jOGRZBmGIUhVraz4vH0YopVAShsMhrhfWmxjXpZhOuX37Ng+fv0yW&#10;Tk/YwevrDRYWIJoMCX2LQNl19+AP3Ymd1vdrGb47c8CcXHea+bWoa1cwWkBlcFyLsgKlBEoKqgoq&#10;U+G7PtNoimV5OJbF0WxGEDbQGgaTjM3DEYWUTFKHvX7CL/36F7GtFi+9vsMotVlZvcDh4SEA5eEh&#10;Q7eN67pUCizbx3EcSqMxVUUyHpMACEOz2UTMMSDfMyVTVQTtNsxDF9vNJltbWyz0euzcuEHv3Ll6&#10;4si2GbzxBuGF88xmM3RZM8NLXTGZTMC259ehPHGhtlotDo8GCCGI4wRcl06nc4Izafq12zmPEobD&#10;Ib7tnDixdZoyHA4psnx+v6uZk1JKqjwHKbDn3/PYcXyMSDm+Tpn/WUqJG4ZkcYzteTQaDY6OjgCI&#10;ogjVaNRCveOQ5zm2beM4Dkmec3BwQJ4koFTNCD9+DaU44X/PZjMoCqw529t2HNrtNgD72zt0FhaY&#10;jgcMDw9Zv3ieyWAAWUzj3DkO+/06ZPJtvHFjTH2c0xQnbBENhwStbi2uljVXvaoqyjgmCYJa7BgO&#10;2dKaeDTC9n06nQ6bQcC73/tevv3tb8NoyuyY950keJ7H/v4+RRyDlIStVv1aKDV/BpVU0ylyzv32&#10;fZ9Gs1kHiVYV2WxGOhiQ2jZeq1UHVE6nFNTO+Kqq0FmG12ohRO06tywLoSzyPD+5nqqqgixDBgFh&#10;GDLoH1IqRRAEdSCnZbF14wY4DmcvXmQwGJy4/kfDIWTpfL1l0HPn4eHhIelsRlmWRIMBAIkd02g0&#10;sDyP6Xhc2+SKgq27d1leW5tPZdW5FWVZ0gwbSCkJw/qZ5Xk1cz1PU/b398mrEunVuRRJktSBoo5T&#10;c8izDCFqvMzOzk79bxQ5xqqFsizLIU7IPY9pNKuf28awuLjIqL/HZJKhKDncG+I7Dp/5zGc4c5/g&#10;aHCdjbVViM/Q8iruW29CPuHymdpl7ns+cTIldDw0x47wnMANThjhVVWL9Y7jnEywVGWJmisp8thK&#10;yP+wvJXTOq0/63u97xYd68wLNXfkCqS0KIsMKSWOZZFj8DwPIVLu3Rvx+uuvs7L4IIGzwCRPCD2f&#10;w71Dlno9jKnv9y+99BKdTofDw0OklHzoQx/i1q1brG2scePGDfxWwOLiIltbWwz6Iy6cu0hRFOzv&#10;7/ORH/kRXnz+9xgNNpEy56mnrtFeuMa5M+D44FgGTzUQCFzLJckKqhJEfVvi6tWz2GN44KGHuP3K&#10;LX77t3+bC2sZP/MT78O1Xaqyqn/e5iKBH1BlBY5ro4sc6Yk6o4H6lnu89Dj+2AgzR8mZ05Ppf/Jz&#10;9Xs0CuQ8xygpcjY2NogVPPbYY0zKZX7/W/cY9fu0FxYYD+v1kud5CMvC5LXTv9FoUBRF3SRWiiiK&#10;sG2bsF3z7Mlz3E4Dx7XYeeNVZDrlc5/f5b6V6h9eu9D9zOlROa0f9DrFoZzWn7m6NbX/3tDwsa+/&#10;pLk1DPi9L7xGWXjkWULQcRGOxnLqkTFHWRQJdDqrON4ihXZJI/CCDssrK8ySI5J0zLVH7+fGy8+y&#10;sd4lG2+RTN7kY++7wHsfXeLPf+w8ax3wqLBNjq8kGI2oDJayEUb8AGxkqnm4E7Wb8zgF+9gqYIGQ&#10;itwYMqMopEMuFJWUTLVkVMG9A5v+RPH/+K9+gzdeO+S97/8ku5tDVhY3sG2fs+cvsnu4T5Qm2A2f&#10;qIgI2j5JFaFI0EVEFE+p0oSNlQVCR+KKCaLaRlRb/Af/7s9w/4UmTceg04SFhstCKPAVXLm4zmPX&#10;LvPB9z3AubNLRFHBnVv3sFTALJ4QxSN+7qd/jDPrDTqhwLPBkwJBgZAag6oFGGnmCxdTc4Z1xTiJ&#10;cMIm33j6TQbDWswSeUE+TWgHIUmc0U9jxtMxnu8TBgGjowHRaMxiu82FixvcfPM6D117H25b0R8U&#10;PPfM6zx8+SpVssmnPvU4uZhiZIUJJG8eHvDAYyv8t//kV2gvrOM3OuztDnAdn2bYpNAlXuAyHG5z&#10;9cF1DvZvsbq0gOu7nDl3gTjPuL35EteevMb23pQzF5aZjhp848sON19X9HcE+9t7/Nz/7Mc5PHiO&#10;v/3zH2Gl4dPterWgWJVYqt7UK1m/DsxxPoY6NAwJCodSa6JZiuoE7O+OeOaZ60TxECkjfuIvf4TY&#10;iwg6TcpJwWAaEzTb/Ff/r99kGgdcvHiZaxsbfPG3fgld3eOv/pX38PGPPM57371M04VmI6Qqkvoa&#10;qz0Z9ZuRdXq7OBZNDade8D/ZKud0XCPmSMW3ZVe+415yMmEiEch6dFpbIFOU1CgUwlhYwkFUNrZ0&#10;kNpCGA2mohIF0oJSpOQipxIV42xKlFVIr8FMGyIsEkuROj5HAjZT6FcWr2w3+PqLDp/7esZnvzLg&#10;tacPuXcUsHjxvUz2NvGbLfr9MYsLq6TCpdXqkqQFZWnIi5I8L8nL2tEZNJtI26YqC4wQlEnt/s3y&#10;WoxM07QWiy2LPI4pK002HhNnGRcuXGB7a5trTz7J9vY2a2trTKYT3vORDzEeTwjDkHg6RTkOUkkm&#10;BwdcffQaN197DScMkJZFOQ80LPMCozWe55+I4+PxmHQ6YzqdMt3cJK5KhF0Lysq2KbIMXVUEjQa+&#10;55NlGUGjVQdIlyVy/nVa61qY1pp2u41lWSRJQpIk2JaFchzKsiSNY7zAp6xqpMhxmGSZZRgpcT2P&#10;yXRKp9vF8336/T7KslhYWmIyGqEchzAITsRXy7JQUuHaDvZcOF87c4Y0STFaU+Q506MjooMDls6c&#10;qcV5NEYIlJI1OtV3aTQaJ1/fW1jA8zxarSZVaUiHE5QfcPbsWUa7u7iNWkyWShE2QpRU5GWJOxfN&#10;F1dX69dizkmfRRHpdMrOzg5Ly8u4rTZZlhHt71NJSaU1WZLQW15GWtZJA6BMEtS8YYJt0+p2SPOM&#10;0cE+xrFZWFokzTPSJILABwyd5SWCRoNKUP98YchoNKI0ho1zZxlub1NojZK101wIgSUVGOrvWVW4&#10;8xBN23Eoi5KiLOYhc4bVM2eYTmeEQcgsqsXtoixxHIdH3vUEN155hcm9eyyeOUM8i8iThO7CAo5t&#10;s7S6SpSkVKVmaWkJKSRFUeK5HqXWNS9cqfnPUwvpruPgWjbxLKIqS4o4JskyHMeh1W7Xk2KOS9Qf&#10;UI4nPPrkU4i5O380GmKqil5vAduySJKYZrNJsyVphA7CElS6pJKaRqNBlsYYLWi1OuRpWYc5WyHR&#10;JIHSIWwusbJ8Fq2XePnZIddfnXDjxowbtxLC9jqJCdg+FAwyILCJsSgtxbQqEI5PYdmUWmCiAsfy&#10;MZWgzDVCWMhj1p2UGKHRZj71IkDrEm2qOYNWzYnLb1tynagp7xSvjJBvBQK/7e306Xda3+fd8D9Y&#10;WHzbFuTtoriZf0bPEeb9JEL5DXJpcXcvxw5sbt8RPPP0PV55YZ92cJ5pvyKP6yDMLItwQsU47iNd&#10;uHX7NZ544mFe+P0X+dCPfJRZknHr9l22d++xvr5OlibosuLcxiVEofEcw/7WK7S8lFu3v0Rp7vB3&#10;/v0/z7/58z/GIw+4KD2k0xC4KieUEpMVSGNRVgbbshAWlKJ+G6RDrm8dcOXyVW6+fg+HmoH+E598&#10;D9OxIvBtGo02tmcjFCAURQlIhcFCWTbIMZbIEaJACI2QNcfdaIUUFsbYdaB3vZFDmHotL2Q1z6M6&#10;vYP8K5+6xiCR9YSDFggtUNjIOSgVaQEG2xGU2hB4FpfOrXPrjVeZTQ/QhaEyHfygx9HBPpbn4bYc&#10;DvfuoJoCrTKmyYBOr0kUj8mzgqWlJY4Oxthug6XFdeI4x6gW95+/xnPPvsI0qnj/D1363EHB1RWL&#10;66dH6bR+UOvUCX5af6bqzXERHh7mf28zsXjmmWfYKy1IEkq3RJflPBDLJU1LdCUpTYkoBGVZYtsO&#10;ssxAqRNeZp7nnN/Y4IVnn+XJJ59kc/seaZrS6/X4O3/n4/Ra4LpQaSjKAiU0QtWp0ceiw5+FqgXQ&#10;+ndVUlEaKMsKbQSDwYRcdXj66Rf4jd/+OsPhkAcefZRbt26xvr7O5p1NXLsWTJrNJmEYojyL0XhQ&#10;h4pZEMiK2WhMs9mkHXTY39tnY2WVrTu3OHvG58knn2R1tcFKDyoDaVx3yo2W9Hpd3CUQPigH9o7g&#10;0qUzXLp0iVs3Ryfft91u0mgw57MLKl1hzZ1Zb0/+FnP17pj9KYTAVtSd/NThaPD6iePT932K3FCW&#10;JUIIWq0WnucRT8Zg21RVxWg0YmVlhW9/+9s8Hr6HV199ldX1dfI8R8cxwyH0FhUaTZqnnDmzxjee&#10;O+Txxx/n9hsZeTrg6tWrvPHiK7juIlI1mUyntNttnnnmGR5++GGGeyOMVvQPX2A2m7FxtnYeunbF&#10;Zz/7Kou9B3jppZd4+Y0dJpMJy8vLvPDCC/z9v//3WeiAFbfQpnYOGmMoimL+e5v5xuMPXiSrOafW&#10;pmYOLy/XuJv+UUoUGZoLTWxp0+koblwfgzl74uZTSvHSvXt88IMfZOOsy8/+7MfxXBgOIbVyVpfq&#10;c0Y6PlC9c3N06p77ft41fI+j/w86nlprUAr0fM5X6xpBUJYoS1FWJUoqwiBE5jmVqZ3JSiokkqPJ&#10;kKRS/LNf/RqDscWLrw3oDy2EfYbu4lnaV6/SXVhgOp2+xfqdOzmPz+sgEIyGU6hq/NMxm1xrXeMO&#10;5tgMcSwgy5qfbFnWiRh+/vJlxsMRkWXhOQ63b97k8uX7eOlb38JbWOD2Cy/Q3ljjG1//FvdducLN&#10;GzfAGLrdLpPZlNbyMp7nQZJgOm1832c8HjGbzeZc5dqZ7rVa2LZd44uqGjtSFgVbd+6cCMtCCJrN&#10;JqVfO9tnkylFUdDtdomiiDiOWVlZoahKBv0+QRiSZRn2fFrm+JnnefX4epZlJ6/X8c9SVRXNZpOi&#10;KGg0GjXjO8soiqJ25cYxxnWxbRs/DEniGumS5znVXHhm7m42RU6VprV7ff69HcfBbdZZDhcunOHb&#10;336OdtNHSkme56ysrFBRsbe3d3IsbNsmTVPKsmQymoGuRdIwDCEMaTabDIdDsjim3W6TxsmJ47yq&#10;KjY2Nuj3+3XQZJoSBAEbly7h2ja3b92i0Whz9uxZsuVlWq0Wk8mErfGY6XRKp9PBtm2KoiCdPyPy&#10;PD9xQEdRBPNzx3GcuhngOLRaNVYnmPPGj49Bv98nz3N836+vG8tCxzG029i2XR+HokauVFXF8toa&#10;o9EIe+4mcxyHoqqfV8Wxa7woqKqKtbU1jo6OqIwhmc2YTCZ0lpbIWi1arRZQT/RMp1PKsmQ0GhEE&#10;ASn18U3TFK01zWaTVqtFVuRMJhNajZr9HoYhtm1zcHBw4vRfWFggyzKG/T5Jv0+4vFw75hcW0Frz&#10;3HPPgdE0u10ajQbunCt+dHSE1gUHUURjwa2fwbYLSPwwxHVdmq0W03FMWZZkaUpVlpy9cIlbyZTu&#10;QouDw33yeEqz08TzPHyvvn5ff/11PBWRxFv83E9/AtuWaN3Es22g/j1tITGmwnMCfN9Ba3My8VDp&#10;+rlZVQbL5mSCqhan5nkW83UVQp4aNU/rtP4lJd62Tod6fV7Ns0Rc16XCMEvqa3O0BZ/5zGe4fbfO&#10;jnjzzTdZbl/kzJkzHOzs8uijj/LFL32e+6+epygKHnjgAfr9Pu/54Ae5efMmH/n4D/MvvvAFzl7Z&#10;QErJI488wuc++1k67SWWlpY47G/xyCOPMDra5S986EfoLMAnP/kEoVUvbc6e7WJLKHSKNnqO3LKI&#10;4xSBIhMwThOswKcoClqtFvGkDl12c43jZLzxRsx95wOyDEIXigKKCjyrXhalaUnQEJRViVQCjUag&#10;3lpLnbxWp/U//bn5zvP0+M9SSJQCZWpkm+tKrl5dpbRrR/jZ8xXfevoWSOo1U5nQ9AN8zz5ZIxyj&#10;2QDKooD5RJYQAktZFEVBlmUsLS8yHO6w3PJ49tln2d19/6dDL/9vbtrlt+5TwcHpUTqtH8Q6dYKf&#10;1p+JuhVPlw8t9+K9Qv2jb7xRXXtpG168Zdg7CCnzgLCxRKUlYTvAGI1UNkVWQWnhhQ2mccR0e4fK&#10;9mj1FknyFAykyQGjg5tcurzK7Ve/yXLP4sPvOcO7Hwz50feeZcmHBTsjFFNCWeKIClvU4/pUdZii&#10;lD8IVpxj9qR4B9fXCA3CYATkWlNJmxLJVEOGpLIEN+4NuDWQ/Hf/5AvcvHfIlSvvwlVdjvb6eJZC&#10;VjmYGCFSnFAjvJTD8Sb94R0WVkN2Dl8nnd0jj/ZZ7jmETsLevee4dqVJOxzwt372o/zohx7gwQs9&#10;VFXhlAmWTglEjkmOaDgJoQM6TSiqDNsyNFo2/VFKXgoOBztU2YiP/fC7WerYLLUFrjRIkyF0jpAG&#10;hIMBKlHVzqqqQs6dgSiLo4lLlEla7TW+9HtfxTKKK5fuY3R4QBg2wJX4zRDlKLIswdKChhviWwrH&#10;dbj+xnWW1ta58MB9tFqLPP2VZ2iEDRabOX/xLz5Glilcx8Uol5ubN7h49Ry//M8/R7uzwc7mjCqz&#10;6bWXGI+nRMMRays9tjdv8uB9Z3GEZn8Qc98DT2CsDour5wiXenz6c1/ns7/6FS4/+GG+8bV9vvaV&#10;FwickMVmkzOrFb/wN3+Udz0a1K+pA9KAlGYeRmRAaKSgvp7kHIUy5zfPYZBYSKRQHMZT8iojj9t8&#10;/rd/g+HeHo+/5yPMkCwshlQx/ON/9DT//L//CqMBhIFLr+njpre4dtXhox9f4qErG7SaFksdaIUK&#10;Gw265vNJYc2/bz2lYHjn9MWpE/xPWNf+rjZJTes2GCoMdXqlOY5TFPKtTYOu+ZVSGISRCG2BVvXf&#10;VwKpDYYCLXKkKsllTmJSCqlIJUyrkkx6zKTHwcxGBB79zOHeRPI7Xy/5lS9u8cx1zfXdgLu7LnG1&#10;RJQ38LpnOJqWDAcTkmSGVArHaSAsn6JQ5LmusSpukzQt8cMm3W4X23JIooQyy5BC4tgWjm2TxilI&#10;STKdEsyxHVJKTKU52tvHSFkHR0YRyysrbN27y9XHHsNoTXd1lbIsePSxx7h+4wbdhYXaJVbVAZgP&#10;PvggL7/yCmsXLpDEMWVRIAwoav600QYpFVVZYinFZDgkzTNsz2U4HuGGAb7nk2cZaVZvqjzfh1Iz&#10;OTwEy8IPaxG4iuoQ4CzPyGczGu3a4XyMf2o0GjSbTZK4doSHYUij2STNMvIkQc5RKePxmKooToJ8&#10;VzY2iKKIyXhMb3UVLWAynbK8ssLk6AjLtinyHPIcy3XrBkIco8sKadnoqsKxbLI0JT84BNcmiWO2&#10;Xn0dAC/wSJOEdDwhaNT5G6P9Q4SUtdALpEkCxtRhbLZVs137RxRpjlSqbmxYVo1MgdrNnWbEcTxv&#10;otsnqBHP8zi4c4fh1haL584RRzF5nlMUBZubm0RRRLvXQ1iK8XRCpTVxmqDznEpAlCUUuqp553HE&#10;6n2XkLbFwaCPcmwczyVKYsJmgzhNmMymJGmKULIOkgxDNIbBYIDj+1QYGn6IkpIszU6QKZZl0ev1&#10;iKLo5M9C1KFfZVGCFDzxxBWmcUmaphxu75DHMSiJkJKqqp307VaL3Z1dLNs+EetbrRZpmtbN3LzE&#10;dz2EgTzLUHaNZRkfHSGEoNtqkyZJHTCGIIlrdFocRTXaZN4I6a6szFEGdbMrmk45f/Ei46NhHZCq&#10;K6LZjGgywVQVS6srOJ7HZNynzDJa3Q5K1Agdow0Gjdam5qoXJWVa4HkBw/0jugsrTAYjmr1VLKvN&#10;cJiRmYCkbDEeaGbWMttjxe9+83W+/vwmdw7g3gAaS00qpwG2y7jwULbCGEmmQfkWWkJWlSDqjBFp&#10;DEoqjH5rAsYICyEsqnrmDDlfZ731Jt5mgf0DPeJvW7edTkKd1vf/7sP8EZMNQtQ5RXr++eMskcpU&#10;VJWgcl02ZzGDKbRXGrx60+L//n/9DEudh5kNG7SsVTphj2Q2o9kMuX73dbRVMS6GzIqI8+urHA2H&#10;jEYTzp29yDPffp5rjz1Olhdcf/VVBoMBn/qxT3Drxss0/ZQLZxTR+HUunBf87b/9o3zko2fotgy2&#10;ntJrlJTxPpPDLVbaDaRJUfNrHmlT2VAImOQ2hQ1HE8n6RpP/03/8m8z2Q8pZwNabU0zRYXF5EdeD&#10;1AB2wd7oLn7LQ1o20zTCCrw6TJQKUx0LsFZtHDDUeQTVW7eO4yk9IyqMKBCiAjTi1E/5r772NQah&#10;qpoHXimkkShT76cQNVNc6BxPGlwT48mEhuPhiowHLq3xwnPPIrxlsnTK0kqPOJ1RWoYL919if38H&#10;LJfV9Q0GB0dIZdEKO4yORjQaIZWpaLQaGCSD3SFF5WHUOsMkIKHFy3e33nX1sTWnLzgTk2z1sKPT&#10;I3ZapyL4aZ3W91ntR7NHotJ5dlbIS1/82qu88No9ZqlNXloUeU630ybLEryGM2dG2hSZrpENZS3w&#10;tpZWaPUWieOYfDzE9T3CtkOz7dPf2+LimVX6/QP+7Z//MR596CwbK1DlYJkEX0lsIesNh5Eo6SCF&#10;qrlff7hR9vteBD8exxVCoDFoISgRZJUGKcnyiqe/8wLfeu4Nvv61Fzh7/gK2FXLUn9EMW2zevceV&#10;y/fV7mspidKY4WRInCYsLPYoy4KFxTY7d27R9AIWFxZ54tHHePeTT/ALf+tH+XOf+mHOra9y8UIP&#10;JUFXBXE0ptftYlsKpWohyAs72J4PjkNSVBTG5nAA0OTll19GmYJPfOT9OCrl/KpbC0jJDM+pBRaN&#10;jRGiDuQTAnnCbVBUUnE4VUwzmzS3+OY3XkRWgrXFFbLpjDhOKZSgEpKsLIjjmCorENqgs4Q0m3Hu&#10;4jp+M2Dj8oWaj+q0ScZTXHPAz/7MezAIsrwko6S50OVopkhihzt3xhzcHeHYDdJZjGtbKFMymRxx&#10;7tw6f+Vn/iK/8iu/xsX7HmFr+wCESxAEvPL6Mzz62IO02g0+/zufY297wsXzFzh7dp2lxQ5PP/07&#10;/MP/408znU3pNUMcKTFaI2XtpBWYepJPcOK+OZYxpVD1x6Z2PAih6OcpR9MMTI9XX32DaRoTxzNe&#10;vfciCwsXaODz3Hde443X7+G5bW7euUur1aIpE/6z//QXeOrdlyhyQ1HkZGkKRte/qyVrAcHok/Pw&#10;5Dw93jhRiwun9Scrgv/Bf/MW41vMGxd/oOvb1Hz9utlR8xSVqnENUgkMFUIYClNhxBzeJCR5WTIY&#10;TnCCBs89fxNl9fjG02/yha+8zNe++SwvvHqDvf0RhXY4d+lB2kvrTKOcydEQIwRLqysIR7DUcDjc&#10;3aW7uERVGnw/QAhJf/8QEyUUxiCVoqo0ZVnieu7clVo7d+NpjLQsNJyws5VSJHFSi6GiZmw7ts3R&#10;/j7thQW2791DG8NoNKKqSu7dukV3cZF+v0+VZSyurDDu9/HCkGG/z8LSEnEck6bpiQs4j6OaIVlW&#10;GCAIArQxOL7HxYsXsW2bo6MjyqIgGw4Rtk3gzUP8EJTzaypOM4osq4X8LKvbF8bUCJA8x3KcEydx&#10;VVXkWX7yO9X3BtDzqagsTTFxjPJ9lKqdaWEY1o5nYGVlhSiJyeKYoNFgNpnQaDap5k78oNGoRfAs&#10;w3br1/nYBdjtdhGex5kzGywuLpJojeP7uK5dh01KiZSSJE1wPI9Opxbx2+020+mUMAxZWFgiyzKk&#10;sJjNZni+P58gq4Xd44/LsiQeDrE9r54W4C0m7blz5wjabe67do3Dw0OqsiKeTunMj3VRFPR6PYbj&#10;0cm/dYyjEUKcuAOllGRJgphPDVRVheu69YSUUjSbTeK4zjHRWtd5E2F48m8eC8ZlWdBtd1BKcXR4&#10;SKX1iVvc87y6KTEPbpwOhzhzdnsUzShKWTPKq4re0hLKcfCD+vyajkYsr67SbDbrsNeyJAgChsNh&#10;7YofjzFa47o+GxsbFHNHubItptMpZjqls7JCnmYkSUKWZbVbej6JZ9s2S/PzuizLk+m84/yNvCxZ&#10;WVkhTlPW19dpd2psT7vTYRZFlLrk7NmzlCan0JpOt4tAkaQpjbBJXhQIUZ+zru2QFSWzyRQzGqOC&#10;AC/wGY1GxFGCZdv4gV9PL5QprXbIYLCDlDlxdIStSg7279H0W/QPJrSCJgYoCwgMoCtsW1KVddNY&#10;CYNlKxTiJARVzCfMjp3gxXwC4HufXuJ/1J33VAQ/rR+E9cMfmkEo3lrvmbdPkgkwRjDSGeMkI88F&#10;UeJwZ3PKF373W2ysXyKaai5sXOSoP2A2ndDrdXn1uWe4eu0h+sN9NjY2iIZjzp49z97egM17O4SN&#10;Jtvb2xihWd9YQynB9ddeBTS2pXn++W/yX/zn/3uefOoaDz7kYjkwGA7ohCGOBHRO4HnIeWioUi6l&#10;FhRljY6bJLC912eWlvzul75MlJ/nH/83/4wza/czHhxR5gl723e4fv15PvTBJ3n9+ousr/VYandI&#10;sxiBS1WUNerKtpEir4MzhaBGBjLHcIh3OBROGg31E3uOwBSnIvgfVwSX8/uwlu+4G+v54YjztH7G&#10;64JKKTLjIJ2AVgdeu5EwTgMmR0dIx2IyHJJlKY7nMd3cRAX1lNLkaISyLFzLrZvAzJnj87d4OmN9&#10;dZWD/X2kyBgd3eHFl77Ke5988n3tJn8xUPq/PBXBT+tUBD+t0/o+q+uGR94o/WdvlIrXYvi1L9zm&#10;1s0hs8iBWKATUFZIGsMsqigiQZGFUNoIqTAUOH5KlPSJ4xFGFnhhiGtZjEZbzDZf4er9bZTe5uwS&#10;/Dt//TGCKsGaHXKlJ8jGu7R8BTpDalWP2wtVb2SOtdLvcw3OnPwSc+zJsSNp7jRCzAMxAS1ULUAZ&#10;mEUzvvP8c3zhm7+P0Zo8m3D7tRdp2hU62mXBiSjju2TxPUS1w+7+yxwdvszl+ztcvb/Njev/gqsX&#10;Gzx6eZH/3f/63+ID77vMtftD1pYSLqwFrC4oOo0SSUrTswlci8HeAZ1em8lwQODbuJ6LpGA67lPa&#10;GdoyOL7Pc6/d5vab22zv3qbhGz78Q0/Qa8Jyz8MTFVWa4rg2whi0rsWJStbOY4WusQ0SRKUplcPh&#10;IGE4TXnmGy9iSQe0wWQFlS4ZlxHNVgPXc6mKiirXWCh8WyBkxXg6IS0LpkWBZXm8eXubw+09qnKf&#10;T370RyiTKd2Oi29JXrvxIqHb5Mar24TuCtHQRlQhrbBDMkmIZilNv8nO3W0urFzkzvVN7KbPLI+R&#10;VpOg1WB7EBNnATuHERcv3c/GmQXevPs1Xn/503zyE+u861rIDz31BAsNH18KJBWVLhC6rMOCtEaY&#10;7w0uNHPBWRzz76TAGIHrexz2p4R+kzjKcKTiW888zda9Q0xq8+XPfpNvfekZrEpw9cpZ0ugef/9/&#10;9Zf5kXc1eeC+ECmGlMkBK70AW2jc+Zo8niUoZSFkbWExb/sZjsVvgTgd+/wTLllfKm+9ieMjUzsf&#10;j7dbpqY31x/PHV0YjdIOVGo+cVBQVAmWY0jLEcbWGCmYkVFIn1g0iI3PqHQwjsdXn0sZm4AvPVuw&#10;N2vwf/uvv8A3n4/Y73dBXqOzcI3ZfsaoH6OJyPq38PwMqxyRjrYopyNW1i4wHGeEjRbDgxGFUXhu&#10;k8KA22wCCtuyqXQ1x3LUImOSxjW2A1WjkYqCKsso8wI55xjPplMMEE+nZEmCM2dV+0FAFMf4QUCa&#10;xATtFkJK2p0OURzXQXvA0c2b9M6f4+joqMaBzIMl4zhGWRaOZSG0wXddhBTEwyFlUdT/36Oj2vkd&#10;+KS6wvU8siRlNhgQZxndThfXdYmiGGXb9BYWiKMIx6ubace4k7BRBxlOJpMaB+LX+JEkqYOAbcd+&#10;K/AxTfE6HZrN5olT+Kjfp8xzwk6bdC6EajgJvXQ8r3a1lyWW49QhlXNn+TGiJtndJZqLycOjI/bv&#10;3kUoiyxNKfKCchbRW1kiiiLSwQC/2STPaqc8RpDsHZAZwWg0IhuMyDHY87DQPM9JkoTpYEBeVaRp&#10;SpqmUOQ1DiSvGwNGG8o0ZRpFHB0dIaWkv7vL4tIy0d27JLbF4vIS4/GYrMgp0xRl21RGU+kKg6Es&#10;6t9TzoOa19bX2dvbpdK6dkfHMclkAkoxHo8p+n28TqfGygyOyIUgHo0o0oxOp8tsOkXHCe1uF2MM&#10;UZJQZVmNWJmfK8cNiDzPkZaF69bHdzadMRlPyNIU3/NxXJcsy5hNp7Wj3LaJZjOmkwm+5zHc2yeO&#10;E1qtNtPJlJX1daLhEIRCVxXTyYQkilDKwlQay/exlUWa1NMTpCmVEHRabaLZDCUleZaRpOlcTHdP&#10;WPRFUWCSBC0ls9mMoijY3d1BSsmFCxfI85zp7i5RlhHNNHqUMp1kxFGO6zawlEOWpRRpQjkbgy0J&#10;Q4syj/EWQuJ8QhINcUMb4xaU+Yhc5EjPIhUFKTbtpXPEZZM8Djmchdy8MeHWTsErN4dMsoCtIwu3&#10;rTjUkPuSQQbGE0gp0LJCUGIBJi+Qyq3vh2UtXhgEpSmwpHrb5IyYP9/EO8VA85Y4+M63eY7L6fPv&#10;tL6f9x/CvMMB/keJ4Cfiopi/l4bX93co7SZYDb7+zD6jkcPrr4wZ7hoG90a0VIN4nLDQa7Kz/SaP&#10;f/DdjKIR0nXYPTikJdsc7o3xAr/OxHEc/MAjmk1Y6C1y/YVv8uM//i4mg+d58ok2P/qxS/zMTz9M&#10;NNlkrdembVU0VE7Xloz297CModNq0z8aIB2bQklS6dJPoJ8IBjN47rWMwVHAM0/PuPmy5tbrObJc&#10;YPvWEfff9zjDoxnPP38TI1v8f/6/n8FvLHL2ygazRCAcGydwEI6NLaAsHSzlUqGoygKlJAiN1hVS&#10;KhDHhhVDbWMq53caPb+P2Kcn4R9LBJ+bdLRAHGdqGU4CS9NpjGdJAiuhJQ2WiHFlQeB4zKIRpRoS&#10;tFx2dq/T7vaQfoujO2NaG4+SxDbRBCzZoowTtNb4oU0yPkQGmsn+XSy3Tae7xs7OERv3P0x/mjMT&#10;DaaVwLhNtHToLofdGfpgSYjt06N2Wqci+Gmd1vdJ/epXvrofrp7h+uaEl94Y8u2nX8UJFgnDZUI7&#10;RFoO0THLM4twggDbCWtOa57TajdIs0m9wRI2OskoK3Adh2bLwvIM6XSPf+tv/BU++aNP0fZgpWvT&#10;DQOKfESv2UJSBwIq6aKEjUFitKi775IfACf4W16MdwqK5uR/NVBpQyUEWtShNA3fJcoNH/nkT7O3&#10;O+TatceQxkJhETguO/fucvbsBssry7z/A+/lfR/6IJ/41I/x4Y9/lPvvv4+//tf/Mj/+iffysQ+9&#10;m5UFn5WVgLWlkPPnlggcB6u2fxMEPnmaEUUzVtfWmIwG+L6LUvX4dWWg1IbcglJajDOPnf2YleX7&#10;+NKXvsRSp8XD91/gkaur6Dym5Vv4jk0Wz7A8DykckIJS1JtROecLCyFBKsalYqefEbRb/Oovf4W1&#10;5TM40ub2aze4fPkyR8kM1wtI8wLHdlnsLSE1UKZ0e01myRQncJGhy7Vr1xj2J9x+7QYP39/jEx9+&#10;EmFiup2ASTmjMBqvsURRtvjq115lfCRAe+RpSjQZc/niefZ3NvmhD7yXV19+kfX1dQpLsL1/QKu1&#10;yr2tTa4+/BC7u7usry1SZjN2t+5y/myPteUG/+V//gt87CNPEY0jOk2Xk6ghIbDnGAch6mBMOR+d&#10;P/aqaWMQonbpSanmrFMYpQnNhR5JCu3OWR5//HFefvVVOks9nvna1whsj72tXa5cusJP/dRP8ZM/&#10;9ee4cn+Ddz2wQSOw8GxBEPgoLKSy5k5Aief689PSfPeu6R2s8lMR/E9ZfdfhKHV1wtHXWqNNfZ1V&#10;VYU5xjQYARKMqUjzFGUJZtEEIwUlFUejIZ7fIqsERaW4tzMhSS3+u3/8z/nKN17jy1/9Dp//zd/G&#10;9jr4jUWy0iIMF2l3O4yTCKqKZi9AWoJkOMB2PQLfJwwa7B8MEEIRJxFGg3IcqlLjhwFxHNNudSiK&#10;giSJ64BB26qZ5cLUvOesoJyLta7vE4YNqqoijWuH+MLCQj1pQu0UxxiUUuRHRziNBpWuaDQaDHd3&#10;WV5fZzQa1cGagAiCE1xHFkV0ej201iSTCc1OByklqysrNaO5f0h7eZnO0mItoBa1GN/tdtHGkMYx&#10;VV7Q6nbJZjPyvGaoCstG5znLq6skSUJZvZXfUM4533EUQZ7TaLfx3NodbYqidnPv7tJYWKgbAceO&#10;4+kUbQxlHGN5HrosT1zVYRieOObdMMSSkqIo6uDJ42bCXBDP05RGs4nVaJCnKbbjYNsWhdYnzumy&#10;LLA8D6iPh1ZvuW7TKKLV6WA3GiwvLzPu9/G7PaSsH9xaa7I4ptlqkacp3cVF8jxncXERYduMB4P6&#10;3AWqOCHsdE7Yz0eDAV4YEs9iuhsbhM1GHVo5F/qb869ljlDxPI88yxC2TavVoigKovkxrebiu3nb&#10;eSSEwLjuPMwtQ3hezSkHdFkSxTGO69bZ1ZbF4f4+jutiuy5+o0GWZSecboBut3vSvLh06RK7OzsA&#10;tNptxuMx0/GY5ZUVqqrC932kUmRpytLycs0oTRKuPPggSZLg+z797W38Toc8zYjHYy5duUJeFHMH&#10;dh1yOu33aXY6BGGIOz/uuqooigLP85hNJnhBwNLS0knTBcBxHNpzZn81D+rM4xl5UXBweEg0nbJ8&#10;ZoONjQ0Ob72J1evhBAHKsggbDYb7+1i+i+f7NDptZoMBWZrQ6XRJ0hq/ct9993G4s4N0bdwwpKw0&#10;ZWWQro1lOSfXjx8GKKkpqgxTRliq5PYbL/Ptbz/NU+96kq999Ytcve8i0hiE1oyH+zRDFxcJVUUy&#10;i7FlHaKe5zl6vp7KywzLthDfdeP8HhH8X7ZuO33+ndYPxO7ju5YP4pjfYU5EcCEE5m2mDADTCJhl&#10;htFY8xuf/Sp7ezO2741puF0aXhNbKDzPI81maJMT5TFGGtq9ulnbv7eP74csrS6TpTlRnOK6Lo5j&#10;0+/3gQzfN4Q+/IN/8At85CMPo6ua/e3Ygkl8hGtbWFJiWxaWVePPhKWwHZdJnJBVgsmsYDgpsWyb&#10;r3ztJb785a9y48YW+3szPLeNxK6nXCZHKJmzvNzm9u2XiZMBzYZke+cW73vPNeKowHMU02lM6NoU&#10;aY5rK4qqoMhSHMfCGEOeFUhpnUye1C+srptuxsypS+JUBP9ji+Bvd4K/5YjT1H+ss68kRuTklFTC&#10;RtgNMi25u5vw+Psf5rc/9zzxLCIrLSy3iXTaGG1RpjlSSpphg0JnNAIPx1UkRcbK2hKVlDTDBZK4&#10;oJhPPYXNgEqnWHZMO9Tsbb7Ce5+4/109R/xvx+mEruUWp0futH4Q6nSG5bR+oOt1wyPj8CI3dxSf&#10;/coO08zHWGeBkCrJIE/wUCSmICtyKC3KPEAYpxbGdE5Z5nR6Lo7jMBzk5I6m5RnSwSaj6XXObgjO&#10;nYX7z5acWYBQlDhVQUNkKGGQugQkjvaplMIcM5Fl7WoUvLVI+34V4yqOg5qOx2trwUrMMSnGmNrR&#10;hJ6jDTSWsCiqkocurBIs2zh/9SnOn7vM7CeeIrR9GkqQDKfEyRTLno/Bm5ICjdPwSFNB2KiwbYWj&#10;QZQax6pwLYEyOZajUQKwodAJpQK74zLMZ2ivgVEuUisKA7os8Bs217fu0FpvMkwLzl3aIEtt0mqM&#10;ER7XHr1AtwOB8BmP+zSUg2f5kINWBUUpwFFIBEZm2EiqqiCbxHhuB5WP0bbPQw9sMD3KuLW1ydkL&#10;55lEMzqtJoaCbqdLlpbs7ezRtFweunyRL3359+is9eh014gTQ15Izp47x/6VSwTNCmEBZe1EFBQs&#10;+AFKSM73uvzER36Yf/C1/zftxfN4TY9za20Oj+5QOjGv3n6NhbDFzsEBwXLAmY02zc4Qv60Z9O9g&#10;qYTlpTPsbY0R6i5/6Sd/gnPr5/CtKU5pOL/sM+wndDo+qPkZYPguZEX9vtL1iLcl7NoJi0TI+ty3&#10;lMG1XKoSVtogqwHthR5/82cfYmFhiXT2BBfPnudgZ5eNlWWuXGlQyZJu18IjwqJAmWK+2amQc2+K&#10;YI7BkLwtEAkwxzgW9bbN0um98l/rov+773OifNsXWO9wLgI4UlFVBmPqtfeJc0bk2K6NoWASTbAc&#10;SVLGCFuilEUSuBROB4ND7C5SGbizB9MU/ukv3eGwP+S1W00WL7yHSNyGYIj2l7BsD99UnDvf4eWX&#10;XubKlStE4wlHe3tcPLtB1VysOcOVoOF1SJx60yukrJ3dpkYYTI7GkOcM9bi+x+sK5TjYysF3LbSp&#10;Awi9IKDRaJDnOZPDQ1KpaLTbuL5PNp1ysLdH0GicIEUsy6oFv1aLZrtNp1OHJeI4TCYTMIY4jtFV&#10;xWOPP06/36csSzZW19jZ2aHRaNDqdPFsh8FgwJtHoxq34bjkSYqyLBp+QCQS0nmwZDyZYts2Ydik&#10;1+sROC6u7TCbzYiykksPPMCrL73E+tmzjKcTDjc3wfNotVpzwRgyIeZCbY3zwLbngY0CtKGqSvJZ&#10;hLvQw1QVru8Tx/PGge8TT+tQSqiDdOM4Jun3yYMQpdRceHDqDaTWoA2dThfPcSmlovR80jipRYZ5&#10;WHNVlOi0wG16SCRFVuDaLr7nY9sWyXhClqR1uKSyQbgIU28q+/0jGo0GtuOihERYdv3vlRXRdDYX&#10;sCW+X7vi1y9fYntzsw70nE5ZWlvDGEP/9l0Sz+XM8hIHBwcgBH4YEqdJ7biOIuIkqUOE52iTNE3J&#10;q5JqOiXJM4QQ9NodPM8jSWrHVzyZsr6xwc69ewjLotVqMZtOQRvuv/rAiUO6dGocTHdhgeG9e7iL&#10;i0RRVAeqAq1W6+SanY7H+GHIc888Q2MuiudFysrqEt1ulxs3bmCM4fz58+wfHHDtkYdJ05TdzXt0&#10;lxbRZc7ozm1Ut0tntUaZMJvx+A/9ENevXydJEs6dO8e927fprK8TD4dIBGqOk/Mcl2YQohA0/JBo&#10;OCaZzijz4gQb4tr1pEOWZUgpWVxamjvaayxNp9Wu3ftRzFa8SWPlQh0QO4tptdu4llc3tytDs+UQ&#10;pTGNhRDfsXEcizTXFNGYm3deQYYSywtJ03qdVwkLV/jkiUZXBsd1idIMRwaE7Qs4XsVRNsKSFngd&#10;/pP/52+jrJyNpwT5RPPAOUUx6hJbHqtN8LSh1QvIypg8HdJutiiKWc2Nb7cxOgZZNwcsORf3qqrO&#10;I3m70nd8Q/0uHMRpndYPRt9c/MG9nOPz3Rjk/J4PVf1Xug5UtmyLxU6DWQxJmpPnJUUlCf0Ww8EB&#10;QcsjjqcIEdHwXaRlU0jBjdfu4PsNFpvr6Erz4nOvYtmwuLpM2KxI4ynNxiH339fiP/z3/xyuNeLK&#10;BajyCFsaPGFjypIFXd8zTFmhhUNpFJVsgWvYT3Iyu0lcKdQKfP3pTcrS8NVv9gncq2zeeZFO0xA6&#10;GiFH+J6is9ZElCFp6lCm58nSIS/8fptP/9ozZNM3EWLGT/3ENbQIKEpY7jkcFSWYHD/0KDEkyYxm&#10;sEBViRPapRACIe2TgG8AcXyfOa3/8efs3CxUzm/SShmkLupGgzEgLNAWlhLoUiEUuMLG0jm2HEEV&#10;8sR5G9NOec9DOWW5yneeP2S0mRL0riFkQOg3sSwLaaAq+kQUWFWGkRVFkWJMiS5dlCqQbkEqMmZp&#10;AmWK39zg9XsjRvubXLhwm0988NL+paXWT1wvyttXbevl0yN4Wt/vdeoEP60f6NqvuPb0q3f+xqs7&#10;Q5559gbDYQKVjcIhHU1xhcL3A6K8wA+bpHGCETZSOFRFAWVCaTLi0TazOKbRWCCZzUjjhKXuAg88&#10;fI7L53s8eP8aH3jPOVoBOEbgyhJfaixpajQEApBoIRDU42XmLSDxWw6G71MRXH+Xligw73w/dwcj&#10;60DESgDU4VmFAek42HZIt1M7rFcXBaaAwHG5cn+TdrtJtyNRnoW0bCxXIISN40osBY4CWwkcS2GJ&#10;OihKibfE+OlsSjNsI1DM4hjfCzFGoJQkSXJsx0Jr8LrNmgfvWNy6dcCbt0fcvHmTo70dfuQD76FK&#10;YnpNm27o49jOW80Ly0IbQaXmCBCdY4tjV7Qkwmaa2WTS4wuf/za6cGmGLURe0e12ub11l+5Cj1tv&#10;3qW/tcPl+x7EUzZbd96g0QhYXF0iylPGecxjjz3AvTs7PPulL+PYEX/z596PZwnC0MV3PKRrUWmb&#10;oxFI6fCNb77BNKqZyWuryxzs7WMJgWvZROMpcRyzuL5Iiea111+jqEq8oBYn3rz1BuPREKo9/sbP&#10;/QU++P77aXoWRRLhuQ5UDo4jQFTfc/6Kt/2HOP5ojiGZu8CP3bzKVsQFeD5YdkC7I1hY3OCxxy6w&#10;vnqBK5e7nD97lnNnejQakqKSaDRlfISjwFLH15JFzaARHIdg1j/X289W+ZZL//hzp2LAv9aF//eK&#10;4nOnltb1pMB843qi1wiQUmBMnWqPMHPBi/k5BJ7nUemSMAixLZtJNsVyPdLMUGExmpbMIsVv/vZ3&#10;eOP2mF/59d/h5vMv4nVXmWYWlmXR6nWwLItZFJMmOUmcUeQV0+mU6XhCGHr0D/Y5PDzAdz2m4wlH&#10;RyOSrCAZDuu8iCQhL0pczyNotkjznKDRrIMCsxrbYOZicFHmeJ5HWdV4lLIsMUohlaIs68ZAu9ej&#10;0pruHFeRJEktKE8mIASzwYCwVbOf5ZzZbHseVVVx8dIldnZ26N++Da7L/vY2SMlsNDrZvAZBQDIc&#10;YoqChZUVJpMJyWSCFoJsOsWbi+/JZFILhZMp0yhisr/P+N4mhVKcOXeBG88/D1Iibbvmcfv1FIbj&#10;1Nzz41DFPE1rLMucE27bNvHc1ZvnOXlRUGmN7Ti1e7eq0GVJo9kkSxI6vR6jyZggCAAojCHwfIIg&#10;wLIsyrIOaSyyDGMgGQ6ZJQlFWZJHEcYYKlOjQ47Z6Mq258zsnHw6pSgL4iQhy2oXtOO69c+W5ywu&#10;LjMej+l2u0ynszm/vXZHLy4uMhrVDYVkOqWcO907nfq8Ojg8pNvr4fs+lTFM+n3iNKWzvEIYhuzt&#10;7VHFMc1ej4WFBUZv3oY5czwMQ6BGknjz41sWBZ25y7ocjUjL6mQSx3VdbMchz3OyJEEqRavVqh34&#10;uhaL9994AxUEjA8PcIMArTV5UeD4PouLi7iue8IDH29uEo3HeO02q6urjI6OyMsShCCdjmvRPAgY&#10;b27WF61SzCYTDnZ2GE+nGK1JpxOiNGXpzBmiKGJhaZHh4SErZy+wtbVVM8wPD3EaDeLxmKQocIOA&#10;YN5EKMuSKIpw7RrRkiZ1UGs5R/Ucs8k9z0Mphe04J3x0x3GoqhKt9cm5aFmK0fY2neUzdfMontFe&#10;WmI0HlKkMUaAZUnGwyNsz8b3XHbu3qVIE+wwROcZ3YUF8lLUvRkBlu2hlEVV1SG+tm2jdS1QW7Yg&#10;icdM9zeJ+7tIz2awv8V4eMCdzV1+49d+GctYBJZhdaGHpStavmTr7puEno3rKIaDAZZV896Hw2F9&#10;jRTUzlGYH381v5eKk9H6txgob5ku5l3r0wfgaX3fS+B/aE/nbeuNExzKsflonhVRWi6VkAyn8Lnf&#10;fZrd3YiDO0NCt8fOvU0unz1XB/XOBtzbvsf+/g7LZzeQliKKYjp2EyEEH/rwh3jjjetMoxnbW2/S&#10;63VIkyHdrs9f+sn38MD99VTwdHJEp90Eamyg0gZhDNKxSbMUqRTGUkySiMBvMC1KXn9jh/7I4dc/&#10;/Xl2dyd86yvfxvU7+H4TJSwsqWg0fNAVW1t32dncYnf3iDIv2NhY4zvPfAPLyQl8ya1br/LKy2/Q&#10;6bZYWuxQFRW2pTk6OqDX7GAoSaKIwGueNLCPX8r65awn8473dnXo/Gn9q5Y5dtSb4ymeeY6SUPU+&#10;5fg2LdN6zYPBCBtlN9FOAwIbO1jmypWHuHGzz2Avxg7XyDJFntfrIUsqjMixFEhVUcxGYNXZM2lU&#10;r5sqaTBCYJIZSI3r20zHO+jZAY7KaHmK+88v/Kxvyb/fhVM3+GmdiuCndVp/Wutl+NjtiN/751+6&#10;x86wyeGWh1ut4ao2cqopxglYEi/wycsYZEmeRDh+gOXYlHmMUILl5QX8RhMpPITRBELRdjJ8Nrn5&#10;wqf5h/+bv8bVMx6XlzysKqFl5QQqwzEgtUJUNuCDcdFYtcgjjqVjPeesyR8IEfwtbi9zRy5IUz/W&#10;hQGFwMKgtMYSGkeAT0lXSXpuRVPaqCLFFRJfVSx1JFWc4FIiihKlDY4oCC1BKCsCUeALjS8KPFFh&#10;YbB0hagkEhuERYEEz2VUJGTKZlhaGNfl7qFkkkE/UghXME4FiZDc3itRnmI08BDa49nvPEcRjfn7&#10;/+FPs9wLaLmKyXiANScWl1UFSlEhqGQdiakoUUKgNFAajGsjHYfKFXzz68+hyxZBo8lw/5Asz1jd&#10;WGUaTbl032Xuf+hRbrx2kyrN2Vht0miEbO7scPbyJVYvXgJcxqMRQaNNOzR86uOPEjQdKi1IiwRL&#10;OpgC8ijj3AUbLQzhYsadnRdJ9D5ht4mWNpZoc3QAl688QRbDnRu3uf9Bi15T4DsjlN7lwlmX//Q/&#10;+dv8tZ95Dx9+3wK+GuNWBZYpEWWOazWQcwu4POH6HAvMb6ePynlLZB50KOqzo6yqOvTNsjBlQsPN&#10;MRxgy5hOI6NnwGeCJ0tsERPaJaJKyIsRDU/gOwpPBUjtgHEAey5+qxPh/a1N0vxNmLf9TKcawJ8G&#10;Ubys74ToeQPDmDkm6tjEpefHSTM/z/RcyLPQFSRWxUxU5JbFUQl9LbmxU6Abi0S4vHJX8jtfGfL5&#10;rx3yS59+hZfeSNHqIuHKo3QWr7K3PyTTFu2FNZI4r5ucC22aTYd226XMUlrNDgu9M0QzG2kv0F28&#10;CHYTK2jRXuxx5uIlVtY3MFJRlBqtTY3zKAqUpaiqEpTCmYcRKqWwbYeiKCnKst6EFAUGCIMAz/PI&#10;sox4MkEXBcXc/XssiAbNJmfPnaPV69FqNti+c4cKWF1f5/HHrzKZJCRz9/CZy5eZTCasbWxgWRbt&#10;dofRm2/SWlqi3WqTlyXtXq92/hrI5j+LF4YoIfGtOkix1+5gOw4LvR7SdQh6PaRSPPjQee7c3qa9&#10;tARAHMd1CKUQteg6d44ppdDGoGS9aS7LkkajQZqmSClrITpJsFwHy7LwPK92GkcRYatFVhSsrKww&#10;evNN7LCB6zgkkwlCKdJ5KKIxhiAIaLZarK6s4DebhH5Ap9XG9XyyLMdxLFzHoSwK0rlAHgQBrusg&#10;LIuwEbK8vMzy8grT2azGupQVeZqzvLrMcG+fVrfLbBbNf0ZBNpvR7HTqJoTrUs5mBN0u7Xab3c1N&#10;NGBbNhvr62xvbaGkxHJcHnnkETa3t2m1W1y4eJHhnAHfaDYobZuiKLDmzYIa3VKeYFwEgiLPMVWF&#10;rjTNdptGGDKdC/CT/oBOp8Py8gp5ljEbjbGkIvB8et0uzd4Cgecznk44c/Zs7Qo3hmw2Q9k2o8mY&#10;bq/L6toqKQbleSwt1W71lfX1k+ZGaTRS1cgAr93G9jwcxyEMQ9I5GiaaTHjyA+8nCALu3rqF7boI&#10;JZGWRRpnOE49VbB+/jxHR0dUSYK0HTzXxbIsJpNJHRI5z5vI0uzk+6Mk/rxZIKUkCAKKogBRN3ni&#10;OCaKIhqNEGNM3SQpavat9Lz5JEVMe6mH7zmkyRQhYHGpRzSLqMqSfBITpxnKdpGOizGSRqtDVUFV&#10;tqhSiRAhrbCHLT3KrMKRgk4joEjHSFHiuBopFdJr0Fm9zMb5xziaOCj3LItLT3A4cJlGXXaHIfsT&#10;izcPS/wFh+ZGl8rxMcrFDX3G6RBjNI0gQAGy8rGUjSnNnCkrTvBQJ2I3YGQtildzHrIWdd7CaSz0&#10;af2gSOHm7VO14p3NHzEPepSi3ovIuRUj0yV5qclKi1dvbBM2V0gLhytnL9LxHM4sdREUtDsOC+0W&#10;QauBVA7TccqFjcssNTv0D/tMoxGep3n/Bx9iaVVw7oLh//AP/hbvefcCT1xrE9jgyRzPBk9pZrMh&#10;ylR4XhOhPEZJRiIdKi/kqFKMMo9+BoVQvLnT5tvP7fJLv/hlJhNBnFqcX7vIzRdf5MKlRRa6Hm/c&#10;eJHJ9IhzZ87T6axytF9x9uwVHn/8vTTbPR5+9BrPfucGndYVjg4tfu9zr3F2/TG29wdcvr9Fq9Uh&#10;KQ2VjgmCgFLn9cpdqPnurnjHdK8QEmHsU5zSH3f/fJynJUqgAFFhhJ7vk+brYTFXy7WFERJLWLhY&#10;hLbGIaXlZlxaChnsHBJ6LrPxEbqYkqcTpK1RVk6WzVA2aG2oCkmRGhpBj7TISdMZWkT4vqKSGpPn&#10;VJnEZA0euPpB9vdTdg6nXLz/ApXivSOJE0u2enAalnlapyL4aZ3Wn7Z6Ye/wM7f3yuVf/PUvEOsA&#10;z1kiiWpWZT6LqdKMoBGglCIr8zpcC4kUDnlhULaNEmDZgsHBFvl0SqvX5ejgkNnmLe67eoa/++/9&#10;PE89JnFtD9+Bqsho2x6YFAeJPE7ZFgqMwMh6/Alh3oGN+EERwd8qM/+NjoOXAK3fYvLNg+0QdTji&#10;LI3mx0FTFDUv1VQa11aI+aK1KApsP8B2LJSU2EqhRe12EvOAFol6K/JQSipdkmQplm0znI5RrsvR&#10;MGK/n/ONr73AwZ7gG994gS/83tO8+uodbtzZ5MKVy4xiQVUqvvXN5wjDkGh0yI984IP09+6ysdIl&#10;dC0820GXZc2r1YbKCKq5I1lR1AtsbagqQ+X49Gc52rMQZpm7t8e88vJrrHYX6XQ6bO5us7K2ygsv&#10;vczdrz/NxpWHWF1cYnK0w+3btzl36SK7g0NefP1VnnjySS6cW+b3n36WaHSXn/zkBwl8aPsCLWqh&#10;pSwhzRS5luz3S973w0/xnWdf5eDwkNDvYUoLXzW5dvUJ7t27R7vT4MzZFcJuxq1bt5jFMWEYsrm5&#10;yV/7Nz7K6rKPZ0GR9un4DSSGIstxnSZGA1J/z7n79j8fi9/HXOdj1VnPxTFhWWghsCVUsgQBrnSh&#10;qB2jYn7dnIx7K4VruWBKMAZrPl3x3dZvg/kjtkunIvi/zjJ/BPJJv+04CSHmArc4EcGP7yEnEyXo&#10;+X2kPp9KaYiK2kGlUdgqYPdwhBe2+OIX3+CrX3uZz/7Wl9naGWDZTUbThI0zlxiNJ/zQhx7F7qyC&#10;EETRjGg6QecZ2lS4rsPWyy/TWlxlMo442B/QbHQxQnB4eIgQhsn+LlE8pZgzmeM4RswdoEVZO8KP&#10;HcpQOzaPedZKKdI0Rc2dnd5cyBPUznbXdXE8j97iIlpryrI8YVAry2IwGDCZTPBch/FohOf7jMdj&#10;8lxzePMmmRBE4zGDwQDHdekfHHD+wgVGwxHC92m329y5fbt2Y8cxo+EQx3WRStZ4hblDWlfV/4+9&#10;Pw/SLUnP+7BfZp7125fab92t9+meme5ZgBksgxmABCFIIkQZoihoCUoOKUKhkEVTISpkK+wIO2xL&#10;DkumHCHTosWQKCkEQtwsQlhJzACYBbMPppfp/e5Lrd/+nf1kpv/IU9W3GwNgSAAkgKk34kbdqvt9&#10;davOyXNO5pPP+3soigKjDUmSkCQJ6XpNtl7T6XZ57aW32L12jfl8Tq/XI2+CCYUQzrGcZdSNCK61&#10;xlPOiXsmfheFE0HLssQKgfLeEcmFEFTGsLW1xfzoiO5wyLIo8H2fPM+5/vjjtFotrLUuELERwtM0&#10;ZTqZsFouWR8ds0hT6rqmynPitttkSNOUMAzPmenGarL1miLPWC4WTA4P8ZoQSGMMZVnR6XRYTueO&#10;5Z1mdLtdqqqkynO6gwFZUbhjcMb9fviQ7cuX3Xi1lsODA/b29sjznCiKuP3661x5/HFWqxW3X3oJ&#10;LeX5uVKe5xztDevc9x22xFp7znx3/3+FzvN3bZQAKM9j8eABq8LhUjrtNp1Oh/V6zenREYvFgiRN&#10;McmKWZI49/nJCdv7+y7jIfDPueMAWZo2mJUlfhiSpqnD1WjnCD87h6v5nHan44I2T09JioLx1hY3&#10;XnuNyYMHPP7cc6xWK4SU1HXNCx94lhvfeJEnnnuO+XyOMQa/1aJMs/PrJ8sypBD4vk8rjt04ar6u&#10;jW7C28T5xsny9JSqKFBBwHq1oq5rosj9zFXqglw9zwXSnpxM6Pf7FGXJfD5HKneuirJgc3MTz1Mu&#10;sDPw2N/fJ26560xKN76NiTC1xQ8C4jg+70ZQEsIwIAgkabomSZeUZUmVrknXaybzhdsgqko83ycK&#10;fQ7u3uLw8D4P7r3Bl7/4q/zJT34fi9mayCtZrY9ptTwUhk4UO6OBsXiyzXkey3vFv0eeh7wroPqd&#10;+/CFCH5Rf1xE8Hfj+L79pvujW0PGGvBCaqWYrgQ//8tf4Og45/arD6hSS7lOmRwcumeV5zbZROBh&#10;pCJud0mSjHyxZmtri6//5lf5gU98jK//5peI25I4tvzUn/sgo2GfMitYLxZ0Wz6xHwKaOIwJ/QBq&#10;0JWmlgKrFLVSnM4y0kyT5B6/8aVbfOFL3+SX/8GvsbF5Gd+L2BjvkiwdvqmsUso8Z29vlyiKePjg&#10;kOUi5er+MxwdHXF0fMjrr7+CJaXbjrl18ybz6YSrVy/zrVde5M69F3nhhQ+ha0uvrcjSGaEfIIVA&#10;oVz3Mrh11qPdnuLMcHIx9n5Pc+NzHcDgbFRnndQKIdT5MT/DAaLcGrpGoIVkVRV0uyM8H6y6xM6l&#10;K3zhy2+igh7WayOk32Rp1OgiRZc5o/EGQgoXTl4bZ0RShlprojhCA3axBqVoxR73777B5PQWg04b&#10;X9jHrl7q/ARV/Xc2lbwIyryoCxH8oi7qD0O9Cddfyvnbb3v8pV98sX7/zZMWX/7cXWzSp10PSI9S&#10;eqpNVVq8oE1hLMLzyLOSVtgmK1KCQDjnjrIgLcliTX84xvcVkaxR5V2evK74pz/5GPu9BU/ujJD5&#10;nFEoCXRKx5Nk6yVxGCFlC0SA1QGgsJJmsWLfwwH/oy2Cn4nd9tFF1ZnIbUWDOGhQMCgE2pHRrXNv&#10;d72AyFiiICIOfRA1tSnwVI21FVHoY3VJGIR4QF2VKMCWGZ61BBhCIfCFj8LDE84NlWlYFCU27PD2&#10;g5LK7/P5ryz45itrfuVX7/GVb5zw83//Re4elty4v+arL73JL/7Cl/nGV29TJB5PXH4/P/Pf/k22&#10;Bz1+6s9+gmv7I3wPlstjPAGhL9F1gVQhlRSUwvkkFFWzCSIclkV5LIqclJCTk4o3X5uQZQWx71PV&#10;FZtbm7z04os8/uRTfPgTPwK1hEqzWjzkqaeeRIYeSVmzsppPfuoFpIAvfeFLzA4f8rEPP0/QWtPt&#10;+kib0VGKti/oRobRQLGxFaDNCT/9t/4qV65v89Ybb/CR5z9OnSreevUeT15/gtde/zrJ+jVW81fY&#10;HpZ45iH/8V/6V/kP/8K/SD829KKCQWwZBm18I/AxGG0wUuAFgTvxVjTnWDaOG9GMikexKO+kwAoh&#10;kMKipMATFmFShFxBkWG1IPY69HWbUITUeUHbj1FWIbQkCFpYbUnThFbYAhE61r4QWCGbvtdH/6hm&#10;VKpH/g5W2vNWxIv6xyuEW/uO8G0ax4sQzXJLWDeKhHZ3FQnagJCCWkBuFLXyKIxHLnwmMuTePMJE&#10;EfcXPveX8KVv+XzlW/DX/9Zv8rXXM6bLHhuXX6Azepyj4wSh2izTirdvHHH12g5ZsuT0zVsov8ew&#10;v0tVeGxuXGaaWCwBeZrTG++gLayrDC8KqJTlyRfej/IV6zRhtZhT1RW1NfihT1HmdLptAuVjjaEq&#10;S7ewFB5FllOVFWEQUluHsThzTEdhiJSS+XxOfnwMYch6vT7HOijfZ3Nzk0q7Lop0vaZKU8KGLd5q&#10;tfA7LlxzY2uLsgno297a5uYbb9Dt989DD6vpFC+K0XWNyTIQwvHGjUWXFaaqKdIMq7Vz9mbZeVDm&#10;eDx2i6gkI6tr4kaEN9acYzlGoxFJg3AB0HWNko5rXhbF+TPDiYlOKFdSUmQZRhvKosBrgiAXiwWe&#10;7xZ0/V6PxXx+7vIty9IxuHEM616vR11V9AcDVBA6sVtKuv0+CEtZlqTLJVYISu3CxiSSVrtDFMcM&#10;hg5bkq4TPKWcG7jI8YMWpdZoLfD8gKrWmKpAJwk0v5MUAqM1ge/TH40atErBYDAgCEOm06lj0Xoe&#10;25cucXR8QlVV7F67RtxqsVgsCKOID3zgOaazOcZaJ3Q3nTNSuuC0LE1Jp1OMlAjPYzAYEMfxefAk&#10;1nLp+nUXVlrXbG64wNNsNmO4vU2313NOfAydTocsyyhXK2zgk6Qp6WrFpcuXmc1mLswzDDDW8uGP&#10;fITJZEoURQwGA9bzGb3BgF6v575HVbG3t8fBwQHPf+QjVLVj31978gnifp87b72FlZKwEaxvvX2b&#10;973wPG+89ioWSxSFrCendAYDrDUYo6mqEms1WtdIAev1Ek8KtjY3KI1xuJQsI4giWq2W62awlvos&#10;QDUM0bp2AaGeR7fbJSsy0ixF5ys0Ncliik6WGKnwPY8syTGVptPuUVWGqgJPhaxXKVWuGQ630bWk&#10;1iUIS+S7uU22XqKLFCXAmhJdFUgEnhcShW2G4302t64TBAM81SE/yckTwc72Y8yOcq4++SFktMPx&#10;UvD/+4Wv8bWX77H7+AfpbfWZLCMeTqHd73PnRNPu9cmtoKgNIpQgXbu8kgIrmuebsG7D8ExssQLZ&#10;GMX/WOSyX9SF+P1tvm4aG4Q93/ix52sVAUirsXWNJ931UArJ5778CrkJWCSW65eus7u1Qcfz2NnZ&#10;RJucNE04nEyYzRZsjXYZ9vq8+s2v8+STV5iub1LbBzw4/iL/6X/27/Cv/xsfR9iKYVvSDWDUCYlV&#10;iNWa9SojijpoI0mlRx74TPFYS8Vawiu34HDm8zf/9pf4jc+9xeTAMjko2Oxf4eDWMYOwjVdW3Hzj&#10;DcpqxXDQw5Yhynbx7YBhb5NON2ZjY4AKp1y53qY78PjK5z/D/pUX2Bxf5bXXHjA9sRyfPKCqK157&#10;7VU+8tGniSOfsioIPR/ZGLYQBkSNFQYrDAiFJXgXzvOi/tFFcLd+rlznI6JxgSu3ydCM20pIjFBI&#10;EaLw8XVJG0toLR2lyKZrxh3F5T3JN7/26wxGFbPFLfw4I8smyLaHNRKET7u1SZlIipXGbyva7QhP&#10;Ssr5Es/4dEUbk0UM25sc3DpFsI0MNng4T1gVBY89s8ui4qdUJP7aXGcMpX+BR7moCxH8oi7qn2Td&#10;ydf/wrKQf2GWyq2f/jt/n7v355wcpdQrTbuzyWq2dnzPukYpRakLqqrAlCWtdps0T51TvK6xtaHV&#10;6YIFpQRlntBu+bT8iu1RyI//6Mf4nhdG5OuETivClxZd54S+R10VxGHk0p6tAKsascecOxkfFYHO&#10;d9r/iIrg9j0fH/0tHOfskUA8axskBWjTsOWq2nHwpEdpapCCyItQwqCrikB5VGWJ8kOHTzAa3/eR&#10;EgIvQJ3hn63EGoGxzmluhKDGYjyf1968gxdt8D/+9P/Mt751g4f3Z9y9c0Cn00Epy3x+ys6lEbdu&#10;3UJbmM8W3L97wPd//ON89MPv45mnNlAWAq9i0IqwdU3gec5FaCW1ENRNy2UgNMqC1BaMYa5Lwk6P&#10;gzW88vJ9Dh9UdNo9lqdT6rqmqEouX73KfLni7bdvEwdtfCFZzh4wmUyQgUfc75OYmu3tq7zy0mvc&#10;eu1Vnn3yCv/ev/197F1q42GZTo6Yz53AUhQaK1tk2hK0Wzz57PN8/Ps/xS/+/Gfpt/d44+U7tIMR&#10;Bw8eMt7ssLUVELcz/syf+af46Edf4BM/9GGm0yV7exGe8kgWEwIB05NjokARtttI6VOV7lo6P9+P&#10;jmHxbVYrj34qHN6iqJsJN5ra1EgvBKtQmXXdFP47oqlSCisU2mpAE/sR73J1f5v/1tqzn0ucf/7o&#10;Cy9E8H8MC9XGoXXe/fLI3614tytRNIsClxnc8BGt6xrRtlnQOhMkeWkoPcHhyYrFwvD3P/11vvDF&#10;t/jlX/kcn/7VL6JNADJAqpg0zVkuU8rlCqt89q9cZvrwIYRufGVGoISiyEuKyYTJfMrV69eZTCYu&#10;rLDVZb1KsEXOaGsLbTVH9++SLOdoa/HDkCAMiePYOZwXC2ocusEFZrrOBiWdEzqO40awKynznKqu&#10;8X0fr3GIV1VF0HVcTinleehjURQs5nPKPMMKQZGlbO/tAZBlGZOHD0mLgiiKHBpjtUJFEdPJlFan&#10;A7hgyfV6TTwYsDEaOYZ047qt6hpbuy6Lnd1dlFLn/382mVAYQ10UJA8PuPrUU4x3LzGZTIiiiHy5&#10;pN3vo7Wm2+26e1Ge0+50HOIlTdHanB+jM1G3SlOHgmm3m/Dcd+4lYRSSJMl58GjYMLpVw073G/SG&#10;EMI50JvjUDx4QFbXaGPIFwvKxplvMc5B32q5jiFrMMaga002m1GUBUVZsj48QEXRuevcSkFdG/r9&#10;PsuTCduXLjE9OkLXJd3xmPViQdxqka7X5zzuOI7xfN8xv2/dIup2sdYShiHJZEJWVYw3NsnznNnp&#10;KVEcN4KtBsQ5C/vMVS8aN7RpmM+tBoGSLZfkaUraHKd2u0230+He229Tr9cOUaaUO77Ncazr2jG/&#10;85TR1haz2Yz2YEBe5Ozs7FCUpRuDQcDW1pbrdFguKcqK6a1btIZD9/7VggIXRrpeLlG+TxAELO/c&#10;YV4UrA4O2Lt2jZvf+hbDrS2COCYIAvIG9zMcjLj35pv0NjZIT04QYUgQx2AdA/3sWhKe5zoh8hyW&#10;S2oEGxtOBNdaY8qS2tpmbiDxAhdwXhUFUinG49H5ZkKv12O1mNHqdGh326Rpih9GBG3nqvY8D2sh&#10;n8+pmuwKXZZkRUGZrJBBwGAwcB0axqDzCikVvu9TFiWmuZbDyEfryqFmjHbO+jRjdjolSVLy1Yp2&#10;r+8Y7HHIZD5nPjthnSwwJmNj1GYxfcBnf+0z/OLP/QrPPvkkw15Iyw8Z9AMkEConbKNoOudEI26/&#10;w0r+Hc0W/4jB7PaPeKD7Rf3x2Vz/dmPQ8k73obX2kYnf2Zh1m85GSozwySR8+nOvcjQpObozR+qQ&#10;m6+/yfp0ymKxIIgU/X4fL46JWh2OjibuuYlFeRIVanZ2+/yv/61/iR/4wcu8/vo9Qq+m14owZUnk&#10;exRZhu+5jigpJZ7yWOcFwvdZl4ZCC27eT/n8F77OnTsHfP5zX+PenQMODyYkaU4UdQj9CF8p7t+5&#10;yxNPPEFWuhDmzdEuRgvu3z1gMpkQNui12eIh88UJ29sbxK02gTfg5Rdf5vkPvkCR5Tw4eIkrV4cs&#10;5g/51Cc/RuwbfOWwc15jGjmLmn9nruxMJeJCBP89lxZn2zMlzh/nxqq0Z9lGbn5qpXDj1TQdtGh8&#10;zwflsUhTOr0eWkpkBMczxeXH38fnfuMblNYHv4PyY5ARURjTCjvMD44JOx2MLF1YuCcp8py6qAiD&#10;iEC5zsS8yBkMBliZUekpyeoenSggCqqg21F/yTf139jwwuOLM3lRFyL4RV3UP6F6C66/MfU/fTtV&#10;3NfwM3/7Psc3CwataxQnGfsb+yyXC6K4TV7X1FjiTocyLaEO6Hc30dJS1RVIjRdIQt/H1iW9Xsji&#10;+D7Ce8gHnmrz4z/8BD/ysQH5fM7VQYeBL/F0gTEZLd9HKYkvPepaANE7OGIhkPKMnE0TFeg/QnH4&#10;IzqdsMb9TsKCNRhhsSg3ZbJOlBZWNqiDs2BCC1ojESgtqJYZIooQSjErMrQSeAIKXeFhnetR+Ugp&#10;MKbGV4raVAgJHhZhNFYr1/JlNUiBlVB7Hmkt+NI3prT7G/yX/+VXOTjsMRg9xfFxwUe+908yX9bk&#10;tSTJKx678gHyNWz3L3Hjtbs8//SHeOKxXa7teUgFoV8RKoGlREqNocYYx6KupEQi8KkR2qBKDdYS&#10;xG1mZUXle/S6Y77ypfu89PLL7G1s4/s+3X6Ph4cHtDpdBoMNrJb4QjKb3OSpp57gpVe/hQgDRLvN&#10;8fEJ169f4/LlHb7xxS/wkQ98iCK7y/7GBuPegO3OmIHfpa1i2r5A5ykb45hWr8L31vzIDz3PD3/i&#10;WT7/2f+JH/3UFYT3Fj/0o3tsX8n44U9c4d/4qR/hQ89cIZYw7CuK9Zqtbki90oy7PfrtIcq3JKs1&#10;Za2J222EaSbJ8j0ObPHez88GjOEs/EUgWJ1OaLcilBAILfH9IUrEeIlF+gFGGPKsQFkfT/pUOPRN&#10;FMjG4eY3QqpoXBS8E45pG2c64l3iuxAahD57x8UN9A+wHH9XfdtFqxACaUBWjURTVQhlwWoXgFlX&#10;1Bis8kgQVAJS4UCEKw03Tgumhcfdw4g3bgl++u98jTfveczyHXJxmbh/nbRu0du4xDovqbXhypPX&#10;mNx+m/5GD+nD8Ws3sX7MsD9gPj3F8wOuPvEM80XFfLLm+mPPUBawTufELclob0itU9JsjcXg+R7t&#10;dou6rihXSyrjHKue79Nptxrx2qKU5wTf0jHArRWkaYbyJZ1u1+EdViuKRjyNmkVssly6K8Y6MQ4p&#10;sFVFezBga2uL5eEBrcaFGwQBRVWxsbnJYjrFCwIuXblKVVbUdc3Ozg7tdpuHDx/ieR5FUbA8PcVr&#10;QgSnJydYbYmjGF3VKCFZL5aU6wQ/DCm0ptftunDHKMTzfe7euc+lS5c4ff11hleuMBgOmR0dEbXb&#10;zOdz0Jpuv++E39UKqoq403G/b5LgBwG6rvHD8DzIUClFkaYMhkPSJKFardjY2nZCdZpRTqfEvR75&#10;YkGFJWq1MFpTFgWthqleeR5hHON7HrW1BGGI3zyftdZNuKrEIDHGEvgewvfp9DrOma9k87P47t/D&#10;lmOjjzZYzmcMxhssFwuUFOzu7DKfTGh1OhTNgtQ24ZdISbJe0xmNmE+nCCnJ12uuP/00QghOTk8R&#10;QtDr913AacO6Xq1W56Jt3IjxVVlSlSXd5hwsjo6QTXdAGMf4QeDY68YwnUyI2m2e/57v4eDwkOzw&#10;ENnpIIV4Z6zkOcPtTbrdLn4YMF/M2dvb4+HDh42T0rK7t8fh0RHJ8Qkf+OhHSdIE2Wqxu7PD0Y0b&#10;XH72fWit6XSci77dbju+92OPoZQiqWuuXLnC8f17jHd3SYuc3qDP5PCQ/evXWc4W1KsVo91dvAYn&#10;cuXKFdqtNqdHRyjPoy4KwjjG8zyUVNRSgrUsFguKuqbb7aKCAK01ZV2RpW4zIAgCF4gqJbu7O9R1&#10;Tbpa4kUh2jgxfHM04vTOHcJ2m73dfU6PjigLQxS3wPMpVxlSBXT7Q6IwJmi1MQbm9++ztbeP1glF&#10;sULICj+w1CbFoIlaIZ4fobUHIkAQoGuJUJL+oEPcUkQtn0G3xXR6zOHBXRCa3mCArkFXAVZusF52&#10;GI8+wPFpi6984x7feOWQ3uYTZB7QhrI2yECwNhYtnaBSUHPmei3qHF9KhNUI3XTnaRBlcx+W337T&#10;8ncSvr+T117URf1j2WDn3e4H2+zrGHEm29rzf3ezQXP+QqENRZnhBbCsfF65cYzX2uB0UrC/dY0q&#10;SXn/E0+jPEV/1GU2n/PW7bfZGI5cfkaW8ORj13nw8C4PTr/Mf/r//Pf4wIdb1Cx56tomvXaAB1DV&#10;dMKQKs+JggglIqzxqErBREpWnuQkF9xbwSs3E37uF7/O3bs5h3czruw8Tssb4YuQfJZyefsSsYjw&#10;8wCbgWoJ2nGHPJFgQra3drl65RqeZ9Fmzsn0Da5du8LhwSFVBXXu40nJ7v6QrLgL8oR/7y/8a1y+&#10;POB979sjz2d4SkHtoUSM0QqswggfK3w0yoE7zjtfL+r3tHw+G8HCYIRAWoW0gct3QICsMUJjpMJI&#10;hdUK30gCXYEV+FZQJWuGccRqfYgUhuFmyN61Pl/8+ufw2z61FAg/RBcB1vh0WxsUiaHT6pHkhUvr&#10;qlynrShrusInkoKTew+5dPkxLJLFfIGMRyyzlPkiY7S3w2NXh3hV8vn5OmEjbl0I4Rd1IYJf1EX9&#10;k6hfe/mV2XEKr9yc83d+4UXmt2c8/szzHNx8yJWdS9Q19IdD8rKiNJrx5ibLtWNb2trxRI2qqcqc&#10;4WiAUorlfOmYi57Aw9Dq1PzHf+lHeeaxAbGCnVZEIASg8ZUg8D0kAikFHhIpfEAhZSO8nfWgnjPB&#10;352s/UcZh/KuSaiAs5WVtGeOX/clYXnnGGCRyiEqVBRjBGgpkF6AJxSWgtALCKXjznle2LCAacSL&#10;hq2raydoiACpFEJKrIBaWAoslZHcvLPmi19+yBtvHLC39wQnJ6e02q4FfLGYsLk1QNsUaeH4+JiN&#10;0ZjDg2O67Q737r/K49eu0+tLxl2PvFxgygJbn4l7IVZISuk41B4VUluUFeB5rKqc1Eomucfduzmh&#10;f5nlcs3ieEqv1+Pu/Xv4YcDpdEZZaAbdEeliRSuqSZKE4eYmMoqY5hk/9mM/xvue6fC5X/0yvUDx&#10;qe9/P3E04/qlLbIkIfJ817mIc4apMKRWoOKI0WCDvf0tRv0W/9pP/dN86vuf5sd//Pv44Ieu84EP&#10;PssH3vcEoRIEHsQh1Eh6nZCygnEvBE3jzNaNoBQ6AdnK9zBI39HAH/1zxi0V55q4e0Or1WoGhsFT&#10;HjUeSkh8oTjrCAybgDQAvIasgkYiHQqFd/wqZ4seIeS7uxIe/fmwjzjHL0Tw39e7wXscgmfC3ln4&#10;4Rmz+ByLYgSmBGGtW5B6AlPXCOGcoEmeI/2AVZZT24CstixXhtUq57W3bpBWY/6T//tf5a23b3Pr&#10;7hFha0RRK+rC0h0M6fb6nNy/j8Xw7Pvex1tvvcFzL3yIIs9IkoR4Y5vVfE5V13S6XcqiYnL3AcKP&#10;2dza4uT0lMFgQFXn5HlKWZcURcHG5hbJZEJv6ByhQRAQtFoIIShXK7zAYUw8zyE8iqIkDEN63f45&#10;Y9r3fYLIZ71aUWUZKgwJGka31prxeMyqYTADVFkGSoJ0Qm6apniBf46mOD09xSYJneGQ0cYGVVVx&#10;cuT40hsbG6zXa2azGcPhkNFoxHq9BqDf77Ner7l89SpPPP4EDx48QDRolCiKXCZD43LX2mVrFFXZ&#10;bGgo5vM5qttFKUVVV3gNwmVzc5Mgiliv1yRJ4pjjDcu5KAqU5zk3fJ5z/bHHOLhzh8efeooHt287&#10;8Xw4dONGCFazGV4Q0Ov1KBtEyGA8Jl8uGGxuYrQmX62I2m36/T5RGLJcLhk0AvwZTzvLU3Z2dlit&#10;Vly7do26OXftVovVfI5txp0UMB6PWSyWLohSqobN7QI0s9yhWrbGI9I0pTPos7W1RaU1i+NjjJSE&#10;rRZ7e3tMJhPy42MGu7su7LMo6HS7HD58yPd+/KPcu3OP/OiIq08/zdHR0TkDvts4xwHS1Yowjun1&#10;+8ymU7I0ZWNnh8XhIV4cn19/W1tbbgw2585ay2q1YvPKFaanp5RFyfb2NsvlkstXrrBKXHip8hRp&#10;6kLRkiSh3emwubnJw4cPGQwGdIcjbrzyCmmasn/lCjdv3GT36lWOj4+4fv06JycnZJkLZFVKuYDL&#10;ht19fHxMPBi4kFGjeXjvHn4cI4RgfTpl48oVfN/n5Pj4HH/z9htvMBiPWU+ndMZjAt+nLEsC323Y&#10;dDudcyfneDwmajYKOt0uCHGO2Gn3euRZRp5njMdjKmtYTSb4kRsT21ubnC4WjiW+XLG9s0OeVxRl&#10;galresMG+1NXbG1tgYDlZAJFzmhvj6JM3YJKKaqqosxzfD8kCEKytEApH+D858vzFIRlPZuwtbtL&#10;slwRxzF7+5eYHhxQNOG3ZZLQH40c/mUxpdMOuLw35K03XuTmWy+T5YbN0Q7zo7fodNruepIuRGU6&#10;PQGrkUJQlgW+52GNgdoipITKXT9KeuD9HkXICxH8ov5wqOHOMXvW8dfMO5WQ5/POR6n4zWSFIA4p&#10;jSb3AoL+dTZ2r/KZX/kGovDoRS12+iMmkwmn0yOGwyFawuR0Sqvdc7kaN27wwgsf5MlnN/jhP/E+&#10;BuOAuOWhq5zYC4ilT5YkBJ7E1BolJbq2BKEizyyZZ5mkOUHs81f+67/FjVuHnJ6sqHJLKFsE0kOX&#10;7plkakNZVAQqoN/qc/nyZWTbEscxod9F11DkJW+88QatdkivH7NcHyKEYDqd8sTjT3FyuOLa1at8&#10;4Yuf5U//s3+Sx5/Y5E//6Q/xsY/sMZkuGPVi122jQZcarH9+PBuwUnPA5TlW6aJ+TzfQZmxaJLLp&#10;5FGcCweyCSMVCikkvgJf4hLj3YOHqB1T6ZpWq4/1Q4J+F7/j8cRzP4CKx7z80g2izibGtNGlZTVN&#10;aIdt8jxn98ouabomOz0laEUEUlCmGXHUQmvIqpq8LNG2QEYCY2dMj29R1ROef/pJeir9yTrJfnO3&#10;1//Gxcm8qAsR/KIu6h9TvVhNfuq24qdes/7/6zePO1vfuiW586DF5OGQxVGNR5cobHP48CalzbC+&#10;YTI/Ihq0GGz2mB7egUjS2WiT1ivMWrA/2GP+YMFGvEmZnqDrO3Si+3z8hYAf+8iAP/n+S+wJzRWh&#10;6ZQZodUoPKSVeARIG6CIgACEQshHxe8zBe4RNrH43cNc/tA/w610LGgrkUiUbejfwiBE4xCXDZlP&#10;0SiYzjMNHtajETslCtxXrUWJAIGHsR5ChhgkwgqUVAgr8KyP0gotaqTnYYVPUZYEgUBhqHRBIipO&#10;Zch/89O/xje/teLejQmRiYgzzWZQcXnQplKa2O9QLyWb7SusjitC3aMbdumEHt/8zVdpxV067QHD&#10;zebnCUCFEi2s+x20R6kUAkFsBUFduuBGNOuwzaQOyZTg8DAlX0747Kd/ndU6odffoqwh8Dv0VIcQ&#10;xaAfIlSNtTFFpah0QbFO8CUIXVFkIWlacfPObd7/3DPEIexutVB+RugLrDVoLJUBX0p8UdADhkYx&#10;0JYhmoHU9MKSUduwEVSMvJyep+mGikgKqGsCWxNYSyQtwlpks2cj7JmzTbnxrB4Z3+8N5Xr3GuUR&#10;Srh8Dyvcc9cMAZ6bAjYDoQlEfARi+g7d273yUdK35B0K+dl/Kh4xpb8jyjdj9mIK//u9FXa+WEI0&#10;XxO4DpvGAe55DgeiqxqBQAtBjUZ4BmtMs5GoKIzBxh2qIGStPJZ+wMMSbi0EX7kpeeWez1//e2/w&#10;+lGL33x1TeZtY/1LSH8D3x/Rbg+ZnkxZn54StdrUVUGlNcYKFquEycMjBruXwHrkpabOSiyKKi9B&#10;SVotn8X8BKNzwkAQhoHj6aIolglYgfICsBqjNevjY+JOh2S+oNXrEUUtlHIir9aaKs+ojSbN1lR5&#10;CrogbIUUZYqtHVc4jkPAUFc5XqDQpqJcL+gMewSBh0YThj51XYLV9HodtPQotSYrS8qqgjCkM3Ti&#10;/8HREShFZQxZVZEWhXMb+T5ZWSIQ1LXGIMgWCzLt3EjzkxOsUuD7+EFIpQ1IH6l8irJGeQFJkmE0&#10;1KbCYlCBwgpLUZdYAdKTLJcL8iLDGBd4GyiPuB0jrSEOAgJPURYldVUxm04hy1gkKVJ5SM+jHbdc&#10;sGFVQa0ZDIb0Ol2S9frc+W1qQ1nW6Fq7zciqZDadOr+fECRFQlbltLpt0nSFF/rE7ZjF4QGyFVHk&#10;K9LFDCUtRboi9HxCzyMOI1aLBWVaOKxXs/DMq5J1snI4tWzNcrWirBzy4ujoiDzN6PT79Lo9up0O&#10;ZVHS7/UJOh3m05nbWIhjTCPSmlKTrFZYo0FKstXKscylQNc1abJ2PG5s42KvqXWN73vu73XFYDSk&#10;rEvy5ZykKimqkt6wT9iKyMqcdq9DVZdsbW6yOD5kc3eHPE1RUpCbmrwsKMoCbQxVXdMf9LHWcvz6&#10;6/T39liuVsxPT+lsbTLY2CAvS9q9Loc33ubJDz3H69/4Kv29bfAEeV1QmgrhS6wC4UukLxGeYLaY&#10;UVYFQRyiPEmWpxjpUVUVFoiDiH6vz+233mb3ymXyIqcsS1rdLsL3MAKskmRZ5oK91iu8KKSuK1bJ&#10;iiRdk+Yp2mik7+EFPhtbGxR1SZplYC3r1QqbFWxsbLGczknSirLQCOFTJhlCBedMea017XYLaw11&#10;VeJ7Cl8qkiTF73SZTabkWUrgBUgVoFRAaQXGWvAVRbbC+BarNF4gUIHA92Ew6BO12yRJwvz4Dsli&#10;wipNMZVld2OXlt9lvSgRdUiRQpkqtOiQ6w6Z6XFvorh9rPj6a6e8flQyvnaVF+9l2E6bh/OK/tYA&#10;FcRo5VNZD98PmK8m+J6kKlMU4AVxc48WSCGwxqFUzpj+dcMRr4S7R5tHPmKavqs/4nPXi/pjIn6/&#10;6xODtcbNE4U4n3OeZcWcBcgaCwYBWuKbiNSDRZ5S6ICXv3ET3wgCFfDNr3+ZK9efIAw3OD5eceny&#10;VYIwpMgTTLUgm93lz//5H+LD37vHM8+06flTNjzJpgqokyXtoIWwMUHkoZXF+oLM5FR+yKEQ3DGS&#10;L32t4AtfOORv/PXPUky7mKSDLQPSRcnkeE7otYiCLrqQdLtjhr0xD08OGG6NuXf4NnVdcfv2HXZ2&#10;N8mKFULVHJ08IIpaXLv0DJODBar2efaxq9y59ev46i0eeyzh//x//Od47rLm+ae3iQTkyzXdqIcn&#10;QlpRTFEXCK/GSu3EWPHOBoIQZ93Mv3/miTNjxHcLakkIgbRnaxeFbMIw3xVwjEII7zyi9BwV6Cm0&#10;FGjjclR8DH5Z0AJiI6gMzBbH1HHGb37rm3ieRBcVo3gIVcGlzSHp6pSTh3eoy4Ko4yF1RSfqEnpt&#10;Hj6cErc6iFiS64LR3i7JusIsKsJoyK23H/AnfujjhHGbTqf/MyncGnpcsMEv6kIEv6iL+sdRM6Xb&#10;D6bT/y6rO1u/8bXXeeml27z6+kNq3SbNCuqyJgpCLu1uNM61muHGJqs0Y/LgAbLbRQhBfzAgLwps&#10;4vAcl/b2uPmNb7D/1D6GFZ2O5c/+83+Kj77/MvsjaHmSrlKYMm9Y1upd7f2PPuC+KxYI9rdVx3/7&#10;WeujH89eJ8S7v514lGnZbIo/+s4zfprSCCGpKuN4qVXhGOJhyJsP7rKyQ/6rv/o3uf3GhMH2dcat&#10;IXWak6dOkMglGAPrxZIoiNC1RlcVu3tbHB/d4/D4IVW1oNYLHn/8Op5KiSKAEl96COsj8CmUwAN8&#10;q/FM7b6pUuReyGlaI1qKB/cyxr1t/pef/TTj0TarZU5Va3w/pEhci7o2NWVZEgZRwwxPCIKAqNdB&#10;W0NeVHS7XY4O7vIv/wuf5PJum2u7IcbkSGsxpUFKJyJJCVY6fqxqksbPgtV8X+Epj8DzHIvY85pA&#10;Fn5bfvM5r/ndM7mLm9FFOY/Qe7ibAreoSdOUsnBhgI63azHaBSEKJTAGAl9RFQVB6DAN0vcoraXU&#10;mnlWkVTw5a+/zZ37K37pH3yeb3zjVd66+YD5usRY341D67FepUjhYy2O0ZtnRK0WVkK6WLDTsJwJ&#10;QyxQlS5QMYwix5y3FqM12hharRbWWqIowjTBlZ7vU2mNbHAZURSwPDmhu7nJcrlk99IlF+Lo+axn&#10;M+rG+V6XJbaqsELQ6nQIGyZ1pSvseo3XOJhXqxUWHPpBKco8d3zm2mFUqqoCY1Ce59jhtaFuGKOm&#10;4Ul6vs9iPqdu3O1n6BOMIW61zjnXo8GATqfDcrnEao1qWNaVdoJsHMeoxrns+YFzMTchlGdcU4tj&#10;XFugrmtMg22x1rrwQ6XQZUkQhnhSUdU1uqqoygohBFmaMRyPXR7HIwzXbrdLkiRIKel0OoiGlX7G&#10;S1fKjZew2wWgSFO2trcpqxK9WjHe3WUxn3P5yj7z2QyEYLSxQbsVc3R0RNjtkmUZeZ5im7FYJQnd&#10;wfDcOZ6tVig/5OrVq2gs89mMcr0Ga9nd36fT65EsV0RNIGNd1+6eGgRMj49Zpymr42NKa/E8j3Sx&#10;ACkYDIdYa0kWC5bLFe12m/7GxnmoI8B6uUQbgzWaduOyT5ME1VxDxhj3kaZTpjmnRgiUUrRaLVar&#10;lZsrHR3RHw4xtSapqvMNqCzLsKphgZYlcbtNlmVcuXKF+XyOCUOuXb9OnufU1nLp0iXm8znr9dqN&#10;XSk5PTlktLfHarWiLEuiKDp3YZ8FdY5GI3eus4x+v8/Ozg7GGLIsAxSB5zjnvU6XB/fv89iTT/Lw&#10;4CGtVou8YXrLBmPjeR6Y5hrNc3b291kulyhPOV78ekXc7aI8j2S1Is0yJ7Jrja7dmO31+wwGA8bj&#10;MeskZTwe02q5DZciSRhtbjKdTmG9xm+38TyPuq7RWp8f016/586nqWh1u3R6PXe91hVSKcIoxEp5&#10;vgkW+AHz+ZxiuaDU2qF0PA8ZeQxGI9rtDsnhCZUVeF5AnpfUdeMKr2s6nZiqyohjRVllJCeHyMBw&#10;5/bLSKv5jS9+jo999EPYumC7H3Dz7ftsDHoUWUYvDBBC0w4jF84rfWg67M4mVVIKl5/RsGftt8ls&#10;OJ+P2bM52YUIflF/OBckv93YfPRL1lo85aFrwdRqjpcF8yTks7/6IvmyQmrFk1evobVgOlk6N7bQ&#10;CAkHBw/5Z/+ZH+Pg3i3+5X/1k+xcaTPagNg3CGMpmoBio33qGoQyGFtjcF0+WR3w4KTip/+XX+Pv&#10;/u1f5OhgwsnRksBrU+S1CzoOYvIsw1cBnvKZns4QQhL6Affu36UoCkZbLm/j0t41bt68zWg0ZrFY&#10;MBi4AOzZZEIcBTzz9JN8/nOfxtiE/+Q/+T/woz/2CZ5/rstGfxPPF5SVu7dGkY8xYIUmCALnplfO&#10;hXy2gXA2t/v9EsHfxW7nuzxvQPzDHTclm6wH67JDjJDkBirfowo6BOMRb9+ask4EnhiwnlUUxzMm&#10;kznXrl9Hhj79fh/flyxOTkhWGZ70iWPXKZ3rgs3tLdZZwng85tKVbU6ObnPlyohf+YVf4vWXX+HZ&#10;xx//Seqa/X7wmYv7z0VdiOAXdVF/wPVSZX9iUamf0mr44dOl5CtfS/nNb95nncX0+1coawNGs17N&#10;mRzeokSTl2uSconFYKRge3cboytmh28w3urR7W5R1QUPb73O9/+JT/LySz/HD3x4g8tbKX/+zzzL&#10;/kDTtgWBqJHWLRKskkjhfVsB/LtnzqndxFO858/5wXB88N/CxzgzAZ/jVGwjpTWTV/uO4CpEYyan&#10;QasInOPZaqyNAA/PWIQ2WAUm9Hmga155MIFwh//6r/wdWp7in//Rj7K7eUwtbpDUK46XK8LeDlJs&#10;cnhUgugQxm2EJ6mqgiRJ2dm5gi49Hhwf8+ST72M06hDFEYHXwZoIIQVWWqwAH4lvFEJHCBuDilir&#10;kpk5pQ5D3n7wBkFng5/9hc/x5OM/xFtv3SKOItphiK001mi0KajKgrIq8H1FbXJ832Owu8l8vaTT&#10;GxHFLY4O7/LM9cfptEv2tiOUqohUhLICIZwr3WgHXBbYRqx3XXZSvLMYkHA+wbVYrLHn+Ir38pu/&#10;7RztYhF8UWeXsX33ALG4RWaapRR5fo4E0NqCFU0wYQWepqRkKXMKX3GsLHO/xZFWLH2P1x763DlV&#10;/N1fmnLjts9nP3sPbbfww30MLTqdMVkCvtehzAx1LZHSByvp9sdkWdVgVyxXr13n+HhCrzekLGoq&#10;U6HLAs/3iOLIuT6NE7mlJ9FW4wUeBoPFID2JVAKNIQgDktWK7mDAcrFga3vbheDVNVmWsrW7Q6/X&#10;RTahnkHDNT4TiZVSFFWFjGI8zz+TmKirmjCMEEJS1hrp+ZhaQ1WD8hBSoZSH1oYgCNFJQhBFRGFI&#10;mReURXEuGMYNKqPMCzzPIwwCrLFkSUp/OERYy3KxoN3v4zcolla7TZXn+EGA0Zq6LEGA1nWzKJb4&#10;vkdZFnhhgOd77+BtHrlfeJ7joPthiKcUWZJSlSW+VOehh3geyvcYjIYUZUlv0CdZr/Gj0In/uqbd&#10;7biAy9WKyhhMVaGtJeq0CQKfLFmDcCGaCDBKsbE1ZrFc0O12GyyNZHNzg1rXrGZThpsbrKZTZOAR&#10;+D5RHJFXFZ4fUJQlWEt/OMT3AhaLBXnpeOMqbiE9D200i8UCs1pTNUGVvu/TbrUbXBfs7+/TG49J&#10;05SqqugNhxhgtVrRarUIoohinbCxtcVkOiFNU0QTGBq2XKhmVdcEYegwJasV2rjN3qqqzsNFrbX4&#10;gd+IxepctE3nc6yUmMmEaDhkMZtjjds08X0nEtc4XrpQiiiKCIIA3/c5vXeP4eYmB4eHpOs17U6H&#10;xWJBul4jms2Qra0t1qeHbDbi+Nl5933XQl9V1XlgaVU5k1gURRRFwem9ewStFoEXuSDRomB+8JCn&#10;3v9+7j94cC7kl1WF53kk6wRrDArhQkejiKKu2dnbI2nY8q1Wi6TIieMYC2xtb7Ner/F9vwlmzfCU&#10;h5CSo5s3wfdZLpbEzQZG1GqRz+c89vTTbsMlSRBB4N5blVgs2rgQTuF5oBStbgfP8ymq0m0qGIGv&#10;fGpjqKoaKRVVVVM24bhS+XjKpxXHVGVFWabUWtNq99DSYzjcpKwMabpGBQoVCsKWTxBJ5ssZYRTT&#10;6vQQYZ8iU6xXHbJ0m5dfPmR373lev3XE7pU+OT3aPUhMQOVbMuvuHbWyGE+QlCsIoJaCSmqMAKTr&#10;3LNNV59snIrK0co4a+qzViCFmyf8FhPExXTgov4JCd/vnpaKb7smcxjKJkPGQqlrCASFkAgvohWB&#10;LdZsdgN+/ed/gfc99QRHD4+YpTntUY9UGbqbA2b5IVl4i0X5ef7Cv/8T7G1KYhJaJqMvBC0ZEhDj&#10;C0GpIfcFE+Ox8gNeX0ccGMH/8He+ymd+7lvceTVjo/cYnt6gF+wgdYgyIZFsU+aa2IuReORZRaBC&#10;qkqT5Tn7+1fISo9WvMHh6Vu0uj5JPqHf9cHEjHtDNjc2eHD3LjdufJ5/5k8/z5/7c9/HJz91haef&#10;jEjTgpYvKPIcTynarQCta6SwVFWOp9w6QLn0pqZ78uxwS8TvMw7l24ngf+zX0r9LB+17j8+5Eck1&#10;W6KNQCkQwqKtRSiF8nyMhflkwSiKUBpaQrKYHhKHAuH7/PCf+jhf/uo3McmK+c3bpFnOCx/+OFGn&#10;y+HpEbUs6Yza5LogWS7pbVzi9O5DJg9PuHL1ae588TWuvO/DLDLLD3zyg4x3g1+a1Ay3Pd64uB9d&#10;1IUIflEX9QdYUyUGs3X6V+aJ4o2bCV/5xltMZynS6+F5PVbzOUZrvucjH6YonZMWYamtcYsNBEEY&#10;sVwuQaeE7TZ17qOrmu39S3zrN19kZz/mJ//Mp7h6ZcAHHutS5AltJfCFIFuu6LTazQNafvcK4O7J&#10;/Dsufuxv+Qfx7Sew4r2vf0+Y4Xs118Y5YKybKEkl0WVJjcZIwdJoUg0q6vM//rW/R7s15N/+N3+K&#10;Jx+7ysbGBuPxZWazgri3RVkoorDtWtk7IUW+JlnNwFR0Om0wFW/dfIm6WlDkC97//ivoqnQkENH8&#10;HM1k0Qc4C/pTglTVTPI1a0/w8P6MQfcyP/+zn2fYuUqyTtjaGGO1QVonHhjrnICe5zv3XL5GCMGy&#10;yBiOR2xu7XF6espidsz1vTHjQc2TV/uEnnYwEetM6NpYfN9rnPICjHd+uqwFg3PrnYnggOM1W8dc&#10;/+02di5E8Iv6befz7wDgMcagtUYp5ZyhWp+L4FVVn3ccOEFZk2QJVkm0hNPZEhV3OD6tePtmwa99&#10;7lVeeuWIT//alylLWC4ztrZ2QPgkeUYQRORZiad8qtowGIyI4xbzw0O2L11iOp1ijMYPQ7rdDtOD&#10;Aypr6XQ6ZEUGWlOXFWVVIYUgjmM8pUjnc1CKoiiQZ0F7VeWY3WVBdzBAWHvuWD5zt3Y6Hay15Hnu&#10;+MxliTG22QBwGA9tDEXmXOpnYuZZEKITyxrWvZREUUQYRXT6faIoIktc8N94PCaKW1QN11prTd0w&#10;u0ejkXOVN/xsgePvF0VBliQOTyMlZV5QJC74sixL6jwnjGMXMtluk2c5PNKmfBa8eCZwCyXPxU7f&#10;97E455gQbnFdJwkqCLDGUDXdAP1uj6Dhey/XiXPqWst6vT7Pfeh2uxRFgV6tSKsKYwx+FDEajzFA&#10;nabUzbjTteu8yVYrtBB0u12yPHOc6Zs36W1uEkUhD+7edazynR1Ojo/B8+h225hGSEYIotB14IRB&#10;4ByxFlaLBVrXKM/DIBp8h6XdbrO9s0vcapHnOVmWkUynpElCGMecHB6yWCyok4S66SI4E6nb7TZl&#10;WaI8n06nw+zwEDyPXr/v3Ph15cZbUWCbc5flOUZr53h+hPldJgl5WdJqt/F8vwmAXCGbLIVoNGIx&#10;mTAYDB1XOwhQUlJUFXiKTqeD7/us12u2t7c5PDxEA9s7O0yPj0EIhqMR89NTqGu2dnfJsozlfM4T&#10;738ft158kdZw6MI2i8J1IHQ6tBsXdVk2PPxej9VqxWo+R0aRY9EvHYfcGkMFTE4nfOITL/D2V18k&#10;6PcbtzjUVeWyKBqB3/c8qrqm2+tx8vChCzuPY9I0xQ8C1knC8vgYU5bUWmOspR23aDXXm2i6n/Ky&#10;ot1uO76+55Gv1yzSlPVyCb5PGEUupFYK6ro+77g4yyYpq8Ix7rOMuq5BuM3jqnGEy4bfr2vn7ux1&#10;u0gp2dwYM5vNsLYZ237IerlGSZ80zdG1C9fNiwwpJev1Ej/wKIoMcNkKwhqqssDUFWk64eT4Lm+/&#10;/RLUAYvZCRvjDZLllE7ska7mtOMAiaWuKzzZ/GzNQ90Ygy+U22hQCmPsuTv8XTLj+XTNnDtCL0Tw&#10;i/rDOBf59k7wd3/N932MgElWMEtrSuNz/+4UnQmkjhFG0YoHqLBDu9thY3eLO3dvk+ULLl/rs7fp&#10;8ef++R+izAt6YYAna/JVQhC2sTWUtaI0kFtNLSUnq5TPfvE3ef2tB3zmV36DVjBkb+s6RVExmyYI&#10;64Khl8sl9+7cpdWKkRa0NnQ6PXzlshFarZjxeMxsuWA+n1PWc8qy5OTkmN2tbYSNOT48oq4rNsZD&#10;4rji//p/+/N88pOXWC5zpOfTbXmEzf1JNB1Exmh8z0d58l2Ob77NOk78ATLBz87fRafJtx+/Z6aD&#10;8+NjtetMB0rr5tGyHZFbqFWP0eYV3rzxkOVSMz1a8fYbB1y5/jh7m1uoqEVeVyRJxulkgi1LHn/q&#10;SY6Pj9HGEPeHrKZL2uMx1598jMnRA556/jke3n+T1fKQowf3QZs/sbPRSVIxu7Xhty9CMi/qD315&#10;F4fgov6o1Zt1dX2F/xOzjJ9a2w5/7xfv8ebtkle+meG1d1Cyy3qdgnVs5K+/+FW6LcU6mVOXGePd&#10;XVZZRp3lRGoPqQXEHaqipihOuXT5Ere/8Xk++ckPUq2+wfc9A8PQZ5s1RqzoyQ7gM8OQIZFCEv4O&#10;E6zvjlLvWSU1n4p3r5qsME1sYX3+def7fvet6GxSZd6LU2mCb8yjvGclUdK1KatColRIYTXHleQk&#10;DFnJAjMH1eswIuf569AaBzz33CVePcp57ehFJsdvcbpQbAx/iLT0KWVEKTVRS9Fre9y+d5/+IGK8&#10;9QE+84VbnC5rfvJf/EHSNGCj5349T9dEyhIajVcpagNaOeW+JCOKJJUKGW9eRUWw9/gTdAY9kpdX&#10;WN0Bq8nzgna7jdYWrd2xanU7rJIlgd8mLQvq6h2Bqdfp0u5F+KGPVrDIEioj6fttwjCkrjWeAkXj&#10;8JY11qhz8bEWzkpwJoADKKnONxcuJqAX9Z1tgr3nMm0c4edNIUCn1Sb0o3OHqOd5KOEElrqqsUIh&#10;4j4rDGtCvjYRtITkF3+t5O0bFW+8KlEyIq+uk6ptgr5inq/I8xwrNjk+XLoAvMJgNbRabRaLBbLV&#10;otWKHW+Zila7w/HxMTTi1JnjSMUxohHa8BUVhiJLiUcumDFZrRzmwFNURtPqdkjTlMViARh0VTLe&#10;2WFydERvNCLJM/wwIFksmBnthCXPw5Me0pd4NALcaoUvlUMtlNX55p4fBBSrNd3BwH3/0gllpqrd&#10;RlVVo/yAIs2wymFT5COLWc/zsNrgKw9fub97QeCwYEUBZUk8HOILSV5nYGrKInPfWwmUhFanReAr&#10;UgWep6jyHOF5SE+4/1cYd58xDf5ECDwpCc+Y7w0yxQYBGOMC+RqRvgicUDoej6Eu6W9sMJ+csru/&#10;z8HBAaPRCM+TWKshCoii4FxMraoCz5MQ+udiYLcRS93vb/F9xcnhAeOdHfAbZE2ydqGiGIq6QIUO&#10;WyJ8j9JohDX4SmGweIFPt9fn3q1bbO9cwtvcxCiHiVgcHkO7zWgw5Oj2bby9Sw4PAmxubjp0SF1z&#10;7do1Hj58SFmWbGxsEIYht27dwhh33A4ePED4PqHvY7DOVdxqAS4EjapEtNvI5vfOywLpKbQ1+GGA&#10;VwUIJen2eyyw6LJ0WBDfd3iUOMLzPIb9AWnqwhvTPAMpXIhyFNFut6mswdRu3JjM4WbKPCdut5nP&#10;51x/6inyPGe1WjU88II0z6jzDK/VYnIyId7cptNy7dN+EwSZJRm174RfUxvqskZ7mjIrQFv2Lu9x&#10;eHjIeHOLk4cPQXm0opidnR1+9e99hie+53u4c+fO+VjyG0e2lJKg9NBVjUQ4PIm16CxjvV6jPMcY&#10;95Wi8n0ee/xxDg4OyBZLgu0e89mcejJh4/p1lsslvV6P6XSKEIKNjQ2K8dht9oTOEY8UnExO3eZd&#10;WaI8j9Dx0Ny1JC1o43aWA3fspZRI43ACUkowlspYtzmtXQeBALS29IZDd09UITbXLEkAaPdbtNtt&#10;jicPKXWNKZZEo12W0wplOxR5yuX9Zzk9Spkt1sholwfznLLu8ld+5nV6g4q8dZ2tjT5q1yPq7/IQ&#10;oKzp+JJAaAJcxoGyoERNhcGXBmFLPGHB4AK+8RDWYoSiFo3vQSqkgND+Ns+Di6nDRf0REBSTYokM&#10;fbphSNySFBr6f/IadtXhL995idkk5dc/802CjWt89Pt/nLvHE1ZaceX9z3PtA1uEVY/EwOnxEaMr&#10;PTyZksk1mdZkeYkIBohog3WtuPEQ3l60+F8+k3J6uuboaJ/rdkwcjzCLNbFukZ7mjEY9RJ4jtaTl&#10;xySJuyd0Rn1miyWrLHEbilmOHwpOZ0c8/vjj3HzzNbbH+yxna1pxRq1v8Oarr/M//sz/m/1Ln2I0&#10;rKlLuLKrMHaFj08gA7zYdaf5wqCkwOoKT9Hg7NxFLcSZQ/sdQVz8Pp6HR4Xd32kT46LOponNcZIO&#10;51c1WxUVBilKugR0JYRZQbcfIB+D7MEuN49zfvVLb/PgKOP+keXuSYKQPVS3hwkUveEm1lreuv0m&#10;W9u7JElGslzRH45YHB/z5p07jHav8PIXHrB3/QeQm1M+/eIXOTC3efZT7/s3l7X6iUpX/9YHlP+z&#10;F2fpov5QK1cXTvCL+qNWCymrZS4+e3DC/r2Dkr//K1/iwWFCVnu0u308P2Y42iQrCsbjIVJoVssp&#10;Tz71BI8/8zR3796lXK7Zvf44RwcnSCkJW06EKGdrZBiysT0iEiX/8r/4Izz3JAzaMRE1HS+gNhVC&#10;KIIgpNYWT3rvknC/Kx/avxv6+13q2COi+Bm777d4CcS3/bbivROmhjcsG4al0gKkB74ilZKprCgK&#10;w3IW8cu//KvsxF3+qT/1CQYbgn43RIdt5jNJv7vLN77wLTr9J51IlCf4nqATSwa9NtYY+oMOu5c2&#10;yfI5WTbjkz/4g6zXMzZHMUqAJ0BIi2cF0sjzIEYklNKQiIpCRNS2g9aS5SxC1G1uvvIquztbLOZz&#10;dGUcexhDv9+nqpzjL4x9siwj6LXxwxCEpNvtUmZL1vMHbAzhmSd26ceSXtAiUB5aO/en73uAbnjN&#10;EnvmmpfinVBW3jme7x3D39ZJ81tnsBc3pot618QcOEfqVA3OwPPUmcaLlM5FZI1FSFCeR2oqUmNY&#10;G8mnP/ebvHW75gtffIXbt2fUpQAr2bl8GSkt6XpFux1S1zW7e08wny/Z29tjOp3T6/aoqprVcsnG&#10;5ibWGixQpCs6vR7z+ZyNra1zwbisnQu53+8jpTx3OFdpynA8doiQJHECsRB4vs9wOERrTbFaYfKM&#10;6888w3K5pNXpsJhM6A0GJEnCeHOT4XB4ztxXjbv7DFOSJQlSeucuLM/zzo/jcDQiTVO38WcM5WpF&#10;VRQNisOJylpr8jQ9Z38bYyjSlHa3S5G7UMFOp3MuSPu+75zDWjMcDum02sxnU6yU9Pv9c7d3FEWE&#10;YUhVVWSLBX4UnbOo/YaJfs4sb7Acpnnv2e9wxoS2xnGNfd8nmy+gCRDOZjO6wyGL5ZK9/X0Wq5XD&#10;a6zX9Pv9hqvuYazlsccec5ztoyOKuj5fLAdBQBw3KIsooshzkNBut0mKHN/36Y9HVFXFKlmzsbVF&#10;t99jenBAdzBwDG1jqPPcuailpCgc1mJrc4skywiDkNOjI/KqZGdnh7Dbc7ibPMcoRbp2XQBB48DW&#10;WpMsl0ymU7LJBNsw8NM0dS5l33ct5o0Tvshz5+zWmmy1oqhrtre3WecZURQRxzF5kuCFgdu8TFP8&#10;Bluyms3Y3t11ovnZfbgZS7YRaTtttyEUxDFFljkcz2rFeHvb/e6NWKu1ptKuzT5qNkuyJEH5znm4&#10;Wq0IgoCwYX5XxvDYY4/x8MZbfOBDH+L09PQc0QJuszZbr1kl7zj908XCdSA0m2EAaVY4lj1wZf8y&#10;t27dor+1xWw2axzSTlguioLBYOCEq9WaKIzc9SHASonwm3FnHabjjNF+tilhtHbEJmPxOx0u7++j&#10;tabV7gCcj7m6rsmzDLte0x2PSZIEUxSI5pieXctlWWKNIYgCpOdhpCQMQ7o91+VQ1hXpek3d3Gfq&#10;xlkeeB7pZILXnMM0X5Gt12gNvh+xv3+ZXq+HUtKdv17TKaJcp4VqeOFhGDKbrqgyzWA8ptUOyYo5&#10;G5tdltMHtLuK1eKAyelDfBWhC0srCvGoCT2LEtYF2uIhgUBIrDUETS4IsglLaUIFLWCFfMfc0Mxx&#10;fls31cW04KL+CQvcv5MT/FxwVRYlPIz0WGYOsai1ICBge+s6P/SJH+Sb33ibWsVs7z3G7QeHxO02&#10;7Z7P6299Bd/O+ZEf/DD9VsAoVOTZ1G1Cej6dqEtpBCqIefthwpu3p9w4XPC1r71OWRoEEemDGaaG&#10;sqzY2NhC17rJJtEMh32Ucj+v1pr1KqFqnn9nuKjD44cMhn3quuZ9Tz+JMZqtjTFf/fyv8x/8h/9b&#10;rl3f4yd+4mkeu67odyVFUeN7BuUJlosFtnQdemdzE2stRVGcP07OO0HeCWt69FHzB3K+Llzgv/uG&#10;wdm50qZGSYVtunkMTpcoKsN6XaPCkF5PcJrBi9+6SyUilplga+9JPNWlH/fo9zYQQchiNiWvK9cR&#10;14pZzhf4fkC3NyDPC3r9Ed3xmOnplGeeeY7Dw0MIUnI9Y7W8z+W9S1TZYXt/3PvMyWKyv93qXKBR&#10;LupCBL+oi/r9qBf19KeWsvWTd6d84quvwq9/6T4Pj1qkyYCyVkTtPov5krLKMboiUpKqLoi6MQdH&#10;J5wsVhRpDtGIXm+HSPYRNmR975jx7jZJegL6bShf4d/989/LC1fg6X7AsEoIK0soQ8qVRao2yguo&#10;jQsg9L/LRXCLfiQp6Z3FkWiY3kIIhD0DeTfqthVI8du12bkXPfqvjwrgpnmFwTHQKpmANHhKgLbM&#10;hWRiBHNPUeqIxQw+83NfJD+a8LHv+wTCX9PrxxQe7F4K+MAHrvC5z34eFQyIY0NRzimLFUIsSLM5&#10;o60ORmim64KovcXtOzPC9lUO5zd4/oV9JAWRVASlxRceugLpQ+WtybyKVVWAN+L+YchkKlmt4M6t&#10;lHQ25f69m+ztjJhNjgn8kPF4gzBuEQZtorDPfLZCCo90nTHe2SHLStbJmkt7e9y//QY//IMf4Kkn&#10;tnjq8TbWFFBrhBEEyiWGCwSGHGsNwoh3zgkgpEHg3Gn2UaSN/a0T03cJ4xci+EW96/w7WKxo3ELn&#10;17Z046YoimaYqPPAPOfuNNS6RuEjLcxKwaQQvHlQ8dM/+yIvvqV5cDymSMfI9hZFWRPGiuXyAcpP&#10;8UNNXi4Zj55gcnrC9evXOLxzg6jXojdosTx5QHvY5uDBDTa3h9S2wNqSskrZ2OgzObjLcKNPmheA&#10;xVhNURb4gUfciqkwlLqitpoqWYGv8OMQgaUsC4oiRwU+8aBHWZW02i1O79+DwCeIQuJWzGq9oqwq&#10;kjSlKAuKsqDWNVEcO5G7KBAG8txxjNvtNkVR4Ps+g8GA2Wz2jniuFN3B4BzdcPaaJCuQUtFutVjM&#10;53iez3AwxBhDslgQRJFjFWuNFII8y1BS4jdi+no2xfcUvU6HLEnQdYUnJUmaIARUZQ5KELdix0lX&#10;HkWeEcYxomGdIwTWGIzWVEZTViUCnMi3WCBlE6wlJb1eD8/3nXApBFm2RvqKNE1IkjV1XSGloCwL&#10;fN8jz1OiOCQvMrIyp9NtIyRUVYnFEIUR6+WCWtfYqsTmOdbz6PY61HVFVmbUukZKwWoxJ+60SauS&#10;IkuxZeF+/rqmPRi48SmgTlKiuEWSJIRR7LA4jat3Opu7ziNPnSNbzhjU6/kcIwR7+/uEUURhLdcf&#10;e4yj42PS42OGOztEccxiPqfdceJrcnrKaGuLy1evMl+tqNcr2sMhydER3fEY6SmysjhH6ehmUyQI&#10;AorZjLjfJ89zijyn0+shlERIQb5agZQYLFEcU9UVmxsbZHmO9AM2NjeZzedIJc/RRb7vU61csOS5&#10;oN4Ivq5LSZOkKVHjhD4+Pubq49d5/dVXaTVjN88yvEa4Hm9snIv+fiOmR50O/X6f+XTqIgSk23QK&#10;o4jFfM6g7zaQiuWSTiN6W2sp05RWp4NEUGZugyNfr6mtZX9/n1YckyYpYRgSRzGdbtehXW7dxmjD&#10;1WvXmRwcIKXk6aee4taNm6yWS7SF5WxGt9djenxMu9slimNqJc/F7rjTOd8AOnsungXNBmGEQFJn&#10;BbrSFKULfVUNtz8MY+K4RWUs7biNsJCt1oRRiyzNaHU6eH7kMCirlPliyWI2IytzqrpivL3NOs0o&#10;y5qyrAnDNlVes7mzxzpJ8WNBb9glN5psVTG+8jSLSUWqu9w71rx2Y8nDE8Vbt1O02MAIDy09RBRQ&#10;mwCjLbHyMEg8AXVd4kugrkDXgHbdYdJAE7StpWjEcIH/SA7AdyKCXyDEL+r3twyPLCzOR9R3hkMR&#10;ZGWKkRYhAjq+IDA1g0ixM1KYIiXNp7QGAbcf3uD1W69RmYB+p8/9m8eM209yel/w3DPPYPCJ+j6n&#10;pcBEXSbCskRymFnefGD4+jcXfOHzJ9x82fDgtYSR3GcsR4yiFu045vTkiLrKsHVOpx0gyKiKlPn8&#10;lCj0iNoRVsBwPHCh2FXBdD5lvOEDNVub27zy4ssIvabXW+OFd/mP/nd/hg++ANev9TB1QuQp2iGE&#10;QlIWKzY6Payp8X1FVZYYXaOkIPA9VNNBJppO0TMeuGjWceIP6AL+bkOL/sPcD11W1tmwd/lNnvUQ&#10;VlJKEMKjEhm1LQnrmn6rRVeBSqDXgv0rPZ54apeX33iZm7feYDWZsT28zHyasaxyNi5foZKKIkmp&#10;rSIIYqSRpElC3IFKr5nND1HtmKA9plYx83zOcPsS61rxldffZpFZPv6xJ38iz/32tZb3Mxf3p4u6&#10;EMEv6qJ+D3Vn8drHZlE6F7Jf3jwo/sbJ1Oe/+e/+Z+7eP6EsA3QdEMYRy/XacSg7HdaTCel6TaUr&#10;xptDVqsVnX7PLQy9iNV8jakF/X4fEyr8wFLVGR/7nmf4V/6lH+d73t9hfxzQAkKhwbgnj6cChOdR&#10;ao2QAinku0Tw704h/Nv3v4pHsCVnKBMntp6hNho392/3vkeZ4Ijf8vWz7ydkjcVSLxL8sMOyqjlc&#10;lawjn69++T5F0uPkwQF3Xn6FP/mjn+Rk9gZXrlwhE46z53sh60XMl79yH08FDAYDrDacHN1mNOgj&#10;FZycnBC1HefXmorZ9AgrDvjhT7yAZ0si6WHyEt/zKbISP1QUOqX2BElZ8vaDA4LOmP/gP/rP+Zv/&#10;wy8StTewheHw/gMe3LnD1ctXKLKaIIgYb2zy0osvEwRxI7CEFEVOakq6/T4q8Fgul/iyZnJ0g+//&#10;+Pu4einCEzUBEirzDu9Ta0TDBJd4COG+LoTACtM46b13kt/PTlezgHgXc+5CBL+o3+n6b3jg4pFO&#10;jjNOtHOFi8Zp7f4OzedSYAysreXnPvOr/NxnfoPPf/kNBltPkaQhZm1pDYfEgWJy8oAqn7O7u8HB&#10;g3tujNc94jjm1ltvQcNxTpKEqNt1gXxlQVGW7O3tnjtDu90uqzRFKYXyQ8fZXizwwpB2u810OkVK&#10;yfb2NrPZzDk4G2a2NY49bK1teM2WLMvI85xWv49UimS1wsJ5KGUxn0NVETZCYj6bkWtNvl6jteNs&#10;nwVF+r7PaDTi/ksvsXX16jmHGFzQ4JkAvrGxQZ7naGPPXVzFasVgPObk5MQJl92uc6wXBXHk8Bhp&#10;I4zXde2Y4XWFrio838cYc+4czx8+JBoO2bl0ifnpKWWWgVJ0Ol3HQG9+5l5/0NxHJFIpdBOAeIaF&#10;CFst1vMFRVmyMRqT5znr9ZrRcMTJwQH9rQ1mJyeQ5/Qb0XQ5mRB3OuchnZP790nXa8KGvV2mKYPR&#10;iOFwyHK5wg8CqjTluRdeYJGlaK3Z3tkiz3OSZI3XCLAIgTYOodLr9ymqiiiKUWHIaDRiMZsjpWpQ&#10;Uh7Jckl/OMKPY/Iib7oBpOPcG002n/PBFz7Evbffpqpr9q9dY7VasVwsnMu8rpnOZgRBQNDpUNc1&#10;y8UCpCSOY+aHhwTdLvv7+9y8dcs5xOPInZfGZV9WFVFzvoosY7Sxcd4eTxCwPD1luLFBslg4pnuW&#10;sbO/zzpNmy6mAcvl0rmps4x8PidqtUmSxLG1A5/0+BjRhG/maULVdAMUsxlRzznf17NZgxzKz0Mu&#10;O50OR/fv0huNmD98yNalSy4ENMvY29/n3u3bxO32eRDo3v4+SZKwXCxodTpsbGywmMwYNed9vVxR&#10;5DlXr15lNp1S1jWbm5tMTk/BWrKioK5qOs04UL6PH4VMjo9ZL13ApR/4zOdzltMps+WS3nCIkJLJ&#10;/fsE3S5KSo6Pj/FUg9fRbizkeQ5Skq1WDMdjVocHqDhGSkm2XFItlwwa3E2WZQghiOKYPE1dF4SU&#10;tDsd/DBwbH9jqKqKsnHUt5ucgNVygQpD2g2f3whDURRYAwaFrzzHoscAMJ+eoq1FBQFIiSc9Wu0e&#10;y+USk2Ts7u9zdHRCbzAgXa1YpCvCboymBKUZ9Fs8uHsDXSbcfOsVZifHXNrZYzpdsj2KqdKUtu9R&#10;FDmx57FezmnHEabJM3Ab4xIrBUK6kHOLPJ+p+fa3mQd8h9OCi9nDRf1ByIjfKRNc+RIhFBbVBAb7&#10;hEqhNQR+i+3dHtLb4gc+9cP8/c98hbizy2SyYDzaYLlckixP+eiHXyAMYW8HFsspKrAoJZvnYI+X&#10;XrpNrTv85f/sryH8EacnC4b9kROZq4KyLLl8+TJ37txhuVjw4Q9/mPliQhAEXNq/5J63nkcct8mL&#10;gts3bjLe3GRra4vp7CFbW1vMZ0uuX7nK7Vtv8Bf/4r/FT/7kn+KJJySbm0MEhtj3MXWNJyVKCJTn&#10;UIme8hDCGWY83z+3fFtjUV7zb0I4EfzcFPPIhft7vIAfxZ/8bufqu6HEd37g3LxLSFCCUmgqXaFt&#10;SShDfCGxRqHrBjsYgAwDlrXg+vue5qMf+xB/729/kb2tJzk9XpHpGvyAvCxBSsajMevlivFgiLWW&#10;xcEdBltbBO026XRFXkakSQJ2iQwMo402y8ltlEh4/sn30VFl9Xg3+P9c3J8u6kIEv6iL+j3UAyGf&#10;Kb3t1x+Wwb/zzVs1X3rplKNZh+myi6VHK2ozPThmuDlgMGhxcnCfdicm8BXj4ZCj4znS72JVTF2F&#10;xN0NrPbotQdsdvqUxYLF0bfY2pjzk3/qCT7+nORKJ2dolvRtjVdKlPYwNsAKhZWOfeoJB/KQ73mI&#10;f9c9uEV17ga1QiNFI5wKizUC0XTUCi2QSKRQbmJlFViJEbJZWDUhozQTLmuQgmZSZrHCvcI0k97C&#10;aFZpQu2FGBkgIkVGQRW2efsh3L2n+D/9x/89R/cmPPP4B5jNH/KB73mWD7zwQWQMrQiKpGCjF1Ln&#10;Od/zfdf5B7/0t1gnt7h+feRYeb5klczodFvEgwFFAZ3eLpXpcOfwNf7sv/KDIDLaMsSUBoRHpRS5&#10;gCMzJ5EWGWxycBhx+5bP3/3bv4YWPvuXr7FarrC14f0feJ5sVbK9vc9ymZHnGVpb10qZF1y/dgUp&#10;YZ2nTKdTdA3D3pCOhEEbrl8fcGVvgKlmdIIQpSW+H2BqF+SGKJt9CA9xxm+nYbSLd475+WbD7zJ+&#10;L0TwP2515qQS/4jve+94kO8Sw9+1sWXMO+PLGHRdU1uLNkCsiEZDtq7u89Jbb3F0cky1nhMMWwit&#10;WS0Ttse71KXPaqno96+THGuiXkwUhUStkLgV0moHaFNSVhlR7NNuRxRlxunbb6IDDz/wmNy9zfWn&#10;HydJV6yzmrjVojscUtU1QRwx3txAeop2t0NWFHiBY1IjhBMkdU22WtPqdIjiyAmeWUar1yMMQ8R7&#10;gi5bvR7jnQY/UVfQcIs7vR6hF567fPPZjKDhQkfD4bmgHwQB9SNt0HVd02q1OD08pN3vkmUpZZET&#10;ddqkWYKpStrdDgjLenJK3G6RLhdYAaONMavVkp2dbZJkTex7tFotFocHfO8PfD/z2Zz54SHDa9dY&#10;LBZUdU2lHXey3e1SFDla19Rl7oS6xuH/jlgvkFI5XMdiQZEk56JvmRcEDds5TRI2trZY5w7nQhii&#10;jbu7q8AJiZ1ul6quafX79Mdjt2mhFHGnQ5Ik+EHAarkiiiLKPGG0ucHp6Qk6WZMWJWmSApbxaARS&#10;OCG/2YyJooh8vSbqtMmSNYPRiNl0yu7uHsvZDCOFQ2f4gUNq5BkqCGh3HHbGWIsVAqRA+D5lUZBX&#10;jhmtyxIr3XUQxpET3q1BKkldlfhRyNb2FvP5HC8MQQiSJCGOY0yDlBGeokpTZBgSRhF5UeCHIaPx&#10;mOVqRV1VDMdjsixzgr7WtNptrKcYj8cIT5FXJVEYkqzXKCHxg4BSa/wwIGsc24PBgKRyIZzdbhej&#10;5Hl4ZFEUbO7suI0gKRmNRizncwajkUN0BQHFOmE03sAIhdXWict5SV1ph/TyQ/LlmrKqSZOUbDIF&#10;zycMQnStyWuH6lmtVmxtbLCezVinKWEcs7+/fy64lw1DvtvpkK7XtNttWq0WQim8BtOilOs48JrO&#10;iV63x/zklDCKGG1tsVwsXCjl5iZ1VbmxWZaIICAI3DHpNlgk6/l02m3yLHNytFJ0ez3yPHfi1KVL&#10;LpPAWMIgIAgD2u02SI90tQap8JTPaDhGKZ9kvaLIMvrdPp12h/XahdYqr00cdd28SBuMqTFGE8cd&#10;jJZ4YZtW3CWKOwjhU2tNbXJqkyP9migsqOoZZe2wL8gA5cVI1QHbxw92qIs2ij3mU8H9+zll2eVw&#10;4nP1aswi91CBJMcn8ATLxBJGLVQYY2rdbPzQhOAZBBqhC6SsUdRIvCbdxZ4j1iz2d51HvIPDu5g/&#10;XNQfjAj+3vXYbzF0CBomvkSKEl9oFBYlFEJaolCgQlCRIGxpfFnw0eev8OrXfoOhGrHdaXHz1de4&#10;f3vOmw8e0Nm9Du0est3i7jTm/jTm9qHi4WnE/Rsl6bFk0w7Zjlp0bE1scypZ0B8ElPWSwTBib3/M&#10;8ek9PF/h+yEPj464tL9PXhR0Oi1qa+j0O/iBotdr0291OLhzk7uv/wr/3L/wHE8+VfLJT435wPvb&#10;hJ4mVpoQi7KGUEiHb0TjnW1lufY9hGw+novd8j0zfnHOBH+Pmf73tnz8NpsV380olH9YEVzUCmHB&#10;eBIjNVq6DjlPgigN1AJhNVJZlARNTl2VtL2AV195EaxmslzRHQ4pCh+tA+KoS7Zc4lnL/OQQ3zPo&#10;QLNO5qiOT9WqsV2faNMH4zrsjddhuPEsZd3leJZQFtXWxuP9N3cEr1zcoy7qQgS/qIv6R6ylZ5Jb&#10;x4d/KWgP+Gv//c8xnRvmC1gsa6KwQ7pOqYsC64HWlVvcNM43gOTklM3LV6mtRagAz/Mps5LIi8jX&#10;Kat0SpEd89gTY/7sn/kgl8cBoaiI0UQopPEAiZUKpMBKh0s8e1B/14vg6HdPPs9g2NaCdVxJgXD5&#10;maLRzh55Sd28/+y4yfNpwG8NxjTGUFsnpAnpBBEtrGPfegF5lVN6Lf4v/4//mr/8X/0Sl/au8KEP&#10;vsDNN9/Csylf+OJnOD1d8/4PPkNeus4BUwt8NeSJZ7r88i++gucHHB9PKRJNu93m6PiA/f19kqKi&#10;Kg17u/tkWcaNNz7NJz75fWTL22wOBsgSwEP5AiPACxWpLkC0+fJX3+DrL97mG19+kd7uLj/+43+a&#10;jeEmt9++RVWUlGmBrixCKB577Dpvv32TwIsYDoccHR+wWM7pbgy5dHmfVqfD6ekpB3dv8KN/4nvY&#10;3Y344JNdfN/iW0EoA+cOsNaF0YmqOXxuHD8qgnN+xMV3PAm7EMH/uC4ixXvn2L/LKW4cQ4+8UDRh&#10;l65t0zZadxOKePZNz0JXpWw404qiqJnlGSut2bq6QynHPP3cx3nj1ind7g55BrrQXN6/TOB7FEVB&#10;GAakeY4VhizLqBu2t++7kKcsTdHGsLe7y2KxQAvBhz/6UTqdDifTKS986AVOTk7IVzmjrS1832d2&#10;fExW5NRakzQs47quqeuawPedo7dBIhRFidaaIAxQSmGaoM0zATGZz+k0DtPBYEAQBJycuByK8XhM&#10;WZYUhUModDodJ5jXNUEcM3/4kHbj4DXGZQX4vn9+jyzLEqUUldYMRyMnRpYljz/+ONPplM2tLeI4&#10;ZvLWW/j9AVtbW+xeukRZlkyOj53jqzk3kecCIpPZjI29PRaLJelkwuPPPcvp6SlxK3au4KJgc2uL&#10;NE2dSOt7CCkJm44VpZQTh43BVhXK94nimFJrtjY2EUKwOjxENAGd8xs3eOZDH+LB4UMQgl4jMEop&#10;6XQ65LlDXiQr5/QOgoD1eo0xBs/zyLKM0WjUiK0VWrv/s9YaLYTLd0gSkIJOp0MQho6nKsV5kKhp&#10;Xtft9Tg6OsLmBct1QqvVdi73ThcQrGYzsAY/jgkj1wVQlAVRHLNcLh0j3pjz82Jw3HfRcPGVchsF&#10;VVGAlARBQKvVQgUByXpNGIbked68p5lXKEltHcpEa025WCDD0DG9G751t9slWS5BCMqGu13VFWEY&#10;Yqx1wnoYka3XeL47hnXD6Be4wMkgCM7H1BmW5EyUVr7P5tYW0wcPUE2Q5nq1YrSxcc6rr4ucbq9H&#10;t9vl6OFDhqMRRVlS1/U5537YbGB0Oh1E062xubnprkvjOpJsntPudkmzHJ0ktPt9yrKk2+1ycnLC&#10;/v4+eZ5zcuMGo61tAE5PT0kWCyrjnmVn7PEgCPADd70MhkOmkwnJasXG1hZZmrI4PGTvyhWeefZZ&#10;CCO63a7rQDg6Iup0mN2/T20MrXbb8bzrmiCKEEKci+Ce5zmGeJ5jhXCbQ8bgN8c+arpF2u22ux+c&#10;ngCcM8hX66U7Hspv7jMVpq4RwnHHLQIpPbwgoNPpUGvtAlilcEJ5WdAf9MjSlcstWOXgReC7Dgwh&#10;XUBuVRUoapLlgjyZkiVTDu7fYLWeE6kO89kN9ja2scYF4qbLJcNeC4FBWYNSbpOnrtzYPruXn7HB&#10;pfXOO8bOOlZ+O9Hx3fOId/f3XdRF/X6L4N+JmHo2fzFCNxs4bnGirUHXFiMlwpOoQDEcPcazz23x&#10;D375ZfZ3n2U2mzHaGDMYDLj54FV+9XO/xhe++BUGg8cRKiaKBD/7s5/mF37+H/Dzf/Wn2b3yLJHs&#10;MB6PuXnzBkJYamGIosB1YjT3jOl0CkgCP6Ks6/NN8CRJqLRblxwfH7uNZwy+B62hx7/77/4UH/vY&#10;81y61KcVK0LlIYVBIpACVOPilg1Q8t04yt/94285noKLVo5/wiK4FBIkaAUajaFCIvGsgAowbq4j&#10;I4+UmswCYUwQQ7f/FP3eZb74+RfpbV6i1d2iNsJtoltNv9sh8j12drbojzqE7RZGCownqSvlnnFF&#10;4rIyItcpuV4dc3DvW2TT2/zI9z9/v/aKzw2FV12c2Yu6EMEv6qL+Ies3JvV/oVvR8Bs3/J+Y5QH/&#10;3//hywhvn3uvTjB1i7A3JC/W9PptksUUYQw7GwPmk1OiIKTISirhc/2Jp7l/OEV5AdlyzqXNAZ5e&#10;Mz16lVZwg099z5Af+vCIT35wl6GaoBZTNoMATwL4WCGoPQ1CI5RFCItn3nGBPzrp+u4rr/mjwCqE&#10;aNRu2zgLPPeQtsJirKE2JUjrHty2xigfhCPOKZyLSFpxjhh/ZzHl8DNaSAxQG01ZVdSizTJV1HHA&#10;b7x2wkoP+J/+xku0zLPMH+Z8/Uuf5S/+xX+daXnKwWTOnXtrfugT38egEzDuCZIkY3vHR1iDHy35&#10;6Asf5TO/8jU2hx9D2D61tSAVdbUEm6FEzGo5Z75csXv9cZJVyZNPX0UEitKDyhMcyoypiDlOIx6e&#10;SP6b//ZzvP7aMVrD9n7An/5nv5cwUvzcz/0Ci0nBhz/8/bz8rdcYDYYcHB1gTc3G1gaTk0Mu7Q4Z&#10;9DocTA5JlgtiL2RrOGR+cJ8Xnn2curjH+z+wj6cTPGuIVICtDXUjDDjztwQC59S6EMEv6jsQwRu6&#10;ye9wehsRXEhEc02KR7A6ptmEEc2GDNB87v69KkvWqxVWZchYQgjrdE233WJ/b8AT19sks/vcefMb&#10;SEqoBEd3FwgxJIiGTCYp2Jgg0ORpRr1YUFrQTZhb3OpSFBVChKRZRX+0TVlZbt64jS0Nt9++xXhr&#10;j0LAeDxC+Yq8LqmtASkwEoqyQBvtNj8FYAxe4BMojzzPMMka64lGeK+pq5JkvSJLE/wwoNNuYQ1k&#10;acZyscQaSxRGeEohhcBog5CKNMuIWy1GW5toayiShFpJqtqhnqJWjB8G6Cbks8ozCl1jjSaMY4cI&#10;mc3obWwwvXePwdYWZVliwpCN0ZgHDx4wOT6mrCrX6noW+GcMRZrQ7/dJyoqDhwf0+j3WWco6S5vg&#10;pUZgrGs832e1XKB5JyBQ1865XBYFtqrwo8jdn6vKIUjKEitceHGV5YStFru7u5ymKbt7uzw8PkRI&#10;SavtWr1rXRO3YszZ71oUlFpT1RVFWTqxuRE7h+MReZoDUJcFyvcpypIoitjcGpOVOVq7gOGqLJDC&#10;ITx0XVOUJf1+Hy8MOLl502E/ipLHHn+Ck+Nj0IZev+cCJusaq9S5SGKtPQ88jOOYJEnQ1qA8BULQ&#10;7rQRUlJWJZ7vUZQFUkmEcuGDoslsqKqKIstQnkdW5PhBgMGS5e538puNhKqqqKdTvG6XsizP5xp1&#10;XVM1GI+6LNHWQl1jhSBJU0yWEbTbzv3teVR1TVk48b7VapFmGUqqcya41u6ZevZ30dwAstKx1qXv&#10;U2QpQRQ5NJB1bf9nQv9qMmGz2XQyxgU8r1YrNz6bkNY4jpmfnuI3uBykotfr4YcRVV4ghGDvyhUW&#10;iwXtdpsHDx4ghGAxmyGVor+9xfGDB5RVxaVLlxhtbhD4vrvfCEFZlm7sa+Ouu6MjWv0+uzs7KCmR&#10;CAqtmT14wOFkwvzgiMViCUpSaE0YRRjPc+z2yQSkdNiW+QJrDHVVo6RkNpm4DQ9rMVUFlcFKFxOp&#10;69pdR6sV6/WaPMsQgd8cP4dTsXnJeGOLIitJV2t0kbvwTmMw2qC1odvpgfCpK0NZFNRZDqLGU2Ao&#10;aYchy4MjNjZ3WK0SLu3ukq5X1GlG4IUIbSgWa+rUYNOSsLPFaHyF46Oc6Vzx4EjzYAa6tc3BXEIM&#10;NmpBDNOsxIRQKZf54nkeFu06+kyAsiGqVlj5WwXH32kuLN7z56Iu6vcuG757RJ0bat6zKfNt322b&#10;3lORI9AODWgtlgqNodaWKFIkyzktf82TV1tk09f4Zz71EV7/5i8zHKXcePhVvK7k7t0DirLLyy8+&#10;5K//tZ/jrdcTJnPDaHyZsD1id2ube2+/jtE1i+Uc6wlqVbBO1+xf2ePOvdu8fesm7//g8xwezdFW&#10;MRhscvfuA4ajLvP5CWl6zMY45ODgLYZdS766zT/940/xv/rJF/gTP7zJzsaadligqhWR0vgmwjce&#10;vlVIq5Bn2S3UnDm/sd63OY6y+aje2fH6dvP+i4v493n0fudvMGciuHDrOUONEBblZHBqbVAqANW4&#10;961FCeh4Cq+oaLcMvastfvbv/12S6SnR5h5JDovJCVLUTG+/TVXOSZYz1rM13XaX9WJJfnxK0Crp&#10;Roblwwfs7uxTF22SgwVeMKKuutx7cI/nv/ejHz/Jiv+96QUPVtbMxkLML874RV2I4Bd1Ud9BvXSy&#10;/Im7R5P/4mTFT3zztZv8xlduMFnUWBuTLDQbV59itVpx7co+k5Njok6LTiumKnN2d3dZLdfEcQu/&#10;3cUPImYnE7TWUOYMBn2SxZxO7DEcwr//v/kxnnvfLrGytLwcWZX0wgi0QYgQgcQ0bdTIM2CH/C3u&#10;7+/2NOtHhetzba1ZnJpGTPE8tzNda+3ajoVsYAzv0MGFfURks9Ytyo1rzTVSolDnbbfK95jMU2QY&#10;sEgKTqaS/+q/+OvMTyTPffCDzJcHbG1v8uT7LvMLP/MzlMbn+tUP8vWv/RLve9+zGFvTb/ukhUF5&#10;Lfb3rvOZz7xMJ75Gnuf0hhHL1RRL6dxf8wJjDDKu2dvvYfJjPv6Rp/FxbM9Sak4WMxI0i1nO4cOS&#10;X/30V1guS5599lmuP3OJy5cvc3w04/BwwfPv+wi/+ulf57lnn+PenbtcuXqZ2XSKFIpOq8V6NePk&#10;5ITtK/sopUjSnCRJyNcznnnqEq1WwgvPXyGQFaHy8PEwtcHzfaRSWFE3cyfvXXPWCxH8on4nEfw7&#10;fd95hG3D/ZfvbT+29l3jxDZIFKUUnlJ4AVQYJCFhu0+NIjEgA8X27mMsV4q4vUu/u8/xvRlxd8zm&#10;do+sslRFgbWO+ey3WwwGA4SAJEmw1gUzFnlJmecMhkMXdBj4PPnMM/hxxIN79zBKMZ/Pmc3nDqtR&#10;VZj1mqBh+LZbzg1a5DlVUTjGdpphjKHd76M8h/o4c+jq9RqUotVuM59M8PyQPE2xOAE2CAIWiwV5&#10;42QWQlJkGUEYMhwOqeuabsO7Xq1Wjbvd4VLO3Lq1tfz/2fuzIFuz8zwTe9Za//zveeecZz41DyCK&#10;AAEO4AiJoiiJapmiQ0PL7FDLEW7ZbemiO+xo+cKhiHY4whe+andHuyMcksIdlrqppsRBEydwBEgC&#10;KABVQFWdqjpznhz3vP95reWL9WfWQIAE1WqJIvKr2JUnz8mzT+be/7DW+73f84ZhiG4a8tUKoRQa&#10;GI7HTA8OGGxvc3hwQLNasZwvePq55wijiOV8ThTHLJdL+q3T1tTO0d7r9VifnrIqcoYbGywnE8Ik&#10;IWhdylEcs1qt8MIQozW0IqwUjq0MDmMSho6xXtc1e3t7WKVQQjqXtOdcr0cHB66h4PsUdekwDrj3&#10;qy5LtDF0u13y3AUHnjup4zhuQ1W147jnOUXm3ONWuoDRMIrIJxMaAf1+H4vjk1e1E4+V55yrVV2z&#10;XixorOXW889jtEZJxdE77xKmKdeuXmW5XFLXzUWOgkPdKOc4xqKbhv5gwHI2AyVdxogxJEni3q+y&#10;dMdFUSCUIoqii6aCNca5qcsSP4qo66p19Jfowon3XivqK6UwYcjm5iar1QrbMrvX8zlJt9viU9y/&#10;0xmNqOsag8VvOfCmRQ9VZQm2FdfD0AVQZhlhO2nQNA0IceF0Fq2YHp4zyesa4Xut+O2Y8INeD2Pc&#10;NEZVVfQGA2aHh+7cUIosyzBVhSkK8rp2jO2yvJgaqBpNkiTMpjOEdW5uz/NYr9eslkuuXLlCVVVs&#10;bW+zWq1YPnjgWPl1zenBAVrA5OCAarUiHQ6d4361ojscuumCFuUjhWC5XCLbnIIyz9nY2cGLE7q9&#10;Hn4YMBqPOTk+Jo5j8jyHqsK0zv3zwNq6LB37fr1m9+pV4jim0+tdYF2U51FlGSoM3PWgLLHGEKdu&#10;QuQcMZK015eiqNBVBU0FWiPa9ZGQzlBQVC7HAOEo4Z4v8H2FtQ0KQdkGmWZlTa83YLFaE4YxZeWm&#10;WDAGoTzQNRtbm2xvjVgupigJs+kR0/kjFvNDDg8eMeyNGPcjohCaIqcXB4QIdF2hlEQ3DcJKTNkg&#10;jXUjkZ68XANf1h/R/cgfAkwvqnNpBCkUVliQHkr5aGCQRmjrEYaKa/tP8dJzQ0ajF/j0j/wAuYbO&#10;eMydd+7R6Y3pdvuINpdHeoL79+/T8WPKVUVofTwVIoSkO+gTdoL23hIwm82oG8316zcxWjCZzOh0&#10;uiyXS/xAIiWMxn2apiKKQl564TkG3Zif/Mk/xXd/ahNroDELUpWgFK2xKLxwggsBQtp2g9VO4Dqo&#10;59dZ4YuL/cE33OxdiuD/zku2749VbprBYpBIlFBgwFchni8wFqySjv2tPAJfUQqfcAxvPNAko5v4&#10;wRbWJhTrNWHg0e/3SELlmv6Nxo9CvNCnErCxPSRJEhazJcZIylqhhWBza0wYQLZ+wEY/4OG9L/HM&#10;9b0fGybh/20E68t37LIuRfDLuqw/oF7Ly08f1/H/9WARXTnOU375s3Nev5OxWAwZjq4zP1myu79P&#10;ma9Z5CuKsiSOOngyRFeG9XxF4PsoIViuKyazCVEa0u+n5Ku7yOYxtr7HR5/R3Nw64y//6Y+wG0NX&#10;F+x4IZ0gQTceQkVYKTHSYpXGCoPCODaieG+B8K28ARD2Q53sc+SvMBgMVjkXZSMlVkoya7BCUQjp&#10;GOuAMRptrbuhn3PArUC0/HAp3Ud97sITxnF564q8gmUV8vZZxc/90l0++9sT3np1yfd/z3/A8iyn&#10;bs64dXOL2y/d5MlsRppusbW5y8/901/lT/3wp5C+zzov6Pd9Hj74GqG/w9dee8Bbb+d4QcBgOKCo&#10;MnqBoBPFTE9PCUJBrmv6/R1mRxkf//iziNhQS0kZhByuLLXf53e/sOTdt0ve+to7BMWSH/n0J/jk&#10;t494/uk+8/UZv/6ZX6KoBFGnw3x+RqeT8ODhQ/rdIXHY542vvsW1vSs8+/QzVE3JbHJCGvkEquHh&#10;W1/kL/757+L6lZCXn90mkAWJUNjaoBsNVqKxWGVde8F6bZvhfDV8KYJfFlhrPvDOfvPXMCdua95j&#10;R2prkEK6aY7zYNW2kfXe5ssgpLtwCAF1XWGMBd2g8wzfNvRVSN8XrE9mSL1gs+9RrB/yzoPPo+0R&#10;J0f3SToV5foEIZ3YdN5cA0FZlIDHzevPsFpmpOmIyWRBU0PTWA4Pjun0elih6A17WOumVPb29vDC&#10;gGy1Iup18XyPIArRdUPTCr3GGEQrJAohHIrLGJI4dtzlKHbNqukU6precIDnKXRTE4WBC+rMM9I0&#10;oSoLLKJt8GnAcvrwAVEnpShywKJ1g5SCLFujW2dxGAYMBn2yPMMKyXA4pNPrEQQBs6Kg0+mwPDri&#10;2VdeQRvDwcOHrA4PIYou0CplK+ib1jltBWzu77F48oR0OMQqt/nx2p+zPxhQ1zW9ThejNVIpJ5zW&#10;hiAILpqVnuc5gbQoWE6nVHXtXOTKI0oSd/02huFoxHQ6RXhOXDvnnNfv+3WWZY5TbQxKKdI0dWGn&#10;q5VDk4QhSZJSNzVRFDpkiO+jrcUiUdI59vu9HlmWs14sieMI2wrRL3/kI1S64eGbbxJ0OiznC649&#10;/TRNXZOVBbqqKYqSMAzxQufS1o7346YFjGYwGrI8PcFKyfbODus8vxihKPPcid5KQet2D9vRdm0c&#10;0sTWNZ3B4AJ7gwA/ikApVCtg13XNYDTEYsnynF6/RxCGZKslnX7fTQy0rv2410G3jaZzzE5RFJiy&#10;RHgeceQE3qZ26Diqkrq9LTTaPY/neRfHd9k2Iso8R/m++/tZznAwYLVYMhqMwAqWixV+EBGFEcvH&#10;Twh7A6qyIvBDhqMNVBBRVw1lUWFNK75YF1RaVxW6rl2jaj4nm0wYbTvkyeT4GAMs5nOU57F74ybH&#10;bfDr1t4eW1tb1NaipWQ4GFCVJXWeMxiNwFq2Njc5efSIbDajPx5TV25CYby1xXK5REjFbDplPZuj&#10;lEcxn7O3f4UoDPHCkGKxpGk0cRSRRDF5WZIkCePtbQ4ePHDTHEBZ1XhK4XsOyZN03LEqPY9Ot4tt&#10;GjypSOL4AodzdnyMsYY4iQnCiLrRTrywEAUhVZHTVAVR6BOFAUpAHIQofOqyxvciqjzGEx3qoqLO&#10;a6Q1+BIS30cXOVEQMh4OWGVzvCBAej7TZYGRCWUVktsNarnPo8Oa6UpwvDCMdhNKLySTilx6KBWR&#10;IfFUAirACg8pfITn1sZtmvYHFoDim7t9XIpol/XvXgSHloHt4XiNxjX3DWAUyliUKYm9kp5nGPYN&#10;AsmVvYjhrqQoj/j+736BxMv47k88TRI2zGaPURKkUDy4+5hbt57mydEpJvBZ5hXWpoRRF6E8irzi&#10;dDJhZ2ef3mCDt956yMb4OsZIVus1129e58nBG3SSAmOfgL7P5hj+7I8+z/f/wIDv/PZthAHfVvTD&#10;FGk1voVY+EijW4ORchlLQrbTuu7ntSisEO97eM6YdP457Ud3ucYKgxUuo8l5Hy5P4H97a/UPZi1Y&#10;a0FJUCDRKAvCSpQNkQQYq/B9d10uywoPQeAFBAKEqTg9uEMRSwp9wniU8Ju/9UvkReGQW7VhNBrx&#10;+MEDev0hYZhwdPeAupF0/C6r0ymiABmkNLXAFpKNwZjlImd+mvP0y5/gc6+/w73jnO2bLyFi8Z9X&#10;MV9cVkxH6lIMv6xLEfyyLusb1mFVvyzC4D87nVnOFopf/9xrrAtDlkFR1ujaMlu0LMTFjM5wyPJs&#10;4lx0acLZ/XuEnZTFYgFehK5KvNgxHTtdj+nju3Q6AX/+T38vzz+9ze44xReKTqioshlJ4EbMozBy&#10;AVjWYi465+3/rAArf9/glW+Jm3K7CPowQ9jSBncISdVUGCHQVlOUFdJTGOuWm0oIlJDINrRFtN6E&#10;8+dt2g2+VOcwdvfSS+nGy7OiwaiQtZG8c/eM+/emzJaSZml568tf5rt/6KN86Suf4/v+5Cc4ODjk&#10;C7/7OpOTUx7eu8MLzz/HZHbItatbpJGkbjRJNCLPehwd+6zXaxpd4PmWyNNkWYaQAbVuWOQLxht9&#10;Hrz9Ot/9nd9Br1+1TkHB3YMjCtPnp//xP+crX3ybw0cHDJOYv/xXfpSd/T5BBL1xn0cPltx954zp&#10;ZEWxzrl5/Sbb2zvcv/uATtrn+WefYzWf8s47b1PZ+j3XqS9Znh3yQz/4Ma5f7zEaCnS1JPJ9bAOe&#10;HyI9H6kkRrTHrXVOcHlh9LgUwS/rXK8TH0CZ/GFEcPu+I0IK2bZZxHvi98XzGheY2f4bumnI8xxt&#10;auIowVMBRgjyuiaIYpalxY9iuqMdhuMNuv0rjLdv0O1vcfBkynhzi+UiQ0gf2zRo07wn7pYlQZSQ&#10;ZQWr1Qoh1AUHemNj3KIwuu664kmHBZnPKJqGxhjq5ZLaaJqWV1wsnbt70Os7Ibx1B+frNXoxx7SC&#10;8Tkb21rrwiSbBr/FWVTrNbUxxHFMGEUXX18VDuMRtw5tu16T1zXFckmYJBhj3nPpWosfOOeY53ms&#10;plPCJGW9Xl+4Z23LgqZ1j/e7PbI8Z3N/n06nw/TgABU6d7qQErNekfZ6LJZLh0lpRdNur4dSisVy&#10;ecHg1tpdA5umcVNVAFZeOLSbosALXJCkqWs2d3Ycr7ssieLEfc+LBVQVZRt4WBvnVn3/teRi+kfr&#10;Cy67Us6BfT4N5LUs86ZuqKqKNE3IioLxxgZli95YLBYg3HPJlkEfxxHL5ZKqqrhx4xqz5RKjFKuT&#10;E/rDEcePHzvGdlXRSzusliuMtYRx1DqgPTzPIU6SNMUYQ5Hn+C2WJi8Koihyx51SBGGIbFEqrmlQ&#10;X6BEPM+DNkQ0yzLCMCSMXFCqaMNEpZQUqxWjzU0mkwnGGIbDoeNDt6L2fDoljCIXxJnEZFnmzrH2&#10;NTTGQKNdiKTyHJschyeyQBA6nifW0h8MaJqGLMtIkoSiqtzHoqDT4lji9pjuDwYsZjO63S6zdpIi&#10;z3Oa1kV+7uqW0oVtNk1D2QZyNkVBbzBwr1EQEEcRnU6HsqxIBwPSNGW5XBLGMXVRXIRxzh8+Yry7&#10;i9Ga+dkZ0xa9cj4tUBQFqmXIz2YzTt59l8HeHjeefprpdIrRzoG+ODtjY2sLz3MolcYYiqIgbcNt&#10;4zim3+9zeniIbXEvnudR1tUFuzebTh0WR0qqpiGKIsIwdOKEFORZRqd1fGPNxTRcp9OhqiqK9rVU&#10;SmG0uz6axjWmRMvYl75PFEXuXm6c+cI58yrXlEoGzGczev0Oq/kclGj/jS6L2QzdTsQgLFmWobW7&#10;TubrNb3RiKqp6HRjimzGcn7Ia1/5LBhFXZXs7QzwhePMdmUAWExjCKVCSXdJN9I1XNy1/5tfR/zh&#10;v/CyLuubF76/aTzleVPzYj183twHoy3auCnWKFBo02Csu29l64Y0iRERhMmY7d0Rm9vXef6lF/jY&#10;x5/nIx/9FEHYpdbw8OETtje3mU+XSBSRnyCMw4ll5RqlBOvMBTwXZcV8tiKOeu39TqN1jSBHNyu0&#10;zfjU93ycV155hU99z8s88/Q2aQhNA74HgRI0TUlV5ER+gPM4OLyJy7UUrcfIodawH37t5AdzXviw&#10;4/uDf3Ypgv87buxcHO/GTadZ0zY42vfRWqQUKOXC2K1SrpEvIel1WAUBYW+T8cYN3nzrlCS9ipIJ&#10;/c6Qk6Mj9GxCZzgkCEIqbYnTlCAIWCzPKMuS7miIFB6mdmvsxfERKMVou8Pp5D5FdkIS1DTZiudv&#10;bvzSiz6/dvkuXtalCH5Zl/UN6k3OXmqC5MpKyB//lc+d8NtfOePdB5L5ssONW89zdvcxT7/0bayW&#10;Zwhh2Ln9PNNZjjUeid+hygrGG9vMZ2dEYcTG9haN1eTZlHL+iNu3OiwmX+WF5z3+07/+Xbx8O2JL&#10;CHqeJLWSYlIR+h0ao8APaISHFu7mr6xEWYdCsRIsGtliJr7VRHB7EQi6AFG6cUJRYkUJaIytaURL&#10;nlMhVkhO51CbkHkuWVcCLxKYxjmozv2k1lgX4AJYrVG+71yluI1qozWmFe6sEJycLUlGKW/NNP/y&#10;X36RL756SLd7m/Kw4iPf9h189atf4JWPv4gOJnz605/i9lPX+Pl//D/x0Vf+Ir/4r77GvXtT/sJf&#10;eJGTkyVXr2yhAijNgqdfucFvfPZXODq6z9bmLmYuyBeajeEGWMtZuWBrd8TqwTE/9OnvZbDpEYSS&#10;RQG/9dkF796VfPELd7j3zltspvCdL23xH/2VjxJ5GevTA3a2B0ivz3B/iy+++mU2NnoI4VOVml66&#10;xcbgKu+8dY+O12VnewflS7L1nDTx6CUVZ4ev8Tf/t/8BLzw/ZNwJiPyawIJpQMqQxoiWZdzCZoR7&#10;jcUFncJehJheiuDfyvV7LXnu3Bbf4OvOv6YNtBMS3YpIUkqKsiDwvIsGlhS2dX6fo1EM4BbmQRgQ&#10;6BQpPKSu8cqayHr0woDstGLY80gCy+6OYGdfs7G/pNfJeHT/y9TZHGU8lN/B8ySDQYc4CjC6JopS&#10;ur2eY5DjkWclu7tXKPKSydEhw41Nnrz7LnG/y2xxhrUGLR3buzfo4acJlW7wfY+6rrBNBQLSTkpT&#10;V1SzKdJT9Ps94n6fKHLCatM0XL16lRdfvM2VK1c5my9YTSZYKUk6HZqmYWNjA9/3Obt3j+H2tkN+&#10;9LpEccR6NmWwv0+lG4abm+RFjlSSMAodxkOAkIKiLN2GR8DGeONCnC6KwvG9T0/Zu36dMAx58Oih&#10;CztsHFZhuLXF/OyMII5diGWRk/R6lFXF2ekpG5ubrNdrqrphe3vnwlV8zqI2VUWn13Pc76rC2vcE&#10;wqoVV0fDIdlqRdgGairfpypLyrJ0Lthu14VqRhHa6rYZ4b3XWG2vKUEQXOA6zoMxlVJstUGmpwcH&#10;lFmBaRoGozHL1ZqrV69wcnLiGOXWYtYrmlZUT5OE0XjkGNXLJY8OnkDLtA47HYosJ4hjhIUqz9nd&#10;2WU+X6CrCuE5nEkUxY47nef0h0MmR0f0NzdJ05T5wQGqFTXLlvMet8GWdSt+N634b1tsyrko26xX&#10;lG3DoyxLF+IpBLVuaIxmNBqRZdnFaz0/PGT36lWUlCwnE3rjEUVZMhgOWZyeYj3lJgys+cA1WmvH&#10;uE+SFD8IXHjs3t6Fk/zKlSuUZUk+mZD0ehfO/CAMCdoGx3A4ZHJ6yvbODidPntDr91nM5w4zU5Zs&#10;bW9fhEhKKVmv18iWgd5ohz+p1muk75MdH5OORgjg6J27WCnZ39vn/r173H7qKY6OjqBpiHtdECAT&#10;9/4oKen2+6wXCwajEd1ul9PTU0xZ4reoF2MMfqfjmO11Q+A7FJHWmhu3bvHo3j0abRkNR8i2SRaG&#10;Icdvv800y9je3nZNkvMmTXv/VEIyPTzi5rPPkrac87IqiaIQz/MvMDNYaIyblOikrglQ5LnD7JQV&#10;t2/dpigWrFZz6jwnChMwFqnUxXXSCyxR5FFWa8pyhcBD4mFqj3oNg+E+q0VBfzRgPTkhCjziIAAN&#10;VeEagqZpCGJJbWqKYg1xgDaSwfY+q+MZVe3TWIX0uhw/mnHn4YQHT1ZcvfE061JipEftgZYCLSVG&#10;VmhZgmqwtp3msxbzvuBj2nyX35NvbttbyXnDC3uJULms/7nSIB+mKn9jEdy0B6B7WFEhhAYTgFEg&#10;zXvPYwWB5+MZQ1POiAOfprLoEnrdPpVumJcNG+OIRBZc34momwO293xUWnHjxi6nh2vuvHFKmO5Q&#10;mYBVUdEbbpBP1iRJwqA/Znq24MrVa8xnKx4fHPP8cy9TlnB4eEyaRhw+fpuXXtrl8cEXuXbN5+/+&#10;3b/Bd373Ntsj8DhBmpJO7O7NUht6YYquawLhI4VtJ5dd6K7bD0iM9bDWc74iIRHCow1vQny92NoP&#10;ieCiff0E8vLw+zex/P6mN2Di4qPF0ogaLRo8DNIalPHxjOeexwis1Bgs0loEllB5KA1lOUHrgkQ2&#10;hPWK7YGimE3pBCGvf/ENIm+XfF0w3L8GKuQsn1OZmkIErLMa5W2idYz0IqoKdgZDJicnNMZw/eYN&#10;7j45wY+2wR8yK2qOT0/55Mduv1z4vLYluHv5xl/WpQh+WZf1dephdvZjFcHfm6wCfvpnfpPP/PpX&#10;KOsEtMcyyxju7PD43j3CyG2aC+2MZEkYMer28SScHh9haRiPxzQIiqqiQTPa3eDB3a/wsY88xac+&#10;9RE+/tyIDh6xlCjhqMmdKEZ54IcKbUFId99Rbbq2avmgog1qfD8z7VsSh0LxgXu5BWg539oKFssV&#10;nh9zOlnyO7/7Ko8PDnn9a29xfDyn292BZoYnFUIKdN2gG+2c4Ti3aKN1yyrFBYoprx3ng1o3dPt9&#10;vvr2FDVM+W//m59iY/QUk5OK/e4O0+mUuNOwLk/5zh94kaef7rC7O+T4uOHxgyWT01MWyyfUtWLQ&#10;r9na2kD5EEZ9JguPxw/nHDw+YntzD1kadnd3mc1nxJ2Yeb2i0Tknd+/xqe/7dpJehrU+9x5V/Py/&#10;+Ayf+Y0vMZvNsE3F//P//nf49Pd8FM+D/tBnazRgUcPJ1DLc2uOf/fc/S4MiDnqEfszRwRmecOPX&#10;pqoYDDusygVx4jOZntDUS/7y//rP8QPfdw3lgSdrYs8ghUCqEGSAMaA8t1A6F7uVeG9y+Zt1gr8/&#10;9Op8c/uB1MTL/eu/12WMEyGt5YLTa63FmA8/9MWfu8c5o985dLMsQ3kei/mMpGUIN02DbmoXKNdO&#10;dJyHB9Z1jW4alPXdaIeoHWIjSmiMIOl6oKASLqSyFhI/TRn0txkMbhCFG3z19YeEyZj1akW359yo&#10;nucRRQnH794lGYyoygbPCwDBYjYDDNt7e8T9HrPZhG6/g5SSKG7FzcaFLlZFThjHVFlGOhxSFyX5&#10;coXvB0RJQhxFFwJfXdf0ej0ATk5OePed+xweHjtMSBtE6XnehaN2tVqRjpwYq8Koff0twvPIsoy4&#10;5W/7vn8hBnuec/KcByLGcczu7i4nxycUZ2eMd3bI8xzf97l66xYnJyecHR0hPY9+vw/GOc+LosAK&#10;4b6XPCdJExazGZvb2xhjnIsc0EXBbLGgamqqPKfXOoRNURB1OgjlbozWuOdaHB2xc+0ai6MjsrJk&#10;tLHBfD4nSRLyLMMaQ7fXI1uvqZZLhpubNE1DlEQXjOmgRYWcozziOCbLc6SUF69FuV5TaycKGyHY&#10;3t1j1WJTiqLg+PEjvu2VV5hMJuiiYLS746YDqpLeYMBytWRxcsJod5d8Pufq7VscPXpEYwy72zus&#10;VmuK5YqrN25w/+49BoMh440NtDHMp1Pysg2m9JxTN+50WK1WaK0Z7+6SpCnT42O29/eZzWYULR7F&#10;1DUYw3g8dszp6ZS42yXPcueSlgKb58igZUkbQ7FaEXfSC2d2uVrhBQEA1dkZV595hvlsTpbn5Nka&#10;oRTrzAWaslwS9no0Zelsgjhmu2kDL9NWoJdtXsc543s6nVLXNWGaUhQFTctob6qKOEkIgoDTgwMG&#10;GxscPn7MxuYmi8WCOsvwwpDBcEhRFARB8B5HvV0X9Xo917CZTh2rOgiIhkMWsxl1XbOzt4/v+463&#10;3+3y4N49J077PnU7fVDXNbZFkFjr8DQXLvCzM+Lh0AVZnp6igoC6KBwqyPcdo1dKyrJkc3OTsq5J&#10;kpSqqlhna4bDIaeHhy48dnv7QjDv9Xqsp1Ok77vGhTEEcczRwQHdXo+DN95AS8GVa9c4Oj6hKUt6&#10;oyHlaoVVim63y/Hjx1jg2Wef5fj4GL1Ygu8zPX7isgc6XXrdAdl6TRzHIBz3PcuWjMZjVus1zXJJ&#10;mPawVlDkFZ4XsF4XPPPsbY5PnmDR9Hsdzo6O6PQGjs3fTgMU2Zyk121fxwY/6bKYzM4XA2hTUBZL&#10;4k6A59Xcv/sGx4dP+JVf/AV+8Pu/k/ViTa8TUCyXBJ7BioqmLvEILyY36tpd66217wsf+QaiTyuY&#10;c8kSv6z/JfYl31AEtx/av5xnNHiuRy91ux4WFxhGicD3rftcKuIoAQS1NojIJ1JcZC/0egMQCuKQ&#10;r3z5gOVc8Fu/+TrXbz7D2dmUXrdL6IXUCxcCfHxywv7+PstswWQy4dqNG5yeTMjzhn6/jxCG27eu&#10;cHT8Dn/n7/wtPvnJl9jeThn0BYGEwLdEXoDCI/QjPHn+/SqkVK0p+HyKVr0XTt4u38+nbkW7DxAf&#10;Xt7/nnD08/3EuRh+KYL/G+/nfDMieNtAtK2rybv4Y99NXLa6hVTyYkLThRu7cyMIPJfvIX1EHFPh&#10;Mdq8xfMvbfEzP3sHrR0mcDmd4gUB23tb1FojVYjOSzw/RnkeXiBYHx2BcAHS2zs73H/4EGNqtGnY&#10;3B2Q50csTu/yJ77rY0Ovqfzrifqpyzf6si5F8Mu6rA/Vl8l+bOJv/MefeWN16/NvGn7p159QLHcZ&#10;j59GkELjYWVBbVb4QQ6yJAy7aCvJdMNSWpb1DFPOiKRmcviY1VnO3sYO29e3OJu+zc7Wmv/j3/gT&#10;fPu1mme6PcZNTYjFd/QzhHJuO5eLbVGAh3BhjJyz1N57fFAg/FYT0AzS+CAiME0b0uFhrEchoRQK&#10;E/X41Vcf8fCsz//+v/iv+Ic//0Vee3fJ3/8ffonf+OIDjo6XfOKTz6NXliBS2EBwmp8ShoCpCLTA&#10;syE68DBGUJkGX6o2/MNjVsA79wtWJzH/v3/wz/CiFCUFNuyT6YJYCFYnT6D8Aj/0ie9kewPevv8V&#10;RNzl7uN7rNclBxPLr//6XV565dt596BABh7RR+C1o6+R+YaCmh2GnBxO8VUKImL/+i184WP8gq0r&#10;16jZxQifR/d9fuFnfh2VZ2wIzXP7mp/8iU+xs9Mw7EpkZWmKmtQYtv2Ca9di5vMjTHnGnde/TJrG&#10;9LtDBqMORhVM14/Q4ozF4qscPfxV9jan/NW/+CLXrhpeefEKQ78ilAIlIoSIQTgXgFTn0rf7T/E+&#10;lI+gXfTKC7+H+AYC+NddpP2h4swv63/hs5D3O5s+/HDMb7dYtlhcdI6lwaAxIBRWKLACi2wbWO4h&#10;hMRIibaApzBC0EiL9SSNtGglWAnJw1pz2kl5qCVTkeJFkq4A2xikFQQqIVc+RnnU1n1Pnm2QAhq/&#10;wagapGynaiwKg4chtobIlKRSkKAZKZ/NFPpJw4u3PU5Pf4eNvZhH9+8Th5D4KdkafBUR9wY01lDb&#10;Cisb8BRVlYGCzsaIrFpRmRI/DljlGVXj+L1lmeGHPnGvxypbI5WP7wdoI7BWECUpAkXUSTmZTGiq&#10;FSryCeIIJJTGIAOfpq6oBTR1jQl8CmtYrNeUaBoJlbDUwqKloDn/aAzSkyRh5JALdYOvzic4LKvT&#10;U7wwRK/X9DeGTKdnhEGIF0eMxyO0bqgbzXq9RghFGCeUWU6W5RRNRZymdPt9kk6HMI7R1tLtR2zs&#10;bvH44DFxN8VYw9bOHsvplKs3niaOUjwvJI075OsCXdZoFOW6wDQWigKpFI2xXL96jeliQRiGoA3l&#10;as2gP2A8GiOUJM9z0k4HFYUsV0sQAk8psvXaOUgRdNIuWFgv1mSrDCkVRruMCCUVjbX4fsBitSYv&#10;SpCuye2HIUIpqrohCiImRyd4UcJ6sUIgCf2YfJWjrEKKgOXRhOdf+DbufPWrJGmPbqfH2dkUISy9&#10;4YDlekWQRGhpyZuS2jSEaUra6yC9ENMYmlqTr9dY5ZHGKUVRksSJ47xXDWVegrH4no+pzTluFonE&#10;tOFVTa3xlIewlqZunOgrJNoaoiQhSWOKIidMAho0XuSRdhMyW7Mo1iAtvq9AWpoywxoLRiP9gJ3x&#10;BsvZEtYZeD79bo9Ot09dN6yznHVRUK5W5MbSaN2iMyL8IKTRhjhJ0Y3BaCcA5eucpm5AKtIkpdcb&#10;4PkB2ljKoiTudCnygny1Jl9ldLt9ZqdnJEmHwA85OT5BCkl3MKSoaqwV+H5AnZdYbWis+z7KqmK5&#10;XDmdVDs+r6kbhPQI4wQ/ihzSp2lopMBPYmpjEEGIQWBqjVEevvBolksQkjAIXChmGFzgmaZv33E5&#10;HkXOcDTg5OiQtNuhNprnnn+We2/fIYh8lpNTwkGX0caQk5NDrt64Sq0rhhtDjK5ZZUsIPcoqp8gz&#10;pK8waLRtAEO/16ExDVVZkOcZ5WpJNOigdQ1BQJgk9IYDTmenbO9tk9c5YRzSmIYkStCNZjVfgrYo&#10;KRCmZjzs4KkGKyvW+ZRsdopVEiMVIowomxo/Cnn6qad48u477N98mnxVoEvD3uYegzhl9uAhUsWM&#10;ekOkCCgyQ0OKF24SpDfx4ivcPRI0cotVlTDelpwsFZ1+xOPpIWGnjxGahgbhJ4S+jxA+wkiWi2PS&#10;xEPYAmzpzmMBWigaKailpZGg7Dex5risy/oDdMH3Hn/QfuzDC1jP7fBka3hq93kSt8cQ9vw5A6z1&#10;kdJ3f8+CJyC1gkiAbB6SqBxPrIGMhg6Hswo13uPXPvt5DA26rtjr9wnqhmEgqbIFPpJyWXHjyk1O&#10;jhZcuXKTbJUzGPsU9UMeP/lNPvbRLjvbS/7Cn32Jb3thwO7I4NkVkWiQ0K7tDQqNJwxStJlVFz9U&#10;gMWjHcnjvEclBR/wfP/+D/FBsbzdP1zWvwHR+5vcTwnxwfdJCoGyCq9VKcBzb+q5AC65WDtenBPn&#10;TQ1jsYUm8Dv4DQyFYcCUkUq5+9UvsLvR5c4b9+hfuc6iyZiVZ2ilkaJGH5+yObzJ4mRKVWS8+O0f&#10;5eHh2+SygiRguVqBn9DpjZk+OMTXkvlBxv37J9x+/qmXpx7fexKVV5YsphvEx5cHwWVdiuCXdVnA&#10;28XkP8tF8Bf/0f/0i7x7d8o7X3kIjNjcvsp67YK8kq5H3RR4yjFli0rRVAZ83zlQdEEU+YziiGef&#10;fx4rXBDUrJyj/IoXn9viz/3wLQJdMogCEvsht+v7bjbf3ALsW3fRbq2TyxzrV7duA4E2Fi1daN7D&#10;J1OOz9Z8/gt3+OVf/S0++srHKcuST37yk7z66qtUqyP+yk/8ECZvUJ5BqwZjGmLPQ1mBrSxYj8ZT&#10;7uathHOvAU1jKIzgtTeeMJnX/MqvfYHB5j6B38XUMU1V0QkEq8UTnpx8lr/2136cpAeVTdjdf4Ui&#10;10zmS4QQnB49Zjja4guv/ga3bj2L2pIUhc9i0nD08Az/DPZ2r1JWDSrweTI94t79O/T7HsNRDy9Q&#10;vPrqHf7lv/gMb73xBmHo82M/+iN89KM3+faP7hCHEh/I1gVhGBJFiqqy6Mgn7ezT7Y45Plyys3sL&#10;JVImkwV37txh0Etp6owbN7b40z/8vbz04i1+7M/+EC++9CydWBEq4fjobRDh5bH5LXcWfvOL7fek&#10;8ff+tmlDod5HTZDyvc0lAnzPrZylcOGX7lrpgvQyNIdnc0rV4bOffZVyvcSvYTOSYCyB74OV2EBg&#10;jHtuT4KtS7wwdLgGXFNGWvm+cU/3QQtQMqARgsqAlIKoGzIcJqhwg+74Nu+8fUqe18TRAEuI1obx&#10;xgZPDh6jMaSdDmGUUjYNouUFL5dzgsDDYqimU6zWRJ0OXuAcXVlegNbEsXOKKuWhyworBGmcsFot&#10;CYKAuilbRq9DkkRxQqfTQbRscGMtQim0MS6QUeBY4VHEYDBAeL4LrBOCpnRc5jLLyZdLut0es7Mz&#10;ismECuj0+1y5ehUjJVIJx3vWlvVsxnQ+x/N9pPJYHxxQSxdOiZT0BgN83/1cq9WK5cEBqzzHAlWx&#10;ZvLkCdefeprjoyN0WbFcrJB+wHy6YLVYUGSZY6XXNdbz6Ha7+G24nxGCKIqoqoqyRZ5Ya6mriiAM&#10;WZydkVcVg+EQay2LszPqNqRxNBoxOTp0DunNTaIoYjKZUhcFnu+jm4a9K/ssZjOaxjnj4sTxx9eT&#10;CUHrym3Kknw+p2odz1YbDC36w1qklHjt+yGEe930asWLH32e+2++RdTvYwVkyyVSSbrdLovFgjRN&#10;Wa1WVKVz7Snlt9gbQxxFXLt2jaxyHPgwCFg8foxp3fzlcknS7WJxDOiN8QZ5nlNOpxRVhS5L53DO&#10;c4IooqpK59BPE7TWNHWFsZYkjVktFkRJTFkUNC3TuaxKojhmNZ9Tl6WbGNrYoN8bIKSkXC6ptEZK&#10;hQwdTkdrzTrL8H2fIIqce7G9d5wHdlZZ5vBGRUF/OLwILe10OhevW9jpOId/y4lfLpcELefe9zz8&#10;MHR4j3bywQ8CF2g6nRJ2u6RpyjrLHOvaU9Ra4weBey9b7rsuS4YbGxe/b9pJkqauqNppAa01UkmK&#10;9rk6ScJqOqVpNNdv3qDIcsqqdI0XpRyzvSwcx73ICYdDoiACoChLNjY3mZ6egtaUTUNRVQSBzzPP&#10;P4/BMbXLxYLJyQl5nrNcrVgdHXP7xRfZ3tnhycEBIEjSFD/wGW9suDVSi4IZDAZgLUVRMBg6lrex&#10;LoBs1h7jge9eq6au2+Ogdqxvrbn13HMM+gOODg/Ji4Ls5ISwNwBg/9o1ZtMpzWzG5r47Zzzf58Hd&#10;e2xfvcqTu3cxUmKWS5brNUmnQ2Utve7AMcqbiiJ3TRVtKsoyp9sNOTs+4N13vsKj+28ijaLITrhx&#10;dQw2ox92QNcoISiLtlmCIAokSRxim8oJk0phjLhosGrxXpaMZz+4Vrlcs1zWH2Wx/fyjG2RwAeDu&#10;91fumiSgBnLb5XQBmQ743G99FYnH5GRGN4hp8prTx4d0Oj0WizVP3X6W+XJJbzDi+OyUJEkIIsli&#10;ecKVKyP+y7/7V/gzf+bjDPsBUoDnNyhh8XAoovdk6ffPdToLjNunia+LLbwc5PxjKqp/PfH8/fip&#10;1vFvraVCIj0PKQVe4FNpDxnuEyRXeO3OCZ3xLqsiB5NjpcQ0BioQNnXrTR/2r7njts4zGiRC+vhh&#10;Qj6fE6Uho0HAanHGoGP5tc/8c/7cn/7kLbzi0wHlP94S6SUa5bIuRfDL+taud9ek9+Ev/tYXl/9l&#10;Zgf8jz/9Ne4+MPjhDRoTAwGV1WgMYRhjraKuPeJ4A5oGvZiCrFGqZLwVoZWmVHDv1S9iU0W+mtD1&#10;DvkTr2zxnc+kfPKZLcZpQEd4BC3L9vwmIcUfLu7jW10EF8ZDtON21goaE1FLn8L6TJYefifln/z8&#10;HX72n32V0LvKauHTlH3KLCH19/jS536RH/z0nyRfrJGBoKprxt0hpinxhYciQHgeWglqwIiGWlgq&#10;o1lUJSYJ+K3fvcODhzV3762JOyOs9lHCkK+nDLoB25tdjo8f8B/+b/4MRQObmwN2tiXz+X1W9QMe&#10;PHgLXXdYzVPuvFETRM/wzqElDUdsb17nN37pFxj1fD7/hV9ncG3ApFixufccm9u3WD5ec3RwyqP7&#10;D/mFf/UzSLvk499+lRefHfE3fvLTvPB8n25oqPMJobIoYemHIRJIAh8bwPUrCaFnef1Ln+X0+B3K&#10;7DFX9hW7OwYlDijWd3jmqYS/9Z/+BN/zyafY3vTpxBBI8D7kevnw8Xi5qfxWWPW+97Af/ry1SJn3&#10;/9n7uY/SOreI0CgJ1hRIYbC2ACosFY2o0AIKJLVQLKykFIrDwmemfX71d3LeeQj/6he+zIODircP&#10;SvzRLr2dkHmjqExJ7CtCqRHUCGFpPEWJpRIhjfAxwmKFwErrePXOtITREAgFtSCyDlklc0iBm5sD&#10;9q8HlNk9RFGQLwuk7rHKSkptqD2JiBu0aLCyQfoSz4vwCWgKTX40o9ffoDcYMdrYpJt2mc1nVGVF&#10;HAU0VcXWxpgyzyiLDIkBbQikoCwKEt/H1oLI6xCHKcW6IgkS+mmfoqiJgpiqMXTSLkJI6qxo2Vo+&#10;UkjyrKAqcpqyJAxDFBCGIRujMX4YYgX0RyOS4ZC4lzJdzlnkK9bZklqCFpbIKkbjMVEYkq1WCGup&#10;reXWzRvs7e5w8uSAcjqhKgt6vR4b4wH4CqUEEksQ9ok6Q+bTJb4fY4zPzu4VlrMVG5tbDgmmPKLo&#10;HHvghEFjNMuTY7SQrRjvwifrsiIKI65cucJ8Pme8uYnv+xwfHFCWFS985GUG4zFnR0fUWtMdjdja&#10;22O1XDM9PmEwGtHp9VgtF4Blc2uL6dERCAjT5CKYsTTGOc6loLEGjMULQ5SUNMZxp+umYWtriyzP&#10;qZZLeuMRQRiyWq8QYUicdDnNlghPtQ2MGN93Ynle5ARRSFEWYDTK8xFC0qzXqCCi0+uyXK9Yr9ct&#10;A7zAVBVRt0sQBIw2NpjNZpiidI53z3NfVzeEYchovMFq4dzwSRQ7HGsbAF3XNbZpXOPAmQ7Z2Nxw&#10;AY5at6P3lnK1Jkk7REkCQrig1bIiz3Ok8gjDkLKsHHbI81rMhqDIc4cjMgbbCspRELrgVc9n0O8j&#10;pES1j6au6ff76Kah1tpxx5dLNy59eor0fcKWGa7aENAkTcnznP5g4MTj+RzCED8MKcuSNE1dYGYn&#10;ZTWfo5QiTVwDQClF2u2ytbV18XxIidcGhvrKc9MHTeMCJasK3Uo+VV0TeD6dTsxsPkXXNYPxGOV5&#10;jlma54Rpirb2AoGkfI+qqhgOh6zLAhUGFxzz6uwUgoDjo0MM0BkM6AwGvPTyy4zHYybzBePxmKqp&#10;mU0mDDc2ndg+n9EdDJicnJAtl9CGaxZ5js5z8trhZZQXcPPmLQ4PjxgORyjPc078RpOkHZTyEZ5P&#10;U5RMpzMmZxP8KOba9RuoJEFjWB08ZllXWKOJB0Nu3rzJ6dkZRVFw49YtprMZezeuo62h1BoR+Fig&#10;rCoqchbZlEbUqNAjiBP6g03qRjF5PCfs7dHt7XH/nVN+83Ov8+S44ubtFxnt9lhlHmLp0+tEGCNI&#10;Ix+jCoo6p7E1vhdgRQDEaOM59jAgtMWTzr0qzL9GmOFlXda/ReH7PSTI+/n1zk4gpbNVSwTWeBgR&#10;UOFTWUWuBX7k8dqXvkon7uGrPoEIOXo8JY0G7O5f563jh3z10VvIbg8iRXcccjR/gzff/Cf81/+f&#10;/5ynnmn4jk9cQdiMUccnCQQJHrOjJZ2ki8K6WU8hUVYirAIr3dSyOPeJ83tEcMFlnM8fw+X/H7xn&#10;N23jpj2EQ6+kaZZ4JOjGp7KajSsp0bjhYP4umZkxWxb0xjcpZ2u8IEZ6HkX2mGu3xyRd+Nqbr3Hl&#10;+i7LakWjKzrdhLxcMdrqszw+oGkkwgQEakAn3uDhoxlxvMH+7uCfr8mPR/jryzfysi5F8Mv6lq1J&#10;xbD2+Ow/+6Xf4WgOX3r9LutCMR5eoywFVWkI48RxK+sCazXGNCRJAsYggwAZBVg02jrXltWGzniD&#10;555+hm6c8MzT2/zkX32R2ze28GiIAkuEInz/qNClCP6HF8GtbB2junU+KmorMArWhUGFgp/+p7/N&#10;o0dLdneuEwQRnnIjyU/dvo2Vp7zy8g18W/PCS3tkRYEXCYrVgkB6eFaB9GiEQANIgxYWa2CV5fhx&#10;zD/6qV/iN3/zDfIyQAvFalnSTftYbShXC3a3+izXd/mTf+oHyaoFWzsRng9htMWtZ57hy6++SV0E&#10;nBwtSDt9Xv3Kl3m0PMBayXw2ZTZfIOcFL33kY/T6QxqjuPfghMePH7M77LG9MyBKFNKr2d4a8+d/&#10;7Ed47tlbfPTlPmnqY5saJQ2dIEEqB9cpigpPKU6yDOX5jEY9PvbK9/P0My8zn+X4QcgzzzzD5saQ&#10;//P/6f/AX/pLnyCOwGqXAr9aLggCD9XyhM95px8eB73cVF7W+Zbt61/A7PnJ7DAMjeNOmzaw0Aqw&#10;UmCEwOCxrg3aSJZZzRt3HrMquvzTn/sF3nr3Ie+++y7z2ZQH995lexjy1I1dfAGRAikMWI2UonXk&#10;SipdI6RjPbcAljZ/4b1jtqo1ge9jJUivHfEMQBvQFmwquHrjNr3uUzw5LMjziOlyTb5cMt7fw4iK&#10;pmko84KmqImTHoEKsNYS9XoYozk7OmBd5FRVRbGYgufh+c5llcTOzdrkOVEcAwIlROuiLvCUx3A4&#10;Rht9wQVdrVbkZUkcxzRG4/u+yzywLcOxrvHCwDlDpSBOEqy1znHdNCznC/L5HD+KmM1mrKdTKqNJ&#10;05Tdvb0Wm+LEwdXDA1atU7koCra3t6nqmpP79zk5O8MLQzb39tje3aUsS9bZ+iLEc2trizBMLgIN&#10;rbUkccrGxgZxFDvRFEiSBK0dk1koQb5eU5clcb9Pr9en0+nQ6/WYTqdgLPVqxXQ+ZzQes1gsWB0f&#10;Q9OQDAYcPHnC5OiI7StX6PV6HB8eUlQVw8EQ5fvMTk8p65pev09ZVUgpycsSjEG1vOwsy2jKEul5&#10;eL7PcDgk7XRJkgTf8yjLEk850TkKnUtdA1HrfrbWMhgMePz4MRt7jhmeJAm+76N17Xj2WrOxsUFV&#10;VUjPo9vpApLGWoIgot/vc3T/PlHLLsdaVPv8y8kE5fv0ej2yvKBZr1m3bHBdNwRBwM7ODmdnZwgh&#10;iOOYonITQlIpivUalHSCb+iznE7pDHosl0u00QxbV33VNPieY11bY6jWa4wVBEGA3zq/pVT4QYDf&#10;Or2lUhhrUb6P135NFEUIIMsyx9tu3f1a64tA016v59zcLY9+OZmQdLtoHLM+DEOMMZRF4RziTeMc&#10;8mHonrdpSPp9xz9vXd3tgoumDV89596HYYjv+xwdHbmQyZZLDuC3grv0XLOiqSpow0KFBSElaRQz&#10;nU0oy9J9nqYopVjOZoBrLHm+z2w2I00SABf2OZnQ6XbI85zhcEgURexcv8bp6SnCU3Q6HZbLJYPB&#10;gDd/93eZrtc0kymFMUxmUxCCfn/AYrEg6fWQUhKEIXGa4rc8cWssldZ4nnI/V1lyNp0SRRHzJ0/o&#10;DIdMp1OssXiex2wyoSlLNnd22NzaotPtYq3l8PFjsiwDpdi9eZPhcEhRlpSFuxbUde3O0SRhtVo5&#10;PnhdU7W5AlVV0ev1KKoco114mud5RHHiJjrWa7xOhzpfY6lIUp+b17foJpJ33nqd3/zNr/H93/08&#10;er4mjgLm8ylJEmGpkQiauiLyA3dlty1Q4X1LEStNe92XH1inXK5XLuuPriD+e80mQra2cNG0GSmC&#10;CqhEQC0D+hvwhd895vHDMyanObEXspgs2d/adedvqOgPBwyHW0ynU95++w2u3djmxlOb/PiPv8JL&#10;L14h8iH0PHSpWc4XJH5EJ01QSoAwF9+LcsmXH9BHnRB+KYJf1vv27MIx3Y0xCGmoTIMQMUUtKI0h&#10;6Epk7FGxzXQFD+9OsH4XbS1hGBD7AeVyznA0Ii8y1qeneGlCWVcozycIIopVhh9FeGHA5mCAJyzL&#10;2QmPH7xB4OXcfmqbp250f9xW65/aVNHjy3fmsi5F8Mv6lqtXJ9lfnvh++njF/+so59bP/vIJd57E&#10;HB0PqJoh2kQ0xtDpJwQxaFuQVyVuyjmmzC2RqOl2BIoVRTGnbgzG96k8gYkDHj76LW5tzvj2qxk/&#10;+MwmL28EbIYSUxUEnkfA18GhXIrg3/QNVSoNpsDKGiMtpdKsbEOjfFZWcDCDt+/lZFnK1954xLWr&#10;t3l07xBlYj77mc/RHydMl3NWk1M+9b0vIGQMpiFNImIvQhuN9DyMEjQKGmEpaCgQPJotEd0uP/XT&#10;X+btN0M2t2+jSJhP50i1oJcqHty7w3A4Zr3O+MTHP46wJVd2E3xl2BkLnrkxYJDGfOyj38GXPv81&#10;Br0xTx4+QNeSO6/eoReMyGc1mxsDvvLm69TSUDY5ezu3SJKQ7WTAvTfu8+Tgdf6Tv/ET/OD3Psv3&#10;fc81nr6ZEqucWGUEpiSSAh9Dsy4IpUfkKXRVMOh4KHJ0sWZr6LO/7fN933WbP//nvo3v+eQ+r3zb&#10;Fs/cDsnXS3qxopcafNvQSwJUo9tsqa/PQbzcUH7r1nuk8HMHeKs5tRsgac95gQ3CGgQGKRqkKZHS&#10;oqRFo6kkGNmjwOOoEpxWkrtzOMgU/+QzB3z1MOBnfuEO01mIlfsUwVUenAWcii7jl/fQQJhKOiJH&#10;GI0S0FSaKeB7KVjnYEKodjzXXoz0CuNBbVEoTGVQGmJPEDbQ8w0pBbYsSD3JS0/7REGF8k9Z5U+Y&#10;Zmd0xxvMlhkWn6TTwQ8TlDBkqxW2gVj5rFeH6DLHViVKSVQQEwcRGEm1LglUyGq+BiuIVIg1Gqkt&#10;oeeji5JQxthGY7WhygvyrERYgVIK02jKvMRXPo1uqKsKz3dTM43WZIsFtXYcXWsk0nhIEdBN+kRp&#10;n3JZMuiO2NraR8mQ6f0nzFYl5bqmmw4pVjWmgcHGDv3hBvPZEhWkJGmfqD9md/86eVExm6+Yns0w&#10;KHw/plhkoC1+3GGdzZk/ecS1p29xdnZCWRZMTo8py5y8WDOfnKKtpqpKjNGEkU/aSfHDgLzIKPOG&#10;5emETq/Parlme2ebtN/HGsP8+Jhve+UVVBiyWCwIkoTxaNQKsJLFfIYfJjS1Zj6fUtYVW7s7RHFE&#10;WZXURYHGEkQhshWVle+T5TlxmgKQ5St833Pi/mpJ3dTURU7V1Iw3xjx5coAf+PQGfSZHhzQStne3&#10;WecZeZmT9roXIuhisUB6zsVs2gmx5WKBKYoWG6JI4hijoSgKqqKg1+vTVDV1i/EwWqNnM5Lh0DUN&#10;gEZr0iQl8HyqoqSuauqqplgs8aIQAE9JgjYUsiqri/O1rEtMllFZTblaIT0P1YrevudTFQXFbEaj&#10;DWm3RxLGWGPI12t005CkHTY3N1GtoFpnOUEc0+31SJKEWPlEvgvMtNqgW4HaWnfVKPMCXVU0jaYq&#10;K3RVO8FZSve1govGgmmRP0K40PBer8fxwQFeEJB0u+R5Tq/XYzwec3hwgLGWug3OrcuSRusLcbyu&#10;a+qquhDHhRDopsGchzBWFUpKtK7pdTvEQYC1hjAMqJqKfDIlGQyIopCqrjHWYoTAtiiYqhX0o8h3&#10;3wMWbRoaq6mbmjxfk+drGmvodLt4nkev18PzPIe1qSo6/T79jQ0+9rHnSTvu/c7zgnK5vAjWbNpA&#10;T91OSuimoVytMLoh7XbR0gUFR3GM9X2UlK4pIeWFsy+MY6Ik5vH9+yznc/auXmW0scHm9jbT2Yw8&#10;zzk7PqYxhs2tDeqmoigL0m6Hs8kpN2/d4MG9d9m7so8f+CAg7SQEYUAtCrzQQ0hBXdaUtaEuNage&#10;27s3WK0Nvr9JYxImM8vxtObg1JCOnuPJmc/kSc3mbsKaCL9jyc0E0ERBhNUCSYR1kQwuDBU3cWRq&#10;D+X8sxfOxG+YQXJZl/VHdP+D0BihkdrH6hAhY6z1aKQGVVEan1D57Gzu8tlf/zxPX3+Rp2+9zOHJ&#10;jLg7YKGPGW+lvHP3Vfaudjh48hv85F//FB/5aMLuluXqyGM1OWAziRh4Pl4DnoFIKURtnSnACpRx&#10;LHNhhWsGGucIt20QkG0RROLCEtFyw7/VT7A/iCYo/ngcpx9u4FhrHC6uyUmCGNWEGAnINcKDxltj&#10;wof0elv89qtfplr4DIdjpJIs8zXdDY91PmO+XLBzbZ/j0yM6vZQgchNlZbXk2s0bHB4cIFTIcmbY&#10;3nqayczwIz/yo/yLX/4drt2+ia6iH1Md/uuhG/S+rMu6FMEv61unTipzq2jUL375q4e3Xr8z5869&#10;Y7785kOCYEwUd6nKBiklYRiijWa1WiGVTxDG6Lx27qZijh+AUIa8LCCM8IKAMI4ol0uUXfB/+dt/&#10;nk9/500GQUA/hrrRVKYm8AL8DznBL0XwP6QIjuPcCmmp0GgkWniUwvDu/TO0SPn7f/+fEgVbrFcV&#10;Rhv2d68wOZ0yHo3Z2g1IEs3zN3d54YUbbThNTeRJpLEo5YH0MAJqC42o0dZgheLR4TFnC8Ev/eIX&#10;KdZDhuMthGwdkqszQs/HNpooCDk+epfv+I7nGQw99q4kFFXJcrmkqgVXr97gxReGvPmG5vZTL9Ab&#10;DVnVBauTEw4nZ4zHY6ZHj7l9+zZZXlCVDYcHK7IsI0XR73bAW/K3//aPUFYNw6HPxiggVAJrSgKp&#10;qMqSpqzwVICn3Ni4lJJ5uUR6iiyv6HW7JLEHImC+WKO1ZXs7QQpYLFYMex3qqqAuSqQUSAtKOYFA&#10;SvnewvxSAL/coP0Ba/rzj+f8byWl2xidw8GlwliDVR6VkUzXNcfTisdHGV96/REPH5/xK7/6O7zz&#10;4JjFvCLwAuI4ZVUWJEnC2fQRt5+6zm43oBeWDJXBlwqjNUr5FNIF27aY/3ak2GUMXIRRWccgtFbQ&#10;aO3EMW1YLpeEiXPANr7PLKtIk4DRTp/R1j7zdYIXj3jwZIpBkqRdwJIkHeqqIpuv6PWGnH75KyTb&#10;A77jE9/Bsy9epygMqywjCALKsnIYGW1oigKaml5/AMKyPD3DD0OUEARexMnxMXXLam604xp3+s4J&#10;WhaFY+LSss8V6LrGCwLSbhdrFUHLPda1E8rPhcR8viArCpbLJatsDb7PVuv0DiPHMm60ppjNWMzn&#10;APit8znPc04fPqTGcuXKFcI4vnD4Cs/Di1phOvDYvnKFB/fu0RsMiMKI0XDI7O23CQYDtDFsbGxc&#10;XF/CKKCqnEi7vb2NwKPIc7wgoJjNSPs9zs7OHINbSk5OTpjP5/hJgpSS6fExZZ4TJTFBEDBfrDDr&#10;NV7iGOl5njOfz11uQovHGAwGztXbioVF4Y6xKIqo6opsMkEGAU2eo1skSZPlDMdjFpMJCEEYhuRF&#10;gTYG3/eZnp6yf/Uq0/nMTQVEEcvlkrIqLrAe0+kU2bLEtTHoxrQuW01xdkZnc5PFfE5ZFCilqBcL&#10;hO+j0pT9/X0ev/YajZAEUYRE4Ps+vue598n3aazF852AXDcVvu+jWjd0nDrHdNpNKVcrvCQCKQkj&#10;50LX2q2HAt9HhSFpkrKazSiyHOX7bGxuoo2haRyze7Ve0+v36Q5HhGHIOssoioLldHbx2p47yLvd&#10;LmVZEgQBunG87nw+R3geYRSRZRlxHLtmkhBUeU7dNPRa97NuRX/P81jN5xhrkUpR5zmNMcRxTN00&#10;lMslUadDmWV4YegQNnVNU1VoYxgMh3RbhngURRe5F1prjDEEQUAUh26CIy/cxIUQzvmcdhzLPE0d&#10;Xqadlmpa3Mp6uaTT7bKcTvCDgNV8TpwkNEYzHo9ZLxYM2/d3Y2ODo4cPmZ+e0uACwXf298nznOnZ&#10;GQcHJxw8eEA2mxF1uqggIMvzi/NmOZ+TpClpmuIpz4XbWkNRFCAVSjkcT6fTYfboEZt7e5yenlIU&#10;hWtErFZEScLG9jZB6BzdJycnnJ6ekqQJo9Go5W4blFLMZjN0nlM2DTdv3uTdX/s1xrducXBwwHo2&#10;I4hjN62S5zR1hq5rkAqrbYv66SNV6M7bIKBcr7n91A26aUAnVUzPDrl/923uvfs6swfv8uzTT9OY&#10;BeNhQOQZqiIn9AMCGbiwYyvauBhxYUwF2d57PrRe+fC65XIZc1l/pMVFFzgujQArQUkaYakFlFje&#10;uvcETJfxaI+f/9nfIF9qht1NJmdTHj9+TDL0mM+nbG1tcnxyRH/o8+d+7If46Cu3ub0/xqehKnM3&#10;+tYYemmHwFcuw6V1gruJ3A9zv8V58uXFpx/c154Lo5cn2B93Efz9WsX7cT5aa3zPuoa2Dsg0BJHH&#10;XOfUUlBKwXhzh7fvGpZZB6ykbtykVhxBmef4XkiapiwWCwajEY2xaO2a25PjU1is2Ni7itCSJ2+8&#10;yfb+Fu/eeY1VfkTgWQK7Tvc2ep/bDuWblwfbZV2K4Jf1LVN34OZR6f0Xp0I8+7O/cZdX31lyME2Z&#10;PVb4o33iZMAyy4nihlV+RqHnYDO81CeMI6o8Z7g1RJcz6qZGCImuDGG8TxgOWD95yI0Xxjx/7Yz/&#10;8M8+y7Y8IM1OGYZ9vLwmjhOirzOCeSmC/2FF8NKhUERDSUWDoRCSDM3XHhxwspL8zuff4PNffIvd&#10;K/skoeL48IBE+lzZ3+Wdh3cZbPb54T/1fexuBSQxeMYQKFBCtggBSWUFNYZSQCkkhfD42v1THh7H&#10;/MzPfImzoyGh6NBozSCNqZsDPFETxSOiKCYvNN/9HT/E9lbCZh/SsGan0yU1DXsdH21h0Fuwt7Vm&#10;cvw6qZ6z0U2oTtZsJj2WWUUn6ZPnBVVZMk5Snt3b4t7dV9neUcwXd/nx/9UPki2P+LYXNggAqgwq&#10;Td9PCWRIKBKiIKEpSupyTeh7NFXNIErpxwmUDYv5lEHqsdkPGaQSW66p8xV7oz7ogvnZhI3+BqZx&#10;ws37efaXx+W3sNotvpEIblvJob222fPfMkjbCs61dvaipkELS43BypiZjclkxMOF4t7U49V3Jb/5&#10;+pzfeavms69PeeeJYL6QpFtPEdAjzyOWWUxn7zlmWlIEHqN+wO0rIb7OkEagRICnIjw8dAmxgMCA&#10;j0VZgWclwkq3oQS0tfiRhx8opLT4gSUIDFJqlosJqeizlQaU2ZRuKhhtSIQ65OlnN3j9td8iL2aE&#10;KqIqG9aLBVWZI4Fr13chDaiLjMnZGfN5xaN3HmKFz87mVSZnC3wvocxrZ2O0hm4vRUrIZqdoWTm+&#10;OS5Uz5iG7Z0tDA7BJHzFYNAjq3O8QGHQCGHxIod2sbahqgo8L0JKgWka6vUajGbYH+B7HtnkDD8K&#10;2RgMiH2fbLFAWqDRmLJkffCEjWv7ZGVBd9B3zbT10r23EmTgEQQ+WjdMTg9pTM1g2GO5nFNka7Z2&#10;tijrgsmTA9LhkHKdobWhqWoaP0IgacqauhYUeUNZaIq8oS4NdQmLWUZRZAAMRyMX4BglYMFaJ1Lm&#10;iwVWtM54rekMe8RpcuGSHWxsYn2PqiiptKEsXdNAto/s9BQRRWTTKUVR0GsZ0+v1mmvXrrEu1zQC&#10;dne2kb6HH4f0+l1W65ULXbQarZ3TtzfsU9UV68UMrObKjWscnZyQJAknJycOD5GtKBYLRltbrJZL&#10;BsMhScuv1o2hyjKM4aIhsZhM8cOQ0WjEunVqN01DXVaURcF4a5s4jFjM5lRlRZFlBGHIaDBgOpkg&#10;pSIMQvLFDBUEF/iKwXDAarHAWINpNL3hgDzL3XXdWmaPHzPa2mI5X6Bb0bjb72OMdZxrIVmdnqH8&#10;EIETuNerFevcifydbpeiKNBFAXCBRsFYlosl1WqFwU2MREGINhYlpXOzL1f0+gPquqY/GpIXBRhD&#10;nCRIIVienVHWzjHuBQFV4ZAwMo6RUnJ2ekq31yOvKtJOClLS6XQuXNbuxNcUyyXrFq9S17UTbavK&#10;NSnasMluJ2Exn6PXK6JOSlWVgGVnd5vpg3vINEZ6EoOlalzYpPI9GgxCSdJuB6RwwvV0Ar7ParFA&#10;hSGD4RBtG04PHkMUsHvtKmVVIJXk7P49Rns7rOYLesMhg9GIUrvJLN/3yc5OEUHgfpSWX980DaeH&#10;T2iwXLt6henJCVdu3CDPc/b39zk7O8N6npt2mM3AWgbjMZXR5EVBVVessjW1blC+R5wmWDTzxZws&#10;WxPFkQsKzTNkGDDeGDNfzOju7zGZnDLeHOOFEY1usECcxFSLDKzCChdK3O0k2MaQreZgDS+/fJuj&#10;4zPWxZrT2YRlnjEYb5EVJRtXbnPnSc5pEfOVd56wuXeNtBsTRX2stgQCFDVKGWxdIBSAQpfWvScG&#10;DPp9TFvnYuXSEX5Zf2TqvZm69z+sNVhrMNI154UNsUiQLsfEqJKqXjEed3nn7deYHE05e3LEkyfH&#10;vPE7r/FdP/TDpL0uel4RW6jyx/zop59nY7jgP/mPvw/ZHNFRGl9rNuIuw3AAmSHwfFZnC9CNM8BI&#10;7SYsWsTFRYgE4oPJlxciuPt5xEXD6fLE+vdZBLff5Ld7sR88DyLGYrTGUx2oAoyFpikJw4p1MSX0&#10;wNYN3aCPKTxC2fD2W28hZMnmzh7H0zUi6LM/vsq9r7xFb3sPjMdstsRohysN4xiZpKwXJeuDU66+&#10;+BEOHj9C+xGFlRwdT4iSAddubX46C3mcKe4OuXSEX9alCH5Z3wL17nL5N7/0+t2/udYBr7/5mIOj&#10;FXffeMzGMx/D8wLOziYuLEzWlFUBVY6XpgRhjDUSLXxC3yfxLavVkigKyLIMGfbJ8gyZKl58+Qb7&#10;45KXbnS5HgUMowhlfMq8REQhxoAUrROcSyf4v5YILjSmqbHKAooGWNUalE9WS0abW/zCv/w8166+&#10;yOnJFBrD7vYeyngcHh4SpIKtnZRXXrpBJ1T0e5LVfEYvidvFWptyLl3IX4UhrysWec4XvvQG461n&#10;+bVf+RLK7HJ1/wrrfInRJcglURCiZErg+5wcP2Fj2Gd7x+PqfkQUt0KNF6CkwAYwGG3R623y3POv&#10;8MpHP44f9PnEJ36AN968g4pC3nzzTaI4co494yONpd9LKMsliJznn3+GKGwIAuh1ImKl8H2Fh8BT&#10;nuOnW4tSCj/yL5x92mgMEHgBQRwRKK8dWDT4nkcURjS2RgnJoDtwI4+t+/v3GKfenwT+oTG4y/rW&#10;Wax/o8XxB5xA1mKqkrqukdKJZwZLrRukF5A1MFk23Lk3wU9Sfvrnfp3Tec69xxPmyzVWBFg/pCp1&#10;K6Z4pJs7rIsc45XMlg948Pqv8xd++BU6JiewktiLWCzXNCYgipwoL9+ne3z4aHWTDkCLaHDOJ42Q&#10;gjiKUZ5PWUMYB1RYShRBZ4yKOqyLmOde/ARf+cpdgrBDtXYC23Aw5ujoiOXxCXEak2UZs9Mztq9c&#10;I05TDh4fQus4lZ5HGPn4oc/s7ISiLIiSmLouSaKI+dmCTrfPzdu3ODs7YzGdcv2ppzh7912S0QgV&#10;+GRZhtYNw9GITq/jsBtSsLu7y/R4SqfXc6iJomCwuUldVkwnE65cu87s8BDlBy6kr6rwfP/CbdtY&#10;Szroky2XXL9xw71/1rK3t8d0OkUIwXA45OzkhLjj8CFFUbQM7Q5ZlhGEPoONDRaLBVf3rxBFMaeH&#10;h3i+c/gEYUhZ1g79EseknQ4IgRUSPwwJA+cOrqoKK13wXVVVhGFAWZaESUKv3291TU1/0McYQzad&#10;0un3mc4XzoHb4iJM5f6di+tXEBDHMcPNTVQQsFgsHHakLJmvVhSLKbtXr7JaLlmv1yStiCylxGsF&#10;adM6h2WLmgjjGC8MkVLiByHTx49JBwPnho5DnnruOe5+7WtELX+5rmuKonBBf+6ovGCg+y1bO8sy&#10;4k7HOfrXa9Jen7woEEKyXC7x22BMXRTsXb1Kv0WFpL0exhi29neZz+cULZu90Q07u7uMN8ZMnzyh&#10;KAueff55yqpksViwc/UqJycnDAdDNre2LoTUkwePCNMUKSTVasXHv+uTPHjwiLppp+rimNXJiePW&#10;rtd0BwPK9Zq6KDDA5sYm8+mUME3pdDpIBIvFwuWxrNdoa+n2+2xvbzOZTFgv5tx+9lmmkwlCSrY2&#10;N5mcndHrD2iaxr2PQmDyHBXHXL16lenjx+RVxXA8pm5qlFLMZzMn3ivnjBZKYbXGj6ILtrjWGoRg&#10;Y2PDOfcXC4oy5/r168xax/loNHIidJZRNg2GD+Ja/PZc6nS7rBYLrl69ytGDB6T9PjII6Pf7ZOs1&#10;SZoyOT6m0+/SHQwc2kYId+wulySjEYvFgv5giJSSkydP6Pb7gCDPc4JOShzHzGazC176arUibdnq&#10;08kZyvdZrtcIIZhOJu54l9Ix7aMIP4ooiwKt9cV0iGonE8qyJIoiyrJwzaR2iiLPcza3tly2QHuu&#10;NE1Dt9drJ0SKi/DRvGWKYwxhxyGAyiwD4dHp9giCkIePjvF9nzSNybMF2ztj5rNThAdKGorVinfe&#10;fJ3Z9CGf+PaXyBdzNoYRTbZANjWBkiipKLMcz/PACIq8wg8D6toFMn/wPiUuRfDL+iMpM354PW2t&#10;xUqDRCKsd/HV2loapVmWGY302N27xd7OHm+8fsJTtz/KO/cmKBVxdHTE9f097r77BntXB1y/Nga5&#10;4oUXbrK91SNSCk8KIhmwXmV0k5S6aoj8wJm8Ax9o3jtzPiBqfyMR3L53Ol2K4P/ei+DfzLf7jTBT&#10;1lpsbREopAdB7JGTge9hhGJRVljRpzYJV64N+ef//Cts71/h6HRBEMUkcYdysSara+KOCy0XSl1M&#10;tJVZxmi8gScCCBJM3aBpMDpnd3/Igzc+T11OeebW9dSX4sf7qfjv5sWDeugPLoXwy7oUwS/rj2+9&#10;DVtrFX7vP/xnX/zez795xr/63LsYf4vcpFT0XIiUqRGiQXglhgpra/AE2hqq1QJrC6rajQlneU4U&#10;biJNRNdXjAOfjrrP/+4nnuW5nTkv7cZ0KBFFRkCE1QrfekgBVtlLJ/i/pgBurQUtkH6KsR4VHpUI&#10;MTKmEgHTGazygP/mv/of6UQ77GzvMT065c4b7zBKrrC/e4Oz7BQjV3Q7gk996ioJ0A1DymJJ6Ic0&#10;wgXgaSOQUlAhKITEhCmTPAJvwL/4l6/y/O2P8+WvfJGmyPBo0GbGaDxitRBu5F57vPD0K+xuS15+&#10;IcKXksDkdExOLBuMWOP7GUls6IQ1uzF87NkNtjY0Tz29w3Pf8RKvfeVN4mCLbjqiOZ4Rej6L7CGF&#10;PiYKFX/tL/0pnrk9YGsQoUtNKDx84Ts+H8qFQAkNwr5vMeoj8ZAohAVPCCRuktFDtogI8PDbr3GO&#10;LSkkWN43Xnx5bF7W+/c9uqWBW7DvczPZcyeTxWqN8kE3FTL0Oc0WLBtLHnY5aSIeLD3OtMfrj1MO&#10;VvDTv/CEd55oTk+h1H00KYgIX0WIRlE3lkpH0LIpPSFZnDzg1o2bRLGkm/ZRQhAqn44Rjm8pcySN&#10;O+atRPChcNfWNW1kgxWahsYFdVqJsQLPGoQu8GRIIDx0VdMPFYFaknrH3Ni3bAwKnrnR52tffRVb&#10;1YRBQBLHZFVGefYYY0riXo/Fao4xltHWBllZ4AUeFovyfHdPUCHKC6krsMYniUcI3wV8VkbjhQF5&#10;npEOB6wsFFVNtljhxSlxmtJog1QenhdQlTUCRV2V5Ms5Os/wk4gkiVgv53gSjNUQCDqDDvNsAb4g&#10;6cbkdY6X+Aw2h5w8ecJwOKAqc8LAw1eC2eSUOPTJsxVbG0N2d7ZYr5c88/RTHB4cUJcli9WCKApB&#10;NsxmE5QnOHvjq+jQp14vSfsJq/WcYr1EKUN/3KOqMyyaKPbJiwWdnptEqZsaYw3KkzS6Qcj26iYE&#10;nW6XsqpYLZdIz6NqKqqqojscOpFUOvFgOOyznE7Y3NtjcXREf2PIcjHHWE2ja4zRbTinwfM8huMx&#10;ZVkS91J041A0ZVmyXq8vgkgb3bhgS98FaHb7PZI0ZbaYUxwfQRI7UbQNYkzTFG0anjx5gmkaohbD&#10;YdvGpZIeVVlCUaPb47MqCuLW4byaz10QZft3GmMIfYe66aQOD1LU9Xuu7NWKSmu63S5nk9OLrxNA&#10;WVbkWc5iMcdIRZTEnB6foI1BScn8ySF+HLNerx12ZDLF9wNWWcH+3h66aSiahqp2garr9aoNT1YY&#10;IfF9j26/T57l6HWGaJsCSZw45nocM3vrLbxezwmxxrB/7ZpDHT1+zKooSNOUWkAcxyzmc4SUxHHM&#10;/PiYSjv8T94+l/U8muUS63kUWuOHIWVZUje1E16bBhUEF9NNxhjHGAeaqnJc77rG1vVFYKzRGulZ&#10;gtBntVqSdlKMseR5zipb0+n3CSPnfNbCNfe0aZC+wg99ivWKqJuwnJ4hogDpSZq6wmCQSnLl+lUO&#10;Dw7oDwYopZjcvYsJAp56+umLhtLVK64Zoeuasqrwg5BqNmO47YToqg13LdvmxrkjvNNNQUAYxVhr&#10;CYKAIHAC/fmvz0XxRmuE71KBtTUo3zXQO70ey/kMmob+sI+1hipbI5R0zFejEQJ838Na15wyxh3L&#10;50GZVAHST5EGlAWdr9B1QRRCVczpJh7ojLpaMRr0OXr3DrtXrzE9PWV37yanJxO8nZuMtj/CP/gH&#10;v8aduyUvfOQGeAmdQcLh7BDfCwiilCcHZyAC0jglz6ZEgUC3DvQLE4oUv/+65XJJc1n/jkTwr5e5&#10;Y9zoAkoohLAgHCLSioooCPElmGrJRq9DUxXcvLrP66+9iggb1quSs8dL+skWy+WKB/fuEgSCv/QT&#10;30W5ks5gVOcIAaYuCSOF1ZULTfYkQoJWFpS8uGYZaxx6TQh3LknnEH8P9ykQQnIxG3h5Pv1+m9x/&#10;79JDxR+wZ39P2XD3Z2N8hALhu6kcicS3CtVIOnKIVxg8XbK75XNy8gjpaR49vE9NTL42+KJDWWhq&#10;XZIkHfK8JI4SfC+haWC9WCE9QaNralsRJh5BmpA3lr1bT3N4uEJ5MX6/y/618G/VKnxtR/iv3V3c&#10;TYfh8FIMv6xLEfyy/vjV/bX5y7UU/4+gs8+9gwlvvvWIsvGxXhfPdwFDfhiAaUgSRRQHqNB3Lhgk&#10;BoXwfKR1XNLZ6RmCgDLLWU/PGI9HaE746z95m9hXbEUePgVBYwlUF12DVB5CgRHmAwucSxH8DyeC&#10;i3ajZjBoCRqFFooKwckk5/DU8Duf+ypJtMHBwSFP37jFjWs3ofJ5/Pgx0/yI8VbIzkbEd378Jp6G&#10;yJdEgUeta6x0rD2pFBIocaw9ISTzQpHlPj/9U79MvYp5/rnnkFgCXxBEFZ1OB107l6LveVBrTk+/&#10;zEdefp7Az/BEg2+dw6qSgPTwvJQwjOiGiigEL/IIkgTVU/zaZ96gqZ2jzytdGrwf1vihoa4KPvbR&#10;l1FSEYcK3wO/xfKd69TOJ2kuxEoHxVRfdxVjxYeaMsKJgxJxIXQKcZnwflm/dxXsHNP2g+dp2ziR&#10;7+PqYgwKjfI8UAIvCknjPoUAI30eHq756p05v/iZL3Dn7pqvvfWQIO7S29pHhjFVUeD5nnO5amhq&#10;jSHASAGqQaiMYvIWN/ZSNtKGm9ubVHlGrHw8c36A1+87O9TFCWA/cD6Yi5/HGZzEhVgu29/WKJdH&#10;oCRKCkQY4icdhptbXLl2lc2tMa9++Yi69qgbSV0bhsMhQkFvMKBuLPVqjVE+QvmUWU4Yx06Isxbf&#10;c8KRUhKrDUJKIj8ginzW6zVFlhNGEbWlZUp7jMdjlnnuUA++Ynl2Rpat8MKQarmgXCxI+wOCMKTK&#10;cqTnsTo7w+QFTz/3HI/ffRc/jijLkrIokEpdICPq1mVbr3OuXb/Ow4cPWS2XjiPcOsCbpqHf7/PW&#10;b/wGdRiwWq3odXvMj49JB86pu5oc88wLL6C1JuoPWExnbGzvMDs9ZWtnh6qsGAwGCClZHR6ilUcY&#10;hpSLBWGaghVUVeUc18ZgW5FNa021WhF3Oi27u2Zzc5N1tqKaz9m5etVlMuQFu/v7rNcrkk6Huq4p&#10;y5LecEC/3yeOY9I2qHK5XKK1IYrcNM56vabTS5lOJgRBQJqmZIsFfhheHPPK89rASnMhMFprIYrI&#10;Fgsa45ze2dkZq7LE8xXFdAphSKN1Kxw64T2OEof4CB2PvCgKbFGSdLsEQUC2XuN5vvt1lqGUAmup&#10;8pwwdAz3KIrca1OW+GFIVZZcuXqV04f38eKYMAxZzueoNiRzb3+PpmnI10vCKKKsK3RZ0t/ackL7&#10;akW+XOJFMXVdoxvNzs4OJ8fHpGnK5OSUazducHp6SrfbJZvOiLtdF5yYpqxXKxDSCdp1jd8yyYMg&#10;oLuzgxSCIAzpdDoc3b9PkCTE3S7r9dq55IucxXqN33LUy7JERRFR6MTs8/eh2+2Sr9cIz6PT6RAE&#10;gTtmrAUpkb5PHMf0ej3iOHbisXL3Rrt2PHykRLX/TlEUdLpdpLTu+LC2ZYLLC/G40+k4d5oQ+Odo&#10;kjZbQAhBXZYYLCqKKFYrNra2sO3EgLWWyWTCYDh0r4fvkxtDv9/n8ePHF1MGx++8y9MvvkjS7VLV&#10;Nfk649mXX+bh/XsXHPQocXx30zQoz8PzPKQUFEXhMgTac1kpddH8O79GC+FY8nwo90MI4ZpAYYDy&#10;/QtHeJQkjvm+Xl9w1N0UhLr4CJAkCdl8DhWoMCRJQoLAI0kjNjc36XQ7zGYzysoxYIMw4OzwkGvP&#10;3OLh3XfY2N7g8f37BJtj+v0+B3fv8pEXX+RLv/XLPHzwAFstefnFqwSqJvVD6rJmc7yB5/nk64y0&#10;l7hJJCFdc+Z93fxvRgS/zD65rH/bIvjXKyMMAoG07pphW4NBLWoaYWmspahqkrCLVGNGww5f+MJD&#10;grjPoLeLany2NjaxMuP09C6GOX/mR3+Ahw/ucuPKJkI0BMrDlwol3NrDC2Nm06mbPLLtPkR5bRNJ&#10;IXC+Bymlsz6039e5G9y2GLwPOMX/GO9Tf9/l8jfCL713MfpjI4KfN0HOj2trLUoqpHT7TY12eogQ&#10;COUhvICqkfhJQNCBvNmkt3GVz//O6yC7yHjAKBmgPI88myGkdLkf1tJoS6/XI1+vqLUmiVOXgWE1&#10;ypMsF1O6HZ+zw0ecHb2L1lO++xNP4Yvmp3aE/9qlAH5ZlyL4Zf2xqztlfvOx8L/v3UP93+da8v/9&#10;x1/m7UOYLFP8eETc2SBJeuTrJWY2Je70Cb2QptQ0jcVXkRuptAZPCPzAo6wKrPToJx0iC7v9Ff/R&#10;jz/NJ58p+OjVESNRMfAjbB3g+z2Up7CixvNciJIWl8GY/3MWGEI44coKCSbAILFGoDWcnqxZzRte&#10;++IdRsMR0sDR0UPeeuNNPDPg49/xCTb2exwcvsX+Xswnvu1ZthJoqjXGVnieorIWIT2kkZgGGiVA&#10;SI4L+O3fvYMXdPjSq1+BumLU7/Hw3XcZj8fs7W1y5627SJGSZzVxlOILH8sT/upf+ShxDIE0SKOx&#10;WBqh0IQgApSEjmewtqDX95k0j5l7Pd668xBf7TGfzEmEB9ISDTpEaZ8nD465de0Gdbni6t6IbgKh&#10;MlgqBBohDEiDEQYrLS7HxqNNAr14iA8cg61w6QYuWwHcIIS9eFxaOb7Vq3V5C3sB/BbivePnXBQ3&#10;bdfEolwbRkrwPCpfkUvBCp+Hy4aJTPjS/ZwvPza8O4v47a/N+cXfvsejM0vddAk6W+jGY7XMwEpC&#10;LyEQAaBojONkBkoQYPFKHMqnAu0l3Hh2i9W6oZP6JAAip/FrjDJYqXDZUso1gN4PMRcGYS1YkFYg&#10;rUC1cxJCutF+tA8GQiMIgY6sGMYQMWerb+gmoPNj9nc7nB4/ZnJyTDY5YXNng+Vi6ZjMnYTeoMti&#10;PoVQESUBZZNhqjVaWqI0ASsoa5AyxqoQoyzlOgPPx6iYZlkQ9ceoIOL48BiKCq2cOFc3ljCO6Pf6&#10;ziWcdhjEkqZYo3XJ1saAOAkomhwRQG4KalFBIDB+g0wUIlU0XoPs+5Q2J+mEFNUSFUJ/3GHv2jbD&#10;zR733n2DxhZ4iWJ8a5+wG7B7bZvDySHEit6oQ6lzjPU4OzxBeYpstaLX79EUJdIDaxrqpqCqcoyt&#10;0R6EsU+vnyBDxTpboJGYdrLFYhFKoHyFFRZtGtJ+l+V6iRd4SE+S5TlWSoySFHWFrSq8MGA2OWG0&#10;MeL09BgwNGhmjx6wznJWLSbEiaJODEzCBN1oalPSrFYI32c4HLpR9FaQB8dn1lpjipyyLPD8gE6n&#10;QxiGrJZLvCB0gqYx+EHgpic8n73dPeanZwipaMqSptEXa4YwjFsURYlQiiSMyLOcptEX2I6mLImS&#10;BAHUeY4KA7I8I2kbK5wL9NaSJAnz9RLTBqY67LtziI/GDruBFIzHY1bLJSjFjRs3HPJj4T5POx26&#10;3S6r2QKtNev1ug2EbIFiUhIGIVlR0lQVwvOcwJ/lDMZjtra2WK1W7jjIMoy1jkG9XCKUIk4S1ssF&#10;1vfY2NpEeR6L2RS/k16gueq6plwusVLie/6FQ/48hLLS7vWRUpJljiXf6XbxWlSM7/v4bUjsbDZz&#10;Lu6mQUYRge/j+37biFIXmI8yX1HkBUWe4wcBi+UCz1dUuibLM2rTUDUVfuCjPInForVj+XuBT2Ub&#10;osSJ7rdu3+Lw+IgwjljN52zt7nB67z47165xfHyMMYZ8teLKtWtMp1Pq+ZxovMnxyQmr1YpqvcaL&#10;Yk6Oj7l67Tp5llO3QazGGOdkF8JNBBQ5URTRaHOBajkXbLTWNEZjrEEqhfI8hKfQrTNeeR7K86iy&#10;Nd1OQlkWLpzV8xiNRnS7XabTKWEY4kchSIG2Fm0NTVlhhEBIiQpT/KiLbQzGlpiqYLWaMZseU+Qr&#10;yrnj3WOgyGt6vSGT0xmbG/v4hFgTYFTKcl7h+X2qJkSm2xS6x6/87juk4+eR3S5x3+do7eFHEiuh&#10;MTXKCpQfoiXOmdp29EWLNBbCXVF+z0pcvLfuvhTAL+vfjqz4jR8XIjgazh9Wu/uUFcTSR+iG2PdR&#10;NicJQ2aLQ/avDPnSa79BpQoenz2mQrJ7/UWOzuDpZz5K1QzojQWztcFLPIwyGCGZN7m7p4XWrT1E&#10;SC0VBkV9IegKhzxqQ5jF+bn1/rOpPdf+2L9775sq/HqP9xxFX+8h/r07Or8pvUJw0azRnsZKg233&#10;D8KGKDx8IwmNIfVKNmOgKjB6xpW9MV968zW8niSbTciKCj+ylMWc7qhDsSq4euUG0vr40qcsV84o&#10;h8boCs8LXcBm2bA4LRjvXOdksebR6YxnP/IR8P0fn0mCWvG5Sz74ZV2K4Jf1x6rOmnrYKP+zr752&#10;j8nc5//99/4HFpUkSsYU8wVVoclzQ380Iup2Wc4X1HVBvpjR6Arl+27EOc8RQtFpGZx5XlKtS3Re&#10;kvg5P/zp2wRewXNPjYh8SSx9lBSE0kNgsI3GE75jhSrxAfeN/PBi4VIA/33r3FlqBWgraLBoBI2A&#10;6aLh8CTj5372M9y7/4ST4ymf+p7v5vqVm4g65V/8/M+zqE954eVrfNvL1/jER7cJjUXQEAU+2mga&#10;QKDwpMRaWJqGdQO1EuRlwGSW83P/8Ge5uv887955wLA7xBjDF774m9y4cYNed6tFD0DsB5Tlu3zf&#10;p76TLHvAsJsQKecobaSkQaFbTE6Icwga38OGAU3s88brc/JlxJ033yI0YExDTYGUhvV8ynd+x0e4&#10;fWuLp2+HxIHA1LULqPvAps2+jy0o29HE3+8Y+z2th/fvBS9F8G/5sr/vYWBaJ/iFsGA/6KLTGMq6&#10;ciK08jFSscwF89zy3/29f8TRSUZRK4SMqStB1RiqooK6BindldK0AZtCYIVqnY4W05RsbYUcPnoD&#10;YRd818dexKsLEk+QNiB9sFK354JqG2ry4rg/F/PfC6d6/499Hmp8HgrlXUxPNAa0dGKPp0IKq/n/&#10;s/dnQbZt13km9s05V7/7nX2evrn9vSAAgiApEhRBqtSRqpJMyZYqQrRdUpWr7ApLFXZFVJT8oAhH&#10;6cHhh/JDhcMRVJRlW1WWJVWIpEQ1bCCQkEAQINp7cbvTd9nvdq292jmnH+bKPOdcACQoUBRJ5Lix&#10;78ncmbn32quZa4x//OP/VZCwtnmF3UsXufcgZ33zKnt7RwhP4XshRii2dy/QGEteVsS93ukC58Ar&#10;a/GDCKMNVdXge066YLmc0B2NCJOEPM2hqokHTg86jGPifr+V05BEsdMSX0wmNGWBFYL5/mOqpiFJ&#10;EhYLB2DGcczk+IjN7W2yk2NkFBF2YpqmoTHGMa2tgapi0B2AsSwWC1aTCQ1OpgEh+ej3fi/37t93&#10;2s0tKFrVDiBOJxMaY+gmfaqipCxWeMrD932qosQPPBaLBf1+3xk9Ng1bW1v4QcBsNjtjovpBTBzH&#10;+Mp7OnEgJb7v0xsM0FqfPdI0pdPp0B8MSFeOqbqxvcvh/j5Xb1wnyzJnmFiWxEnExoULjMbrTiYj&#10;jun1eujG6RBXtdO4zssU0bKKT7WjF/M5/cHAMZt93xV7gAoCsE6iY3p0RJAknBLFko7TTDfG7f/5&#10;fE5/OHSgdguoWyvI0pSiqM/Y7t1Oh7qqSI+P6Q6HBEFAOp0S93qOmQxULQO4Xq2otaYoCjzPI8sy&#10;pJQsFgvibkLd6qIrpej2ehhjePL4IVIpLl66yMnJCXVZMBiPOTo6clrQa2vkZUnS6qiDZDmdtuPw&#10;kt1dZ7jY6/dYLpdYpbCt1EtVlmAhThzDfTab0e10aLSmrmuSJDljd4NjDIdhyGKx4OLFi0zn8zPT&#10;R9/3KVtTyzCOqauKLMsIgoByMqFuzwtjDFmaOqC/rlvpDte4aJqGvDXC1FmGFgJTVcSdDlKIs+bG&#10;6esopWiKDKM1NDVeFFFXFZ1uF+kpqjx3zT5j8Hz/LMezgBSSJEnIWzC6XOUknQ557sxHy6py13yc&#10;nOl6V7MZO1eusFwuXYNBSja3th2ju2lQvo/WBqxlfWODw8NDAMeCz3Nsy+ouyxLPc+cqwh1vr2WI&#10;n+qXn55zp+xv1TL0gTPZlLoo0G0+HMYxw+GQZTsNErTNhKa99k5lUPyWoV8sFiS9AaYBqw1BKOkm&#10;EevrI7a2NxmNRlRac/HiZUBi2vV9NZ2QrVZkWcpoNGI+nSCDgE7SYfZkD+VLdreGPHr4LtOj+7z3&#10;zte5fPEya4MIXeSk8xnjfh9lLVK5xic8ZShKns+/vxUI/jwR4zwHOo/fe3DVpSHPGI8/A65a2Y6B&#10;Ioj8BINEqJAkERjW+PBHr7HKE67feIM7tx+xubnDlStXePPNLzPoj7l964t84hM3CHyfKICmWqFa&#10;XxAlBbEXodHoVmZR6wYlJAKLJ9wEkvMMel4rXJxt5/kx/G49Z0/rBkeOsR9YU9vpK9NONJga5XkU&#10;FiqZ0Bn5PJ4EjHev8/jhjKp0Tdqk16EsS3QjWBuvM50smO3vgw+mLGmMcSbjSRdrLUm/S1GW7O6s&#10;43sV05MHdJKAIp2xs9b5xCD0fmZNitn5UTuPcxD8PP5QxBfz5V+d2+5fKnw++v/9+Tt89c2C6WxE&#10;bUf0Rzs0KNZ3dsnLnCLPKScLxqMxprI0FaAUnlQYY7FW4EtFKH2mkwOEmdANU77/dcVHX674X/3Z&#10;a3zvlZhOVbLhx/haUmuwQtGwokETKcda0+J5DdpTFi6/zRjVOQh+agyTg3SAhNOv1ggl8CTUdcqo&#10;2+OXfunneeMjl/hv/pv/Axubiv/u//63+MiHP87WpR7HkyeMh2MePPhN/syf+AE6dYXvWSazI6dZ&#10;q9w4u2ckwgoaDzKtmZaKx48ndMIRd+48oZf0KLOK1ULT7fZRgeDR4338MCZb5VQl+CIAJnzyj34f&#10;axuSXtwHqzAE1PhY66GxKCHoCQ22Ybo8oYkMU5nwqU9/jqaRrOY5Xa+L50dY6QMhs5MpH//Yh9nd&#10;irl8IcCyxPMapGywUrvuu5AYYTBIx5g/y5PtNzxO9ZwdEPjM92fp7CkwKM8Xl+/iMMIZzz1/hpzR&#10;qCmNxSDRUmGFohaCRkgnK2QtB/isvJCDRvH+oeKtJ/D/+B//Ff/4X97mznspk6pH2LlEpUNQIbZu&#10;6HcGBFIiakFdG2oL1hdYJbG2QNHgWwVGEUYbHDypSE3Ch7/vOp4fMh4qKlWAEhjcQwuBERKLYzzZ&#10;VupECJBGngHf0ghnDGsdO1ybGCE8pKzxpEGYkkDURDZB1YJQeGSTBd3YY9DRjAYeVXnIJ77/Bo+f&#10;3OLJwQHGely6tMN8saQoaqK4z6qoiJMOnu9RGwu6QniCRufoJsULNFYWNNanv7aOtlBbAwiCbod8&#10;laJ1g6cMq9kJVZESx4pAWTzfsL4xwOqCTpAw7PXZWt+gXOXoquSF69dpmppBp8PkaB+lJIN+h3y5&#10;wOqayFPoqqTb6TB7cJc48LlycYekE/Hijau8+7Uv06Rz0myBhyX0JFcuX+Lx7VtESYhEE4QhdZnT&#10;jUJG/Q5FnnH50gX27t1FeoI4ClHCY228RrooqJdLomRAXlTkJ0tMEGFrgxf5BKFPWZdUZY4WlqYu&#10;aYyl2+uR5SuquqYxTn6nNxoSxhHzyYyqqjG2oc5SSl2zXMzJphN6oyHLgz2WR0fMVyvyVUZZOVA2&#10;UD5FWaKURxAEIA2dpEOZ5+Sr1ZmR5frGBkVRtKakblqg0+kQBk6Tuc5zwiRBVw11XuB7Pqs0RSjB&#10;YDBgfnBA2MqwlGXZMsslptH4KqCTJDR1TTdOODk5gfmcZH3dmWRmGZvb28xmM6q6xg9DlJSgFBaL&#10;KUu8KEQbTRLHFMslnUGPuq7dOLHWRG1TpNNzReN8MadYLvHjmDhyPijNcsm1GzeYz+dksxmrLCNO&#10;upR1DcbS7XS4dPkKjx88IEoSB7q3IOvG1pYDR4WhrMuWx2/pdhPqpkIbzQsv3kRKwWI+ZTgeIpWg&#10;bipW+Yp5OidKIuragdfdbheLkxYaDAbOlFFrev0+tjVzPc0ZdFWxtrHBKstAyTMmOC3QrZRC+D66&#10;aRDtz5TnOakfONPX7vV6VLpE+T62BZLxFGEcEcYRjTFOasXzsMJSNa4ZHoYBylOEUUhlaqSS1MuU&#10;XDcghQOOy5I6SxlvbbE42Md6ivHWJlubWzz86lfpb24SxTHz2YK1tTW01mxsbLBa5YzGY7Isc/vX&#10;GmcmC9R1fcZkt9a0a5oBa6h13Wreu4exBiFAKYmUAm01xmiQbnhMeYq6zInCmLqsUJ6iqqqW/W+p&#10;2mNaN00rieLkVTzlU1UVCEWv36MWDaUpaGxJpQsW2ZTj6YTpYk4+TTlZrChrsFqRZQWvvvFRZscL&#10;vue1D/H+195hvHaRcWfM0eP7XLx5nUVRktUeFSOO0i7v3V1ylHmsCNl9oYff62ClYGEVWoJqqd+m&#10;7XzaZ+5ez2PfLt+xPJ12opXFO4/z+HdWA4m2VSNc5oU9ncBTeCg8ITFNja1L+oGPsYIwrtjYCHl0&#10;8DY22eerX/80GzsRX/zS50lXGUm/x6c+81mS3hUOJjWljinpIMKArOlQqICZFZQyoEFiEdRCnUne&#10;GUBICdYghXVrjTglTIjfijPx3Zc/tyvKt9ojf3j3UwuCyxXQ0NgAbTxMO00QyAZfNjTpghBDJ/Tp&#10;d3y0lixnT3j15haP929RhZqiyhmvdZg8PiQIRohGspzPscawNo7QukIpQeRHFCUs5ylR3GUwWufh&#10;w8c0hPjJNvvzjHmq+aEfusoyFT9Owj8cQ3Z+lp7HOQh+Hn/g40QyOp7V/+2q9vk7f/efs/ck4+Ll&#10;VziaL/HCiHTvCSLpUFYN3W4f34vwpCTwfbQxSF/g+wqDOWNsSwTKFwS+pc4z/tyf+hFeuDLk0kaC&#10;qBZ4CGI/pChrVlXZakZWCAsBEqF8TAuCP3vTE/z2o5bn7JNT7eGmbR54OFkUQSMcsFVqS1n5VI3i&#10;1Tc+xGuvbnHzZpei6DPuXufWrVvsH+3xyR/7ETqdFX/8R1+lJySWmqQT4SmPylqU9AikR11rMttQ&#10;CkmlJMvUUuTw8z/3iyymBa+//BFnjtrrUZsV/X6fra0LDPpDukkfaSxHR1/jtVcusrMrCDyF16ZA&#10;jQBjBbZlT0Q0WGspTcNBOqNO1rjz/gxl10gnBeN46Mbv0XieZDE94oXrO4wHcPliH6VyAk8+Y4B5&#10;akZjwYrWc0Ugxb9h8iVOR4XPi8A/zNfXb7/OiG/473mQ3K1lpxACrfHqKeBwvCophMdiCV9/9xHv&#10;3T3gX3/uy8zShvHFG3SHGxjtkU3ndAcjqvkC6YUUqxXGgEEgPIXnOwaJaSowFk94LVN3hYo8PC+n&#10;n8TUy2NeuzEioME7NYi1DswQyPZ6ONW/b9ng9rSAeyoNfva99Np+ZXPGKHVsWp9Ka4LAI6sroqhL&#10;WpeoIMCqERcuRDzeg3lmWa2cHMFsniFkgFABdd1ggCiOWiZzTRCGgAOT4sjJWmgChsMhq1aDt9au&#10;uEjiiPX1deq6RPo+dV1RFDlSCgcm1hVaaxYHx6RpynQ2I09Tkm4HKSWPv/4W3Y0NVk3F2toa0ncS&#10;EF7gvDEcqyZhOZtR5gVHh4fMnzzhYDol6XS4/sILJEnC3qNHdPt9Hr39Dv5ggB8Gbt0yTjd5bTjm&#10;4f37dLtd9u/cAeUhlZuyWq0cwzXLcgfUGQdW9cfrdAfOwNri9nmV52AtQRShrcXWGqSkaRoHcnrO&#10;iDEIAubzOY02jMZjhIALly+T5yt6/T5l0/Diiy9ytJiztrvL2to6RVkShpH72+kc3TR4nu9AT+mY&#10;yHVdY6oKlHJalEVBXddn7F/Pc6C5346ID9fWUEpRlZV737IkimPGa26SKO71mE4mZ6M4juHuzIuj&#10;MHHmllmGbs0P8X2U7zsWc1WR9HosFwtsWTJYW6Nutak9z8NKx0KWUlIWJXGnQ1kVNHWN9H2s1lRa&#10;4/s+W9ubrdTGkngwOJPNWN/YYFkUhL7bn1GnQ7NcoqLY6ZeH7rzNWq15Yw11XSM9nyAM8QMHhip1&#10;yih2oGzYHp+1tTUePHjAfG8fL0m4dOkSRVE81XtfrRiOx1iLOz+lPNOhruva6U0rhWqPxynTe2Nj&#10;g2Wa4gcBYRQhPfd6p9MDzrzT7R9wppi9fh9jDFXlfD7quqbb7TKbTglCRdMCvb1ej2yxoNPrYawl&#10;XS7pDwb4vk/T1I5F3h7P0/OyqF2DQ/gBdZo6hnxVMRgMSAYDjt97jwuvvMJsb4+w0+H+u+/x4kc/&#10;ytHREUoprl69xr133qEpClZVRbfbY3bvHltXrpDnOUEUkiTJmW5+kiRu8qypz5jtWmu00VitMU3T&#10;5lXiTAfc8zyqxk0fSOXu90EQUNY1o16fVVHgeepMdsVNRASOce77zhtFm1aqp9XGD1tN+1bz3fcE&#10;AkMQKEajEXEcY6TP7oWLGA3ZdMHNl17i3S9/mcFozKOH9xmMRkjP52Bvj80Lm+zdvYNqpweiOCL0&#10;FaiKfLnHvdtf5sbVy/SiAKEtgSeJFChaX5lnSChnLdznZAtoJRw+mJuf5+Hn8e8SBD9lgtszyTb3&#10;vLvv5OXTyRLPCzBKESQhjYEbL11l98oN1saX+dAbH+cLv/EmVy67pubBg1vcufcOd++9y5PHdzg6&#10;OmQ83GA2m5MXJWEkCXyPpoFGt5WFBU+2/wrXYBLYb3q9nF81z+fP3/qnf7hBcC2qVh4lAPsUC5G2&#10;xhp3PwqCgBrQMiA1Ahv0GW0l/OKn38LrbnF874DdK1c53p+yuXWFxWzJzs4OQimUalrDcUNVNtSN&#10;wJQlVXs/N6bG8wWeL/DDiuXkMS9de4WQfHNn7P9fz0Hw8zgHwc/jD0Xcxfur96f+Jx4v4B/8gzfp&#10;xn+EO7cOsVLykY+8zv5ygScFVbWiylcoK9GVcYWB1niBwNqasnTFthIeygoGPY+uOAbe4v/0f/wE&#10;lzaWrPmaLT8kBALPQ5gaI2uioDXgEQKrC6xoQIRt8v070wQ/B8FbEFzWgEWgMKZxzANdISkRMqff&#10;77B9oc8f+aEbyACEguOTO6xvDvj0r/4ai1nGKy+9ymCw4rVXr7CdeKArilVGEIUgfBqt8a1FCYn2&#10;JKtak+GRrxS33zvkV/7RZ7hx4zXu39pnMYMg6HB08pBet09jKvJ8RTq39JMB89khH/melxmNE3a2&#10;+/hW4nkKKwxCWoTQWFMRlEDj0en0uX84o+4njAYbSGP4ub/3sxQnERd3r3KSzmlMTrNa8aN/9CO8&#10;cGPIizcCjJk69eVTdreNziRQ2oFshHTMV5eSmFYD85Tp9AwL3KpnNJ7bM1T8TpTgzuMP3HX1ba4z&#10;DU9nAr7Zo2nASIGxggqLEQKNE9tLm5q3VwFff1Dxqc/d4l9+/iFfez/nwX2DTa6xnCuy0qPISrCC&#10;XtylLmtGYY8mrYiUj/UtMlQ0vqERzrZWKoNEYnRAtvCJh9cIwjH3Hj4gW57w8mtXqSODJwICLd0H&#10;EOC3wLcSDdIax/LTLbvdtiayApBOX18oEPjt9VMitUZZ64AVQlSjwEKVu2bpKk0BTRxXrA9CxluG&#10;lz56ESunvHf7c/QGIRtb66xWFdZGNCtJt3eBYiUwJqLf28Y0PlqHJPGIojREg5D5ckZVZKytjymq&#10;FVWeIn3IsynL+RGdxGN9I0GYDCEyel3J8f59Bl3B+MKEuDMliI/I6ztIucfuBciau0wmX6UXn5AE&#10;R+j8Nol3REcd4utHbHSWiPwuH74WsNFb8H0fWuPHf+wlNvoLfvyHrjI//BK+ecj3vDrgxkV48aUu&#10;F9YLrl0QPLz1aSK1xzCec5jdYW1bsX3JJ+k3NBxx9cqABw/fxAtyqmZBb6CQoaFuUvAapNJU9RIj&#10;NMIPabSTaVBRSBCESKWwUmCFJen2yCYTdFHQW19ntlhSVjWXrl3haHKCbSrCMKDf7/HkzTfpb20R&#10;BD4nJyeEUYRqQdHFZILnO5kN0zRsbGySZRm+L1mlGQIIwgihJIPBgOO9PSeBohRra2usjcZkacr0&#10;8BCUotfrcXJygtWW0WjEarViOByyNh5y7/33UUHgmqFRRJIkREGA1VBmGVVZO9PMLKMqS/qDAWEc&#10;t7ITBlNVNO04ujGGpNslLwvHdNbamTF6HtoaqjRlbXOT+ckRUadDv98/0z8fDAbs7T0hDEMuXbvq&#10;jERXK7r9PmmWkSQJZVFSnEx44eVXOD4+IY4SAs+n1+uxWCzIDo+4+uKLLJaLFmxtpToO9hFS0lhN&#10;1OkwHAzQRpNlK3RRcO2FFzjc3+eF116jKAsWywV5UVDVFXXT8Mprr3H/vfeoq5rtXWfemaYpYRA4&#10;oLcFsufHx9gWuMzncwbjMYvZjDJN6bayOHWWYduGSW3c/vGDAISgrir8KGSVZlhjiFvZlyiKyNMU&#10;z3fN906vQxhFrKqS4XDIPE3RWhOEPp1O4o6LMe5WbC11VVHVNWEvIel06CQxq8WMwdqYdDal2+sz&#10;mUzwOl2UUrz4yis8fPiQq9ev8+jRQ6qy4o033uC9995nvLlJkCROSqiqCQcDjm/dYvvqVbQxzoA0&#10;c7X8qdyJMfpsQkEpRRSG+J7v9NTbBoFSCo2TRjk160S4z26MIQgCqixHa81g0GdjY4OjR4+ojeHa&#10;9WvM53N6/cGZEWe6zNuvnXFvWVZor6DxGmpRo4WlrHOKqiJdVaB8hAiYL1cgFWVZsX1xh4O9B3T6&#10;EYGS6NpJMiVxDy/ukR7PMH5EbQ1FnYMXs3PhCm998Q5v3TkgrxUXb26RKusmTozFmlPku23WGiev&#10;J3l+fP/5aNu6Vpzn5Ofx7wxARbjzUBiJsO2YhnBfSySmaUiihCQIsbomXc2IIklNirY5vViRJBUf&#10;/9gWj558kR/+5AvcvfebXLi6Ta+/Qbd3kYePC+49WOFH1zicwclC0F3rUyswBpoaRABKQFFAIF3e&#10;J1og3LYkgtOawT7Lfv4ulxPSWCcZ2DL6LY4dfooDnO0r+4E1xv4+Qcnt7wy1t880b9wnq53hKrFr&#10;EEtAWKTNMbohsDFKhujGIEyDHwrGoxBfwBe+/FXWX77O7XfvsbZ1gemkYGt8k8Pb97jx0g32Htxn&#10;sdhDCXc/byqLkBGjtXWMKSkXMy7eeAEv6DCdLxlvXuXJk2OKfEnow7Xrw8crUdwdC+8cCD+P3/Xw&#10;znfBefxexS+8fe+ge/XKL//iL/4KX/j6CU07tnnjxg0enDzgzp37LfNsBWXJYGOH+VFGPxliWmZf&#10;XRfUZYoMfTY3N2kqw/HeAb1+j83NTX7wh/5DQg/63SG2zAm8AENN0+qCRlI47TQMgQgIAsekre0H&#10;7yHnifTv/D5sz3RflfQQQqCkIgkTajwuXtwhAApXr/Kxj32MSA4YDoeMh5e4desWZf0b/I3/4k+i&#10;85pGN3T7fRqjsdLDU84ETxvwpKITKzJoNXmXkCToVsdU4DRfx+MxdV2TFTnbWxfwTHTGSLPWOr3O&#10;V8ftmLs60zUXCIwx1LXT9hT4XL16lbeqAt/3efXVi7z86qt4020mkwm7u7t89nO/zNXNMbdv3+an&#10;/9InuH3vhJevdjC2fgpoPpNsniaj39a5Jp4Hup/mq/b8xPsuiFODv2+dxLfnxdnp8PxkQFEUyNB3&#10;poJOvhsNZFnGNF3QiHXu37/P22+/zVe+8hA/uewYw0FA0+oFN43Tm0zT9ExuQinFxsYGe+kJWkpq&#10;U8Mpo1N5UDrZAmIHMApKjh7e5cXtdcrSUBQFdQJNY1Bol4Ar9dznFsIgrHoutz8zeZKOL9h6DLrJ&#10;CqXA886krJQjbjMcRmgP1sdr1EDcNg+uXdmGGfz5P/9JfvInP8l//r/770izCKm2nHTGxgZNY6jL&#10;EtAtg7PBlCV1HVKnKY0X0u12yYXg5OTEgVOnIFW7PbPjY6QaMp9Oocl56aUfoK5r1oZdRpsxtm5Q&#10;SnDx4kU8qVgul3zsez/C937vDseHcHIyZTwesbYGUfRUL933IW4/v5SuAFbqJp4HP/iDV8kykMr9&#10;TRC7n0/m8Mf+2CdoLBwdLploSV1ZgiAgUgGrVUE2W/HqK28wnS7xgy6PHx8wX2T4Xsze0QnpZEJ/&#10;c4NeFNMQkBlXNgoh3LFutY8B5pMJw50dut0ui8WCMAyJooiHd+5AXTPY3Wa5XCKlYHzzJtPpFM/z&#10;2NjcZDqdYrVjynaHQxZPnpCsr3P9+nXee+sdsJbheIvFgwcwGDBeW2O6mNOcIgDWEscxhw8fkgyG&#10;rK2tUZYlxWzGw9kMv9cjDEMeP37sjDLTlKLMoCxZHh9D6Fi8RVFQrFZgnUyH1xp0l0qhpNN2Pjo6&#10;IggCLl68yGKx4OT42CEUSrFYLLDWMhgMnO57ywrvdrvsbG6Rpin9tTWMMUwmE6d1XVUEQcD6xsaZ&#10;nnqxWhH3egyHQ54c7LNcLlkfjeltbnL//n16o5HT62/B1jrL2H3xRY6OjvB9nyAImM0XnJycoNrv&#10;s9WSvGkoVzmmaUAbemtrnJyc0B+NuH//PlVRALC9u0ue5wwGA95++23Cfh9PBezv758x7bMswxjD&#10;4uAA1e0Stdrou7u7fP3wkOPjY1QQoIvC3bsBv9NhNBq56wdLGIZn68yV69fZ29tz11MYkmUZSilO&#10;jo+5cv069+/fptfrsba2xqNHj1hfX6eqKsosY7SxwfT+XZIXX8T3fbIswxOS4XBIVVUsl0uUUszn&#10;c4SxRKMReZ6zffEiB08O6Ha7SJz2/f379xkMBly4sM3dt95i69p1vvrVr2KNYDqdsr29zaNHjxBC&#10;8fLLL3PPWgfGLxdMJhN2dna4fesWWmteeuklvv6l3yQeDlFKOUPR0hmWohtsp0On68D3ebqkyjKS&#10;wYDVcglSEA2HTCYTRqMRWZpj2tzr9u3bEIbcvHmTR48euf10cECQJLzyyit85fDL9NfXOXq4h9ft&#10;ukZCPSXoJTRVAdbQGQy4tL3LcpGzWGSsra2hVMjR4z1833fXt5TEccziZIrnhegmR/ge2SqDIGA8&#10;HnN07z3oB/R6Pd5//31Up0NRFPztv/23GXb+Ih//gRuMtgY0jUY5l3AHzFiLaIzzUml9Btz6b57P&#10;eoRpn5fPNY8/COidA+Pn8XsChwvxXIJ+KtMTJwnWGAyawA8Y+QEFmp7XQ3iahoAXblxmkdb85b/8&#10;l3lysOCnf/qnmZyU/Mavv8Wt9+9zfHyM7yv+zt/5O/SHAWvrHb761jUMS25cSOj6Hhcu7nB1axNd&#10;pLxy7RJFlhEOOs8Y7prWs+V5TxiJ+EOtq6+1/m1B8NP98axk16mHzgdB79N9dZpv22/3vPj9CgRK&#10;75n10yXaEoGnPIRUCC+GpnH+FThyiwLiCH7qp36Kd2vFl68ecPv2bQaDHabTKXjemW+Kj8/88JCL&#10;L73KbHKCmS0ZDoc0TUM8GHB8fEwURfRGI46Pj+n2epRlyc/8zM/wk5/8P/+3K726Syf6ufMV5jzO&#10;QfDz+AMZv7TKf/1ub7SpS/GX/skXUprsCpu7F5kf5RwdPoR1zcHREd0kJtaSF268xptf/CJXXn6V&#10;49mUrFyAtSSjAZ3uGFWXFHuPmB0fc313m459iz/58df4/hfHbFoYCE0YCDQ50rMYG4OWRCZylg/t&#10;om+FB0Lgi+ch8PME+tsPKSXC9jDaomWB9RUlBqTAoyQEFAVjLIKYrmmYSUOjT5h7PQY3IrJM8v7j&#10;93ltM8ZUkAoftCUUAs844z6LYI4E30lohqWlGwkuDSQfvXmTcdhhla4Rj8bIsAY/xxcJpqoRRcTR&#10;oyPSfA5mjcYK/uE//Ndsrs34sT/yMnVTgRBUHtRFzsCDgQEvGYKW7FcNxvcYBB10x/LowLBapexs&#10;hlA33L/9FV6/uYFXT5g+nvL5T23xI598kWla0esmaLFColFkSCTSBogmAO2DAuvJ36K58NTN+5vs&#10;/fMT8A9FA8mcHU+LxRrX9NDCsWut1AgEsk23LQJllGMdAcqWTs9YV1ijCPwQY6AyoDxoehEVugUR&#10;FBUwraDsdvjZL2geZx6f+dWUR48UDVfpB5sE0kNZhSxrinyJLQ11FAMKFXSItzfw6pp7JycYz8Nq&#10;C2ZCZzCgWtWssgUi22ZzcxMhNfuP72MCj8H2FT71Gw/5s39BctT0CS8J4hAGgGCKsCVNkRNFCUp0&#10;odZY36KtonmmuPQIsBSIVvMSQImkXddp9fftWZGjrEUiGLTzFuAMQ7eaho2eIE0iFhn8zz9xgVQP&#10;+ZVf+ypFts9cDxmuXyRSBUW6RKQNfbVgVj8hzDyUlxEaD7E01PM5Vb0iiQOSQCE8zbXdXWqdUuUZ&#10;Fy5u0FxZsbk+5BM/MmA+v0J/kLDVb6hWOUoJNjc3kRLqvE+/3yUOIFvP0CWE0YJB0kVJ0UpzgNaW&#10;yGutQ61rRCKdNqjW2sl0yFPDPYG2UKw7wz+DpbppOdFOL9iXNb4PRlvKUtLUBmtHSBXw5GDMySxC&#10;E3L/Yc3BsWA8jvh//d2/TzBYp2NDDIbE7+MlEVna0GjFaLDNYTFldnDI7NAHExDGHZK4R7cTI8WA&#10;MoO6khS2IewqersbVLbGDww6K5nNjyGv6I83WRsn1EXO9M4TmOSMt7Yosgy6Xdd4aSSRiFhNK6RJ&#10;6AZdejIksyGrownVPKUpS+Jul/GpbrM1hJ5CYFhlS5T0QUvWNy8xnU5RNqIpaiQdd33WJUEcITzl&#10;rtNmhZF9vEhSlRnLfE7R5KA0G7tbzOdzqrIAKVhWS7yOR6N80mpJbnJmekGTZaA8AqGw0gEW6Joy&#10;z+j1esznc04mU9CQz5fcX2aYumFza4t8ljlDydmMqy+9hO1ZZrMZ6+vrHB8fMzk+ZGNjg3m6ZD6b&#10;ESYJgSdYLpdoYUiikCAIWM7mUOT4nQ5W10wOD5y8RlM7bVml2L97h5uvvcatr32NCy++4MDvKMQC&#10;eVNQVTnWWroiJhj0eOGFF3j/3XeZHc6oyxwRBfS7rqk2qQqqYoXXTaibGuEJVOBMO7tddy0vjg9Z&#10;rXoIYZG+RAWKujZUpoYq5+DkkAuXLvL4wQOWsxmD8Zh8npE+foy/vk49X4GKmD85oqgyhuMxlS44&#10;OnhIZ9TH1At8v08UeWhtKaoCDES9Dn43QXvSmaEuMgduacPX3n4XOgmFLqhtBcqx+vdnjyF0zMF7&#10;Tx5RNDV3Hz7AGNeUN4eHhEmC1SXHx/sE/YQ8nYEn8YRkbbyBhyBLVywWCyazOXGvh/Ck804QFfEg&#10;Ii9Tlvkx+AUnhyewisEYFosUW2vCOGE2mZOepARJgiAilAm33rkHRU1VVfQ2Rlg0xtTEYcDAC5in&#10;JU1jWRUlq17jpOeylPcXb7uG4ABm+R5h6OMNPQ7TQ4brfUbxNnfv3KGwBRsbGzx+AsWJYbTxhpNf&#10;aY7Qq4jda99DWU3JRcNn3urwf/v//AN+5m//J9ytFTfWYZGesB52GfohMVAsM8JBQItLtX4LIEQG&#10;RqN0jJQBTQuc21Y6RiAw1jw1KvxWnIHz1P48vmPgG9QplPIthjKtFQjpnf1eAAS45k7fCJayQoiA&#10;ta7HbiR5eSumqCUn05TXbwS8d3uD924/4sHjYw6Pl9zb2+fdO/D5r95z14VZcvHSBtcvrFEuD3jp&#10;2gZ/47/8z+j0I2phsLbBO6XbGEeEEFa2YDhuGtplUO3HEL/l9XI6eGE+UIWIb1a8fDv5r/hWl6P5&#10;LesdN+lo0dRn262sd/ZKp2+vpUEKSd24PNlWGs/6jlwhwQQaC2hTt9KBpyC4y7g94Tly16n3gLUI&#10;qcA6+SorI/f+sqWktHn72aewFiG8dpLx2f1p2n39HUJx4t/s1wUKKRVYR1YI25zZtBPJ1kauz9iy&#10;LSwCYSCylkhBVJW8nhwRlmt86WLNnu/z/qMDNrbX8NWAr999h52tbSZ7R1y+eZ08W7CzOeBxlqGF&#10;R21L/MB57AjPUq9AiIS8tDw+GXDQvMQ//bJlZ1397OoGf6srzK+8jvzl81XnPM5B8PP4AxPv5fW1&#10;NE2/f7ksefBIM3v8GGTC2nbMQhT0RyNMN6csM8eSOpny5he/yObFi9y/fZu1C7v014ekaUqja2aT&#10;E5hN2L18kc0XXyQwDUVR8Nprr3DhgmO6DWKc5Am4cbRTIPGcOPtvC8U7axicSTeesZwd276qSqQI&#10;aJqGsNXKlV03tr6xsc3h4SFVteDwMOPlix3CaECRTYg6nbMER5yBwuB5jgF6fFzheR6dTof5fM7W&#10;7g4iqHj48C6RVFSrnG40ohPGTgczCHjxxRc52bvDtcsdTk6go1J2dzYpmhVJlOBRYYoKbAMyoCor&#10;GuGhfGdsNZ0uybKMKq44erJPEFmshXfffZf/7P/yXyHlkiiCxgZY6rPBQ5c/PWWFW3teh53Ht3F5&#10;PcPSafkpZ/JNp1rH2jiWsvI8TokvvgdHsxXxMGGVO8NAL4w5mRrefTjD9MZ86UtfYsY2927fRngu&#10;UU/TFE91WFUNve46q6ykUcKN5mcZ2ncavqd6yIPxmOVyeWa81jQNNA1ra2ssl0sstZM1qGuGaz3m&#10;T2oePKjxw3u8uvsCjQAtDKe9oCiKoK5BaPCC54qhZ3uSth1Z/e2T/tMmUrsPrTlj+EgpCVWAVlDU&#10;8BM/8ROk2uerb5+wufsaX/zSA1arlWPjVxXz+RyEYzPHccCju/dI1npsbIy5ePEiW9tr7GxvMO53&#10;8EK4uK0IIihXMBqDrV0pd/UapGkPz4dxBFXuSMP9jvu0dRyRROADUnYQSYcwhIinzH8FSO+phJcU&#10;zs/AtuuwUqo1jlSOVdkWnL7vo1QLoicRsr01eu2j5a/RAHXjiPXjjRgNSB8W6UUOjmF7G/70n3mD&#10;WQlf+bLms5/9LHtPjpAqQMmEVaU5OjrCokiSBG0kVel0m3vdIfN0iRQB80nqTBVNTdPUKA3Z5Bhk&#10;w/rWNkUckh4c4/s+N69c4+hwzuRgQXc0wvM8jhdT1jc2yHNnghnHMctlTpIkLPb3Gb54ncFgwGR/&#10;6fSlNzbodrucnJxQZBkvvPYqaZqyd+8uNA0XXnmdZafD8eEhUZKcMZKldBr3fhQ53XkBMgwxy/TM&#10;GHKW5xwfHpJ0u3hB0EpPSHdwpaLMc/wwJAxD8jQFoKlraJm1ofTQtUEhCFod7LquzyYvkiSh1+vg&#10;+z6zyZTDx4957cMf5etf/zo7V69SFAX7+/swn1PWFdevX+f2F7/IobV0+j2EUpRFQZllRP0enU6H&#10;k6ND8iBge3OTk5MTqvmcOo5ZH685Vhewtr6O7/vutQHRalyfrk+rxQIVhuzs7DhAfplRpal7vaoi&#10;6feJ4/hsvydJgvA8bMt2B1gul4Rh6FjPScLBwQFeq58NYKqKSohW7zokaxrKsnQ662FIU1ZO675p&#10;SOdzXnjhBe7evUt8+hq1M1bVqxqsY5vL9XXquibPMpCemxiMEsqypFos6OzsgLYkg4E7xlHM5NEj&#10;Ou1EAUIQxRFlWaK1ptcdYS2k0wVeEJIdH9Pd2EJK6aYZul3qUpxpmk+yDM/zWB+NicKYe+/fIgii&#10;VqPcSdqsmoqq0hR57qZ5rKWqKtY31jjaewv8mLDXo2kqZBDQ6XRYrVZ4UUR1fEyyvctyueTylStk&#10;8znj8ZgHDx7QH3Qpy5K6dtrkVVW5tVcKZrMZ85MTkr6TWJnNZmSzCVdu3GC1Sjk6POR7P/YxfvNz&#10;v0EshijPmZc3jQPUlosFLFOibpfxms9wc5OtrS3eevMeeB537twhyzL+4T/8ApcHFdt/+vvd+RTC&#10;cpnT7cVn+aRpwe/T3MkKA8YgP2Bcb+15gn8evx+B8t86S5FC0rSiG56nWhktwdZWj43tHtdfuMrH&#10;pjBd1Dzem/DmO7fZfzJltkyZTCY82ss4PDwkmzyhF2puXnY+DYFSrU26u8FbazFaO5kh4fHd4ier&#10;hEJbTeAF1LrGlwrbtLmjBG00nvQQ0qMxDVI4yVQnWWXQOMkq+cFs01o3ecjZ4KFj2v8BXZPsGcnm&#10;A9vcjloK6XLGUxNj3/cZjUYki5jXX3+drR2P9x5+gdlsRhz3qfXizMdja2uLr735dS5eWANVnE23&#10;Nk1Do929R2vneaPbqSjSlC996UscbWW8eumH/mvt6zdvVXrzZuQfnq8q53EOgp/H7/t41/D6o9L/&#10;GXobvP2vHvDZz7+JF15Fyg57x4fIpI9NItJCg9WkVUGtGhArdq+sczh9gpIFq8WS5SxjNNzmwtUd&#10;sukBtp5xePw2/94nXmbg7fLiBgwEiCqjF3sII6iKEhkkSOG34KnTw5XCANol0wgE4fnB+g5CS4OR&#10;7b60Ft/imAfWc2ZlviRUAwqgsIYCSyM8QgVvvvdVfuxHX+Pmyy/xkQuGylgO5gVhk7K51kcbg5a0&#10;euOtcKTWWC3cGPJsn4MDj5OTE3rxBXSeU69WUMKiWLK2tsZwuMniZErSGbB3cMzu9hp+t8fbjx9R&#10;heBVPmkNsZ+cAfirqkJGPrppGEcRK9mgq4rD8oDrFy+ztdNnmq6Y6IIXx9ucHN5jvljw0e/bYv++&#10;0+hLEiiaEqlAonCDh8JpGMs2oTonc5/H02wTWs3uZ3pLZ4azp1CwY4A/1YM31BgMsZTQlGcwqbWS&#10;i8OApanAJKTKY1nDrRL+1aOQtEn5F597RDcuYNnQ3d2klpKy0kRJn14noq5c48johk4UsqwrbFWx&#10;nM3JlicE3S40NbHvkeURzQqkDgmSBOVpVvmMKFZEPcATPN47YOfyTT79q19j92LNH/8jcKBBdSQe&#10;Azy7oistytOYZoWygIjO5D9coVGBBWm+vYtHnqnsc6rE37bUBEhLWGR4EpS2fOxKF6tg8edepLc2&#10;5vHX/i6ycaDnxuUxF7bW8byG9VHClctDOuH3s7beZzweMxoP6PUUvg80kBcVnVCQdCRNURHHAT6w&#10;LJYEVtFEFaIxDMsxVWsaGKsI0TYTIs9DmlNdT/DaE0DX7vgq5WSbKmnPxni11hjrgEI3+izAGoRx&#10;5fCpZJUnPKcDaWFYpXgYpHJFm8I1ViyaSldI4TndeanQWlIFghsb7jWWqsJbG/DxTyr+4se+l7JR&#10;HB7P2TvImK8afv4XPo0XjTAUPHh8zLQpKWZ7iHpMJ4pYZA2Nbyi8McXKIFWXJksYDl9hNOjx8M49&#10;hv0+OSknx4+p9QIrDGVS4vkhdafCHK2YNJKk36Wa5xhjkYHACsNgc4MHt26Btexeu0632+W9995j&#10;eTKls77GsNPl/du3QGv629torSmqkvlygReFbgapNTgzwoCApq6IkqTd/w0iSchzZ34WtKaKeZ4T&#10;RRHT6dRJmHS7CE+xyjLqumWutQadYRAS9QdIYHEyRa9yov7ASV20v3/6N8vplCxbOnb4/Xt835/4&#10;E3z+s5+jPx6zd/8eV156ia2dbU4C/8xYcnT1qtuWxRyrNddfeIGqqnj8+DHFKqc3Hp8B3FZrwuEQ&#10;3/c5fvIEL0loigJr7Zlp5d379xivr3H06BGj7W364zWOhSBbpjx58gSqiqjfZ/vqFcbjMfv7+1RN&#10;w+rJE4bb22hrz5oE0+mUKAjAGCfFYgynXbwiz4ni+AxYpdXSbtrR7KSVC8nznCbPibs97r37LrLV&#10;C/r6W1+j2+uRTuZsXbqEDBQHB0doU7O1cwmEYDpbMBr32BytUaxK0jRlebIg6vWI/IjFw330Ygmd&#10;DpQV4aVLCKO4OHJSPd0o4sTMCDoB5WpFaTM21jZIVyeOYBc3hB1NXucUlaE3CCjSkmpZsL27y6Wb&#10;Nzk5OmL/yQFx0oFa0x33UUpxPDlBBiHVKmUwGDCbn2CKknitR1EUmNrAYA1lVmxsDlguc6ep3hyz&#10;yjK6/T7y4pjF9IC1rV0ePLzDxu4Gd999m+5wyObmOu++8w5BYJgc72O0ZrwzpmoMi8UCsjmDi9vs&#10;PXzgjIY9n/u3btPpJuxubVOlBewfsVdBGEX0hh0qvWTrQp/18UXeu3WLojhib6/A6pI30xzbrPGR&#10;7/kRvvSZT+P1XuFf/nKK8lesX1dQxPzED4aslg1doDsIWFUpofKQIsDDNUsaOlRSU8oIX0rCRnPq&#10;IyqNBfkt0qpzxsF5/D6MrnX3gapx9/MYi/YU2lqWWcmmJ7l4OaCsfaoXtvjJH97i8HDOfLGgOxzz&#10;5PCEd955h7qY8v0feY31UUBkFlhj3cSE5yGVm/AygDECoUKsbH2GnsmjngPsxW+XV7W/Zr7F738Q&#10;M/4m2e53XAJZgRBB+zqn0476mbdX1Fik8Ft/EI/G1qAs2mQoC5HwoM5BWnwp0ZWT/lKBD8o/+zCn&#10;oLg6zbWsY5gLaoQ1Z/m404U/JVyIb4TbzkS51e9rSycjTMuKPx0ZMHhIpAXbGAJPMoxDtpuGy72K&#10;q5tj/uUvTTnYOyTYep3uepfD2RPwBhxOSmqb8Gh/gTdOyIsFVBUiFqBW5DrH0iHyuuSVT5l7YK5w&#10;917EyWHNh1+V7PTl/7DRa/7WzYi/cb5qnMc5CH4ev+9DCLL9/ZPvn/t9vva1r/H+m/dZ3/owVRWx&#10;OEgZbW6xzFeAQQa+Yx3pilc/9jG+/OUvc/2GG7dVgQ+rFUu1ZDVfUs4O2d3uEccxP/ETH2YcOsAx&#10;VBB6HfJiRj/qYLxvrQVmz2m4vwvHV7RjY/YpqCQ4a4sb47RclQ+eD01t2hF9Q57nZDLhr//1v87n&#10;P/eAX/v5nyf4xFX8v/BJer2Q2CiqqiQMQtQpPGgtnnJJnKuJHZtzsViQ5zm92Okc49X0+31kv8v6&#10;+jpGe6RpyubWGpOjlNlM0etEfOmrXyMMoRf2MMayKhpAE0WKKIrwfHH2XoH0CALY2NggvqS4ceMG&#10;X/vKihdeeIFq4Zht6+vrfOpTt1jvFSi1xXxZ0Ol5WNqxN/vUmIZvU2bnXI7nuyfstzmqcmbi27J7&#10;JBIrLFo30GhU2BZVVQkK8rKhKBS57PJrX7jF2/sL3n2w5M6TAy5evMja8AIHnTUGgwHpouboeEqa&#10;pnQ7isV05XS6rXfGnNa+TxzHFE1MVVVU+QlbFy7QGyr2HzwAIVFJwGQyIQxDut2IWkNlS+I4Jssy&#10;3nvvgIOjGYeHH8cGJXXoI5Qhlj7g/CKstgSxQtvvfL/aM+OjZ/ZfewPoRl2O0glh6KRGshJ+9Eff&#10;oDDwV/7KX0HjjBV3L0TsbDjDqTiA4QAmh05zOwggjNy/nnBa5GEUIA34AoyUpOmKXjcmjmI8BF2Z&#10;oHzH7o5Dj8Z4jmmjBUJ4eNJtoTGOFH8K9Pi+OmsKaC3w1Cmw7+SpbKuSKz5QiRpASoXnqeeWnyAI&#10;CFoD3sY2mLpyQLknicKIxhqSMKLE4OGhfEWDY+BujocY4CiDXi8mAbxggzDeIO7Dax+6iVWwdwBv&#10;vr3k/TuPOZ5l7B3MODo6Iu6uoZS7jwxGI+azkrIuUEpx99YtBr0BvZ7ENAOmc+eN1LQeIVtbWxxN&#10;5xAEmNaQUkpJtViwvnWJdJGha008GBBFEYeHhxwcHLCxsUHTNMyWC2xZMtjeQCnF5PAQL4rY3Nwm&#10;z3PSyYyo33cSC0Jg6pqg4zRWlVJUlZtCisOQ5WxGEMckSYJSirIsCcOQ2WTiJNd8H5RjhAvPO9O8&#10;Pv08TdMQtGxatD4zPpweH9MbDqlyNyow2twkDH3XrLh5k8//+q+ztrVNURT8+E98ki984evMp1PW&#10;NzdZLBYkSeK0/588gW6HuNPhzrvvIsPwTJN8eXICvs/OttNmT09OKKWkOx6fmS8ul276yWgNunHs&#10;606Huq6d+eZyief57OzsUOY5h/v77B+fnK0HjkG8QmuNnU45bqcUOh3Haj9lIq9WKydNVlVgLUWa&#10;nhladrtdtNbkqxVV6ykTBAHLwxO8Tsex68OQ4XBIt9slTRdMWhPU6XTqMIdWJ74oCvwgYG1tjZPJ&#10;AdYYaCybOzt0Oj0ePXpEPV3ww5/8JO++e4vBYMDDe/fbvMPj/v37FFnG5WvXOF6eOKag71NlGWkY&#10;4wUBWhvwXV4bRRGFLplMJujGnjUAyjQlTBIuXb6MEJIHxxMmR0esb22xsbHhGOnLJRu72wSx73xM&#10;cFMek8mEXq9HsZyxWCzcZ/LduUFdI6XEUx5xr8fJ4SGbuxc53NtjtLHBYrFw+6LVC15bW2M+d1r6&#10;y6W7zuRw6IxYq+rsfFW+jzGGvb09smXK1htv0I27BEHA0eSA6ePH0MnJlpr65IRwYwM/UAyGW2TZ&#10;knKVO2NTz2N9fZ0w1hxP9vn7f/+fYVb3+ejN/w09YVjlFcov6QYhaPNcHnRmYC+ed1Q5Z4Kfxx+4&#10;nM9apHB9PynB950ER2nAkwLpRxgBtTkj5NLtQr8/oKwG1BauXe/wxhuXQcNWH1arFUkUENCAzdv6&#10;TJ6hr091rsVzk4V/GPftqRmogDMT4lMWslIKU9WgqxYRU8/5NhljEJjWe6YF7J/5WinnI0ULjos2&#10;T/igvvofpH37zXCRU0Nm3TYAXPMfdCu/F0Uhm5ubhH147bXXWJo9siyj3+1i65r1tTWePHlCHCek&#10;R1M6u5ddUz8M0VojfIHRGoGbAi2Kyu3nfp/lcsnew3f5zd8c8OEXRqy/PO6crxrn8bsV6m/+zb95&#10;vhfO499K/GbOX7vX8E9/+WtL/sWvPuLNr+ZYs07srzNbLiD0KPwK1Ykxlaa3vk1jNEIKjF+zmh+R&#10;m5x8OUHJBKsDtscbyLwm9E549QWF1m/zH/3lH+C1PnSrAr/KWQ8UIivwghBlfaT1OdXRcMCBxooa&#10;ZI1FA+acCf4dAuFNO8ynAGVAGdcNF1YhGlBBQmbB+IKTUtD4PsQJMoaHj1c8fHjI48N9Xr2xxp/5&#10;kx93I/mmIQp9qrrGKA9QmDYxFMYiMTS+5NHehEcHK77ypVtsjq4jrUFZSeyFBHHCYp5SFgbpBWyM&#10;N6iaGjzJ5ZtXuP3wHT70iR/D6obdtYAqVXQ8D98XGCGotcAPFdVqRqIEARW90FI3Ib/46be4fVQT&#10;DhKy6ZRukDAcwLWLA25eHXLzxphFOmGUdLDG4lmFwms16yRYicGNPf5WzZhzEPy7Afw2LUjZavEJ&#10;4+g1wuIMWwHrpEqUkciz4t8l+bXQSOGhLEjfp6wyjLQoPyJD0Kgux2XAnQX87GenvLtI2J8kLJZd&#10;Zgclh3sz0idHZKUiS2uioE+xasB4eF5EGCbUVXUGMhpb4XkS1RrJ6yyj1x2ShH2mDw5BBHSjAU2V&#10;EwSKwhySpVOCWLG5uc3BnQfsXv4QadawtbWNCHLWt7tIoajw0OTUdUOcxCAshuAMwHY6iiVSGKRx&#10;a8zpXK/9IKtGPP3CWOPuAW3BJ3EMadtoEm3oWMkg8gmNQadTLo4SwmbJD76xxve93OEj1wOujEqG&#10;NufKSDIiR0/3eWkr4mLHY82DvrF0akNfQ88K1iX0rGEgYKgk655kKCXdRhOUFUFd0BEWZQwBFt80&#10;qKZG6grPajwstqkRpsToAtuULdtJY02NNQ3W1AhtkEYjjEboBqUblNHuOd2grHEPo1G6ITQG32hU&#10;U+M1NX4lUbVEWoVXCVTRIEuL0hKpFV5toagIEARKEuqGQeDR8yReUyCXh/T1nM1YsxFKYr2ga+ds&#10;9gPSgwd0PEvfL9nZKPnh77vEx94Y8fJ1n6sXahYnX0B7e9TlfTbXDaFcUhfHdANFni7Y3OiRLudk&#10;WU6jNUHUJzeKelVjB5uURiGkwBpn2CS0QK9qhHH3no3hGvkyoxd3UVKyynNWZY4WsLG7jYxCFvt7&#10;GN9n99Il5osF0/mcajFn48olqrpyeqFWu8EBKfA8hVKSosgJAp/A9yhb0LHf71NVFU3TMBwOEVIi&#10;pXSyHYDWhjCK8H2fsizp9/sIAassQwmnDa2lYmNtjaIoWKUpr334ezg8OcbmOTtXr/L4yWPShw8w&#10;QcjLr7zC/XffZbS9xZu/+VWMUkRJglCSIs8pioLXX3+dZVFQFTlBFNHt9xmPRqTLJb7nEXU69Lo9&#10;FosFq+XSycyEIdnxCXgem9tbzOZzmqKgMxjw0ssvc++rX+Xyyy8xW8zxI6ePXq1WLA4PyZYpndGI&#10;8dYmQRJTlCXT2ZT0+Ajre5gwJE5istZg8bQjU9f1malsr9t1jQfrxtaN1nSShKos0U1Dt9NxMjLW&#10;Mt5cAyxVXdHUFdpqJntPyIsSrGVta4t0PsfkBdduvkCe1+RZgeeHTCdzKBu63SFS+mAFy8WUqizo&#10;Drvcf3CX5eyAeb6gNjnDrRFEhrReADndnSH5yseTCVVRQyNAKjwVUJc5fhyjdU3U7yGCgNpq/E6E&#10;lhIZx2gsep6Rrgqny9/pMBgOqZua+WqBxdDkGfg+UkBT1SghkUjqouDy5Suk0wXZPMXzQ7qdPr3e&#10;gMZIlPKZzzLqsubajZd5fP8+V27c5OjomNFozKMnj+n0+hSlpGwUTS0pakm5chOUTVHRX9uk0+1i&#10;haTMS9Y2NpHKp8hLur0BR3v7VMZydDIhXU6IxyMaXVKVKVtXLhAEgtnD+xRaI4lZzWukWiOINjl8&#10;uKDW69TJLsdZh0d7Uwab16msj+z5lIQYT6Glh0XQWNACGiGwVmKkQgChcUCU5OmUz6lpnUCc51Ln&#10;8fsadLS5QRrwcL4lQlfIpsKXhsA2JNISy4ZuUNEPKiIqYlET2ZxIp9Tzhq1OyEZiqRcTQrNiFCrS&#10;5QGdwEdiEcLpX58airt110kySuTZtfFBOY9vWpNgWpkV287YiW/Mu56TrftWeW8LsvKtSiDxgcc3&#10;/vT0hYRtr33ranqsQQiLwKCNcZNsStEgKKVHLgSF8NEqJFQhVoVofIwMMCrEqJBcW4QKKerKmWcK&#10;14wzNGirkdLprQthEOi20eA582y8NneXZ8a9T3PYp49Tec/fF+eiOD3+9rnnJPKZMcxTjyqLNAZb&#10;aqJIEtiU0IvoBJLRMOHg8DGNKSgr2L5wk5ODJTtXXmY+WTLcTqibHE8JdGOxSiJlgESSRBGrVUqv&#10;06UxAcuFTzoNyJs1ZBxx/cXe9XlAvRRlNq1nnTWVzM5XkfM4B8G/C+ILX/jCX9vd3f3cH5TtvbM0&#10;f/WoEB/9+X/+r3n3vT2qwqfXGeJ7EelixmBzh7Kq3VhWVlACUtR40rI8ecxrH/ke9u7dZTBeYzjY&#10;pBv3Mdpy+O57aJXxn/4nf5of+2M/wKUx1FlOz1MUq4xuFOJZENaijZPRQDptQbeA2xZgMmdJ8jkI&#10;/p2FaZnOEpeMCPs0wxHWggooLSxLSKsaQo/37x+Qll2s8Xn04ITpyYRy/pB//0/+KP1Y4FtLU+VE&#10;YUTlOIxY69IuWiZeLgX3H08Rao3P/OpXkGbkjJiMYT6fowKPPM+pK8Pu7i7z6RQhLU/2HjFe6zLN&#10;nqBtysCrubx5gW7iZAdUO0GwykqiMKAsVgRBgFCK43RGaXr843/+FY7mPpPJhFEU4xnD0cH7/O//&#10;tz/Nay+PEQI63QAlHBNVtcCl06oXZ6mfkOIcAP+uB8HtB/59toCXLaPFsXfbOqaVuBZnuoaNafBa&#10;QEkp60z48hWLVcl03vCltw/45c/d5jNffIelkUwOF5i04ML160it6YzH2JZttLmxxexkShglJEmX&#10;4WjMYrlENw3D0QhjG7LFAgR0Oh1qbRAoVnlOWddgNN1uj7qqyNKUxqROwkhJNjY2OJlOWR+t0TQz&#10;PBZ045yrF7YREqosoxMamrygFybUtkbY6GmhICyCpl1rJAj1XIL+zask8fz1JJ4WoFprlDZ4UYSx&#10;BqF8qkYTJyGdOMQqiedJjAVjGpIoxpOK0A/odTusspSqdI0KpaR7SEHTaHRTs1qtKPIVSimiIGjv&#10;N6fa6bUzHjROzuSUZSSlPNOSFkKglPuZ73lnz5+yHj3PQynv7O+VUo6VqtQzf6+eW0tk+70Uwn2N&#10;M3hESfA8hK+QnudE5ZUCT7miWQrqsgQhycuCyWzKoDcgDGTrtxBRaUucdOn1ewhfsbUzojeMUX5E&#10;f9xhY0swXvfZ2hnx2utX+NM/+YO88D0/yNVrrzEYbpIua6pKYnVAnpXESULTOC3nMAkYDodI3yPH&#10;srG1zfT4GGsNSRRTVw1NqRmP18nTnKZuSBcLut0O4/GY2XxGla9Y39lCKsVsMaeYzwkGfQaDAWVZ&#10;kp+c4Ccdwm73TIYjCt30gtfu/7p25oJCCOI4xhqNlJIoctrQWZaxtbV1JmMihHBM57JkOBoRJ8kZ&#10;EzeOY8qqxPd9fM/Das1wMGI8HLopON8njCOyLKMzGrG5uUlR5BDHvPTii7z5xS/S3XTmm9deeKFl&#10;8HsEQYCvPKIo4uHDh1RVxWh9HWMMi+kUbQydToc4jpmcnLBaLukPh3hBQJ7n7hwMI6rVyoEATYPX&#10;Mre2trY42N+nME5aZ5UXNE1DFMUkgwGylU1ZzOdOlqPdlxu7u2itHXt7sQAhCIKAVft+SimqoqDX&#10;MsDO9NTba+KUkY7WJJ2OYyYrxdraiOVySafTYX1jg16vR1aWbG1t0xjDzs4O8+USU1XsXLpEmq2c&#10;3I+AJEkoq4Iqy/BCZxDa7zutbCUFeZpy4dpVfN9nuO4aE56vaJoG67npmE6n9T6oS3rjMcZqt21B&#10;Oz3TMt5t24BLkoSqqkk6Xcosg1rT6fbI8xylFLPDQ3qDAXEnZrVaEQ0HZIsFjdHEccwqz7DWknSc&#10;wWjk+yBl+7qO1bi9tcPx8THr65ukeU7gR2TzGfP53DVCul38wGmOL+ZLp83e6RAEDrwP4hgrBYPB&#10;gIP79xCeR5IkzB48IOj12Njc5PjoCCsEYeCmCpJezHA4xBiDRdLvueNofY8LFy5QV4airJmfzLly&#10;7RpRJ2E2m5GsdSnKJYNOzez4AcdPbnFha0SdTegGIUJraMCaUzDJ7V+kQgGBsWfroWhHZE7BvA/m&#10;UOc51Xn8fgtPegiv1TwzFiEdmcHi6pha12f3bYXLd8qqxFpLHMXkBQy6AQZL6Ht0owiJQfkCT6r2&#10;xG/bQ1K5Rzs9KIREIX9H14f47Rxmxbeb9z4Fwb+z/Pl0209FA+3T7bAWoTxq7dYLi2BZ5hhjyPIV&#10;fhBiUphOM6raTZMZaVFSOdNNowna+5Ax+rlJZylwzXchHI1fKNeGa2s8Yz8AcItvVef91k2S36s1&#10;y4rn65GzGuQD+alBOHBcSjf1qRS1H0AoMCpm6/KQr7+3pDEBdeU5fEWGSOmRFQWXr22z/+QJUrk8&#10;V/i0hsaSJEzIshWhFzpyi7E0pqIuF0hxzEs3LndiP/uTnig/81ow/rXz1eM8zkHw75LIsuxwbW1t&#10;9gdhW3+j5L9+byH+y69O4ef+yW3S2Ta93iVGyRZKRsynTzCJhY7ByiXjzRH5co4lQleCZG3MdDpD&#10;hCEWhSliZgcnbI8CPPGEP/4jm/zln7qC0ifsdi3N4ftcGQ1IfIGqDcIKMBLphyAFVrZasEIgRNtt&#10;F6fqz8ppNJ/Hd7KUABJlrQPAtW1n9yWN9KkDyczASsFR4fHuvQk/+3P/kk/90hf4wY99lPfe+jqh&#10;rempOf+Ln/xRPCx9XyEx7THznaK2dAwfZQ2elNRCcLwq6O9s80/+6b/m5DBl0Bviez7LRUZvNCAM&#10;ujQ1RFHC3fduc/XyDcIooEEzKRY82HvC5touN29cxa/Alg1JbPCVhw18jACR507PV2jS5QyVjPnN&#10;t/bYn/nUTUWCZdiJeetrn+I//as/xaAH0qREIfjt+LWyLQtceC5ZshYj7HPjdecg+HchAH6qcXEm&#10;0CFa+Zz2GStRgCck6tlJRaGxosEITYWgET618JjWhpmKOSZk7nd4XHc5bCL+37/wPr/+1jEH+5Kd&#10;jZdZHtckOmF5sCTLG5SMSZcFUsTEYY/l0ZyoN3CGgEI50Ns2DEdDwsAZY1qr3TWpDdIKpInwVUTo&#10;xayyFUU+R4QaZMb6zjplXTGZpFy99D3cv3vA8nBJNNrFiJQbL1ykrMALFAM/IivmbRHntawa+wzW&#10;7d7PFRvOCPKbFRhnhJvWYE22wK9jDT2VRfG9gLIsWaYLkihE2Ip8OacbB/i2os7mhFSMwwDPaGy+&#10;winUeiR+TOIrIk84XW3doDAoq+nGId0oIvR8pAVTNeiqwRMevgpQwkdYhfYrrDQYoWlsjZYaLRoq&#10;XVObGq2c4WUjoRaGEkMtLI2ERoIQEiM4e5yNOguDbTuSltYUyxonL2U0WjeOhSwaSmq00BhlsUJi&#10;pMQKD40gbwxGBeCH1ARoL8QPImTUo0YRyICqhrIGXwVYoCkLfAE0NV1PEfklw0izoTw8UqJmxnYX&#10;OjrFL4/48e/d5KULkvXujK3RDN9/zM5OyTvv/CpxtCKOJYdHR8yOMmQ4RtcDIn+HbCaQdcZGMmZ5&#10;vGItWWe9u8bxoxNGnQGRF3Hy8DEGQafbxYt9Fqs5eZWDD2Evplpm+HFEnMSkZUGSdFmtVk7CBPAD&#10;n7zI0aYiSkIsGqmgqXJ6oz6LmTNKXV9f5+DePdCai1evsr+/T5HneL6PEAJd1wRhiBKSuqqQCIo8&#10;RylJGDi5ifTkBIPEk5KTkxP6/T5P9p4QxzHrGxvcuXuX1WzCaHODk9kU4ymCKKLWDZP7DqAEmBwf&#10;u+ZLEJCfTNi6cAGsZXZ0jPJ9rHajzRJBbQ1hHLfmnw7M9zyPVb7i4pXLzOdzOt0u/X6f5XTKqq64&#10;/tJL7D965IzBpGu8+MojXS5p5gt64zGB7xOGIYPhgPlkQmMtqyxj58IFTDuaF0YRdWtYaa2lWizo&#10;DoYsTk4oygqjDXVVEfg+kR9gGk2jNVVZuoYMYJUlLws8qVgul44BP5uRnpygoog8z11joNOjKEpm&#10;swW+H5DNlvhRQtmUJGvraGtZlSVV3VDkJaPNNbKy5LU3PsR777xLBSzTjFVeEUQd1rYucPJ4n7Xd&#10;PvMnt6Ej6I9iFukx2hb0ezHZckLoOa3qfDmjn3SgqckXGcpoLm9fZDqZuWtmPmfz4kWWqyVGQpwk&#10;LA8PufLCTSYnJ5im5sbNm8xnM+oswxpIjyd0eztIGVOWhuUkZVUYRqMNjg5PGK1vsDg4Jh70EWHI&#10;1u4u08k++JL59AQVeBTZhO2rF+j0fIwtKLIT4l7I2qjHk0d3wRdIachXC9YuXKDb7fDkyb5r/gif&#10;Mm0QYRejFdOjCd3uEKxgOjnm4sULzOdz+v0+B08ec+naVcJewv07t0nLnLWNNTxfopuKtY2rvHfn&#10;kPf2c9avfoTbE0200WdSe2RCYpQz6VWywTc1nimIhQHztCkon5ksOPXYeG5S6Flm+Hn6cR6/D/I/&#10;IQ3a1GhTIT1AGIxpkMqZJfuej240vvSw2lBmOUkQkfgRi8mM7f4Yz8Bqckw/SjBVyXyyoJcMEdZH&#10;yACMD8JHEuHYyh7CeshW4/n00jiVDhHfFPw2fDOeuBa2BdSfZUDZMycWYcU3cLpPaUDyd+FCtKJx&#10;pLa25kQoLNLNeQtJJQS19Mg0zGpBbn3m2mNFxHEmuDsXPFwFHDQ++7XHiVbMDUxqReUr5rXEeJJK&#10;+GghUULStPmSkALRmHYfSzCOdGcNGNsqCQpwO7ndzjZ3F+3XjoTwTeqC3+Na0EmFtYzwM98cnub5&#10;7fcSUNY6fXApMPWSNV/gCUuRzel2Ym7deo8ohEcH+ywzzWi8w+HhBC9OiJKG+eSEJOwhTAxyHVMn&#10;CFOhZEmZH2PI8PwEz0/ojraZZoJ53nD52i7SC/Di8KV5YOolzXRRZPXIC+vz1eQ8zkHwP8TxBwUA&#10;B3hQ8VP/+FNf+YHPfPUBR/s5ob/JKs3JW61BHRpkqNAKbF1TlWAbAY0g7vexFBSLKb1Bl6ooyZea&#10;xA9ZLU/YGAb8ez/+Ya5djugPEyLRsNmNkI0bd1fCBy+AxmBEO/YlnwFFxCmYYs60rM9B8O8sDK0m&#10;mtVnneO2IkFIj1IIJktNheSXfvXzfP299/lHP/dPWCxLPvHDP0ZdVtx69z3+/J/5UV68skMSCURd&#10;URU5YRRhkGjd9vgt6LrCWkvtKTLjcThTfPpTX+TS1suslgV11XD16jVWVeHG6GvjmGjjMavViloX&#10;FHVGaZfcuHmRB+++yZ/9Uz/C5NEh66OEbk+2jK+Qoizp+B5SWMdK9T1S0+FgHvClr59grSUyFltW&#10;bG/4/Ac/8UPsbEK/EyCERde1O89sO/tmLcI65pJuu/zfKsE5B8G/CwDw54qAUyb4M05DVjqwSooz&#10;L1VrLdZqDI4RN08zojAhLVdYJIXV7B9n1DLkb//3P8utOzP+3j/4BZaTnLWLL/Hk9n2GGztk0wUX&#10;LlxgvpgRJQlRHLNapORFSdwfsr6+zmQywfcCivkcsPSGQ4xpmE+nmKqkPxySLVKqqiGOnKTCCzdu&#10;sLf3GITmwqUdlqsTJxFRlHhBwvHjEz784Y8gQkGen5Au3uXP/KkPE3kQSoHv5URKEHkKxw8Jnrse&#10;BLqdozhl34jfdn2C0ymMp9eWEBIlFRiDHwREUXimcRhFEbWu8ZSH53tEvmOKS+kRBaEbL8aZU9I2&#10;6E7ZrL7/lBlujD1jYvuej+d77fSHQPru8xlPPy06BCipUC3DXSl1qtrpmElaOz1m6Z3tD2nFN4D/&#10;7n+2ZXw/HXeWUiLa7RFCIDwP2263d8oYP12+hfteeR5KSerG4nkSIaGsGgK/3bamwvd9lOef/qED&#10;kIVEKNmOYLvPU9sGIQVxGLvXV4L+aIMa6Cc+vbUtrt64wbWbr3H12su89/5Drly5ydtv32V79wrp&#10;skaGHdY3LnDw8Al+kqDTfXzPp2kMGGfQGPkRi/mcbLnk5e95g4f377HMMwajPqtyRZQk+FFAEASU&#10;taaqKpaLBWvr6wwHI9I0RSnX7EkPD7lw9SqrPKOqKuI45urVqxwfHhJEEfn+IYONDXdvsZak32fv&#10;8WOCMCQIQyeFIgTrGxtMjo9ZzWbE3S75atWCdpClKXGSYKylKmuaqmpZ945F7vk+eZ5TTKeARUtJ&#10;p9NhOZmQ9PqsVitUFFNkGVVdE0aRM4VMU6wQrFpplDhJqOsaXdd0ul1Onjxh8+IFZnt7xP0+6XQK&#10;UqK1ZmNjg8PDQzY2NpjNZk6/1vNYTSeIICAvHRvx6vUbTA4PabRmMBig23NrMZ3iBwHH+/vEvZ5j&#10;jBUFeVlijKHMMja3nZ55r9djcnICTcN4c5MwjinL0jGT0xTh+8iWdWasQa9WCN8xmfMqd8adyiM9&#10;cWvN1RdfJK8dk7+uazzPo9GG5WwGUhHFMX6c4Ps+ybDLYjJB5zn90YhsPoeyJO53WS2XHE8m6NZT&#10;YG1tjSiOWS4WrIqS3atXOT7apxECoSSr+ZzBeISUkrqq6fZ6NHVNknRZHh1RNM4PZTgcszw8pNMb&#10;MBqNmRwcsHbhgmtEeA7UTdOU3mjE3p3bvPLhD3N8csTR8TFaN1y+do2mqhFKkaVukkAIzq7t6XRK&#10;3OmwXC7Rqxyt3DTHbDbDKqhWK3ojZ4C6ylLS5RIjnFa6aY1xZ5Mpg+HQSQAYl19XVUOWZXQ7PYo8&#10;p9PpURmJMQbPk2jb0Eni1rA0Y7lcMhgM2Nvba1E2xXQyQ/quaXRyckK2WtAbJMwXE7qDiCI94Stf&#10;+RzHhw+4dvEqnm3wbE3Hl3R8QaAsQjfOlNZYlPCfB8HPiAWn91f53H1WfINbwnmcx79loPtb5PLu&#10;Z5zdY0XboD71X3FGjMoxZtt1NQgCPOW5GeYwROKBtYSR7+S3hHWmyK0HBVKCPZ2McPdsa1pigORM&#10;OuhM6uJbgaTfQtjEfoum0rfdbvoOL0Rj9VPw/pntP2U0Z0UBnkdZa27dfYIh4rO/8TaPHi/5+3//&#10;X/CpX/kCv/iLn+af/tNf5M033+XkZMrnP/dlbt++w8svvsit9+4QxbHzelEGJQyrVUqtSyI/oCkq&#10;lPQw2qIbJz1jDDTauvzwrKtgPvCxT9ch9e2D1P9WUfDTpsLzx1meTtaYp/Wq8wITGIFr3CBY1A39&#10;QZ9JCTLa4vL1a3zq194i6ewy259z+eaLTA8OSYtj1tfW8WRAlpUY6TxBTJNSFEuocqwQKNVhtapY&#10;LTP6wyHL5WP2Hr7Dw7tf48d/9NXN6dHevz/oRH+NsvqZtSCena805/E7jXNjzPP4XY2vTPO/VHTi&#10;1/cMf+1X35lz/yCgzHbwTIyeFBRJREfFeOGAKBHEYkZuKnyxZAVoMUJYaJoE5DZVqWiKkt3dIemj&#10;2/SCPf7z/+jP8sqNhq6e0DcePQW+lE6Ny/htN9aAH4ASaKndTQnTdp6Vu2sbV3wKKc8P3He6kGjh&#10;OuBWgi4hEBgstYSFMWQo8o4CH+argIf3Db69RLpf8M6v3+H1N67y+n/4p9jtN6hmRUKCqUu6cQJV&#10;jRc4HWRt3aG1VuO1xzzLlkTrMZlcMNl7k5F/Ed1Ijk9OCLsJy6bAVyFNpam1K5KaUruCUSdUWcC9&#10;x4Z3n8ClcIQKFE3jisrKGqIwAttQaY3wOmgr8SVILWiyJaJpGK0NWB0/olwdkyQu11nOJsSxwPM8&#10;sD6gkMI7zXxdkqsaLObp8+fxXVcQWWuxxoGozoT96aSKtRZhG6RVYDV4Ct3UKF/SYKkaTWkaot6I&#10;GXB3nhKvbVIp+PJRQD2DLxxf4e7DGZc+9tM8fOtd/KLDj3z4dT7za59la2eb/XuP8ZMOTe4Mg8bj&#10;HcqyJts7JPIjPOEReBIviQCDqSs8T7C15Qz6tNYMBn0iFeHJHtN6yqMHj/G9gLpcMJke0W31fUvh&#10;M+qtc7yquH1vj7LSSNWlLCPuPoJBApeHAohQ0p6VCFYUbcHgAR6CuP1ZDWiE8H/L/S3PFNSfguG2&#10;ZSpZa2m8qi0ycNIyGBAQeBLQhMKpdUohwaozHUcHDoGW5TcWdAFU6KdZlgLN8xq1FkdJ9/TTIujZ&#10;0WTZFkdKnI6hgid8nhltcs9/QA3GnDV33d/X1jwD2IMxLWNKSawFK+euOd2mhVIJQLlWg1VuS61C&#10;SXlW8Ya+AKvxgMYPqZ8tkK3FGotCoIREGEMISJwGqQOsWqdPBEaDltBYwyCuWfkNl0PNclTx6t/8&#10;E1SNz/843ONw8pDVyR7STqmWM2QoWR95HKY+a2sbWDOhWJZ4KnRa0oEbqV2sMvxuggwFi3yJXq0I&#10;+zFVUxIEivFovQVgDZOTGdPJnG63y2DY4/Hjx4TjAct0TieOsdaSpXPe/uIem5cdSxprz2RSjDH4&#10;vk9vMMD3fSbHx7z48sscHBxw+OQJwvexrVHmlZYtXuY5VBWzvX2COIFG01/vI30HfBR1Rd00JFFI&#10;vL4GGKqq4mQyoTse0x30KeoK22h0K82itWZ+fIwXx3T6fdesjSKklIRhSF3XTvKjldCIRiO2t7dZ&#10;LhZEUXRmOD0cDlmVBVEnodvrMZ/PkZ0OvV6Po6Oj9n5a0en2CDwHStel00RHCLa3tzmUksV0yvbO&#10;LqPBkCdPnmCKgs5oxHw6o65rlFJs7+zQNA1pmrJYLLiws8vD+/cBQRLFNKdSH5tblIMhRVGQZytU&#10;KOh0uoRBwNz3odHMJlPKbMVgOMRay3KxxGpD0OngBwHpYo7yPZpKYWoPtMbrdfFCiYwVxmh8zwIr&#10;ilXKYNAhCC2zk/dAaBQGUVsiAXHnCVas6HR66AbieE6+WqAt1CuPJO4h/Ip4o4fApygqVlUKvRiv&#10;57F/9x6vfuRFvv71d7h46RIm98lOFnQHA7r9Dnk1JE1T0IbNrS2yLCOdp1hHMUT5kvlyhpWtnpV0&#10;60phKq5cu8KTsGYwCNGiQVWWunZygFGvYpUfQ+CMvZNEI0SOogI9JwwtZbFEa0NdaAaDDbCSprEo&#10;Yc5G5De21zk6PCQIEq5ceY10MWFvb48XXniJg4MD+v0hSvloWyGExkty+n2foJcz8iX5dE5kIdeC&#10;2dRC9wUuXrnCva//Bp96zzL0lvzEj2wz7sCxBXuU8cJGl5AGYxtKK7FS4FkH1HgKbNssRLiJmNMV&#10;9dn7wBlGfk42OI9/m9jib3F+SSlpRPH0/BS4JhigMQjpt1mDfHqPfwZLldY/k+cQ+KBBEIF9ykUS&#10;jtp7puQhrECd5gzPiFKLZxFtvplMh3we9T579gOs5W9QS9FnL2aN+SY1t/w3zqWNMRhlHRAu/TaP&#10;MSB8CmNB+mR+SJHjPKgOY/SJ5Nc/v+K9997lzff3Md0eUbRO0rnA8eOGvbLg4b17jIYJtvuQYjUn&#10;GF5nbQDdGh7ce8jLVy8QeoK92YJQCgZCIn2PRoDng66MMzm1rQSrfXoemPaImnYtkt+MGPN7DYA/&#10;8z5PQXlzdh7Ys0lM66bsEVhrCOxTDGVDGjJyLkY+82FOGcX0w30uXXmRt/Yec3jg88qHrnF88gRT&#10;VSwngjgYk+UgjGI8HrMx3qXWSx4+fMhqdsDGpZtMFwWL+TGXr30IxYJP/8a/4O07sLt7gZmGSHo/&#10;DvzM+UpzHr/TOGeCn8fvWry3rK41xl782u29//bxzOd/+Ee/TD2zxKOr+DbCCslw0MdaQ2Ey/EBQ&#10;69QZIXkhTS0wOnSjwL5PYwy6KRC6wuqGnVGfKxe6/PRfvE6/EyH0ishX+NLgA75wxl6cLeAuMaYF&#10;lxz48XSkh5bZc54A/67eQR0EY7UzoFQeWvlkjeG9u0c0psN////8/3F0tGR7+yL93oB/9au/xuUr&#10;m/zEn3iRWAVc2OzgI5ifHJN0uwA01iKlA5+kBNWCPyulOE5L/FHMP/65z7E8btgcXqDfHbLKcvKy&#10;IAxihPAcUxHn6B0nAbUtiHoBUjUcP7jPCzcvsdX1uLSZoJuF0wpt3bDrMqcsS/AENYZVE/KZ37jP&#10;V94+QmvN7voYU2YEMuM//l//UeIAIl8SBK6YVtJHtKzKlq7QzgOeOpefN2K+G4uip07yp8W5+Ybi&#10;Q1iw2oG1otV5bnRNYxxQi5LcefSI3mBM0OmwPymZph7v3Nrj7/1Pn+HNL73DzpUXefiVtwn7QxK/&#10;w/3bd7h8+SpHx8cMRmOMp9rmkmMtl2WFBtbW1x17s64IwxBjNMvlkqouKYqCNF0yOz6mKGtMbTg+&#10;cjq+ZZkzGPSIhwnL6SFr2yNODg4IogSjPXzVJU1ThLRsbI5J4hlXLvboxpKrOz7K1qi6IvRka3R2&#10;Op751PqsVV1sd5L6Nnf8N3/aiOaZ4c9v9uvPaLNb+YFCDIxsvv3C7Zn/zkpA860KHfFcNWqfec9n&#10;NW/NB7hY8psVNkKcMblOzUHPijJRIs8s5dTZvhatvqXDkk6/f6q5e/ow3+IcP5OfOfv++eL6lGEk&#10;pAcKZ3CpFMoPCKKQuJMQ92L6g4CLV17i9Q+9ws6FN+iPdnn31mPq2jFLq1WOrwKaWuMJj26nx2K6&#10;IAgCojgGDEHoE0Q+y+kxCBhvrrNIl6SzGX7YdSBzr0eSJI4xHcfMZlOSJGE1mYDnsbuz4zwm6gpb&#10;12RlSZIkaOFkPzzPI8syhBBkiwV5UfDxH/h+7t9/wHw+Z3N7m6iV51BKcXx8TFMU7FzYZfvCBS5f&#10;u8bje/cQQlEUBWEcMT85QXgeYRiyylfUZUlTFuxcuMCrr77CnTt38fyA1WpF4Lmm1HAwIAgCqqZB&#10;t1rkp8daa6d7WpbuGlZKkaVL4k6HbrfLZH+fqNNx+uirFb1+n8neHjIIkFKSzud0+306nQ7TgwMH&#10;1hhLtlhgLSyXS8osww9DmqJgOp8ThiFV05Du7SHCkMFgQKU1vu87zeiqJCsKlq3sSpamNMfHjLa3&#10;qeqaRjsQpSwKyjwnb7e9bBnlQkEURSgpnWa4sXhBQFVWDIeO7ZxlGRjDYDx2LOUsI0qcpnZTFsg4&#10;diPfwplVB4Hv9P19RVXmKCVIkrhdIwW9Xo90MWc4GpHXC8qyJIpi6lqjtWGV5iAkJl0Rdnosl5lb&#10;Q4ybQKmyHOkHzGYzhp0ux8fHBGHEZDKhKCuiJGGVZTRaUxbuc1bzGX6SOMmXonC64EmCkj6e52Gs&#10;xvN9PN9NMEhPuOOYphRVRbZKqVYr4k5CFAV4nqKqCySucSMklGVJXbnJjiiKECiMsbhD4KHUaS7j&#10;7hNNYxDKo2pNTuu6Jl+lVIsFVgrmkwlVXZPnOVHsJH/yVpN32mrGdyKfJEnISo2VAquE03gfd3n3&#10;858mTU/43tdfYrI/JbAlR4/ucXl7RDo/IokThIjRxlDlBXEUugEqrRFSYo3hGxaeD6zv5zXAefy7&#10;DCOaszPStkbAZ+ekfVaEwp59/yxW+q3O3tO697f2Hfrt86VvkOawz/+x+EA+0FLKn3n8dmDut3/9&#10;Pav9b9uJ2oYGX/qtc5R0MnLtva4xinmasX+w4N1bE/76f/Ff8U/+2a9wdLwkyyqmy5ywP3DrqCfR&#10;dYk1FYvZCWW54itf/Dy//M9+nl/4x7/Ag3v3eeWFl2nqFZd3R8xmM0aDHknovDyscUz7dJmRJCFK&#10;nh6nlvgizAdywdP2hvrGXO0b9unvRWHywR6HfX6dPPv3+eNeNyVKKdIyp/EVwosoiOlvQGF3WN+6&#10;yVtvPqQpLbPlkvTxA+L+gHRaMF7bQQUxeZ6TL58wmx8znR05GbW1LaazFF027Fy5wuMvf4Heeo/Z&#10;k7f50Buv8fbbX+HDr15gGKj/eAzZ+UpyHucg+Hn8O4k3K378rSfZb+qt7k/9T596l8+9n/HwzTn9&#10;9Y9TZTAMOiRRTNxNWFYZxapAGwi0JlIJuqyRtsFoi5Qetg5ACxJfodMD7Oqr/C//wvfwypWSj760&#10;Dekh674gMTWJHyAJsEQoIqxQZ8YNja+xwmLRIMxT+MTQ0ucE4nd2Dz6Pb5rFnd7RtRulVpBLy1wo&#10;DlYNs1rw7qM5adPlX3/2FpN9n2GyzfRgyR/9+B9F2Cmf/IGr2KJhFHlYXRD7HsqT0NTgBUgh3WGz&#10;p34ZlpUSLBtLnQT80i//BkVRI2RMfzgiX5UIAaH0USIg9gNsY4jDmDBW+IEiDmNMZZgcLgl6G5i6&#10;4kMf2sZICbItggUYL4AwopQ+e8sVXhzz+c+fMD/SPLx9BymmKHvIzqbiP/iJH0bYAl9oQON5fgss&#10;PSPbIJxxIR/QXjuP7x4A/LmkXjpw1LjRFEA4je1TwFI513tjGpAelRIgI6wMWImAJhnxYGnIA8mt&#10;Rx6/9NnH/Pw/f4cHhwlNvYsJL1HJPqZUDOIe0giCIKSKQ8Zb2xwdzYjjhCiKme4fYCTs7O6wWmXU&#10;dcViNj+TkhoOBiRxjG40+SpnfWPLTTtIRbUsGYyG5LM9Ll2/yHw1wwjrDAuPZ6igS+R3WBvvkKUZ&#10;jbDMZ8dMjydkyxxTl3z41U1U4zEMI5Rpm5u0hSEeEoU8K8JMew39m4HgpwWVEY6bQ6szLm0L+FoP&#10;YRXSek7X0rZAstAOgBcG0FgCTlnq3+xhhMSivuXDrwXCSoQR7r3P3rfdFiOQRqCMQhmJNKCsQBmB&#10;Z9w54iFQ1r1ju/Vn/z39Xp61D04fQkiUVSgbtA8PaX1k+7mlFSjjufezfNOHFqUzK7UaaTWetShr&#10;3N8IgTTSnc/aNaql9lDGQ2oPqRUYi2+c8ntkBImF2EBUr0jqnLVQstHNWe9aLm7DxQsKeMSHXu/y&#10;5MnXSIsZaX5CZSdYr8TvS4ihkDkFBYSSSmisbKirCjyFVD7KCnrdAUZDMZ2BkPhKUeYFnpQEnkfk&#10;B2TTGVvbO9x/cIdGN+iq4PrLL5FlKVIKqtqyvrlBmmVIT7G5sUGn20UqxZ133kEFAaPRCN/3Obh9&#10;GxXHvPTSS6RpSl1VpPMZk6Mj9h8/YbC2RlVWXLlyhVo3NMY4MEMI/Cgk7nQI4ogsX3EynVIVBUZI&#10;tDGtkZeh2+22prmCRmuUpxBKkqcZZVXR6/WIooimaRxAXVd0WrmSeZoyXBvTaE0YRxhrKauKbq9H&#10;EATQaoZnWUZjLUmng4fEGksUhmAtTVkyGo8Jg5AkTrDGUJUVncGQfq/HKluhG00YhGysr2N8jyAM&#10;qfKcoiwZ9PvkTUOWrXjxxRdJl0sC38f3fcrVClNVBGGI73k0dY3wHCBS1zVlUSCUj+8HYCCKYsDS&#10;NA3CV3ieotS5m/YKJX4gMTrHoyGJJE25wJITxVA0E3pDRZrv03grtL9AdQo6Y4Px56z0EQUH5PM7&#10;6JPbaLUEOyMJVii5YH0IjZ7QjWoWx3eJvBJll4y6kE4eMh5KVtNDeqMOi+WUtc0+RZHR6ccMBgMa&#10;NEWWgzV4SiKCCCkVTVNjrWU8HrNcLqlN4T5LKAljAaIGVdJUSy5c28SoCumXGJFixRIVFGg7I13t&#10;I1RGI45RUUHeHFE1JxClBL0alRQQLinFFN0cYeKCwk4o1RK/pyntDOIKxJI4sXieZj4/JIwkXhSw&#10;PNpnuLVDWWq0tlgFQeThhQ1VvUIvT6BesXPpEst0wfLxhPHOLteuXqUuKhYP9/n+T/xp3v76A/75&#10;L/wqjx5O+HP/sw+x//9n7z+DbFvO80zwyczl1/a7/PHueoeLC0OAIEgCdCKHpGxLI4kdE6GO6IlQ&#10;hKIjJmZ+zA/1zET3dIxmYn50TE+oWx3qUUtqSS1KIkiRgEAH0IAw9wL3AtcfX6d87dp++cycH2tX&#10;HYMLQ5ASSai+ihVnu7Nr19orM798v/d738MmRgU0l3rMKkEKCOXg+x5JWeE5siZNaI1wFnM398kw&#10;J8XH/5AA02mcxrfMS0y9OtuH121h1aL8rh4gAiygyQdUNuxC1NvKmvhlRX3UewyBELr+X0IvfpdB&#10;CHNsRfMdN8DfBMiedFgsPoc+/lCW91RMERKtzQkYrxd0D4tAYx7qfvtu8mdx7HNiDdYahPIwKAoM&#10;BZBIKIRHphy+8sY+o3mLv/8PP831GyVf+coezebjDAYumD7t5ll8p006qqBw8ESbZrBGkfn4chV0&#10;gyvXPoTnrfK1r93h3RtH/OZvfZVnnv8wwgtJM4n1HPLCoKUi8BTKrzfFs9mYwFN1rmhlvQ+0dc5X&#10;V/3rfeGfGgrUAx2F96+3B1Tcj7/7B64/AF1ZlONjdYEsynr+FRWe51AWBUpV3Nl8l6gF+XyCcBSt&#10;uEeaOsSNgDwfko92wcwJoxah3yabC2bjDN8PqEyOQGMDnyTJufrEC3z1a19HBU3e9+IaRUV3ZCox&#10;Ndmwp9xTMPw0vus4pR+exh85bsyqlbLk0tbWFmkK3/jGN3j55Zeh2axZJYMBu7u7FEVBURSUZQnG&#10;EIYh4UL3sSxLimKh81wUeJ5Xs3eGQ+I4BuAnfmKd973vBYwxRFFEM27SDJuoBXPtoQtbyvfUBns0&#10;vkXn0Wl8r7OJqsGoqqqZDYH08H2fKHJ49dVX+eIXv8je3h5ZlrG3t8d8Puf111/nU5/6FEdHdYLj&#10;OALfq1l12XQKnnei5fsQ+0HUGrnGGIoCzp8/TxzH7O7ssLOzU///LKuvt8VnEkJQlvUG0vO8mkVQ&#10;VWxcuMDOzg5f+9rXyDJOzCqlhKzQGAx5lZOVGYPBgO1tGI1GCymINtevX+fKlSt8+MMfPj4FdZVR&#10;OTVrcMFYWPjELCQwDMaab3ltnsZ/PHFyfTwwX508JkTd4q4UcqELaa2lNBWFrciLCscRZFnG22/v&#10;8qlP/TKf/exn2dzcxPd98Dym29usnz2L4ziMx2MuXLjArVu3yPO8vo4X869SChVFJ1IIo93deh5d&#10;jOcwDGuDP11rKAMkSYLjOERRhPS82lSv2SRN01oHfDHvE0UsLS2dMGW11pijI64+8QRLKyuUZUlV&#10;VWgNVWWZJfO61dWYP/T5+/dZwHiUnfOtmDsPHd/m59H3+MMUUsQDBMdvd/wxXKDvfXwX38mDx4Nz&#10;uH3gPer1ur7MjaEGzBZdCa7rPjRH9noBFy7EfOxjH+Pnfu5FnnrqKT7y0Y/i+T4bGxsIUbNIj00e&#10;lePgeR7GGObzOX6jgRcEtbwEnDyO51FVFVmWEQQBs8mEOI7Zv3WL1QsX6Pf7UFU0m028MGRnZ4fV&#10;1VXSNMV1Xfb3909+b1EUjMdjptMpL3zwg/i+z/5bb7F16xZnHn8cXVW89pWvoJSCsuTM+fNcvHqV&#10;j/7QD5IsdMLv3r17wtQOwxCtNWVZnqxb2Xxe68M7zomRZRzHUFUMh0PKsqzZ2XohcuM4KMeBB8bU&#10;sXyL9DzSNGUwGNSMaqVOxvV8PieI40WHSI7jOLV++nRKEAQned0xK9n3fYJGg+l0SpIkpGnKeG8P&#10;YwzWWvb39xnv7pJPpwwPD5lOaza+lJIgjvF9n16vR6ffp8pz7ty5Q5ZljIdDpJR4UQRKEccxnU5n&#10;0alSUpYlWZbVxQLXrV/reZRlyf7ODkopOp0O48ND0iQhbjZJFp+xms9P1vxjaRbHqXWMxuMxrWP2&#10;eJoyn8/Z3dricG+PZqtFu91mbW0N2u0T7f/j9zmWnonjGOW6dBb62lJKcJy6MOJ57N28yZUrV9i+&#10;dw/P8+ruAq1rXd8HxtnS0lLNnLeWRqNxki9rrZnNZifX3fHvpyiYz+cLvfBami2IopNrqlqcN6UU&#10;VVVRpunJeHxw3AohwK3Z5lQVpClaazzfP3nfMAzrzwsn41ZEEY1GgyAIMMaQJMmJ4Wy73YZGA6fb&#10;5daNGyiluPbii0wmE974ylcYDga01tf54mc/i1KK1dVVNjc3ee01mEwmGGO4s3MHx3HwpUOpNXpx&#10;nWu9kB+QC2nEP+F14zRO49uu48c/j3YqfIuc4LtZ1/9Y1v/vap1/EDX91gmIemBj9GDuI/8IMNSD&#10;+tRm4fFVmnq/lxcleQEvv/wys9mML33pS3zpS1/iRz7xCa5evYrWuvaTSNPaI0PrEw32LMuoquqk&#10;sOq67smedm9vj7fffpsvf/kNPvWpLxEE9d7SW+QPhamlypRQJ2v1e32H3+7Uvlfe9O3msD8lm5gT&#10;uTUhRH2b2kNjba1FURTMZjOqqmJpaYmdmzfxPI/xeIwQgqjXo7O2xtLS0gnmc6x/z2LtOF6XHMfh&#10;7t27vPPOO2xuwmTC33Jd55estfHprHIaf5g4ZYKfxh8prud65bDg72ym8u+9e+RyZxzwa79xB/QF&#10;WtE1ZpsTev0Vyqog03NKVVLqFGtKms02+bwkTTRVqRAEaKNwlEPgGBydYfJbXFkdcn55j7/2Mx9G&#10;5O9wrhnQcQOS0YRG0KQsNFb5WBysFQ+0esuFFuAxmATK1GYiHO/jhUFKccoE/yOAdwBCahAabQyV&#10;spSOJJUuR4Xk69f3sW7Mr376VYzpkM5CRNEjTwRVWvHSS88ySwb8jb/6EYpMYHVKaSv8IKyN46Si&#10;sJbSAEouPI5qLsHYVtzZG1C6HmiXOO7y1mvvgAxotTrYsqr1gCvQVUleFaRZCqpuES/mKdm0IHAb&#10;RG6HveGAF3/w/XixQgjwJGS5xXiSTMLQ5NzeOUDIVT7zq18kGzn0mh3myZv8b//Gj/CDH3iacys+&#10;Uqf4rkIIXbMVUIsqgeABCT7us09PL8D/mMdPIQuMMFghMKh6HrOylqgQFhYa1cZYSumSC0UpJFpI&#10;DjLJG4fw6nXLOzczPvMbb1IWfVZXnmL33hxXhoStDkc7ewgp0I7L5sEu7Y01ZsmcpMg4s3GW8XhE&#10;niecPbtBMp+RHg3w2y0C36PQJXEjwlrLaDSiLCuK2Zzl5TXGt+6Q+y6u79W6up5gNt4mLVOEcpHS&#10;o8oFKxuXaLgNDrZ2kEqgy4zKzpmVc6bDOeOJYDY+4unHHqMTCpZbHp6sGcg1e1mBXRQBRN1MIcxC&#10;v/BbtNvaxW7QnjCevtX3IGvmNfUhrLNg7dznUNdinQaExVItvpOaWaWMQlp7cggs8oHjWKRrITn+&#10;yCHQUi4O0FJg5cLaYnHYxYGwWHn/QNYsMLUw2xUszsvxJ7Z2cf/bE77sI8z1mkkm7zPKRC0ddnzU&#10;DHy7kKMxSCFPWGySBWN+Ub+Rx90uAqyoQBqM0FhpsMpgpAbXgDIIqRCyPieOELjWwbMgi5SOFxA7&#10;mqa0hErilIdc6DfoRAUvPLOOLvc5tyE52H+b0XSTygwJ2grjGGQImSmhzPHjBsIqysxic/CdWhO7&#10;31sCBLoyeK5HkWb0+n3Gk9lCXqJmTQsL1miS6ZQg8Ah8D6mCGqSuK6hoY0jmc+xkwu7du8hFYchK&#10;Wet0+z5rZ87Um7wo4mBnm/HRiLuvvoYbNyiLkouXLmEFjHd2kEFQF2yNrjftRUar12NldZXReIQx&#10;FinlQqJjgpCSMAxPJMSwlmazie955EWxKDZpytGISkqsq6jKgtJowrg2zsyHQ7KiwCyKX8eAtlKK&#10;bJ6gZ3O0hdAPsKVBlxXJbI6pNFbX98skwSIIo5h+t4uuKtLJhN7aGsurq0xnMxpxTDIc4DQauL5H&#10;nqYYaxAG/DBkMhjg+n5tqlqWCy+NGlC5b9ZZA99VofH9gDiImYwmaG3o9fpMdncxriRuRszTCXE7&#10;Im66zIf7WJmBnNJsWfzIYJii/ALDlNl0i9aSg98oKe0h1ewuUd9S2j0ER/R6lqPhO8jenNTuof0h&#10;2j/ChmOS7Aa5O2Ce3kPEM7Sa40UVJSmHR9s4vosb1FreTiTI8ynCNaTpmFwUuL7HcDwkarQpy5wy&#10;r41Kh4eHuJ5PGEYc7e3gRBGe5yKVpchnuB4IVeD6FSrUTKabZMUuRbaJcI8ozRaVvkfUHJFVNxBq&#10;n9BP0PoAIY/o9izSGVNW+5TVPkV5iLFDPL/CCSoqmwIpKhAoz1LMdmk2SwZH75IVE8LIo7Ipszs3&#10;aaytcDgYYm2A1pYoisnSnPlsiDYCnRu6nSVWzp5j/2jE4fYRPorlXpNiOiXZG3Lt8WcZHUwpk5DJ&#10;Ucbt/ZS3bo9YOnuencwjWvMpqAilQ4rFFQJL3VVSm7RzX8p4QUSwD6wPtbXCaf51Gn9yQLgwdf4h&#10;FmxhrKzzELHwRRF2sQbbk9sIC0ov1lNT73WF5VhX3FLvb2stZ714bsG/PnmPugNOC7mQBn3EFPGB&#10;vEkIgV68Q7n4VwN68RrzHsdxvrD4FAgs2ujaJ2QxAiUCYcTJuHxwKNpjsFjYE6L5w8X/OteqqgKU&#10;oEJQ4DOpFAdzxTCBT//mO9zdsdy5W1HkHQ4P4N6tfdZ6F2kGHUxmONOIUGlOU/g4lYOLS0iT2G0z&#10;OsiJvSWqImBj43F8t8+tm3t84Ytv8Ht/8CY/8olPcDSGzrJkljtIKRiNp0SxwncEStqFB1QN+WNF&#10;DX7bB+Rq/hBEqPcqlPzRL8KHc8OTnPFYR/5bvP74+82MQQuBJwU6Kwgchc0nVNrB86DSM9J0QCMw&#10;3HnnDRrNPrOJpr3UY54MiSOLUiXT8ZzJOCGZFbSaS6ysrDM8HNGI20RezOxwwNJKn1uvv8baxcts&#10;3hvjt5eRCM6edVGO978sw9bprHIapyD4afx7j1tZFWdF8f7RPP8fjjKH2ztD/uCVN9nentBorJGn&#10;girRrKys4PkeVlqiVoMsT7F5hlWK+eCwbuEqSxzPw/VDpHTqibfS5Ok+P/XJF3nfc2e4cr5J6Ggi&#10;6eJLjyovUMdsH2sxi5X3ePMtBGhRYex9Joi0qq48H1dhxUKT+bQn4nsG8ACsqWpXcqkwAgpTUQmF&#10;lpL9YcbBMONXP/15Dg5n3Hh3m5XuefrdLhtry7z5xivc23qLT/zQj4CecWa1hedJrCmxuqpbvBFo&#10;bRHy2Nm8whjDWFfsDuc0VpcpMg/f7fD61+9gK5dG2EIaKLKSwIvwPI80y2qGkqrTuSJPkVKS5Tlr&#10;a2vcvPV1zp9bZ32lQTNwcIBmowavJ0WK8nwKbQmDFr/x2VeZjWVtfjZ+l7/9t3+B1W6IK8CT9WfP&#10;85QgCE9A8PtsD/tN2rqn8f07Th41wnz0vpbmASNDeSwXf1/3eiECaaxFo9BCUALTFF5+9Qal1+Nf&#10;/dK/48tf+SqIgOXl89y5u0dVKpZXzzCcTPHDEF2V6KKg1W6R5/mJBML6yjp729uYPKPRbjOdTDBa&#10;0+p2yfOcqqqI45gkSWi327WxnjE88fjj7AyHdJd6NQPUqZmhOIZiPAbPr00xZc3c3Lpzl6jRIE3r&#10;7h8be5w9t0GeZ6wt98jn97h0ZpmVlk8rVOh8TsP3kSfGPOpYRehE1IP3ZEr94RjVDytqc1+j397X&#10;0Gaxqaxff/zv8fPON28S3hNsfu859P5U+ogG4/Hns8feAe+hzykE4vh97r/xQzQjIcS3/Vzf9MQD&#10;G+FjjdKHip6PvN2jMgPHD9xnusmH/74Hvh8hBJWpHj6PFrSuC5dal1g00lGUVlNYg5UeKohxPEGz&#10;1yZsKuLWBTqdHtNZwdmL19i8t0ejvQSibqGV0kM6HlVe4QiFqzzy6Yx2t4vGMJvNyJM5BsinU1QQ&#10;0Ot1uXDxIvv7u4zHY+bTCWmSEDUiPN8HLGma4gfNheZxSBAEtTFmq0Wr36e7tsZga4vKWq5du4YR&#10;gmQyASkZHhzgeB7dXpdGFHP26lX29vZQTs08S7KUsNXCC3ySJAEpWN/YoN1tc7i3x/DgAIRAlxXa&#10;Wvr9PqODA+SCFR74tQZz4Pt0Oh08p9bgroqCIAzRSrG+vg6OotKaRqNRr5NpSqvfp1yw4Y7B9U63&#10;SxRFpPMEZ2Ge2Ww2UaJmiVeTCX6jQWthxOkuWN3j0Yg8z2tGu7XMDg4YHx2hfJ/Lly8zl9BZGFjm&#10;ae2/MT8a4oUhlbWcP3euNtbN81pTfaE/fWzMaGX9GbO01s52HbfuIlswsZNkjht4OF6tm40UeJ6D&#10;CkNKUxF6AkvtY2KtptAlQtSswqgRkBUJWT5D+A6erwgCB8+pCyPzwT5EqjbtLIta+qbTwToOcRST&#10;FQZrIAza5GlFVUqq0uKokCzNcZyA5aUl5vOUy1eucnBwiFEO/d4qRVEhhUev3yedZ3TabSazGa1W&#10;PX8bRy7Y5h6uq9CmwnUVyhE4bt1V53j17dIUNFsRUlmqKgehKdIZnu8TRzXT35iqvgaC+hrIZzOa&#10;7S7GQp5VRI0OWVqBEYSNDlVl0UVBI45IplOkjGg1+1SVprSKVrdPcjSht3x20ZUhaLWaaFF3Dzhu&#10;rTMfNWKOtrdBOywtLXFwsE21t8dj73s/d+/e5fz5c5xZ36AUOXeuf4PpdMDFcxu8+fZXeP8LV4iU&#10;RViBKwRGW1zq+qStqrpgcn9CfSjvkmLRMfot2JqncRr/YZLE995XnewTvuWy/WCH1YKSvfAsEYvi&#10;dX3bvGd+sdgVn1gznkhgfIuOt2PSt300c7jf5Hoi1fJwdiEeAnsfWv+PS/bfgrUuxMNM+eP908n5&#10;AaSj0EAFVCgORgmjacX+Yc6//MV/yxf/4FWajWWacZ9mowfG8uwz7+POnbsEQUAzqju5/CAgyQqK&#10;qkTrOt9+/PHHKYqMw8N9Go2Aqkg5d36dw4MdNs5s8Ju//nm++MXP8oGXPkyz4RB50G9GCCqKPMEX&#10;EuQDFIgH8AYr6m7jB/OrE7NPY078O44f+2MHv78bcBy+LURvrWWepnUHmdW1N0kYkJYF+9OcSaHJ&#10;heLak0/wwvse4/V3JyjZort8CW0U0/GYosyYTyYYK2k12zQbtYfGcDSi2+0SxiH7u7s8/fyz7O1v&#10;U1JSFHNW15fZ2XkXsgE/8P6LFEm5f9ZTvwmwO3r3UiPoj04nl9P4duGcnoLT+F4j1+JSZvj1CXD9&#10;oGBQrPDmjS2K8ho2OUd1NOTZq89w89Y7ZKpgab1P2HYYDOfgl8AMAh+rXZA+RRXQDDoURYHn5rj2&#10;Hmn1Ff7iz/wsvn2HBgcsRR4iGyGQtFtd0qRueZR1Hosy7z1xSyFrwMKqkyqmlKBVWd/APf1C/yg5&#10;nCqosGgcChSlFGgcsgLGw4pcRKwtXSHJfELXwZFNxsM5R+WAdq/L3V3B51/+Bk+ci3nh6T7TxFIl&#10;U9aX+gutZFkzB0WdDFihMcIgXIdWv4m0mmQ2ZGfvgMImIB3KPMe1knbUQCmFrsAP63atRqtuj8do&#10;WlHM7et3cQqHWery6s09llZbRI1VQgf2R7rWwtQFlacoJXiqBtfv3r7D808/Q7cNly4o7AwEGs9T&#10;lGlJHLcoqgJHOYuEzX7nxPY0vu+KRN8Mej58DWhKauVrMNYgTc14lghsVSI9iS4LrONQGMu0gMIF&#10;68PW2HJ7H9644ZPP1hnvDJlsFBgbEzUU0+E2jEd4zhpet800TZgIA0VKmc0JgoDDgz0oc1CC8egI&#10;rUsQlslkRKvVIklmTKdj8llKI4wQQlFOEwaDIdYKxtMJej7HcyOMMZy70OPWZB/Hd5inFaZQOCai&#10;mmWcu3KF8XTK/sE2JhkyOBJkM8EoikkHAV//+g7n+yGXV12CyMcgkEaBVSfME0FVA9HWq9lL36HQ&#10;UHOQ7Ddtyo4fU0KfbAjrJxag7PFdzGJTqRddRdVD1pYS/TBI/OhXLx82rLTm4fGfKv1NGHT9+fXi&#10;vj0Bu6219xuIj6u9ZrG5Ov5EC9H0Y8NM+8h8Y75pD+6+J5htqOdc+UiVQB13rzzE2noAOH+wEn3M&#10;JLcWI+wjY6N+vBC2/lttgl2s0cJx8VwXT7hgIjAQWoOnNbnI6fk+uSlpO5adNOXFNUm+JIiqNeLl&#10;S7z9xudZWbHc3T2CLEM11wniNtOtKdpXNMMuic2ZTTXaaqp5RqvfodlscjAYUFUVd+/cWUhjSPrd&#10;Hvvbmzz2zDO8e/1NbJ7jxjFVVaGcvDasXEhuGV0bFDajWp4r7vepqorNzc36e1y0V7d6PaqqquVY&#10;ynoD2Ww2SZKsBqNn+QKEjnF8j2oyYTgc1kUB1+Xc5ctMJhNm0+SkbRvfR8/nJEFAVdTSX1VZEoYh&#10;pqzQsxloTbGQqIjjmP3dESbLqHyf6XSKkJKmU+t0Z1nGaDSCBSB+DKJ3ej1GoxH729tEQYMqScAY&#10;HCkJPI+9rS2k45AlCb1ej4O9PQbDEb0zZ1DNuj06jmNee/kV8OSJIeP6yirWWnZHExzHqc04ZzMG&#10;d++C54MfQFGQG8O5ixfZ3t7G8SWm0ghhsUaRpQXCDWi32hzsHiB8H9/30bpEm4p8coTrd1la6TO9&#10;tUOqSqQsMbqCakrYCfBji9+aMTj8GlQDOh1oNjWzo9v4bsalM12MLbn8zBLvu+JxcDBk53AX4SiU&#10;7zGcJhjPZzeec2d3RLf1GHfnKWcuPM/eYUmjKdnZPUSJHtu7Bzx29X0cDO5CMQNHcTjYw/FjZne3&#10;iC9fQwjBYDBAz2YUCxlBN3DJ5nNcVeG4IMhI0xmBEsynhyBSWj2XyoxxwhGaEj8qqOwBjY5PaYcs&#10;rUZ0nJuMRiNMMaMZnqkLOXrKkZ2x0rrCPLMMsgxPnyWWgsy6ONkOvhMQRh5pNqa/0iPPLYfbb7Ny&#10;7ipx3Odg5x5BZ5kwjjgYHEKZI5eXcVSACn2UckiShJ3dfdAW5Xgcbu1xdnWZifLZfvcOrbDJcDfh&#10;xt03iC6s0d54iSQZ8q9/611cX/DuEMrWjBURoH2PrhInU65SLg+6CNoH581vsTaf5man8R8+xEO3&#10;T9ZhIRegsn1o3bYnt44R1No4WD7S8iYRD+U/J888aO4tjrOXOts4Fi2RD+Svxt43tX6QBW6B0i7Y&#10;4IvfrB761+IgcAFTlUhV99rVb2Dq/MqaxR6c76Ij2yzyr5o0YhdgcSXSOjekRVaCkBF7hxX3Dg1F&#10;dZb2kgS3x63b23zwhcvceOM2777+NqoSBI5CpAm+rvC1JQgjwmaHWVqwuTdA2kOUK7G6QZF4bG4d&#10;8cyzV0imgulcIoxhcyfjnVuW6QwunwOnC4FYYApKga7u68YsUG8rjz1lJEI437RfeHSv8F5eQn9c&#10;c5X9Zu7DIyDKsYE671mlqOTxtSlxXR9PSJaCmGmRU2QFGxtL3BjlaOGz1oO33jqgrEoSYxGuIghC&#10;jBuQpZrxcIgbuEglkdYynY3pOess9c5w4+07ZPMZT7z4DIOjbbZ393DjkLduznnrJiwF9u+86ehP&#10;PRmoLxrj7J/OK6fxneKUCX4a33PsZdWzha5+YVIaXrt+yD/8x5+i0D52ZGm21lEWRoeHXLt2ha2d&#10;uwTNiKSck2UJ3W6b6XSK64YEYZMyy/GjBnle0mg0GA93CZ2M559b58998hqrbZ/IsXhYmk6IwEVJ&#10;D8+TaF0XWqVcmILJxTojj9mDopYVQCCtesAMBISyC0DklAr+RwH4rKg1QTWCUkBWlhTWQQvJ4VDz&#10;+ts3+JVf+U0OBzPOnXmMyVGOIyVKlgiR0u0FNBqShqe5dP4s2JKlbovx+KjevAqBEqoGBQFnQQfN&#10;pYuIYoyStFodms0z/Mov/TYbK5fYvrNH4PjkaQ5I9nb3afe67O3tsXF2iSRJMLqiEcV0Wl1u3LjB&#10;5eeu8PpbX+b3P/dr/PRP/BD5eM7ySoTru8yLFOH5bO/uk0x6/Pf/3T/hpff9CDfefZe/8J98mKef&#10;vsRyCwJHIilwpcIKswDAj4UPxDclEKcbr/9Itjnv0cZ4zPzIRQ4CtIGqMmAEStR6prrMkcLWWqq+&#10;j1UuSQlJCQeDgn/2r36VOwPFzvYRgRfSXV5HOD5JkrG8soQ10O73OToaURyP2+EQ2e8jsow8SShK&#10;g3RdzEJj3/M8pOvW3gvNJqurq+zv7iKkQinF8vIKg5s3sUFAFEVErZgkTdlY3aDX63E42KbV7TId&#10;z0B6LPdXONjb48qVi8yTGVubm3T7XVIyioMDiJZoNBpMt9/myoU2d2+8wkfff41O5OAgMFUtBXOc&#10;+FtKrDZYs+CDi+/cJioe2BA++jopOJHQqu8/otV9bDB1UsAyD2laSuE+1NVxXwuc99YFF/IhhpUR&#10;tfTNyY+QD1gSiUX7cP25pJAoIU9YjPLY7PIYcD6mFj3E5HpUh/xhM14p1Enrq3jkHB1LmTz4d6nF&#10;7/5Wx7EupJLq/t/+oP7pg68V9WJd/10OUjoLhm9tgKoewNqlEjiOwkiJFILSaKTjoR2XbjvASI9z&#10;l3vkRiD9Za4+8QLXb20zzy1SBsRRi6KUCA3pLEcJxdraGoeDHeJWiygKGY/HOAv9416vS1EUZFla&#10;a1EGHkmScObsOs1Oh+HWFrguSA8/CCgHA9YvXuSJJx/n3u075HlBGIZ4nneiF328dkZRhJSSoihY&#10;X1slDiN2b98Gx8Fx6g20chyqqqLT7zEaDnEWWplFkZ9oQk8mE8rpjM7SEtPJhJWVFeZZRj6dsn7m&#10;TF3stbZmYZcVSVHQ6Pfp9XpMxmNcz2Myn8FCW7xIElbW1pjNZvi+z5kzZ2pt8oW+dlEUOI5DnufY&#10;LKO3tkan2aazYHyvnTnD/v4+4cJbQAhBo9FgeWUFIySjvT00ECwkXoqyRDQinMXfarWpO020qVn2&#10;vk9ZFAivPsdKKa488TgH+/uYBUNuZW2Zvdu3MUXBxauPYY0lGQyIOx2yPGd5pc98PiUvMvr9LtJX&#10;JMkMJKRZwplzayTJhGeffYa9g21a7RghK442b9Bf65CO9/joxz7A3t4d3vfc47zw/JN84oc/ytPP&#10;PMWzTz7G809cZW1tjfOXLvD+l17iyaef5vLVx3jxgx/i2efezwsvfZi4sUKjvcrdzUNK7XA0SLl0&#10;5RpH+xMun3+S6+/c5tKVyxwcjnAbbaRwyfKKsLPMdDwl9CJ8z8M6Dv1+n9XVVfb2dun0ekwP9zhz&#10;4SxHRwdcuHiGwdYtZCixlLS7EaPRPq1OhNYplU7JjvY4d+Uc7Xab555/gh/+yOM0m01eeuklfu7n&#10;/jzPP/88Tz/9LNcee4IL56/y5FPPcfHCY4Rhh+WlM2it2N8bEsVNJuOUp597kRtffYO4t4YXtvG8&#10;kP2dA8K4TRS0USpienhIe7nWNM/37hJ2uwghabfbhHHELElw8GmGEcIWRFFUS1IJxXg2x2m3yNIZ&#10;eZFgyoyNMz0GR9sgMn71F/8//Nwnf5LB4SGB4+MqiWMgnU6xxi6KIwZtaxDtuGBnH+n0Oc3FTuNP&#10;GgcXD3gQPnhNPrpui4eMr1nkB8frMg+t2ffzFfvNoLuQVIsitsWeeEZY/SAb2WKMpTJQVBVlpSmq&#10;iqLQZEVBQVWbOOsSXZa1eXRV1UXHskQKy3Q8AWvxXI8yTbFFiRRgigIj3bpIbu1DliPmgY5ti8Wa&#10;Y2a0QRuNrjRaa6yo8ByfzCju7kxJyoB//ou/yu998Wvs7UyIGx10pYj8iCo3uNJlNpnR6/UZD0e0&#10;G4ti6zzFDyPSvGA4ntBdWqnff3HefF8xm4+YzUeEkcfZs2f48Affx9e/8TXu3nmbr7/6FX7oBz/E&#10;6GhAr+PhCI2sNNIYrKnzVbEgJ5iFjjkC5APs/eP8SSl1chzfP86r/n11D4tvA5KLR0wzHwzX8+vC&#10;h633DqUu6hwujPEaERm1IbJR8No3Dmg0LjBPYJ7nKOnRabXJsgKs5PKVKwyHR5TzOU89+xx7ewec&#10;2TjHcDgiGQ24+PhlSpOwvbOJEwZ0Og0GW28hyjmPX1r2Nvrhf92XjJphtzydVE7jO8UpE/w0vuco&#10;Yu/SlvH43GtT7m4LSEJ8r01qa1OlympyM2N7vAsyp0hnFLlEihjH79HqxrTatcFUd73HbDxByJJm&#10;DG4x4BMvLfPRZ5pcdgqadoZnBa50kXgYWTN5pZW4SiAWkidCiYfARedRhvcDpoV1Ef2UAc6jqZGF&#10;E87BgkVjhaplZRbUSMN9to0FcqAUmrxKaThtdOWhhMK3sHdjTr4PXuWTlxqTzGpZBxERN/pMjxTC&#10;urzx9Rmbmzt87BM/QqdVEgqB3+liNPhWIiVYSlwhakmIShAXitAX7NqCxJlR9Qvs8oSDfIez55/m&#10;XLZB5VRkcoczzz3JXZnTam5wJ9nBlRYvEwyyIX7k01/pU2WKj3/wr/O53/m3fP61jKvnFZGByArK&#10;0qdtPfrqcT77hT2kG/HyW5/mRz7xQzx/SbPqalwUWoPrxORVRew7NePhWH9HmIVG8UIbjj8m47rT&#10;+BMeQHW+ZYSsu00AawXqeGCpCkNFIR5g8KBwhUUoh8B2yCpN5RrwKnJmFNrQc7oo1aAsIIgiducJ&#10;Ez9hQMQfvJ3z9rua37/5GOP5HGM6zBBcvHiWg3v3cKOIrTvbhJ0OK/1VGu0+aVEyn8+ZugEbYYNc&#10;+FBpJGrRYQFpmpIVBVIq0qxieaXBcDQG6eF4HtPBkLNnz9M+dwFf1fIK+bgk9CI2795jZXWVVus8&#10;WzdvsnLhPKPRiPFkn0rkbA8Pa7ZqGDHLLaLqEvXPoEWALh3oPcsN8zjt8S428simR3jNFoVb6+pL&#10;K6EyhPhgoCgTVBgstCPtQ8DyeyX13wSAn9x33qNo8a1TJol/8i1+T7uKR35H8C1fob67609++wfE&#10;9/Su4rv//d/l366+xRk7AaUeWokMyLrF+SHGuT0Wl7I0lQtYfGGQWhG6BdLzaHQSiksJ7ZUB9oOK&#10;r79b8vbdTcbTMVo3Wb/0JFWaM97ZZXd4nXgpJM8THBGBHzPPTS0p4rVJTEbQDWo5iUaTwHHJKks2&#10;zVCNJdbW1mh0anNkQh8wfPlLX6LRaVFVFelsSqvbYu/2bZbOXaDX63Hz5k06/R63bt0CrSkrg+O6&#10;+MvL5NMpuJY813Q6HeZZymw8qbXj86Jm7WmN9Q2FzimHU/rnzjIajWhGMdub9zBpRn9tjbIoGA8G&#10;YAy7eU671yXstJiXBaLMWHvsci2XomuzxJp1aDg43MMWBelIIxUoVxLGAdPpFFOUxM1WbUJ99y6N&#10;doNyntfmj42Q0XREoQviVsx0f4zyPDJTkCUFqS0g9shFhS0THN/D7zXwvZpRnxUzKq82GsuLDD8I&#10;cX2P0a3brD72GP1+n+vXr6Mry9LKOof7+wilMNUQEZRYA5PRPUZJBs0QKxtsnFtmd+tdvLAiWi7Z&#10;P3qzBvx7TahGCD1AKU2lbzAezLl2vuLO5hdw3AFL6yXPPN1geu42P/MjS/zo8wOevWAInZyz/X1m&#10;85yWF3I+sqThIbN0StDwkEhm7RQtA/JGk1w0eP/ZgGHi8/ZLknfvjnj51V2EukuznbLvbKPOB1gr&#10;8P1DmnHORIeYqE0VNtFum1lZMc8zrC7Zmw9p2glhr2T1jGE0uocTBSyfyRlNXqG7lrLUV9zcfI21&#10;3gqH+79D0/PoLud89MXLrHfX+fBzLWw5Y370ZS5fWuJwaQs/3GKlf4jBos9q5nMHL2iTV4Jb2yOm&#10;eYGR67z6jR2+8dYRVTbknrCMDo9YuxJS6W8wnUkunHkfLobNd1/G6V6hyo5AwixPMUpA2KTEUkxH&#10;tFsxZQGkmtIfQbtP6blMs5SZyDh/4TLlrRQqTXfjPK0oZjTeYXu7ZLTr89UvBmzvP8GXDyWPLa9w&#10;VFY4ogRjiLtNqqQEZVFWo4Q9bgHFCEWCxXMkorInXhOPgj4PTT/2e5vnT+M0vqu1Urzn3fdYt+V3&#10;SgAehSkf/veR9dRFYIQgtXpBVq7lRUItcB0oKoPrSvZnU3LPxfoBdw4KooaHkLCzCaNh7QfheR7r&#10;ZwIiD46GCRv9iMDAan+JEtie7lMmE1bbPYSJESpAu2m9n9cSYV3Uogic2OOavsBYCJTE6gp0iVQG&#10;6VuqqkISYfOQqYSBDZENeP3GPm7V5lyzQ9/rkpaGiUnxpGSsChI5IxFjZBcOKkmpQhJHE0cB2TwF&#10;oQlsQpGnXFxZodIlo8k9OmKfVqPF2tkL/NbnP0eSP83aEx/i9mTGUWp49W3D5TNtdg5zbHmPKytn&#10;sMZBG1DCX2SdtZdKmtTrpsHWdjNCvHfyKd5jn8571zT+SKma+Pbppfo2AEJdrFBgyvoqM4YWc1Sl&#10;iYVAe032HMuPffgsU93js1+4hdjy6bcf57XPvUan16PwBhykd7j0wXNcv36db7z7NXBj9g/28KzF&#10;FQ6TnSFR10dUMVUKY1lhnWu8ccvjFz/9Ohf/8x/42Tcq+wdBlX3jchDOTyeX0/h2ccoEP43vOd4e&#10;mb+7NROP/9Ivf467dw5JckXUWCadW/ygXbOckgmtdpO8yoiiiFmWYayh1CXpZEKSJxhj6HWWGO3s&#10;ID2HwFdMj+7xC3/lk3zo+T7dUBCIDFfUrVQCVZtgmtqA68E1Q5wya/94FsMTB5LjJxZyMo9q6C6e&#10;L0jRVuMoh3me4npt5nPBLIF//i9/nb3DIfuDCY1mnzBoMZlkuK6P1oYyL4gjl93d69y68xp/4ed/&#10;jOWlgOnokF7UxGpdsyOlqIFwaym1IStKyhK0EOQOlI5Ah01e+fINBts5Mm2SbtVmXrP8kLjdZGte&#10;a4xtb9+gEYSorK6o7+zt8JGPfITPf+F3qLRm+847zIpDnn7iDJcutDC6blXf3LT80i/9Lr/1uZcp&#10;y5Jev8vf/Jt/jacuKjbWejWDQRuUrKUsHHnsNvPA+TxxTL+vg3d6tf5Zj4VGtKi7So6/7pOtiTRY&#10;DPqhrFUuksragPCkfQWDpcKXHlQWYWpmSJ6XlErw1bffoLG0wd//nz7Fa1+/x95+ges3AQiDgL0b&#10;N9BpytLGBtLzaxkEY7nzzjtMj4bkVYVSDs1mk+FwxHw6ZTqZ4Xke2himwyFiwQq1wMHODhcuXeJw&#10;bw+TZZy7XANnu9dvkFYVzWaTS1dqWQYLdLtdhqNRzfZxagZLmiS4rlub8ZUlUVSbEUopWVtbYzCc&#10;kGUZjU6TJJ0y3/4Sf/MvfYjs4B6dTuek1VIKiYPAMcezVK0Vzen8/30wer65SPFgsULyMFvq+Mdi&#10;0cYipSI3BuUopOdiVMiZcx28xjlavTNUokFufCY7MybTjNl4grKQJwlRs0E6m1EZiVIuVZqjfB9j&#10;a1kTqTRFkZEMDkFKRqMRyWTKhQuX2Lx+nXGSoNMUJ4pYX1/n8PZt8H2iKCIvS3zfJz08pFQOR0dH&#10;6Kqi3W5TliVhHGO1YfvmTcJmkyCO6fX7ZFlGnuc4jsN8Pmd5ebnWga6q+v9YW5tBWksUx8y2t8l0&#10;3Ra/tr6BtZaDnR3OXbxIt99HSomhZoTPZ1OKwQDCkCzLKIocpRS+75MttM2rokAt2OrT0QjpODQa&#10;DZTjUBZlrb0dBCwtLXHr668znM1YX1+nKArSoyNyY4ibzRNTcmMMRVFgjUG5bj0fGEOWZaRJRl4U&#10;YC1BFOEoSaU1nXanloXRBiklh4eH5ElCVWlmsxlr6+tMRyPcoJ5XgjDCdX1msznKDQn8FsYYhC3I&#10;iwmFmOLGETrPqYqCXquN48Joto/nC8o8pcxnFOWcF198jKWVJp/8sZdYX4/4wPOXWO37nF1q0Wp4&#10;hMpDSIUpKkJVUFZzijJHKLDKUlQlRjhUxsOqgEpExI1VovY6S6uX8YI+V64+zebWkP1RjpIN8qMC&#10;z2miXI/pvAThoUUILIoURYVyHJQS5NkMYzOMzinIKYuEsirB5lRlwni8R2XnKJWDTPmxT36ED37g&#10;KX7gpWe4dmmDdiQQtsJ3LN1mhLUZUezjK5/CljjCwQqforQgHIzw6C0vs7Z2jYuXn+bMuSd49ukP&#10;8bWv36SykqJwiOIlGtEyk3HCwf6Y51/8AFv3BhSFRKoYbSVhFKFCt567bW3oOhnP6uJOPkf5Pggo&#10;y5JGs83ezdtEnSW0FZRFwXBvj7gZEIU+uS6ZTgbMZpuURUIkJFfP9wix6CQjmWc0wwjEw+sEKIRU&#10;oATagrdgz/LtMajvudh5GqfxpzmsFRSVASVwhToxpIwcQZYZijLHdV0yazCOwyjVfOFLX+Xe1pD/&#10;6//lv2U6nfEHX/gSn/vtz5FlGbdu3+bVr36DRiMkdAPu3d2m1egQ+eAqQ7fVxFcO6UzjOA64Gkc4&#10;dX7neCe/X8v73i/GLiRWrMF11UJBxZDnOb4fMxmXzJTDGze3maQh/+D//ffZP5zjixidVeSZptSa&#10;MG6AUzOsA9+v2e6lxfd9er0uo9GIg4NDktkcYQ37u3usLHdBaAZHe/T7be7t3KPZbtdeBqMxTtRg&#10;OBwy2L3H3Ruv04oqPv6D12g3XQLhYCqL47gI4dadKa5EG42QEtepC/n3JfC+8wQk/pTNPyfUHsGC&#10;kGhONraltThewNQIMmBWeLhRzJs3jnjr+hZF5pJsHhB2OkRdn+HgkKP5BNd1efKp93OwuUe6c4gf&#10;xeiqQOsSP3IRjiDqtpmPDvB8F50csXX7q/zsT370J00xu/VMI/7N05F9Gt8pTpngp/GHjm9Mk08U&#10;jejSvbn82TfeHvK113YhWKZwukjHgY5DGdQqY54K2B7chgAyN8coA34TN25SWp9KZ0gJSTqktSwQ&#10;HGHSt7iyPuPDz0BXQkMbYhGezLLHyqdWHGuRWbzTr+WPZxE7WU/lyTPHnuLHVnCChxkz1oIvIpQw&#10;lBgyarmSnTnsDuD3vrFJ0GhTiro1VrgB1s7JZzmOEvSay7h+RRQsMZ3vcnRkaTc03WaMAZQjEKbW&#10;TMYYhDEoC54UWCEwpWZFuTQdh8LAcxtncA7mvPvqPbRdJXRCchK2j7ZJyjlHJsfmJdlkRuD1cV2X&#10;ntNn+2CHtZVVIs9n5ewy3VaP/+8//EdM07+G78U8cWmZN16Hz/zym8S+IUwPuHQm4ifeB4G3fsL6&#10;NViENThCoG1Vy1rIB3Dw0w3T998mYqH/V2Lr1k1hUZaaeQZgDRKJc+LAK1DWQWhba6GaDE8pcFy0&#10;9SiFINMlpeuykyaosMndiYvbhc/fWOWCgj/4qqKoPBynTbu1zN6tW/SungEt6XQ6ZFnGZDABrWku&#10;LdFZXgO50N7NK8bD2vxSiTohT+dJPdqLEhWGBJ6HAaIg5N7dTYIwIk9TNu/cod9fQjQbmLJicHCA&#10;HwbMJlPCuNYET+dzvDhGl4ZWq0VV1Ayhoqy1jtEGnRfEjQbpbA56TNBoIGxJMilIxiFffg2u9TdY&#10;My5SapQBTxqU5L6mpfLq4oE1pxfhn+GQD2i0i2/TlCseAcuNrduMZ3aGJz2QJQ4xbQQXI0to4Pmu&#10;pVNo+kT84DPLfL6f8vJbbzMZgew2cfMIUGDBiATr5HjLFZ5XMEsSmGWIRgvhuERLfRpRm7Ky6KRk&#10;a+sejz/3LMPplGBjg83NTfb391GdDkWacunSFYZ7Bwz2D1l/4imSJKlB4qrizs2bhI0Gk8kENwxQ&#10;vQ6VEmRZSo5BBLXBYlEUmNmMQli8ZozNHdw4qpnTVuM1Yw52dti49hjWWna2txkOh+TDIeuXL7P5&#10;5pvg+1AUIAXdc+c4c/48SZIgPZfB/j7oCul6SGOh0jhS4QYhcRwzmUxY6i3VIPTuPiZJWDp7Ft/3&#10;2bp9my0L8dJS/bt3djBVhdfpEEURo9GIKIpqBENwIgmjlDrRtpcWWu0m4/EYKyH0XZJkRjkcMHcU&#10;URSh84SJrVjqr5CNx8zmE4wxbG9uQlEwnzQRponvuSilFpQ1w9HwAOU4+P4c6eeoICVsKgqbQlWR&#10;65IoKpgPDzh31mHv7pfoto+4cvmQ//1f+TEmkxt84Kl9Dvbf4JL0kf4hYTFBlHNC6bDsuBSqwHXa&#10;SEcjnSGOU/uCKFEg8ChMQDKDwIQ4cZ8l2cJbXecpqWl1DuhsvsbvvaPZSZbZrcZEvWeY62W60QbD&#10;rZTAgrb7OCpGtDyUiEiSDG1yZDzkMLmH08iYZPsst9tUk22KyR2y0Rt8/KNX+PjHzqNEwv/mpw+Q&#10;7CHNJjY7QkxzNpoRVZFwlnWmYoRrC2RpSdIZcRyDDEirAhEEZKGhUg4hfWa+y9kVj0ZzmeW/Pmbi&#10;XuF//Gd/wN17XyRsPg7+GUoh2DwE0wBDRhBZdCapVJsoaJKPEshKcj2lMIq40WLugnTq4muWzblw&#10;cYN2a4XRcE4yPsRdWsL4PkdbW+AKuqs94kaPaB7yhS/s8oXfeIXuf/N/5OKyw7l+Cw84LCYE0hJZ&#10;B9dKEA4YQ1UUtVmqpfaXecQA8LuK01zuNL4PQkmIpCSrSgpb1AUjJUhwGEmDkQETDaUX8sUv71JU&#10;Pp/5l1/HVU3231bcQ/PmGyO2r+8zeOOQWVoy2NzE713nZ3/ux2k0BK2/BtNliKIm1kzoNiOqOKPj&#10;S3Td24c2MwJZbyoFDq5xMMbWBr+yQpGhpabCxaKoaJG7rZph7hlsCBMVMhqXnP/gj9Ckh6+btJ2Y&#10;4dEUl4q5LjgYHpEkBb6bc+7sRd65/i75fE6n3+Pc+grtXhPP5uTzMetLEa9+9V/xzJPnuXpB8dGP&#10;Pc68bPLX/9Of42iS8m8/82k+9/ImLjl53KXZWuPlV4945za4VvLkpSZaZoiswhEZfhSAqHBUhXAq&#10;Kpvh0MTI+7tu8Wcuf1t8aFFhlYCFp5G1BoVC4hBLS15WXFiOSCQ8cy0kii/wmc+8zHOf/HG2dg85&#10;vLcNboivm3SaS7z+hVeRTkTzYh9babrNNkk65XB4iLElejIgbHYhy1GtC9zbn/DKJqjE+a96H+If&#10;XIVTXfDT+PZz3ykT/DT+sLGXF88SeP/0916+xZe++ha3t0bgxIRRn8oIBD5FVtHt9SizGVGrQRDW&#10;mxPphvhhg0azRVlVSAW+K1ECokAynw/5+Edf4Ed/8H08/1hEJCGWFmWK+6uDALNoiBZC1tpTj5ja&#10;nDIB/5AgHg+d3geS/IUhyzdVqMXJa621VBQgBKZW66UyAe/cGLB7kPH5332ZWZKiK4nRUFUghUu7&#10;0SWKGmAMfqBwnQIr5ly7soYUc568tgZG40mJtLWuqTF1cUU5LtLxEEJhEDiBIAcGGoYDzcXzL/Cl&#10;3/kG77v2ARqNBq2ex2B4RLTURWtNt9ugTDNafhutNWk+p91u44cBaZpy5bEzvPnW17h99xvEYcTr&#10;33iTva2c27f2efett+l1Gjzz1BUee2ydH/vkk0ihKPMS31M4qka8a3CxRMmHm8iEuK+8e8oE//4K&#10;/UhiqB4ZYeaBvkOJrIeXsfWLraUoNAaLchVG2LpFtarIjUuF4I3rCW+8c4/P/d51pnNBmkEj7rK8&#10;vErQbHLv1k2U63K0uUlnZYWLly7jhyGDoyPS7W2yPEe4LlEY1Rr+WrOytAxW0O12CcKQWZJgyoIg&#10;ipjN53S79Zg5ZnF2ez3ShYFfEIRYYHT7FheeeILJdMp4PGZ9fZ3RwQFxq0WSJMRxjBALPWdjKLKc&#10;aMFmNcZQoGuwvKrPYMwRa12Xq2dClrshQmiEsaiFWag0i7no2K2J0/n/+2H9+Y6ve8QM6lizVLuL&#10;x4VAiHrUuV6IkALpCtwwQAYtVs4GdFfOgtfl8ChhOpvQaa8xPsxZWV/HcRVal3T6bVzXJS8Kls+c&#10;w1ooS42wMN47RHke62vreK7L3TfeYJ5lGCGI45iyLFleXmZydEQQxUxnM9q9HisrK7U8SpqemGdu&#10;nDnD+PAQI+vCVZIkCCGoqop+v18zxcOQ6XRKo9FACEE6n9NoNtFak+c5V69e5eD2HZKipKoq1jc2&#10;sMZQApPBgDNXrxLGMW4c47WaOI6DUHXeZEVtLB4GAa7rYowhK+pcq5zPcXyffr/P3vY2SZrW3SFK&#10;MR+PsUKggfX1ddIkJU1TlpaW6PX7jMdj0vmcs+fOkSTJyZjURlOVJVprPN8njmOchQb68d/q+z7z&#10;+QwjJXEck+c5ynWpigIpHSrAdRyqNMWLYvSCxVtVBULWzEItBEr6VEmFH0Wk0z36Ky3cuOJoZwc8&#10;h5X1deZHRwwOtwkiRRAUFMk+f/HnP87FC01eev8lzm30kcwIfE0kNaEyBEqjhMaTClfVm/1KLjoU&#10;ZLUgEliUVDjCQ6gA32ug3BBUACJCyQZJLojiBr3eReLlx6mcPk4QUtFk5yCl2z7PbKbottfQBtJJ&#10;gnA9sIoiL3CDgKihqWSKzoa0Wz7NKOJw5w7PPX2Vj374ad7/vmv8zE9/lHbLsNR0GE/vEfo5HT9A&#10;KUvDDXGVJFQ+RlcoRy9sBQSO46Ckj+O4WCmJvCa51RTWMk0qHKeF4wSsrT9NY+UaByO4fOUFXvna&#10;DbIioNk5h3I8tPEQ0qfdWaGqBEYrorBBNp0jqnr8Cjeg3+/j+g7tdhtLrQfveQH3vvwK61cfJ+71&#10;KMuSfDZHBoqV9VVWVpe4fecGVZHy2JUNRgd3eN8zV3nnGy/z5LWLZOmYVhjgSqCqC6nCCpAKKR2E&#10;EhhTF0weWje+yU/iFAQ/je/nWFzIUqCUgxKK0lZU1hC6LoUWZDlMU/h7/8//ljt3d/j6a2+RZ5pu&#10;Z4XJ0ZQwbBJ1ltGVYHVtg4vXrmHRvPvumxwebqOU5ODwgCeeWEVJTei7J/YlLPI6YUvUwktFSQd9&#10;YvRpkaI2ILeiLpVrbTG4VAbyCgbTKQeJ4p/+4q/wpZffIJlZDreOONwZMjuaMJsl5GVOqQ1WCMIw&#10;rvsxpUMQhvSWlmi3WzhysZ7kCQd7OwQuPPfM4/zUT/4ol66c4S/95ffzzPNP4Ifghy4vvPgkV5/6&#10;ENOJRliX+XjK1uZNlvsNPvj+SwQeuFLgLDyhlFRUtkBKgUYv/F+8B3bV79ER96ecCX7/8lmQGI7z&#10;NAHaCqRymOsSrRyUL0gM4HV49n0r/Ot/8UWmM4fJYMiFJx+nt7TC4e4+fhizfuYCo6MxS/0+w8EA&#10;R0GjGTM63Ed5DkYJ2u02k60tLly5xP7+XZSEw+13+cEPXPrFvf3hEyuN8Nbp+D6NUxD8NP5Y4ndL&#10;8z/cKP2/d30Kn/7cbV59fUCe90GdIWr1mM9mGKmhyhGRItczotglbDhkZcK8hGKuKSuFLQW2qsin&#10;A6Jogme3yGav8Hf/zs/xiedivGTImmtxsxzXBEjtYGUthVIJixEaKxwsAucUBP8jxYM8SvkARmup&#10;2db3TaLvc8WPX6a1wVU+lXFIrGB3klEGIV/4+ph3ti2f/7030bKDG7UJvAaudGj6LQIVEaiY4dGY&#10;vCjQC6BBGsNoPOLDH76GMBJXGYQokLpCWlMbZAqFg8QRgNXErsRmOa5wSFPD+sYyv/zLv0535Qx7&#10;kx1UrNjc3eLMygq+lFxeWWd2MGS5u0Y6K3n/ix/hi194hYtrZznYvsfuzjsoJTh/5Snmpcvd7YCX&#10;X9/knXfvcGHlDPtbX+Tv/hd/gx//0HmWogZSGKo8pxF4NfCpC5QSWKtrg9ZjYxdRtxYvMr+T/dbp&#10;1fr9BoJXSFG7v0ss9+0G1cL6UCCsrf+HqaA0YB2ENrjWRWvFTDjczeHQDdjxBL9+Hb54S/K7ryS8&#10;9UpCpteI5Cqzw5RKlxwdDrGV4MrlxwkbLXa29jgaDBlu7RA2m1x9+hnOnDsPxnK4t48UkrPrG+xs&#10;3sP3fBpxjDGWoijwggDf85kNj0BKojAkS1N0WfHkE0+ws7XNfDwhDAKWl5YYFQX9fh+jDcl0hut7&#10;KM+jyHPyNCUMQ2bTKXEUo0tNnhc0Gk3yvCDLcvA0nu+SJQlupcnSkmSW0my3uHS5BUrjWrVwO5Zo&#10;YRGiQiqNMQVCOKfz/5/5Lbi9X4S19W0pxANmnffvn1gMLxy0KlUChlBKIiDUFU0lCUxJUBT0Y2g4&#10;KR1X0w4Na0uSvNollYck8yG2cOj2fAo7Is2G4FSMRkdIJZlOUsqspNHoE/kdjJG02x0c6bJz+xbP&#10;fujDPPHMZTY394jjBkeb90jKinavT1EUNJpNgiDg1o0blFVFPp9jkoQzly/XQLSUFFVFVVXo+ZzO&#10;0hKe5yGE4GgwODHPNMaQJAnW1PrhRVFQ5TkHBwe0lpbw3bobZT6fM93Z4eylS0jHqaVbFuB61IiZ&#10;z+eMDg5qc8oopCxLbFlLkeiqophMiJoNkLX8RJamNOKYMAyYTsbY+Yze+hpxHDHZ3WM0HnPl6mNM&#10;JhMmR0fMkoTz58+TpOlCxilHa12be0m5MECr/walFGmaonVFniYoKdFVRVlmNBoxnutTliWPPfYY&#10;e9vbFKMjVs+fI/AC5sMhTz73DOPJGJNL7DSnkgme66KVJYgctPJQLjhhStg0ZIwoyhFhrIAxZb6J&#10;J26Qjb/GM+f2+aEXU/7KTwY8e/YbXIm/Rlz8PuviHkvykGY2oG2nhNmElqwIqgluNcKtJuRmirQz&#10;hBmi9AxHJ3hViq/neMWEpippyZRONSAudlh2R0TZDc54B6y5A9bPh1h1QKMv2B3us729Q+i0cLRP&#10;4GhKxmhnhIwn4B1gmaDtPpUZEzVgKY7xzYDR3pd4/9WEn/tRl5//mOZjz45YsZ+nVXyBs9FbtPVr&#10;bPiHdNmH8TZOvkMv0Nh8D2WHeAxw7RRfzHHMBJUf4ZghstzFFQeEYpeGs0/PG9JwtonFbYZbX2Ap&#10;OsIpb/CTnzhHp1dR2hHv3ruOFwfMqxzjZrQ6HvP8AG1SPCFIBiktb5l2o08qLWmeI4ViPs/QJQgc&#10;slnGuceeYnh4xNHhgE6nhRt45Dpnlsw5GOzRaHVJBjmd/hOMZyHv3p7xuy+/xfs/9iKtpYCZcTBC&#10;YZWtuwRsBVojlAIta18bxcNmwvDQ8dBE9Z5PnMZp/Flef0VtwSEM6IqkTLFOwERYtkrYrQR3DuHr&#10;b6f803/8BfY2BWa0QlteYPv6HGsadHuXaIQrbO+OSTOJG3ZICsPy+lkOZwO++tYbfPXNd7j42Esc&#10;ziHoeIy0g3YldqGSXW8vCyQlSmisLvCUAFMijw1tjcBKj0x6FEJwkBtGQnBraBkT8Lnfv8HmVsrZ&#10;M89js4hrF59gtbfCxpkzKMch8Dy8MEAKBwefZJZgJWRZxv7+XcaD64T+mKVuyrm1FJebnF1L+T/8&#10;Fz/N+19YRpiMTtvBdSz5/IjR9JCrF9qcvRjy4Zc+wK/92hd459095nkLGYZcuNwhrUoC38dzJXmZ&#10;Y4zBUR6V1UjhYIRTd1cLcZ8N/p6mBI/c/VMyDwkqBLrWBEdghcIKicCprytlCaREiZrIVhYlyeyQ&#10;XrtB2JC8cfcOhRZUZcFklLK29jhlJtjZ3MMeDHCaEfPxAcKTBLHHdDYlimLiIKbb6jIcpUi/RSJi&#10;7h16bO3s84EPPPa3jo7SX3D64T8aU5ZdoU6NMk/jFAQ/je893snNpb357L8cZnTfvjng07/2O1gT&#10;IkQT4TRQrkM+myA9D6uh2e2STIaUZcFksE9pDEKFkFm0cFhfXcP3JOn8iKI84vEra1w43+Hnf/Jx&#10;fCCSlhBLqNyaQikEtu5aRku7cHav22tPQfA/HhC8Bhi+Oe6D4OLhhdjWbLxSVwilSHXJvf0DCtvl&#10;d77wOm+9u8fdd+8h3IB2u00rimvtM6PI5gVGi5rxEyiyfIolxZQjbt58jZ//2U+STse0YhdhKxwr&#10;kFKBchY6LAsagZRoAyhJ5QkOpwovcHnlK9tMjwxHR0c4Lvi+f5+VqivKLCcO2zTiFgeDAZ7n4bsK&#10;xxWsn+swnAxQocMsmWNMTBAEVFnOB555FleO+M9+4ce5dK5BWRrcUKG1wfOcWsuuKhYt3+abnLyP&#10;mYqnIPj3MwhuTqSFJKL2RBUPZ6xCiFrGQ5t61Lk+YqELXlrDMK9IhOX3XnmbQe7zz/7VrzNPHd7+&#10;+l3ceBVHeJRpgXJd8mKGUoo4jtm+eZO43WI6HLK0soL0feazCYf7++wfHNRA2sL5K5nPyUcjsjSj&#10;MobZfF5rAwc+0+kU4Tisra1x7+5dpFLosqolD4ZDzj/+OAf7+4xGI4SSDAcDjLUoxyEvCsIwJEkS&#10;/CAgy7KT+1VVEccxo9GoZm1qjRs5zCcTTFYQ+AGBo3HMhCrZ4uMfeQJXFYTSQR4zhrBILFIeDx51&#10;Ov9/P2zEHxgbD36HjzLAH3wcoJAVAJ6o+VamqhbGrhnzeUoUN6mUgx96yMihtRzQWrnE5aef5/bN&#10;fTrRBQ4ODpil9TgqdYWZzDEIllfPkmUF+SQhTXJ0npOXBWWeEzVjtre3qYzDcDis9auLAitqJm1R&#10;FEyGQxCCsqrwfR8vCCitJU1Thvv7SNelXGjr+3HMeDgkn88RStFoNhkfHeEHAXmaYqsKlKIo6vXF&#10;9X0s1F1HZVVLEaUpzQXzfPPWLVzPY2kBrM8XYLhYsL7DBXO9SBPKskRKSWktq6urNQNbKdrtNoPd&#10;PfTicW8hkZLnOY12myxJODw4RE8mLJ87x3wxh6RpWmui5zllWVIWBUJKfN+n1BVlWdZrru9jraXI&#10;c0CQJQlWV/hBwHQyoygKZtMpUaPB6rlzDAYDWo0WcbvN3t5ePe8FTdI8R/kljuOQ5CmO6xKGXaaT&#10;CUFoELIg02OUK9C6Ik2ndJs+zaDClQU/+1Mf4Ec//jTdRkavldKQGePpHoFyCd2QdD7DlDnJdEQc&#10;B5gyQ7gS4TjohcascgzC6pM8SlAzjcu8wpSaNCvIC4PnxaR5RSPukmagw3McVQHdjWu8dWvMaOoy&#10;n/iYooGjfMbJnG6/B44gz3PQDlZr7GyE9SFSAk/OydM9/tbf/BleeHqNTpjSb0lcMabTdFAioawm&#10;GJ1TFjm+C74fohwfW9Xa90JUdcHCcRa5ngIpMaYizSu8QFHoisoKjHXJi4okkbS7V3Ab64wSy7mr&#10;H+KpFz7Jp3/zNYZ3jnBa6wjpYo2DEC66cigTi80klIper8e4SMnTlDxLKSYTCq3pdLvMpzPG4ylV&#10;pYmiiKOjAdl4jK1yzl68wHQ2Xqy7El2UNGOf3e1bKDHDdxR37t7hiavrKFHgolEYQuXWbHADRWlR&#10;nsQKe+Iz8CjmZB/ZW3wv8a3mr9M4jT8NYTVIddxRU1EJi1UukyLj7VubTBLN11+9ye/+zleYjSpM&#10;AYFsUCQ5eVYSNWPSvCBJMpZX1gijBoPhEUWZIaShMjOyfMzB1k0Ojnb5t7/6r3n6qWc5Gu2zutoj&#10;BIQBQYGwJb5UdZZnBdbczwcspu48llBZiUEySnKE53A0LUmNy6d+5TeYzirKXHHvxjbjwyGz4ZjJ&#10;ZEKWZ8znc0pj6v2jkYRhiHJrHKHfb3Px3DJ5NuHVV77Ajddf5rP/7v/HD//QDxL6UBQVrZaHVDAY&#10;jVnu9giaDVIMs3mB70T84r/8PGurZzk4OODVV3+Ln/jEJ4hDjSgrQtc52VEbY3AcRalLpPRONtqS&#10;b85hLQ/PH3/6ZhKzmOPk4vM+yGgXZGWKdBSJKTHSxbguKmwgPRDuEu/cmXF0mOP7EUYrjnZHWOnw&#10;zFOXqbyYLJsTNEKwmvFkSLTYS6TTKZ1ej6ysPbusqv2TiuldNnpLkO7w2NW1//qKUqPTUX4apyD4&#10;aXzP8eas+tBWof7B9cp7ZlA6vH3H8vLnrtNZeY7pQOGamFg2mOVHhI5DmSSsrSwx2j+k1+7hOJJ+&#10;u0c7XmYynEFWECEJmdP2jijGr/Ozn7zCx188y9VeSLr3Na60GoRG10CRcAEHKyQIhRYW7IK1ISyO&#10;FacgyB8lCXoEABfv9fwDIJ6wxyYYYLRGKI9pbjicT3nr9h1Ktcq/+9yrvHs9IysDHNGgGXQROmc0&#10;GCK1wJMBWiuqStNbXWE8SalKiRGWg8MBP/VTnyRNMvpLEUqUYOxCX/sYBF+0v0uYzg8QnsUag61S&#10;wiAkrTIqzzKYTGh2l2h2+mzd3GKtucS963cJZUA6KfFkwP7+IVcuXUXqjNs33+HoaMjGucfYOshY&#10;Wr5Cu9/GiIxs8iovPRfzEz96gWevXkQUAiUFnmdQaORCD9zYuq3YygWLXtQ66lbUIhnHhq6nIPj3&#10;CYBn6rGgECgMUhjuC3UorFA1S2Ih2WBEhRUllUzJZY7122gHUmHJpWFsFdup4q0jxS994ZAv3sl5&#10;+3rG7j4Y0aMfbtBRTUa3tnj8yuMc7NzhzPmLTEYT+iur+I7LdDanKAt0VaFchefXrMowCIjjiKLI&#10;sUWJG/j0llZwXZf5bEZZFJRlRVWW2KpiNB4TRTG+55HPEy5cvMQ0ywiDAKsNjTimshWXLl9iNpvi&#10;eS7raxvsvP02bhzjez7pfE6/32e0u4vOc/rLa0zHE6RUdNpdRBSSz+f4fkDsStrdPt32CjvDW/z4&#10;Tz2HBCLXWWyMQKsKLSpckSOEBuudzv/fZ0D4Nz33Ht/p8WORiAgJcCuNMjXApYREOArpKzwlmU0P&#10;cExOQ2h86xNZw7mupJiOufJ4m1df+12yo3s8/sSz2NxlPgnwww0omwjTwBgfW2q6y2vkaYZB0l9a&#10;IS80g6MDVlZWmM/nIARBEDAfj+n2+xhrSRYmjkVRYK2l1+8zHY0IGg3iOCYbTcnGU1b7ywSOR7vR&#10;Ip8lFPOUKi/YWF4hnyf4jstSu0sxT2hHDdpRzGQwxGA5f/ECSkqmBwcsra4yGAxQjkM2n3Pm3DnG&#10;kwnT3R26q6u0ux2Gu7tYKWlE8cJszK1lWowhiqIaLChLpuMxCEF/eZnAD07kXDzPYzafEcYxCIWR&#10;ktW1NUZHR6yureEes9UXLHeEIIoioijCGoPRtcTZfDajyGZ4gUfciMjmU5wgZG1tjfFwiC0LWp02&#10;YNnfP6BKU4yESle4nouxhk4zpjIFRs1QnqFgTmEzwmZMVk4oxvs0ujErK0tMxvtQpSz3E9LpV+l6&#10;b/BXfzrmp36g5HL/DhvhOyzxDeRsn404opqNabqrFHONI2MsDcIoILcWpIMRAp0nCF0gdIWqQBmB&#10;QwAmAOPhBQ10KZFKEQYRmpLx6BDHrYgCSVEd4MuCM92AwfZtzq/1ub15A+tZVOBhhMZ1K/xsTDXc&#10;w8lGrLYUmR3QbRaM3voyP/xki49/IOfP/5hPzC9zvvsaMvs8UXWPhszIJ1MCGjT8ZYT1sSYEPKxR&#10;pLJEO7ouzmiNcHy09RAywgoPvAjXj1EyIM8tlYGO10FLaMUhgzuvcKGZIcMtDg+/SpIfcHh4lzOX&#10;nmBr6wAlS6RQIBN816PKDQKfKo0oNWTVnDiK6Hd7zGYZyir67RXGhxOaUZNsPidwPeIwpNGMSPKU&#10;OI6YTiboouLFFz7ArXc2MWqFedpg/fKH+P0vX2dU+Tz25HmS0sULfNKyxHNcrNIIZUHUJpy50GgB&#10;luPOrVrSBmsQdT8kJ44F3+Xacgyef6c57DRO409+4bUIKSjLCiEkJYKDJKfwYt7ZLtgeBfyrX/4S&#10;n/+Nd3n6yR+nmsTEss/dd/Z44dkPYZsd+surOJFga3eT3cEmUazo9H20mSNExbkzl3HdVUza4p2X&#10;73H18od48xvbvPS+czUYKsBoByUClPApqtoEuDZZtBgLxkoqPDKjKIUik7A9GjJMQ15+9S5vv7vP&#10;b3/mqyy3rpCNJH13icC4hCogdD08V5DN53jSwbGCclYwG45RvoOwFePBNjo7xJYDnntijb/9n/9l&#10;3v/MRWI3J3Qzuk3FfLaNcHOiqGSU32WWbmOLBF26FEWDolrC75znrZv3GM7m/PhPfwKloNX2sGQE&#10;SlEUNSnZdXyMUGixmGXEwpNALMDwR5jeVoD4tlnSnxSAYBDWYmRdOD2eNYWwCFvgSIM0Fcl4SDMQ&#10;BEKSzI+QRYKxY648+TivfPkrjA73OXf2KpWOsRru7Rxy9vwZ9vY32VhdZjo5ohiPWV4/C9bFChdr&#10;JG4rZDY8QgifK+cuM50kVAJMr83a1fZf2nH4UAL3lmHrdLCfxikIfhp/6Bhq4e1Os79XxC7/8H/+&#10;NT7/Oy9jbIPlpfPoXKGrevOU50dEzSbC8Tjc3OTS1ats37lDZUsmwyEan7IwNFsdpsMxw6Md8nSf&#10;jY2I/90v/Cjry11WY4e1lkdDuIiyWoBHHjUrpV4gjDxmZyx0tiynIMgfEQR/EPwW3+L5h5ms9RNa&#10;a6xQlBaiVsTX33mXWRHw3/39f8JspLh89SmacRtHKWyVUhUlkRchjGI2y2um2WiA73soqRmNt7B2&#10;xoc+8Bxn11q0mgJXVNiyQhpbs8EtNWS/0CGXjiWrStLS4EYdkkIwnju4/jK/97mvcOHCFfb3DgiU&#10;RzOMQGswll53mclkxvLaKtPplCKbcvbsGs1OxGg+RUUBUaPBZDahqjLaYcn//b/8z/jYS5c53D5i&#10;pRvhBmBsVWvTL44TjTSpHrkWBeKk1n8Kgn9/DiCLFQ8JDNXf+0PMjjpNtFQYa5inCiFrs7iyLLmz&#10;PWJvIvnM730NHXR5c3OLybhAVy6+10bkDvtff5PVs+dJ05S5SZBK4bm1tq41NTNCz6ZI36esap3f&#10;Y93fqqoIggBhIYoiBoMh1lpc1yWKIpI0pdFo4PjeiW7veDym3ekwn8/Jh0OsUhR5jrWWPJ1TGYNS&#10;iul0SpbluHFMniRcuXaN4WjEeHcXp9HADUPSNMP3fbI0JZnPcVshZy9dQFQVk6MBk8mIo717ROGU&#10;n/zR9+GJjKbrISxYbbBUWFPhoBfn1T+d/78PgXBx/CME7/kjBEIKqsqglARTIaSsmazWYqVAOS4G&#10;TRBEeK6PkYICl3GimWSC1bPrLG+0+NznX+cHPvrDvPb1G2B9Gq018tJQlhZtLHEc43oOk8kEW9Ue&#10;GFVZjyvPd7DWMjs6Qnn1mEnznGQ+xwKu59Hv99nf3q47Lg4PWTl7ljRN6/mgqjWyh8MhZVmzmWez&#10;Ge12uzakvHeP3soK48GAoqoo0rQ2tpSSdDQi6nbY3dlhdWWV8XzOZG+PtbNnmU4mhFGt/z8cDrF5&#10;Rmt5GStgOhwifZ/ZbIYUlqqqSOZzHNdFa00ynRJGEd1ej6KqmfZlUZ6A42trawwHAzbOnOFo/5Co&#10;2aQsS7LRiNFkQqfX4/DwEHeh5w1QJAnzgwPKomB1Y4Pl5WXSNKWcjtELlnieJDTabfr9PuPRmHa3&#10;W2uMpynr6xsIx2E6meAHAePxGCkl0+GYLE0xdkar08JrN8jmc5DhogBdkaRjGi2fo8EWritotS1l&#10;ts//4//2d1hfMpxZgkDNUXpA050jjCHPMhqNBlXlU1UVjuMQhiFCZPUcZGtfG6mOdbQlStS6r0J5&#10;CCsBiTYGKR2kI9HaYqWk1eqgjcV1IsYFqHidaemSmg4f+eG/wFdevQdqmZ17E5ZWzjKbzVhqt5DA&#10;aDCqO2uqhPWNPtXoiP/Xf/V/4vIVl3Y0ocrepR9WVMURseNjK4vn+biOR1WWuF7NXGfBMLTKYGyF&#10;oySu6+IqD2sFjqyvhUrX+U1epXieh+t6lLZCSBesIvQCpPCZOw7WW2KUdThz6Qe4cu1H+Mynv0zQ&#10;6NLpnmGwvY0XLlGmCpO7rHYuMRwO8ZseWZYtvkNRA9VWkM6TRWFG4/s+w50tkumYztoKk8mIqNXA&#10;CsHB7gF6llHgIJTi6OAeK8sRN2+9imMEyuZcPd8lcCwOJbPpEKwl9CKMgcKWNZMRewI+iRPDlkfy&#10;t++wthyD3w+C4Kfr0mn8aY7JZIIQAnchUWWVIkOgXcX/9L98isG45LO/+ts8/9xH+fLnXubCxiW2&#10;bm3y5LXHefvtt2ms9CiKjDfeeo0nnniCOzdvcOXaNTq9Fnfu3KLRDBmNRhR5yVKvD67gYP8ev/X5&#10;z/Dn//yfw9qMwFVIY3AFYEuODveJGiGOkHUnUVmhtQHpIFwXKwTzquDm3S16Kyv843/6K3zlq69z&#10;Zv0q19+9RzopuLBxkdDxSOdzHEcyODogDEPanS7zecJSr/bpyExJEPjEkUu7oXjja1/g3/yb/4Yr&#10;Fy/Sa0MUOAgqrDC4nqQShsqWeK4LrkSpkFJHFEXAP/8Xn8MLe9y7dw+YsbIUsrf1Ji8+exWdz/Gk&#10;QlCvdfW86qC5D24f7w7le+0K/9SC4HUPrJUScVJGPMbw6yKGlJIwislNSSkdRBDiBxFv373HpGqy&#10;uTlFiJDhsKLdPstkPEUqhyRJKfMZs8kY15GU0ymzoiTwQ/LF/mOaTMBxiKMmh/sHSDKUmPEbv/1v&#10;+Nk/98Pd7Z2dZ8/0mv9sBU71wU/jFAQ/jT9cvL2rn5k15U/9o1/9+k/66+v8i//1FapZg6XVZ9nb&#10;TmmGbfLxhNj3CULNdDJCoagKSzItEcJjbWWFZJ6jpCIMHCKR4VSHrCyVXFia8/xFwc98+CnWA2jZ&#10;Cr+YEUoXHAVokJJKSKoFm9IxEmkkymjUA204p8nm9xbyBKq7L3NyH6AVWCNQQmAWj6vFa5QEayx4&#10;kqSskK5immesnb3C5z/3VcZ7OVcuPsl0OKETRlTZDFkZwihiNJ7RaHbRRlOaijwv8YIQ6QZcfuwp&#10;bt66TmupxepqB89T+MrFcT3AkqYlVlikpzASjMpwHIhcCHRCM5I1o22pzWc++9vMEgdt4ezqKkWW&#10;MRwOidpNsirHqAqCBOPM0CIhNzl5pSi1wPcjRFlhyhv8p3/pRX72R9d57uoyDcfSbSqMcOtzJ+oW&#10;6FrnuWZVSClP+EN2cXblsVWiFSfg9+ml+v0Dggtp6m6Emgex8CxwFnpDAikE1pYgCkoKBBVHxZAs&#10;anAkYDedYeMmd2YR/+tvvk33/Av8w3/2FWY7FU6wgTmY0/KbjLf26HSaeI5lOj1CO1BVJfPxmHw0&#10;pNFpMR+PuPz0E2RZSqMZk6YJ1XwOjiLwfKwxRFHIeDzCcXyyw0MKYzh/4QK9fp/Dw0OKvMD3PIq8&#10;oMwL8iSh2W7jBgGz6ZQwqDWFVeARhiGTyQSlFELUWsCe77O7u4upKrxGgzAMieMYYzRZlhI3mvSW&#10;lhgPRxzt75EMB4SNBlGvx7gUHM22+ZFPvoQrDKtNB99CpXMC32OezZCeA0gU95ngp3P/n0Xg+9FD&#10;nGz2vt1xzCh2rYPQC01RBFbUrKRS+pgFM4nK4gtFgMIpCiJhiIqMaj6itx4Tu3OeuXaRO+9cR5SC&#10;8d6cQDZZXVpndHBEnuUUszH95R6u76AcyXw0Imq1yPO0lvUJghMzxzLPCaIIx3HI07QuLLVahGGI&#10;XjCu3UXRypW1lFFRFDUoaS35eExWVVy8eJHB1hYrZ89SGUMcxyT7+zzz0kuMRiOMrBnvjuOwf/Mm&#10;zV6Py9ce4/rrr6OBaPF5pJSUsjbvjOIYIyVBGC6AeItUiqoqCZtNrIAyyyiLgkoI4mYtNzIfjQia&#10;DYosYzyfQ1WiPA9jRQ1izuc4UYQXBEwmE0xZcubs2ZrRVzsuYqxF+D5hGBKGIbt37+I1G+hKc2Zj&#10;g+FgQBCGFHmOdCTDrXtY1wUBs/kMqQRSSaI4otVuMZlO8FzJhcvncXyHg/EB2WQPFDR6TZLZAPI5&#10;6ys9ZqND8ukmvdaMwH6Vs+s3+akftCx5X+Fy+zpL7iER2wR2jK3mSGUQSEpPo2VKrsaIcIpRU3I7&#10;BL/AqAxlcqDCokEajDQYdM1Gk1ApS+lqKqek9EtKlVGqAuNWlDKlqfdp6zusBQlitstyz+Xo6A7x&#10;WsDkcMDOrVfox228GSR7h1xeW6btgk5f48MvFXzsyg1+6gcO8Myn2QhfJfD+AJHvsRRVIOYIGmAD&#10;tPAQyqNUBVplGGeEUSmCBClKLCVCaqRZ5HbWYhcdTifGxLYu4ysLrgWPCt8kKDNGuTMc77A2E/UM&#10;ATmzwSFVcsR0OCErc4RWaCMJoy7zKkWLlAsXzpJOphSzhEbUJJ1kZNM5nVab2XCE1ZpmHOA3fXpL&#10;S2AhT3LSeY4wkmbUICsy/GgDv9mmrBycxkXmU4954nH3XoYXr+HEDo3Yw/oROBEzq6mUxEqD0fU+&#10;w5F1TlfncrXJ2zHqdOyPY0+W/G+WT3kvIPxRVvjpGnUaf2pS14W8iOcHWCHISkNSCe4dagYTxauv&#10;j3Cd87z6BzskY4/Y7RK7Mbdu3OSp5x5j72iX/eFhbdJ85QoXL1zizu1tYr/Dau8cOnPwZZfl+Byh&#10;7OHrFqL08JWPKOHVV17jN37jM/zcn/9h8rkkDAVHY8HycofNgyFe7FFKg/Ic9MJbySiXpKxNLYXb&#10;47Ofe5tW8yKRWmL37phecJZnLj/P9o1tHKO4cG6d3d0t4lbAuXNneffGdcbjCRKJ77tYF/b29hiO&#10;bjIe3+Dak0v8rV/4YRxlaId1x6HvaTAzXAUCvdj3CaqiJHBXydIGaSHQts2tvZztvQM0HlGwwniw&#10;z0d+4BmE1TguWHKQhkpojBAY1GI+sSd+KGqRBxhjHjDsvb/dsA/t08Wf6PUjqDv07aKX3C4MMgUl&#10;ghJpC4QpkcLiIjFaE0oHUeZUecXFtR7LSzFN3+H2zXewSpDmKdqUlOUcgWWlt8Rw/4i1sxeYjaZ0&#10;2ku4zQZZWRFFAUU6Y6PVYHh4D+t6zIyHjVcp4i5L7Q5LHVWUZvjFngrnp6P+NE5B8NP4rmOpIfdf&#10;vlf9we+/+iav3x1z584BftinGa8w3h/jOj6z/UPa3S5BA+ZpihAOQRBRFJpz586xefcGiNo1+mB7&#10;myJL2VjpczjY5K/8/I9y6VyT9z/ZQwKesHgix5MKjF5snrzaUFAKpFwYZAmBXFQY4VQO5d8bOsF9&#10;QNyKWgZFPvB4rSGpSAoNruRoNmN5o8srX9vn3k5Ou7mC0XDj3es0GwGecrh3b4u11TOkScV0OsUL&#10;601xpQvW1ntcv/E6zVgzm+3wQx95FlcWxMrF6LKWX6FmMkmlmMxnSE8jkZRVSew3qZRHZiLaa4rA&#10;f4LZTLK9vUs3amCKCt/16Ha7eJ5Pp9Oh0Cmj8ZAiS2g2m0ynKUmWUpqK1dVlVtd9/upf/jgffOE8&#10;DpYymxF5PvNZSei7tSQDDyDaDyQrD1q5iUeq/Kcg+PdJmOPv3GCOQXCxMJW1AkfVraYIi5ICQ90O&#10;mdoZldEk0qWsZM3WlDEaxf/4P/8aXuMKb759m+7FSxSFobu0wtHOPg2/CZUmS2ppgkpZer0e6xsb&#10;OFHE/q2bvP8jH+GNN16nnExoL/UxxqCFYGNjgzAIONzZoawq+v0+qyvrJFVFpTVHR0fMk4RiOqXT&#10;7zMeDOgtLfHEE0/g+T79fp8oDBkcHnLh/AWm0ylRswbwtNaEYYi1UI3HtJaWauC70UCIWv9/Np1S&#10;JAlISbPZotFoMJqOkQpajQilFEZAniQgBrz/mScIOeJ8v4UvF4U5ZbFoPEfiCQdhnVMQ/D/iTby0&#10;x0Jei3xBWKwALdSiIFWDWo6USCFrWSrHQygf7Xq4LYe1M+dZ6kccHLhE0Sq3bx8hVMwsydHGcvWx&#10;xxiMBlS6JE0XRpPNJpPRiEYzptPp1KC0MSwtLVFWFdlCA7/Rap2slWmasrq6ipSS4dEROs+Rombg&#10;+r6P53k4jkO8YEMfHR1hHIfB/j4XL19m8/ZtcF26/X7dvVQUnDl/jsO7d8GCE4bkWY4Gur0ewIlO&#10;N1LU8iRGo7XGWFsXq1ynHjdK1h0gjkOaZSAE8aJ4pbVGKId+v09RVbiue2LQuby0wvLyMq7nYRfy&#10;L0EY0uv32d/fP+k88TwPufg7i6JgNpshHAdrNBcuXODWu+/yxDPPsHXjBm4Yoo3h6pNP0ul0OTo8&#10;RCpVr9dFwXQ8ZjaZ4Po+2TwhiiKkY5gmY4gc/EYDpTyQkl6rCbZknoyp9AilEp56os3zL6zwsRfP&#10;EbtHtN0ZZT4jmewjqhmu6+IFEdZItKyZ/gaNlAZhKywVSkoE9gFPmuOj7viq4WOJFeJEP86eLPoS&#10;A1graDoeyTzDC1YYpgEm3mCUN/CXrnHnxozB0YzV5cvoORRpRhj47O3tkJQ7/MX/5Id58UqHM0tQ&#10;mV0Cd4JlB6Wh4ToYaxCmsWgfr4vwVtWANyJf5CH2oblTGLnwnK3pEcf5thD2oTznxMZNV1hr0YGH&#10;ISBXfQrW8MMrpHkfI5vcujtFCw/f71OkkjBYJs/AVoZ+fwlhBG4QcWb9LEWhyecJynG4eu0arVaT&#10;4XBAZUpGoxHzwwNUGOKHAUWe02w0KMqSsgpA1sxxhKDKRlg9wSGFakIUWOJIMhpvIbEEXrDIxTS+&#10;cqmq+jtV4gF18NrQ4wQEf3jyEQ+lfd82lX7w/J6uUafxHxqoPL6GH7ltrUU4qr7UsbUOtxLMK0VS&#10;wb/81G/xu194laLwuHT+MYp5QTts0G220GXNxG0v9SnLkv2DXba2tmg0moRhTJIkDAYD9g/28R2X&#10;LMuYDEd0ug0836L1HKESbtz+Gh/60McZHU7JM0Mc+bhuLXUpqTtUrDYETohUDuN5ipUeBiisxKgO&#10;/+Sf/hu6nVXefus2Ve5ybuMis9EcU1aEgcPbb79JEHmcOXMG1/dJk4wiqxgOh7T6HRqNBufP9zi7&#10;0eaHPvYiH3ihNpFvBuAIg5SWGmoQZEWGcBRaGHwnRIomSemQFDCZBfzel9/GcRykMAwPdzjY/gZ/&#10;9S//GDqf0I5CjC5wVF0YzqsKs2BESWqy2Yn3zaP57LcwyPyTnk9OpB9P5sljIoNGYBa2p4tXSkUl&#10;JCUglIMTt1ChS3e1QVUt8+u/+UXGY4Pjt5BOgFSK9dVV9nd2wRjOnj1L1Giws7OH8msD8Syb0+13&#10;SYYjoihgvrNNvNrHyILN7TdZjg3ve3ztRTvdf2c96rxyOiOcxikIfhrfdfzaDnubUxn/xle2+Mor&#10;m3Siq/hildFBSrPVZTQZIYXB9S1aVajAIy8Nxro4qonjhsxGE/Akcewzm9zD6C0ev+yyt/MF/pv/&#10;809wsQXnGyFmWtB2XCIZAopclwjXQ4taK1oIhbILTWp77ErMSQXyFAT5o2ZL77266eN/FxsCu7ht&#10;jUUbg1UKx6mNS7TO8VSTW+/u0grbHN7b42hvn1bskc5nhFHAxtlLbG1vk1UlXuiiTUoYuajApawE&#10;m3fv8sz73sfLr/z/2fvzIEuz87wT+53z7d/dt9yqMmvpWrq7utFYGguxEQJIghQpakSKEkmFNJ4I&#10;OULzh+UYz9iO0USM6ZigI+QIh8cehRxh2ROyZiSNxqIW0iLIAUGIC4BGAyAavXfXXpX7zbz7/fZz&#10;jv/4bt6q6m6A4HABgc634+vMupl3zXPec87zPu/zfJ2f+5kfJo0tQCNtiZQOlmtTGM08T7Fsm8Cy&#10;cTA4aYqtczCK3CiE7/KP/vH/lyh2QWZYckK9ZTOa7zBJDrj83k2ub7/ITv8VUjMiaFpUWj7Cy7Ct&#10;hDS5w9/8q0/y4actPvF0l6aMqKgcJwOpLFzPQcjFgUnIxUFXlJ0JRiw2BScSKOIhtr14VO7tdMh+&#10;X0cuVSnTtLgMJeuxtG8sOwEcS5Y6xUKjjAAhUUhiadMXktxuUnhNfv33dhnqBr/6+bu8dKNPJTyD&#10;yCx0ZJGNMkQmMKqgu9rj6OgeVt2nt9pjf/c+WijG0yFnLpzj9VdfZu3sGrMkwq8ECAmFykmzlDTN&#10;UAK0Lufz4eExYqHpGycJK2uruJWQweEhZy6cJ4pjbt+8yfj+NqM4BiFKzUZLMh6PKYQmCAPUQjbB&#10;siRKClqtJkdHfaLxBGFZNNstbMfBCXws22IezfB8l3x2xEavS73ZZn84IZEB2EEpheVrnCThQ0+t&#10;EJiCIpvjuTae5ZLik+PgnRojv+uXLSMMSLVggT/gawojkKbsHCslVCRSQGBB6GiqVkoST+hUfdqO&#10;ILQ1Vy+02b73TRrVlMHRHbL4gN5Gm6O7N2mstDGylDSKkxlBvUI8mzKZjKnVqgSBz8HeLkWW0up2&#10;qFYrjIYjitmMC5cvc3R4yHQ8JhqNOHv+PEmWYfse8zQhShMyrZjPpkRxRIZh1j/EqlUJG3X29vcI&#10;GnUKDKkqmM1nCMdmeHCIV63S7PUYD4fEC23ya9eusb29vZRZMhiyJKEw5aG0KAqq1Sq5KUr2tyq/&#10;epUAy3WwPBdlNKPBMcJ10Bim0Zw8SVhZW2M4GNBpd9i7cYtpkiCEKItiCwml4Y0baN9HFaVMzQnQ&#10;n6uCOIlRWtFoNvFdh91bt3CrVcbjMSxMRfMi5/DGDUZxRFipcHbrLI1mg6PjI/ww4OLlSyBgPo/I&#10;jSE3UBQGWbXI8xlpPEbN9mg1PYr4gFZjxmNnBojiOf7mz6zSqzzH05u72NEb2PEB6eyA+XBEGiuU&#10;ThF2SqRG2F6EscYgp9gyQpgU22hcKZELfxLDwiRFgLYEZrFnNUKgpS6NI2RMefzPECRlV5CJcGVB&#10;Es+pOCG1PMUUN3E4ZnO94PWbX+filSvEsc8oNQS9GqP4dYT+HZ596j7/8c/VOV/9Gm7xu6xXpsSj&#10;12g6gqYXUuQCS4Sl5qxMwYpAThFyiiNmWCgco0tWtwJrcUlTdlha5KXHhcmRC0afNDlSpUidIXSG&#10;0CmClEKkSEthiwJfxvgmomGP8MQRT15a5evP/XuKXLG+dZVJlhCnc2QzodqrsX/3HvPjMcaC/Xvb&#10;5Lmh3e0yjyJG4xFRMiXNImxPEoY+TrVCo9HGYOO6AfVKDSksUpMjbIHtudiOhe1XMKrOcCz45rfu&#10;cnt/ypPvu4JTayMqIZklyYSmUEXZKeL6pcmsUtjSLkk4D4Pfi696kV3K4sBDINA7rEPvBH6frk+n&#10;8WcKUgrxjt8vQXFpERUpszhhLgxjZfPGrSlv3oz51//DlyFqsdW9TD7KuXLuAlE0ZLd/l2rHI5cp&#10;cZ5guTbtbofjwYTu6iYH/TGTecLm+ceQjoWSEmVDZAoKW9KfTjmOUhorF0nnLYYHins7B3zmx55E&#10;OQJc0I4kR6KMxLJ8tDEkWUYYVMiy8sj19W/e47H3tPk//R//RzbPXiSfCmpemztv3CeOU2zPZTgb&#10;ceXJx9k52uP6ndvUmg2cwKXVbfHRT/4Qs3zKa69+nf2Db/JX/trH+eyPP83auk0lTJBmji1SUDlC&#10;LxjO0seWTXQWkusG/WmEdD2MC//kn/0aL756i1qlx/g4BVXj+GCPn//ZHwHlUAndsiPGdpEiIM81&#10;hS4QQmAJiUQuSqdlknlUHm6Ra8SjN3yvBVJOTrPmoY4ZgUaSIVBgivK1ahuhbSQOIhO4wqFmW/iA&#10;rXJqocWdW6+T6glJMaPRCckSTRgETPpjmo0VlBJoY5geH1Ff75DlKU2nzvHdAy5cPsP97R28rYvM&#10;pylhtcvkMMctFB94Zouw3nx5ptPDERFt6Z0ywk9j6YN3GqfxjnE95cKXv/zSipTwwle/SqPRYDQa&#10;cXT3LmlS6rqSZXS7XYDy4JLn5GlKliQl22k4ZO3cOYIg4PDwkEtXrmDbJbPmp3/6p5ESGo0GeQGW&#10;ZWFZUNK95VIL1Jw0C5lvD9iebiz/NBe5h80xTxjMAsuSeJ6LFOBIiTGGWq0GwKVLl/j4xz/O7u4u&#10;Fy5cYD6f02w2CcOQo6MjHnvsMYQQtFotogVjLssydnZ2ePYjH2F7e5vhcMh4zNJQDCCO42WLmNYa&#10;13FJiqQEmaVc3ua6LkrBtWvXaC8YcbPZjNlsRpZl7O/v89JLL7G2tsbq6ipbW1sURcF4PCZNU977&#10;3vfyd/7O3+Gzn30fn/70x/E8j8lkgut6BLVaqaHn2n+8cWdOx9YPxvwQj34VD/4thChZlKKUbyjy&#10;vLwNhTyRDREu/eGQNIUvfvGL/Ot//e/Jsgyd5w90tqOIPM/xPK/svpASPA9jDP1+HxYs7JWVFe6/&#10;+io//lOfZDwe4/k+aZqWWoiNBvF0ymw2o1qtovOcPC9Z6efOnWM0GlEcHbH96qtUq1U2zp1j5+5d&#10;5vM53dVV1q5cIYtjDu/dw7Is+v0+nu9TZBmO4yz0c4uled7h4WG5RihVas06DpPxGKUUlUoFtdAK&#10;TtOUeKFzXO5MyvyPZfGtb32Ll19+mSx7wGLKVU5apIvS0mm8qwDvb2M4907Xyc9O7lK2F5vlY1jS&#10;wvf9sntjIf1w4cIK73tfyEc/+lE+/vGPo5QirNXKOSblcu6V3g+CeDik2+1SrVaZDAYcHx1Rbzap&#10;NhoMj44YDAasrK5SWbCiSRJWNzbwF3upLE3Lua71YuhLhOuCbZdSJWG46HYrw3EcqrUas8GgNN7M&#10;MtwFy3p9fb3UQ8+yUpc8jknimEqlspApEjRaLTzPw3Gcct+V52SL+YoxxLNZ6SegFJZllflhAXDL&#10;xRrP4rFY5LJKr8fZs2fZ2NjAtu1SW9y28c+cod1us7a+Xmp3T6ckSYLWGt/3qdVqKKWYzWaQ51Sr&#10;VZLhcPm3U9MpH/7RHy1NR2cz7t27x6uvvkqRJNRqNfb39znc38dZ5MEoihaa1Q7ScWitrkIYMhgM&#10;iKKI+XxOURS0Wi2efvpp1tbWgNIXodFosL62zmOPbXLhwgrtdmXxWNbbAM6HpaIf8Xow3x6E+nb7&#10;BCEEhSrwPGChOa61ZnNzk0a9wdraGu9973s5ODhYvrcoivhrf+2v8bM/+7MEfrDMxRllN45ne0DZ&#10;Sv/w2DHmu99wCPFOmtiLN2kMaF1eSi3HpSUt8kWXk+uWLL12u82lS5fY2tpiZWWF0WiElBK/WkVr&#10;zfTwELIMOwjY3Nykt7GxfK1FHNPpdNjc3CzHRpIwn8+ZLTTiR4MBk36fw8NDjo+P0fM5xWRCNp8z&#10;n82I53PSNGV1dZXLly9TFAWf//yrfOEL3+TevT67B4NSxsgutZA1msLohV46j7DA3zkXfee/+Wmc&#10;xp93cFwIgUbj2/5yXav45Tp0fHyMZVnU63XOnTtHFEXs7e1xcHCwPO8ni7Wh0WjQaDSwbXt5Hykl&#10;BwcHOI7D8fFxKeUVRaRpSrvdptlsEkURtm1z9+5dfuM3foM4hm9+8yXyvGA8GWNbNkopkiQhjmMs&#10;y0IZcJxyam5sbHDnDpy/eJHt7W183wdAa00QBFSr1bJrybZptVpUF2bURVHw8ssv8/zzzzObzVg9&#10;exaE4GMf+whpmrK/v09e5I+uy1KCKbvP0ywt9dONIQgC+v0xo5Hh/v37dLvd5Z67Wq0CkOeUhWhj&#10;yi5mISm0WnpsKKUe4ByYP1Ku/l7vxR5+qcu9Fuadk+TJ3mvx2cWpQory3+s9+Pmf/3l+/Md/HCkl&#10;URSRzWbs7e3R6vWYTqcURcHevXvUVlfxFuv+aDSi1mxy+/ZtNjY2yjNVpUKSJAAcHh5y927M3bvb&#10;f8+27ZfyPL9wOvtPA06Z4KfxHeK5Kb98N+JffnNH8qUXj7h1fYYfbJLOA7ygQ7vV4fhwH5PN8Nsh&#10;8yxmnqU4rk+eaLAcavUOs91dKt02Kk9JJvepVuYk49f4iU9f4T/4ifdQI6FWxDQsh4ZvYRsoUoUU&#10;NlpKjHTQi9ZRaUAauQRljdCLTeppq+GfxGImhHhEdLWgZL2oxdcTBsyC/LT8vTxNUHmG5xhcR+Dg&#10;kCeKqu/xz//ZP6fW8FhZ3SDKErIMpPTpHx1Rr1eYDI84t9lFmIz9/oDNs2dQWjEYTZlNZzz7vmeJ&#10;ZnMuP1bDMpLRbIrllVrgthsQFxl1O0DmFqKwkNqhcEMO44Sx4/JL/+X/maP9IR/+4DX+4l84j+8N&#10;sOwjmq2MOL3P3XtfZ7j/GqgjimLEE1dXefJqi7/51z/MZ36oyXoTPHVA0xbU/CpplGGLEOnYzOdJ&#10;aYp2UhoQJdfbLA6PwsglC/wR9rdeaL896Gc7HYTfx1Ee++VSKx+jS/1vUYBROBYYFuCZ5ZJjExuP&#10;TPjMRJODucfnfneXO3tVPv+le+yOA9LUp7e+STJLadc6JOOU9d4Gx4dHVDttBtEY49gURUJnpYtG&#10;U6lW6B/1qbRbvPLi62yeO8fR8THZPKbW7uAHIePJFIzAdhzyyRzLD1FAlMSkecbaxQs4tSqj8Yjh&#10;3h5Xn3lPOR+HQyzHJtcKNwy5dPkS8zhCGYNKY+wwIAxD5tEcpTW2Y1PkGZ1ej3kaU2/WAcP88IBC&#10;5biVEC3Asi2SZIS0BfM4ByyE6yOlRSWsMZtmuCg+9fEnkE6O71hYEpIkKQ124SE5gtM14N1yeH9k&#10;/ZJ6sTmQIMr9gWUEttHYJxIWCLQs9cG1MWgKpMmxjMIrNGt+BVdF2HqG71pU/TlXHm/wyiu/T7Nr&#10;M5sO0HaBEQ4CQ5ppvEoVbdkk8xHJfIrjl4Wm8eCYLJpTbbVot9sc7O+Rz2e0eysE9foSCLAtF60N&#10;fj0k1wov8Gm0W0jHJqhWcDyX9kqP0WhIVuRsXrxA/95dKp02SZbSWV1hGs35wDPv5fZLLzFNU2q1&#10;GvFoTHd9nX6/TxpFtDqdstCcZTSaTXJVMJ/PcVyX+XyOweD7QSnZZMB2XOIoRimNKhSttXXiKAYD&#10;rWaLPMvJshwtLQqtEcrQv32bo/G4JEQIweToiGIhueI4DmmakkVzxMJ87cRocjweU0Rz2mfOlEbn&#10;jkuaZ6xvbDCdz9m5cRMZ+Kyf2ShNqg8OwJH01laZzKYU8Ry/UUWhKbIEt1bHrirS4phup0azBsc7&#10;b3JmJUFlz3Pt6pCPfCDiE+/N2GzdRM7fJBrfJKDApoBFwTJO5iQmQVoGyyqlbJxcEogKjgoRqYtl&#10;KkgTok3pTVCSNuwHa762kYAtSh8VyygsDbYGW9l4RuITUlgNlOngCR9h5aj8ddbDA5S+wWrbIKjy&#10;m1/8VcLmjL3DL+Hy2/yX/5tLrFV/jXPBHXrujHjUJ59M2OptIZXP8HhOJawhjEDJGESMsCIQKZYB&#10;qV2kChHaW/AO7YX8iYWxWBjFaJAFWAYjVclqFwYhDUaWnRdYGuMIpO1j4WEyg0dOhSlVe0CzUiD0&#10;jDvbt2n2ejz3zZdRtqC9ukasYtxalc2zW3h+yGQ2Ic5T8lxRSMHV91zj9ovfZGxinNCh3qnhVXz8&#10;ehMjLdJRBGEVnRsq1TqtjTa5LLA86Pbq2EJjW5rD/b1yvaXOzftjnHCdK9fWuXU/Y2OjAvmcihOQ&#10;qQILiSskKlcL410Ls+icUIhHeAsPzOvMdwQZ36kIcrpGncaf5fnuxGvi4fGndSnfV6QFrmUzlQrt&#10;OIyQvPhqnxdf2OP2m3PseZ31eg8ry9m5cxNhRZy7uMk0m5PpHD8I0aZgMNwnSo+Jix0avYTcvkdi&#10;7rJxKWAQ32DlnMcwvkdEuXdNdAVlVQm8NtHMYZpExJnDrXu7fPwTj6MI0UJijEBlOaDw/YBiccZS&#10;Gm7em3Ew8fjXv/JFLOUgCpciLg2Ha/UmUkq2rl7m9RtvcnB8xDyJ2NnZpru6wgd/6EPcuP4mrkyp&#10;eBOO91/gP/tP/yorPYfAsVFJQbPSRekQQwVhuSjpkggHZYWk0mKeSxzf4tc//wYvvPQ6L750j42N&#10;q9y9cciFzSt4ymI22uGn/9InyfMpvU6IsFwsaVEYySxKkQ5Iy8KWVtldYhYCmifqU7wDA3z57fee&#10;CKKFKrEYU8polZ4KEkGCNgYpLYwRgIuQDkbbJdvdGNR8TjOwCGXpE7TS82h1Ap57/suMZxNa3XWi&#10;SJNECuEEFEDQCHB9i8n4AKNS6kGD0dEhjfUtDicR1649w/6dHUInpJgUGOWhtMdrdwY888F1cMOv&#10;7iWz96/b7qk0yrs87NOP4DS+XWQZF0ajsor2la+8xOq5Cxzs9Kk3znPh/BVu375dHgwWjA6tNa7n&#10;lVXOIMD3SkMmf3WVw8NDQl8gPI8oimg2m/zIj3wAgcIYg+/7ZFmGI4LloFSFRlsaaVlooxfanw+z&#10;uh5sPoU83VD+cTdI77iJf4evJyC4gNLkarGZepBUbPJcUavVaLQdmq0Wm5ubvPb6HlratBpNdrb7&#10;S1ZQHicI0UYpRb1eZ3V1lee//mWuPH6O3XvfZHt7m7ypSJIujlM+h2M7ZHlGocpKbxzHVGyPIs+x&#10;XZckSxbvC37sx36MV7415fLly3zsYx0++MH3oA3s7u5yb3enZL3N51y5cgW/0mRzs0scZayuuty9&#10;u417vg1JTEU6eE5pJCap4Phly3ao/T/Oh38KgP8ggHLvwAQ/6WJBgFq0VUtpYwzkCqRd1kLiuODm&#10;zSFf+MIXQK4t72u57oIBXhANZqysnGN7e5ve6irTZE61XmU4HnDh6lVG/T7xZEJfa7IkIbt9hzPP&#10;PsvOzg69Xo/+8aBkeRclyGO7PmEY4p45U8oPCEmSlHNmOBwC4Hke4Zkz3LhxA5Xn1JtNms1m2Skx&#10;n3D9+nWyOKbaaJDlzhLochYgVxpFVOp1Du7fxwoCkiTBdV1aZ8+SqYKiKAjDkCzLqNVqNJtNhuME&#10;rcALggU7Nsf3fY6P75DnpXyDdF1caaNcRXHaSfHnev34bu77xwGETg72bz/kl6xuYR5oGEt5osG8&#10;OLhpjTLlvAzDEIUhcAMyaTPOFVeubBIBv/ALv8Aw8fn7/5d/Sq21iRIW62fO8ubNbdLpFIxh9cxq&#10;qeevBWma0lh0Ho33D7Asi7BSwXEc9nZ3qdXr1Go1arUae2/epL21hQzs5R5qMpmQRhHScZBSUq/X&#10;wbIWnU0Kp9lkOp3iVyr0+30uXLzI3bv3qK6toZRisLvL2sWLpflzGCIdh8lkUr7PBaPdSFHKlezu&#10;0j5zhsF4UDK3fb9kEnseQpTvxQ+CJdttNhxh6vVFZ8uDXNfptPE8j+l0itZ6YbYJZ7e22L57lzAM&#10;y9wjBI5Tai8XRVGywbKM1TNn6Pf7nD9/gdlsxubmJuPxmGqjwXzBKh+Px0RJAkFAo1UnSRKUUpy9&#10;dGn5fFNLLroJLchztm/cwHJy0Jpz5y6wff91Pv3pD9GqXyfOJ6giZq1SZ66n2LZdMscKRbNZpVqv&#10;kzGnUAkavSA+60fGrtG63BMtDNvgkc3pA5Dg5H5iwfAzLIrgYrHXzgjdBqOjAY1GA8dxmCZTCunQ&#10;6/WYO12uXbvGwUhi2zZPXDpLo9YgSkq29yiZ0ul0iKYThO2TTPp4nrd4XgVyMVfeeRKVxaOHWONG&#10;PphHD7/nk9csHiKdIARCCjQKo/MFcCxRpszXxi5153u9HhXnHJ7XR5/o3lcqTPdGTIsWIq/iui5G&#10;Q+4qfN/n4OCAM08/jSGhUCmDQR+AoNJkOo7w2m0qlQqDnb3yuRayP5Zjlx0OWQaForO2hmVZZPmU&#10;4WjIb/3WG3SbH0dlu3z0PZ/E8R1ylVOxHFzKddm2rTJ/PPR3elueOtm+mT/bvHkap/E/Z5ydrJFv&#10;les5YeVqrZllM3ZGitu3b7O9vc/hzg7vf/KJpcH5E088wdF0m6OjIxor5bnt8PCQZrNJt9tl69wZ&#10;Xnn9G6ytrXGlfYHPfOaHWDsLzz13jB9W2Np8naPhjK999dWy8yiOMbZNgOGpp57iS1/6Eucu1rhz&#10;N2JtPcSySkDVsm1sAYUqkJZNkpWkrOeee47u1U+RHB9TWz9HxalxMJrgOaU5cxzHTIqI2WzG1tYW&#10;vZU2B3u75HnOCy+8gNYaz/NYXV1j88JPlvvzPKdeDajbJYvbsQRGlezmLMuYL2Q8p1HO4VHMLJb8&#10;2q/9GvcPDpnMq0jvgGq1yvHxMd1KnTAMeemluzz1uIfWYFkCtVgmwjAEK3uQe5en6++fPPHW1/hO&#10;RRetdek9IR/o0VuWxPd9JJI4mVMUhtQY2m2bK1eu0E3q3LqVEVYqREcpzU6TNE1ZW2uzvXOXZDpB&#10;eB6pSqm0WkwmExzX5fh4gB2GOI6DMYbxeMzu7i7945fZ23uGjRX+USDlL55mh9M4ZYKfxjvGtzJ+&#10;4fph9kuvDAz/73/8OdY2n2F3J8O1V4nmCozN4GhEq+nRbFRJdIK2Dc1el8FgDMKmVm8wORpy5fIl&#10;XEei85giO+CDT21wfk3wE5+6QtNK6AQ2TdtHJQkSg2tZy7bbTJSHGm0sBDa2kSf+w0Dpam1EaWTz&#10;8MH4NP5oIERZcn5wjDNGPGB7A5lZaIALsfhqkAi0KKVqKo6LYxuyLMayBYUy2I5HswvffPEudljh&#10;3u4+jl9lZXULIT2EgSSJ6bYb7Nx9DceCdned/nGf3soKcZQzm0x4bHMdTMrjj52h4kGcxNQqFRSa&#10;NC+wbY+q9BHGQgsHpT3iwGGKS+LBL/1X/zXxdE4vcLh6wfC+J9usd6ARFLz/mXN87IMXec+FBh94&#10;aoN6VbLadmhWYtYbDqs1Rcu2aYUdLOWTFQLPryL8Uv/M9Z3ys5DWQiv9QVfCO2m5CXPCCDeLyv6j&#10;WpOn8X02bxZRGtqA0AapDUJrpNBLJjgLM98CyAoL7cAgh8SCr76e8LVvZbxxt8b2gc2saBLU18H2&#10;SQYjwjCk21gliRLSLEUJzcWr59nZ2cYPKhSFIU5m2K5bAmzNBs2zZ5GWheu5RHFMpnKKXGO7DpV6&#10;B60F01lErVan0+0xOjjArVS4cvUqg+EQxEJ37+CAzcceQwOVapX5bFYWugKfvChYP3uGeRRh+wuD&#10;mjSl3elgOw7RfM76+gZGyhLsmE6JoilBNcR2beIkRkiBH/gQWGRoVAFVL6Tl+0wODkjHc2rBCkeD&#10;Qz7y4aeRQUGz5iMp8JRA5hmhY/MA6zxlgv9pA8/faR58J7D6O93nj/pa3vZ4ZuHazIKRayyktkot&#10;Sl0evIQ05MIq9bylRGgLC4GLwFGGZHCI6ypcu6DIp7i+JEoS1jaabJ5z+NJXX+HcucvcfPMOuXFI&#10;U0O1tUphJL5jSrmvVoMwDEjTBGkJkrygXq8zm81ot9tMpzM8z+N4dxfLdTG2S71ep9aqM5lMypZo&#10;UzLaV1dXabVabN+5w6c+/T7298fUajWyLOPChQscHR1hL7Szj/f2qTcaPP74VXYP++RZxvr6OvP5&#10;HK01SRzjOA6tdovpZAJSsrKywmw+x/U80jRGSLlkaLuet5Q1WV2A647j0FtZKRnkts3W1hb9w0N6&#10;rQ79w37Zgrwo3AH4lQpaa8JqlWa7hcGQJAmWbS8NdL0wYD6fU6tW0dpweP06W5cvMxqPS0BmOKTW&#10;bGI5NuPJBNezWVldob+3xyyOOXN2neFowHjaxw1spC3QpkCEMV5dkOYRrpiz1vEZHn+Nfv83+Jmf&#10;2iKfP8e53gGrdo6l9jFmRC1MqXohjqtQOiGO5yiRLgzYJUYJbB3iyBCw0MZgHIWWKTYaYXIkBZZU&#10;CLkwAxMFQhQIocqrlAxHmtIy0zI2wgiyeELoe0TxEa6nCP2MwIbAkgz377O2Cl3nFcL0GzzW3OMn&#10;n5nwkcs5a5U5ocwZHe2x2qxQCQIsk6PylKDRpMgnSCvD2AkIhV44VCAcpLARxqVcnLISoLc0Rmi0&#10;LNBCoYRBS9Cy1NnXlkZLtfg3aKnL7/EoCgddCFwsXHIclaLzGFPMEUGV7cMxVFrcO5qAFzIYKqqV&#10;NZSuMT3qE+UaJwgYD0c41QYrGxsMZ2OSImM4OSBohAhXYvsOXlAhThReWGfz/CZH+8fUG02MrYkO&#10;d5GeJAwsPCdnPNyj3qtxuH2XJJVce/aHGc/gtZfucPvuET/700/hyZTA8cjR2EiKQuEtQKmiKJCW&#10;xYnm7SOyOA8ZnL9Tjvp2LPDTs8pp/FnuUf9QTfC87Nyby4LYNphKk/HUoxZuMtqXeHmIzKFdD9jb&#10;vkuUz2i1W+zs9/Fcn3ZgUfHn7O68wGOXNFefVPzv/4sf4xOfbnJ2K2Fl1UKKu1x7T8i1J5t85jNX&#10;SKNt3vueTTZ6TXaP7oMvyDNJUdR5+Vu7tOoX6LSbNCvgugZbxlRcTaHnJImhwCPO4cadOV/71l2S&#10;3OXejTv0muuYpEAoi1azS3dlhZ3DPc6e3WI4GnL//n067Q4mz5mMxpw7swaTPUI54Cd+9Bk+9pEN&#10;akECxRzXsjDaQmtBoSE2FtPMZVoEHEWCibJ4+XWfu3dyvvrl26RZjY21p5gMAx47/xi3blzHMYY0&#10;u8W1J1bo9hRnzzTxnAJNTmZiHE/g2C6usLCELPuIRGmQyVv2tW9lpX2n/PNnOc5KzwtAWGVDHgIp&#10;KH0wkBgE0rIxCxxHLiTqbMC1DUbneAZqYUAhp0jHI45zHnvsKX7jc7+NdlfpbVxgMJnT6nY5Hu6B&#10;SXDcnDyd0eh1mStFISvoecpKb43j+9tsdhsEnsdkltNYu8bNO2POnL+MzGBr3fl/TMXRvE14qg1+&#10;CoKfxmk8iNvDQWV7PPuHv/LvfufsWPm89PoO1WoXo33iSUpYqTObzak3GlgyR2tFnMckWUpWFGgN&#10;pAUKydkz57jx6ms0Wg0O793GCxWf/cyH+NTHn2CtC3XHoSpsXMCTFqHvsrCpRkqBdOWyDUiKsq20&#10;7HguFwqs8oAiTjeWf6zQaLTRaG0WjLSF7GMp/s1wPCZJEtI8I01TjNHYjoPBIAyYPC/lHhxZOkPb&#10;pcTCeA6Tmct+f8qLf/AKmxeucPfOLpVKgzxNqVRCqmGA52gcxyEpJNP5DGlJPM/Dljnp/JCXX/wK&#10;n/3Mx1nvWaRZjhvYpGlKGNTIlSIQFkVWmosUuUb5ksNpzFQ4/Nq//W2qXoef/JHP8p5rXboNB9eC&#10;oBJguxLPgU69gu9K/JqD50G94uJbgopjl23MorQqkbaFbUsKoxZGJqW224Ox9yie/bCs5iPDUvD2&#10;XzyN7xvQ+623a1P+UaXWCyBLI4RBLTpdjocDbNemUIYsLTfTX/7adYzT4LlvvsYfvLjNre0Jaxtb&#10;DI9HpElKpV4nSxLy6YxeZ539+zugNY8//RRv3HgDKSVZmhKEIXE0xZaSPM8ZDQZMDw6ZzMu9XbPZ&#10;ZDqZIC1nwTGxqFVrzKdT5oMB0nEI6nXm0ylH+/voBWtWKYW2LAqlKIqC6XRKPJtRLAAsY0qGXzKZ&#10;UGnWmRwfY7mlFv9sNqPIc8bjCY7jMJvN0EkCtoVl20hLMp/NyMZj/FoNv+KW+uJ2AJqldnClWl0w&#10;RYa0Q4NQ21w+26OIp9S9APtEu5VT47HvZvw+PI6/3SH5T2p+/FEe87v93XcC8M1Co1NKucyzy8aw&#10;E7m0Rb5VWCUISVmUchb3QVp4gQdSI6UDjoPCwXErRAq0hM0LzyCtHq/d2CPNBOcuXuV4MEZPJtRb&#10;FWazGdPhENt1GR8dkWQZK6trZFlGvd5gb3uboFKlWq0ibJvpYMD7n30/N2/e5ujWdaq9Xln4j2Na&#10;nQ79gwPGwyGNToc3XrqOGwT0t7eX2pjz/X20bVOtVokODmn2ehwdHRPNZnS7XcYL7f0kjul0u0wP&#10;DphNJzS7XdK81I4OwpDJ/j5+s0EyHJInCTrP8aoVpJTEBwc0VlY4OjoqdacPD0nnc2zHYX93l7Nb&#10;W+zcucvFi4/R390tjbMBnWX4YYjn+xwfHzMaj/B9nyRNl5rqjuMwm8/RRcFsOMT1feq9Hrs7O2R5&#10;TqvVIteaeDxGuCV7XEgYDgb41SobGxsc9g9I05RWtwlAXpQs9lgPieZHoAq6zRCymFY9Y2tT8JFn&#10;z/L45Sou+3Q8C0vOCNwYg0ar0ujSWbDwHedkXAmktLFxsaRddhYIgbBBCIMU5aF/ocaDkAYpKaV5&#10;HgFDy+40SwiEsChFUiSO76GKHMf1F7l3VnbYiQCvts6cBvVGjyuPX+CDH7zKB65dxNJzjBojlKJW&#10;8RfgiY1RGse2QCksxyAtgxKlYJdZFm0dJBJhFn2XIluSIcrnVY8U760F3CIXAiByaSe1+HtrC0u6&#10;5X4IAWYhEOb4CKfGMK0xiGpk9hm+8sIehWwTxRWmM4M6nNPZPI8pLGZHI9xqkzyDUf+YYjIhbDap&#10;NkKOD/bQGJLxmHiecPHS4xweHtPfO2Cl3S3n3+QIPIeV1RUOD/fRKqfIc+ajEVgOeFWmsxmBZ5FH&#10;A2aDbZ56/CrXX/6fePLSFQ4P9mnW6viWZDaaISXYtl2avxuDWrBlT1izGLHIP+IPzWnvlONO16nT&#10;+LOIk3H21jX/pItK5wqJYKgThO0xNTb/0+ee52gv5Wg7pVNZ5RvPf435fMTm1hm2D+8zmoyptVpl&#10;V1CRkWYThqND/j//3f+OT33mgxQ6o9YIqDpVHOHQW1tBWA71Wki1BteefJxK5Qxfe/5V7tzbwbE9&#10;Asdlpdvj7u0bVCsW9+7f5BMfu4yUiprloEzM0dER3dZZpokmKwS/+6WX+Mo3r3Pr+jaf/Ogn+Mrv&#10;fY2LW4/RqHe5efse8zjCqwbs7OzQ6bbQpqDZbHD75o2yO0kXiGzKRz5yjR//yY/S6QBk2FKiCoXQ&#10;FmgLo2E0SRlPY+LM4vlv3OL162P+4T/4b3nuy18FYyEdm3v399Gm9ODotNv4tsPBwcv8L/7WX+H4&#10;6DrnN1ewbIUjHRQaX/hY2NhCPtibLDPsW6RO/hyC4MtzbunKVZKBTgw7T9YRQWlILh0wZeeQlAKj&#10;DUIY0izBDwL68xGB36KQkv0xdNZDvvHalCj2iSNFpVJnsL1NrmK0zqhVXeLhkLDRw/UqxMdT0JrJ&#10;fE6nUWc6OqJWq1HYFrt379Jshxwd3mWlrrhyofW3bGvyT7qieniaIU5B8NM4DV6eF5+5g/yF1+bB&#10;F7ZN5exvfGPA6zdjhNnAFF3Gg5yg0aG3tkZqcqJiRqoK7KDCPC2w7QCFxvIdjGujbPCrEk1K3Yto&#10;eUd84ILNj71/g8stwbmaRU0k+KagaiS2XLTPyOVKsPzWFgKbB8n15JILNcM/jHFxGg/gbsxDyt5G&#10;L/QONbaUxMLGWKUmpJagheQPXn0V68wmv/HVu/w3/+TXWLv6IdJM0W14ZLnCBSxt0AosQiQuMwVz&#10;DbEHu8e7zOYDdg/7uHYFIercv79PrgVeYaMywe29OwjHJwjqtMI65Ckym2HyjOO9Q9K55CMf/Aj1&#10;rk2t5uPIGSqdIE1MzQIpFRYSWZQMwGkAd+Zz+sbnt37va+y/9go//yOf5sfON2iSYydjWo7BZIJQ&#10;WNR0jm8MNQx1oAr4gCOs5aG3bCleJE5hLQ+E4mGwm3e+HgW/vxM6fhrfi1A8kPgR5jsAcLLMMeYh&#10;V3alFFpYIMEqBFIXSJEg0ORSoyxJbAfMrQY7I8VB5pOE8PtvWBzIkF/+B1+mP+0RJxaOEyKFRTad&#10;U8wjGtUmnldnGk9ZObPBNJkRRwlaaYpI0eutMegP0UWO7YV4fgWNhfBDsByyKCFWBq0FvZVVHNtl&#10;Oh4RpzG2a9PdWKPQBZbtUGiFzgsqtVrZlm4MnusSzedgDGrBiPM8D8txCCsVpGVhLAtlBIURWMIm&#10;i1JQmppfwZE2yTxGCgs/qJDnGarQZEmG7/r4YZWV7goiEox2BmQig8AlaDSI4zlhblDJHEXIhSff&#10;i9MOuPRYlYoaY+sCx3KQ0n3ESOitRnCPrAnfjrj853UKfruxKJbZHI1Z/N8sVsOHsr15kG9MuWCW&#10;41yegF2gRSkdYpYsUShQKKMWYJhBUZQg4eK/8vk0QmgQGqVBWrJ8JUYjxcI48WSimLdepSRE+Rjl&#10;Aem7Pcy/E7j0iGHzyTeyBLeRNggbsLBheVnLA6VEAcJyF/q/BbZRhKbAN4qqbSGNRBmNrEI/6jPN&#10;p2R5ATolrPjEszkCCJqa8fQQ3Jxqy2Myi4ljmE/AFiGmEETjhNBziaMZB3u7OBK0X0XliqoXksYp&#10;RZzSbXXIk4xoMIY4J/BC0sNjtJF40kEbSbNSZ7DfxxQ5lu8znU7xfB+lNdPJhE6vS5wm1Op1oqJA&#10;OA6u65KMxxSFQgpBrdViNhlTb7VLzWdgvdNj780bWEGF8f4BZ9bWCWyX8fGAlW4Pz3aY7+2jpYW0&#10;bVbWevRHx1TrFVzfIdM5lmNRa9VJ8gSlc+rtJo7vkAyPufjkVfZ3t6m2GzihR6YMYb1Ob30dY1nE&#10;cUKW5uRZWYHIU4MpSo8NoyRFlhKrRUGeAiMLEAYXg+9aaCcii48hSSnyCZN8n/aFiCe3xvzlv9Bh&#10;3dyiXhyUWtASPDPDMRJb5EiRg0iRMkdQIIxCorGEQlopRs5BzsGKgAwhcoyVYqwCI3U5z4wAYyOM&#10;jTDW8ir3DFa5yAgDMgeZo2SOsHOwU4yMMZYo1xRyAma0uU+TN+hxkzPuXVr2ARUxxCXFVgk+EUIk&#10;CDlD2jHCjsrXJ1KgKI3HFmrlpWJ5gRAZyBhkXCpdC71grOuSpV6+Uiwe3pKbxb8N1uJ7ocFBYYkM&#10;Qw5SYyyBER65NsQpSKkZz3P8sM5Xv/YiRleYp1W0dHGrazScKtNRhI4iXL9Co9agKHKUhCyNsKUg&#10;zzX2Yi6XLHZDPJpg2ZJMp6TRGKTAli7ddhuyHM/2qHpVslhy5cKTHN3aZ6O7weH2IfXGCpa/xu9/&#10;8x5feH6P9338WeqrdRKdYFsJ1cBDWi6ZUuR2TmppCumQSokjbWxl4SCwDBQ2i1xaXkY8rBf+9lx1&#10;cpk/58vPaXz/F7u/UxfCSUEHWWB7FplWHOU5U8fnhVf3aVav8ev/5NcY70+4cuUy1TMhR/Ex9U6L&#10;WqNK//A+K22Lw+Ov85//vV/gA890ePbpx1itwpmKR1dBTSm6lkVLK+qmoGXZhAICAe1qwTNPdXjm&#10;qQZff/43uXP4Ktt7B6yufJgoa2DHNd5z6SxuYeH6Fsa2scM6Y2Xx2p1jvEqF//r//m+Yjj2qzlls&#10;q0urvoKyBggvIcsL6tUmzUqHeBLTaMbUQptsHuM7IXmi6bTXUKOX+Q9/9uNc3fJZa7rM4hztBgyt&#10;gJG2GCl45TbMlc2tbY8vfm2X3/z3b/LvfucVZLjK9t0BleY6RdHGluucP/MEVuFyuH0PVezS6dg8&#10;fnmDlW6Vpx7fpEgSLBQyyam7Lq4p9yaOkKVW9iPnxQfnxIdlFh/xmPoeFleEEEgjHwLuH96I2Qjh&#10;IISLMTZCWKV0lljoSFmCwhhyqZAWOPGclgOO1BzNdlHtLr/5xS8CLlmSYMURnqNZ6VUwKGItqHXP&#10;kM0UJjeEjRA3cEgmx8Qmp7OyhlJQrfaYjCIa9TZCeAhLc/GJLjPJTxQOX+hinQLh79I41QQ/jWVk&#10;WXYhM/KXj45G3Bkb+v0+2zcnnLv0CZJ5OVRs216CDI7jkKd5qSWbphSA2wpxfI84U1iWVbIHp1Pu&#10;HB7x/sd7PPZYj62tCmsdysOf0TjCe1Rj8DT+VDZH4h2kN8TDGycM1qIDq9AFjnTIdbHQAYZf+ZVf&#10;YXvngN/6rd/i6nqVx9Y/iS4K7MDHMuC4LmkKaQragaIAbcP58+dZ6V7i+efvcbh/jFKSD3zgA/T7&#10;A9L+CNu2uXbtGgDHRzPu7t1ibb1Lr10BkXNp6ylu33iNX//1X+fG7Ro//1d/iLBVSiw4wiFNUrAE&#10;Qkls28H2SlBTCIHjQBCUhn2dTqfUJRMlcOkuGK9SLlDQ0ziN7wqXNG/TVYQF+1QIsKwleOlIh5lJ&#10;Cdw6h7OYIAiYjjSjA8mXvvQl8so6xXxOreaRJgWNRoM8z/F8v5QvaLW4f2+PfNCn3erRbDYZ9UcE&#10;jTqdM6s0Gg36+/vYFZ8kjsnzvGQ+FAV5niN9nziKcByHw4MDKtUqXhCQ5zmVSunZMJlMcByvzOuL&#10;uWHbpaZqkqb0VlfJ85LZl+d5qblr2wyHQ3Se0+p2mc4jbNsmDENGu3uApn12cynHYIzBdV1W1tYI&#10;goCiKIjjmCRJ2NnZYb2zSnd1lZGMSeIYIWyk71MVHrYj2Bvs8eUvv8r+wW1+6od/kjOeRygDVK6R&#10;wrwbEvh3VSx7cPgVy7ud3FWcoMOCsvApFtC5MVhYD4BzXQLd5WPppT6wwTzEKHv0gG1b9nJeWJaF&#10;hLKbSC/YseKd3s6Dg933Oh4unJx0+BgMLHSgjbGo1yX1Aq5evYr0Zrzw9R1M4eA6HlDKJoiiWIBb&#10;Dz6rIAzJI8lKu0MQeNy5eQvf92l3Ogz2dgk6HYTtoZQqOya0Jl9obq+urnL/zTeptDusr68vdbuN&#10;MSil6B8e0mg2oVEti3Fa02g0sG2b6d4e+/v7S21oIQQqTUtPi4fyS5IkrKyuMhiUetRaaw4PD3Fq&#10;NVzHwXge+/v79Ho9bNtmMpnQbDaxGg1ms9nyNinlQsdfL7U4R6NRmTNclyRJmM1mrF68yK1bt9jY&#10;2mJ3+z5BvQ6L137CEEeW2teO42FTGqMVRUG9WUMIwWg+xA99/DAgzebk+bw02lx0kajaFDsIUFlB&#10;pVJhOCk1zbvd7pKJ7vs+KI3WMQ8N/+8ZmPBt1xo0grIzznPKsSqRGBYdELZAmhMTR/M9QVWNYWkZ&#10;uezWeAsYV6vVwK6UxqlxlWJQ4FU8bOMu1xs8jzAMiaJoMdZDJoMBRVH+HfMiXeiGCwaDwaJjVNLt&#10;dhG9HkfHfdLBiHv37qHSmPPnt7j92utYXoOjoyPOXrzI3t4e3W6Xw/3bYGueeM9ZBod9jo4M7Yqg&#10;1XWI4ym+A5Yq163CZItCojmxvy73jYsOMINevOfTM8xpfP/Ewwxxs9inGWMoKDsIq6rKhWvXeP+Z&#10;Z5hMJtyf3GQ2n2G7DlrnSz+vXq/Hxz52hXR+Ga1Lnxu3+gBe0qbM7a7rooDcgOdBTdikRYsf+ZE2&#10;u/sJ00LyL/7pF+n1enzj936PmzLmJ3/kKhfPzag2V7FthWM5TLOiXKOcHkdHR1SbK1QaPcbjMavt&#10;LtdvvUaj0cB1W0v/CbPQH3ddl35/SKe9ilKld9XRruaDH7xMrVaeW7Ms42g6YKiqeHab3XtD/s3/&#10;+Dk21tYZDXK+8epNkszh6GhMswn1ep3NzU32dibE8/L59nZ36XY6BIFN/2h3scfQSEHpteEG1Kp1&#10;/mcZCvyAhZSS3JR+ElmaQugQhiGmAj/3cz/HcFDhn//3v7/0/pgnQ4RjY1yXdHZEs9qjWqmzvXMf&#10;8pzaSpcgCNi5dQsvqHD+YhedpghRZzAY8LWv3eYzn7rAyvrowlbQq5xmglMQ/DTe5XGrKCozzKel&#10;K/mDF/u8fG/OqN+gs3qZg70JtWqLessjyo/ZPjjG8zykMfgVtzz8BRZGKfLCIFKNjcbKc4SK6dXm&#10;GGvAj370fTx9qclqHSo2kKYIk+P6/ikA/j06ZC2ry1gIbZf6ZcogHZdBrhkrm13WOT6EL339kG6t&#10;y9e+cI/55Qp//bMwj3KKwAaZohEoy8dyJQ4QmAKdZ9TdgqPJhK2NFV5/8xWeuHKN57/4eZ74wIc5&#10;f/UKxhhu3X+T6XTKxtoFNt5znvFkxHAYI0zA7/7u63Q6Ic3OJRrNCrV6lWEclZVfT1LzGxiTUKgI&#10;24Ljw4RD1+WVV/c4kAXHRxFXHr/KuccC7h69zhPNKwRhiyzK8CoC0Kfj792+CXsYOhTvBEbwaPHo&#10;xNhs4eDu2VAUmswtkEgs00Ag0BmoiYSujVO12Uvg11++Ta5WeOWexXx+wJmz7+donKI1HB8PGR70&#10;AUFtrcHx8ZB6o8pxlrG9fZ96vUG9U2cynrKy0mV37x5exSVsVBgOh6g0JTsxJ5YSW0gCzy8N36II&#10;Ua1SCcNSm1dKBvv75fuwPYwupSOMMag8L03B5nPGC31epRRmYX5sLwArLSXz+ZxCl+CnRoFnIy2L&#10;QmvmcYwGbMcmzTPmu2OIIrAk9bNnuXz5Mi+++CJ3d+6Vjy81eB7SSPQ8Y+doFywNtiKsnSVTkjiF&#10;qZbofE6v2cTo/Lvfyvx5Z3yLt/xTPPTzd5QceaAxfHKDMWZ5f33CGC+bGEpjSARaPPi8jIDsoec0&#10;J79nDFDKPRkUj7gcPNSOKxALdrVASWspo2XLxWNp85Bnx+JZpFjOKfM9/LMsjcIWJtsCiYWPETEG&#10;So1nralIi5Yr6XkjPvh4wdNXW+TjP2B3J+Z436Lb+SB74wOK3GFl7SKD6ZjpQU5QryOFpEgPsZwA&#10;y0tQ2Q79/jFCCLyag+9KjoYTeuvr9Pt9MIZer8dgMGB1dRUWcyzLMgbHx3i+j7QtjIDOSo8kSZiP&#10;xyUqZwyVSoUgCOh3OqU0SBw/KNrZNrZt47puKTe2KGadf+w8h4eHS4mjIs+p1+sc9/tce/ppXnnh&#10;Bfr9/tLUUhuD7ThYC/mWwWiEyjJs1y1zRZaRA4Fl4fs+cZoQRRHVapWDvT02zm2xu7uL5fvEsxk4&#10;KVkx4v7OjDRNqTUCfFsyGByTaVN2x0QRltMsTdTTAUq4+BWXMLCZTlw8y8aoDJPFUKTYviYMHBq1&#10;jPEkohLYVEKDzsfk9KlUDVE+x7aTR+bCW9PEWw2+3mG6li3zD68k5p07G4zQ75iOLGODsZEnRuOL&#10;zghlyiKMZUksJEJaD0CrBQBrGRDCefQNmLc+j37LwH/Lv09YACeve/lz8V0lLy14iweKRpAjBTjk&#10;ZCbBEhmdlseVxzYIh21euTUlHu2Bdqm2AxqNFkUOea6IJgmO16BebTDJhmAcjJYIDK7jUuQaE0/A&#10;9pHSZXdnp/wcHQGOhRBlVpnNYqrdFbIkR1iC7Z0bdLtd0mREd6VNnifcu7lDNJ/yD/+fv8bm6gr/&#10;yd/5CGe7PSwbbDvHy1Mc4eNriX0yPqzy8ZbdM4v1p+zGeQAsnu4rT+N7sZ79kYEgXZDPUwqVoU3G&#10;OJpxuHuD13ePuL19k4rssLu7i3INK6sbpPMjqqHBFxEf/2CPC49dpBkCgaLdsIkmQ1xa5Mm8NFnW&#10;ZeHRFZDqDPIcW7o0fQ/ZyMgKzXvfW6O+tso/+5f/NVOxydn3PEmvdo7/5p9c55OfdLHOnqXaG9Go&#10;Nsh8l87WRewAxjOL1ZWQdD4jnRbEfogjXEZHYxqNJlmWMZzsUq1XGYx2WV1dZTAa0l7pITyFFRia&#10;j3VIGjCcDGnbLWTY5v7tGL/T5s1X4darc178Rsq98IjxaE5/XHY2NWyPimlQ37rKzn7K9u6UzfUN&#10;LKcgTo84PI5Z7ShuvfY8Tz/xn3BmwyVPMrqtJmoWgyjLZ9L6fh94f8Rff4jTUZ6f3LLH0LcQwiWe&#10;zljzXRwHvjW/g231ENl1ultX8d0VoqQgiQxnOme4e/cueabJ3Zy1zVX2d3ZQokA6NrLWJB0nRFmO&#10;32ozjVOyJGc4GvN7z93ghz9xkUnH++k3DPOrHi+fZpBTEPw03qWhta4YY36h3zfcu3ePu3dnZFkV&#10;L2BpvuT7PpPZBFS5YS6ZhHHJDDQWLEyVlGXhejYmL82UAjug293imWfWOdspiZKC8nEFDua0Evq9&#10;B8iFQOUaZMmOzgrFwp+LL3zhC7jVx0jTlO29N7n0ibO8+eabSAnVapVcJbiWXDK5FCyMtGxcAUFg&#10;eOqpLv/iX/wOlWqV7e1tPvUX/yJJUnDrzVulZmonBODNN99Ea82Zsxt0mjVC36FV98jzMV/60pe4&#10;fqPgr/yl/xWO41ANQkAzng5p1oKlw3lntclMwLlz5wisoNQWXunR7UI6dRBSgilBPSkkenFg/G40&#10;HE/j3RUPaxC/NU8JUWraaa3RuVqAwOVBWCmFwMayyo6Zaa6JjWI203zlK19BmTU8zyOKUsbjMek0&#10;L3WIlQIpqdTqJaNRGTzPo1qrMZtMmM/nbG5ukhea+XxemtClKXbgUKvV0EWp153nZYeOLeTS1C6v&#10;VtFaM5lMKPK8ZFxaFvYCDEuSBLkAydSC0Wo1myV7Z8EOt6xS5qLQGs/zcByHOIpodHvM5/MS6KrV&#10;mM1m9Pv9ZRdGrgq01qyeO0cYhigMk8mEmzdvYrKMzsYZWq0Wx8mM4XBImqasrq3RWF3F8y32xofc&#10;vn2b/YNXsayfoBJUqClNkeelN4E+Hau8zfCKBeu7/ObEP7IUM3m0dVqZR+E9ZYoHY1ycSCWIE/H7&#10;5c9OWnPVibqWFMiT5zoB6b9DHn0YNPpez/NHzMMe0piXUuLbkgBo6AbnmwInhP0f/mGO+or/7r/9&#10;zZKhpDVYZSeFUgosiyAIGAwGCNdlOBwynuYgBHmaQhTROHNmgZ3K5RxjsTfKkoTRaERnY4PxcMRw&#10;OEQsdP9RxVKXP4oioFyLtdbcv3+//BsqRaVSKeVPkoR2u10C2It1ejQacXx0hLQs7ty5Q7vdJo5j&#10;4tmMtbV19hf644eHh0jXXZqVb25uUijF4e3b1NfXFy+/pPv7vk+e55gFGO77Pkop4iQuwessgwUj&#10;0Pf9Mu8IgbMo2iVJgkoS5loTKY2KY4JqjVq1zrFSxAuDz3q9jpKQpjFRFKGVjeMHhJWQ6dQwtyZo&#10;naK1ZjAYoLKMZrPL2ppLq2oQc0Gcl/cNauYd1n3zPZrCb58LJ5/7iXzBCav/pHuh9J94dL3ibWvV&#10;23/+J7m/OdGEPenwOPkIhRBYloXnelQqFQrLptVqEYk2jpMg7ZBsrMiyDCEcqtUKB3tDSMEKrXKs&#10;+/7ysymKojw3LDqubNelWq2SjeKyKKtzKtUqQeiQWHOSJEFrTTadoqstiCKm0ynpbAxSAYprz1xh&#10;NEyZzQbcnE159dWnSDYEj204hM6cSlhHGgkLewFdJs8Fu1WU+8e3aPSe7h9P4/tpb3vSHePZHq2g&#10;whmqnD17hKMqPPXe95If5Fy9ehWn7rGze4swDNFFzK3r1/nsZ/9zzm6V53pVlKCS45SeA9VKtcQX&#10;TmrfSCxpIWW5PloCPM8ji2M++MGnyIG/8Tf+BrdvdLj+SsLLL7/MxY1N7ty5Qxxfo2nbzOIZjt/i&#10;9u3bDI88kqQssB7uDbh04SnyPOfy5cvcuXOnXBsKwyxKuXjxIrPt2yil6PR6padUGLK/v8+H33cF&#10;y4KtrRY7OxOOd2f84i/+IoW7BUkdz24T2nXOPX0Goy3cao1ZkpPn+bI7cjabUa/XSZKE/TharLdH&#10;TCb7dHo9VlZCWi2YHB9RW2lje95yb/5uj6zIsG0brTWFygjDkJrnkgKf+tQ15ga++JWn6I80927f&#10;RnoVHKtKHMdUq1VGsym+7+P6NpV6HaU1RVFgWRaVbrc0LW82yfIJWQJercaNGzfotmMu9p76e7W6&#10;96unGeEUBD+Nd3FMLeunbw4Md+5HvHFbEGePY0mX4/2U1Y0N+kc3yZWgteqR5zlpFjOeziEX1Npt&#10;bK887MhM4BQCixQnHeOJPltnJRdXBeu1GTUT4+UOFTcgtBwswgUD0JxuHP9MQr7dXEyAUqXiqzQF&#10;nhBMsRgpyZ4Fr+17FMkM4zzBtacvkB5JpqMDbt4CtzZj80yNTMfY0iUHCgWOzHFFgSVywrbF3hg+&#10;++Mfo7fV541X+zz/9d/k/MZlNjfrTMYR24d98sxw/vx5et11xuMp2zuHZHnE2koDlUnObJzj7u5L&#10;7B+D71voKjiORPghOQZsSS4Uk8kuA73BC9+8w/O3YmreFtPZkFzCucsbFHrKfJITBnXS9ORQZR4B&#10;dk7jXYYffruDwltN2c3DOUoszGQ1RZFSqVSIF4w6S7pgwLZgENvMfbgzlNyew4s7HoW28ax1tGWY&#10;zcY0ul2SJCGOctq9DXzPYXdnh0uXL3Pr1i10nnPu4kXuvvEG86jBmbMr3HjlFdbOnVtKDriuS5pn&#10;SNuiyMqNebPeYDweI4XAc12yOKGIY4Tr4kiLbrt8XgGoPAetyRdGcEopGo3G0hjOGEOuSsBCKUWe&#10;5yhTFs4832E8SsAYnEoVax5h+zaVWpXhcIjl2Cij2Ts8KA9FWYbleXS7XWzP5aC/x8HgEDKJ12xS&#10;dRxMXHBj5yY6GkCnzsUnzlOrGKYZHBsHlcU0PV16RSxA2B+0bnRzAhQvwGzxEMb1TnlqaXRlQElQ&#10;GJQombQKKIACTbGoGuiFwZuS87c978lXKSTyhDkuQeAsVStPmOCuEOiiwEESLGhNSmscUxolvZXF&#10;rk+kE5CIhfbw9652IE7KAmCs5TgSC/1kzxZIDXU0QSUlQTPWig9fmdD8oS1e+LLF4fE+lutTqTQZ&#10;DVOgQ6vZZD6fQGForzeYT/YQKqPeC2i12ty/uU+RaVzpsbLWYjAYUA1DfN8v56xtM51OWV9fx3Ec&#10;bNum0yvlPKIooigKoihibW2N8WyMMgbbdYiSsmXYcV3Gsyme55HkGZkqSOMYadt0Oh28MFgePGej&#10;Y+I4ol6vE0dzRuMhwrVJ0hhSkLak0+swmUw4Ghzhui5Oq8F0NqHT6ZAbjRWUDPVkPqNaLQ+oWVHm&#10;JdfzKIqCJE1YO7PBnVu3uHjpEvfv36darZLGU7KsIAwrWLU6s+mEIk3AdsgLRZKUXgIoRRQlpGkC&#10;loUTukhsLCUp5grbCTB5AVaOXwVPwmx0hO0ktKqKSphgk+A7EagBoTPF+m5oeOIdseWSMW0sMO5y&#10;ZL/t54/c/lZG+WIe6WIxOxfTbLHwSGktuztOCrF6UZAqDbkF2Bpjij80jzz8PsTJjd9ur/M2Rvij&#10;t5tHbBY0woiHcm+xmEAZFhbGiojUkHpwhn52BMkAlyahHdFer3AviinUnCTJyfI50pboQCItjTaK&#10;sBKgdIplC/IsWZiLWmBLtC6wLEHg+XQ6HdJ4xnQ65Wj/GDcIAEk2jaivrCHQbF27yPh4QK+9znA4&#10;xLYdbr6xSzKPabbPkGU5//jfHPL+D1X4X/7NVeKitBBtA15RZiuZA74hQ5FLGy3AeSsAfiqLchrf&#10;T0CQX0p61RyPSMV4VsrH3nOFo7WQX/2nv46br7Nab/HCa99kMh7z9JUz9Af7vP8D53jvk9A/2qG9&#10;ssp4csygn3K2t0o8H2IHDaSxEUW5z7BcCCyBZYMSaSlFZXKCimRezBjOZ/zlv3SNm9s1fs15A7f6&#10;Xl576SXupjnXXs15IoDHLrTJEtgd5cwmFcL6Jq16j4M7N/Fti4Odbbqdc6jCQhsHZQriaExhMpwg&#10;YDCZ4AcOUTrDdjTNlsezH7/CcJ7SbHqkOmNja4Ot889g168SOFvIxEHFgmjusbN9iFersLLxGNUi&#10;5f7eAeZwjrQrbJ1b441Xv8m4f5dPfuIZbl6/wfkzPr/wV38alU9RscdKo04+n1MJK2Wq1AJjvbvH&#10;n2+7CAQRFbBA5AnrtoM2OfHODdpbT/BzP7rC794Y0x9tE/o10rnN3s0htVoNqRyUzhnPB0TzCeCQ&#10;Zgpp6tS6qxwfHjCjQJsI7XpU7Au8eWvA0bDPhQ2PyQrP+Y9TvQjLjbBWtyvSujA/zQ4/6IjYaZwG&#10;IKWcv/HGG7z88sscHx8/YJwsWBc6y5aM8BMdMIRALqqZD5tsnDCNLKvM7D/7s3+Jz372s5ztVWk0&#10;GlQqFSQSZdRSx/Lh+54c5E/jTxBM+UM+z4f/ZlJKiqIgy2A6hdlsxr179wjDkGvXrhFFEUopXn99&#10;u2SnLYAEZRSGkhFgW/aijbd8vF6v/J0nn3ySl156ic3NTWazGXfu3MFxHN773vdy+fJloiji3r17&#10;zGYzKpUKzWYTb3GAns1m3L17l+kUbFti25Cm2ULDrmSuZllWamd6pTborVu3aLVaPPHEEygFBaVW&#10;cslitb+tgcwpEH4ab2uB/w5zyFvkQbkA9UoGHKRZ+fPxGF599T7f+MZ1pJTEccxsNmM6meAFAZ5X&#10;HkKy2Ywsy0rX+iQhSRLCMKTRbtMpbeuJoqhkf+b5Usc3yzJmsxlSytKHIY6XWsDtdrv0bTCGoihw&#10;wpDVhc73bDYjz/OSUb5ggkspSdMUvcjrx7u7HB0ccHx0xHQ6LbXHFznA933CSqVkwkqJsG1msxlQ&#10;dgolSUIQBKQLreNms8na2hqd1VUADq5fL6VaLIt6vY6sVErZh8EAKSUrKyt0zp4FY7h16xavv/46&#10;9+4VxDFLJqkqih/cMYj5tmPPvKM8yjsD44VSFFot9TEfXmffer0VUC/vX6C0Qhtdfl2s2UorCl3+&#10;7ISdqik1QO2F34JW5vtnrpfOnmilUIvPiQVWOJlMSokjyvfe6/UIA/jUpz7FuXPn8H1/+bkKIZYA&#10;M0KU+vknEkJak+c5Os+Xc+3kcz7R1V5GlpHnealRurfH0fY2k8mENElYW1ujsdDldl2XeDRiOpmw&#10;vrHByuoqQRDQarXK51vs2ygKdJIs9cBXVlbIsoxKo0E8HFKv17Fsm2QyYW1tjXg2Y319nWIyKXOH&#10;4zDZ21sWyE7+5rPZDJUk5dhadKHkizwmpSRb5LGgUmH/7l3Obm1x61vfwlp0Dz68/7MW5rsyCPCr&#10;VarVKvV6Hcd1qbVabG5uUm00yi7DIFjqiEdRxO7ublmEtCySJCkfR8pS37ZaZT6fE5u4fM9+hTAM&#10;/3ys9Vo/EPB/+FqEUmoxruSSAa61xmj1befxO83pP6v18uHnfXguuIuOAr1g6p3sJeM4Xp4XXNfF&#10;cl0sy2I8Hi918KfDIbV6vexqynPa7TY6y5hOp0QHB9y/e5fDe/coioKwVlt2Hliuy2R3F2MM9156&#10;Ca01BwcH9Ho9/BMpxsWeEODGjRv83u/9Hq+9BoPBYKm/b4x5pMYhZbnWn9jBnXa0nsb32752aWxo&#10;20jHISmScj7F0VKCK89zzp49u9zLPfX00wghaLVaPPvsszhOOWddadNsNssuKKBaqZbeNItN8Mm6&#10;V6hi+TpOGOhCCDzbo9lostZb49y5LufOnePSpUuE9TpCCO7cucO3vvUt5nF5Lr1x4wa3b9+mWi1x&#10;hV6v1AevVCrs7+8zm83KXBCGuGFIv99frpeWZS2LyVtbW6ytrbGx4SEECzkx+Kmf+ik+/OEP861v&#10;fYu9vT12dnZQquz4nEwmRFHEzs4OzWZzuYceDAZ0Oh3WNzfp9/uMx2M+9alP8bGPfYxGo0atWuY1&#10;x3HAGLJFF9e7PQSCJE3wfbnw6ZK4tkuapmxublJx4cqVczzxxBMU8/kjOfns2TOlT8jREd1ul42t&#10;LVAKs9gjjcdj0jQli+PlWDvBAA4PD3n99Zv0+8fsH5hfPnk9sb65cgqAvzvilAl+GrxQ8At3JuKf&#10;vXw75+AoYDZvgqoQVqtUXUMcp7ihxLEF89kEpQsqzTWa7R6zWUScKoyxQFmQJHhuiJj28cQ+MrvJ&#10;s+chkBFVYyPyKTU3wNHOQgfRKhckox6wXR76egpK/imBegstVq3LA5Z0LHKtyYUiKzKOVcj2ELYT&#10;+MLv3uDixhNURYff+fzXeOLiJQ4OEl65OaF69gwTDUb7CAG5KI1FKnKOUyhCx0JpxXHucW6ziqnU&#10;ENYxd24/x9b6Rc5unmd/94DJ/SPiSJPmOe12j0Lp5QbmaDwpjcTW6uhbAf0ZqKOcTEiqVYfCKDxC&#10;Jiom05rADzApHPVn3H/zHu973/v4yLOXkRYcTPfoBTWqnoc2GZ50Sz3d0+H1Lp8cy93Y8p8Ps91Y&#10;sHDF4ntjzLL4Y1kWxrLI8hxHliy9QTGhcHzmrs9dC0YR/Prvxtzem5LNtyjSGOE72LUKbhBwuNdH&#10;WBa1Tpcsy5BhBatSZ2dnB9u2qVZDDg/3wTJE0QRpG9rnNphMJhhKBjdCLI01o9mcOI6Zj8a0u90l&#10;MHQCQtjSIk8zktGIoNUCrRFBwNraGrZtLwuhrusigwDXdQnDENt1mc/nzCeTsiV8AV5FgwnC96mG&#10;FaLxFMuxsRybweCYlbU1kqI0URoMhyUIkqZYvk91Y4PZZALkhI0q9kI2wswzTL3AsgWe4+J6NVrt&#10;kEF/SH9sc8+BlbBkIIe2g/kBM7b9doq8b10TT9bKbCFLojEoodHCoBbGlzmaQhVoS1DIBTC2kCnR&#10;GIw0FFI9OBSXKuOc2NsZBIXSC863hZCqhHweAroK4yCMwcPgIHEwWCwAcQqct6zf+iHg6ETT/Hu5&#10;xr/tuU15SDVC4CgH34IwMlTcnFAKOn6FyJbsTzM+/nSXsOJw4+ZzDA4K1jY/yHSmGU8PyLOUeneN&#10;yeA6ueNQrTYY9Y9JDguwmoSVM0wmEyYHB6ysrHB4/z6VdhvP85iPRrRXVsmSFNf3qK+ULdyz2YxK&#10;tUqe54wOD0FKVs+dLZ3GlEJpzWA4pJhO6Zw9i+t5GGBlZYUoisoD/MKU9gTYmB8dsvHYY6WvwGDA&#10;6qVLZTux65afjeOUBW8h6J0/j+M47C7kUpQxKF2OiUwVYFtIx8azLYwGIyROEBKnGbaUhPUGu/e3&#10;8VptsjghA3yvhqFgPp6ilUOzuUKlokiimHgeEc1H5PMM26qQpYLZMCn3mkEd13IQSqEzhbA0lTCk&#10;EJokHjHMhmg9IQxdqlVDu+XgihmOnVDoERaTslX/xOT42y4Mb5mQD9VMECBO9JiWzGn1yL/Nt2GS&#10;m4X2t2WAhwx+zfL7rGxQALRRSCGWEkcnckdCvLOW+aMv23zHt/U2Z1DxzvpSDzTN5Vtuf/RxxeL9&#10;C2kWn09Clg4wckI1NDhpymy0gyWrFEkVJygLKtVqjelYPQD60xS5AMHQgnq9SRRFpInCthwwAilt&#10;wl6PCxcucOfOTeaTCXmuqFYadFtrpaxYVTObz6HuU615dLp1Drb3iIcRnfWzOJ02sxhSx8Pxcm4f&#10;Zvy7b+7TdY/5j39uBU2ORFHNC6RnowsX25bkJ58/6hHJtBMLh9Nzy2l8T8HF73L8JVpTCIMRLs1w&#10;hYrj4HdyxtKhVxnhVe7zld9/navv/yhOmPPNF7/Bf/SLf4XuasQshnMbbaaTPtVawLm1NfI8RUiP&#10;ZK6pV3wQ4NpOKceWFwgHbCHIAcdymEwmuFrSqVfYnyVsNWw+9GzK4ErE/++3v0FYXWf7IObVO7u8&#10;733QqMBg2CBwexze/l0mKxfora6wfb/PpUuXuHn7Nq7XIFeSTq+L3whLuZJKi2oYUK2GqHRGlMzp&#10;rWRstV0qBUTTAU1bIFKbX/jZj9FPQn77c79Coz7m7vV9mhurRDrn8M4udmuTIlEcZ/s8eekC29cP&#10;ONy7weNXzrKf3OK1F57nA89e5m//hx9meHzESh0sFMeDQ9ZWeqA1hSlwfwAOoG9rkPrDxqV59Pui&#10;0Di2x8yAdCEwLlY+p5UNkL5PFs240l6htuLwK+sJ49k2Ommjsw7Xb9+m0W4wSQruvfoyBD7VlTWE&#10;qbBzb6f0PXNtbNthZaPJzu49ksRwdusaxcE+X3tJ4jYN6+fF//obObc/4PB/C+Rjh6fZ490R1i/9&#10;0i+dfgrv4ridRpXDqfo/OHX76n/19/8xleoZBhNBq3uJ6XSKbUuSJMJxUyaDI973wfezd+8ubqXB&#10;9HiMLhSOF5S6eLq8VtpdktkRFzebrLQtfuIzT9KoeoRSY0uFJ2yEFmWLtRKAQFhiWaV7p+s0/vib&#10;oZPP8eHPU6myOo9VVl/3DncYDoe47S5f/NIr3NhP+MYXvs7VJ9+HihSrjQ6He/vU6zbzaI+D4+t8&#10;4hNPMTro02hUUEAUJTQCiVEKKQW+43OcOhinQiHhq195gzzJubD1GHvbB5zbuside9t4bsjGxhls&#10;2yGKs6XEQxiG2JamUbdJkmPu3Xud69df4C/+xLOMxxNaYZXBaJ9aWAMJL774IvXVLf7+//Wf0t+f&#10;sXb2LO+52uXSVoN2UOAKiVFgWR5aWaVGvXh003g65t6tE4UlOPcW9HHxY/EIGHkyr6I0IfAD+scH&#10;pQavUczyjJSQf/Wrz/H69Zjf+K2vMZplJPOUsNMhTQqkcLFtG1MoXNdFm1IXOM8y3ve+92CA0XBY&#10;6uu7LgpDNplQ73QYDoesrKygtabVWSNJEqbDIUGlgioK8jimecIC1xrbtgn80iRTFaqUSVhofyul&#10;IU2ZJQlZlpXXdMpsPEa65Wv0PI/ZvNRZrdbrJdPcaIIgwAp8siQpGa7TGUoIVldXyfIcgE63WwL2&#10;WtFstdBAEUVYrksQhmTRFByH+az8fVtaVAKfLJsCBX6rzuHNN6i1fdp1i8urVbY6FrKIcIW1lOfg&#10;HdaL76u5LN6xJvOoPsnD72sBZudalVIJCz16bTRqoVubn3RbCTAnxqcLo9OTqzDZA4BdnIA4S12Q&#10;JaAjl8Z8LNngWmsc6TCbTCnynIoX4AhJXuQYo3As+21GfeZkHi2ez+J7m3cfaJeXqJaQBikExpZY&#10;0qEoQAibQieElQp5CU8iPYcolTi1gP6xJC9cJhPNfKw5c/4cUZahtSao22RHhzR6XabHA6T0qFUb&#10;xHFGPJ9TbVYZHh1RbbWo1+v0+30uXr7M7s4uaZJQ5DlxkhDP57QW2t6De/donjlDrjVRHGGUIqzV&#10;ljkpLwrifh9l21y+fJmb168TxzGNRoPRaFSaXM7ndFdXEY69ZExZYchkd5egXl+ydbfOn+d4dxcd&#10;RbRWVti9fx/pOARhSFEUGEsS1Gpl18BkgrKsku2bF5zd3Fw+3+z4CMf3yWYzzj/2WMm0nUyww1qp&#10;fS3KcXnCtLOkBK3Jshw3CPDckq07jyJwXbzQZzabEXgeyXTK+sYqeRExnW9T67jMRgPOrIdYTs7m&#10;Flw9C665x1oYE493qIZO+Xde5vO3jsHvht0rEUv5kLdMVGH+EHR6IXtyUmF9MAQf0vEuvVlgoUfN&#10;g58Lufi9h+7z8CXFOyueiLd9I789SvGdEhUsGeriITReLDTHhZSAxSjWeJWLRLTIxToi2OLLz9/j&#10;/IWnOBoZbLtF4LXL/VxzBdvyGO/02bx8tSzcDI5pdLsoXXYEYgTTowFo6KyukqUx+/v75HmGOfEu&#10;EBZxVGqCN5p1jCoodMpsMi1Z5LlGGYnvByBsJsMBXj2gUDF6cohVK/jSb/9b/vpf+jQhGaExyIX5&#10;a5ZqbMcmXtQ6pHwLYceA/CPog5/uNk/jTxMEf5vnxVv9Q6QGKbGlj7YscgHSspACfv1zX2UeGx5/&#10;8lmmcV6uE/MJn/7kR3n/+85zccvCdwy+W8pKOlhISyKMwPcDTA66KM0fhV2mFumUMmsajS1tHNdB&#10;Shvp+OD55FIQ1Du4vouQZ7h+4z7Hx8fs3PgG7//Ij9I/MBzsHvDiC2/iBw327m6DAtsuOzs2t7ZQ&#10;SjGbZ+V5NijN4qezY2r1Ktvb9+m2mwShzS/+4k+x0bVYaQsqYYAQEsd3cSouyhI8+/4f4fy5S1SD&#10;Bq+8/AqWdKm1Ouzs93ErVWq1GvFkgistoniM70niaMj/6x/9Az75iQ9yYatCpx0iF8XBerWK1gqT&#10;F3hB+Eiy/0E5d4o/rCjzUOHZaI20SjJRSuknIVWBNAXSNqA1x1mOrDY5TGFj6/0Iq8WNl7bp9K6W&#10;3QU6Jax5NNcapEohhM18mkJuYfk+0irX0Fk0xvNdcm0Y9g+RQrB39zY3bn6J/+AvfgjPYnvL49cA&#10;jgavPxUG3VMw/BQEP40f5NixnU8+fyP/5Z2hw+c+9wbG2yBOAlJtg4SVtRaqGPJXfuZptvcmxGlO&#10;koJjV8gSOHfhEkmUYTseK701fFmgprcpxm/wt37mI/zExy5wedWjak2pGkGAjW0klnFB2+Uu3nqQ&#10;NU/Bxz+D0z5LBVSQgkIpEmlQ0iKoNDgschKnyhe/vMP1V2bs789wo4KWHzKfjghqPk4jwK7WmcQR&#10;H/vkNUxqoaVBaUFYFfjESK2w5QKUcl2OphG265DOZxzs73L9zVusrl5gOo/o9dpUawFHxwcURYbt&#10;WiRJDFKT5jHzeES9XmF7/xAjNKlSfOozH0IGPuMkplJvczid4PlNbt4TfOVrU373977G+tku/9nf&#10;/UU+9EyDlge6mOMYG9/20EohcbHkA9DzFAR/d4c5Ybi+deN2wuo6kS2wLYQUaAGFBGPbpbms0Vi2&#10;w45W7OQu91yX//7fvsr2QZtCreFYK3RaZ3jy/Vc4ODhCmxRbFJjCLg8M2uC5PnEUURSafv8AVRRk&#10;Scy1p59Ga0V7ZYX+0RG2bVOrVen3+8yjnEajQbvbJQgCsjSl0Jp4MkFYFkWeI6QknkeoNMX1vCWT&#10;uF6vI22HsF6n0+lQrVZLA0zHwTmRHFGKNE2RC/NZx3NBCJIkodVqMRwPQMBKbwVloJjP0UIQLxin&#10;xaJ10QhTtqe6Lrbnsbl5hjzPKBwLISVae3iWQ01adNpVBpM+w+kYUfXJihzLqyGVS6vicm4rpBFY&#10;eNIpzeHk2w9833fz+CFGp3jkZvEI+mVkiXBpITBiIWQobXIBUZGTihwtDQkpRmpSmaBlgZAFWqQU&#10;IkHYpXaykRlCuLiOt0TUTqQ5iiJHSkGSRAhhsC1JoVKEULhSMk9KfU0jLSwpEDY4tk2BIs6SkuJt&#10;leB7abJpoUypRS5k+W+DwPpDDul/2qGXYKYpc4AoWbraSLSW5RYlB18GhNJCaAvbSDwJtlcgPYNS&#10;Yy5sttnZvc4k6mN7FrN0SKNRI0oywtYGg0GElA208On21kvZISGoNyrEacrq6io79+6B1owmEyph&#10;WMoZZSlnz56l1W6zt72NAda2tuh0uxwfH3P58mOlQdjhIdVWC9/z0MbQWV9HQAlUU3aDFAsjrzAM&#10;idMUgLNny66SLE2p1WrYvr+UWel2uwyHQ8J6nd7mJts7O2AMZ8+dQ2td5gXHLg1vlUJJSaPepFar&#10;M5/PGRwfo4uCRr2O7Xl4nk98dIQdBKRJQlBvsL62ju+5aFMa7lYqPlIKbFuSFhk6SQnrNWxbMp6M&#10;EFLTaFTJ85jAd0Eq8iLD9QSur6Ge4VcMOoqo1QsKNeXSEwGX1nLa4TFte4rQQ3xHlZrW2CWQKx8U&#10;O8s5px+Zjye3C2EtgF9ZlnREAUKVBrLSLHSrzSMT2SAXRToHJSSFstHaRggXU9gY42KEizYO2rjl&#10;RQDCJ9cOGheNixEemsVlyksZgcFBY6MpH0sbB7QFOOVzGBthLDD24jXJUlsbWTK/hXlwfVfgv1m8&#10;9weJawm+yxMfA9CFQjhVMtljmHjsjV1sd4t//+VbRLFGOm0q1Q6j0QTL1oxHIxzX5spT17h77xZ+&#10;YNFoh0xnA2azI8Kqg+dbpHnE2YubRPEU1y7Nm4siL6UV/BDPDdHKUExnBPUK1TBgNh9Rq1RpNtpk&#10;cUYcFTTrawxGExq9FcKGJBcZtbVNhiPNfOQwm9vUOj3aqx4TPcH2HHBtxtM5jYqHLkBYZlHMKOWM&#10;XLssrqRp+l0Z353uNk/jTxr8/nbr6cPA+HL9kwKNIFHgSoksDK4S2BJ+50tfxXguh6MRk1lOtRbS&#10;rIV86pMfZja7yeNXOoSWRBiF0gpHOmX20BqtJKI8YHFivSGkWORNCwsbXRjszMUuHGwjqNoCUQxx&#10;5QTfUUSzXT71wx/i3/2rf0tQXaVbe4zZ0Ob1b91jdDxleDzk8oVLrK6f4Xg0YDydc3+vz/b9fRqd&#10;FbJCMY8GnDm7gu96ROMxVc/jysV1lNrjZ37qWbbqBTWRULESQkthmKNNhHAlZ9ZsVjqGD33oHNee&#10;6DKf3iO3hrRXPcKm5uj4TT76eBtHbrPSTflP/+5f5X1PNvnYhy/wxKUKngWOyLHJkZjSI2Vx9hbC&#10;LAqZ1g/UmVN8JwD8Lb9x0t2Ul4MDicCRGULnCK1BWBRZRi1oInTKcf+AC2c3eP4Pvobf6WF5UK8F&#10;9A8OqHcajCZTVta2sJ0QL6gufCVcpK0RtsAPQoywQYQIK6RWW2dWDHn/h66RGt4/dzhbuMlvnwnW&#10;dk4zyQ9+nMqhvMtj/6D45Tt37vDa3VLT1XVdnnjPUxTKYW9vyOHhIfnRHlF0lTiOKQx0Oh0Oj6eQ&#10;Kvb392k1uwymY3bv3qUWCAKg0WjwoQ+t0AsASh0tC6tsstbmpIfwNP6MQxtdVuDNgiVEqZ1d63WZ&#10;pHNyU7ai9o8Nn/vc5wgq14jnc2bWjPHBiJVWl83NTV549eucv/he/s2v/gu+/OWP8MSa5MzZswBk&#10;OmMWzWhWamitieMYE1bp9UKmCt7znvfgux1++/NfpxJUiKOce/fucfHiZdbX17lx/Q7SzgiCKtK2&#10;FjqhpfGq53nM51Pm0ZBbt4ZcuNRiPptRr7gEQUCUaSaTCU8/fQ3P87h79y7PPfcKVWudyqU6Xc+D&#10;QpHkCTYujgVKgbBOx8ZpPNisvbUocgIKIh9YXmmtUUajMMyiuPRGoCAIAgI7YHJ0zO7I5dVXX6Xu&#10;+eRxjTwr9QTDgxrpQg8wKRSeVep6W1ZpXOs4DoPBgGww4Mr738+dO7d47itfgTzFq9Xo9rrs7u4y&#10;nU45f/48d+4fY1kWcRwzuHkTq91hbW2N48M+juNgdMnY1rZDvNDcq1arAIxGIwpVyqnEcYwQgmQ+&#10;B6Www5AwDEnTFFUUeJa11Hd9RFdaKYJKpdxU2DbOQg/cdV2SBbucBQg3Go1QWQZS0ncs5vM5YaNS&#10;yqpMMgplUElCu1Mpu1SMKYGFWo08j+n3+9y/nyNEZ8F4VTjiAfj9sEzI9/9h4oHOwCPvZ8kSfbCI&#10;5lqBXOgHU+pPn2gfWrIsXiijlqZ6WuvlZ2XbNmmWlt0GC51OtTBBPTFCdRxnKVtWrupl9wJAnufY&#10;QmDbDpnOkNpgLbwlcgNY9gPt3MX9tdYlmA9vK158L4vE4qFi8cnnb1ug7XKREJIFq6us37uuTSjh&#10;4sWL2NLmmy8fkmvFwXBEd+0MR7uHCM+l2QiwLYvR3jFbFx7jaP8Ae0HxTdOUdrvN/fv38cKw1E+N&#10;Y6xKtfzco4h7d+/SW1nBDYJSqsSyuHnzJlJKrl+/Trvdxtvc5OjwkEqtRrVaLVnSQcDx8TGO42BZ&#10;FvPZDNfzSnBO66WGf5Zly8JWvVplPp2SLfaEJ11ZrVaLezduEDQaBEHAbOFhYFvecp6f+MNEi/wW&#10;hCEqz5d69I1Gg0mrRVEUeJ5HNBhw7JSgu9I53V4Pyyo1lxv1Oru7u1hVi2azSZakFPM5jZUuZ86c&#10;4Y3rry+KlmqpAZ1kU/JajpXny7GWpmm5B114lCgUvudRFJOyE8e8c0H0T664+vaQUmJMOf8sKZe/&#10;t+xI4EFHxok8yLdfr+Rb8oVYgrKPAGOLAtcjc+1PYM69de6efO5m0eqhlEJbeukrNMtnyxwwn8/x&#10;/TJv1etNmvUmw0HE3t4e3W6X3fv3Carh4r7iwVhd5C3bthkfT8izjLAS4DgO4+MRqSzodlbIfJ8o&#10;mjKKZgir7FC6fv069aDOhQsXmIwypJSMRiOqjiRJE+rNJsPDY1jk0FdeeYUPPPYMR/v7+B1Dt7GC&#10;53mMxwVhaC/21KVHwom2OZRayX9YXisloU5h8NP4HuxzH0p8FhZgyIryNseBwIYf/uEf5s3tOZ//&#10;4os4Th2tNfs7O3gePPv+KxQF4D2Y9waDpGR5W1ZpNC3kO+QLHnSTWSVmTlGUchi+7RMDFaey8JJq&#10;Q5rSarW4fv06a6vnaDQa9Pt9Op0OcRzjezGtVoubN+5iOSFbFy5QKEGn0+F4GJOmKXE0QylFq1nD&#10;8zyCIODMGUp5VksBi/2NKPOzLWwEUKtVqIfQaVylUVtnmAtmmc3BZE6/3+dHn36Co8MdlE746EfX&#10;2N/uoLXBtQRZprCddwKCT4Nv41exXKMWP280Ghyrci/6zDNneP4FzV/4C3+BL3ypT5YIjiaHPPX0&#10;07x65yXcwGM6nTIdxFw4/yS3b91GSBtDTprNF3tZj8KkpGmC6/gYY/jc536Pa1caXPiR9/xtjf4v&#10;eMgk8zR+cOOUCf4ujDci/dR2IT7zpV1eeuGeOvuvPv8qt+9m+I3LDCYpR8MRx7v3wdW4dop0BbNx&#10;ztHBEVJWGPUnCCukUm/gOg7H2/fxHINvIojusFEbs9WZ8bOffR8bNaiLnFAIPCOR2kVot2RYGYER&#10;GinFKRP8Tw/2PjlKlWxJYS2YbqVKZFYUVKoVDqIpKqgxtxy+8NwbDGdNvv7cferiDJdWtihGQ55+&#10;8hLD+AgZgKz4fP1bLzOfav6jv/2X2diqo1ROHM2ougV1XyKFIDcS16ujkezs9bGFTatd583X7/Kr&#10;//hf0t36INdv3OXDz36I+Tzi5VdewXE81tbPkucKx/bwXI8sy3C8gCyBvPCYTg299UvEmUtjpUku&#10;JUdTwZefO+D16ymvvzbg8//Dv+bTP/o0/9u/+5M8tunQsG0cfHwZYlseeZaCyLEdU2raw6n8zrv2&#10;RHDChDvRY33AJC47ReUjGzeNQEmBkhIlBdLzsf2AyK5we1jwu9fn/IvP3+L3vzlib9uj0dpgcDwr&#10;mePzKceTKWG1gVtkUBR4fo0sSzEoHMde6G0rCqOZxzGu61Cr1TDSIp3NafV6zGZzpLSwbYfpJMa2&#10;bFzHZT6eYKTEdhxmwyHZdIqWkjSOy2wgIIljprMZSZrQaDbxwwqe72M7JYvHSIkTBFRrNYIwLI0z&#10;FwZ05SFBLM39gjAkTmJazRaj4yFpFNPr9cjzfPn7eZZh2TZ+4JWAmufQajXRecFsPMHxfdIkRRc2&#10;0rbIZ8fUmjViNQfHobAFYVgjjTQeLVodix/+oRVCW+IIySKrlWzwBZD5fSeDIr79IWGZlxaXRqAp&#10;1cQKYZgJTY4mE5rUJGjLoC1FToqwFKmJEaKgEDHKpGgShMwRIifNpnj2HMuak6T7YOZ4dkahJggz&#10;Q5gUTITngCVyUAWWUEhyLEtjCYiSCZZj4VsO83RGpnMczyFWBUpQzhMhMNIu+1KFLEFxKbDNUszm&#10;e8bgNwsZByMWkjKIpV6zMQpLSgQF0irNPtEaiS4ZS8UMW1jEsyG9WoXdnRt0uwGvfOv36a62GU8n&#10;2F6IKiQYj2w2Z/XcOvv3b+PWJVlWgtLVepXx9Tep9LrU6zVc30MbxdHR4ULX31CpVpBSEEVzbNsC&#10;o0vpCassWlSrVfwgYDQaEfX72EGAMYZkYYaZZRkGCMOQKIoo4hhsm+Fw8IAdPp8jpcQPAuLpFC8I&#10;yPOccb9PqhTewkzy8PAQvaD4WY5kPp8hpUUQBOR5QTSZ4Hoe7VYLx7IZ9PuEXoBj2SRJXAK/RoEl&#10;8YOyCFYMjomNIS0yZoeHREqRjEaoPAYBo8kRJpmRy4JczYimxyiRgIhZ32ySRAOieITypqT5AMvk&#10;BGFOkk144uk2l9cFDWdAx4qwmGF0ii2dtxSdxFIT+wH7e7kiPFqF4mS/8JDcj5EYBMbYGCyM8UCE&#10;QIjSAUqFKF1DUAdqQBUjfbQIMVQxVNAiRFNHUf6uoYYxVRRVNFU0dTS1xVUH4WGoggkwhBgRlBc+&#10;knDBMi9Z59oIMBbG2IBddmSgeUSP5S2Q+lvT1Nsvg+SBrpw05acmhQXCJypcYrHCJG1yfVtz58Dw&#10;/Et9GmuPMT4WCMtnfe08WZrjOC4CyeDuXbauXKC/e5diNqC93qXeCBnsb5dauoHH8f4ecZYSVF28&#10;wGM+GZKmKc1WC8dxmI4GJNGUC+fOluZoe/v/f/b+PMiy7L7vAz/nnLvft7/cs/au3jc0AIIAKAC0&#10;CFKURNGSRgtlj215huOZCDE8XiRNjCPkke2xLY8iJsYzY4UiJIcd8oiiTFuiKEokRYKLCGIh0I2l&#10;96rq2rNyffn2u99z5o9zM6u6AYiUuGBhnoiMV1mVVfWWe8/y/X1/ny/aj4jiFl7UZrpIOXpwh97G&#10;kGQxQesSpR2ScY4nOzh0eP3lPd6+d8TWlac59+QGImpRUICCIHBxHGHRJ00h1lUu1vf/WyvIijMJ&#10;/Gz8Dovb//LbXwm1QTgSXwrQBZKKwnGY5Q5F1OFTn/o8rttlfWOdvfs3CQNwnAOuXF4l9BRSKYq6&#10;tMu70GhT2rnlxHElAant/rrJCrCrrULmkroyeE6BKFJ8qZBaILWi17aZANPljGyRcefaA4pjD1m7&#10;3Lt1j631Ta7ffMcapoxhMp/TaW2zsbHN3fs7nDt/AS1nJPMZu/fu4RjJ7GiXezdfw3P3+bd/5PuI&#10;nAJfZgidoqsCLRocmgBVV7ScglAo3Crj6naLC1s+sUp59ok+z1xq8cyWw+PnfR6/1GIlcimSAy6u&#10;t1guprR9gRIaZRrsVbPPODlrCB7B+X27XnNfZ/X4rfyFExxe3RR+hShRlBhRNYVjD0TAYlHTj2JC&#10;Idi9e5dnnh3wz37hl/BXHO7euMbm9pC93QM2L1zk+N4RKgipkhTXlySzIwAb0JrXCOUTeCFFWWJq&#10;exZxgpi3r9/kYJrw8U88SZK5f3hGWm667itnM8qZCH42voPG9cn8claZp5LS+V/evHnItTv7fPrz&#10;r7JcarqDbSazBcbYBbEzHFLkSwLPZf/ObYJWi25vyHKZ0O2v0Ol0mEwmaCm5cH6L8dE+ioTv/8QH&#10;ePGZ8zz/5ABdpXRdF0mN0wRrPcoZNWjbGnUmgv9uHe+bg7zdiNfaOsHLxgXoSMn9nR26K6sczhfU&#10;Anb2xhwda/7h//gP6Q0u8dqXv8rjly+yt79L2I7ZPzzA8QN6vR4f/siH+O//9t8jXx7ysY8+TTcO&#10;8KQmmY3wfR+EQ1kaRmnKcGVAWgnu7cw4d+4qSx0zGtWEYcjrr36V6XTK1vYWnhewt39EvzcgCELS&#10;NGUyGYHQuI7C8xVJMqE2CfsHd/n4J55kOkut6Ca6lLni859/hec+8AHu3n+NH/mR70NSkKULssUS&#10;JQyeo/AchdOIB0K4ZyiUs/vkPbu0Rnx8D7/OYj3snFVjKMqSRa45mi5xPJ/pImUhQj775Wu8eu0+&#10;UvbwlM9ymtHrDayomyXEvR6hsq5JhI+UkjzPbEBYHFvMgGOd4Wmy5NKlS+zt7tLu9WzQobZOm9Fo&#10;hME5xZbIIMBvXJG11rhhiOe6dLo2fCwIAqLAimOtVqtxDj902KXLJbookI5jQ4vrmizLkE2wZlVV&#10;dh6R8rR7KMut63s5nWO0odvtkuc5jmNZ5lma4rguylHkeX7KjE2WS3RVEXXaljUeD+l2uxTLGXEc&#10;gqpxPJdMF7RaLZLFklC5dKI5n/iu88QKQgFOg7E5yZV4VDz+dnWFm9NP5WvnJN2I/pWuqY1mUVoM&#10;QFmXgGUsGjQIbcPsBJS6wBjL7xYCam1dT0opsnKBpzyEAqVcKl3hOjZE1Wib1yGlYz9zIxsXq0Eb&#10;g5IuiyTB90KUlCyXS3udeT5amyYrxNaYlFSNi1qgGmFfCXHq+PlmzcEnzWnvZbI/yopWQtqCPVBr&#10;3bRSabK6RDsxx4scpUK0ijl36XE+9Zmv4Po9ahlTloIq0xTLHKfd5nBvl95wgBA1jpRsbW1z87XX&#10;CNbWqarq1L2tlBUX2q2WLQR7LsvlkqosCULrel1ZWWE2n5NnGUJKy/rPMnRZMlhbo6oq20nheeTz&#10;OWGrRRiGzA4OEE3obZUsiJsAQm0MGEMYhkjHYT6f47oueWGDdLcuXmQ0GlGPx8TDIZ1OB4119HU6&#10;XRzHIU1swS1uCmhKKrIkQUppEUnJkjzLLLN+OiUtaotDEhC1Wrie7SY5f/48o6Mj1s+fI10sMUbT&#10;GgwwRlNWOVGrRVkVCGG4cPE8eZKQZQl+D6p6Ttv3qapjimrOcy8OuDTM2OjMCdlH1VNcVb1Lfji9&#10;7MTDWNivty587aN+9880uJGTR4NECRcpHIRQSOXiSA/V3FMWn2IvwIfZOKr53x92UJivsz4BSFG9&#10;+/meYpWaQGcBQhjs5atP59+HBWD9ddfD3+pdaP8teYoTkydvppAI4ZLWLkvdJ2fIOw9qDmc+r12b&#10;4YVDJH2WScXaynkODo6Y3tkBP2awcY40zTBSUhrN2vo6UkqmBwfguERxG6TDYLDCZDSiyG0XQRjF&#10;jA8OKfKSTrvTBEI7HO3s0NpYY3V1lfl8zujufSrhIHzfOspdl7LO2N7exnFsALTRFR/44AeYz+/w&#10;ym/8Mnk648qlIZ4oabkBh7v7tKLWKRP8Ube9eKQzia+ZT8R75vmzPefZ+OYI5g+vUYtZq43GGI3n&#10;eoyWgi+9epMn3vcEv/5rb3M8ygiCAIeKP/0n/yh/9I9cwHMUkQOuENSmIlCu3YNIgRRukxNw8v80&#10;/6d89DlYwVu5AhwBpkJL0I6kVh5eHKAdhXCG3L8/5tY7Byym9t6aL2ZEUcD6ul3nsizHdX3KXNlM&#10;M9fl8PCQvJwQuB6dVourl68QeIIXnn+cP/G/+V4unh8waClcSnRlMwSMoxCOS4Girg2RE+AIp3Gc&#10;+1QClqmmv+bSarn4WjDoOASBy3yeoXVFJ46pdXWKBFVCWPTHI+XFplT4bS+C/7b3uo+su/Zq0Ugh&#10;UMJBSOeUnT7PMtbW13j57UNagwssiRkdV+zf2+Pc+ce5fecOnfVtev0e8/mSfr/PfD7H90N7ltEG&#10;v9k3VVWF0ZpWFHPh4hoHu9eZHN/nQy99gHy+v9YJ9MGFKPrHZ7PEmQh+Nr6Dxo28+EvHhH/jUEpe&#10;uQs70wFvvb1EMEQYB5Skt9IjHkT4gWR89w55mtLqrvHYlacZT1OU8nBdycHeA3SVsj5o4+cHlMev&#10;sdad8n/8Nz7Gxz8wZM3PSMd3WYsDnKpxihjXnhGk3f5pWYDUjTh+JkD+Dh7r3yXsnba+SUVt9Kmz&#10;NS0Luv0eu4nhS9cfUARd/vpf/7uM9hSj45Ct8CLPP/Eis9mYo6M9MpMyWB/ywosf4Bf+0S8wy+CD&#10;H/o+eh2XF57fxDEVsSOJ/TYCj1RH1I6LdGBvfwdRp9TVlMOjnJ/5p79Ce3CVt669w/uef4m6Fty7&#10;e4/hcEi/02UymuC5PmVeUBYFaEkcb9Bpb2OcDpWJGM0yhmtPMS1cpO/xYF/yl//yf87R7j4fed93&#10;8T0f3OT9T20xiCq6nkM37OIojyxJKPMMpWocR2HMmQh+JoI/2gJvuyfkSbyVAWp96toopaESkOuK&#10;eZ2ThxFj4XN7Dn/nn9zlU58d85lf3KEet7n05Ivs3LoFoUMloawquu01sskS33EosgrpubiuwnEU&#10;aZrgez6LxYIqT5GOg54vODo8AgN+GOE4AYt5gqM8HMej1+kxnUzIJ1OQEiUkruPQ6XSYTyY2WC9J&#10;KKqKsiwp64qiqgjjmKKq0AaUYwU3pLCMSGMwTbtqVVUYY/AC/7RF33VdXNfFcRyyJCFLU6IopB1F&#10;zKYzK3wrhes4p5iVsioxVYWuKsq8oC5ypKOotKbKNQiHbrdDnR8jJEzSJbkxmLKkv7LG/KjAqVwm&#10;87t87KNP47uG2BM41FZcFY9CtcWp0+RrRIZ/2Tj73+vD6ckBqcEKm0dUugpDiSYzNXnj/l6WORqD&#10;cASVLjCOZRIX5BhRU1JR6hypBBUVVZ0hpMVIKClpK0WmF7jSRQmDESWOkECNo+yjrmtcRwIlQmig&#10;Is+WBJ4kz5eEvkslC/IyB0cgHJeSmtw0gZzSRasGJGIEjpFIQbPyf3NF8BP9WwthXbyiPmUjy1qj&#10;pOUoG5lb9rPMERR4xsOvPDxHYZZLdDFhZeDSHQZ8+tOfwlCT5AlSuOhKEvV6RLGP4xoW8xHSq8BU&#10;ZGlFVpZE7Rau5zHaeQBS0mq3UUpxdH+Hsq7xPZ/5eIx0Xfr9Pgf37tEbDjm+d59WrwfGcHz3Hmtb&#10;W/SGKxzs7xP4PkpIMIYyzWh3OniO7RIJotiikjptHMdhdnjI9sWLTGczlpMJ/cEKVVWzSFP6wxWy&#10;skQbQ1YUiDAEBFEUM5tPAQhDG5RZpBlKSuIwwvd8dFmRzeZ4QUA6mxHHLQI/QNcV5y9fxo8E6+t9&#10;sjqjKBOEa0iyOZVJyY/3qFxDls/R9ZzWwCUrJxSLXXqbMUl+iJYz6mpGno+QTkm0Akl+CEWO50BZ&#10;zXni6T49dcCTGy4y38E1KYGrrP7bcK0fhqOa5g4077lCJO/yvJmT6/lE7HYQwgd8jI7QJsboDka3&#10;UXKIFAMwQzBdBH0QfYzuUBOjTRtjumjTwYiu/bVuY0yPSrfRpo8xPXQ9RJsexvTRuofWPQy+dYzr&#10;lv07uoU2EdpEGO1jRIjQPgYfhI8QAQgXgW9Z4aJsXlvzJR59rfIRF/w38IEbY8V107wnAgQutZaU&#10;tU+pWszKVSb1gLfu1qj4Cd64WXK4O0dG54ndFXYfjImjDgU+VQG93oDde3fRGNrdGNdVHB3to5VA&#10;SIciL1ldWedgd4f+eo+445NkCbPJhE6/i+9Zx6dQhsuXLzCaTEnznDzXrG1ugx+QTA7prQ3IywRH&#10;QbY/pRevEgiPcpFT5oadr14jWnuMnfsLFqLH+z/0BPMsQEWSdqcNUuA/sqDU2s6p6hHk1KMC+Neb&#10;385E8LPxzVchBYXQICpaEuoiJSlLRvMEt7/CL//Sp3FkyGDQIgwVVZlynD7gice3CWxTF4WucKWi&#10;pkZgO2KksMUxO5VUp4V5TU0tjD3/OwbhAvURwtVIE0EZYFzBV9+4R3+ry+2799F1SLoQSNPG5Jph&#10;dxVlfMo6QSBwPRcMKKfPyuo6Whtc12N08BZhFLC5vsUbX/oK9+5c4we/7yM8+UyLKxdD4kChlOUD&#10;C+ngyJbtpDEeykiWo2PW44iehHo+oR95bHQdPJHSFZrYqclnUzqBR+RCy1F4UiCqElcqnEYAb/DX&#10;Vvg2rj1PCMnv51QAYwy6WWvsPl5jhN2LVcKjxoNMoDS0Qo97d25z6bFt3r7+ZV566Wn+6c//A55+&#10;7mne/NKX2XrsJWoNtTakWUpVHyJ0QuCFKOGSFwpXBdQ6oyiX6HKKcGqEUORVRG08TBgj/Bbvf37w&#10;d45y1tcd3j6bIM5E8LPxHTIeFOWH8fzv2x3Dz37qCyRZwN139hgON5hOpxR1QbJckKRLlOOAVGxs&#10;bBJHbaR0uP9gz7IXy5w4jllbHXJ8dEi5POaxiys89eQ2H/3gJWK/JnYqOrGPawSitgdfu+G2rVHG&#10;gBF14544E8F/N0S9d220haBqHJxV3USBOYqdnR06wy63D2asnhvw1hu7oNu8/uVbrHe3efvNt7h8&#10;ZZso8jj/2HkWyZLf+MKXuHz1aXr9Pvfv3+f44HX+yA98kH5LUqULqirDCIORPhrIyww/DIhbbY6n&#10;C7bOXaDdvYpmhbt370NVs1wuuXz5IsYYdu4/QEmXIIgadqhHq9XCdW1rth+5GAqKes6du9eZLkZ8&#10;+tMv8861AzzpsLW6xluvvc6P/dif5vy2R20S5rMpWWoIvIDI91DSUNc2GEzK4BseUM7G7ycR/N2H&#10;VZq27lN23QnDV1f23CAFWkIuHN64fsCDg4y3buwTtje5e5gw3L5EEIWMlzNa7bZtla8Nkd/C1Jqq&#10;TJFSklW2I0JrTTYe48fxKXNcz2bQanHh8mUef+opDg4OUMoh3dtDxXHjfBbEcYxwXfLGdV2WpWX0&#10;SkncblNWFZ5n7yPP85oAupjj42OEaPjNZfmwjFaW1EVB3biFoyjCYDmOQRBY7u9yief7SCkok8S6&#10;xxEspzOAUxZ4VVtmr+PaAFFHSuI4xvVcK7IbQxy3SZc5ru9TJhPKsiQrUrwopE4WtFdWWExT1nsD&#10;xpO3+P6PvUjHT9nouDhG4z7CYlVSvcdt81tQQb8lR/Ma5ENHoQYqU1NpjW4aiktj0Frjex7aVAgp&#10;cJAk5dKGWWob2ieFoNY1uq4s6kdKlFDMs9Hp55SXueWzpxmu4+Eqj7zIMfpRV6MVvpbLJXEUU2mN&#10;2wRr2lqrg5SWtWy0wFUOEmXPwdrYvMymQmGdql/rkPxmzMNGnDhu9ckJDbRBKacpHmWWcyoMZVki&#10;jIPresyKCi+MqAWE3T4iEBwcW2TXm9d3CKM1hGozGKwxnU65fPkCB3duo0IHTzlM9o8ZrK0xGY0Y&#10;rqxYTFkzB8wmE4TrcuXKFbTWLJrv67rGSMl8Pkcb+4yz8Zj+9jbdbpc7N25gjMEPgkeK4JZxXNc1&#10;XsP7T9MUoSzeqM5zorblpSazGfKkk2OxoD8cIpViNh7TGwxOWeFFUZCldh4AwWw6xVS1DQpu5jVH&#10;KpajEVG3S1nXrK+toZRiOh4hlOLoYBehFEVVUpYlQWy5546jML5Pt9Mh8DyMNASBR6sVU6Kpm86H&#10;ui4osoygmU9ysaDSS0RZ0e8FIFK6gxS/vMVLT7YZOnOq7IDAA2F0E04mGmTcoziU36oTvHFWi4dC&#10;ssABoRA4uG5gUSRAWRiqukZrTns9jNDNPth2WdD82t6jDuKRTgwlXWTDNj+5h6W0XOuTQqBsnort&#10;YLBhl7JpxxDSPBRkGmc4In/PyzTvedW/OR/9ZB2ygaEWMVRrQ1lJaicC7zzjIuLNWwnLasCb7yxJ&#10;tI+SA2Ttk4/mOGHE5uZ5ppMFi4VdT6SUZLll+uqmeyXwI8qiJstKwjhmNhuT5Tn9/pDQjxgfj8mT&#10;BL/VYn3V3nPTgyOiboc4brNz9w7KdSl1TbfbRQhYzOaYtCQv7WevtSavSh579lmC2OV4vMvh4U0i&#10;P8ZXFb2WwnclvjTEJ5jBhmXrNB0v7w1p/nq4vTMcytn4Hd81/EuvnYKiqKilwZESaSqSJEGEHSrV&#10;Ilx1OdyXeM6A69evM5scs7k25Imnuzx2YZ2O22yRhcWj1bps5iKJMAIpVXPtv7tTxZw4xDWIWiNE&#10;YTvHnBZVJckd2BstaK12uH13xMULL/Cll29QZj6jgxGdTpe6rtkf7bBYLPADn8UiQckOg8GA0Whk&#10;z7tyjq5qQi8imc3J8zl/9k/9EM+/tEKnBY6qcYXGlTaosTaSQhtKBI7jQFUS+x40ZhDpuhRVSVKm&#10;VHVF5EbUTSiv4zj4js1KcRzVGM6aLsVH7/omDNPOEb/fneBNRxM1xmi0sPOo1hJjHHwJaVIhXUHc&#10;7fD2gwesbF/Cbfu8/c6YovDQqkuSOQRRi+PJBJPn1GSNkcRjuczBWKNPthxj0LiexUSWVWXRjaRo&#10;PcOUE559/NwPdn1+Yl2dieDfyeMsGPP32Vgi/mDuwis7Yz7/xn3C4CK4AwQeRjv0Vrp4vmSRLsjS&#10;ObqCZF5wfHgMRUF7c51ep8e9W2/hr68wn2V0Oh7H11+jd+EiLzzxGFc2wWOCU2b4SuJKyyPEOM3h&#10;UtrDpiyAxnFl3LMP57eziJwKd/rdR7PTw5ywoZhSYIw4dYKXVcXKygqHFezsL/FW4HOfu8Fq1+Wp&#10;Sx9gpbVN1jE8eDBmUczZT47pdDrMRnM+8Nw29/anTMYV928eMxlBO1+wttLFbzZF4wI8D9pBzNF8&#10;B8dxeOxSwHECpZmysr3JeO8uT37k++h1+mT5HCUlvuuAqUmXE5T0UJ6DozyWC81kMceLPKpKE/Y9&#10;bt3Kef2dWyjHkC3vM4itEPif/l9/DJFmqNyl5bu0ul2MDhCioqxrlADX9VHK+Ub5HGfj98nQzSFf&#10;PyKEKc27Nq1o211RGW1DsBzLZk5NzQS4nkjuHbT4hV+f04sK0gOXCxs93n7lVRiELMqKOOihypLJ&#10;/T1WV1fZPZ7gxxFFtqCOQyvq5Cme7yBVRFB5iF6PIq/ASF55+Sv4vm+5qb0+WWJF7tqFIAjIsgya&#10;MNper0fZBNKlRY4RUFQlLdchSRKy+RwtoDvok2WFxZyUJQiB67ioMASwKIQ8R7kWt3ISiKmbJKM8&#10;z4mjgDzLyBdLKtdFuK7FL6TpaShdWZbIGqqiwGSJ/bfqClPXrJ07RxR2SPMDFssZUmjKsiQeDMFV&#10;5GVMlhVI7dHurjJZdpktIc21/cxqjZaWCWmD5qwoUdc1jnIetqGbb3hq/JYoWZ4+C/2eJ9rwOrSA&#10;Ck2ha/K6aRsWAiENSgoq04SrUpPqlMpUSGMwsgIEeV3gKQ/japLMtjYbXZKn56CsH+4TFhN7+GsF&#10;dLoxRVYQRh6mqnE8qMmpTUFtZhhCjCkoC0UYRFSuoDDafoYYlOdTCceGAGqD0Fb6q4VE2ko4whH/&#10;gjXtd18QF5TN5+BaAfLkUFYbjHDRWqC1R+0sqSmBGiFKnMIHB8qjMcPtFSLP51jPQIT8sT/8Pg7n&#10;HT77hS+RlmMunrvC9TfeQMUx49E+Mo7YWNvg+PgYrxNT1gXCkTy4c4sPffgjvPrqq6TLJf3hkCgM&#10;mc7GjB48IOr3ieOYw3v3uPjkk0RRxJuf+wJBu4O70SJPM46PRrhBSJnnhH7AeDzGdV08x2U5m1EV&#10;Jevr6ziOw0IqsizDcRxawyFHR0dcvXqV5XJJVhaIqiRotzk4OLDhuFFkRfY7d+ycGAQozyOOY6SR&#10;UFYgFO24xfR4TDad0ep2iVZWuHj+Al99+WWqoiBLU5jNaZ2/wPhoj1o5hG3I8iOEW+EEGcvsEN/3&#10;yeslpUnx24ZlcQBFBm7B8niX7rlzME/oxn0cYSCrWCTHhG2XKAgIPMF0UZPOaiZqSW0kUrgoXHSe&#10;oxxlNyuiPr3uTlAW71UnT+YPIwwY9fAYJWTD2BYIAvt7xkfgg/aBNkZ71LVCVwqtBUL5IANkM2+d&#10;/n/GQRhpD+xCAE7TkeQ0BTH3tFh7CkwyYwzlQ6yJ0ChTg6iQpqIyOcZUQI7SdbPvrjCmtuxesXzP&#10;6zz5d6rm31fvmanee//UJypYIwQ3C6lQSOVTVQ7SiwjCIYVOeOfBPqV0WD/3LPOpZn7vOqtXLzMa&#10;3eHO628yuPw0SlWMx2O2t7e5c+MmwusQBgGTvT3c3nmunFvj5ts3qZY+Xntgw1nzOZTgBrZQqKs5&#10;R6MUpRzwFUq6uK5ng3odF2TJ/v5dnnzmBcZ7x1x56lmS8ZSjBztcvnyZYjklXU54cHMfFV2krob8&#10;+D/Y4fAPCDY3N5mXNR/YUJR1eTpnKKUaXJk5DZH+RlgUHnGJn5kvzsY3a9QS6sBBi5plVWGSJW0/&#10;xHUEXj3Hc0O+50NX+Iq/w6/8s2v01jbRgc+vf/EG3/OvPQ9AmlWEoY/GIOUJFsmniY2grhvRW9ow&#10;+dN9tzFolSNViQvUZY2pNUYqCg2PPbnNUQWLVBPF8JVX3+Di5pO4bogiJghdvuvygNdff50yL+h1&#10;W4wPC+7evE+73+HW22+wcjFicjRimSZceuwKN94aczTaY3/f4clLFymzklKCh9MgEH1EpXGkwhXQ&#10;aXUhyykXM4JuBOWSLJux0g0xGBxdkdeGyPXZ39uj1x00ZrOiCe89wSrKBv120mlz2nT0bS5AfINa&#10;8W/y46Zpojr5cVk3HXdGU2Ew0uVkKXKVgy5ziizhse01bk9mtOOYf+uPfw+78xb/xV//Cah9tHCp&#10;y4Kw00aIJdl8iTExnghxg74NY3UCkDlRaFjUtUW3AmUVkFabfP4rd7h6fsS/9r7hP3r+0lmN8jt5&#10;nDnBfx+Nm4WOiXxx91D/8C9/4TWWiUeeDfDimFAq67wJFcbUzBbWyRd6EWVecm77EpPZjKIsKMqS&#10;9XObHB7sUZYFSmhkts//86/9Wzx2dR1VG3quRpmCQDk4BoTwLHcZ6wQUylaFDRolFJw5wX9HVyPx&#10;nlPbyaa7xiCFYxceYSv0i+WC3A24szfnV379s1x/a5dWuEYv3GJ2sGAwGLBIj/FCB5yKLMsIwhaz&#10;6ZJSS9bW1kiXDxgf3OOpSzGCml43xhhIapsybkSFdAyOY51MBSFhe0Beu3zu5ZtQGHzXYzafcHBw&#10;QFmUPPXUM+zu7lLkJUEUcHw8YTYvEEqdXj9+XGNMTdztMJ2Nef65ZwhdCXnO9338u1nrK/pdiRFL&#10;66bEa8KLJK6UpyxHcH/PBJez8a1415iv2cvZ7B5pb6FaU5clJ2f7CkMtIMkzjmYTEr/F0ULxy7/6&#10;Grdf2yWMNxmurpIXCWvrq4wXYyhLjPQwWUW5SNnY2EBLgxHgRwF5nrO5ucl4NqM2lqstG+dmmmZM&#10;JhNWVlZZLpcsk4Rnn32Wg70Dy//Oc9Y3NqyY5XlUWcZgZeXUqVlXJY7n8djVqxwcHFAUBZcee4yD&#10;W7dwwhCtDVEUEYQhynHwHPeUB15VVghJ0xTP8yzLe7HAcV2CKKIoChzH/qwxhiAIkMKGaLqevd8u&#10;XLzIZDKhriu63S5+HDV88RI/CMjLkrKsyXL7HndjhzzP6a4MGd+7S2dz3bLRpyWtIGSxvMn7nznP&#10;WiejFzr4prLiQ2VZ6Y5SpxgXqeQjrvBvVRHcvOd08O55vNa6EY4NRV2RVyVlbXngGqh0jed5LJZz&#10;At8DDOPpMdKV1HXF0fEh/bhPZUrmy3kTrOjguz737t5ldJjx//hr/w1f/OIXKYqC69ffRkrJ0eEB&#10;GxtrZFlK3LJuJ9dT1Lqm1hVFkRNHMfNFSlVCFEaUxlDUGsfxKCsbbmyLSPY+krV1gjtIlGgAQ7+J&#10;Eep3fU5uwMkG+UjL8gm3XDXFIJDKnB5fHSURJgADYTtGK6iFLcZkSPBDcOBw7FFUATeu7dJe2SSb&#10;zeh0uyRJQl0XpGlKFMQAFHmOFwQ82NlhZWWF5194lps3b2GMIc9z3MB2LGVZRtztMp1OWSwWBN0e&#10;rVaLVqtl3eKLxel963oeYRiSJAllWdLpdvE8j+PjYxaLBY7jUBYZaxsblGXJYDA4/TNd2nmjLEuG&#10;wyHtdpvpeAzSioBBGDKdTlGOZX27ykU6DkbbeSDwfDa2tvB9n9H+Pq7nE7XbYDRHOztsXn2MLMsY&#10;nmtzsLtLEEd0+32QwuYQSCuq9ns91tZW2NvbodWKKIqEPF3SWR+SJAmtqIWuDIcHh5w7d47aK1gm&#10;EzyhGHRC7t34Cs+8b51hcMRHnl8lOXqdlY6kyud4vmNvvAZ/Y++7E0f4NzjdnzC/OXk0gGwcfZb7&#10;bfe6DgKHrKjRWiKVh+sEeH6A6wUo5SKFbYmXwnZlSOEghUJKB0c4KOHZ74XT/LnbPEqktE5DKQqb&#10;PScsfkAK0bTgN81L0jo0pTyJ1LXxr8bYXwsxec+rNKdi+m+qaZjmfTO2Db2qLEJLIJHKQcgA7bS4&#10;OzIszYDPfeUBo0WMdrdJ84DpOOHqY0+wc3+XF154kf3DCf3hOuPxmKeeeoprb7/NpauXqeuaNE3Z&#10;OHeOPK8Yjcb0B6u0OwNmswWbWxeYjCckkxmdXh9poC4LoiiiKEqqEoplRlZWBHGM7/s4gQIpKfKS&#10;0A3Zvb+LNLC2skJd10StmPF8it/r2YKqJ4kiB6mPef0rr/D41RWkSeirhyK3kookScjTlDAMTwvH&#10;p/XMBjFmixjm1KRytvc8G7+jS9q/KIz1PX9WGbsGGySOdIhdiXAcCiOJB21KCa4fEYYbXL9+jyQr&#10;6Ha7HB5d54f/2EfwUphORviBR10VOA7oqkJJh7rQTadhTV2Xdt55JHvDZrloFFAky2ZtyhEyIhU1&#10;uZHsTZc4bpeXv3iTz33mNZ5/5iUWk5JkkdNut7l28yu0Wi32Dw44d+4cgbfG1tYWB0f7PPbEVfyw&#10;oMxz8rTk/OYWcejwo/+7P8DjT/UIfaCukbrGMdp22SgHjc2oUMqeDh1H4TjSrglS4EX+Q/FWhHie&#10;/b7VbuMoK6Z7vmc7x047jB75epQD/p1224t/+b8ghD1zIUxDGRMW2SXArSxuR3kSL/DJhUIGMULA&#10;3rimtxbwpVfHzHZy2itrtLsdpuMxm1sdlvMFZe6wtXkRx20xnU7pD1vkRUJRzPF9n/ntewSDATiC&#10;VjtiMrrPR95/lWFU88Ka+589+kxnya3Yd/vl2QxzJoKfjW+z8fl7xdu39px/+yvXBF95fco7OxVV&#10;bIgHPRw3JktzgqaFNJmlIGJy1adUIaU21GiuXDmHLpZInRKRsdUPkOMbnPN3+LM/+H7aImWro3HN&#10;hFi5uDhIHQIxGAfdpETbxU81C4Pd0J9tAP/VR0ObQWHsucVUYDRGWteaFICQOMa62zCGSkhqAanr&#10;MkFy7+6Ym2+M+MI/f4u86KO8FnuLMaVvMI6D4/iUhSJLJWHQw/dCppMRuioIA8GLLz3FxrltLjw2&#10;pFKQVDlxoBAmo6cNoVZ4tSIgQCtz2nr34z/xd+ltXiAxBVQF28MN9h/sIY1kdWsDGTgsyjlB2+Pc&#10;ZotBz8FRBlHB6Fgx6F5h6HaJS0MyPsAs7uO6e/z5P/9xti+5CJkhlcSpJVIYPKTl0+M0zj/3G7aq&#10;no1vl3HCwD/5+q1/jnXd+OmMoKakpGo6VRyM1hR5gSsFUkmkCzkFieNRKZcxPreTDrcywd/4G7/C&#10;6uo69/d2qVTKoswZH02JVzYJggFpCk8//hSHx8eo2OVoNiI7PsBrt0iSnGFnwOhgRFVpqvGMzmCF&#10;4/GEXrdPLWCwssLRfIoKPNr9HrsH+3SGPZbLGSiFH4XkVUmr2yEtCgbDIVmR0+52qLWmnM2ohSCZ&#10;z0HA2uYGkzSxgXTSUOqKUlfkRUaFRrjWTe34LkYYlKvwQh8jrRtZeQ5RO2Y5n1JWOVVVYHRNJQya&#10;mspUCMe65MqqxGDQQiIdl7I2COWQ1RoniMgVyNCl0gcM10Jk7LMoa7RxQMSkBwkrrTXWtjzuH77K&#10;pYsXOT4+wms7bF8ZoJVEYZguplR5QuQ5oCtcP6RGUgtB1fCepQBBxcMwu4eOym/W/S90hTCaUhrb&#10;CiqhlgpV2ondttIKUmWYC83MKZi5NUu3JlOaEElQGSIqYgW5WJLoOQuvoHYhL2paYZt8XODUIa9/&#10;6Qaf+eUvc//2AX/z//M/cfPNXV57+Rr794558+W3+eyvvMzrr1znl37xs9y5ccj1t24RyRBRwu69&#10;+0zGR1zY3qLyKg7HB6wPB7i+YLoY0woClCOoi5yOF6HrAoXGE2DqAgxIR9jX6CoqYVCyCdUTDwMz&#10;rS79KI7ooTNXn8hH5nfyMxNNhKHNApA8RDvIE7QELhIPiW8dvw5oCagKV2gkCwJK4rqgU7s4laTX&#10;DogHius3X8PoDFO6eKXP8niO3/HodrskCxvsXOkltc5B1eTpnNHRlGwx59LliyglOB7v0u1G6Lpk&#10;8WAXGfQYDtY4Sscsi5RFlrCYTaiLApSi3W6zXC4py5JWq2WDL7XG9R063Q5u6DOfTzl/6QoP7t1H&#10;SMXk4JA8zWh1e0TtDnleUGc5KIeqLqmbPAClFLv379EfDuy667v0XcX43h10nbO+tcr+aIdpXVLU&#10;UGU5ThRQFgXKz1kWxwxWI/Z230GHLYpKEPUNSbnPvLiDFmO8oCJwc9LFA4p0lyy5Rrc7JWzv44WH&#10;GLlD3JrR7hfM0tuE8gghRuTTY+osJSEhcx2CVZ+NLZ/F/l0+8d0fwBE5LT8l9GZUlCy1wywtyQqD&#10;Ui6u46PrGq1rpFDUwvYK1UJhRNSwtzsYvQKmQyF8akJqemizgjYrGLNBxRrarKHlBogNNCsYMUAz&#10;wNDH6DbQpxIDDGsYM8SwgmQFwRrCrIJeQbCKMGtgVqBewegBwqxgGIIegAlRuo80Q6TpIkUbaCPM&#10;yWMPQw90j1r3qE2b2nSoTRdNC8QQLdpoQmo8KgHgofFAe4CLNm7DyzdN2K6w66QQ1MKlwkVVIW7t&#10;4WgXWSvKSrAQgkr1ubfwOUx6fOX6krt7FbvHgswIXN8w27mJqxJqvU9RP6Co79HqLHiw/xWEM8aY&#10;EVLOKYt9lFjiypRkfohDRq/l0W65TKcHeEFFlhyg3Ypa5lT5lKLKcUWJo2rilkMceNRSMi0qitKn&#10;ljG5W5KWKSiDE/vkmWGeZZTCFlOEn7B+rkdJyHxesMgjOmvP8s7BMR/55GVmlS1CaqVQSCIP4jBA&#10;6BJpBDUKoxQlggqJdDToAlcvkKoGoWynzCOOcCuUi9+kPqv/pfc7Z+P3lxD+9b7e+2e6tjY0ISyT&#10;WRgPYRw8bYhrTVCVBEFB5SreebDDJNPkpmS+XPKJj32E196+ydPPnOPWzhHDYQ+XmmKRUKZLIk8i&#10;tMZ1bTFP4OC5LtJIqjwj9HyKqsaRIXkK+3sZw61N3rh3hFpp89O/ep32+Q3+73/tJ/nil+5SVAGh&#10;t0Igeyjtky4L0qUmCgK2Vn2kLsiSEfPFEZXU7I/3MdJn+9JjSHJ8d0yrtcuf+zPfjStrAl+iRUUN&#10;ZEqhHZdKGjQVQtV239IEFxvHBccH6SKE3QNIwqbwKRsclhW5hXyYHyGERWPZd1lxGposvkNu3ffG&#10;RPyWf9yy0qWpkcaglWUFaGHDQiUa12i0qBCuxblhDC6CtoCgzFn3c3INb998g3jgcTSZMalqoEBE&#10;HZQMyccJQdxhb3eX1dU+i3JKf9imFCnCkbiyT7mUtLaeZDTWVJVLkWkO9+7w3Ie2fm5VsHPy3H23&#10;X15fzi4PPX9yNsOcieBn49tofGVn9v86mBr+55/+FAezjGXlYOqadFmQLUryRYKolriuC8rBj9p4&#10;cQ+A9PCQqBVTlRnJYo7WBcvpmIO9HT7xkZd4/9Nr/IHvfoww9IgdgSdK7HLnIIQLTauoOSmCniIV&#10;H7IQz8a/+jCnOdOmMTM1Ao80TbyTwWjRRBxJjBBoKamNIdOaoyTnZ3/213j9tdscHRdcvPgcRW4o&#10;i9qysmor0mhT27bptg3SKsqC4XBIVU4ZHd3kKy//Mh946RmEkEShA9Jg6orYcZGN0JEVJbly0K5L&#10;EMGtOxVRvMnbb19ncTxmrb9KkReARHkuQRSyf7SP4zgMOl2Ojo5YJjmOCphnpXWAZnPWV9rs7N7k&#10;/FaXza0Of+Jf/xCOAl8IoMJp+HOycWw9dN+cHSG+E+6Ar91m/dZ3cCcHzZoKI8WplK60QAlbMjF1&#10;jUaDo1hWhnEKwpV8+uVr/N2f/gyvfv4N9kfH+G6HdmeFopBIv8V8vmR+eIQpCg4OD9BFgdYV5y9d&#10;onYd8jTD83yKNCMMQ9LRCJRCeh5FWTJtEAiju3cxroPf8LiDIMBxLNrk4cSKZRcnKa7vMx6NEFJa&#10;t3YQEEWR/XlHEYYh0/G4cWIXp05uqgpTlojGEZ4kiQ1FdF2yLDsNyazTlBpwfB9dlRitQRu8wLpj&#10;67rG9+1zXC7tunJC+fB9nyzL0EVucR6uZZK7qrL4liynSkuMcOi1e5jKzmdpMWG5PObowT1+8Pu/&#10;h/c9v0I3BJPO8HRNWWS4AloNykUoF/2IeHpC7BXoBoEgOZ0Evoki+EnPZy0ecsxBok5C+xqzaSZq&#10;Ul2R21INWtj53deSlhsgqNjd3WFazqlETe1JfOkTBAG3b9zk8MEB/8F/8B9x69ZtvviFV/jMZ3+d&#10;2XROltSYGqIootfp0mq1GoxOxs2bN3nzzVf5X3/yJ/j85z/D1vYa2xc2iToBk+UEKSX9oE+pa+ra&#10;oBwXjcQYqx5rbV+eEsqGVgkHJR+KzGiDI3nI0D0xoRrDuzhVj0zU74or/B35zP7V548TFirCWCQF&#10;EqQLKkB7kBoPHXb4zOffJMsUpo5wRUie53RW2uzfvEk5XVAbw4XL5/F8n8D3caRievcBTqdDliYc&#10;7e1BmXHliSfodnscTufoWmKMoSiWeGHIxvo67VabRZbDYoGWEqUUbsMQB2y3hNHkec58MgGtGays&#10;kmQZvu9TpClOFOG6LkVREIYh0rXrd11XlElCXhT27yZLBpublJ6kmk4pUutQD9staq1JTA21odsZ&#10;2CKDwDrJRUGZp8wXc0xR4HbaIARJdkRZLkGWKMfBVR7pMiFfLFhdHRIEBiErinqJUgLHVUwmE7K8&#10;JLl7n7jTp9XqsLV1gd39PfAkNeC6Ob47IT14i+//nicIxQEiv0fgL9BaM08KkqSgLmsCT+E5CkyN&#10;NvVDsYimU4CmoxHH/loIjNKNA9tDCB8pXAQeQnkW5+YEOMpHKhclHZR0EcLiTqR0MKgmJE00rm/Z&#10;dCCcBFVKK6I0DkJxYvE+mddkjhCmyQ4wCKEb/q51uJ8aEKVpfk43v7bucClLhCgRokKIGkGFapzw&#10;SthoXnuf1afX+qMk60rbDkNHeCcOF5v94Psot8XcSF6/OedwFnLvUCD9LR4cwXKpqTRU93e5/NRT&#10;zBYTzp07x9FoxPnz5xmNxmxsbLGYz1kZrrKYz8nSgjhqMzuaUNWCuhJEcYf9e7uEnQ7ZMiHu9Imj&#10;ls3DCGKLhDKC+XxJMksocPCiNiJooesadHJaPw8cj8iJyLKMZTojigKkD4skIV1UxN0uZbZkOGjx&#10;ypd/kRefewmR3KPv+xRZCqbCF9jg56rCcX00EqFE04FpOe222FaBlE2H4kM0yim+S/xmIrj5V9jv&#10;nI2z8Z5SSoMsMc3iq4x8qGcaQ1KV6MBHRIrpMma2NNy4cYMsndIKQ86td9ha7aFrTTf2ocpYTKbE&#10;UYTnOEjHQ5caoWTz/9kuJc+zWRuO61LWJY5Q9LpD3rp+i3OXz3H7IOfBaAbBgL/9t/4egddj0N3g&#10;+itvkiW2KC2EwAsUebFAypTxeIwxDgaHEkmpa8oqZzDocev6m3gi5+qVIX/wE8/h+xLfB0MN2s5x&#10;jrSZH0bbwqfTGPTko4UF3osvOrv/fnvbr6YTV3AaTn2yvkgDSkqElKfsdH2yJiuFcRQT4zPOPS5c&#10;fpHPfPYNZNRH+T7JYs5qf0gn7jMaTRkM1jjc2WG4tcL+3n2qcoEfhixvH9Bf3+bo+Jj+6irJ6AGr&#10;A4/bb/06P/iJD3Ih4h8/+nQndekNXG959sF9+48zJvjvg3GN5eWE+MP3sg6JcHj91QN6F6/QUh6L&#10;JMP1chxlqFSOjPrUjk+R54hUUM4tSxLhgArBk5y72ufJKz2Ko5t89fO/yA9/8jJPrF5lEEFeVDgY&#10;tBEII9FCooz6OrqTAc5AzL/zu5nmvW7e8+Ys8rCr95G3XFprE0IbumFIls2YL465cHGDwTDm9jsz&#10;Qj8imybMJseEkUe7HaNNwcHeLp4v8YRA1AllbjhMK25NH7C6sUIUAlQU6TH9MMaYCiFcylJRVaAc&#10;QcuBUsN073WCsGI99OgNVsnmCefWLrG2tsaNO7coFwVtHJw0Y3q0i85TkskE2WpxdWudotijSGc4&#10;rJFP7/KDn/x36fcqXGAxPiZo+7jO2SblO3vI32SP9Y2Zm0JYMVELjcbDeoqbW0XZqW+STlCOQnlt&#10;DtKaBYp7YxAhfO7lKXt3BIONFzm+v0N3q0tZuXiOQ1Ere6D1AytwT4/prq2RLmd4nocSkmq5QLUD&#10;sqKk3etDEOL6AVWl6XR6jLKCra1zTMdTHOURBzGHO/eJV1YoigoviGiFEcvJzIZp1jVkOdkyIfB8&#10;ktmcoBHAW2FE0e4wm0yYjcZgIE8zjK4QTQiZdi0ayHVdO29UFWhN3gTrOY5jhQMpqZvAy9px0WWF&#10;E4YEQcByuYSqpGwC/pLxGKfdxvOlbRWvJGVVosLQ8sUrKzZpYZEQtoYX4CmP+WSOrirb9u+6XLx0&#10;iTtf+gKVNkwWJUVPEgth8SsyIsSgHIeqLBu29rvFU3OC3j0pH34rdH+cUhaagiXCFjIde13XxlCb&#10;mqzOqU0FskaehEli2Bm9Tha1iT2X1qrLMOixJOVwueB4cszo9j6LgyW337xJcjclK3MudS9x8+Am&#10;jhGs+ymPP3WFxWzJ/ft7BMol8GOyuIdwHbIyxVs9j5AV/+Dv/FO+/Mp1/ov/+j+jH63geZLd/ZsE&#10;QUCr0yXPKoIwxHMjjrMZjvKbd1sjlI0MNMKga8vZr+uaSimksPddrbUNNm1cy/L35PP57RThdSNg&#10;OQjj4UppQ8AldCRs9qC1Bk9c8Qk6l/iNz9yj0A66XjIdeaydv0o6nREEAeWyIJktqZr7JtrcYnt7&#10;m729XVQQ0V9Z5ead26TzBUgP8ozO4BzZNEdrzfFkjCktGshbWTktQNWFpioKKAoGW1usra1wdHRE&#10;XpWEYcjh7gMubG1y4/o7DFbX8LyAvd1dGyI1WyKUYjAYUBSGDId2HNHv96nrkp27d9h+7AJFGMHE&#10;BuEejo8QQcnW4+fZP9jB6yTk9Zy6KsE5phBt8B20meD2XJQoiQKJq/r4vkOaLOj6C7Lsq7z40gYv&#10;f+mfomdzOlHG+qDPcKVLFEWUZU2ZSx67MmT3QZuOs+TXfu0X8cQGl3spa08/z2h0n5u3X+dOXvHS&#10;tmGeLfAcRa93iQPt0lIZdX0fXdq5oa6EDTDGR2sQQmGkZXQjXIyO0MbH1BGOcBCmhSRCmKAJh/TB&#10;eA0qx8fIEIlHjY+xIB0wHqBsHI52UCeZOVIjcDBGgnCxfeGqKdY5zZqkeDQBxggDegUa8RpqLLCr&#10;QogCQ4WiwlBiKDAiw5gMIzIQNYYSVddIU6HlDGmWIJLmZyoMNVoXKHIQGZADZcMLtwVRT0q0Kai1&#10;wEjVOPYUeV2SmATH7bC1GmFmKTe/8inu7vr43lX6vXOsrW5xd3qLga7Z230FyRru4U06my/wZDjD&#10;z97ApCN6yQUKMWZRSjrOFcphiRQhg6GLCCQyHBO1WkxaJbP0EGYBGMWyrnCMoK4hHvRw3ZAKSV5N&#10;qeZHoAKcIKSixPEUxpEYc5KJUVAKBxdNfjwCo1m5+jhTKbjxzi5F3eJnP/Uqn3xpm/dfbbN7AHEL&#10;Sgl+kCFJQSRgNIoIITwbHGwUwig78VdgTvCQjRv8tyaAn42z8Tu0/VAntXZrVDrNAmj2wLIUtIRD&#10;KuC5JwdocZ63X/8c86nkn3/6On4qef/ViwyHHZbphMAbM9jycCls2HCtEEqdmg2U41DVOWVVUFal&#10;dV8rgxYelZYMnrrCT33qDT708Wd45f93l/s//SZxuc5WeJHD+wmO08XUwqLHqpr+0OPgKCdLa3Z3&#10;Dnn/B55gf29CWpU8/dQz3Lj5Fnt371Mlx1y5fJWrl1dwHEOnLTBliaskWoE6Cepsiu6ikSqa3VhT&#10;EDwbv3fb4kfmwGZetNgwY9Gu1DhCMIhqvufFixzOFasrKXNxSJ0PIPfYO0gh12xubnBw8ID2esR4&#10;tEcralOWEaoKcLc8pskE3xjmt9+mFYa8c3tKmmzxqWv86GyTH/7Dl1g/eV6Pha2Ds0/nTAQ/G99G&#10;E0lV8eO7u7ss8jVEYAWZ0TzHDwLKssb3FI7jPJI2LynLCvDsYcN3G67jfTynx1tvHRAUBxhjuHTJ&#10;YS2GooDFYkHLD0BrlHLPdO7fo2G+wTfm3WHcp7936h9pKq+xC5/85Cfp9+7zUz/1Oa5du4ap+gSt&#10;Drm2IXVeba+RsiopTwL0lMNsNqPdbuM5ktlYU5awN024uBVgmjZ+ISS6ti5yF0mlFGWpiWPJj/3Y&#10;j/GFLx7w1S/9I9JJQsvrsb1xmTRN2d/fp9VqMVwd4vsOx+MD1tbW6HQ6TKdTgiCwDtXlxAb0xTEf&#10;/ODT+J51vXW7XXxpHXonr1WcVe3P7pdHRHFx4nTj64XzQU1tuxiMoaxLsqzA+DF37uwyzV1+/ud/&#10;nqsf+F52vnKH3rlz5FnBdDGiFa2QTpcEnT5bF8+xt7fH5qVL7N68id+JuXv3Lr7r0N3cpEw1g+GQ&#10;0WjE2vY2B3fvsbKywng2xY8i7t+/z+b2NseTMbPZjNbqKovpFDcITp2eQgh838cYw7JxiosgII5j&#10;hBCkaUpeFM2hxzKzozhunOHS/rwQ1pnTrAVVWRJ1OtZd3iAVfN8nTVPL6E4txkEIK2gGzfMxTfWt&#10;LG2nBo2wLqVlhZuTpCTXpd1uUzRiiq6SJqRGomSEoxzavYjZ8ZiqqqiShKxIufj88/zkT/4knfgj&#10;vHjxCTzHco8VLl5tD3B1XXOix9Tf8ou0eIQDLh4G5Z3M18aGfNaiPm3NlVJQmxptNIPBgK4bkcwn&#10;7O3tEQ07RO0WrbhFkVth5a/8lb/Clc1LDAYDrl69yq//+ud4+umn8aXDg5uvcefOHeKwRa/Xw/UC&#10;dC2YzcZMjkdcefyyDVPNE1qtFi+//DJ/4S/8BWZ1xv/w3/8twjAkDEMc4ZBTU+kKKW3hoqoqXNf/&#10;mvvv5FHXNVVl8Fz18N7k26s9RwjxriBPYwzaWA3T8yDw4YknnmDz4lP8ys+/ged2TgtKR0dHDNsd&#10;Dg8PobZO6ny5JF8uuXz1Ga6//TakCdHq6ul1ELbbxFGXqnYt2933yfOc5XQKeYHX6tLtdsnznLqq&#10;OHf+PA8ePEBLSa/XO80a8DyPTqfDaP+A4+NjaDj6STJ5GBAqBHEcPwzDXS6ZFwnz6RShBKurq+zs&#10;7EBRsNZaYzqdEoYhUb/Lg2vXEJ2QxWJhr9+iACHo9/t2Ps1gMhqh/ALP85rcAUOWZax0XHZ3x9y8&#10;mTAcDvnhH/5jXL06wJOgTUGn00Epl/EoYdBf53g04+mLl/jQhz5KYTx+6md/kYOi4ODggHa7zeqq&#10;w/a2Q1VVzNM5c2dOq6WoscFYQmeNaUCcMpuVsszt+ut83kJajrfAuu3RJ0g/ZQVzo0Ba3rd59FB/&#10;KrTI5oCvmk7IRhSlcX2fPj78/cYb97XbavmwIHayCbSlNNU81ryrCV2cgH908zz0I8+raed/5F+T&#10;UiKabqOvt6WvtS1i2rlfNe+fDYn0HI87433gPN1ulzAMGQx6pDri7u3bxFGX97///Vy5cJGPf++H&#10;ePzKRUajQ7Isw1MOUnos05wiFxwv5rz6+h2OjlOiKGJvd8xsfpugmxHHHY6OjvD9LkHYBx2jpMf0&#10;aIYsa9zAe9e8U5YVFl5s8JrsClPZEOfAsd1Wabm04bKdEMIQVJvRaEQrCJgc3GP76iaf/vSnSe6F&#10;PLv5b6BETd1vMc9SjMjR1aLBEMlH5vKGIC+anXlzrckGn3DCDz8Jrz8xspyNs/G7pxE8nJ++Zl/S&#10;zHc1kGXQ6cQ888zjvPDCC4xHCfv7+/z4j/84f/aHP0RWLtgY2DyXXhQ1uRR2dhNCkGYZAJ5Qp3vw&#10;OIyZm4IkSYijkKPjCX6vRxRFvP12wS/90i+RZD6DwUXKsiTPc7a3txm2tyhyuHnzJv1hj3a7TeQV&#10;p5kXQRBQHC9Oz4HSKVlZWeGHf/iHed8zMb4PRVHR8VyL/2vySU5OiNZ5LOy8x7s7zs6wmb+3eyua&#10;7hjBw8nQvGcl2txU5AJefPFFvnjtiMkkhcIFNyAIbObSyedWFMVp5pHjOERRxGIypdNqMR6P6fT7&#10;LJZLWq0Wv/qrL9N+3+baH760dfZhnIngZ+PbbbwNz70x8l7N2/Cp10pu377Fyvn3Efkhu298mY0L&#10;50izgkoklEZSLiyb1XUCIiWgWDA/2MXvd8DxIJYkcsHhjc/wI3/ou/jwH/9jbHrQ1hDLGukpQhyk&#10;aoExSONi3sXAsixBYU7a0XWz5KizD+u3MeS7+sOx2AZAN2u1EtZhWDdhPNrY1l6lwEczSxKee+I8&#10;F7fO8w9/6hdJUs3FrYssjueErsPg4mUcx7GMcVOyttrHUKHzGWEQkqeapfY5nrT5X37mOsN4wfYP&#10;vcSKHyLRpEWO73WojUL5ikAYpFtTG8l873N84Nnn+ZU1ied3GXQeI8skN2/ucGnrMZRSDPsRd+/d&#10;JM1KoijCDyS6GtP25uw/uInJRlzeepEnLj/F5S3wXQVVSdt1qHWKK5ujpJan6B3RxHKfbWfOBHHT&#10;tJmr+iF+WAoozJKsKBBBQIbPQkuuz1yCPnzpXsTLr97C6X6IvfsdXPcK0yNNv98nHT0gMSUr2xuM&#10;j2fM5sdIKTnYPwLHJ8+qRliqUMrF+IbpYk6NYTab4cWxDSp2HNuufzQiT1K8OGQxn9t7YrjCbDaj&#10;qmoKEozWtFstDg4O6LTbHB0eEno+W1tbHB8fky6WaF0zWF3F7XZJ07TZBAiqRhw4EdGdBhdU1JZ1&#10;WjePJwK553nkeX56gAcJrk9tBK508IKIQjoErhUXVCMyaNHMSaZGBR40IW1FnlLnOWHk4LouUoQY&#10;LZkeTFh7epPI820I4OGYwbkuh4fH9OMhVSUJQqAQ6Ia1UhlwDaeClni0Lih0IxWdMKjf0ynzzZ7H&#10;Gyf4ydDCOqNLNJnQVNRoiQ0GNhpRV9RVxbwaEbgG1Xa42H6MGsne3iGLWcr/4d/893j/Ey/w/o1n&#10;8UpFu91n5zeus6lbPBas8eqXvoyejfCFh19JssmCSrgY5XKuP+BKf5uDnSMiz4Pc4/D+yKJ7tjpc&#10;u3afz/7cV/no915BuR7zxQLfjzAIknRJK4xJ8wJFjRZVc5A5fbEI6VCJCmUUDtqiAqRoXFcP0QAn&#10;B6H3qkFGfG2R95vyuQmJNuDUEWiBJwzSJoHS83IcfD76nM/aY7B5qcQJXNJ5n0h0eDCdEwsoPZco&#10;arOxscG8n3D71n1cJArJuWeeYTabMRof2QO973K0dwi1YLI4xg184jiGuE2WZSghOV7OyaezZgMg&#10;8aOQdLmkqCsOH4yYHxzS29pgNBqxsbbG3bt3GQyHLBc5eZIQtlr0egPm8zl1XiMdSStqs/J0n6rK&#10;rcAhNFmWsjbo2SLbQuKqDnmRkecVotclbkOuH0AEhcjA5NT+JnVekOoDOutLlsktPJmznNyn75QM&#10;zW0+/sxFxFPX+I//wh/l2q2bXDn/K0QOWGhVjU/M8Sjlhe0WvcBn5o3peR2c1g2G6xd46X+vobPJ&#10;zTsho2nBP/knv87Ra6A/dIennlslYIQxh3hCnWKDjDG4QqFNE2ypJAjPCiHGRxMgiMGECFoY4Vje&#10;dtW3DnAhECawv0+IqRU1PggXLQIblClcpLGcbYN1TEvjNk5zeBjSfeKcdB5+3whTJ5gC1XxfipN8&#10;Aw1Ujehdo08edWqd4ibHkD3iCK8tj7UuMWIBJqViDiRIFhhTYchB5hizwLDAiCWwAHKEqRHUCJkC&#10;Bi0KjPFsZ5Wr0EoAJev9Fs4ypV3us6qXbK8v+UOf/ADDlffT7XbprcS8/sav0Itdhr2QaFNy8GCX&#10;c1vbjEYjjHLx/CGELW68kHDvKEf4He7sGF594x0WZcE86TFJcowZsiyPSZMQZIve2jbJMiedJVDW&#10;JGVKGMZ0WzbUGSNxUBjpkuZTMiEJPMG8KtHCw2t3mI326K5votyI4/19Np5+knh4ngf7D3jqme/n&#10;c1/8NC/fCblyDsYGPEJaYYDQGoNqPrnMzoNGWFyDdBB41Mauhycu8EdF8JMC/Tee4c4wkmfjt7//&#10;lafOb7fpaqqbjjkBwsFXIWkOPadC9So2VwP+4Pc+yeFhj7/+n//XrHY3+O/+5is8/qzLv/MjzxO4&#10;T7GbTOlHLQzChkwCeS1wHEkmQQkXAywyQyI9RNTlCNjB59bbGblzkf/ur/2PtINnON8ZMh+VpKOS&#10;1XAVbRSVSSjcmnBFUugF3XYHVwhCP+Ngb4Tv+1zZusjurfsMVkJasWSpU158OubiFkRehadOOmXc&#10;JivG7gwFNutAnCI0Hy0YfKeAvL+FrsFvgHWSzToHAmEsp/1kOlSNwS5WirCYoUTIlVWP7//uFY6P&#10;dnnlxhFO5/0MugPacYt33nqL1qphPj6g1e6wOBpD1SOtDQkJvbUh6vCIjSggyQ34AwpvyKffTnDF&#10;kstPY/okP/2Ji9G/fvaJnYngZ+PbZCzL7MO7u4cc7Jznzp07jPYl2xcvMh6PoXG8eJ5H2G6z3J9A&#10;4OO6LvksIU8yqBLWt7dJhSaKImapy/T4ECYTnnjiCR57zKffA7GEwFV4bpfKJHgCW9kNOkj50NF2&#10;VkH95owTZ52QdqNt9MlaYp3/RVGgiYhjePzxx7lxIyEIAuYmB2zl1LZnWvdnkhZ4viJyreunKCp8&#10;32cwHHLt2jWeuRKjtWGZLwldj8ALqLUGFHUN0hUooZDAD/zA9zJPYTAYcHCYUOeHtMJtptMprSBg&#10;ZWWF+XzOdDrFuDCdTql1RpIk1HWHqqrIsowPf/jDXLi0Zic2B7KsoPA0vnLsQe1kU3fWnXB2Pzwy&#10;DxljGlanQEpsC3wThCeNPHUGlpQcH2vu3x+jD7f44he/yJvv7PPUMx/l9u0Jzz77LF/+7GfZfOYZ&#10;jkeHSCmJooijnX2WSrGxfo6joyPOX73KjWtv2fl5OqUIQzrtPvXxMa3tbRbHYzrtDqPRiHavy2Aw&#10;oPPYY7z99tv4vo+Ukvl8zsaGFbCCICBrHDaTyQSlFJ1Oh9n9+5TdHsfHxw1/uwDfo9VqWVfvYoHT&#10;dAVlwmIpiqKgLEs04pQ5vlwuMcYQhiHL5ZI8y2yB03EI45g0TQk83xYKsuy0k0g2POLlckmv12M2&#10;m+EI6w7MMss/F0JQVRV1nkOeU/tWcK+rik67D8Zw49o1Lm6do9vtcjwPGA6HXL93kxc//CSTyQQp&#10;wXHsVuZEQKBxJYpv4Fz8Vj2McjJHncBajGU4l6amqiu01KDkQ9dm07nVaXXIdc70cIyjfOJWj06n&#10;w8WNK0gpmUwmlMuSdmeVe/fusbGxgVKKz3/+87z0/AvMxoo6L5BSsrGxQZbXZJXm3r17SC8kKwtW&#10;VlZot9tcvnyZw8kBR0dHGGP4pV/6JfrrOZefuGpd/sagpMJ1FdPFlDjqNE7ph69Ta40SGoF1HpsG&#10;reM0n9nJz307hhUbrdHCgLSHaEc41LpmZWWFyQQuXbrEm9fnTA5TVDmnFccsl0uKomCxmCGEYDyd&#10;UWYZu7u71Gl62vXkFbb4lKdLZBCwsb7NgwcPTjtB8rywHG8/sIWq5iK6f/cucbuNFwSMx2OKokA2&#10;QZnWrWfxRyfvu+P7p/fuSeFrNBqBNPiBoiwz6jQFV3L+4kXiXsxbX/wilAOefu45Fvmcvek+psro&#10;bK9xPNvDGEMcx2RGMNrft7kcpuTC+XXu3Z8xGMR0PcELT7QZxpf5wR98gsh/hr2DuzaHxGmRcESd&#10;FxRFiQhcOp0OoetzON1HFyW6rLhw4QJGRay3Yu5MMoIg4A88+Tzve9/7kMtdNroFaXoXQ0o/DMnr&#10;BCUljmelSqWdryMSnSBJLJfUGAlanPJLpZDW9i8sSkWc/CzWQS3VI3zvRx3XJ1+nf59H8h3ke4QB&#10;cTq3vWcxQ75LppGcpFqY5lFI1fyowvDwy/5dgRIGhIMRDhoHY1QTHg7SVBghEc3rMs1rM4hH+K0O&#10;msrOv42rWTf7xmWdUXsuSaLZXH2Wf//f/6P0V55Ely0ct2XfX1Xz2GOPMYh8imJCx/PIOktUg+Ep&#10;jaDX3uAoz9jY2KC9FjOaS7rDdSbz2xjvKX710zfxvBCtXWQtaXe7VJXHZDxGCJeg1SJwPShhuUxJ&#10;F2OQksD3TjubaDqgJpMJeZYRxrHdH/s+s9kMo5eEnQ5JkljXe5oym80oZjO++tVXufV2zoU//UG6&#10;rqGiwlQVWlmGu3XHN45/Y9D6JAeBU+TTSQfCyRz5UAg/G2fjd2nP8agQafg6+2LbtOf4ECiHRVHj&#10;SLhy5QrnzytwHD72sY/x9//+3+fjn7zAd71vi7WNEqfUdKKQdJniyjauK5tOJoMSUNSaLMsZHU3p&#10;ndtgNM3Zmcz44ldvEw4v8B//n/8qj195ibKUHE4PSaeGZFly6cIKO/sH6PGItfPb9Pt9dD7BGMPh&#10;0RG+bw0TGxsbdPt95vM5aZpSVwmr/T4t688jdB2gRvLuTp9HTQgG02iwj2a1nI3frfOY+RdfrLar&#10;6REnuMXn2U6utKzxfAiCgPe97328+vYXqGvNZDJhNpmClCz2H7B16Qr7+4esbmwwPYIwDFlZX2Hn&#10;wR2eP3eOL7/yCudeeB/3b90g2F6jSBJee+0mt26dJ9zMnofo7AP7DhpnwZjfweMLe8l/cmjC/+RX&#10;Xq/jn39lzO6RgwyHzJYFyXjGameIqyVlUlCGMZn28eMNXD/CVQ79bhtHpRiTMkmPqGWCMMfE0YSN&#10;aMb/5Uc/Sk/mrHsKkY+IHIlDRb5McKRDVQhcL0RK1UxY5jSsRzSp5uJUoD1zgv/2FpEEIUp7EKHE&#10;CI0RdROKZNB1iRDGcmSFxpCiRIkUGcJkSMenriVJKrl7b5fj4xn37jygHbahFCTzFEc6xJ02VZ2x&#10;WE6IfMGwE1LmKXnmobyQuDuk1B6d0OUjH7pEL3BQMiCtLBbBSEVdV9TZHF8YXFVzsHONeLDKzvEh&#10;SV3z+S+/TmftMqoV2BAvrRlPDzHSsHnpIo7vMZ4dUegFwmSsrUpEdpsf/fN/hJdeaGFyQze2iBdf&#10;GTwE0jx66JTvWnjPDhm/v0RvO+z8Y4y2zEIqlNAoYwszQtuvStWUjuT+bMmDWc1h3uEr7yy4cxDw&#10;8798k6Lss/f6BCfc4v7dY0TUotcbMk2WDAYDFosZ0pF4fsDh7dugXA729/Ecj6qscaSDqQ3Kc1Gt&#10;mCzP6ff6TPb3kYFPOh7TGQw4PDy0xafplLLWDFeGjMdjlFJ0Iytqn4TY1XXNk09e4f6Dfda3t5nO&#10;Z3azWFd2IykEeZ5T1jWdTodWq9VwmCVZklKX1UOhssGmnGBOtNboJAHAC0M8z7MFMmkdzLquLOOx&#10;OczXWlMbTRgHpFlKUeQ4jkJKcRrWJqVAOpJaCgLHJVskGOPSaQ9Qnk8+njBfLllbW2OWjDgaHbJ9&#10;4Tw3b15HmGN+4OPP4klJx7WhRl7DDNR1jVQKUzeHGMMJ8fLkW3QTOie/4XXyeze0Nhhp0Qi6QRZU&#10;wrCsCgpZU0hNpWqEY/EFxlgXvaMMhTZkpUD4bYJoSFlJ/ulP/QI//rf+J3bfvMNmPGQrGpAcT7l8&#10;bosHd27RjQKGnZjde3cI2l2M8qlLyXxZUlYG3/NRymVzbY0ySVjv9BBpxmzvgHI2ZyVqsRbFLI5G&#10;jNIp21sXWV1ZR1eGWpcoCcfjEe12iG44ALYoIdFGY6TESENR2mBYfVKIEvKRmdpiJ07d4F/nsPTN&#10;AVxpTpL0jLFBgRiJrAWiFk3IlsYRC6Qo8UmJWiVZUdMe9snrjMUsYRB2OLj7Dr5esrXa4cqFcwRK&#10;IYzBjwIGvS6XH3+CWzdvslgu6fX6zJcpQjoMBgPmaQLSsZgjqVDCFrTLNEULgeOHDDc2WC5TPM9n&#10;c3OD8cQKBv1+n/F4Qr8/YDIaEccx49u3kWGLMAzJ87pBWjh4ng3G1HWFowSO6zJcH7J97hw3b7xN&#10;WWeowCPyVpjPFyRlRq1qdJEhQlgudzCqAlVSVUuoS1qhRHEDU7/CbP7TXNx4hUvr1/nTf0TwzPkv&#10;87Gn7tOTv8rj/Zu01Gu0xG28+i5D95ihf8xAHeFV12mZe/jmPud7GbG6RcAdFqMvsRLv0PYecLWf&#10;4aRvo2av8UQvo1XcI6726Ls5JFNCWaJV3cxFDYtbOBgCauNjTIyRbYzpo0UfGKLNKsYMgRUQfYwM&#10;MSKyLnHRAnpgOsAQxBDooemD6IHpYUwHbTpgOhhiahmhhd98uRjho0WAFh5aOGjhUQvLJJe40ARz&#10;2sB5Fym6SCL7ZWKEiMG0EbSBCEnHsstNhDAdhImRdJH0kCbCyACBD8LH4GGEjyDCECFEhMZD4KFP&#10;2ORCIpFNhoakLFOkcFEyQCqLWcFUCCo8x9BXAdnygMhNWQ1SunKEWLzBdmsPP38dz3yRlfBtYv0V&#10;Bs7bmPmvcWmwT9+5Qc+9BctXiLwb1Isv0gp32GxP8bxbnB8csdKdcfVqn1e++M84t5lQZA9I0vu4&#10;XsF8ehc8ASJDBT7L4wOyNEMKh9hvs9pdIV9klElBnWW02zGB77GYzxHKJwxiFpMZrTigOBojXJcL&#10;29vcvf0AIRy2Lj3J/Vv7yO45ulsX+PXf+Byf/EMv0ukLdg8yBt0+SgQY7WBqENRIaWwQn9AgHYyw&#10;DQePjkcLyWfjbPyu74+pmzVUNY/1w7W1MbS1Ax9FRppOSLOUuiro9UJmic/N+TFzr+bedMFYh8zN&#10;OtHmOjdGirIdMHYFMwcWjmSsYCoEO4Vg4XmMafPqGzlHo4CFivlv/9Yv8ZM//Vm2LnwXJu9QTn3U&#10;0uOpx59hOp3hOAK3rahVSqonlGZBlde04y6HexP67SGOU9Jpx9y+c52N9S6jgxuE/jEf/eAKf/KH&#10;nkZXU0JlELq085R0kSc7CWOQxu49Tt4NJSTizAP+u1mOeeRafJiB/jDLzO7bpTzZAjZdULqmrnN8&#10;WSFIcGTNOzde4/ErV9nbPeLBvTnVckF7tUdWLImGEVmW4gqXdF5CCVHgMyun5HlOkdTkWuL12yRV&#10;xrlzG9RmydGDPS489zii1+1Ha3xpHd4++8zORPCz8S0+5sId35/xl/72T/wTdiaaqvAp0xohJKud&#10;NoGQLGZT0jTFH/YxTkA+zYl7PcosZXrvLkGk0LrC7XcoioxuJ0CplO99/5N8+PlNNjoOsRS40uA7&#10;HlIIhBR4rofnBV/j/han7cvm3QLVmQj+2xzWzaXNQx6pfXPt4p0mSeMsOXHZ1acrTm0MhfA4nGQY&#10;6bN/mDJcuchnPv0V4qCPwsf3Gl6wLlkmM7QuiEKXOLTOzSQVbJ3bZmfvHhubff7Xn/ib/OX/6E9R&#10;LacgIC9yqrpCqhClpD1IOw4SSbvfYW+iqUWH3uACb731AK1bzOdz+q02vU6X+/dv0et38OOIvf1d&#10;hitd1tZ6fPnl3+Djf+ADfPf7n+ZjH3uRMIKqFAQ+lEWGrks8x32Po1CeCeBnm65HxEfdhFIZhHEa&#10;921NWVaUokAriXY9DicJ0m/x//2bP8F0IZkvFX7cIy8Und6QjY0NZssJeZ6SJnML+jA1VVXR6w/B&#10;9amKiiiKSGcztDEEvm/5v2VBfzi0jtA0o9WwU3XDVJ7N53iehxuFuK5LUZaks5l10JYVRVHQarUo&#10;yxJjDPO5xRmMx2P6/T6zvT2ifh+kJE0SZMO6BesAHR8dErXbaK0JQ/t/pJMJpdaoJjAzy7ImdDOj&#10;vbZmO4NmM3q9Hnlu8QhhFNkAPiCOY7TW9Ho9jm7dZOPCBetiPTjAa7eJoogsyyiKgqLMIcsI45A8&#10;z+n0VhBCsVwmbJ87z3R3j83z59k7uIsfOEwnIx5/7BxH+6/zp37ow1DktJXEVQJXCKSxrnbluoA8&#10;xWbQsB/laVDmu9tdv3nzgb3+aFo8TwRhbQx5WSBdZZE9jm3T1dSUdY3BoKRguhjTiluMjo8J/Yij&#10;g0M+/cu/xltffZ313gotL4Rc47s+x8fHtNtt4jhmPp/hOA5BHFpHsXSI4xatVou9vT26/T6vv/46&#10;V69eJfQDjg4PCMOQdqfFfLkgyRIqYfiVl3+V1Y11ur0Ow+GQorJBjVGrBUBR2nZ/ISSiWeuldGxh&#10;papwlQvaNK5UKyKjjT18NiiUby0R/L38b8tffvQ6EgqMLKiFYFlmFErhhUNuHeR0BhfZ3Unox+vU&#10;ecljF88zm814/oUXuHbtHY4nU8b7B2RVjUYwX8zxwoAwCkjzjMAmT7McjdDSodVukyyX1FVlHeNB&#10;YDnXWNZ/lqZNp0d+2jVRVTZAM01TWmHIZDIBx0U5Hr7v0+n0mM/nrK+vM51OyJZLlKNotSKKsmA6&#10;GxOGIbPZhDAOmE+n5BPNytoarW6LpExQ3ZiyWqDNFBTU6RLluqyuniOdL8jSu0hxjOtP+dN/4uP8&#10;m3/mTzJoay5vxwg9InAyaj3G88B3FEZofOmijUZXmtALUVLhuC5ojetax22n06UGCjy0VvhejOu6&#10;hEohTY4SBbLOEMKK36USDQZAIKWHFAohXBAKJT0MCoEHwkPiI0WIFD5KekjhARLZiOdWoHatmC59&#10;hPTsNS9cK6uIR76avYh5xGn43mK9/X15+uenJaITprQQPESonGyyzcOsC9GE0gqDaIwRiPrUkCJF&#10;jRAVQpRNsGYB2F9bVngFokJSgsgRogQK+z3GFpCVLXpWlaGuqlPHnlASlKRCEIQdHCe2YrpxCfzI&#10;trQLgfRtqKcwNY4Az7WbWYN1TAdhhFQhThBQq5BS+Ei3jRCKdv8CD47giac/Sl5WHI5KZgnMl5LN&#10;i0+SJJJuf43lNGewukGalOi8JgraHO7uE7c6COlR5jnKdTDGUGSV/dywuRgrq12M61LkOXmeY6Qt&#10;Ch1Pj3F9hecpDg5us5jcp1yWdMIOl7c7CA1OVeA5EnSFUjQdSiddBc6pqHPS1XPCof927II5G9+u&#10;2+G6WdVOrsf6FF0mhCAIIrQ21FR4QUxqDCUB86WLEX3aK2u8/PLLLGfH3L9/h1/+1C/QaQ1pxRHC&#10;uCDgeHRI0HKoTc3haMzdOztI6TE+Lqgzyf/7v/0f+Me/+M+ZLnMcP+Lg7j51Ad2gT9uNbCcwMB6P&#10;GW6sskwXBLENYV/prfLGq2/wzJPP4rseOw9uWdZzq0OapoxGu/zoj/4I73/xHJcvtQk8hS5yAtez&#10;eT84D+de0RTfhbB6hhCnaQxnd+PvWhXmNIPkYXfRI7qRlA2j/aEgrmRzhlGSylRUSlALh1S7aKfL&#10;a28f0+48wf7+EcLzcByHrJiBNmTHU7q9VRZTmy0xSScEYchqu8/xaESpDCurQ9IsIcvn1LMRrl8w&#10;OrzFd79w8dY5h186+9DORPCz8S083pmz9uuvz29Wsc8/+Lk5hbtOZUD5AkVtA5DSmiytiFsrVGGb&#10;ZVKAEWhTI4sU6dUYVbNMj3ECKIo9nPIeP/SBbV7YVjy3EdMNJK7OCM3JBlqghIMRbnPgFY2LyzwM&#10;JhTiVJwVJ2W/M7bdv/r+xRiEyDF1iZECIX0KBMgAg6KsFa4bEno+2giEhLqqKMuMwFVQV9TCoTIa&#10;TM1sOuXc+fP84j/7OS6cv0AUd8nSEtdTOK6Do3y63RamrsjTBCEUeWFI0pJZWlBVIaPRAX/4B36A&#10;PIHeMKYWpeUNiwppKlwM6Bopc+oswbQVy7omXFnly69dxwk6dAYhWXLMeHSHj374SYp8xO0Hb7K6&#10;GjCe3mJ/7w3+3X/nj/NDn3yJq1uSp66sEzlQl3NCT+Irg++qJuzE2HZexMOwqDMh/Pe1CH7SCqqU&#10;Quo5ps5Ag1Se5Uv7LqXymBrFUSZ4MIs4TBU/88/exg0uki1aTI8kVx9/hvs3b5HVGseVLCbHoAu6&#10;K12SbInrKsttPjxCFyVe2EY5HkJI8ixjuLqGCFxW1laRCHRZWQd1XlhhUAiKJmBSKGUfwQZ7GcuM&#10;1lmGca2rDCkIopBK16RZZlnAVUXc6dDqtFGeix8GxO02/eGQJMvI65o0TZFNWJ/W2pbVmvDMKIoe&#10;csGLAi0Ei9kMkyQUzfsYxzGtVsu22CuFkJK8yHE9F7cVM5lOqLMMv9+n3W6zWCxOw/mUAuk6RH5I&#10;VUArGqCkIk0S5osFOktxI4dMZ9TaoMuautCMjt7hz/3Jj+Gg6QVW3JNCo0TjHFEOGGnxFA3z0aII&#10;zKkI3pTFvmlzgTHGZjgIi4iyDm+JFlAKw7LMqTxDpaDQFUbU1nmJwVOCZD4nLcHxu1y7u8P65kUe&#10;7B7w3/xn/yVPbV3h/hvXeXxjm2Q+pdYVFy6eI68KDkcHxO0Y5SqKsEvUG5LkJevb5xhPp/hxTKsb&#10;89wLz3Ht7TfQVcmwE1OXOVW+IFCSc5trtOKAgyTh//Tv/RiT0TGXr1xhuZyQFTndVhshDZoa5UiE&#10;ckBCltkQQtdxKWqD43k2y0KAIxVCCpQG6Sir2b1X/BbfOiK4PaRpK6jWyhb+lV1ntV6ii5w8meMr&#10;g1QBnu+wue2hSri0vc6tt16h49fEPhzu38XzFZ/42Ed54X1PM53OufPaVwlXeiAkSZrSG6xQljXL&#10;o2M66xuYhqtQpQnC9VCOQ5om1BhanRbz5ZyiyDCA5/tkSUKRZTiuS+A6JLMp0nMo64qo3SKKY5Sy&#10;4YvL8QThOCRZAkWBdiRCCdI8hbokrUq0qXB9W8SoNcTdkFKlLPMZ0hcUWY70gGpJGDk4cs4gLlgc&#10;vsLW2l0+8kLGBx4/4ge+u+TKcAe//DRt8RsM5B268hi/Soi0h1OBr10crfAAV9RInSMpKGVIJQU1&#10;GbWqKLDBhIgSKXJcckKZ4egFrsksG7uumn2pQiuFFAIpQgQ+WoRAGy3aaN2lMj0MQzArYIbAKpIV&#10;tBmiTQQitg5qE4HpNi7sAYgu0KEmshxx4aO17XYwRluR2VQoIVC6RgppISqmRlLZ50Tza1PZTj5q&#10;0IV9FNZxfdKVALoRtGTDH7R5DbWuMGikdKn1yaPAkfY5CXwMARoPTYghRBChTQtMiDYnr8+1hWKh&#10;wDjUeGBcjHGR2kPg2uKWPOmuynBMiUtOQImrZwQsCcWESB7hcECgRnjmiIAJgZjimwkeSxyR4JDg&#10;ygzFHGmWKLkgFBkBU8L6mEgfE9bHaHODXmuHq5s5j18KWOlUzMfvMBndoywWJMmMwI2pioJqmkEl&#10;yNOKzeEK48MRa6urBL5LXZcsRkcgFFHoUxYVrucQeD75YmH3rMZQlxpXeJTLnIsXnuBoMcMojyge&#10;8ua1d5jnNc+/7wK37oxZWW9hlKTIcxDgKd+K4EZS6Nqu5+bdpqAzAfxs/F7uP9AOohHAjQGNAdmc&#10;2wGMnWelEEiD7ebSBs/TnL8U40YBRw+Oif11xvseprjIg3su//NP/HPi9iX2DzKOjiWu2+HatYoi&#10;6zI6GjJf+Pzf/tO/x8//7Fuk+ZDDqYush4iijS4jeu4KT1y4ymK5JCtLUp0TrbQ4mB8yXY6pdUEY&#10;+ZjSoyoNjz12lXt37rJ9sU+r6zCePWB108URx/xv/9yHeepxh/WuC+WEludaHFEtQDpNMpl1fzvC&#10;lrRls7eQZyCU39P91HvnQqP1IzXfd8+NDhJRl/gIVK3J0znD7oD5ZE7c9rixc5ukGFOlKRiBH7SR&#10;MmB9bZW6XjI+fgAdD60MvcEGwnXx3JLlZJd0cp8nL13kIFmyP5cczBKe//DjH9Me5bbi184+t2//&#10;ccYE/w4dVVWtHRwccHzcsiw71QKlUEpavm2poTY4jnVj5fVDKlZd1/iOQ+DF1Doha9JzldtCVQt+&#10;4Ac+wHYI7TZA+TA5nhNB++ulKJ+BmH9XRZSqQDlOI6jUVFUNjkNdQZqmdFstZrMUREm7bTEGlNax&#10;I6XElS6tVoDIJRcvXqTVj0+Zuu/ceIcqdXjyySeZLefMZjNW1uLGoQdlWXLu3GVu39sljmPu3bvH&#10;Bz/4Qf7D//Cv8lf/0p/l0qUncV0XV7jUaHRdoo0VH8uqYjKZ4G/0uXy5hXsMH/rQh9h94PCzP/uz&#10;vP+JpykkHBwccOPGDZYm59Kl81waXuKJqx/mz/yZj/PEOUgOYjwXsrxueLMKJUBTNYdN8TWL65kA&#10;/vt7nBToTlALynXRBeiywvMd0toyTQujCYKQL3/5C9wfKxaLBe7xMY6zSRg+ZBj7vk+r26asUmph&#10;HZijB/dx+v3TEEkCG8Zlasvg7nQ6jI6OgJJZ45oNgoDxaEQUhKcMcCmldXkXOZzMx42j0/M80qI4&#10;RZCciNjL5RLR8P6V61KWJVmWkS2XoBQslxBFBGFoUQeLBXS7SClZLBYEgcURlWWJEIKiKPA8D69x&#10;EY9HI8Lh8PT/8zzLVl0ulwRBgOu6qEa0LwrLLI86HcqypK5rNjc3ufXOO6Ra4wc2EPOEbVzXNcvl&#10;Etd1ScZj3Hab/f193I5Dnhe4nmcd6ysrpClEgbaaj7SswEePLMYYhPz6TMfT+998a8zjp5t8sMiQ&#10;ph9UCUVWZhRVQRh6uK5LVVVIIYnjmGS5BGBlZYVlvmRvb488z+n3+4hLl6iqCs/zMEZw9+5dpvMF&#10;vu+T5zmz2YyD3SM2NjZ4sLPDxXPnefDgAd1ul8n0mLt3LZPZcRyyLGv+3TZSSl5++WXcTkxrtcVf&#10;/It/ke//ge/lufc/RxRFeBhmyYw4inEdl1rbz0Ziu4BEEwL66H1oHhW2xcMsC4z5NluT7dNWSuFg&#10;aLVaZA5UurIiqLTIg8VsQV3XfOxjH+PFF+Cnf2afUtt7oChhc3OTe7sHvPTSS7x94zaj4xGu65KN&#10;RqA1m5ubXL9+nRqLmzm5fygKVNPRIYRAeh6h451yhv0wPL03EYIsy+h2u7RaLSbjOUWW02r1UGFI&#10;URQ4jkMVhvihh+sq2k6bsnTIFnNw7DXreR5OK8QYw2JhX5fbdJvEcUyRLaiqlKpImQpDenyMGRq+&#10;//u/n5Z/jgvnMyqOT92wWts9jZYa9L/4/T4NAtcag71vxGmwmQTzMGQVmtBBpRokxbtdt+KRQDTR&#10;OK1lg/+w9O2G9c2JmP3IfPOu//Pdc42SChAYaawgLZoYXGMQ2j4PU1sUlTzJODCVfR7GXlSmsnMx&#10;jmNBvXUFrtvcH+Y9F+DD1+QotwlEL3GUC5QWxWX01yLGG7+5bLo2JAptTljmJ3v9h++PQDwMIRay&#10;Ed7tz5jTW9ec3sPGmNMi9EnHi2lMMt9oXpRSoh95PwUCRzlIrAA/GLQo1Aq6btPbOM9ws8OyvsYX&#10;X50xuVOBKVndXOXB/QlOp8dHXvwon/7lz7O7s8PG5gVGoxHpcknU69JfW2M8SUnTFNeJAdjb24My&#10;ww/9U8d2q9VCOoq7d+/SWe8wW+wRdAJkEfD666+zv/89mCShLPtkVUHLcZBSo5v96EnegxACV5yZ&#10;gM7GN2+cdgjz7sgB85519+Sed12XWLpIYwOsz51z+a7v+i6KzOfHd36G9mCNNE0Jw5Cf+7mfA3FM&#10;WS3YvfsOn/zBH+Te7UN07bJMch7cHiFNm4sXuix3d+k99RwPHuzhKBvqfufOHVZ6fQ4PD8E13L9/&#10;nydeeJIb78wRQrBYLBjPcj7+kU+wv7NHVVXEcQdEzp0336TVeYFWq0Wv12F9HWbJmI5vwXh1XaGk&#10;/67l5b1F9TP5+1vjrHa6rsHXteQLIfBcl263i2jDk09eZRv4mV/1yUyFE8dIx6Xb6XK0OOKda9cA&#10;w/rWFmnsMJvNuHnzJsqAH1Zk8zmDlQ53797Fb7cJgoAgMNy8uSTuLP7L73p2/b86+2TORPCz8S0y&#10;rqXLy0+E8a13dLo2ns/+nNNaP9jP+vzjT93AmDaUBmVAlxN0WaJ0SO0G1MQsjCCdTGgPBjgYsmyG&#10;9F1qUzIrUlTkUyZHXOznmIMdXlyFuFjSwSBMhSttyzkIG/xibOu2MaBFjRE2hkcaOE24N9JW9872&#10;fr8jC4Rw24AgNzU1htJ1yHWB40oC5VKrCtlS1LUm44T8FpDMUlzXxQkN/3/2/jPItuw8zwSftdb2&#10;x5/0eb0tg3LwIEDQACQlUhQxzaEUkqJDUkstjWK6FfrRPxTREYyJaI1iFDM9HZoJdXNC0ozcNCk2&#10;JVIa0QAESRC+4KoKKG+uvzd95vFn27XW/Fg78+YtFOghoMBcN06kuZknz9l7me97v/d730gY/Mhw&#10;diVEC7hwPuHm5rM88uT3k05Dzp4/x61rt5mPpuhMM52WWAmtVoudg32klPQWVwDF7e0dfuSHfpwv&#10;vzbhyfdLukHCpBjh2ZzYD/BoulYmaVlbPcMemv27eyyvrDHav8mNazu888lVxOw6V841eem5T/PE&#10;wz3e+Z53cenyKR56+CKnVnuYckhkuxCV9VwsEIFA2pK8cEZvyg9qJeDamEocT57td4hJeDK+w2H/&#10;YZiP1hqlE4TvI4OKUhiG5ZiJ9Rjic2c3wDTgNz4z5NqdnHJ8moENieOUC+dP8eKLX8LrdukshGTl&#10;nN5Sm/FUs38wBD8gDCMHgschngQpNHmRImWAMbC0vMruwSbD0YhiPAEDjVaLfrvD8vIy169fdy2b&#10;1qK1AeOS6MO26SiKKHWFruUxijzDTyLCpjNwmY7HDoSJAkLPA1/hS0Xz1DrGGHZ2dmg1miT9Bae/&#10;PxhAWaIaDdrtNmEY4nket27dQmvtZJHKEmow2/f9I8B8NptBVbmWcWupqoIsm5MOBrSWlmgmDTY3&#10;NsiyjHa7fej8SJ5VRHGMKQ1lViJaHlL6lNWc1fNrtJpNbtx4wxX6coXwfSrTwNoWRkJpIZcgBSht&#10;MepQouJBuRMpHnSht3x3FGlNrVaurGP+2zoBLYVmLkoH8vkSIyWpLVCV07APsWAqeu2Eg9mI/kqP&#10;6zdvc29vi4cfeQd5mrHY7pIdTB14vbTAPK9o9Rd47LEnEUJw584dmqZy+vCRz5lz6yjfUJYls3TG&#10;3t4ely9f4sbrbxArn+Uzp8iKnLjZZP3yQ5y6fIEbgx2iVoOXXniVVqOJJiXPxjTigNJmIBTWSgSe&#10;gyyluy8VButBJanZkAJ9uFOL3z9ANfWdVN+x/eNw7tQgrHJsdoRBCoPFx5NezWTWKF/gtQRFAPMr&#10;AVkeku6e5+xFmOVQmRGV8Xn2G6/xwsvXWVo7TTEf8YXPfJq4t8Di0gpYSbPTY+7PuXP3Niab4zda&#10;aOWu7aGsjh8ElFWF5/tkeQ5SYI2l0pog9PAElEWB5/t4YUCj1aKsKqajIagAKwxGlKggQBfgKw/h&#10;CVCeY+srRZblhI0GlbbMi4JQGiqpyewB1pTY0hAoi5hnyHJMGOwzTV8mz/b5vg+UnFvc48MPX6Cl&#10;hoT6ddJsh1Y4o+XNkJXGzEp8v4XVznDVqgohNFaWddGkrjbYkQNVReruxqGmKDmCOUoECOlY1JUS&#10;7jp5FitqBqQJgAgrQ7RoYW0DI5pYmggaWNMGmgjRAlpAG0nL6XcfdZj5SOuex8mTHH7EeRRYg6WW&#10;YKHA2MLNE6Wg0OD7roOgXgdYg9QVCHffhOchfNfFZ8q6OOap2rSzOrYSvKOPBsUhv7GqY8UKg09E&#10;aQ0ChdGGUEmEMUgxw5KBKLBkGFthbYaxOZIRVhwgGGHFCGEHGHKwGdYU7lrLAsEM7AhhpwgK0I5V&#10;Clm9bsqjGEwLUyeiYb2YnayfPer88BD4GAQIizIaxYjAzhHM0CbC2l2EKJEqYWJCCnGWbn+N6t2K&#10;d15Z45d+7TVeuTmlShfpdFqM9+G5Fz+PZcoP/tgP8On/329y5d0fAlbZ2N5gsLmH3+mxtrrKcH/K&#10;eDCAIoMowvcCAHwPAl9gCZjeu4Psn0OVAVXZJmktcG/jeX73mTHNeM6j7wWRaVQYk+U5ifWJPCfR&#10;JWSOUt7vW+Q5GSfj2xyAuC1HHjLBJdYIPFG5ThNpjykw+cRIhAcRjnyxlkS0Ho2Zzlp8xZtQjgJe&#10;u3GNd7/3vbTbbQajLfCh3z/PN/7TPoiEM6cv0DSGtdM+X7t9g07vLO94Yo2de5t0bJP13gqvf+NF&#10;Tp06xWs3r9PsdTA+PHb5Ii+8/AKQ8NTj7+f2jZtsjvf49Kc/zZUrl/ATH6M0L7/6df7e/+m/4fNP&#10;/ydOr4Z0Fyo8T0FhULZmtFcGGQjUsW6zt9T9fjBsPBnfbkzjzcoA4tAw+LBz0z5wc0KvgTWGGElP&#10;z/GAK4slA+Hzrqsl37gxZG9/gtE98kmJmZcErTYL/YDNjbs02mtErYjF5S7DzR08nVEon+FByaWL&#10;D3FjNGW0lzLaN3zxmTvMVw2PPrrylxNhnr6KvHFyx05A8JPxnT7DjGkASClnxph/PB7DzZs3eeP1&#10;Lej1oSjQ1ro2SuuYMEooMMoBGoFj8/m1U3qapjQaIWEYUlQFWZbx8MMPE657+D4orQg8SV4VaKvd&#10;GSmOs+8OzcfsUbLi2FGH/3GfFXLCxv3jjSNmzRGrzhDKiFKVYA2+8pnNp7STNpmpyPKM2PcIfZ9y&#10;PieIY4ZlRui3mFYFjUbAeA7f933fx2e/+AYvvPACZdZgOEgp5iXWGMIwxJiE8WxQs1Q1ZVkyHA6Z&#10;TqecObvI008/TeeH3kGWQdmAdtBgMpnQChMkkjzP8ULY3NzELixy6tQa+ylcuHABbfr8h1/8RR66&#10;cIqf/cd/HZ3+DGkOUQPiBKIYkhCE6bqNrGZOHXY2SCEJgqA2YrPf4poBJ3Pve3Q9PLgfHTIg32rP&#10;cUxh6ZjantNRPWRUSy25du0aG5OYW7duYcUKca8HeGitGY/HUGvrzudzdve3CGOfUjv2pApDgiAg&#10;yzKoKrSS+J5jTYZhg/FwSKvVImq36XQ6bE9neEpRVRWTyYTRaMR4OAQpaHY6WHVfz74oCnzfZzKZ&#10;UBU5rV7vyEi2LEuKomBtbY08z/F9371WawmjiMnuLpPtbbcPBwHj/IAwDJlMJpSTCYQBs91dlFLs&#10;bGy4dVJVFL5Pq9Yrt9bSbreZzWa13rDTAo9bLbTW5PM5FBnzGlD3PI+trS0azSa+73PzjTfoLy5y&#10;sL+P8hR+zVa3Wh9pkC8t99m8c4NyeRmlFEnimPRSWMqypMoyRiNo9fQRSURrjZXi2Dw4Hlzfd5b/&#10;rivLSPlNWLzFvU8RCjzpHbGmpZRIAbN0xs7ODovnzqG1Jk2nXL9+neFwyGg04o2dMafDNgtRm729&#10;PQaTEefOXuL2xj1+4zd+g1OnTrn5EgXMZjOWul03z61mZ2eHoiqYz+cMBgPH+NeG0WiEtob5fI4X&#10;Bezu7lJRsbm5SVlNa41s4wxTFYjArRUlPWf6aU29BjnqRDpch9porLIPvH/xNiKBO3NFV1w5jHsO&#10;DWZjETBHUxQlBInrphg6k9nnnnsNQczVq1f5wpeeo9frsba2xg//6A9w/eYBb9y8g1WO/b+3dRvZ&#10;bNDv9xnPhlCWxLHrGqkOr20UobVmNBrR7XaZzWbMplM838dojTGSQhfMx2O6CwuUtt7L3GYJh/tX&#10;rRmuswwZhhS6qPcdeRTohWFIXsygNtOdz+eYmmGdpal7ymqO77uusaWlJUgz/tbf+gsk9mXKcoRV&#10;ljzP6y7EEMkcpRwT2hpztJ/bNxX/f89z4Gh/r5nhx/d7wX2NeXvs+Y79jUNt7kOG83EmOMc+ItVR&#10;4i5rrWcnR/Ign/D+e7DIYxrf1FJI5Dl1i4BjeB+irUIglKLKUlASz49QGIxx3ZtlWeCpw+cWzt+i&#10;Zl7bWve7okQRHnVfaDSyZnkL5c48jumxHj4cG1zWeveqBteleweiBtjFsa+PGPDiGHAkHiwyHrqe&#10;cay13fAtNf+P79dHskjWnelaO+1iGcijvcQaS+iHnDmzRjJbx/dvcOrUCq+8fBcRrrLQPcVib51b&#10;83t8+rd+i9WrV7l+/To6LYl6bU5fusQ0zdnb2yObVSyurJDOpxRFQZI4beI8z4ijFkWlWbhwgf3d&#10;bYKGOz9TnMTJF7/4RTxxi5/+sSuIbIYXxRRag/SRorbWfYs86CQnOhn/ec+s+91w1j74/fv7gT3q&#10;cjHGYIXTZ3bmuIbIg16vx+kzgr/xN/4G80mD/+fP/b+w1vLJT36ShaUm586dA+DRRx/lmWdf4sUX&#10;X6Tb7XLxwhXe/e538+qrrxIEAZPhkE4dV169epUXX3yRC5cuMpiM8YKAr3/ta5x/6DI3b97ktdde&#10;Y/vuPc6evkKoPF577TV++MM/yDPf+C0O9nZ4//vP01v8SU6vhiwuehRFzmLSRpKSpRmhF7rzTt5f&#10;d2/uJPyD5Bcn4z/3fH3Qk8UaV0wuKievaIBWy8d6sLKywlndZjzZI04WUCIhi0qm4zGTSU6702E8&#10;nUIlmBmf6XBIrxPS7/exSF5/6SVodmivrdFIIl555RWm13b5Lz5y6edlW3/shpA7F2Q0O7kzb89x&#10;ogn+PTIWg3DnBc1HZ9b78G7R+qnf+uqUn/9PX8FrX6WqACSRr4h9S+h5GBOQFYbchmjpWnYDa7Bm&#10;zmwyRPuGsBmjxRwrR3TtFn/1x9/Ney8mPL7UZjEEz1pMZQi9EGGUc5fHxwiBrmNhS4l04Z5juNig&#10;bp90THEH3MraKOZk/GFBvsPPtZBkWlIqRSF8XOqpMMIjrwSZlghPIZRPZQLXkq18kiihLA2TbI4f&#10;evjSOg1KT7GwskKuFF9//kVWTp1G+g0aMqYRxQirqAooVUiU9BgNxzRbDbqdBp6qeOWZr/KuH/4w&#10;v/grv8GP/dSP0m+DshpVzmv5hBiLohKaqN3GVw3ubU7JsoB/8S9+geH+Nu993+N04gmXz6yz1Nec&#10;X7Os9mC5Be3A4DEn8TI8k5FEEbJOro4CGeGSVmNMzUB0DKMj9pg4Xv0/CWi+l4KktwpQHzTofRMI&#10;7vmUUpIKy3YxJw0Stk3AQSX53a9r/sNv32LvYIX+yrsZDQuMUaytLHL7+nM8/Ogltvc20MLQaMaU&#10;ZYHWlqXlVSajGUWhqUoNWhMnCel8gq5KosgxxIUUzGZjJ1EgFXHoTGh1WTLd3sZrNLA143s6m1JW&#10;1ZF2d6vVYjYeE7Wa7n17Ci/wSadTKEuCOGY+dslDVZagNWEck3Q7tBYW8OOEpZUVLILFxUWKoiBs&#10;NFhdXWOSprQ7HYRSJM0mpbX0FxZI0xRjDFmWMa7NiqR0RS1dZHi+h5TOILnR6YCUVGmK8n2KzAHy&#10;jTh2DPXa+DOMnBnfbJRirYfyQ9LxmE6/wWR/m8IUICy5NRRlCdanETZRMuVD779CI0pZaEWOaW/B&#10;k2C1RXkKi+Gw5UjW3G9x/J+9T/D5TiU2WjgQTR2BZVBYSyY0++kEL44pKalsSSwlSgpskbnWzUBx&#10;MN4k6vq8vnGLf/Vv/g3rS6vcfPE66iCj53cgN+jS0OovkDSaxElCt9thaWmZO3fuEPohxTwj9n1u&#10;XL+B1gV5luFHHlEcsnewz+OPP8FgOGR/OGBl/TS74xGFNogoZP3MeZ577hs89dSj/Oif+SizdIiQ&#10;htl8Qhg786nKHgI/NeUMx0oVUrmYoXKAVuB5eDiNZh8J5hgoJB7AFF379jfzhv7z7zlWIayilKCF&#10;xcj0SMbDGIXvNTFaEAlBU1oSJeknPv3lEL8R8+wL3+DezpCVM+t89umvEDVaTPOKl69d541vPM+8&#10;KEhLC0FE0ulTVZo0zWh3EtJ0Tqe/6MDmOpGvTIU2FbrIiJsJxmiq+RxjnBFk4PnookTPZnSXlpik&#10;c7L5HBCoMEB6HkHgMxsOEEpiqxI/CvECnzLP8YIIPwgpsoyo0aQQEidEMqWSKUFSYEWO1VOSCEyx&#10;jdK38fxXefjcDq3wC/wffmadjniGTvUM68EG3WBIaCckqqAoZvhSoVSA1QVCuQcqBZEiZG3QKDSW&#10;ksgYAqPxsCjhapm+FXjaIzQC3xiUMQg0EoMVAZgYK0IwHaRdQJgFoAssYsQCxi4Dy2DWgBWEXXYf&#10;WUGwiGARKxaxtoe1HbA9pwdOgrAh1F0PiApjU4ScI8mw+gApU6SYI0gxxT4iSDFqjJFjpJiCmgET&#10;sGP3YIyUMyQTMENgjJAzBBOkGSH0BMwEQQZmjjA5wqa1lm+OFAWKisqk+EJSlRW+CjC6wpM+aA+M&#10;W4fgI0QINMA2sLaDsE0wTQwJwiZY0ar/r+eICLaJpIEhxFinYm6FQAtn/milcgZ5eDhJmPsGnWBq&#10;iRUD0s0iLVz+YISHEQ62B4sSJb7QKFni24JAFISiwqsmxLagJVN8M6SlJphqgBRDjJ0ShXDt9hvE&#10;rYR5WrD9+stUYcg73vkIN65dY+XceZoLS6RFzmBrB+N5NFttZoMdbBAwzzNQHga3j1lhabYbKFlR&#10;lnOULYiVYjatOHXuEjJsc/v2HhMtuXzlHezspqydSShKn1BZlBKAk+7zhEIKry64vPkcMtzXe7ec&#10;UFFPxrfl/ML5B1TKFc6MUFgh8SxubVoDUmHw0FZgcAbksS0IdEWsAqydk6aCTkfS7Ft+7eP/npt3&#10;X+IjP/bDlFbwtadf5tEnfoBP/9pXeP9H/ndokbCweoFXr91jkg+RUvID734vd199nZYfstLvs7O9&#10;RX9lkVdvXKPyJNL3WVo9w9bGLqL06TQXWGivMBkPmc5HnDu3zguvfJWP/uhHafUa/Py//zf83f/u&#10;p7nyUIskAJNWhEoRyZAizQnj0O1D1pEKBNaZplvxVok3h6kjD+QSb7VO/7CPP+3r2n7TjDw+zFHx&#10;VB4Va21daHUcwACsxBM+oZEkvsD3cwpTcv7yOnHS4HNf+AqzcYk2Pnnh8qB5npNXJZQVvYUFVrot&#10;9na3iZMelgb7A8Mj7/sAe5tj8p0Js/GE6WBAtNDnqe9/lK0Bf7ndDm+sCZ452UVOQPCT8R0eO5aL&#10;leXf3d4c8dufeZGXXtmk2b2E9H3XNqnAU7puU5eAhx80SZKkNucBY0sAglbD6Y7qjCgWLESG//2P&#10;v4Pzy228fEYjloyHQ4IwcK2xBkTNBDFQG5EJLBWiTswc2OA9COaKQ0D3BAT/o4B8hx9LrfE8D10f&#10;HgWGySxnNssYD8dMZ1M27m6RFSX9bovYk+zt7xHXOryZKfH8gNF4hPIDCquYZoqgucIv/6tfxk8W&#10;GRxkBMbHk5LxeMzq6irLp9bY2NggjgKarQatdouiyDjzyBVm6QFx5HHuzCKnFjssdxSezd3rrHzH&#10;DgwEBihQyCBkksKv/sZnkTIkiiJ+8IPv4id+9CK9TkQz9CmKgjSbOWavEnhSoITEWgd2A0ghqXR5&#10;VNE/1OLkTcHL8et3AoJ/76+Zb/W5EAJjhDOXsxrrKUZZytZgxsZuyKc+9w2u3x4hZB8hE4yodzFb&#10;UhUTms0mqVA0G22UUnQ6HbK8QCnlDCC3tgiaDdq9Hr7nk87nUBmarQ4g6Ha7lNKxKPM0RRjHrmw3&#10;WyysrjrGbS05kk6nUBTIICCKItrtNlmeU1YlrVbrKHavtMZqTavbJSsK1tfXKcsSeWh6WVVO7zzP&#10;nezFdEZRFEdmlbPZjCpNKa1xUi7UXhFhiNaaXq+HtZZG050fUkonhWINQinyNCUIQ86ePcve3h52&#10;NkPFMXEcM5vNMFrTbLcpai1zP/Cc7mthsFbQbHeZT6e0uw0a3TbTyZiLFy+yPxpitcaMJsSNFpPR&#10;Dd752AU6yZjlThNfCQIBgQRVa7dKIY8ZYH5zsP0AU/w7BYJjne5w/fKMhVxXlMoyyVNUFKBtSVWV&#10;+LJOWquSMAhoxAmbB5sErQSRJPzCz/9v9BpdvAwapeDM4hpSW+I4ptFpO5b4eEQcx2xv77C4uIjG&#10;6TaXRU6SJOR5ytLSEmEcsrS0xGuvveYMDhEMh0PmaUZlNEvLy2zu7fDqtWs89MjD7B9s8ZMf+wkO&#10;RjvObC6J0Lg21iwvKUuDFB6+F2KtoDIaz3NGtLbSCGuJPB9fqFrQQT64M3+3guCHGr9HciRVPd/c&#10;qxNCoaSi1AXTdM5onrE7zDiYG+aFYjbXQII28LVnXqCqBFcfeoyllRVKL2T19Fk0HrN5hqoZ4QCL&#10;Sz3yqiKOG0ynU4rKebRUunK660qh686KMIwoqwpbaXzPJ/R9dM3CV4FPUVV4ymnzG+00/q2U7uta&#10;fqnT65JmGQhBu91G41juKEkYBUhZoqsML3RdWZUxREFIHFkCb8Z4dp13PbHKhbMRjz7Uxsy2WWxq&#10;Gr5mPjsgikMwJUWRkoQxs+mcKAzvz4HarA1hHmCGC3P//22teCaEkwFRh3IiwklqCOGM0KTwEVIh&#10;RYgSEUpGSOUjRAQiRIgYKSKUTECESBEiRVQ/whoo9tzfEQIp1NFMFIegyeFrlWBMgaXAmsKB97qs&#10;Y2NDVmZu/zMGW1aOe1lpdF3wLNLUeUAYQ1UUzuPAGMp6b5Ycdleq2txeYq3A1DKFSgZUWmOs+2ml&#10;ArQ5lItSCOHV2uj6yAxPHNsbpTRIUYHMHdAuCqSo5VyERkoNosKSI0QOwn0UskIJ62qQ96n5GHTd&#10;KVF3LlhVa4PXskJHxsXqPkgi3E4p6o4DZ3SuQHpOLkp6TOcp1ksIVI9UtrHBIq/dmrG0/gR3tioK&#10;3SIMVkn660Rhh/3dXZZXzzKZ5Bxs79PuduksLDGbzalKja7nURRFFHmJrgydTocw8FynIZbZbIaS&#10;1N5KgvXTpxHSMk5H+GpGM4B0vMFT7ziDZyCWTtJMCVBKosT9HUyIN59B9k3El5M86WR8O4q4dRwi&#10;OdLqtzj5IWlNvY8JrFA1CF77KOA6Dytr8fyIUivabUVvUZI0LvOu97yPX/+N3yJpdOj1T6G1wk/6&#10;bG7vYow58o5p9mOEEOxvbhFId1Zaazl34QJbe7vIKCJKElrtNhsbWzz5xBN0mh2M1uzv7vH4E+/A&#10;2IqyyLl48SzPPvc1hKz4wPc/wfs+cAFpIVTgaY3UJbHnoSSYqkD6PtaqN+XUbyk6zbEq1QNf/vHl&#10;9E5A8N/reti3Kkg8cGsUWlu3rwYes2JO6QlSobi7P0dGXT7/pdeRqkevv05ZWVqtFlmRsbq+iowC&#10;5vM5s+GQcjZHeSGeCilUiLUSbSxeENLrRbRalmm6TeAJhJ5xYXXhhdMev3Oyi5yA4CfjOzhulKYx&#10;r8SH5/BTn/jcNs/dGjGpOkwLQRAHeEKg0wJd5FS5BiGJ4g4ybOOHIU2tkGiwJWES4PUTCjPHihmn&#10;1wXvWLb85AcvcrENYj6nHcbkaUEj7KBLgZABQkqMACMPGbcVloJDxVOJqhOTGnK0AiHtfUOdk/FH&#10;Oz6sRShIKSjxGGQwmgrGY4+d7YD/8z/4p3z589f5hV/4bW7fGfDu978TL4LZJKXfDqhMgQpCFII0&#10;naBsRRI3ef7VV/DbC3zmK8/x+BPv48aNbWRu6HeWsUbQbPQxSYN5pomigPlszGSyz9b2LXTk5t0k&#10;y2h2F3n4bJ/1nkLpjDBwCWRpFVZqKiHZ2ptR2Qg/gf/wHz7FvY07PPHEI/zA9z9GM/JZTEAxIZts&#10;0e9ExJ5kNh3hSYE1Eim9IxBcSYWUHkp49bwSdfuefGsQ9AQC/x5YA5rfi1lxvGvi8P4b42IpKQVj&#10;PaNQMBeKCT7bWcTLd2JeuGn5pV97Cb//EFo2madzzl+8AMKwf+sW7dYy2zsHLJ1ZQpuc/Vt38OIW&#10;VSWZzTJWV9cYTOckjQTfD1AKtNX4gUer1WY2ndFsNjjY26S7uECv3abX7XAw2Gc8GFCWBbPBAUYJ&#10;er0uKgzQArzAIy8c+G2swRgnmzGfzWjECdoYhOfx0EPnuXfzDs22Az91XSxTCBYXFhzAZQzLS0tH&#10;EjC6NkleWl2l2WpRVTWgJgRxHDOqnycMQyezMJsBBqUkcaPh5JEqp1He6XTYv36dZg3C51lOGIaU&#10;tXTK+uoa6XyOpzxCP0RYQVUa+ovLjKdTlle73L5xDSYHnHv4CmlV4IcJRaVYXFihyHd57zvP023N&#10;WFts43mCQAikrZC1waQQ4pjk6oPyGhb5XQKCC9fJop2Jp7GWeZGjfUlKhfEkRhjKMkXiNHw9DKYq&#10;GY8HrK8usDXcxGs1ef31G1TzioM7AxZFEzOtWFtcYzyaYoWg12tjbMl8NqXXa3Lh/Bl296ZYA6P9&#10;IeurpzBac3p9jcFowP7eHj/y0Y8yOjjAF5J3PvUUnu9z8dIl3njjdX74R36M1TNnePrLX+Ydj13l&#10;hz7yg4ynAxqdkDv3btPstFyXgJVIqRDCR3mhY4Brg6fCo0KAsoLQ9/GRCHPfr+G+8eC3CwT/4zAu&#10;xdGcKhQYWWHquMcKHyk8rPEos4pIaFphTMPzSFo+QbPBsDDYsMM4ldy5t8Xi6lmu39rgYJxx8+49&#10;sgp2xyOyaYYKmyhPUWkNApRn8DyFtTCdThyztJbQODSYLEsHjCdRjNYanRcIAa1GA1Np5rMZYRy7&#10;IkzdmVGkc4IwYHlpkdFwQDWb0u52CIOQ8WDg9Izr4mFRVKgopN3u4/kpWbWP8DVeaNDlDJ0OSPwJ&#10;i/0x09nn+ZmPneb73q1Zip/jdHuPntkktnvMRgOSCITVIAyBFzJOZyQNgRZzpCgRVDgeojNoFNKB&#10;v1IrhBWOUWsVkgBpA6QOUMZ3/pe1NrbEQ5IgZANEArqDRxdMH2QTaxew9LAsYkUPWEDYLsL26ke3&#10;Zkf3MLaNMSEIH2M9tHXa9saWCEqsTbHMsWKClHOsneHJDKNTlKiwOkUYjZe3kZmHKkNk7iHGFqFj&#10;ZBnBToYqY9jXMLTIuY8YWsTAoGY+MguhsFApKBVUHkK76yOxSGlAz5CiwBMZ0qSgJyiRIdXcMerx&#10;gAor8mPzX2BrXXPHnHedntJGIHwEEca2ETZC2BBb93xqBEY6NrfBxwiFwQeh0DUabg/XnKDuBFVO&#10;QeUQBBdwyBp/AAYRlesMAaS1YDVogZ36BH6T0BoS34KYk5t9Qq9iY3eD9lKXjf19BpOUvYMUbT2K&#10;QuKFEdO0JGj28BotUD5ZWmK0RnkSPwlZWF6k3VtkOBghwgZeFFPpkul0RJaNOXd6nf17G8S+jxaG&#10;re0tRrkhaiySHhimWYIuDE89vo4CGolGySme0Ah80OronDoO9xxKGx4Hwb/ZH1i8FbfjZJyMPxQ5&#10;RIgKhKEQBiPkEePW0xJpPWfQITyKeo3K2mclrASekYzTIWEiQc3wGgGpquieiuifafGpL36K7fE+&#10;565e5oU3XkOEITOd877v/35SYdC+5O7t11hpd9m5dYdGGFOmOcuLS2hPYDzJtMxoNNoYbRls7THa&#10;H2Jyw2gwYm1tHVTF69dfYv1Un/HsABV4tDs9Xnnjy3zkR3+ANL9Hv9WiFXj4NiAUEqtLynKOJ0W9&#10;nx1bUW9mgn+TMeOb1539ppz8jwqC/1Fi0Le/hNJbg+D2W0RnrnvoeA4vKUuDLxSYCsQUISvmZkar&#10;m9Dq+jz/0gHpHPaHGWVV0ltcJS0Fo70JrTDELw2xF9BqtVk49TAbwxJDiEzatNMZUk/BCKTw2Z9V&#10;bFclbT/ifY8vP1OY/Jm+8k4kUU5A8JPxnRp3RuMfv7kx+fnUNPi3v/xJdieaNA9IGsvMDoGRskKI&#10;iqqq0FYgRMg81WTzOdPdPc6dP81wvMdwMqR/epX9jTtUexv84J/9IGux4fELSyxFoLQhDgPXrhx4&#10;KK9uJarPzuP5qsQ4szIhnaag8I7+U7hI9ltXXk/GfZCk1j60NQvm+OfGGIwylBimqSarJFEi+Ln/&#10;5Rf51G9/ni998WmmY8dYff2Nl2i1W6wur7C61MGUM3zf52A8xmJpNZsEQcDePCVuLdFdDXn55RHX&#10;3tgiTz3OLp0mDho12Oxza2fTuXHHPkbnTCYDZvMxj7/3nQyHeyAsZTFldO8F3v/kFUKZ4XkekwmM&#10;JhMa7ZC725t0+yvcvneA8GP+b//jP0UbQavV4ux6j3c9tojQBdIWdJIGEkmhSxpxE1/VbC7p4Smv&#10;Zn2D1k4D+khL8gENzvsM4KOvT6bY23oYc399uAcPfH3IsjsslBjD0ToSQrI72sdLQioE33jtDqkO&#10;ePqZN9g+KHn5a6+jkz6B36QcjCgsFOmcRiMhEJI8TylVVcuECCoDYei0qwf7e/QXFijLnNHBAatr&#10;K8xmM8q8oCw02cwx/LJ0yjx1OoW7d+7Q6nYp0ox0MGDx1CnSPCMIAuZZRpFlxI0Eay1pmjr5g7zA&#10;CkEURUzu3cNrNSnLko3rtyEI7mt2FwUqCMhHY6yUDA4OSBoNtu/cZWF5maqqmA6HXLpyxf3+669R&#10;ag1SkqcpWZ7TbDYBjq5pt9tluHGP7tLSkTZ6o9EgzzLHKgayLMNaS6vZoixL4iiiLEvKwjHmJ5Mx&#10;cZIw2DtwgIj0SJKEre3b2Czl9CNXmc1m7O7uUlYWpSJmwzG63OaxhxY5d0pyZrmNLyAAqHLX5WoM&#10;UsmaAVnncjwIgj+ArX7HQPA6o6rc69XGgeA2VJTSUgmLh0Qq66AhYxC6IvR9wtBnXA4ZpTNUo83X&#10;v/EysYr5xhe/TrOQLLf63HzjOmfOnOHLz3yFldUltne2WF9f5wtf+Lwz4NSKoii4evky9+7dw/Mk&#10;m5v3aHVaHBwccO/ePSajEWdOneazn/0sB4MhVx9+iE9/5tO0ej3ubG2ysrbK7t49/sp/+ZfwQpC+&#10;JWkm5GVBpQ1h3CTyEywKIT0Ufq3j6x1JWHkIYhXgIRDa1CrMuALBtxUE/72ZSH/QXzfy8EQp64+q&#10;1pJWtYq089TQAqwfUkjJ3lzQ6ES89PIey8trfPVrz7O2dhblJRwMR5w6c57hzg7txVV8Pwag2+0y&#10;nU5Jh7uu2yMrsNaiPI8wDEEI8jRFG4PneXieR5kX9/UzhcBXikmtA55nKe1ul/FggDaG9fVT7O3s&#10;MJ/PieOYfHubd7znPRRFyXB/n/7SkusayQukUkStpO4iGdDpRjRaMfP5lGo+pxHH6HJEq5Xz1LuW&#10;+OmPvYeF1oxEbSPSIYuRQtmCJImOmOxWWKwwJLGH1Q4Uf6An4JCGJ9w+L/FqQfbDwNJFn4KadFEz&#10;GY9ulAwQMsCisDoA4yNsiBECY0O09TA2xBKADZEiuM/+tj6IAGyAQdUa+FV9vmiMLjGmwuoKY0uM&#10;LdneuUfSCBAYrM6ZziZESUw2m7riEgmD3T08a1HaMNjdgzRltLHB537nU0TaUAxH5OMxrzz7LF/8&#10;1KeYHRzQTxLMZMK4SsnyjKoosZXGauNY5jVscHCwT5wkzGYzPBWwublFu9UhS1MUHkWp0FVFZV1x&#10;0h4xkg/j9UOIO3dml+LwIwhbIESJEDlWZCByJ1lDAVSOXINBYO4/j7BO/lyJIx3140x9S83kF/II&#10;HHYGxwYlXYHHGQ4osB4yaENVIeMAYzVG+mQyYFQpmv2HSfpX+Oo3tjBimdm8yWyoWVy8wHg8Q8kY&#10;S8BskpKnOVGYEIcRWZZRpCmT0YThYEzc6lBOU6yUNOKA6cE+yhcc7O2x1OuT5znzStNZXCKfzakm&#10;E3qn19i+e43J/jXeceUKstplqeOTeE5dXVcCU1mUlN+0Dx16/TwIcokTEPxkfBvAcLc/GmRdJBRI&#10;BL483FOdb4GTbRNId0LjSenOkjggr0oiP0HjoaUiagZ0egHTacxf+2t/jZ/7n/+/hGEHQczyyjpf&#10;/ewXiTsdBoMBk63bCCHpNlrMpzMevvoQOzs7BM2E129eZ5qnxHEDay1ZUREoD4liOp0SxzGvfO1p&#10;Lj16lflsjBCWK1evsrW1yfbea1y4tEqzUdFrNOhEASbTNEPJwf4urVbs4li8B/T5v4mJXOcORzm3&#10;PfQlsDWR5vcGwI/n7G/1+FYkwOM+AX+Yosb3Cgj+ANGAY9fCmro54bArXro9tNQIDDI05FZTKI/U&#10;eswqn0b3HElyjq+/cAOrLePxHD2eQhQhTMF4OGA+nbKwsMCte/u0e0vkkzlFltH1JePJAcpT5MWE&#10;IhGkxS47117gx3/w/R9oiPm/XwrCeyc7yQkIfjK+A+OlLH3/q7Pit2/NGtza8fnlX73OwZ6h373E&#10;weYu+C1Mo01WaEpPoWREZEKWOosURU4zDsiZkemC5ql1ZqVFmjlXz3kE85f4P/65Rzkb7PLes2sk&#10;SmALTRB6lLnFDw+1/OSRe7SEY570PorAMR5qtgf3c5Qjpu53flTct2i3b60JBnXf7bGapBV/pJz5&#10;zaPksAVNuHjDPFD2pJIaKyqMrEAakBotSte6qiy5MAzKOYPSsD2LuTOD//WXb3P9huXRd/wYIlhh&#10;f2a4dZARLS1TlSVnz6yThCFaSDQFYaQIJhPiwKcjWgxvzfj83py9EnbtmK3ZBleCkDydUcwrVhZW&#10;ubu/RxBFlFgIPAol6K4skY73aYUew61N2mHIrc0ZP/ST74WogRYBSZKhGiUzUVAkMbeLkDfu5RTz&#10;mM/+5nP04oR/8Pf/LmdWS9YXIqycI6RA0wDq9mV8F5AJhcCvwzb3UPKw4+Dwe8en3vF/JwD4dwmM&#10;zR+FiXkYG1pyhLQYEaKtQsscK92+pIRAaI0UjvUtjKISwrkV+FN2in2mWNKgy+vbhrvTFvFKxN//&#10;H36VqddlXAZcOn+WdDam31/AZhlLC4sM9wdEzRZ+3GQ6SbGVotdfopE0sLoi9D1azQbDgwPiICIM&#10;QjCCwb1tjJVOmgSDsQadFVy9+jDZPCVquN9ZWF7CbyRM5zN0nlFhqUoHonlSYbVBlyW+8hC+wlqD&#10;EOA1Eoo0ZbHXIy9LbJaxvr7OaHMT5nPWz51jPB4hsTSSmOHNm/jtJtPJmGa7gbaa7a0NOr0OQaOB&#10;5/sUeU6r1aLMMk6trbJ96xbaaGLfZ//GDWTSoN/pMhwMwDipgnI2o7SufVxri8kr0uGIC+cuMB1P&#10;UUYw3hvQb3eZzXOipEluC/AshclQAWhp8ZstVOixPxxitKIRRDQjRVWOKMqKtUsPs7zU4NSyx4od&#10;05ISU0k8L6AQKUIKAu0jta1Bb4kVpQNihHqgKPYdCf+tE8v2pSDXFuFJSgTDdEYQBU6O0zpGZ6kr&#10;rAKUQntQCMO0KinDkOmsZLVxhpZt0hJNfuvf/QZFXrHcX6DI5yAsnXZCI46xpSEJYtYWVmnHbeae&#10;Zl7MsUCazom8mGySMdmd0g+6tFSTpdYyVWXpdBewUrKzf8Bjjz3G66+/xvYsp93p4yUzPvKj78YG&#10;Q/AqlGqgbYjVLUK/gyTAVhZPgBIGUVl8JNIKPCSx8vGEgy6lkNga1HT6wHWH2bFChrTHAPI/Hgzw&#10;pscfBkC4/1Di8DV5eIR4ViIqgzIWz5OOBOCF5NIHFKoqyccb5LHitbu32B9LvvbiXcaVR6UEWT4j&#10;9iFQfQJaSBKm84Jpvk/UFFQU4EFVlRTFHGyF0QVVluEpgaoM5WBAEjU4tbrK8sIiZVG4IrHnURpD&#10;1GjQ7fdIkhipPELPx1QWnVcU4zHGWPxWwsHeLlk2w4s8irLCixJU4NrU/SonndymmG+SpnvM7BTt&#10;5dAU+N0cv3iBKyu3udq+zocvjOjYN1jzt+j4c2CMJwu0zRGyAFHgKYMnDdjClYhEbfJ4+FGKuoe/&#10;XreqQigXF4Eje0hZIGSOFSVCBUCIkRIrGlTCAxuDbaOEY3hLsUjmd8hpU9DG0sOnj7R9rFzE6EUE&#10;C1giPOFjdYHnTxBmBLIi8AzYHQJvhDRbWHNAxYAgrGi0PEbjAVv37rDQW6G4uYu/kRGEp0h2m6h7&#10;guRru6i7BZ/6H/4V/nN7mE/f48v/91/mykaT4rduMP/tW4w/fp21Gwr9+S2aLxdkn93gjV/6Kvpz&#10;b+A/P2D69G0WmxdRGwViImCaY9OMpNfD5jNneBpLmgtdRukIM0tRWCqVI1VGGAAyRwmLtYo8UwRe&#10;k4wALRMK4aFlDMIxxFXVQVQBFseEN4hapsStaWEDlAnACpSVNZO/AjIHvKFrAK6WjcEgsCgMCo2i&#10;cg/hvpYc5gv170gNXkEhDaW0+NZDSg/KKWE1wRNjSrNNHEV0ugusL53j85/7BqfPnGVva8rZM2eZ&#10;jysqnaPzErIK6bWIwkU8r4nyExCSRhwSeAJkQcMHqwuydE6z0SAII6zfIJMeOsjRJiUIG0RJD0Mb&#10;Fa1SRm0mgeL69ds8+sRFIkIiL0Qon1IUCFkhhMZTHpTU104glEDbAqNKNCVGGqxwe54wCmnqqyFO&#10;zPpOxh8VABdHGbvnyolHj/tHopM69VB4qCOLXISTLvKAAIWU4FERYAmsQlSGVuwRh6CrMafPLLKx&#10;fY1mM8ILAu7euMWli2dZbSzSa/UYz3K2dg+wUcjWYMCN23fotvucWVlHpzntwGe+u4MoU558+BK9&#10;xMPmE4blXWazW2izyY/96Pt58j2Xub35KpWMeOQd309vYZ1z5yOm2YTZdId2M6IVRRTDGM9PKJV1&#10;fgjCpzIKzxOOKCid5JOhQEjjDK9rZMN1GNuj+MSZLB+aAtcdHKJECIMRrpDrYhh79BBHZ5pPUQms&#10;FGiM64gR4rB0eFiVxKIx1B1RQjs5KfPWna9vs1n4lvHX4XkgrPsoD7vuak+5I6Nm10Tp9HxQlMrD&#10;KEWFRZocL1OMdoYIbbl7d4scn2o6giqn20kolEGEPkbGaNUmH4wIfQXlFFHNkUHAdDKntbpOrkMS&#10;X+GXhtkcotYCKpb/dS7DclgQLEfixsmu8vYZ3sklePuPu3fv/vMiaHHnzh5376nD0iNxHOMlCZUQ&#10;jgUYBAhTEkUhgRLOkCwMsdbSbrcZHRwgWjFJkjB8/Vl8E7DUanHuXJ9w7g6GSlt833fAbFVhtGME&#10;noz/HIHKcQj3mJSHcPfSWkuWZWxsbHJzr8nt27dJ9wrOLDld4fF4TBzH7O3t8fzzI37qR96N7zmx&#10;miRK0BQEQYBOU2ToZA32d3d47LHHmFaC156/SZ7nTCY5wnTwvFoXUQhmsymLSy0iInq9hNdf/hqP&#10;PXIRpRS7u7vcvXeDe/dALMCcA8I1N2fyIsfIkNFohLWWZ5+9w9LSEtPRDufP+4wn/gO14JNxMr71&#10;+niTu/0x5oBQCrTTWFW+QgowJY55Gsb4YcTru3tkWYTWPr/5m9sgBOPxmCiK2N7eZj7TjPfndBtd&#10;rl+7BkWFEIJer0eQBwS1TvdgMCCdThGeYzF2+30ajQaj0YggCIh7PbTWBEFwxKb2k4ThcIhSjt3S&#10;W1hgOBzSaDScpEGt3W+tswg73H9tVeE1GkRRyGQyIY4dUzQfDGm32+xtbLB06hR5nuM3m9BsUhQF&#10;nU6HlZUV9vf3CRYXabcd4zdNUzzPg6pif3+fdDJz76MsKYOAqiic/EkQ0Gg0aDdbDHd2WF9fR2uN&#10;ELXGudbkcUwYhuxcv057/TT5dE6z3+fmzZt0u13GgyGXL18+YrMfXosoitDWsce9wIUoo9GIqiig&#10;Evi+j5RO3ibpdJjNZkynAilDpJBoNMa4goe097tBvpuHYxjdP0sPmX9VVTnJBxyb6M1g/WFng4dj&#10;zqdFyuLiIp4NuHjxIo+ffwgxmLG8vIwwlqpSbG05FvidO3c4tbrOYDCAZsilS5cY7bk5N5/OuXTp&#10;ErrU7G5sEQRufm/ubdLqdWi329y8e4dLly7w+OOP89L2PgsLCyye6tDpdBjMJ0hrMdYgpX90b5VS&#10;D0gTHX5fSCfFIRCOaYVLvMUfs034O3UvD82XD89peczQiZpNd9itIqUkjmNOnz5NlgFpiokN4/GY&#10;RqPB5r17KLmCzlO8pIcMPLS1LCwssFVllGVJ4EWYMERY6+bBLMMYw+LiImmjwWgwZrS7i4rj+u8l&#10;NJtNRvfuYZeWKIqC/f19pFQoC/lsSLfTpSxzlpaWmKcThvv7yCgkaiS1RJIlCELnZVC4IpmMJJUZ&#10;MbJTvDDE8wVBIAhDN7+unGqRJD6ecuz/Upf4Stz385D3tZGPFxnsn8wh4Vjmpr4P9v79cnrbjqvv&#10;CuiuU8GrYSFd86CllLVclLtvGGduiIRSlwRejK5yjDFOeirymM1m+KFHs9lE5ymDjQ16y8tUd/b4&#10;/C/+ImKnYO+lOzR0QKvVoNvt8tprr/G+R97FBz7wAZ7/8tfpxAl5XnHm9DkGgwFnzpzhYDxya206&#10;xvd9tre3maD5yv/0P7F27jRrTz7E0jvO4J/q4g8G0PLJsoyg3eD1a6+ztLRKd2EBrIeouzGMg7HR&#10;aJSQhGFYv7/D9nT74H56TGLMsbMdAG7rIpaxNRVBOHkW+6a1/Ce1po+8PbQ5KsJ6yqPICnb3dolV&#10;ynAIZVly7tw5Xn7meR566md49ZXXWFp8BFFZJAEm9JFCMplMyNPUBQnKEvoxo9EIz3dyQeP9fag0&#10;ZVlijGE6KxG+h7EFJk2h30RimA+HrJw6BXLO008/TTx8gb/5M+9lq9ijdXaVskiJPIkQFk84NqqQ&#10;yjGJtD0J7E7Gd/1Zd3xvraHf+wCTJ2m1WoSNFn/1r/4FPv/0bX79419kPrvLmfV30Ggsc/PmTdpa&#10;0Wg0OHv2LEopfN9nbW2NTq/Ls88+y8Jiv84zZ7zvfe/jG994js985jM0kpjLly/zoQ99iOl8G+SM&#10;n/iJ9+A34Jd+JScIAj7+8Y/zyU9uc+Yf/j2urCb044SsmCIqiFoxtgDr2Te98gfHEcZRS7cKB7Eg&#10;hEAp8c08ZikxWjtpO2OOYrg357CHX1X6fiOTwckgWXEYE/KAYa5AOhmow/3zT2nh681nh5Sgavsv&#10;T3lUaNetoDySJGR9PWRunVdJWucwVx6+yt7eHlprWq0Wfq/JeJhDEFAUBXmeu3yk7oYty/Iohi1r&#10;v47r16/z0NoK3Sv9f1hO7I+c7Apvr3HCBH+bj9fhwjduj/5he/UM//Hjr/DCK/sE4RpCxVTGaW8q&#10;pUBalLDoYkZVVUjpOT6GrpiNBqAsfiSZjXZZW40YjW/y0IrPz/yZ9/O+qx0WGxGhqTBVhu9JhFQU&#10;eUYU+gj53cLm/uMMWT9qsPnNhcmjAuWbvvEnRCU2RzxwZ4529JTCHhmICmQNDCinb2kVwlb1S/Cx&#10;VZvM+Dzz7F1eeX3MC8+9zsXFU4gShFaEqsO5h55EqR7D3Vv81J/7AJEP89mEKIhRRmFyQVUGSM+n&#10;0IK0IegttPCk5XOf+gJd3cCamEpr4qZib3yXMNYMZ9cJwpLA98nmJbaMWOyco6oSIm+R0WTOk+98&#10;nFbDo9X1CWKFFgGFSjCyRaYjnntmg//tF36JyXDAxfMr/OAPvI9zpxtIipoJJN3DunDlSMhAHPYf&#10;nIy3cUjDH42JWSfh1iXvpq7rilprVFnj/q+yoDykFKAgF1AqQ4nPEMsBCVvzkMqP+Y3ffZl//fP/&#10;ifbSVTyvRZFJ5rOcVtAh39qh1V1gPhgTxDEWzXB/F+spojhmd2+PKk3xGw2iOEZ6Hu1Oh4PBgPls&#10;RpQkZHlOnucUqWutjuKYOIqOilTT8ZgwipjPZhRl6UBpOJI1QIgjQFTj2LEC0JVGSYmnFFlROE59&#10;DS6Oh0NUHZhPRiOKWoZkb2eHU6dPs7W7w9LysjPHHI1odJ0xJUYTJjH9xQV832M+mzMdDFg/dZrd&#10;zS3HNK91hA92d9HWEgQBRVkShiHj8YhzV6+SZTmB8piORvT7rnU8DiM2t7cIwpBZkdNoNpmnM4Ig&#10;wByaKUtBWZZoU5I0GpSFM1DUQFkUxIlPrxtyarHiyStterICbbBa1kbBBVJIPOODtVh5CETqOqFQ&#10;HLbaf0cB8EOVBuU0ykttmBcZVgKeorQVpS5AySM9TmEtpqzcuaAgCROUkpRVQT6b8b/+y/83d66/&#10;Tr/rZA+kEjRbTRqtJlYIbty66QwbfZ+Dg9cwxYjBzm3OrCygTEYUKLY2b5E0Y+bFjJ29Pdr9LjsH&#10;+xTGcO7SJd64fpNWr8+XnnuaZifh4UdP89DjF6hMQVoWSJXgqRhjQmdSKmUN8DvvBqzAGmpJK6fa&#10;jDFIC55UeLVZ6CHI9eZIQ3y3gePi0FisLlhQszaFqplcteqNxfV+WYuuNHGjSVkYFrotNnbv4QcB&#10;6bgiDjr0emeJwpDZYJ/WYkIQW4ywRGFMOTcI41Fql/AL6eEHIUiJV4OSo8EAKRTNTodms0mWZZRZ&#10;QRxGTGcz2u0OQeTVrwdMaV0Cj0DryrH9X3qeM1cuo41htn/AypkzTMcThJTMZ1NMVTivgSBHRprU&#10;ZBg9oCoHrCzOaNmb/NSPnOOpK5LzvRm2ukcgJpi8QJkMWa9HqWqZsm+htSp4s3GZOBa/HbYXSqiv&#10;P1YiCLE2QogYZAQ2wZBgTQtLC2G7SG8RbAclWvh2ASkW8ewSUnSQto1nYrwqRHqONGIVCGUQVQk6&#10;x7MZ0kyZeTMGYsTEzzChAJXRtgZvL8O7kdO4Lbj7z77Il/8fv87df/c8/ospB7/zOh/7kT/H+FNf&#10;pXx1m7WZ5J3d07z4a59lpQy4Gi1S3N7jSmuJ4as3udJfpdo4YHztLvuvXKM5M+we7PLY2kXk7QHv&#10;6Z1j8sotortjXviF32D65VcZfu5Ftp65xrlLj0PQYvHUeUb3tom8GBmHVKqkNDnzfIzwTN1dYYEK&#10;hcCrNL7RqMoQCA8pa5628Kg8H+n6qhwz0lq3v0JtOAeOsWewmFp/GCeFeB8Wf8v7/c1w0bf4OVMi&#10;bIknLUIUlHqKIUMEgqjVIMshSwVx0uOLTz9Df3WZySTD2JTZbEZeaXRZF5qNxBqwQjsTU0/heYay&#10;yum22yAgm86Ju12EkBRlhbZOw17KBYxoEwYCradoM6DZdJ0vs33BbHfO+977Xu5u7nLhQg/h+Rhh&#10;MTgPC4SkqgzKurYSrTVKOCKIERIrxLFoqZb5OS5BecIEPxnfgfhFWGcQ7M5zgUEjKPEkSAp8ZWjE&#10;Pv0u/IWf/ig/8ePvYWvjOZ597pfx5JCHn7hIVk3ZHd7mzsZN8MELI27dvsv5ixd49dVXWV5dxdo5&#10;21vXWVlvIOSQpeWQF774S+joNf6b//bH+dt/588QBBmF8VAqYHvXsrV5wGB/xp/7ye+HEiwlzTgk&#10;9hPKssJrSKpDuSwhj44RKyuMKNGioBI5WpRUlGhRoYXByAorq1qVS9elvyPuNmiNkB7SOJqCsKrm&#10;zCvABzz3tfDwRI6nDAqDxLi4B8Bo53slTA2+S1wroPv9Iw1a+2Ax8Htodr3pfd2XP3lzJCgEaFFg&#10;laGSlpwKXVkC0SQdpxSTkuVTAf3FBdprLV599XUOtvaQQYd8bvBUTLPRZj6bUM1GhHGI1RVK1Xsx&#10;GgLIijleKAnDGE3ItVdvoOyUJx9/iNncdM+35L892RXeXsjfyXgbD2NptNttyhJeeOEFxuMxWZY5&#10;UGJri6IonBmS1lRVBUphqoo8z5nNZo4hHoYEQcDCwgJoTZ7nhEnCu971Lh5++Cx5fkQEOUpkD0EZ&#10;ccIC/7YHGA+mAm/d9qSUIo4hDEO01o7hGQS02222t7ePDpE8z7l+/Tq3b98mDN3zx3FMoQs86cA2&#10;xziFVivg4UtLBAFcvrx2BMZZa2k2m2xvbwOOsRlFEVVVUZYlo9GIlZUVDg4O6Ha7mLor4ZOf/CS3&#10;bt2i13NOzE7LUzIcTTAGvva1r6G1Zn19nYceeogkuV9tv6/dfRLkn4xvnv+/V+B3qONXb2COTV2D&#10;PCUleZEzHI0oy5LZzPCrv/qrLKyuMh4OyXPH6uv1eo6ZubbGwcEBZy9exPd9oihCBgH9vmOq+L5P&#10;a2HBdeF4Hu1224FOZQnWmVcmSUK703FO5kodmU4uLy8zmUxottuMtrdpdzq0Wi2stYRhSJqmZFnm&#10;jCfLkiLLoCwRdafP4d5cliWNVovhcAjAcGuLOHameMYYzpw9S7PZRCnFuQsXXBfGdOrei5RQFIRh&#10;yOr6Oq1+n3xvj92dHccY1hqUY+20ul3a7TZSSmaTCapmhw8GA6f7Hcd4ddfQdDoFIEwSDg4OKMuS&#10;ZrN51L3iB8HRNQIIggDP88jS9MjMs9/vO43xNKUsS6qicPIr9R4kBU5/WYgjg0+tD1vov/vnsQOI&#10;j53tdaHjgWRTiLfc+9M0ZTafMZ/PSZKEp556ir/9t/82Tz75JJcvXyYMQ8IwZDAY4Hkew+GQxx9/&#10;nJ/4iZ+g2WzS6/V4+OGHuXz5MkEQcHBw4OZis8nCwgJSSvr9Pr1ej36/z+rqKqurq/i+TxAEPPbY&#10;Y3zsYx/jIx/5CI24QbPZPOoYO87yPWSBH2qAv5kBfKidefh+LW8/w6fjiagr5NRULmsxxtaGvI5J&#10;HPo+nU4H34dTpzpcvhzx2GOPcfHiRYrZ7MjYcjabgVKOyRsEABwcHKCUIp9OqcqSeR375XkO4Apa&#10;0ymdTgel1NF1V0oRRZEjRyiF1pqdzU2iKDpi/PcXF0n39jBlycbGBqQpVVW53/E88jynKksWFhbw&#10;624wIQRpmtaMWZ8wSY7ure/7tFothBBkxvkDOIZW8k2dhA9ofz5wXX+v2sO3bgc/vm4Eb7o3hwzm&#10;40lR3ZFwNAet5Uj4tV6Th4UOjmm2lmXpdLmrijRLycgoyoIyyxhubUGWkd67x2c+8xn6/T4f/ehH&#10;OX36NE899RSf/Nf/mm63y7ve9S56vR43btzgve99L8YYqqrizJkz+L7P0tISLz//PFEU0e12efdH&#10;f4zFxUXe9773cfPmTXcuFAWPPPII0+mUD37wgzz88MPs7u5ijOGf/aN/xO/+8i/ziV/4BRYXFxmP&#10;x4wGA8aTsdsra6a7811x84f6NRx2G775vqi6gMWx6ylrLe/DNX/8Wn87gBpRF4Z1Vd3PTY7tj41G&#10;g8uXL3Pp0iV6vR7dbhcpJQsLCywvLx+tj7IsyWYzjDGOGZgkRzG1rQ2jq6oCed9E1hhDkiRH62N1&#10;ddWxCKdTmu02Ozs7br1UFfg+v/mbn+ETn/gEWeaKYQBK1Ovz+Dw2PLB/ngDcJ+Ntk6ce81xqNpu0&#10;2wmtFiwsdFheDnj4YY8PfehD/ON//I953/vex2Qy4dUXX0QIwbvf8x5OnTqFMeaoSyppNBBCsLe3&#10;R1EUFEXB9vY2RVHwi7/5b/kn/+Sf8EM/9ARxDEtLEcvLsLy8zPr6OtZa5vM5e3scnX8Ag+GAMPIo&#10;C/NNnaTm2PvR1sXNh2fHYYxyuJcZzFF3zKGpPN9Cw/vN59Lhj0rhzpw3dy0++PNv/bTW/umRQnpz&#10;/HtcM12I+7me4b6Guy8U3W6Dc+cadDqQJAlJkrC8vMzy2bP0+32Xo4xGzGYzstEIfB8hBJ1O5yie&#10;Oh6XlmXpOvDqeOmrX/0qg0FOWZYXT3aDt9c4YYK/jceL8NE9w997bSd5/IvfmPH5373O4rn3snNv&#10;QNJaZGn1NL7nMZ9O0FWKFBZrSzAVRgUYbVCNkCAOybIhVbaH1QP87BZ6/0X+/t/5ScL5Huc7AZ3A&#10;kEiLUhpPGMefE/ZIj/NbGTu8bQ7x32/z/f1+8Y95/hjH6XQsb4sjNBmc4VBtLiqth7ASefhAIGQJ&#10;WEwpsbkiF/DKtRmbOx7Xr98gLjWUFco2yKeSPOgyGFiE2uVv/Y2PoMSUhvLQZUaoPDwRuqRdQo6h&#10;8gyCGcudkGc/9wKdcJksL8ltxcFkj2bbZ57u02p5ICtazT4HeyPOn7rKxsYBnkqYzgxZUXBn8x4o&#10;eP8HrjDXMQQ+M6P47Bfv4gd9/uW//A8sdlt4IsP3xnzsz72X4f4Wi60mWO2M4WrdVaelJoGagXAy&#10;/pQD4bXhJfVcEBIhFNKWCGOQKoCiBA8KoZmInLnQjInZrxLmjYjPfCPlU0/f4KVrI/qrjxMn6wz3&#10;ciBAlkBu0VnptOk8gZCWcTrBCzw830MbjRAQxxGT6YQ8z+h2O+zcvUNnoU8YRxRFTlmVtFpNtIBG&#10;I2E8HqGkZDgcUuQ5QRighcD3PXzfJ03n+L5HnmXgSZTvUVUlqNqHoWYPa10hlWQ2m9Lr95hNxqws&#10;L2Nq0KbVapLnGcPBAcVoxDRNGe3s4EcRqpZjCcOQvKpIs4yzZ8+ys7PD0qlToA1hEFAZQ7vTYbsu&#10;sE6HQ8IwoMoLzp09h7GW+WhMkCQsLi6yt73NaDLBGovGsrC4yGRjg6jXw/OcRMBsNsOPAsBSzMfE&#10;LQegFkWOLnJUEIBwQMNoMEEAC/0+Rakx8zFL632WWnPe/8QKXTTCgqdCtz1LgxIeyqhvyQR/M7j8&#10;nUggTa0ZXVYVKGclN5vPCZsxWoAR1kkUSIkQpvbdcExK3/MZT8d02m08T5IEAVKU7B9sMdjb5Hd/&#10;5xNEjYhOu8X+YMg8L5jnJXlVceP2LZSUjHZusXn7Dr6URH5IVjiJmoPRkEmWMpyNUI2Q3eEeuago&#10;bMnrN98gakZ87ktfYOnCCj/zl/4M3aWEUqeowMP3Y3zZBhmQlQI/CLEIKm3wlDO905XG8wKU9O4n&#10;LUh8pfCtA82UqHX9v+XB/F1UGhX3JSOEcD1bbo9y0jCHQYMwFikFnhD4SuBpQeKBFJbZ5C6R3+Rr&#10;z72C751jcDCiSCf4TQ/rz1GqoCpA53DuzEOkmUErZ4iItUjPQxjh9L2jiDiMMNowHY8pK43vBwSe&#10;k6iZDkb4UUwxPkArRTocUxbOeDfVJafOnuHOzRsky4tOkqiqaHe7DIYjqEpU4Lm4Uhb4SY4XllTV&#10;iKQT0mhmFPNtfHuNjnmJH//+FZryNRajO4TeEE8P8cjxpUUKc2SAeMimfwBcEQ+2hL+ZGSxQ93VC&#10;rajjUYnFw5oESDA0McRo2mjbAruEEMtIVrBiEWsWEGYJUS2BWUKUSwjTQdEC7TkCCQbhCSpyNAWe&#10;NYgyRdgBlDMSpeiqmAXj09mtSLZh7999Fvn0Jk//o39P8ELO4+IiK5M2T//KZ+jpBnaU8+ipUzDV&#10;JNbn9is3uHrlcUReMdg9oNfpUGmNH0XM0pSzjz+KFJZxPuPlbzzL1Xc8wle/9CxPPvwEiVaUk4zX&#10;n32BJ85e5eCVO3ibKWpoOae7PGwXOfjN5zlzI2NRrBJ7HSIVksSG0ANpNbN8BoFByhLFHK8qUFWJ&#10;LAXKhggZUMqA0sYUIsCIkMAaQGDrGNUKH6yPFT6CAIvEWlnr4EqwzgvDCbyqY/fy8PGtjNLEm37W&#10;fS61dSxwC1jt9LUDhTUF82xKK0zwRIinIrI059lnX6TVW2Fz8x5xs0teWcKgTRh65EWJ8BRBGJDl&#10;KZUuMLYCXWGUJJ+X2MpQ5gW60vhhRNhoks4zpG7QafYYDXewVc7iSoPpeB+RRxSTDC9aZHtX8MbW&#10;Bu/98PvwExC+cjG+keh6oh9KYfmBY6YbWXd+1oC563RwJnBCmKNreAKUn4z/HPHKm8FcZV0sqo12&#10;hUJTIQV40hBKTTreI1SWxaZHlQ/oNhOWuxWXz4c8eqXJR37yXaysK+bZNb761V9je/tFrNkhS+8w&#10;HL4CdoNTS5ZLlyQ3r3+adnOX/+v/5e/wsZ9+inNnFa1gxNpihO/NqaoR02nBdFYQxqf45Cc+id4e&#10;snzuSZZ7LU6vKaRUjA5GRK0EaS1hJfBKiTICv7Yn8hBIYbBV5WytrYBKIY1CWR9lnSa/QtWd2sLJ&#10;vwkB2oBRCOvOIWMPLb5dYUALd86ZWh7Ns3OwJUIrxKHPmLEgi6N1jrDOMwxxX3qcCisM0so/cYmp&#10;7+wwbzoDHmR+H+8Wc/PRFSUKOaVQpesU1eDlMYknsfOSajSm24rprhoW1mK++MxXuXNnExUukU8l&#10;3fYCnV6H0pbEjZgsnSEFZJMRfhJQmoLWYou8yqisoDAexkRE4WnyPOXhhx6lsGa5veb/6wUYnuwU&#10;b49xogn+Nh5FwYXJnL/8qU99hpeuT5GtFnEcI6KIRqNBFEVH1VQqTbPXYzofuqqmJ8D3jtrvKQpy&#10;kaPLku/7we/DLy9w9iyo6SKe5xJuQ+GAHisQSh2xRg4Zwt+zhz72O5tm1yCJ6xtXdeW4RuDryqfv&#10;+8xT8BKO2NjgPj9//jySNqNBhul03NxJfWYzkCojjlwAXVUVUrvPraBmjkIURRQa3vWud1FsNLj+&#10;+pfoL52u2TIN0nJOFEWkpdPQOnfuHJPJ5IhdkyQJQbzIaDbk2rVrPP/8Pv0FDyE6FMIx2gaTNlVV&#10;8corr/Bnf+hDrK3FTKewtrpKmk8IA3ES4J+M3xcMdy3YPAig1GvoMGoyxrlJOe1ow87OlEnS4ROf&#10;+AS3bg45d+4Sd7e2aDdPEzca5HnFbDhkdeUs2xtbLC0tcTBymtuHzJLBzg5Bo0G/32evlkRZPnXK&#10;zdmauez7PvN6Xfb7fbIsc2zlqiIIAsavv4536hSz2YxOp8N0Oj3aX5MkYToeE9Rs62w2wwtDVM1S&#10;i6KIyXiMtZb+wsIR8zqtmdTZ3h7xhQt0Oh32t7ZoLC5y/vx5bt686ViajYTNu3cZ7e6SdLtordnY&#10;2KAsS7a3t5HWXbdGo0EYhszlDIB2/T6oz4LJZHLETj84OAAhHHs7d/IoW9evs3rlCnv7+3gIhju7&#10;RM0mWmvCMDy6j4dsHz9JHBtyMGCaJI7l7TsATymFbbcxxjCbzTAGjDCgNYFPbYqqaqmp7+55a2uA&#10;1BgHcEvp5FyUUpiqAPmgXrixru32kLXaarVQKNIiYzgf0mk0+fM/+ef54Xd/kP/qmf+SJ554gsHG&#10;HisrK9y7t8Xy0iqNRoNbN25A7OatY5f2GA2dhng6L7h06RJbuwdcvnyZCslsPidoxGhrmBc5nU6H&#10;j33sY1x+zyOOfZrtsrl9k6Wwz2g+pdlQSBEDEYdw9X1pE3cPlVLOHFZrZ4h5qA9uxLGE++2hj2t5&#10;kJV1GDvYt6BwOX1/dy+VcjJfkXIeA3HvFMvLy/h+k/F4zEOPP85guEtmppRlSZ4bFvun2N/fpyxL&#10;ZCTxmk0kwp3XaXHEwN68c4fF5TXi1VWEkE5n/O49hsMhrYUF1tfX2Qrd3CszZ7w7mUxQNRuKoiBJ&#10;EtdxUO9ZGANpeuRbkKUpqJJ2z8fMDKPBgNi4PcLzPBa7iywtLRHmN1zXmowpS02Vp7Qb3gPX6K2u&#10;1R/m6H/zfDlijNn73QVOeseBIdI6mQkhpXNfPUy7pXReEohabLROuDmm+16LttqyQiUJZR0DFbMR&#10;6cYe5uYOv/WJT/BE5xKqZvLv3N7lqXe8kw9+8IP4kc/deze5fv06kfLBGFZWVhjt7JBNZy4+n05p&#10;9vvcev11Or0eN19+mYWlJZaXlzl7+TKT4YD3vf/9vPrKK3hlxaUnn6Tba/HSSy/x6KPvACF49ZW7&#10;9PJlhtMZCwsL3Lhxg+mv/Aq3/Iwf/a//AmG8RGF9rO/WZFVVeL5HGEaIXLkW/MoeE16t7jO+72tx&#10;HDnW2MN97f6qd/Jc1j4g3fEnVYC09lAZQGKNcR0XVYXnefS8mK10ivY0ynedFR/72Mf4n/8/XySK&#10;T7G1tYWexYSdJRrtNroJEB2dtUophjubdJeWEEKSVhntXt+xBrOMTqdDaSGIYwIbkNcm0pWWFEVB&#10;t9ulFS6QTmecP3+WjRuv0mw1ee656+zeMXzkg5dpBBatDWHg5gC1di31JddvWW8TnITEJ+O7pfiL&#10;cWeIMYbKVAjp5q8QrmOi7cdYpFsvGk6tdCmAhYUFNqYV58+f5yMf+SFWlmBrE57/+oCD/Qlaa/q9&#10;Dnub21y6usJ///f/K6IITq/BcAKLCxCLmO3hHgeTXc6cOYdYSmhvzXhqOXZdi6vr5HnOz//8v+XU&#10;3/1LXFiH9fVVijwjDiLI9X2QVR4/N+pYRPAAA1wKWXdo1D4n9S8ppdzRI2UtD2PfsnDAW5Tyjg66&#10;uuPIGoNQ8veINb453vjTk+vd3/cPWeDGOEa+sYZKlFSVQJQlWSZpNnySpMftIudgNCGMFrl48SLd&#10;5QW+/tV9hIiOWORKKYLAZ5zndJqt+l7WxqT1z4j6e8V8jkFRDQZ8+tOfRtl9PvjYX7mIz4k55gkI&#10;fjK+neOFynz09kT+s2tj+K2vbWO904StPvsjj6i9ys7BCH3rHl7drhx4ktiXFEFAVrsRYwyV0IhI&#10;0G9HhGbK1s1r/PkPfoy2bMPGkKunu3gmwzOGskodA7dmxEjluxTve4CJK74Fo9taXZPNjmtP/snn&#10;5OJ4y/4hwC0sCMf0FrbW/a1BalOzoZ1btMGIEr8RkFvYGO1yMBkiQwhFiREj7t3dYrBfYPWFWi5A&#10;UViozARbGSIhkaIk1U6eQUoI/JI1JTkop1RykcurCfOFLpNfP2CxsUQr6tBO2gwPUjwW8aqUyXjE&#10;Q+95iC9++Uv0e8uopMBWFYnfIO48xIuvfo3/+ImbPPboJR5+GBZW4bnnpmTps3i2STp9np/92b/C&#10;Ygf272zg99YJwybGlE7fWR4LVvhe0KI/GX+0Yd60To+3uVObnx2uX4uxFhmG5KZiphQpgn0yMql4&#10;9pbmS7eucWu3Q//MI2xtTOh2z7P/2m3e8X0/wKsvvITVAVv3NllZWWN/fx8VKA4GB4imIuklZDMH&#10;LjSbTbZeeYVodZWFhQVefu45wpUVjHFGdyhFXCfWVmtEECBrIHDh0UeZTCZ0u1329/edyaWShFGI&#10;Fwbge0eGawBVWVKVJY1mEy/wQUnSLKXZbjG/tUWwtMRoPqXdboOvmBUZ8/EYr91kXua89Pqr2Lwg&#10;jyIqYWn1e0yGQ/wwoJzOGG5u8uQHPsDXv/IVVk6fYfPmTXrrp9jY2DiSZ5lqzVNPPcU3nvsG49EI&#10;W2ma/QV6vR737t2ju7DAcGOD5fMXmU6nyGaTeZGzurrK3evXCbtt4iQhL1O0KUA5o6HJNMUaQyN2&#10;WuloKLOSVqPNcDhkMpmSTWcEDQ/fD2tGN2hjERrwQWv7TRHOd4r1/fv9XSHtURLlACSLH7giYlVV&#10;WB+UDKlsDkiMqRBW4CvPVSxLOBjtsrCwRDMMGM728cnxGobGUsArN5/n6195kb/+1/8mg3SO14kZ&#10;TScEnYRWt0dSOrmfrGgznuWstJcp8iE3dw7wwoDzjz3MM89/nSosmGVz0irl8iOX+fLXvswn/umv&#10;cWv/DgVTZGRodNo0wkXmhcXzEzzRwCDQ2uApD6U8qlLj++oIcDuUvfJrGQVh3dvyDk/GN5239rtx&#10;268BvuPyXYdGYaJmOMs6WROA0oA1eMYQ+tBUgsCWLAbbNFfOcP4UzEvL3evbGO8023tbYOfO4LZU&#10;tNtdrr++4UAz3xL5fi2vFDC3GcV4Vq+BgKKqGG9sARC0WlSVwVYOsLh16xZZ5QDrZuu+vBESdvf3&#10;aK6usLe5yUOPP86dO3eYbG3RO3uGQZGhrGah0yItbxI3PJSn0SYDkxOGll5D8b7HVrjYnNGP9mB+&#10;C5vfRMY5raiiMhopZF2jfAuDMfEHX1/u5+8br1prMcJHiARsQmVaWAKM7SC8NlIsYGwfo9sI2UTR&#10;o/A6WFp4uocQoQN+jcEkFfNqhvRBMEeYnFh4lOUcX/mIKKCYTQnGEf5dQ/zyiOir99h44TV+ePcy&#10;pxdW2RoJ1k6v8fx4E99mHNy7Ry7mpJMJ73j0Xdx85RWyScXShTPg+wxfeomFpUXu3buHjee0V1ew&#10;SnJ6ZYm0SBGe4tatGwRBwM7nXuDSuXN4kaC4s8vLr73MI488AqXi9rXbXFi+jDeUNEYwHo94z/I5&#10;oruK1U6bp//Bv+b8R69w8Sd+EM4skvQT5tXceWkoD9QcZBddpAgvRHoRut5YPXwgwlIgrMSQIEyC&#10;EQnQxooJVowwxBitMBZXWJBghcRgwbgOCHcDqzcF4r+fRvj9TgtKQykEnheiVIguCkxmiMOStVCz&#10;k+7g+Vu886ElvvzyBg9fOcu12xkLC0vs5DOETZmnI2bTCkzqJPvKChWGYA15WWAqKI0l14bKeugS&#10;JrOCfO7kipR3wHhygO/H2Cpm/96IfruJ1lPM3jbqsceYe23mk1P8s//4Gr3kgPd86DKq9PEDyQRD&#10;LB3DM9CQ5xbfC1D1QtDSq5nf5r5F0bchHzkZJ+MPFY074WvUIR6uIay7c7Cw3uwjypKbd25w4eJV&#10;NgY7hJ0FIk/RWIpYW9M8eWmZqpwxHs05uxAQPjrg7JkLpJMp7XaTQPUpiymRNyMILZ4wLCy4jr50&#10;bjjTTlhrr6Jtznw6pRWm7KeS+Wyb2Vhz/fW7jLcnNBtuzfqtDBtOGRtLSzQQMgLPr/3ONCgPQ4jG&#10;GVErT4ESFBXOl6qWEC8BjaIoK5q+jy4LAt9zxrbGyaB50jq/BFlR1Vm7xuL63iSBiCh1iQA8ITHS&#10;UTcUznDZSbgYrBAumrCHRWNnEv/23wC+FVFF/oHAcNcBZCmVpbAGbSxGeCRAmJUEvgJb0an26Adj&#10;Wq0+Vy/4XNtICb19dLBMOjtglO5DlhH3euCHhEmM32ygfBBZyWg0AF2bmleAbKKCELrv5944Yrh3&#10;g6niI9fgeTMbN6402idg+Hf5OBF0fpuONE3fv7s7ZDh01cnFxUXKsiRN0yM9zqTbPUoQms0me3t7&#10;ZLWGahTHiFrbsdvtsn/7NmVZcvXqVa5cgbW1PsvLXbKsqjcbUWtYhvjSr8PQ2hHamJMb8u1MrLnv&#10;An0oLyolD+grjsdjqgoCH65du8aVK1fQWtNsNtnY2KDb7bK8vEy/36fZbJIkCdZy5Hbs+T5SKcLQ&#10;q8EYp8ur0YR+iNaWH/3RJ1lfXz/SHQb4whe+wPLyMtPplNFoxPLyMs8++yytVovV1VXu3buH7/ts&#10;bW0xHA55+OGHee655/j4xz/Ozg585Ss5L774Is888wyNRoN3vf/9Ry7ZzWYTba1rsTsZJ+MPUkwS&#10;37R03EGnHCtjPp8fsSem8ylVBaPRyIE7oxE7OzuUZcn+zg70erz4/PNorY80qtM0BSCfTun0+0gp&#10;mUwm9JeW2Nra4vXnn4dOh2wy4dq1azT6ffIso9lsIoSgt7BAlmXcvn6d3sICDz30EGZ/n/l8TrPZ&#10;JAxDTtUM8qqqmG9uUpYlG3fvsr6+TrfbZTqdEjebdHs9mE6ZTSYMBgP6/T6e75NlGWsPP0wxneL7&#10;PtPpIXs0Z+XUKRYXF4miiF6vR9Rssr6+jjGGyc4O7V6P0f6+0zldWOC1116jtbDgNMfjmLs3bhxp&#10;qjabTeI45qtf+QpLS0sopSgGA4wxHBwckCQJ4/GY1sqK01rNMkytS77nBBqRUpLV12c2m4EQrpup&#10;1lA+1KntnztHnuekaYodjx1LTkqK8Zg0TYmiqJaE0TVL02kia/P20AQ/1Kl0ILhjD3ued6TFK6XE&#10;E943aeoessOFECwsLKDRZCYjqVnzSin+4l/8i3zoQx9ieXmZz3/+89y+fZssy9jf3z86O/b399nf&#10;32dzc5Oqqrh58+bRfYyiiF//9V8/ksMQQvDlL38ZYwznzp1DKcX6umNaaa3pdDrM9Ix2q+2AG6OP&#10;zoxDSZCiKCjL8kgTvqq1fA/f3+F7OtQOfzttPuJN/46/l+PayKruphNC4Kn7GvZXrlxBCLh69Spb&#10;W1s0FxedHr8QdOuCmgxDrr/8Mp1uFz9yLPswdOaj47oj5NCno9ls0u12IQh49J3vPHq5rW6XMAyJ&#10;49j5wVQVaZoe+XX0ej2klLRaLfB9RqMRvV6P9tqau1/139vb2yMIHAN2b2/PeSHUHSIb9+4hpaTZ&#10;bFJUxVGH4iydUWk3l7Quj11C8S11P/9gIPh9bt3h945rfh8Wo47Ps+P3T+FIAKreXzCGIs+x2KOu&#10;mlI7PVDqjhWA4WDgum/Kkn/3cz/Hz//zf854PCaKIprNJjs7O677ZzLh8SefZL6/T7vdZmlpyRUp&#10;gbW1NVfgrComW1ssLi5ireXs2bOUZUlvdZXe6urRWj08IzqdDpeeeorJZMLe3h6+77O6uspwOETn&#10;OWfOnCGOY+7evcvq1atHOtbxmTO88sorfPjDH+a3f/u3KadTGA6Z7++TpmntDWPJ53Ooi3Faa4w1&#10;D8T8xhqEVEc62YdFXXk0v+UD2q2H9+Bbab//0TAUA756wLfm0K/gcA4lSUJRFOzu7mKt5fbt2yil&#10;2N/fx6v167MsA2sJkoRGo4FXa+efuXKFdDwmrz0XRrVfiF97bWAdOSiOY+I4JgxDoihyesZJ4nRl&#10;222uXbvGysoKcat1pFU+GsGNGzfQwI2bNyiNWw+TyYQwCjieXp10Q56M70ogqV77yvPw61hZed6R&#10;X4DneQR+wOWLl6msYWVxmchXqFr66jBGi8KIteUlFhc7PPbYRVotwdmzLTodQRzD8kKTZrNxtLal&#10;kEgkzaTpYg2t8YRHt+XOttdee4319XWeeuopbt26xdraGm6Juz1ne3f7yCPocG86zIuLojra8w7P&#10;RGshy0pms5KqgqqyzOclRVkxn88x1hxpSNfmH86n4DBuO7bnGWPQRlPZCoulKAoXI5v7+6vBuOc9&#10;5pVy/Pf/RPbO74m8TzwQA0gpCYKAOI6JohBbFGAt7aTNcmcZgeD973+UD33oypHnw6VLl0Brls+e&#10;JR0MaDSb3Lt5082zOoZ5ILn0feJmk6IonFfHyy9TVRXPPLP73+9Ph9snd+XtMU40wd8G43Z+bbnj&#10;9WfHv3fHD/7sl14zH/7E09e5veETJqdRfotCG/KsIJ+NKLUmCdwCr3SBQkAjJm41KY0LXpUooDig&#10;ERxwplvgpTf4mY9+gNWoYFnldAKN1CVSGJSQTsvqaB8QYPy3TijedmBz/eCwxFvhdPfgkJYmhKoZ&#10;a8d3X8fK4I+oiW6PuzojjvTARK35h9TU/fEYbUAJpCfJjUYDWlhKqbBBzEFlONCKl2+N2BtKDkZD&#10;EmNpNBr4QUiWl0ykZZaOKItb/JX/4gfoNxUNqVDSXQCtI6wnHFPHgmcKEiHJZnO8MMK0JJ/58hfY&#10;GRyQa8ETF9/FhTOPsbs3pZn0mM1HFMWMRsdj7+Aelclot5sYo1leWmUwylheucLewLA/rNjZnLG7&#10;McaWBWdWfD78fVf54e+/TDreYb3bYzoa0o0aKKsQeAjhEgQrnA6o5ZA5ebJP/CmrDj0YBAFYxwYW&#10;FjBOH1SIEqEUuRHMK4lJIgbGY99IJrLD7T34uX/xWWZmiSA4w2ymMFlAs7nO+TMX8VXAdPeAxcVF&#10;tDZI36O/uICIPLKqoKoygiShGTYcqFcDACoI6kKTk2Hp9XpMp9OjhDxKEprNJnmeM05TWt0OQRSy&#10;c/MGe5MJZmeH7unTrF+4QJIkGGvZ29oizXOn210bbT38xBNMplOslDRbLeZpigX8wJnPemGIrZMD&#10;awzK98mLgvl87uQOlCLNM7qdjpMykRLpeQ7gKUs85djnge8fmYRKpajqoLLVcOaWeVrQarZJjcX3&#10;AyyCbtexi6XyEMJSFLnTEQ4de8VIQRgGCCmYZTOQ0Fvosru3gzGWlbVV5vM5AEHgU5YloR9jPI9W&#10;s4E2hqAR0F9qc6pX8YPvXKKnfHzlmHPWSHxfotH4xuOYjhRwWNz1/rOAC7/f89t6ElssSghK45hC&#10;umYO40k0LulRUjoNysOzwlhs5X7PSDBGY0wJAnxP8q4n38nyyiKf+synuXb7Ju/78Af4yte/xMrZ&#10;de7t3uahdzzCYK6RzSYHWYoOA1rrS+hEsXBunXE1oQwM42zEq7df5uzVU7z7A4/z3/53f5uf/KmP&#10;EiaSXGRUosJIaqm0AGNDNAFCujZoz/PRpqpBbYFUikAFFFWBUoF7H8bi1Qz3EOWY4OZY2/CbpYGP&#10;vvzuOACOJJmOaRuL46/uSOLaYq1BWHfflMzxbIXvSapCEMYBw+GMpAHfePVVpO8RNjosrZ5mcFAi&#10;8LFSkqc5zU4TKzTz6QxTGjzPJw4jLIJsnmGNS7B16UDudD4H4aQaJALf88mKnDLNXeGkBi2EEMzm&#10;cyqt0cbi+T7DwQHpfE673cT3PdL5hGYzIa0OaLQF0pek2R65TgmbM0K5zw+9f5FLi/tcXRvTlbeI&#10;5T7KDPEU6Fp2A2seKGIK8aCsieRNcdL977irKw43foG1EmMs1iqEaIBoY2yHyrSBNlItocQyViyi&#10;7QLG9LG0MXIBRBdru8gqQQjfeTBEgr1qjzAWGJmipKHle+iDAaGVMCmI8hg+c4PP/4+/QO/1jMcG&#10;C6xPOqjblqZuM5uX6Kqk1BPCqMSaIUFkqPIp+XxGw+vx6rNf5+rZS+TjOYkfsnnrLv1ej+HOLv0L&#10;l9D7A8bbOyz2F+m2e2zfukssfLLRFDHVtNt9xpvbtERIs9kh39yj4TfIxynTrQPOX3yUg+GAzqXz&#10;NB45x8c/9zu8+9QVvN0pVxsLmHtjDl68S3/hHIl2c7acT/AaITJUjE1O5VkiPyHN5ggqFJZYhlgM&#10;wvpYGwE+xsRujhIgRIC1CozEIJDCd/IzGDTOoNocCqbYQ38Pc7TMnWzug1Jnbw7bZS2nU9V7jxWS&#10;yliUEXjSpyoF2gYUosHmgWCUdnn+jRmFXSCbN2g0+1jjU1XQ66/ieQlZVoBUTuZFqnrd+Hh+hLES&#10;az2Wl1YIwhjCBCF9Go05QeTkWITwmI2hnSwiycjmGUE7JtcFaVkwr2KGE1Ciy8pqg6XFiNwGtJME&#10;Q0nk+fi1Wb2ojy5rDZ4UoF0HxeHOKIR3ApB/t0Smx8C4t5Z2envfp7cqUlpRYY90nC2e8uuAxuli&#10;S+G8AjACzwrne6XdIxASKVJiILSGAE0sLKEwRAIiC5G0xBiUKQhtRSgNgbb41uIbiwcEIsbXDZQN&#10;kdKZPvcXVvjM734NUZ5F2oivfvE5Pvx930/SBOXP6HYCkIqJr5j6kpujMVWjyU5uoekzsJLKV9yd&#10;hXz92j5ZkDDQintTQZkIBkagG4q9g5x+v8m1e/dYWOoghaUoUrxAIT1qiryhEhVpmZFbAyqhMD6T&#10;maaUAV4YMS0FxvNBeWTCY2t3Sre/RFoqNncPKHWJF3joytTnm5Nqkdw3236r+fjdP+fevE6+dZf3&#10;g++lPgGs+/lcaaxxXiyeVITaIqsCKSqwBUJqrISyFJS5QCnJ7372U6yu9XnltddhcsDZhx5jb29K&#10;WRranTZpOqO30EJKwWyaQ65ptPskUYQocvLpBOEFEPSxqqLZ6KCF5MyFhd9ZgVdPdsTv7nEih/I2&#10;GGfDSzvHv/6VL9+w2cIym5tbxHGMHwTs7u5C6UGpCRstltbXGR8MsGVFHMeM58Mjbdm8qpCy1p5T&#10;MJ9OKYsZj3zo3SR2iU4HeiLA5mWtSSePBaX32U6W7zFmguBBsaljzC6OmHf3f9xojVR/PAT26M/9&#10;fj9oDFK5tqw0zfGiECkg14bSaidRYwyVhVOnTvHZzz+HEIIgCEinMyoV4PuOpWKtRReCycTS8zNs&#10;I6oDFnNkOGEO2TpCOuBFKWQASwvw0z/909y9PecLn32Fzc1NMA2KoqDVapH4CWEEceJAs6WlJbIs&#10;w/d9JpMJWZYdAXgf//jHefzRRwiCgK3NMd/3fT/FBz94HoljoYNjRpojQPObWWEncf/JOJoI9psD&#10;pcOPRVFg3WJlNktJhWGUWW7c0PT7fW6Pc4a39oiW1mk0OuzvTHht/wDGExbOnqPXa7O/v898NCRJ&#10;EuI4JpuUxO02eZ6TW8f+iKLIsQXL8sgz4ZDhobVmNpshhNNwnk6nVFXFuYsX2d7e5uDgANXpcPny&#10;ZczFi1hreePFF0EIlk+fxlte5mBzk/byMr1ej+FwyKuvvkqr1ULnbl1Ze59RghBHWuRaa2wto6K1&#10;RtTMnclkghCCxX4f4ftHjuee5zGdTI5YMofPI3HPWWh9dB22traw2rEvrLUEQcAsz5yMSX39Pc9z&#10;zGac94CpHCM8yzLKouDMhTNsbW05bW/tzMb29/eP3NlHo5HTVK+ZeOPxmHa7TZoN2NvbY6c1ZpY/&#10;CkHd3eKHCCEobVmDBW+fBPOww0paiTim+ah1RWUqfN9pnUtPOjs0q+tER+KhKOq9O1IRxXzG7a3b&#10;XL18lZ/92Z/lYH9CVcK9e/e4du0aF86d4YUXXiAWjjm1tLREURQMBgOChs+9rQ2msyHCFywt9Wn3&#10;E/7m3/ybXL16kVPrq+zubt5nOFObQtaVqOPMJyHEA+zRIAhc8aTMieOYqnRn7hGA8ACT+u3Pdrp/&#10;HTjqcngQNKmOdKp9XxF6cObMGXQIH//cGxRlifQcI82kKWhJ0l1kPszrszKi2+1SZDnz+RwZhgRB&#10;QBVp2kmDg4MDer0e8/m8ZuoFGGPwPI+iKMirnKDRQNfsfL/uKAnD0DHgytLtA2kKnmOtp2mKtZYw&#10;DKnmBVlmaHYSJnPlXDtxa/HSpUu0zT6KsQtlrKnPdfNN5/kfJGG3dYnhzdf3UA/UJcR1V4F0yfHh&#10;tRXCQ0iFxAGyhxIs9+dwbUx42HIH2LojYmmljf7/s/enQZJlZ3om9pxz7ubXd/fYIzNyrczaF6AK&#10;a4NoNLrBJobTZHMzLhKN5JCSTGYatX5QZuIfjmmMWkZmY7SRRI5GXMQmJZLNZqvZG4BurN2NpVAF&#10;oNbMqszKNfbFw3f3u56jH+e6Z2SiCs0hqe4CkKfsWmR5RHhcv/ee73zn/d7vfXVCriHIJEkc4zs+&#10;ajQhOrKxeDqd0iqXOdU4xcG1XZYWztj3mUCtVkM6Plk2tjm165IUXTppv88TH3ie17/7bZ565oPs&#10;bd7hzLlzXH/rKufOnYPBwDKDfZ9kMsFbaNv4llpWes0TDA4PqdVq9hpOJrQWFxn0etTWTxNUKqT9&#10;Prf37nBx8Zm5CXL7/HmOb18ndzKuXbnC64ebLO3fwjlX5Wf/538JERRAnrG+E8LxbVGxkN7xhEuW&#10;xSjnxLp7Mleb5c1ipq/uoITCFABuYe8+n/F/ELHxHqP8vb+ni2Lh3DzNFCx+P8fxnbnWt+M4mMzM&#10;1+3eJEOnljE+HguS6ZRqy3ZBjUYjvHLZmls6Dk7ZZTyynghvv/EGKAfh++zv71OpVGjWT5FnDrWa&#10;x+bmJr43mHd+hNUqaTHfRTri13/911GTJo+tf9aujUXXgU4NXsnBGIWjBFqD40qMyW1n2wP7lIfj&#10;/QkUn+x++FECw//HYpxaG3Qh42FO+AEIAUqqE+DnyaL2PS+Hk0XmE4vpvDVaJylC+AgBUQa1aokl&#10;F37qp36K174r5rnu8XHKeDxhsW1NLROdEGWawPOpVqtobfcLvYHHm29fQ2vJ0sqq7XAbG7761a/y&#10;O7/92wRBQBxP+D/8n/4uF1dC+v2IhYUFBIJUp/ieZ3W9i7x45sXmOA5pkYu7Ctyqx2SkEZmkVvHY&#10;P+wTxRNWV1dZWWqxvXvIqVXrAZFnkc0NXSuDNx5pqlU5v5Y/rs+ZlFYiRiIx0sw9Z2as8Nkz4iiJ&#10;IcZ1XRoNh+kEPvWpTyHFBm+//lvQapHnOWGtxqTfx/M8JlMx91giTSm3FueeTcNul4uPPkqvd8zw&#10;+IDUHfG7v/u7ZOMFPvrUf/bk72zd+Hs/88ilpx5GxIcg+MPxHzmuHNz5sFc/c2sKH0mXzzEw8PXX&#10;j7j21hD8JVCSpbVlOp0Ocb/DYQpkGSurZ5j0hwgtkMaCMmmWImSO4whU2ufCKlz77ht84tnP8NTG&#10;ZcLcuhWXRAZZDq4LRqHliQ2dEfPNxo9EkDUzirc1m8zRc9Mfra27s9YGVSSjyjHkwroS22X5Pw5o&#10;mTtCzyxwRF5s/QsmiLyX4KuSyyS3wHcmygxTGAwyVNVhMgEtPAZRjziF46lA6YCMFCkcHC9HpRlJ&#10;v8ygJ9C1VZtUZIVUgbSm1LkBpQSB9tBpykolYFPH3B1FHAzf4WCYcWfvHWrRWe5sfZNTG6fZ2z+m&#10;tRAgkdy5vUej0UBnVju4USlz/fp1VjY22Nrc5dSpNUz6DjIxVH2HfXPEZ3/yKRaWItLxEa2yg8k7&#10;1Lw6Qot7ZHt1srU5fwiE/9iOd2E8CIMs9No0gMjIhSQX0I0TgmaZoxR2Rz6qLfnKF+/y1s0Jr/3+&#10;LeTiGZxghbRvGIiYklem0apy5Oxz3NnH6AjHd6g0l6k3a/QGA5IohrE1hZz4iiRJ5uaOs41PkiSQ&#10;ZRaEn07BtSy4mfFjNBxyZzgEpWg2m5TLZW7dukUyGrF06hSVdhulFAfb2yAltUJ2hTynUq8ThiHT&#10;6ZQ0nhK7jtVYzVKiJEZ4LtoYNAajc6Tnkukc5TqUVEimc4zRmFzTHw4RSlGpVOaAvXKcOSCW55bd&#10;JqX9nOSaPNPEcYIejakurjAajdDTCYsXLhDv7TLc36d6ao3pdEpmXJRn2+vTJLFtrCdklSqVijWO&#10;Gw1QQYAwkEYxupwzHo4waUzg+UTRFK/RYnjcxXV84iTBTVKGgxFpCniSNMnxlE2M01wjnXfzrNCI&#10;9xE4bkxeFBzF/XIgM8mx+TOVY22qBTO8T6JwlUMWa0SokMIn14ZcSVw/pLZa5e7+JhefvIiRgihK&#10;+ZU/+2/56Z/9aX7mz/003/rWt3jp26/w7KVnef3qd9Fac+6Ri7xx7XVOnVnjI49/BM9z+OjHXqDV&#10;aPDsc0/iCDic7CMrggljjKMwSAwuGg/wEThoXLLc4ChhY/ds8ydcptmU6WjKQnOBvPC+kELgSGm7&#10;1mbgwQnIc9aI9r7TBBfvFZ0KM9OC8WreZWMqADMrFqEoJRlCaE7XUioNn7WFLv0UdrYmCDcELSHw&#10;SfIM/Jw4H9ouC23fPcsyjjtdyn5gzWd7PfIkJQs10+MeS2fOcHzUoVqtMhgMCkA6p7XQZDQezmVt&#10;8jxnYWm5IFjkDAcjyo02Ukom4wnJdIxUDlkaIYTLpDcgyzKqYZk8cMn0DjnHhLUJ3riPYh+T7eN4&#10;BqGsaXuUgREOrpjcJ5nx4Jpu3gUIv382F+3humAgSgUECAIMZYSoomQLqCBpY6hhaIGuomlhlIuk&#10;gpf7YCAnQgtBLqdohpxZrhDrIXXpkUz6MBKEqQvbA/pfe4Orn/su5u4Rn37sSW68/RpJrcLOwSaO&#10;6xadeAbH1ehsgpsZplGKqyM6exOCoIobBhwf7PHUxz/BzVdfZWlpka2dbZbW1nHqDa5892VWVlZ4&#10;552bPPWBD3DlWy9x/vx57t69S6PR4HDSo9/v8+gjF+kd9+jv77OxvoGUkt7mHUrlCpPJhMdPncKJ&#10;Em7v3OVUbZFbv/dtdg92Ob2+yvmgyoef+TMkaF556Qbyg33yRoZz2SNrRQgnRmcx0k0pSReTewgV&#10;ooQGJJoSwuQYE2CYoE2AESWk8AEHg0LiIfAAgTZZcRfHCHIwUeHjoQttfX1ixhjLKhWW6X+vhdIC&#10;Hbm0XQxapHYNFEXRAw2ZIQwcOkmX1BswnCois45xFUmk8UpV8tRAbh0ou0d9Mh3i+mWkdIgHx+B7&#10;VOt1kkQz6B4TVlvk0yG3N29TbjcQ0rOyTp4gIuVwvEk8TDAH8NjzH2U6HNHtdukfHTLq9CAQVBpV&#10;Ellm4j3KL33hJf70n3VYaDW42Um42G4iVEKkNaHnYLQlpkgjiu6J4hrkBpT30BrnfQqAn8wFTwKU&#10;P2rA5Gy3qh54EMV9EVxbohX3DIbn0lR496+cZm6xYV8ttudSqEJ0XBd/0Zo32y6bBPDREvI8Jso1&#10;00SytuHw1pUJr37j91k9vcrnPv8djro+f/NvPsetvR6t1hpbUU5/N2J5KeQrX7jB5Ucv4Lnw5t06&#10;SazZ/N1rfO1rX6c/mFgjTLFIGIZs37nB/+tXbvCTH1rn9Kri0uk6Pa3xiTFKopPIXhel8D2fiJxU&#10;CIRTpzs2xAm4HhwcWl+MNAbHqbO0VOf2Lrz++hYffOYUr183LLQcwmqFPM3I9dh2aIYhCZLS/8hC&#10;8g/Dfu69iuP3fz5t/SCkfWZcPJTRSKNxETgqRwuNVBKEAhReJqkjCRzwQ/jYYwG73SE479CsPcb1&#10;t18mLJ8BJTja3qHUahFPrbRko71InsN40CcejsGkvPPN34OlNvXVFarlVcbdTV55J+bOsfp77YVL&#10;X3oYER+C4A/Hf4Lx+NKZFwG+vBX/l1ev7nCnL7n29tusbHyE3NQ4Oh5wdHRkWUKOQ71Rob93wJ1b&#10;t1hoti1j3HWZZJll2jkOvu8zGkxpt5c5c+YMp08vsb4Mk0FGNTAozwOdvktR17xv2o//0wAQpmAM&#10;FauvEPe53tsWYSv/MpNDEYhCKsAm31L8//f8stwyRzJtMMpuBGZn/K1vvczNu1v8yb/wp4kiCMOQ&#10;hYUFrr11B7eyiItlgkaTiGgwKPTOEqbTHCnVvN3esqUgL6RytAYRTwpm6ZQ08GnW6rzwwgsE3iGv&#10;tLf54OmPsLd7SL3ZYG9vj2nUsbqhukalUqFSadHpdHBdF6017XabNE0pl8usb2wQRRGBEjz11FOs&#10;rkJurMa8ZMYqdTHp9+f45gRr8CEQ/uM9/iBdPINlJxfeKUynU5yozJe+9CUivYS/skJ7cYVhX5DE&#10;GY7yGB/3mQ5HlEoep9fOsbe3QzQcEkVTet0uwnGQnkN1cWWuoT1rRTypb5xlGShFHMeIQi90Mh5b&#10;9vhkQrnRoFwuc3R0RHdnh2RhgSSKcApN59FwaPVpHQfP963XQyGzkmUZ0XBIrd0mjqxsyIxtPUu8&#10;Z8zsNIoKNnE+14qe6Z8GlQq9Xg+AhYUFbr7zDgCNRoNBr2/ZorEF7V3lFOZ7LlmWWZPQapVqtWoZ&#10;pbHV4lNKgevi+z7DXo9hnuAU7F+0JiiHSCkZFYzy24X2XpoH5HFMbnKWVlc52N3FK5VIssR2tfga&#10;13WhANDzPJ/rsIahbRm3n6/ASXQBmBXPyKxl9P3GLb5n5mcLncy0o0/o6SqlEMpFCUVmMvI0Q7gK&#10;RyqCwLrbpxTSNwUomMUxjnStb8MwolqtUasqXvreS/z9v//3eeTCRZ555hn+y/9VhTRNcTyX4+Nj&#10;hGvb6+NsyoULF+j3uzx2+RFyndLrHVEu+RY8zVOCIGCap0Wh9kT3VHEuWWo7iWYsW6vZbjsMbPdS&#10;NmeNqkJOSHDvevwoBPh3y5dmQMAsRpli16+1tmaoxlCpwIULFziOauxsWY+lC089xc72NtPhFK/Q&#10;HB52j4kHA1TRnZHJdB6H0jTFKTS9mTHEs4xqtUqv15vr0T/Y5j773TzP8et1K0fk+3P2MUoRhiGd&#10;TofaUo1+p0sSpbSXKkRqTHcSI/LcsslHhkzbYqDyFKa41zpOH9jo/gfEf+73TWHG5j6hvyrnOZ1C&#10;zFjgzBjfivyEqSnCdloYbN6V5jHSSTDGMEpHeMBoNKLcz+ld3+RoZ4fd3V0+eu4SOzs7tgujXObZ&#10;D77A0c6h1cdVClH455gsI4oiypUK7XYbxwnY2tpiaWkJxmPOnz/P1tYmQRAQBAF7d+5w/vx5rl2/&#10;xtMf+jD7t2/z+JNP8s61a1y6fBmk5No7t7l8+TLRZIwxhpXFFeu1UK2C43C0f8DCxgaTZMrNmzc5&#10;88wFbt68SaNU4mOf/CnSUZfj42Puvvkm3QBuj3cY/sqvIC+1+PDpP0HsJjjVkByBkgkqFwgc8jzB&#10;9X27Jyg6B4WxjM8Hiz626GgZ4Cef9/ueueL+mXd7Hk4AiO+15puiPX4GtFEwMLM8IwgCBlpbEGM8&#10;nnc6JKnguNPBcxYp16qMj3vgSWq1FtPpFBWGSMc+6+PhBO1KSqUScaWC1prxYEBQaZBNp+BZbf5K&#10;pYIIJTQbXP3e93BLIbVajdMbGwyjIcYzeJ5iNOhSW25zdLvDtWtHHNQUz5xvkqIhz4nTjHDeFXm/&#10;D0Tx4sME8Ic8P/3RLgbcm8Az2VR7PYprIt9L8mK2zy5+zNx7/eTlnO0D8zwvyBqQ5jYHH00nZCLk&#10;4OCAKHLm/iP7+/sMBg3SFNrtBsPhhGoz5PrbBzTq5/jGN77B1vYxX/vqi9y5u0mWQhBWMUYRx9m8&#10;k8T3fVZOneILX/gCv/PvbvBrv/IPub3Z4fRylbLnMBwOaVeq986z6FRK0oT+NGESOfT6Of/wv//n&#10;3L07sszi/tGchBL6AZ/97M/yP/yD7/FX/vKf5k/88RcYj6eUPEOSTi0zfTQlrFbRub7PH+aHGxD/&#10;gwtL7za/5rJZ4vv9WIpWBOI8Q2PNRlOpcKVl/dfrS4TVKo1Gg+7OMX7Lt2zvQY9BtwtmTGlhAc/z&#10;6HYHpJMJjmM1xz/yqY+w2Rnyzne+Q7+qCBmTJ0fcuTNCLCeffrteevKyLL3xMBK+P8dDTfAfovGF&#10;/enNcS34wKt7AV3d5urvbzEaBWSxxvccFpoNlCOJxkPi3hEEHvX6AtE0wvMCglKZ1DMgNGHZQWcd&#10;GN3iVDPmMx87zSefO4OTaBZ9ScMzTIYjqw2JIFcuGLeomziI3Gp8zUPND3GgFSfaXmdt3LNkPcdu&#10;2LSxi2suoJCRtVq7IkcINed7vffxg6+PmO0HZAbCzPXVjCkExZQiFQIjFYnIMdKnG0F3Cv/Xf/hb&#10;/N43rvDEk5/CuIIoA79U5q0rb7PkryOkZ8FzCZkncFxB1p/w/JPPU/ah1ZJ4RiOka+UKsEUSR0l8&#10;IfAdh6BSpqeH9FSJsBpSDhf4lX/7Da5++y0W1pbpdPcYjvv0uh3yPKfZXuf4aMx4lKEyl3gyIfA9&#10;qs0anq85ONykGqa89eo3+PBTy/yJTz/JU5dXadSG1H1Nno6ouA5ZHKByaWsTgJHabmIFBTVcIoV4&#10;SIT5sR+62PzKQj8zRWLJXZEwDKQgki5bY3j95pTjccAv/ZvXSWlQ9lcYHA2Z7HVwvRLL7UUrv+FI&#10;6s0KvWGX8aBLe2WJWr1OlhorE6UFk8EA3yshNASejxSSaDTG5JogKDEdjnBdbx4GPNcjSzN81yMd&#10;TyiFZY47x5g0I6g3OHf2HNMoxnU98tzq+xoDFy5cpNfrM9rdJXdd6vUGcZKwuLLCNIpIDRhtcB2X&#10;LM2K+SLI04x6rc5kPMFkObkxFhQrWN651iwuLTHq9kBIVtfWONw/AG0ohWWmvQHScUkKbW6kQOS6&#10;aCXPiXo9VtdP0e325sB3mqZ0+31KlQqjydhud7J0DuRnMxkEIciiiNwYpCPIdU46HlFrt0lSC54l&#10;WWbfV1CYnFnmT5pYGQ1tEoSKWa7E/NRHLlDOE3svfIcsA+HagpqjbUHAtkoCZEWy/IejCf4Hg6T3&#10;gFJZAEa5gNxoJlmCcBw0VvxRINE6xxQMa0cq4ihBKYdMQBobfKeMUh4mAc8L6BwfElZdchEzTPv4&#10;DQ/ha5yy4NTaGnvpLhuX1tkbbaODhI1HT5M6EZeeuEhQ9UiY4IUug7jPNJ7QrrWI8ilvv/M2zYUW&#10;uZKAh8ZBiBJauBgCtFHk2oDIUVKRY71FjJCYNEdJt9DPFUgh8BwXXzi4SFQBEkvEPdH0mXyYuDfr&#10;OaEQ/UcGdJy4j/fuJyeUwWdneeJVYU0DDYJIaIxw8HDJpgklV5IlPbzQJ9U5Qa3Oy6+8SaJd6rUW&#10;naMuTMe4gUtY8ojjHCMktWoN3/XI04yS59tuiSimXqkRjSaElQq1Wo3RcDhv6W21WiRxQpZmRHGE&#10;o6yJWZKkjPsDkIpWewltBMPBAK0Nvu9RqZbxXIfxwR7lVohXUsTJFCc0pESk0SZu0OPPf/Y5/OQm&#10;y+UhYXaI71kWcK4NKQrpuDjE8ys527Se1AS/f6ZwXz5ltLTXEs/mYqIEuKDLYCpgGgjTBFog6mjq&#10;CGpAEynaKFPHkWWUKSFyCTrDiBREhpE9kAMGvbsslgOiww61iSIYebz9i59n8ns3qN6Y0BqVKKUu&#10;O5t3CEOP9uk6h4e3QYxxxARf5DCJGXfHuJTwVQ3lL+B5VXp7xxidUvJ8ovEInWW0FhYJHJfeUYc0&#10;iokmERcvPUbeH1H2Q3Scs7C8xvDwGBNnSKOp+D7SVSR5hl8JEYGL9iWHvQ6Rk1A/s4KbpbTLIYFb&#10;ZnT1NmNyyqUqUWdKo9ym6lZZc1ucr65zvnqadHfE6mPPUBoN8esBTpATJcdI1+C6DkpngI8VvnUR&#10;eBhcDA4UMdfuDyTCCLTRGJ2Rm2yuAy+FBtLi60lN8AdAcDMroll/npPxQEtj1zZR5M1IVA5Kg5Ae&#10;qYFI+gxljSubmp1+iRtbgsxUmY5CmGaElTVqtTbDfgxOiWq1wXA8JiiFVBtlDLY4hZAoR1KuhHie&#10;g/IU7VYNI3KSROOUyoymIwbDPomZcvr8eQK/ic4M+TDheGeXeHCM5/lExjBJDaX6Ka5e32WcpHzg&#10;+RWSVOC5LtWSlXfIAUeCNtlcCiXTOVJ4D06Hh+N9CIKfNOP9UWWDz2WNhJypmGCEwQiLOdjEXIPQ&#10;CKkR0iCEBnK770ajTI4kRzxwGGHfSyOKJnSJFgKNJDOQuRqtHDKlmJqMUZ4gKyXCSsjrN7eJSHBD&#10;l52dLf7G/+yv8vRzF4gSGE7hH/4PXyasXOT//t99ie99u8+Xf/tt6v4jfPPLb/PUYz+JzBbw5SqB&#10;WIW0jS+WIW/R2de0G49wuKvpTWMef/5jVOpVgkCB61DyywjhWC8XCYnOiUxGhmScOginipEB/9u/&#10;89/ST3y0XKQ3dFk59TwLS89zdOSxswtheJGvfv11vvni22wfDHnquUv4tTIZyubI5HiZPlFsFD/S&#10;kij2s+h5bmCMZYIbDNJInAy8HCt5JnNSqYmlIJGgc9uN5BhBkBgqnmR//w7nLi1ze2sLhWGUTPHD&#10;KqPBmKWlVXr9Pkq5JEnMeNwnjyfU6nXq5SrpOOXaa9eJvSnGV5TLy4SVVTqdCdKtkpJz7kKrN5bx&#10;wQLOwcNo+P4b8uEl+OEZpVLpW8Mh/Oqv/iovv/wyweoqZy9eBKyu98HBgW1VlxLVaNBeWqJ/fDzX&#10;YJ614FvdK814NML3fc6cOcNTTz2F64LnSTxXYIqft0mf+IEVuB95eM1AlkGa6uJzP7jw/6dIlN5t&#10;Y30vyM9YSQaDg8MgzplOYTqF73znO+zv7/PSSy+xs9Pj1KmQJ544z3g0mmt3zvQ/jTGUSiUajQaT&#10;yYS9vT2UYp5Ya62tZE6ekeqcvHhmMp1R8kqM0zGdTkqpBE899RQ/+ZnPcHBwQLfbtS1fvk+r1WJx&#10;cZEgCOZstDiOaTabXLt2rWgnu+fg/JnPfIYnn3ySMCwYcViWq0QWjDgrX28PfZ8r9kMzoIcbjB+Q&#10;Lc3/qZRiOLbKTpubm7zzjmVzK6XoXL/O4uIiq+fPEw0G3H7nHZyiUwYsu3pheRkpJftbW8SFxr0Q&#10;glKhLZrn+dxJfvbAZtY+nlKpNHefnzGxjTGQW51VAOn7RP0+aZoyOjpi2O0yHo9tkjsacXh4SBJF&#10;VNbWeO65Z6y2frdr/x5AkpCnlpVLkqCLvwvMY3hYrdpAVrChkyRBOQ6j0Qi3VEJISb/fR7ouYaVi&#10;37tgjyvPo1QuW3Z7fE//fCZvEcfxfL2IogiSxMadOGZxaQlcFz07V2NIRiOSpAB345hGo0E8HoPj&#10;0CjY8d1udx5D2u22ZfA7DsedjmXiFefR6/UsCzq18cF1XQDSNH/P+Px+ixv3d7XcO+vZM3OS8ZQX&#10;MlCzTfUstiup5kz32euy0H5vtVr0+33yPKfX61GpVHCLgsWt/VssLy8znAw5e/Ysly9fJk1T1tbW&#10;2NnZodfvUavVSHOrFz8cDumnfUp+iccee+z7Nvez9Wp2LjN/Bwt4SaSwcV0pNb+/8+e4WPdmur5/&#10;0CL5w1D+nOmBamOP2Rp38n4bY5j1dgkhcAsZDaUUp0+f5syZNYIwBGO4ffs2RmtktUqWZQwGA/I8&#10;x/M84jjm6ODASiSl6VwHdTQaQWLZzLu7Vsd9e3sbrTXT6ZQgCJgUfgVKKYbDoZ1HrotUCsdxrDFg&#10;niOlZDqdzru7nEaD4+Nju/a32wyHQ+stUJzf7Fxmc/NkXjPrVnmv6/Z9HV/vcb9P5gQnr/l76fGa&#10;uWGpuE+7Xp+I4zMpHiXUXGt7tibQ6XD9+nWm0ylRZLVgd3Z2WFpawnEcCAJGo9FcciaKrEfCweEB&#10;WmuGwyHjTgcyyyzUWjMYDAiCwBb9soz9/X3K5TJxHNtrOrFdeVtbW4xGI0wU0e122d3dxfd9Njc3&#10;GY1GxHHM1tYWnuexs7NDpVKhXq+zefUqt65eZf/uXbZfeYXV1VVarRZ37twhy7J5x8D21hZHR0f0&#10;+31u3rzJ9MoV9re2MNPpvJvIczyrv35CO/3k83wyJpzUB383U72T3S5/UF5s3qWH50HJpPtivFK2&#10;+Op583saBAGVSmX+u07RaTWdThkMBpQqFRzHYTwez9e3brfL0d4e8WBAniQMBgNGoxH9fp9Rp8PR&#10;kWVwIu/FNvKcWq3G5uYmu7u7HB0d4bouQamEms3vYg1dXV1le3ubV199lfEY0jTDcyDVmiTJrU+P&#10;fo/rYB7mge9nwG62Bn/ffPgRzskfPHKd23jxwNz/93mPk2vnu8V5sPJqAkGe27Vg5msz1oa1tTWW&#10;lpbme9963Wdra8Av/uJv88//+Rf54he/yL/+15/nrbfe4urVqziOw507dyyuMplwfHw8z2t936dc&#10;LgPMY3O9Xufxxx/nF3/xF3njjRvEMfT7MQqI0xgp5H2ffdbNafcW1iui3+/TarW4ePEiUkqOjo6Q&#10;UnL58mXeeusthsMhOzs7fPGLX+QLX3iZmzcPcQRsHm7Nc8F3y21/XPbHM1zgPnxg9uxobbsruec1&#10;5nmelRk0cObMGVwXnn/+edpt6wGxv7s7j+utVuve+6YpGEO5XLbeR8MhzaUlxt0uQgiiKLLrBvDG&#10;G2/wL//lv0Rr/o5AjB9Gw4cg+MPxHzGuTIYfnhg+krdgr2+YpgvI0iJ3b+6QHE9wpCBwFI4yKAfy&#10;aMpkMgYvRPkhSarpD61mY5JOyNIJ0gwoOSN+5ieeYrUFThRRURCNRmSZptFexPEDtFRoHLRwLNNL&#10;W3ayEM73gU0/rIs1AoSyCb3GEGtbsc2BOIVEwzjOiTMYTSEFIiAmJ8e868J//2Kdv8cx0z3VBTPG&#10;crENOSDJjSI3iiwXOKqEQTEhI84Vwwz2u9Af+bjeCq989wabd+5S9mB9BZge4QU+udFkOmMaTxmP&#10;O2TZyEqg6BpxJqwKuYIsnyKdGN/TCJWhpEaFHo4r0GgSnVNyq/SH8JWv7fDyV77D1vYeBsW585dQ&#10;rgUOj4+PuXXrFs3mIkZLgqBM2Q8JvRCTZGTRhEsX1mjUBB95fp2f+mSL5TaUFejogCwZUPEcICFQ&#10;HlKe3GtZ9rdAzumA5uEu4EchjXng+PfeZgCC3Gj7OBTTyBTzSGNIkAjhsdXroUrw1u0Or7/ZpRyc&#10;wVNLlE+dJ3QCxt0u5WqVU6fWWVxsUiq5GBHR6x7gl32qzSooaQ0E20sk3SFMU1Si5/Ik1rTGRbgu&#10;lUoFJwxtN02R9E8Kg5VqtQqeNwe6S6XSPI661SpBsUlP0xSvUmEaR4S1KpPJhNdffxMhBH6zyfHx&#10;sd3EZxrf8XCL+eF7Pr7jUi6FZHGCRFCvVCmHFURu0FmOI62UxnQ8mUsizADleQGgMPp0PA/f9fAc&#10;H6k8XOXhByGEFaIooVypWAOgQjLBr1aRUhJUq/b8LBo/N+yUQWABgSAgKIAilGL99GmOjo5I03Re&#10;qPN9H4XAlQqT5RDFeKWAKI6Is5Rao0G73cb3IAwDPE+htZWvynVOprP3fcF2xg+WBQCcF5FOCYkr&#10;FUqqefFw9lnkXMoBdG5BkiwFnUswHoFsUgoaDAZjtBEsLSyRyZig6mJIicWYTMUsLrdInJTESZkQ&#10;czTpIgJJLjXVhSoiEEjPZf/4AKRi/cwGwvXY6R8jHN9qXKLs5BMOCAejPYxWGCNQsmDv69R+OpOj&#10;TYaS7hwgkFJa4zgh523D1txI/HCCPLMGsMLUeQ7MAvnsK4asOLQIyHDQeY6jDI7JqAlNRWkaQcrK&#10;Ilx+bIHVjZCw7OAGLiuLC0ih0XlCJSwjEUzHE0CwsriC4/pk4zELCwsW0A4CKmGZeBrRbDZJ45h2&#10;e5HBYIQjXSrlGmFQJk81ZjrF8yzbW0mXJMkgyXD8EkEQYtJ0HitarRYkY0bDDq1WHa01aZpSqdQx&#10;U8NgnDEZaTA+mS4hsWC9lBIjU4xM/8DCpvkDcrhZXqBRaBstEAQIEyAJ0cbHEIDxgeLfBBhCNC4i&#10;BpkYhKtQvoujwKGPk/Uh6lBSKUnWx4mmsDfg9q9/ncrVPqcHAUtdh+ZxyrOt05RGGQvKh8M9VhZK&#10;+PExrYqm2ggIK2XycAHa64QbFxh4Pp1Rl6PjXdZXVlg8c4bpYMTwuIeJUhaqDVwjaIQVLj/xFJPe&#10;gMlgzPryGiW3xOatTRYaS2ysneW4e0B7oU5JCFphSOvUKtvdI84+9RjlZsA46tNcqNK+sEJrYwGy&#10;mIrnMN05YqVcZ+GJp+kNJxzsHbOyfJr8ICJ6eYeP6Q0OfvlFul96E7HVh7iPU8qZMKCvjyGZQp6g&#10;yWzMRWFQlpVPGSnKCBNics9ee11CmNDeGwIEPpZBrmz00wZjxLsC4ffn1br4eYHRAq0dtPRRxXs5&#10;xkHgglaQQZIaHM/FcUrguIT1OkZbXyP7txV5kjEqiEEYSRRNkL5DrV4hCHxQkrOXL9JYqEMWUQo9&#10;HNfgVDxqTQfHT0CFlMrLxFMXRAktFbkZYeSEoKSoOC6BDvAyFzk25EaA43FrJyIvPce12xG//3KP&#10;oxEcTDIiI3E8hREwTiKEhLzQUldzN9KH2eP7mYzx4wB+SxQShRCzozAdFgItKOa0LHxD7nVEiaIb&#10;ytHgaBAmQ5gMSYwkBjFGyAmCMZIYIROEKLxsDPb9jKKrHfq5w0RCJj0cP2A0djnaFxh9liRv8tqr&#10;d2mtXOA3vvAqf++/+SX+za9c5fO/vYd0PsCtt1MWGo8TjarUvFN09jKefOJjTPoZOhacXjqFkztM&#10;B1OSkSaLFFKX2Lq5z1LrNG+8lfDy9xL+H//ky/QmMIl8jkaQ5B5R0T2iBXjKISMhSqYMk5jBGE5f&#10;OIcpjdns3GB/OGDvaMzC8hO0Fp7m7o7i1NlPoLzL9AbLXH1b8sv/9gq/9Muv8uq1jNrCKWKs4e7J&#10;AkGWZfcZkb8XPvEgTvHDs0+cTS7bWaBFjhY5js5wNQgtrXeKcMiEYoRhgiDBeiAFaUbZaLw44VQj&#10;xEwnPHK6xsc/dBZP9MAc0FpsoLMcnVni0srKCutnT4EDuzffpt/vs7i0waAf4zgOp9fXWFlZZZqm&#10;yHARUblAL16hM4Djifc3H0bJhyD4w/EfOLbv3ljyPO9Wp9M99+abEX4YcrC1NV9gy+221V0sgBjA&#10;MgyKjfKpU6eQUpLHMZVKhdHREUEQUCqVSNOU1VVYXm4SloKiOungFr9vTLEhnesr3Tt+WAHvdzui&#10;KJpXnKfTKePxmMl0yngSMxiMODoasLu7y+Fhl8PDDnFqTe+MMaTa6m8+eMzYoTN9z3c7ZhXGe5u9&#10;d1+QLDs7xWAYjoZUQvjd332Rz3/+26RpOmdivvLKKwwGlvD5Z//SX+Lq1atsbGxYNqdSVKtVjDHc&#10;unmTu3fvFqwty4CaTqfkeY5EkmYpqUmheH2WvI2znE6nw87ODuW1NaIoIkkSdnd35yyb2fXO8xzH&#10;cYiiiOPjY4bDIZ/85CfZ2dlhNBpx+fJlms0mQQCNhss0TikHZcpeGU95gEJ6AiFBuhZfUcou+DNG&#10;4Untr4fjx3sTou0u3CbHD7BIjid9jDG8dX3CK6+8wu3bt5FS0u12iaKIXq9n532ngxCC6XTK4Y0b&#10;NuYpxWQyYXNzEwqN7b29Pc5dusS012NlZYU8SZBSWnZklmGyjEajQaVSYVDo8GcFs0xrzWg0IqxW&#10;LZtkOEQpxeWnnuL6G2+QZRlLS0tkxevJeExUOJUDrKysMB6PrQbiZEKapqggwHEca3RXsNiHw6GN&#10;+3mOHgzoFAxq0+8zGY9ZXl6mXC6zurpKVDBPKpUKsmCED3o9y3YvlYh7PQYDW0T1Cm3vKIqsjneh&#10;G+x5HtLz5ozG5eVlhBDs7uzgeB5OqYSUklIYsri4aNml0ymqMORURawwxhAXIFwYhkz6fXbv3iUI&#10;Asuy8DySJEE6DkQRp0+fRinFdApJkhHHGXFs1z5VAMjv9/FuTEmJxBW2UODg4OHhSQ9H3iuqzJis&#10;gR/M2dQzptIksRI2M73w4dQ+T6VSiRyrpS6EICe3HWKe1a/0PI+yW2YSTaj4lhUZ5zFLi0s2P5BW&#10;Iq1RbzBNpkjuZyHNmJ1z9kxRJJ4ZLp7UzJ8Zr7qui6tcFAqJnBunindhmv5QJtozsP/EunV/EUSQ&#10;c0/bdJaHlXAIgoCFBWg2m9bXZTAgjWNGIytXlyQJtVqN6dERjuNQq9XoFl0iIgg4eOcd2u025DmH&#10;u7tcvHgRx3FwClY/WF3M2ZxM4hhVLmOMYTKxhpWdoyNk0dFSrVY5dfYsSfG73W4Xv1JBCME7169j&#10;Crmj4+Njyq3WPDdwXesjIJCMRhGq8CNRQv2AuP7uXXIPDiXvzwuUtOx15bqoE0XIB/VC5wCW79s2&#10;oSLX0oV3zowZ3+l05t+bHB5SrVbnbPjZvMtj6w8TBAFpHDOZTGwOVK+D7xMX+beUktLCwvy6nL90&#10;yTKWi/jaaDQQpRKDwYBut0v70iVGBwdzr4XRaITXatlYbgwqCDj75JPzDgK/3SbPc06dOsXtt95i&#10;Op1SLpetdv90ytHREeuXL0MYcu7JJ2k0Gmy98goLCwvz7qBarcbKygqVSoVr167x+uuvz9cu13UZ&#10;RkM7j/Pcdh6dYN2fCAY2nkn5A4FB+/zL+/L0+ztL3h1sPNl5kqbpvJti5iegtUZnGWkUUSqV7HOK&#10;z2uvvUan0+H06dOMul2S8ZiwXObcuXO0Wi2GwyFZFM2Z8sPhcF68vXPnDoPBgNby8jxvD8OQ/b09&#10;pqMRXmFUHVQqyEqF46Mj0JrVU6fmzPxSqUSlUuHo6Mh2ZTabmONjmy9Uq7z22mv8xm/8BqWSw87O&#10;DpM4JdPYQjHW02QWQ7Wek9Ufjvfz2v5j8BlPxtb7NJkLc+/5fk3c7xtyfzHzgXVztl6K+zt2Tq4N&#10;xkCSpAyHUwA6nZQrVwa8+OIuL7+8yy/90q/xr/7Vv6LebrO9vc3Vq1c5f/48a2trdv1RiizL8H2f&#10;RqNh/bOiiK2tLbIso174YQghePrppzk4OEApRavV4omnn2ZnZ4fHH38csoyDgwO+9KU3+O5330Br&#10;g+fZzz6ejgsIV5ObnEa5TLXqU6/DL/zCL/A3/ov/gk9/+tPzdfL4+BgpJYPBAK01tVoNpRTPPvss&#10;V69e5Td/8zcxxrC/n9IfZXPsZ5Zfzbv4izXrhx0ENyc8fR7sDBPCdmspoRDKSsfOjln+7xT/zfJh&#10;5Th4gYPve7jSoVULWVkp88EP1mk2m5y/eLHQaO/bXLboQt3b26NUsPgXFhYYjUZsbGywsLDA0dER&#10;m7duIaVkbW0NsKz/73znmN/93e/9ndcHnZ+bnffBwc3yw8j4/hgPNcF/CEat3hrfkM7/+ju33U9/&#10;582UG2+OWG9fQCYp7bbP4e5NyiuLDAcj0u6UUmsJaSRRr0t9sUKcjxmNY4KwSjyYshgskR6+xaOr&#10;gtOncz7zk09yXk8pGcujcRwFwinYtg7KOEgEyliDCgEYS9xAS1vplX/EQOR9mpz6BwRSaYNmhilc&#10;1CQaQ6oFWkg8NcVzDeQ+flhiLB1evSv5nVe3+a//u3/Dr3/5Kh/6iZ9kmAgcT4EHUiRIFaPNGInA&#10;TSUqdZC4SFfZarXSZCInFykCXbBPHMtEEZJcabQEVTBTMhOQZ47dHkhBQEwgrKZt4giGIuA3vrzH&#10;S99xGCctziw/yWQQs7/zNj//mU+xEEDSPeLunYwbN7dwak208kizPouNBsf7HS6eO0+t5vHk400c&#10;Z4qUktCtoVOBSXtUPIdYGiYl6AnB7rGmpkJ+85d/nztv92AKq6fXGUx6TKd7aBMxSmPq7QUOeh2M&#10;BL/s0Fpp8vgzj7C/9zZbd79L1LtGTe7zl//zFzh/psxTl9epEeEJcE0VR1QRVBCiYst0hSw6CqsD&#10;LiwTvOAJPoTAfxRA7AdUdMUD89qyQ43tuhCQ294Jq5uM1QNVQiKzGCGsDEYU5URBmY5wmbgBL93K&#10;ORiVuXk3IUo8JmOHaukUkoDuwS7VxUWay4t0ukf4gY9XLTMZTcnGEdEwYmlhhck0whjN6Y3TdHrH&#10;xFnO6qnTHO7vIwwkUYweDPHLFdAGRyoGh0csLi4hlYMQEs9x0WmGIxXdnV0WVlbp3t0EIQnKZbIk&#10;RTqK1BgmwwHN5WXimcndeMykABODICAIy1QrVQb7+7QWFqhVq/R2dxHKoRKG9I671Atmue+6KCHJ&#10;pUJoQxrFmDTjcHcP6Yc4QqGjlMVmG1e5TIZjKmGFPM0JKzXSNINc47guURwzHQ3n9yNxIDE5flii&#10;vbRIfzigP+jjKMnCQhuTa6JuD+U6rCwt0Tk6Yjoccu6RCxwc7CFdD4MgIGBw2IPpDl7Vxa16xDrD&#10;KI9ys0nV9wgcybB7ROg5BHWPbneHR9ddPv3RdVY8q9eqXNAyw0iHXAtcMUGozDJHMGgp0cZFF2yl&#10;P0o2gBCCQvQSU4DfQswMPTOUAQeDI7TV5soNEgehrAZ3hkIIF2Ok3XgJByXA0wJHKbQ2aCSeXwNR&#10;RmCZmFKXMPg4soxJJKFbxaQSX4a4wkdmCs8J8GUJT4QofCSe9anIPHTmIEWIoIRjykgTIFEYoYEE&#10;LTNQqZ3FEqSym2BXOXjKt+EcgaOhqhUV4RAIu1WZaYEbYdc/SyQThZT2vU32zGrvjxwEeHAdmoey&#10;eyaNJ8/3Xj+TPYzJyU1GIscYxxCYDF8a3CTFH2kS6bJzfERHRRz2u0jXJ+pGNGWN0UFMa3GV3u4R&#10;2kC73cRg9SsX2w1k4BBNJwgpWVpe5c6tW1bbO89xHIXjKCZ5xFSnxFqjc02l2iT0y4yOhtRqTaJJ&#10;RK1SwwtcK7lhUlINqVLgBqR+iih7NKSDL3NqYQmfDKkdLlw6BeMJF8+egaRP3Ysx2RGB66LiFF9I&#10;EkehpY2PWmgyoclFwRmU8gSz2y+8aURhpJIXc9oyiw0uiCaaBeKsiRGL5CyCrGGogqgiaaFNHWla&#10;KF1DaBeUIhcQixjtRChnRJp30fRI+se0223c/T7uwOFX/qv/G+r2hKVJwGl/naPDI0RVcjg5prnY&#10;wCuFjCY5YWURUW1z4+4+/UlCsNCgH3epNcvs7dwkrJbYOjogEmBEivYV5YUGlFwOjncZZhNMoHjn&#10;nauM0jG1pQZjPWXxg0+STQ45GB4QLpTYPd6kvlinn4w52N6kVQsZdY/oHu5Ra1SplMskiSaaJmjX&#10;pbFymrEryHyPO7ub1Jp1poeHVEoee3qTWA5xwozh8R41mpzNm4zHUAmX2E76LC+vUFWCUhahdY50&#10;JKgpjpA2tmgFeICPRmKIyOUEIwcIkSJVjswrkDmY3M5xIxRaQGYyjImQMrMdFLkFwtCevfe4gEJL&#10;iRGQGYiMJpYaLQW+CHEziYxz25uiFKkXMJINbhy1OExOk/IIV66M+N4ru7SWV3GCgOFIkOoSmTYo&#10;p0RmBDo3toCdJJhM4ygXnUrMNCHJDRjbgSaUwmgXbRyEzvAkZEmKTjRCuCBc/DDA+DAkRlZ9TClk&#10;NI7wMxcVCaJhF7ccMsxr3Dyus9WZ8MRTF8njEcuLdRwJoyTGKZXJpIujchxh472UNg/SJ3KmufWg&#10;+fEBYh8C3X/0n/1kBm/XOzkvap9cBWedHwLbLSZzm8OkKiEXhkwYcgEOEmkkYlpC5gG5dpikgljF&#10;jGRCpjw6KahA8catEYOoxNdePOLf/dZb/KN/8hU+96vfwHOWWaitoaeSRqXFYm2Jve0DFhuL6CTH&#10;FS57hynjEWSJJM0F7fYKtXqbctjCccq8ceUaZ84/QioMqclIiMhMQrVVoVyvYDJBZ3tEnhuSaU6p&#10;XOG559foDcFxDagcRzlIAyqDQLkEyuCZCY+dL1Np5LRXS0RK8M6dHVIqqLBCTZXo7h5yZr3K9t1t&#10;nGCRbhRwMA545OmP04l3WTnboOxIZJ6BSPGlRGUGxwksKUgItJqiRYo2UyQpEgWFdIyS6n1PNLin&#10;oy8Lg+V7vZPWk80eCAVKghJFYihxsWQC30gcoRDC9tvnApQQlIGqAMeMmRh448Z1vHKFzTsHNEqr&#10;dG/dgkCgA0ltKaTf2SVsLBFNEpIoZzAcMkg0SZqBGKNUznisGI1hMnIYqSY6yHjs6Y1ypI7eWCA8&#10;KJeb6bt9zu9+7/W/ubq6/N2HEfUPkaDy8BK8/8frg9s/d9DJ/s7XvvY1vv71r5P2+3OWyLjQUbWS&#10;HvcCmdZ6zsDoHh8jHYdyuUweRdRqNQb9Po888gif+MQnCJzv1yv7UWbYnmRbG0yhIeZYNkueYQpW&#10;Y78PUQTf+MY3+M3f/E329vbI85wXX7zJP/7H/5TpNGZ3b9cyT7Dago7j2OvuOHZ25cZu4t+D4X1y&#10;7cl1PmeXzDQAjSmkQByH4+Nj+sM+SioODuGLX/wiUcFyybKMa9eusb6+zi//8m+Q55Yx6rou1WqV&#10;hYWFudbYTBP26OiI4XCIlUR05n97ptUJcNQ/Ikoikizh8PAQpeCll17iuy+9NG9p/oVf+PN89rOf&#10;ZTgczjVns0LTstfrzbXWwjCkUqnwwgsv8Nxzz/HJT17kk5/8EMacYHg/oC/7cDwcJxOh7zN8KV5P&#10;09Qmc1JaalTBMh1MRmxuHjIcw+c+9zl+9Vd/jdu3b3N0dERc6HoaY2itr+O6LoPBgGazidaaftEx&#10;c/r8eSr1OpPJhDAMSbpdut0uo9EIoRSbm5uYQvN+Y2MDv/i6d+sWe3t7LK2v0ytY1TONSGMMw4MD&#10;Vs+c4WhzkzOPPUa5XKbf75OOx4xGI5RSqCBAa00QBESTCa2VFSszUrD6Go0Gu1evUltcZH97m83N&#10;TRZPn57rPV+4cIHO1hZxHHO8t8fB3t5cD3p8fGyTAKWsVm/B1t26fZujgwOk4zDY2mJ6dGRZvGlK&#10;lqZUq1XLSpeSVrtNGkWsra1RKpWIej2GwyHNZhOwcWXvzh1arRZ+tUq2szNn0gBsb29zamPDMlAL&#10;9urK+jrtE6w8XdzPJEnYu3WLbrfL0tISQRAw2Nrik5/8ZME8zRmOErSBJEvn3T1Syh+qZ/zB/5+x&#10;+Wd68o7j4BSt8DOdzAc1tB9kTM4kaWbrkEDMY25u8vnf9T0fz/Hmfxe+X4d59j2l7pdoOcnSmTHC&#10;JfLe3zyhFXzyZ2ev3ZvTP36xXwk1ZzPrwoBvxvBvt0OEgIsXL7K4uIhOrTa78DzW1tasnvtwCJ5H&#10;c2GBne1tBoMBi4uLjMdjhv2+Ba5HI5aWliDPcX2fcjGPo34ft/APqFQqSKUYHh7iOA6VRoPpdArF&#10;s5emKdFwaFnN9Tp5HM/v48w813UtUD5jBx8eHrK7u2ufL98nzmPbTTLTTn6X+z4rFAjx7/88zJ/B&#10;Iqeb63qL78+/5s/3A2uKMYbc5Gj0/GeCIODGm28CsPnaa9RqNS5cuICUkpdf/Bann3mGXq9HFEVc&#10;vXqVg4MDSqUS29vb9Pt9NjY2iOOY69ev88ijj9Lr9bh79y6+73Pq1CnOnj2LMYarV6+ys7MzZ5OH&#10;YUir1eK5557jyU98gslkgpSSa1//Op1Oh+FwSFDISl27do3Fs2dptVrs7OzMddgbi4vcuHFjrjk+&#10;636aaduOx2OOj49ZW1tjOBxy5swZyoXPRRAEbL3zDsp1cRyHt99+m29/+9sk4zGUypYxrzUUa4f5&#10;AbT978vnhPgD1/gf1HH6YPxQStluK53Nu1BmYzgckuYppVKJcrnMs88+y2g0mnc4lstlyHMmEysL&#10;FoYhpuisNGlqtbuL+Ol6HrLoaHIKrfG48LQoVypkRTeA1hpTzIfmwgJCCMbjMU7ROWWModZo2Pk5&#10;HFIq8nPpeaSFjv/Vq3adTBJNXkiUaWPwC9moTN/rqHnf7K1+KCUWHo4/eiRKzqvIDzLJMQZR7Kft&#10;XrHoIBMuGqufv7U/4NatW/yLf/Er/NN/+k/Z2tqit73Np372Z9na2qJardLv91lYWODu3buEYcjO&#10;zs68C61arfLoo4/yxBNPzPPSKIq4ffs2WmsuPfooUkreeOMNGo0G9Xp93tlzXPiuOY7DxsYGUkq+&#10;8pWv8J3vHDIeT8iyjMAJmEZT4jgmdEMyY+NUJawQJZqFhQWef/5xfv7nP0uj0eDSpUvcvHKFbrfL&#10;2toaN27coFKpkCQJ3f19KpUK02k+9/kyJ+IgxT6aPJ93ZT0czAsxs5xASUGeG4bDMU6Rt0gpeeaZ&#10;Z7h8+TKm8FL7yM/8FKVWi1Gnw+Hdu+DZ/Nj3fdLplGq1iu/7hGFIo9mkVqtRrVYJgoDG8jJXrlxh&#10;yyo3/Nx4Ov70DzrHOI6ffHin/pBz74dM8PfvuBl1y7vK+cDr29mXYq/m/bP/z6vk8TL12iq9fo9G&#10;o84wOaa51iaOEqQooWQLnQhKYUgpLNGfHkGe4PhNfD8gGQ6pKYWMrvPX/8JP8fyzVZY9SQWNIyRS&#10;CJQRllUJJ9zdH9Dpm61P803LH22gvY+JJX4gylD8iEYKwGh0npGIAakeI12faQajVHJrd8pO1+Ob&#10;39nmd758hWbzEZYXLvPGd+9wfJjw8z/3QaRXRwiXXIIwAZjAVq4dCRLiLEa6qlB5BWkkyrhIMdMj&#10;LJj1MkMVrLc01xjAdSXpNKZzeMwknlJtL2CCOv3EozeCb37zLrXyefZ2d6nVGpSCOqXA49c/92sI&#10;1+MTn3yO9uop/r+//quUqssMhhM8r0VYWWIy6CCdDoPpbZ5//hmc1KFRD0kTQxxH5EiQPo7fIEpC&#10;JFWODis0Kw5f/q1XGQ83+fiHT/PohRGf/czjVMtdNm+/yCMX6ty58V0++sGnaFdhqeGwWJfIdA9f&#10;HZJObvF3/85f5yMf2kDpiHpN0vAdywo8ARKeTKofLuI/BgD3A8d7asDeezAAU4AkYBsNNUpphKdI&#10;pKAvfZIg4MaBz0RKPv+lbba2Y4LgNH6pzurpC7iBldk5Pu4gXQehJMcH+0RJSlivMxmPLejounQP&#10;D1G+h3YcdG5YXl6ey/9kOp9vdIMCuB4NBrQWFzl6+202Ll+eG/ZUq1XSNKW9vMzu7ducf/xxxuMx&#10;u2++iQl8nnz2WTqdI9IkYe3UKbrdrgW1p1POnD9Pv98nDEPGg4FtB/V9stQaIi8stK3Ey3RCpVph&#10;e3sbHEVYDomzFOU4LC4uADCZTqlUrYxBmmmr5V0KiCcTqo0GTz75BMMkxQlDGvU6ruehC2O8OI7J&#10;BwO0VDQaTUajEdF4guP5VMtljo+OMJMp9XaTKEnQeU40neLUajRqdaaFVECr0WTv7iZJnmEch0al&#10;znQ6pdvbJ00zpuMxjYUlomnKcnuBeqNFJQzZ2drE9TwWN1a4+tZLPHe5zmc/scaCpxiNJ/i+R+D5&#10;mAJEc0nvbbbmHSQFCMb7gA0wY+xJcaI8awvbEokRthPiZPE20zlZAfZIadmxxhiEUmgDhhyl5FxD&#10;1r5mF2+NKTQ1DUYbhFFIqVDCsWxuM5MoUEhpudlaG4wprp9SCKkQ0rHeIEURPiumppG2e0xjyDIL&#10;1EutkEIhtUBoAbk1tHOEJDASRyqUuAe8yxPs6fcE035kxj1vEgcXTzqAJNGawTBhoCCoBbjVFq9/&#10;5w1KbhVJSP9gzGA04dSZ0wzGI7I85syZ0/QHXYadDkEYsrK6ytr6KY77Q/Z292EyQfg+vu/bZ0PZ&#10;5ysdDanVqmSZxiBpNJtMpmOm4yEoSVgJGY9HGKBULlGtVEAK8jRDZwKJQ8ktEyUxkYRpNgDXUK1r&#10;TH+bj33gAnq8w0IYo+SUaTTEDyVGT3FFikOCMhnKGJSh4ApiNWZNoTtvNAJTsMDv6YMKPKtDbzyg&#10;gslDsjxAigpK1RGU0VQQoomgijBV22lG2bJmpdWqzYmBFCMylMhRaYKb+bQGEqYh9bf7HH/zNo2x&#10;S0PXOHf+McZHRyxurNNuL7D6+JNU2otMOsesnDlHWG0wOOqy8chl1h+5BKUKb37rO5xaWWft8pNU&#10;F1fIOj3SaMrFi5eotxcRpTKB4xFPE+r1pp3bWUZl4yyVsEy7vYjruJw6e56drR1OfeB5FioVrnzv&#10;FU4trlC7+AhVqWg99wH23rrOxgsfxssMzVMbvPX221z61CfZvXWb+vISW7ducemDz0Mc4ynBKMo5&#10;2D1m/fHn0IMp7fV1Bp19WrUqlbBGPoo5/6GPg5KooI7yAzIzxQhRaAG7RbceIKwjhxYpiAhDihDa&#10;Ou1oWVznCGSCETFGTNEmRYgMRIaAost0Fhzt6xTvI8gRMkcayDR4jodDjs7TQg7WJXcrUNqgmy4x&#10;zB8hVo/xb37jHa7d8vEqLyBLpxn06uSJol5dBFxcVWbcm+L4Pu2FRSSCOEnI4xjlukgpCMOyLZr3&#10;ujhSUa/WSZMU4Vhz+KBUIiqKPLVajcFoRJ6kCAQ6zfAcj3JgzZ2zNGVteY1Bp4+QOStrVer1gO3d&#10;Ler1BdbO2Hkm05ySKzHTMSXXQwmFkabYW6h33fqIP+S4+eNg/Phw/KcvnIgin89kbvOYgiUujbGy&#10;z44PGjIHjANjFGNjmCSKw64kzn3+N7/w36CzJtORQ0k0Ob1+kaO7+zSDOuPDYx4/8wivffs1Lp29&#10;xLSfQ+pRr62x2DrNTmePW7dvsn94gEFRqzdx/TKO65FkOU88+TQvvfxd0iyj2ayT5xl5nhD4Pltb&#10;twhDgeukCK25cf0aEPDn/8xPMRwoyqFLKXSQeQmdGZQTMBlOCZwAkUE8iKm1K2Qi5/A44tSpU/zO&#10;l7/ImYuXmIwnHB7t8sILH2R7b5+F5VXOX36UKIqolgOSeJ+feH7ddgsajRQGR6jCGEnYHM2xeRg2&#10;60MKgRQuWov7isE/+ntMUXTImLn5vPUvScgxBK5PLDXS9fGrNb75yitkTsid3X0MDkZ4fOC5Zznc&#10;OiAMfIbDPssbG3j1AL/kI6VLPI0Yj2MmgwFJv0uUjJES0rTPH/voo4i05J4LnV98r3M8fWrt8w8j&#10;wkMQ/OEoxt3u4Z8TQflzL37vKvu9Gr/1G7+H8pdZW93gYHcXDST5hIXlJabTFCl8Qs8aE3mBwvUk&#10;4/Gx1bH1G+g0o6QUw06HDzy9zJ/5U+tUa5ISUBEGVQRCC4ALRFHRl4j3PQj+A1bYe5DCzABTiAJA&#10;E3PtalyrDaZQTCYRrl/l7naPXFX42/+7/5onnv4QTzzxDJWwws6dTQa9PfrdCZefOE+rIXGkxhW2&#10;dctFzlu3sywtDDdPsOFMwXY+oYOYkRYZq22z1Aa0lnjKMvgROb5f4mA44Nc//1V2DyXffvltXvnu&#10;NpVKhTSO0FnKrVuv8Kmf+ggHh1t86EMfJss9rl69yzRx6B73WFtbB6Bectg41QTT5+f/84/SCCRZ&#10;oplORpTLIUJBFEUIx8Uoj+EEfunffp7f+twV3nzzTRxP8Zf/8l/kmacfYWMjpFprUq8v88xzL/Db&#10;X/gKx8cT9vYOODg4REpJteLzN/76X+JP/Oyn+NgLVYQMObVYsgwbo3F5b/OYhwn1w3ESK3yQ5Sqw&#10;uvEAQmdonRNlGbFRDI3id772PW7v5fzet17DiADHrZGkOY4qsXfrNsvrG7iF3raUEsf3MQVTtuQH&#10;95i4WL3lVqvFoD+kXq/T7Xap1+v4rst4PLasSawxTaVex/M8muvr3L1zh1q9zng8Jk1TgiDg8PCQ&#10;pz/wAW7evGk1W5tN/LDE3Vu3MFJw9uxZuv0ermuNBZM0xfN9y0AXgtwYWs0mw+EQz3XmGvxaa7I8&#10;p1wuE0URG2fOYIwhDEPK5fLcQyAr2G8AK6trcw3beqtF7+CA3Tt3SZKENE0Z9XpESYJXnIsQgsX1&#10;deq1Gru3biEDC6pprRmPx4RhiBeG9Ha2MMXvlMtlwrDEaDRCSmsw2js6or28jBGFF4V0CzDeJudR&#10;miCUlfoY9Hr0iniytr5GEATcfe1l/tRf+VN46Q4XTy2wHEjCwCNKYoajIcpxrFa7SedGTfcg7/cf&#10;CG5OPudC3GtrFwItrByQnh0nWuCVdIqitV3HjNEIo3GUxJh7HUaq6PqaMSaFtGug63iWaV6sW1pr&#10;PMdDG4OSas6u1fp+pvccoi6KlXpmEj3TBceQ5+aeXq8QVlLNFNddWvDbR6EeYIT/eIHgorif1pPD&#10;EZa5pIUgSQV9R0FZoprwO194i9FQ0Gqc5uDWHuunNtja3SEIAiqVkP39PbTJWFlfJ0tS9u/c4bDb&#10;w3N9mo0WjaUl6vU6ANNoQrlcRjiKtOiAc5RHGqfU63UODw8RSrG8vMxoNCLXGbV6nSC0HjRCCqvj&#10;L3KqtQBPGpAx2s3JTI9a3aHVSpjuvsGf+cxzlMwOnt7FdyPSZILraav7Povp74bizdqfzYkn4QEQ&#10;XAofnSu0kUgZAgG59lAqRKkKEh9ECUGIpIQQAYIS4GO0tnFBiAKwzRFkCJ2Sx2OcOIMo4//5d/4u&#10;tcyje+uQIHUIdYlxZ8i1a9c42t+mXq0yOTqiu7ODMYZ33nqLYbfL+rlzXPne9+jt7XF4+w7PPvc8&#10;aM3x9i7HW1sYYzju7FOtVLj+1lvs3b2LAHZ3d1nZ2CCLY+7euc1gf59ep8Pe7i5JElNfWkLmOUm3&#10;S7/fo1wuc7y7T73wVjh85x2aCwvcuXKFXn9Aq91mcXmR7XeuM44ipDFc+OhHufmNbxHkmjt37lBf&#10;WrD6t9Mp0+GI/tYuR90jGqtLHOqI2/EBjXOLTOQE4So8z0W4DhqJFD5ChIDDvQU5AxEjGCOYIkgQ&#10;xNj6XgSMQUwxTEFECJEhSOcgOLPYbGZmRPfio43ntkhilLLM0DxFaIPn+QihmKaa4VQwyUskLFGq&#10;XuS//Qe/RG9UQnqnGUU50cQlcEuUggbD0RSdK5LEUCqXqTca9Ho9ksh2Q2hj/XOUslrw6XiEEYLA&#10;L1lPHW29FpyiEwvsujbs9fFcDxBkSYKjXDzH/oz12NAM+n2csotyNEaP2N18i0nnLh/94NOUFDRL&#10;Lq6UKKNxlCLX+Yl92fsDBH84Ho7/IBBc2yJ6LrOia6fAIiiMpbVCIDEOjBKDcSUZhvFY8luf+xK7&#10;+2O+8uXfZ2nxFHdu76JTxSOPPIZSDkIoW7w1luzxgQ88T6PRZjgcc/vOXW7evIlXtR42CwuLNOot&#10;HOWQJBmnT50iyzLeeOMNkiTh0qOXiJMpx90OZ8+d4datW7TbTeqNKjdvvEO9VuHJJx7h9Vdf5tvf&#10;eom3rnyXD7/wAlmaU68oHGnz2jRNKZc80tQa3OYeRMZQa/sMBxV+4iee51/84ud44ekXaNcavPna&#10;96jVaqTacHjcIayUuHHzKi++/Jv8jb/xn6HSjEAYJBrXFDO/kAYxArTIi7XSFBJs7nw9lUr9yGuK&#10;CgTaaEyRV82godk+ZJrESNfjKEs4HOY4ZZ+7WynKWaK338UrVQBYW1ugc3hIu92m1xtgjMNwPGI0&#10;Htt9V2plZZfXTrOwtkajWSOJRwz7N3j8/BnqfnzeuPnnFz1/++HMfwiCPxx/wHgj4h8dlsqnvvWW&#10;x5vXJUdHTXzdpuRWSXXCZHpMsFIlSiMq5QV6RyP0OGF5oU2W9+h09zChB8Yg3TJkGX4+4HSzzx//&#10;+DKffq5FyICmMChjgW+MQZnZBhdLH3sXYPIkCP7gRvWPZuj52dzbPBVaw+KeE3Wxxy8YKfb3jM4x&#10;KsGg6U0MuddmiODqHRgaj2+8OGTj9Ed45ZVbbN3p4oo66yuP8PZb2+zsHXDx8nmMckAosryorgqD&#10;VIZcaZSUZEV1Wxb66giJMAZhMjA50snR5GRI8gKklyZDCavZlfsBm72YiaiQyDN0ew5X3zzg8Uef&#10;ZTwaowWcv3SZtdV13CDg6o1X+ezP/TSVJci9PtVWmzRTBMESb33vDQajfRYXS5w7u8rHP3GRUgjD&#10;NGFk9pBlQaoU3UlOd+KzuS1RARwfnObujS7Dbo4eb/NX/twf42NPLVNRoNMhj11o8eSlKhtLZS6s&#10;+/zMH7vIx59f5W/91Z/ib/21D9MKxzC9w8bKIibuUvZ94vGQqh9gTrSv3tca/zB5/zEZD8zfBxNl&#10;PTMBxDIZjFUbVUXil8QJrnIY5RFTxzBySuykLnsxfONKystvTrl9VxFWLhKWF+nsHyMcgapIjvbv&#10;UG2u0NnZJhoOKC+0ieOEuNtFey7rG6fZ3dnj9MYGx4VxJkgOd3bI8pwoSVDSoByFkIL2Qpt+v4eU&#10;guODfQa9LhcvXyJOYvzAR0qB1jnNZoPrb11lZX2Nw8MDRnu7NJaXWTu1zngyZjweI6TVdZ5GU3SW&#10;Wj30PCOKpoDB9zzGvS7t5WWGh4dEgwErZ8+Q5hmDXo+F5WWSLOXouDMHT7v9HkmaolwHnWWUa1Wi&#10;qTVy8zzPGlKWK1QaDYIwJCyXSfMc3/dxHYfRaDQH+rvHXWqtFuPDIxCSM6dOk6cZg04HbSAolymX&#10;Qka7e0RpRq1upbiSOCFLM1zPZzwaoVxJqWDQH+5sMz3cJ5UOYb2O71mAoRpUqTebVMtVbt++jeO4&#10;tDcWuXXnOzx3ocFnPrpKUxqm0wlhEOL5LkmWETgeSsyKjDNzAWPBE94fILh5AMEQWLBY2qoPWucz&#10;5Md+X1ptRCOxsVPIAiC3GrU5GqOFNQ810upoC8v2tgx4iZKuZZnn4KqQLDdI6SJQ6Bwc5ZNmBkf5&#10;gLQscKOKzdPsOkqM7auyur5GFIzamXeDstIr0sUrDIpcoVAIPKlwpYcnHIKZ+VVxEexfEPPi+o86&#10;u1Do3HquCBeJIs8y+2xKBS5kbk6SCHq9nO+89B2Ucam4NY4OE8bRmHqrTlgOiNMp5y9cYDIe0zk4&#10;JDOGMxcfod8b0Gg2WFlZ4cabbzDY3aHUrDPsdUnzjLAc4rrWhLXb7ZLHEyqNFmme4XguzXaDbq+L&#10;jieUGzXyPGUw6GNMRjoZ40j7rGYGhHIYZzki8PBKPn6YMe3u8ZHnH6XkxeRxh1KgkDJG6wQlXZtn&#10;FnnRPHnTCqsBHRTPmgByO1tkNlsYMBqQAVq7GFNCOnUENbSpIGULKZsYahiaCBoIGkAFQR0IyHLQ&#10;jsAQo02EMRGGMSo3qKlG7U7h2pjjX3uDZ/J1LrhnKB/DYL+PkZJLjz/OSqVFtHtEVfpUgyqlzLCy&#10;foZ474jRzgEbzRUW26skB10qqUNQbeMcDKjjkR+PcDNDrbZA3bisNpYoN9pMd48Y7XVolBtUpMfB&#10;9g4XLjzOgl+hXq5z/TuvsbpyGh+XaTyl5AUERuF7AToXlPyQwSTi9MVLBK6HW67SOe7geD6rp0+R&#10;pCnHW3dYW1piNDiitdhkcAxSeywurnPUOeb0xiLojEZliYU4JJz6nFq4BJ5L5fJ5UjVAi9ySv4Wx&#10;eq3zwxYpDAYjUgTGHkZZXwFSTFFw0Dq191QIpABNYvUAT2Lfs9y9KBUWfSpILfGli8kSpEhwXE1s&#10;EqYyZyLLbPZqmMrTbHcXyEpP8+XfP2bKKXZ3JblaBlGjpCpMJxnROCfwKhjh4/sBo+GYOIoxZJQq&#10;ZVzHRQBxFIHRlKtl4jhCIMiylHQyplavkaYpaZJYT4Y8x2TWULtUCtGFOawEhsMBy4vL7N/ept1a&#10;pN2Q7Ny+jvErhM11NjspjzxzGaNhqQ7p8Jh6WAEMWZIinFkhyH3vGtLDHPrheL+D4GQgDEbec8qQ&#10;KGtlKCVCuSQZTIwgcQSRgL2hZJjA7724x299+TXWNj5MvyfwnFVWly7xxitvs3V7D5EIPvL8h7jx&#10;9jusL6/zO7/9JQajMaVylWc/8Cy1hQa1epMb79zkuNNndWWFNEuIojFhyQWRs3P7bZ587jF2tm9y&#10;+vQirsoJA5AkLDTLQITnSfr9CQeHQ2q1VZ599ifZ3euzceYRBsMBGxsVEJJQgTEpgXJwjUGZlDge&#10;Efi2U86UBMaDf/frv0ZuJK999fe48OQzGBlQq7eQwmHrzm2eefpx/upf+TOcO1UmGSWUSwrXBTEj&#10;LpKDdMiNwci0iJimUGl3MBYR/qGSC/yPy7HN3J/FKndZqVopYDqZUgsCdJYwnPRRJY+tXo/jbIoM&#10;Fqj6ywTG5drLb1CrVEDEVBohncEexnWo1xfRBqJxTB5rxqNjukc79LbuIkOX6CgmCJYISjUWl2vl&#10;kYh7S45z6+HsfwiCPxzvMa5P+ueube//XyK3zW987kVef32byVCSx4JOp0NOggxdkriPUQphfKRx&#10;ySNttVBFjOMptCswUoJ2CT2f4eEOf/FPf4pHzlS4eEoRSIltvBUzsrLdfM5A8Aec2t+/IPh91pjz&#10;St89MHV2FI7yFDqoBetNq8y2DImAbj8nNS6f+8KLvPF2j298+WXGEXieR+B6rC+vMBn18FzNy9/9&#10;Mk8+dR6pchqVMrNtmzB50Xlvg+4M4j3BnbOyD4Wmq3TsJ8gM5JnGkQrPcciSlF5vgAx8jodTSrWA&#10;Tl/x1a9+m9/+3O+R6xKt1gL7Bwe8deUKgQ/ffulr5KZPq93CCQI+9JHH6Rx7fP6XP09qSiwuLrG8&#10;EHL75ut84+u/jTCag+0DnnjiAvWyy87+DhpJ4FcJKx5JAt/8dp9//I/+BV/98tdYXFriEz/xBH/y&#10;T36YPIGwDKkRlMsBroKnHj9De+E8H/3oJZ544gKNRolyGRaaJU6vL9Hv9alWy/iOQxxHeK573816&#10;2E75Y5kKf9/8fXe06IHNXRG0cm1wHZcoj4jzlF4Uc2dvwOEg5GvffJ2dg4jRGKJYUy6XGXYOEa6D&#10;cgXtpSWODgfUWi3Wz52j2+2SxAmXn3qKwWDAeDwmHo7Igcl4zHQ4xHF9hOPQXrDMuTSO5jIoSZKg&#10;lCLPcyq1GvVm075nksy1crMso3N4SGtxkYPdXS5eukQqJZ1OB8/3iZOEyXBIpV63uthG43geSZJQ&#10;KpVI4hjf9xkOBqxvbLC3t0dQqRDUahzt7RGEIY7n0e90mEQRYOOXZQnbmF6tVqkU+nWHd7fwKxU8&#10;z6O7uUleaJ4eFwaWRgjLfEuSOTMeoFKukOc51UYDx3HY2d4mSVNK1UpxDbJ7rPF6nYOjQ/LJhPby&#10;Mu12m+7BAY8/+ST9kb3OaGi026yeO42Ukt6gT6lUxhgYd3qMe705G29xcZE711/nL/7Vz9JwxpxZ&#10;rhKmQ8u00ZnVbHU8MjQuWQGwqsJY5/0Fgv+gWaGxsgCmMIHNdD43JLVM6xxHuYXBptVA1zoHbZCO&#10;wOT5zB7EwuRaI6TdZuY6s3qWnjf3gpBCkuUZQgriOMH1XJRQBZAu594NJ4uU83W16B7LtJlrQgN4&#10;jm+Z3jORFSlxlZVfUUj8Qq+RB9bJ2WviD9pE/7CvF8V1ymfrX5Ex5MIwiRJS1+dwFOE1SihvjbC8&#10;xovfvIKOS7zwoRfY3t0lSRIGgx4H29sk0ZS1jQ3q9br1LJhGxHnO2TNnGUURsTFWYinPaLVa9IdD&#10;oqnVLFXKpbW4SBJnDPf38cpltC66RhwrhTQdjwhKJabTCQhBELhkWYJ0BGk2QVRcHC8hy/t43jFi&#10;dIef+fhFQrHPQjhC0aPkZGgTId/z/hZgqpEnfkAXnQYzrVNtlXikNcw0xkUqa/6KCFCqghAF49sE&#10;SFGyBpv4QAmEi9EaqSSaBENaSHKkKA1Orolv7XD7G69SmQg2X72GP9G4wmVzc5ul1VX2dnbo3r7D&#10;8uoqOs/pHx8jJIyPj6lWq5TLZeIoZvPmTRYXF0mjFDOZMOwPKZVKDAYD6q0ajjEkSUKv22XcPcZx&#10;HJaWlpiMRmztbPHI+Ufo7O4SttsMOkd2HSm8Gt7ZusXZxx/Hzw03rl/H9WxXjl8uc/PaNRrNJvFo&#10;hFcucXB0xNLaKnmeM+j3yKYxrrFyWKVSm0ajwfbWJkHgcbhzh0atzrDTZ39rlwM95TgwvN69zsqj&#10;6+RBhut7MJNCIbDSNDjz+4PIgSmC2B5zc/gJiCkwITdjkFOkyJGk5GZqwZyZsop5oBv1Pv8jEKro&#10;IhEpsjDMzBFoUWEUV3HLp7m9lXBjM+LrL96mN3ZQpVNU6stMRjmOUWQpZJOUSq1Nmtq4Mh6PC8a5&#10;vT61Wr3oHtWFHm/h1zGNSeMYr1RiMpkQFznAbK3UmS707wWOtIaW0/EYPZ1SbTQZ9ocsLS3RHezg&#10;lBzc0Kdc9kmjIdWSi5v0OL1YpebkOFg9WyEERs5WMOchCP5w/PCC4EbbThx5PxFAzf1EbEffKMmY&#10;ZpL+NObubocrV3b5xX/+b5lEmm5nwvbdHRQ+O5t7XLr4CKfW1jnc26fTObR5fJJx6dHHGE9jhHR4&#10;8RvfYDCdMJ5OcRyHZrNFFEVsb28zmUwIPI/xeEylUefs2TNcffUV1k6vk6YJrqcKn60Duj1LjglL&#10;VWq1Gttbm/S7HcajIxo1l93tt/mJjz1KNI1xJDiOxJMOjrLZ51QnjPKYXqT49d/+fV748Fn+1b/8&#10;Osuts5w6e5kbb19nob2EMYZ+v097ocH1G1f4jd/8F/yVv/RzjLp7NKseoecgtEYZis4+r5D7yorr&#10;aAq/DYeZ0NSPAwg+k0Ax8xyVgoxkiOMEIQWe6zLSGX6rxSCXdCYuCTXe/NZ1KuUVlIGlhTa93hGO&#10;Z/PxpbNniKYpRjtWE7xWI/B9pNRIJRC+RzLpU2s36B3cJYv2+WMfufCUL7NffAiCPwTBH44fBIIL&#10;+bff2FOf6JRCfuu3j9H6LEkqaZZrKMch9RMWVxcZdo6pLK4wnQiqlTKh36d3dINcRLQWakzyEjoT&#10;KJmy1JBEnS/xt/8XH+NMfZ/1kqIlBU6eF9A3CG1si7KwbTS25fWe2IkpSDpzb96infyPPs3K7wPS&#10;DPfrCosTubMxBqOzQns4R+ucVHp0pzkpdXb7Lrtd+O/+6Rf5/W/tcvnJj1OtLpBGOaNBn3Y95Pad&#10;Wzxy6Tzv3LyB9Co4QZmN823CEkgFSmq0nHHzdAG2uMzr3CYvrqO2QLiBLNckOEjHwRFWjkZIiV/y&#10;OMwlg6xEN4f//X/1r3jttR1On3qU629doVGrUqrViFNNo7bCyvLjjCZDJtGUSjvn8hNnqDZCXr3y&#10;JuiALB3iKp9k5HLu1Dlu3Drm1bcOWDzzBNWVGp1xk3K7zlg7fOXbI/77f/J5vvL1l+iMjnn0qVU+&#10;9enzPP10lY8/d46432XcH3FqsUY+zZj0u7TKIUtNg2NGVJyEhVDS29ukHnr4aNLJlGa5xvHhEYuN&#10;VgHG5N9nzvpwPATB9QkgEHFyHtu5hdYYrcnyDOkE9I2mKxT7WcCNjsetjs//+1e/S7n+BK6/zLgz&#10;pdxcITEa5UiyPCHPNVo7xElCFEVMj4/BCJTvE0cRk9GIhRXrw7C2ts5wMiEbTai3WozHY2soORoQ&#10;VmzL3KDbZXF5mX6/T7PZZG97G8fz5kZiM+MzCqO5haUldvb2EFLi+T5JkhAnCaVymTTLrOHkaITn&#10;+aSdDgQB+WBItdkkyzJrCqoU0XRK0uvRWrNSIb1Oh9bSEkmS4Pv+fZuOZDolySwAGscxaaHjGg2H&#10;VBcXabZbdHs9SkGJNEmoNxr2PKZTwjAkHg7JBwPqi4scdzqEpRLj0QjHdWm1WvSOu6SDAcZRLCws&#10;MJpOOOp0kFJQaTTodbsMdnfxajUmkwlRPKbZqOM6PuPxmKPuIWmeEwRVwlKIAMJSgPR8yDXRaEil&#10;XCWoKQJ/wJlGzsc+sMSyr5ASAtdD54ZRnFByPRw09zvKF0D4XHv6fTa0mQMYCuvRMTeULABmnWuk&#10;Lj6DcotfM0ipLMOyMBzWeU6eW9BfG8g1SGM/eZZmtujqlRBCFddGoXOJEA5xlOJ5AcYUGp3SQQkH&#10;YaGYwtfCAWklvMyMBWqwWuNIHOXgCQelQWqDzA0uCk84eELiIXBP3IfZVzO/Y+L71vGTzzI/CkCP&#10;BnJNnkuEkSAUSklAE4kYQcZk2CcajVhbWEYayZe//Lucf+R5rlx/i3Tap9quEYYB6xvrGKEYj8d0&#10;CyB2ef00vaMjjntd4iSm0WzQOzrEKEizFKMNzUaD8WRKPuijHReDJklTgkpIFMdkSUxrsclkPAJp&#10;aLWbTEdDWs0mQZDg+4rMJHjlCqVyCbQg1wmOpxmOjnnhhaep1APcwCXVCkcYsrGL8lwSNSaVhlzY&#10;wwiDkbalW4scMZM/kZY9DNq+hsRoiZAemBCjPTA1BFUwDaRqYKiCqYGoWRa4qWFEGUEFgyDLc6RK&#10;yfQEV8S4JsYxKSpOUUPN8Tdvs9rxSb5zxCPTJoOtAc1yk2l3QG2xQfvCBRqVEnGekivDYDpiGE2o&#10;tVtk0jb3D6MxgV8iyTIq5Rr7+we0202OjjuE5ZCgGnJ3awvpObSXFhnHMa3FRXaP9nECn3GSsLC6&#10;igxc3r72Fsun1kmM5ng4QCtJvVZheNRhdNTl1NpZ8lyjvBJ7u/ssLi0zHk0o1+r4lZCF06e5cvVN&#10;1s+epRqWqFWqjDqH1BYW2L7bx1EeW3fuILKIRjuk1mwguhqVemy0zhKmPt1kwKWPPIu36Fs5G6kR&#10;JEWRUVhd73kZywFh0LMOHKRlg5OjhS08ZORWIknaGKRNZvcWQhbC4MIC4fOIIBB4CK0gk0jpI3JB&#10;lsfkChAeI1GiEy9w+6DG9e0qnekGL74y4MoNA2qZxaUn2Lu5CamDQ0ie+uSJwHOrZKkgSzLLQpUa&#10;kyXkeY6Ugiy1uro618TRhEqlgk5zZLFnyiaTQpaqKOUZyGLri5FECQ6CJE4gL3wejKEUloknU/q3&#10;rnLq9AUmqcf+0ZRp4nKY+Hgi4/y5JRw0Zd8Dk2Nk0d6PQhj57tInAn48rYYfjh8mENwKf9upjjEI&#10;4841wY0BLQyZUIwEHMc5e6MJL72xy2tXOnz7e7ukToPW0qN0hzkf+uhPc3e7x3CQcHdnj6BcYRiN&#10;eeTxx7m5fZub27fwqoqpHrF6fpGgImCqkTrHFfbwPc3SQo1mI+C4s4MxU6TIqFYD0njK26++itGG&#10;7bubfPDZD7K9ecTi4hmErBLHguWVMyytbnB7c5tyNaDbO+TTP/0BhHAQYoqrclyRoNMheTakFJRw&#10;pI9XEkRZRB7WaTRa3Ly9yTu3D9Haw5UBQjmkcQY6p1EOOL9xmo8//zRRPKLdLhH6LpgcJSVpniGc&#10;ovN0Tv7TRV7pYLA+GEL+6MeH2Sc03JPDlUJgjCbLUmphiM4zxv0By2GZST4l0wmVlUW++eKLDLua&#10;M6tnGewNePTiZd6+eoVSq4oMJce33yaJBZPRFE/6JJOYaLKPThOWl9sMD45YO/0Um5sRewd9fvZn&#10;H8UIxx3S7y05wUMg/CEI/nA8OK7sb3/4+lHnn0WyyVe+u8/u1pTjg5TAC5Cpdb2fpAOCcoAuB4wP&#10;Dzl74Qm2726iTMTiygqj8YjB0RHarYAQ+J7DQr1MNrjBX/sLz7PerBAKjUliu1EWam6CKaW0m+5Z&#10;a7KU703UFH8wU+sPbxfJPEn+PnNyMzvVgqFWOKsjLJPuqN+jXK+jcbm12WU0LfHt771No3mOyTil&#10;2+mjhKBVrxI4gnq9ys72LRaWKuzs3UIz5sknnqTi2zZ2TxbGm0X7kS7q2krMtgazE7JJsBHgeT5G&#10;uuQ6RxqDq5RlBvV63D48Jqg02O/C5u0B5XKbt67eICyFtNuLvHP7Ls1mmwtnz7O5uYl0h9SbPr/y&#10;a/+M/+lf+4uUK3Bq7YOc23iUL/3rX2Ht7DmmgxGNmuL8hdN89Su/Q2+wz5Wrr7O1tcXO3ohrb+/Q&#10;7af881/8JcKwiud5uErzf/4//k944tFzbG8dcG59gXLZmksFvqRaDsktAkLgeiglyHVOvVYriisK&#10;pVw811ZO8yy390rcS+Bnx48MwPFw/AeD4Ob7vmvm890Ygy6AZSMEwnEYxFOM7zPKJC9+7wY37vZ4&#10;6+oOw7GiVKqD49M7PCQoe5RCjzSzGt6OEyKlJMsypO9z6dHH6XQ6TMZjMIYst/FlOBjYeeAHRFFk&#10;9fjTlDAs0e/3kVJSazTmwPPh7ds0V1YssB1FuJ7HysoKURQx6vdptFp0u13OnjvH/u4uyrEeAKNB&#10;3xY7s4yFhQUG3S6lcpn2utX0jwvN7/FwSJbnhGGINja2TRO7YXc8j+FgMNfqjsdjcmPwfd/KZABp&#10;mtJoNJiMJjRbLbSBSb+PEYJoOiWdTKi324xGI7IsY2V5GaUUfhgiSyW6nWM2zpxhb2eHeqPB6uoq&#10;m7dv4wUBreVlJtMxUfG5S6USnuda3WHHwbgu5XKZwWDAmbOn2dvbY3LUZWF1lfF0QD4e45erjEYj&#10;ptMpnuMShmWyOKHRbpGnGQd7N/nsz32cBX/KY+fqVHRClmVoYVDSRTjWhNghO/F8yQfS4/fPJmAe&#10;604YZUopraiAXZyRSmGU1YQ3GJASLa3modZWPksUHh+ucBAC4jjCdV2kun+9nmmIO04AomAPFeCT&#10;Uoo0TfF9nziO78Vjea+ddHbOppiPCKulP4vhjuPiK/v8oQ061whjUELhSGXXgwJSP7lZEfet5u8N&#10;gvNuwM8P48js82mkvV/aaLTJyGXGNE3IhcANqwzTnFHkUG+HvPjdPabTMuPJFOH7hGHIcaeDUorh&#10;cEQcxywXRbB+b0C5VmM8GOB6HlmW0VxYoNlsUK1W6XV7aGNYP3WK/mDA+sYZDvf2WFpbRylFlmWU&#10;ymWSNGJxaYlms87O9jaLCwu4rkuSDFBK0T3cZ/XMBrtHOxgSkGMyfUCrknDrytd44mKVlUaCyrqI&#10;+IDQkUiVoMXEKqIUz72cgXvIeV5qmb56viIIMcv1BAgXQQljXAwhmABDWLDCS0hRAgIkIUIEgIvA&#10;xxgr62RUSppFuI5BihxjUvIoQQwirv/eq6iDCQev3WZ95RydzR2SNGF5eRlZ9tm8dg1pDGmaUllc&#10;oOL7BIH1kvA8F7/RpOL7HB8ds3bpEnFvyHA4YKG9QCkICIIAFXjEkb22aZpSqVa5e/cuZx97lFGv&#10;x8YTT3C4vc1g2GdjY4MkTdnZ2eHxn/xJetvbVKshzWaTql9iNJowHI2Qjsva+jpZnrO3t0duDJVm&#10;jc7hIV4YUAlDlOtw7fU32XjkAt2dHQ4PI05fusTqyhK3b73F4mKDOzdvsbx0DkdL7h4c0Dy7zvV8&#10;l0d+8mle33qNcquO47vFfQkQxrXMcJy5lKIhAlIEkdUFNxlCTNGMgAmaCEEEwrLwjbCscCEMaG3V&#10;VcyD+w5pY4oG6bhkcYxRGULBMMqZGIOWCxx0XWrtx/jV33yJazf7GGeFwRj6Q0mltUgyMVTLTUad&#10;EaVaE6MVrlcqfDc0rmc9EZRSTAZDpGPnTxZFNBfaJEmCq4ri7/Y2py9dQjkOSZKgtd1fBH5AMpkQ&#10;hGXSOCHLclaWlonSFGHTZYbdLngZlWqVUrPFNE/JRY5fkgTpHk+eP8Wb3/4izz76CI4wSGW7eaI0&#10;wpH+e8bCP4z1bdb1Mzse/P8fF8mFh+M/DAS33oxiLgsnimKaNLbjcDKdopyAVAk29zpMsozrtw/Y&#10;2Rnwzjt7VOotxqOMM2fOMe5PqJRqmDQjmo6plkOCwLH56+oK+0eHlMISQRgSJRFJkmASSb1eZzqd&#10;YIzB811qtRo7O9uUSiXG4xHD4ZB6rUq/36dSrbK8vIzjONy6dYtWexGNQCqPOI7pdo8JAo8o6jMd&#10;H9Dr3OWJRx+lXnVo1jwUOQ4Gk2f4pRLjKEX6JRIEwwwS5XG4N2UyUhzsTSGVVPwyWZZRLVcYDruU&#10;Akmvv8MnPv4clYpmqR0QuhZtcKQqOpys15EW9+hEtkHdKTqs5EmrhR+twgr3FAsEwsYkrCa4EDZf&#10;llLiuR79fo+wFKJ8n05vTBT6dCIYGJ/OocZlmZtv38HRinfeuQVuSlAr0Z30yZMEt7KEzgwm08TT&#10;iCzp8exzz3Ht9Vf50Cc/ydtv3aDdaDId7fD8M09g0qOnVhe8fzASx72mqKQPo8BDEPzhODGui/Lf&#10;npYXPvLagcdbtyTXrw8gdWg2m7hlEEFO4lm91WTikE0hE5okmoA6QroZju+T5j6VxjpZokmH1/nk&#10;x5o8fmrIH//oRRbkhDDXqNjFxcNIa4ippJyzu08mVNYwS3wfW/f9wQK/l+6ZIurlBVwmzMwAAbS2&#10;LtS2SbNgYiuFVpJclxglJUa5oB+XOBjCV760Rb+v7WZyIWQ82KMSZsCEGzdfpd6qkSQOiwuPcNTb&#10;5U/9uRfoHETUyw5lL2cwGSKVQAmFbVcUcz8nIQRIjZEW3JDSJU1AOg4GB0dakCMTgnK1wUCWee3m&#10;iN/52jv8+m+8SDxyGI0maBEzng5YWl0iTx36xz46D6mWVpGUSFKP8RTCcpOlZQ9HpXz1679PRa1x&#10;dHCMJxR7ux36qUQ6bXq9Mm9ePeDf/dqXeP2NTV56+bt0+0c0FwR/63/5J/j5P/cMZxdrKDFhqWZw&#10;GeGqCMcoFBpFjisMHoVqrFE4xkflCqUVwoArFegUQYKUKVKkGOF+Hwv8ISP8xxEEt0jIbOM2O2bd&#10;0DZxUUBuWa+Og3IcMuUyNYrtccz2uMLu2OHaoc/vfvsWg0EIpsx0MKJUKVMulcjziNFwgsQjjSHT&#10;2hqCCUHW6zFJbft/o17H9TwcocjSDJ3nOK6LMBacNMYwnU45f/YMeZ4zPDoiSlOmkwlxHHP2kUfm&#10;ALEBSqUSxhgmkwmuZxNm13VJs4zpeGxZiVIiXYdoMsHkOdM4Ruc5fhBgtGE0HKK7Xbxq1QLloxFh&#10;rYZSirBaxfd9xt0uORCGoW27LgDKWq1mGd1RZEH/JGEaRZDkpIXcCVLiuC5+EOAHAaVSybLFiw17&#10;kiQFwOlQrdXY3d2x9yDLbFu6o1heX7OGwBIm0wlJllKuVDjuHDEZj/DDEpPxmLBSZjoaIqUhTRK0&#10;dAlKJYJyiFMqgxZMJxGOMCRJjNGCclAiiqYcd/bBGfDBZ9co6w4feHSRttQ4SiClQ6JztLFrmjJ5&#10;wf62xd7/H3t/GitZmt53Yr93OVuc2CPufm9m3lwqs/buql5JNrubVEvURkrWMqaEGWIG8nggGRYM&#10;2zAGBvxJsAF/8RcDI9gzkA14Rh5CFocSRYmiyO4mm2yyml1VXVtXVa43l7vHHnH2877+cOLeyqpu&#10;UhQlsbd8C5FxIzIqb8SJc973eZ/n//z+mEoJIoU8R359j7PfVcBul55/Z2ur/XAyWApxjgpRS244&#10;pcHI5XPnXhNnhA2LkIq8MEilcZRDlhU42sVTAWlW4GgflqzwsjBYK9DKq4yk8pLAq1GW1cZUSWep&#10;GBdLk8xKHW6MRQqNlhXTWhqJo9xq7StKpJGoEhxRKcB9qfGFWibq5ZIXzHfEE+JsQ/PYZuZsk3Nm&#10;2i0eK8b/oG7YztBz0qrqO1UCqyylyNFaIYoSD2g6LvPpCNdrsvdgn8QqkJLCFPT7PRbxjLwocX0H&#10;qRwm4ynpIiJo1FlEEWG9UWHXTI7FMjg9rTBH8ynW0aRpVURCCtI0Jily0iwlL3MMhmQxZzafY0zV&#10;gbKYz4iSBK/uUVhDmhegwNcaLTKSxQSTLnBrDR6cDJGNHpeuvshoHCGVTytokxYFUezj6jql9TCl&#10;QEkPygqFokXVe2zKAqFKhIDyvE1AYNBLM8wARA1jQ6CFVB2kDIEQwfI5Ggg6QA1RpSGQUqBkSpGM&#10;kfmU2dED/DLHiXPkwHL42+/QGnjo/YS2rJHM5lgsricRFASNgDkZhbIcnuzT21rj9qN7GFdw//gh&#10;QaDJlQFXE4YeynMImjXGsxFCCrxmyGAxYhLPmSULersXSZIFfr3GaDIgyhIeHTxAehrrSnrXr3Hz&#10;/W/TXVvhvbdf4+kXn8VVDicPD1C2wgZ0V1aJZjMyYwgbdda2t5nPZ6A1zU6Hk9GgSuRmGVuXLrPY&#10;P0Q7HmGrzb077+GVMZcu7jCPY3auXIPCZZEXrK6u8vDt98iDhO2NPo+OHnLp6cvImlp2Zkmkq89F&#10;DELWl0VHWRmTUS4vVQnkGFIQBaXNQFTFSynzJUO8WHqAGKRQsDT4FVpQZmUVBygXqWoUC4E1DtJt&#10;MCtdMrWCcV7gOLqIqv8EUfEsX/7dBff3A7JshzJvkc9rZAsg9/B0kySWIFzyVJBEKcZYlBKk0ZzA&#10;93CUJksTHN9nrbdKnCRYUxINRxgBruuwmMyQ2qHb7qBlhZaKZ3OU1HS6PSanA5RUXNzZ5uTkGEcr&#10;sjyj1qixeXGbdJKwmKZ4tR5xbCiVS1a47D14wIXti3z6x56n2RDMsxRPuxRJhuf41cz4GJJKLPFl&#10;5wno/8hr3Hf7t8+63ioMzJPxZPzh585ZZ7Z5zLdFU+GNwJKZkhQYJjGns4xaZ42TkeR0IDk+NvQ6&#10;W8zGBbNZwngUE8UpjufT7LeYZxHTbEaKQTgOsyjCqQUEtRBjCoqiJHQUriuYzMY0W3Wk0kwmE5Ca&#10;WtggSXLCsIlyPPxagyzLaXW6TGdT6o0Gvh/gOZrp/BTXhdxMmS0OGE/2aDUEeT7k+lMX8bSh1awh&#10;bUnoughZiRprXpdoGhPbgmYjIC9z3nzzHdJC8/o33yPwewil8bTPbDpjvd/n4OF9RFFweXeTaze2&#10;6PUUk8kIz5N40pLmMUrVzuNLUbkzVDGlFctYrsJJyR+SbfZ58vvcaFt8R5z9gSrcnr/OWIt2HEgF&#10;vnXwHU0ST1G+5dHt+0hKjvenNOvr+LUAox2yoiTLJkjHpYxLes0eUgjKNEM7aSX0a7V491vfQutN&#10;2p11hoMJ/dUVhqN9nn1h6++kRXJ3Q9VefTILfO+GfnIIvv9GHMefOZq4/P7vv8k3XjnB8XYRhUMc&#10;x8wmxxVjT5WoXo9Wq34e6CjfhxIWiwXt9jqT4yGz4ZD2ygrjUcLVqxe41m7goinKAqU8rDhLbvOR&#10;5PYPT/JRCJYMP4ktl6Y6ywQWVEqgMGwwmeRIz2E4nPD666eMx2M6vUtIKXn06B67O5uMTx+xKHOu&#10;XbvGdDrl2Wef59VXXyUxexwfg5enSOmfK0dc6ZLbHCn0H3lEq2BRklEl7K2p3pvWmoOTA5q9DdbW&#10;WnjeMUVR4Ps+/X6f0kRIWVWxHakZnyRYa5lOp8yTAdZaTk9PuXv3Lp///PNMBw7PP/88dtZgd3eX&#10;hpthSVAtj1vvvQ1lxlPPX8XzPIQQHB4c8g/+wT9gHp3whS98jKYHp9MjdJnS6fSIFqeEYXierDhX&#10;cNuzRan6Q/yxvqcnCe8n4w8rb1XcbymrzTSmquILIRiPx/itDgC+7xMYiMeWr3zlKzy8NWL7yhcY&#10;DQ2LWczs5IRmp3c+B/T7fUajEdFijg4CarUa0zNVpq3MrIqiYDqfVmrWLCNNU9ywSZZlkKbUOh3e&#10;e++96v34Pp7nUa/XkVISxzEra2sIIUgmE5KDA/TKChsbG2RZRhzHhGGI6/sM7t9H1OvU63Wm8xm1&#10;ep1oUSmwlevSbDaZTCYUWQZBcK64LRqNikOaJHi+j9YaigLrVKpr0WgAsJjPmYzHaMepeOX1Os31&#10;dY4PDqi12gC0Wi201ozHY6L5HJKUqFajzHP85fE521yPRiOstTzz7LPUayFvvfUWx/fuoRqVWmY0&#10;GKBdDcbQbHaYz+d4QYDWulK21+s0m00cxyGJJyilWF3bqnjpowGu65JGaaUE1JUqOTYxvnIqPnEU&#10;4fQqhXlN184D27P1qzpXBOVyQy6l/FDHyfd5NP8dc+NZJ1OVQpJIaZFWIqz5rmzu6r5S5Gmtz9V4&#10;Z+eNwXxHguLsmnr88dla9tF/+6NFSiHO7N6WIiPxQQvqGW/cUQpHKBypKlO7P4afyPln+8gqUjHQ&#10;f7AT4P8OMSGNVg9FQBgW2Cbs7u4SC4fBaJ8sTc/RTEmSYIxBKx+bprRWVuj3+9x+/31UWGc+m4Et&#10;aLfbaLE8+q5Lq9ViMY+pN5ukaUqn12O2iCuF63hMtljQW13BWsvw+ADpONQaDeI4ZjKZYIuU9Qs7&#10;JOmcLMuIxkd0d9og5hhTKdS/9a1v8fp2StfeY+fZgOFwiNYRaRahpcDxqgKcFIa8yHAe8wv5cHfY&#10;8mlhv+McVEpVSsIlg97YquB1fvHbCrcCHyhVF/M5gefiOgpX5JXL52IMacHNmzdZDZ+r1oLplPX1&#10;dfIyx1nrgid4+M5b7L7wDIOTE1ZWVrh39y43XnyxMqL3HIIgqNYHo1np9hgMBoRBjZWdHZgnmGXx&#10;NU1TdnZ2GD16ROfSRY5v32a+mHPlyhUKYbl79y5BGPDO17/Os5/9LO++8govv/wyt27dol9vsb67&#10;C/MUXJeDu3er7iBjUGHI4NEjNre2oOYxnk3Y3t6uDoUpeXTrFnUpSJKEUliefuEFmAw52H9AajJ6&#10;q6sMTk7wvTqPHj3i8rVr7Nu3GY/HbD6zuWT62qWJpfhIccd+5Dr+t1+rlg8SGec/Lz18pKqqH8qp&#10;THRsUWCNZLFIaTaboBTSlEsvCInv+3z9668Tm4yTkxOyrIZX0zTcBlKExDkEYZMwDIkXEtcPMIWD&#10;4/gURUFpK1zZ6clhNXf6fuWbMRohhDhf5+fjMWMh2LpyBWstR0dHLBYLXNfH9X2SxYIkihCuS7fT&#10;5eHDh+QnJ1x88UX29/cZ3b+PUorusjPs8PAQU+Z0nrnMeHyKjWN+/dd/nU899XOMXIMvE/A9XNc9&#10;P1Zne5rKE8Kc36Ss5tk/rc7K8wLIk3j+yfjjnjNnHiPLP5fbxvOl3XVdXOUTOi69XoDThtFoxNtv&#10;v83gaIBUPs1mi0ajxeGDAcIIJpMJbgJaVteH53n0ej2KosCrecxmM/I8Zz6fM5me8txzz9FsNjk6&#10;OqI00O122drc4ujoCK01Dx8+5NpTVzk4OGB7o+rmFELQ7XbJ8pLhcMijR3ts7+7S7XZptX3Wf+wF&#10;/spf/DSnRzf5qc9do+5CpwkOlSFwsfTWybIM3/eZ2gTP8Wg2fTY2NrDCJ6zXqft1Al0jGs1Ry7ir&#10;LEva/TaO46BUdazq9TpKGRbxnDAISdIcrfV5AfJsvfyQ/8oPcZPG2TwklixN+93iSiGWQqQc1606&#10;RzMH+v0+sRI8++yznJw2ePMPfo906cVEXsXGjuPS7/c5+PY+qqOIooRsPgcx486tW9RaTXStxkp/&#10;hePjYwBu3rzJsX+HoniGo4cP/58f3+3/t09mgO/deKIE/z4bb8DPvn/i/u/uLhT/+tfvY8sLpIuU&#10;wFe0uw0Kd4HXcMkQaCfExpo0yomiMc1OgAGSWUajtUuSFISBpBcayuwN/qv/5GU+dsEnyHP8wiEQ&#10;wdJ/WYKyH6Lt/eAFMGftL2eT3XKTI6pNti2XhmHLBE4pFYVSFAIyIJMOk0RROvCvfv0tvvxbD8gS&#10;S7NWp1gsaIYpFBE1T9Fs1UmzjEajx8GjiDzXoKZc3l3l2u4mjUDgqQjPcc5rjhLvXGFvBQhZAMsE&#10;DSCMRiuJzUGWoLQkynMSKSnDBiex4J/96rf4xu894uG9MWsrO4AmK6e4nsPx6TFpFtEM10mzCCE1&#10;zeYGjmozHs5YRAf8+Z95gXodvvX6V7j1zj2S5Ijx6C5/9a9/gb/8czf40pde5Iuf+zG2ew12dxr8&#10;7/9X/yn/y//8Z7l6weOpi3U2ugGySFgJ2nS9Fq51cclwpMbKFCGyKq1hHbAOWIU0amlqBIiiusm8&#10;MuoQ9vy7EsL7SMLnSQD9ozXOwpMP26SdK8Gp/AeWIgaQDjkWIzTCczmYxpwaj9zT/PK/OeA3Xz1k&#10;/8jB6HWm45Rep4XjKJQ21MIqgbyYJxSp5sL2FcJOQBxFBK6HsFXLXDaZkOYFjXqDPK8S47UwpASU&#10;UDTqdQprSdMU8pQr165Rr9cZHB4inapoORkOiaZT4izj+rPPki6NsoQQzGYz6vU6cRzT6/c5HQ5p&#10;dzp4nsfw+Ij+2hppmuF73hKXVG2+w3qdoF4nSRKsgFa7ReAHLKIIx3FoNBqUUlILQwBmp6co18X1&#10;PHr9Plpr4umUwhjmsxkbW1v0un2ODg+J53OyPCc7HSBcj06/z9ZWlZg2xjCdz5iPx0SzKc1eD9+t&#10;cACn0wlJHKEbdVZWV2m12xRlSVCv4Ychk6MjOmtrFKYkLwpa3Q6z4YCdy5c5ePiINJqSzed4zSZK&#10;OcyHYxwvoB42SOYRWlcJGyVcHNdFUJLnKY435i986WN03AVPbTeplwuEqLprLFCiqoQgxXkL/eOb&#10;gIpP+32QSD1DPtiPJMLFBx1Y0vJhTjgCZSpFuJYSx4K2Er1kfkvDefJYComwYpnQrrjej8NHKkOq&#10;6u8RVMrL5SbC0Q7yo8lyK1FCoUTVOUZpUVS4K0n1WJcgDajC4lhBIDW+dgikxkGirUCJZY+UXV75&#10;j/mNfKfJm/iuxbEfin7epdEd5fKDqAJESSkqhqfOJC2vCbaAojLgG0xn1Fo13n7vfUrpVEdIWqSW&#10;1GtNfL9GXFTnvee4ICVBzcNi8YPg3Kh3fXODequFsZYoTlhdW2U8HrOxsUESJeRpRrPewPV8SpMz&#10;Pjmm3mmzvrHByekhNkvor10lTiRSaybjU3Y3+7jKkkxH+NLneFyyevEZ9k9dxtaFwuXlF3+C9x7c&#10;pRP2WEwlodshTUrqtZCyiDB5hud6YAuEKRHSVIahZ11BQlIiQdQADwiBBogmUjYQolUhUkQNYwOE&#10;DYEawtbBugghl1xxi7EzAk9AOSY6PsIpgQensF9w69+8Ste08GLL8ckxOnA5HR/iqpLJ8T69dos0&#10;WqCModlq0u52uf3WtxBFTnd7m9/97d/gk1/4Eivb2xTDAdFkRtPzSYZTyjjBFgWulGysb1AsFjR8&#10;H7KU0HEQpSHwA0hiVlZWKeZzWkGN6cEjLn76U9x/9TUu71zAr9U5ePiAhuOSxwtaGxtkWYIbeigM&#10;SZYyGY9odJss4ojBaMzKjadJDk7oNrsEYYeigJI5+4/usBgM2NrcoHPtOSg1tZUuD0dHdDwH37e0&#10;aw6FyVnb3UH0WtDUSKmWyQYFwmLRQLDEHFisVVgKpKjYtJaMkgjIKIixIsLKHCkyIEOKBCESJJUP&#10;glhOgMZYrAJjNYUUlLgYLyDWDYzu83DRYyquMuFFIvkS/9f/5rc5mmxy76CJ9i6D2MaYJiYPcWVI&#10;p7mGliGDwxGODgiDFkGtjjGW2XxCFM9pdeoENZ94MiNNMjqdHo7jcHoyQClNr9cjrNUoipLDBw9o&#10;trokcUKZZQghubx7mcViQZlnpFmCVoqN3UuMTk/JsxTRqtFb6XFyNCXJBU899Qxho83pYIAnNUHY&#10;5cH+MUeDIddfuEy3H5DnEt9RmEIghUVJdT4Pnplvl2VZJcqXE6r86Dr3x/Qj/3dJgH9n8fZJLP9k&#10;/DHCf7GM/ZecfItFkFWFfClITEZiIC4lqZHcuTNheJJx//aYp9avImJQuSCdTpGU1AKXRtOlt9JE&#10;KijKAscLKFLLYpbh06DmdMgWAul7ZKXACpef+MmfotVe4e033mE0ndNodojjORd318nyKdef3uJo&#10;cBurR+zd/yZuM2J48Bq+N2DrguC//C//DH/75z/Ji883ef6ZGp94qclqx+HiuoerDJ60ZMmCsixQ&#10;0uI5PtOZwfU9lHaI8wRPuwilwDZ489VvE/hdZouILE+5fGGHg8N96n6NwPf56S9+mkLk1JuKuq9Q&#10;5MTzMUHgM52mBEGAEbbybxEGJcSys0ZWPbc/ZDgU+7iA5DGuXlVUPXvOVJ1LYinQk2CsxKXCwzhA&#10;XUNNCEQ+pl0P+YM3XmEwnJBLQdhuk2Ul9dAlEB6TkwmtdgfHUejAZeviDq4fcuXiVYrMIFVInuf4&#10;tYA8K3jrzdf44ud/jGd2158fGcKeYPxkEvjejCdK8O+zkRt27959wLungtO9PZqbW8TLar7ruohI&#10;4HkepdUYY8jimDxJwBdLNm2NeFoxVLXWS5anz9WrV2k2q41kWZZ4XoAtlmeA+eEJWM6afr7jRHcU&#10;ZWHO1RIlFZe0xKKVZpaWJElJaVzee+89Dg8zeu0d4vjMpV6SJikrm+tMp1NmsxmzaczenRE/9VM/&#10;xb2Du5V6MoqgF54rwOOlkdxH39JZi/fjLTllCY4DcWxAGhzHIS5yRtECr95FCMHKygoXLlRmdkVR&#10;0Ov1luzBGY6rKv6uU7U5xXGMcgXz+Zyvfe0b3L7919nZ9nj55Zex0wnRbM6D29/mS1+6gVEQhhBP&#10;wDy3i1eD7XU4HRoc11BvhCggK0scDXleEs9jVnt+BTT8jmCYD1jfZ0mms9t3CZytfaIEfzL+6FGa&#10;ZQs0kJYZrnIpMezv79PZush0apaJDcHx8TGP7u0jww06rQ0cx2F//xg7HJD1Da7rVortsM7JyQmL&#10;YkByekpaC7HWsrKyhrOxQZ5Wam1jDL7v4zlOxQ1fMgt936dWqzEZnXLrvfcgz+lvb9Pr9bh9+3aF&#10;FlkyYgeDwTmfO8uyc6XedDisElRLvvhoNIJlN0e73WY+n5PFMWkQQJ6fK3uLomCxWLA4OaGxskq3&#10;W80RcRyTpinJYoF0HPrLJPZ4PK5UomkKy/cehiEHe3u0VzaQStHuVZv74zRDa02SJNz89rdRrovj&#10;OHQ6HfI8J4oixsMhlIaLN24wn89JZ7Oqe2RvDxynSrzbSkkfdLuc7O/TWukhpWR0ckJrdZXbt28T&#10;BAH1bshsNsMYQ25yKEuS4ZA0qOEHAUW5qIL5UjMaDmk2arS6XaaLh4QhOJmDWs4lZVmCqpAd5+3g&#10;5sNzr3hMFfoDEtmfrxlnamtJ1SlkqZjhJWWVIDp7naxMj84+c1mWFVbH8TjzxlBKVceLD69FZ2uo&#10;UqpCEIlKSX5u7rpU2p+pyx+PHT5gwS7V4VLiKI2WGnWWJD9/HZVfhvijNzVnibTHE+Hn3+PjkrEf&#10;5A3bR563S8WytbYy37OGKIrotrscA57nsbPTrXj5Xov5bE69XqdWq1GkhvFsTKvVIssyjo6O6HQ6&#10;DIcDfN8nzzKS6RSMYT6fUy5Vo2WWkec5JsuIoojFZEK73+f48BCShP7FLcJ2m/nRIWmaVt0hvR6n&#10;p6cwndK/9gxZMeb4+JjxyUM2L3aZzg8gT0mSau68f/+QbjRC8Um01rTbDRyTAIslemlG4DlQqKpX&#10;25gPXaePf90Gw+M9dmdq4w+pwz+kR/7I65BV5521JEmE71VxdlV1q3jU9XqdVrNFXyoOxgtqtRqB&#10;v4FUFsep5me3XuPk5IT3b93kpZdeYn19naIouP3663zucz/F7//av2RndZM8y4inCWv9VQaDA1a7&#10;vaUC25zP3XmeU5iCZrPJYrHg5OSE3SuXSEcjBoMB9Xqdze0NvvUrv8LK6iqT8Zg8L9nY2ODw1j26&#10;3S533n6beqdF4DlV8rUs6Xa73L9/nwKLrtV457d+i07YIBMxjaCO1pr13nplZLx/wmAwYPLwmCsv&#10;vkQ0nTMej7l88Sp7926R9y313ZCv/MZv8IVP/ALWmMrQddml9dH2jg+ENd8lSfo4/Oy78KzBopan&#10;wpLsUc0hQqClJi+hFtSYJIZZMsNxVjBC8NZbb9HZ6nJyckIpTpCyj9Ka+TzBGFjMc2pBg+l0SplH&#10;UBTV2pkMCcKcxWIBZYFX95gcHdFYWWHzwgXy3DAYDCgXC3S9zubmJrdvvQ/zOetXnwKtGRwe4tRq&#10;vPjyy+zt7VWxQVFw5emnGY1GDG/dZrbstrx+/Trv3L3J/Tfe4OKVF8mykgcPHuAGPkop4smYelvT&#10;6Xb52te+xn/xN3+SSQh+YJktMrqh96HiqTHmQ/eP74n+tBTaT2L5J+NPEuM8Pj2czw3LLhmj9Hm3&#10;SZ7DfD6v5uIgIM9zptMZFsVkMkF7VWdTkiRkeYwxxQddP4sFxghOJicEQcDq6irv33mLer1OURT8&#10;8i//MhjL9qVLeJ5Lt9vFdSzvfusPcJs+995/g4vXd1EKnn3xRT716Zd4fvciL77YYrKAVhvSrEIf&#10;7l7q4XnQ6TQRAnxf4gJ+UEdRIkkpTIGUbpV8XX5W6Qb0+z2SAu7fvcvFS1vkeX4ebxljaLVbHO7f&#10;4r337nJZ+1y8uEaic8JAL3NEJa1Wq2L0P9YtaM8LDD9cTXT2jxnLV/Hxh7uNLKCUpkjPyAEVCkst&#10;Y+xLlxRXr17F1Q4Hp1WHmu/7WDvn5OSEYHmuWSFYLBZMTh+AtQyOT9je3ubhoyOKwYDaRvV9bGxs&#10;cHAwpRl4bz617q09ufi/d+OJEvz7aPxWxP8whl/4x7/ybvjtmwXjPUu9vkWZWPJyTpSPiUZHFFqS&#10;xgZlXTypKU1B0BLUwxpl4ZKkGikU6SKmTO5xY2vBT75Q4zNPb9FVGS0rCFXVToiqhBtn+kvx78rY&#10;/A+sJPiTz4BLk6SzyW35tMQil4GftAaEwkpJbAqMFFihGec5c6OZJJrhDH7pf3qVgweGZqOFylNU&#10;WTAbPeLizjaHh0OGJzG9lWssFob+WpckX3Dz1tf53/69X6DuGjb7LoHMKLKUwPNQ6KUqhmXC2FYs&#10;cAQFkhKNomptlwZEaVCOYkbBRBhyt8nNvZR/+H//H3lwe47NfLQOKAvLPJ0ipMP29iXKAgbDPVod&#10;l6CmOR3sk6Qpn/3UT/PeO2/RbLYQSC5fvIKwBV/98q+w/+bv8L/5r/8zhBhxaTWg5cJaG9ZC6AZg&#10;4kN2+h6kI9qexjMOaZwQSE2z5mOLgrI4M6ZyQDjLk6pyALXCYFUOMqkwPqJYFvwVCHf5ev87Wpqf&#10;jB+x+Pc7LPDOjFzOGOGV0V9WFlgpKaUipiSzhqDZZQh8+0HC/ZHD/+2/+TUm2RbaWSdLHEwhGJ4c&#10;gCnobq6zublJmhtmgznGCqZ37+E0PBw/wHVcpBC06y20kKRxwmw4AgOO0pRFQbRYkGdVm6EwltHx&#10;CWWWsXXhIl4tZDAYcno6oN3u0G53WF1Zpd3ucP8PvolqNKnVQkYnpzz9zLPcef8m2vOJT0/ZvLRL&#10;URTMJlO6K6vMpjM2t7Y42j+AvKDV6RJnOVmcLNEwirwowELg1xgNR9X7khW/3FqwWU40m2MsONqh&#10;1WxRC+tEUQwW4ihGKI2wgiLPydKUaL7AFAXaqcyBsqKgTBKE1swnE9LFAqQkrNdp97qcDgbMj49x&#10;Wi0uX77MPI4JwnCJg1mgHYd0Pmd7d5eTg32yPOfChYtE8wVFnjM/OGB1c5WiKDgdjtHapdFdpdVf&#10;pRHUGJ8OMSahUQ/Jc0sxm+LXA+r1gEV0iz/3058gKMdc32xSJwZbVl4PQpEbgaMUuuq3QSwV0Gfr&#10;hThLvHzPkeB/iMH0snD4eCu7OksIm4rv6CKRxiBKiyxKMKZSZAtZdeYYkEpjTZX4dnTVQl8UJVpp&#10;jLUU0lIac640F7JSaworqqKPWiqGDFhjloaaEikUGoktQRuBWv4+SotjFa5ycIXGUy6u0Ggh0FAp&#10;2A1o80Gii8dY6GcHorT2fBZgyUO32A+SomfF0x/wNaMQglIKVFHNe0LGWGEoBQgcfAJEIcjjhHbg&#10;MzM5R8ND6p0Or7z5BlZ0WQxGpEWKEJokSclnMX6tQaPeYDIe0+n1GT+8T77c2AnHQXkeeVGgPZfp&#10;bIZ0XJrtFrPZHGst+XRObi21Wg3puswXM7I0pbW+ihf4zBdVR0ng1NFByDSKSaczWvUWnXqD6XCC&#10;JxtkYY8ka5GbBircZO/WMYmt4QfbdFYusTApbhMWssA4GTCnEBFSZUhbIkRZIUrO9q9SURoXjIsS&#10;dUrrACFSNtG0QNSxNlzGFzWkCJGECBoIEQDO8pwpweZIEjxPATHxZI47nPO7v/jPufubbzJ94xA7&#10;MiSTKfM8ZroYEhczkiQiSxOieEFrtc9kNuWpZ55iupiR2ZLxbMruU5f57d/5LX78L/55Dh88YnVz&#10;g3anz607t9nc2URqxWQxo9nrMFnMwJHM4gWrG+sskhi35tLtd5nHEcPxiN0rl1BaMZxO2L6wwyKO&#10;qu/P0ezdvcPFrS1KU7KyvsLJyRHDyZBms06722Q4GLF1YQelXE4Gp1zZfQpVWBr1DqXVnA4nzKYP&#10;sXmKMIZmc4VFosjTnEwXDGcniHjOxnafJI7Y7K8xlRlrn3gR2hIhl3Or0EvIrAJRX3oxgLUSIVIk&#10;JVaUWBtjiTAywZBSihQhKkyAsBnYdBkXgxCWogClJEYqSuuTC49SaKaJS+T2Ocr7ROoyufdjPIqf&#10;5v/1Sw9560GbR+OLTO0OJ+MG8zggy+r44Qqm8PHrLabjhE6rzyIqCIIWQmjiJMNaaHTqRLMxK9sb&#10;NJtNTo5PmR6dELab+PUWWZYzHk/odjpYx2U+n+MHAQbJ2toax4eHxFFEPp2xc+0ak9GI0f37bN+4&#10;QRxFzA72GS3mrKyssEhTJrOMeZaRpymNeoPZ7Zs0ux1m+4dsXXma4dGEoNPn9GTAtWsddKBxBehl&#10;B89Zou+suKmUQmn1oaLhh9jh5wKV/4Br2Ec8fZ7E80/Gv31UvgGVA27l2lWJGjKEsAgJSgcgPYyQ&#10;JDm88jtvMjqe897vvclGawOVW9r1Oi6WTj1kOh5yevKQLJ3jOpKw5tEI6xRFFSNbWRLWXPIiodlt&#10;oB0LIuPZG5eQak68uI8pj7j57S+TRN9m+4JkZ7vg5//2T/DCc3V+4T/9SV7+2Ao//cVrXN40tJsg&#10;ygN2LzTZ7Bfs9AtWAoNbRjRUTE2WhAJsGrOYTcjSFGMkUjg4tRpxUZLkGTUvRCA4erTPxlqT//a/&#10;++dcvf4i+/uHhI0ms2hGv9vF1R6z2YQ0i3nuxQtcvRYyPj2m2dA4lEynE8JapzLnhUogZMtzb2kp&#10;9Hnc9EN7hYqPzEuPedk9XjQUVmONoRQFVlkoFtQUeEWMyIa0ul1OB0fEOuXegwMQIa6rEMZhejpl&#10;pbcC1hA0Q6bzKVYFNHprrKxtcv/d26AtO9cuoR3J/oMBk8GMIgWFy7Wr9a9FwjzsCPHEIPNJEvxH&#10;d7wPu/cOxv9tJvzwa6/cQbirDKawurJdKU0CgdAWt11nZ2eHPIMsKbG5JR0MEHXJdDzGmMoUTFjw&#10;tEPgpfzZL3yMjz+7wWbfpyUlqiyRpcLVgiRN0cgq6XS24Xz8fnn7twYy3yez6JkbsH2suiwsFbNQ&#10;KcqiRCpJbg2GqoVwuJjhhTXu3Jvw9rcP+PKXv0GahLTbbbrNJovZnLAmODo6ol5vURYwX2R88pOf&#10;ZL6YMhicUJpj/qu/8xdY7bn4GmQ5Rym1TDKcLel8YFAjqoDULC3BHCEosrLCvStFnCdYzyGTgq+9&#10;8irzSPLlf/MN2o2LuLrBcDShKAqsTJZKVYtAMZ9VHMIwbCKEoN3p8NZbb1Ew5OLuKr1+jaevr9Ju&#10;rPCN33+NxsYqly8+i+NO6bc6mBx8D3ynytd3Wg0MJcPRAM/38N0AIRU1V4GBOJoS1OuYpYt3pdFR&#10;jy08VUJTnrHIxOMnjDy/fxIwPxkfnkbsd0mUV3gjIyyFrcyyDIaj01Nsrc6dB2MWecgrr95mUYRM&#10;RguUrhjdkrJqDfY8FouY0ekIN2xzYWuH4WjEhSvb+L5Pt9slSRKmkymTyYR0NEKHIfWwjuu65HmO&#10;4zg4bqXobjWbbGxtsYgjms0mKysrDIdDlFIEQcDx3h6zJCEIAubGsLu7S5IkLB4+xGu3yfKcMAxJ&#10;ipxWp0MURXhLhfZsOj03p4xnM1Y2NijKkizPKzVnniOk4OLly5XB5WIBQlSMcdetOoeUwq/VcBzn&#10;nBk8m83wPO9cDZ/nOUVR0u/3z5UjRVlSzOdkxlDM5yAEju/TaDYpAUdXRb2Ke+pSSkmZ5+RFQTQe&#10;Y5XC8zz8MKg6j4Lqvt5qkmYZjqqMnqfTKY4f0KhXDFar3fPNkLWW8WCAyXO8oMKaxHGO9H08V1Pk&#10;GUIO+Et//mN4RcTFjTp1Ey2nIY1BUZjKGNMRj+N2Hu+SFN9XOI0/LAl+/nCpBCqtPXe7r0yWxQdI&#10;DSmRSmEF1fdYFEitKqSNNRUzfrm+q6VaPF/O33I5Byuhlslmcd5dJGWFVDlTGCqlllgVS1GU1Rr7&#10;WELEkQqtNY7Sy4T8srhlqiS2fFyxKz5iZCT48GPOmOMf5oOft/f/gK8bZvn+VbVbRagcK0WVBBcK&#10;lTnVcZdVSXCuBKn0UKHP8cRBu5scHA1xPQ/HCRAogkaHLK2YpxZoNBp4YY1Go0EYhpUCNk1pdTo4&#10;rku0WLC2voExBs9xmU4meGHjXJEshKDeCOl2u5S2rLxnOpWHwGwwQ2mNW/MQrmDyaA8pS2o1B8dR&#10;uL0G83iOHyri7AQz3cPE+ywGt+k3CgJ3Tr9uKUWEKSdoWalwJeDox06Ic1aOxKIRQiGFT1GCwEfK&#10;KuEtliaZ1iqs8KtCOzUqQ0wf0OfJFmtLpMwQIqfM51WnhONjHhxxrXuZ7WCdyxtX6DTbrOxeoo6l&#10;t7WGYyytTofWzg6q1cLGMe98+x2uvPQStXpIp9vljW+9zqf/8l8mOzhkdX0LLQTDkxEXtreZjMY0&#10;L+5SAxzPJdzcZLD/iJ2Pf5xsPKbW7yNNid/tksxmbF6+jNQSt9ulHlRqfsdxaLVaKKXY3NpidHRC&#10;GIacDE7Z2tlh5fpTyCzj5q1bXNq9Au0Wi8mUsNmg2V/F0w7RPELKCunRXK/z/ptvYvOS3gsvU7MO&#10;WZGz8sw1Rof7XLl2gzKe09ne4P7+Hts//hzOVou8XxlUWyEAXbXy4y6T4GeOvwARghxLDnaBZQ4i&#10;xhCBiCuzdFKwMYIEKSqLeyHsOQPeComxCis0FsgLTeZ4GNlC6gYnM8Xefsyv/vo3eXQcM124RJmi&#10;yHzQNSCkEbbQwqfZajGfRNRrTVw3pF5vYQwoXSn9eittpCMZHDwkNwZroMxLsizD80M6nU7VjTWr&#10;1mqlFDdu3GD/9l3iPMeU1bo6HY7Qnkez0QDXRaslpqtWo1arsYgjivmc7uYurXab+XyBEpL2+gp+&#10;4DKbT1C+xgng4b03yWeP+MKPPUfbB5PlBOoD6b1csvCllOdeDmdMXPEdyWrxH3T/9iQB/mT8+wZA&#10;VcF/uW8nB2sprCXKSyZJRo5HKeHhgzlhuMbte0Murl1CoGHZMd9oNgnCEL/usb29SVALmEwmDAdj&#10;JuMpvhfQ7/d5+sYNZrMZk/kEP/BotZq8+a3XGT3c4+rT11gspvxf/s//J/7W3/rzfPbHfoKf+ytf&#10;5Knrl/nMZ64QhiG7uz3aLUWv6eIHilqtge8KBsMTar5LkkV42iHUAaUpkAh8x8Vb8vyVqozaC6Eo&#10;SkNhSkoLytGM5jF+WOfLX7lFXtYwpSKOMsq8oBXWSeYRYeAwnRxRa6R88Yu7aCSNQCHKrOpe9Vrn&#10;8WE1L5RL7Jw833f/sCTBP1qEq+LlD/vYfBAnfqAEr/xT3GWcW8XGJk9xHIfMFOh6SK49JmmNoHuJ&#10;r//e+3hehZVM4phOu8PayiplWSLdyq+ozMsKx1gWKMel0ag6juIkwlEaV6fMxw95cO9NvvTFT/y8&#10;K5J/3NfO8ZMJ4EkS/Ed23IG/+9VvP/jpQdbgl37597DZBtFUMRss2FzdJGXCLJ6Rpwlol2KhKNMM&#10;oaCgpN0LiOdTpNMmTzN8X+LJMcn0Nf7X//kXeGoDVnVGKFPIYqQt0Y4kLWOstmirPkhNnuEpEN+x&#10;GRXfr0nwc2GYwFpRsR6tRViDOtOS2SppYKzEakkhFXFZECHAcfinv/Ia3/jmAffvFqz0dnC0R8Ov&#10;QRoxHQ/pdfoYG2JEjf7qNe7tHfHOu6/wN//nX2St6/LCjStsrCgcW1L3K23rYrHAUS6gqwSDrDhU&#10;pVi+FxzMUgerAZkV1STuKmYiZyo0qXEoywb/8le/Tjpx6LW2cNwQlKbZrVNvtLlza0qnvUmrIxhN&#10;TnA8gRCKIndw3YBue4vBScL9uwMuX7hOlsI//h/+CVtbu5wezLi41uHqZh8lU7o1jVkkmGiOLws8&#10;UdIMPXxHUZQpmARjI0pitGpW/G/hAi5C6OVnLM6V3xUfUlRqeOsihItAVzzeith+rhZ6Mn40xwf5&#10;s6Xi9TwJXqlOy9KAVBTCEKc5WnvEpaW0FuXVmAjJK+8PEW6Lf/LLr5Nkqyi3xc7OLscPjqjXFLuX&#10;LiG05uRkiC3ADWpIRzMfDNEOjIcjovmc2WgESPq9PmhNmiT4vk+appRZjrCQxinCguM4TCYTGo16&#10;hTGheq4oCrrdLjgOQgiGwyE7OztEUcThwQGtjQ3StAq0giDACXwOb90iaLVwHIeTkxNarRand+9y&#10;6fp1TgcD1tbXWSwNMIMgqJSaRSUeyJKEfJnQCoKA09NT0jRFa32e9MyXCXfXdc+Dv8V0WiXfB0OC&#10;ZpM8zxkPBhUaZZkUR2vE8t/J85xssaBIEpTnnQeSmsqQDiEQWqOUqpBNZWXiOz8+BsfBcxy0Uixm&#10;c9IkZXNjgyLN2L93ixJY29hiNJ2SZAXNVovp0QlKu/gBJEmMFYp6IyTPY2yW0mhG/M2/9hxNpVlr&#10;KWr5FKUVBgnCwYhq3tVLHoo4U0gvl4Qzzuz3fAGzH2Feiw+ugA8nFMR5Kl9Yi6JKNp/xubWUS063&#10;XJoVm+oa0QpTloBASYW1Ff6iUsZIcpFjbYUT4sy7AotSkjzPcBx3aZppMaZEICo1sQBjS3ReJVrU&#10;GfpESDylcaTCoeKZawsKUMtDruwHCX5xZqT5EeNS+/jnP4cmPJZoOS8U/CDPfZZi+X1rc3ZwUoS0&#10;LIngmIlEIfE8B2UEmaMQoaR0FYfDjEcn8PDREdaWJMMJ9XafsNZkNKyMcOthyMnBARbLeDRCSFkV&#10;qWo1er0ebs1ndHqCF4bEswWe5xNN5zQbTfI0A1OZS0ZxhFYax3eYjkZIVxInMSabs3tpg2kWo5RD&#10;Ps3YWLlIGRsOHh6RSR9jLSs7V5neP0G7TfqdHd566wG9/lMUzkXc7nUS3We8ULhej8waitLB1XWU&#10;9aCUywtFYw1IW2F5rBBgG1gbYm0dQQ0pGlgChHCx+AgCBOGSCx5UauXl+iLIENKSlwlZscBBwv1T&#10;vvzf/xIHv3uHxZ0Rg/snnD7aZ3Wlybe+9U1EmXJ0fEi0iBgcHqCt5WQ8pLeySlnknI5OODo55plP&#10;foJXvvpVLjz7DG++/iqLKMZxfZI8YfXadYZ394jznFq7QR5HlEqSLxacjkdMxiOk65LGMZN4Tliv&#10;YYFvvfoqYTOkvr3FnZvvs37lMrYsuPveTaQp8TyXsB4QZRHZfEZR5Diuw+npAEcIXNfn4OiY+WhG&#10;PJ4xOBmzdmGXR/uHLI7e5+oLz9MIWkz3Tzg4nrK2uc3o5A5h3SO0JccH+5RJSRLlsFknvHGJtKtx&#10;PB8hVTWHSAk4GBsuky9yibFJkBRY0o8kwQ1WmKprkxJhCyQGaQUChTUCpVxKozHCBVnHiICscLB6&#10;lSOzwYBdJvEl/tVvz7h/eoHfe8NDNj7OabRFQR8RXKDW2CbPPNJCk+ea0kjSaYzrhMxmC7Trk2ZV&#10;F1VZlhhyhgcPwZE0222yLMdKRaPZwxjDcDDAFgXK0QRBwOzBPmsXLnG4t8f69nb1muGQdq/H8OSE&#10;yXiCtbbqpmi1mExGJElcRcFCE2mFWw+QSjIfjfBMSeg6EHhkcca1aze4++CQuqf4yZ+4gXQtbVfh&#10;LpGERVGglSbNUhztPDZPfmBY/x9LCf5kPBl/8irw49F/uTw3y3MmeAlop0YhNa6nEQref++IvdtH&#10;fON3X6MTNLFliaUkms9pNkKKImMRTZjMxviBJs9TpGORuqTe1kTZCdN0n6g8Is9OyNNHrKxYbtwI&#10;ef5jPX7hP/scuxdyPvnxJpcv+Vy5YFnrlqy2LW6Z0G9oRJoishwHgW8NdVfgkUG8YDWsodMUryzx&#10;BajE4BiBwKXMJGWqkcJBa5dBMsULXHzHZzaaUqsFtBp15nN4/Y07fOO1t7m0c50ky/CDkOlozN7d&#10;e9QDHzC89tZX+at/7WdY6bhMBod0Gj41L2AwWBCGARZRxX82R6oqPrRWYKw8N1z/YSpYncfLH8Hr&#10;nIk7q78S5/tLRzqUuUF4FisThFngyBJlUpqiJBIpqUlZ2W3w6pt3mC0KitxhcTRlZW2b09NDDvf2&#10;mCzGlBLC1iZJlFGrNRFW4dVyxvv3sE4lqCIXuLqGEJbPf/5ZhJzksRHv9Rxn/GQyeJIE/5EcDy0/&#10;861bjz5XEPCVf/NN1taeYzrO2dm6yPHxMcaJyW0ORYbwPGpOkzSOydIUgO5Kg9lohJU12p0O08NH&#10;OLrkS198gS98pke3pgmlxaHE1w6+41fO4UriKAcpNELKSml2tulcqsQ+zFf8/k6Cm/OH5jyZJgGk&#10;ZD6bIVXV6mgk5MDh0REqCJikkn/6S1/m6DhlcJzSbq1WfMY4IotmXL16kSRJGI4jXC+kKDVra2t8&#10;+sdf5Ff++f+Xlz9+nc999jL9LgSOxBE5RVHgui6O9rBCLyfmMwPP5XJvKyd3Vyq0qFTUGAOuJpWw&#10;QOAGDSYTyzd+/9tc2XmR0+MZUZLR6fW4s/cu9XqdLFW02222dzpordnbu4/v1Uni6jh0ew2Go0Py&#10;Ys5T167yzNMui5nD3t4eNdfj8NGb/KWf+TTa0USzOc1aDc/RKE8BJQaDERYpnaW6xOIqF638qvP1&#10;ceS3eBxu8biit1p8v3sF90kU/iMdA38kCf7R+zTNsBKQgul8geMHpEWBxTAYTYikz29/411+7dff&#10;4GRk8BsXuHhxt+JppxlhTfLw4UOsEORZiVUOve4K0+kML6gxHh6ysrKC1pqwXidNM9I0ZW1tjclk&#10;gudV7G9TlEs+eHDO9vZ9n+l0wsrKCkdHRzQaDUaDAa12m9lsRjQa0en3OT09ZTIccv3pp3l07x4X&#10;dpfvL8tACvxmc+n0rlgMBnhhiNNosP/gAUG9TrvdZjgaUUwmpMZQGoN2Km+IeDwGrc/5iFmW4Xle&#10;9XnCEGNMxQlfJvTjOEYpxfWnn+b+zZs4jSZKKfI8xwpBrVY7V40bYyrl6NER3bU1VtbXGc/nlaN6&#10;nuN5Hq1Go/odWUYeRRRZRrvXQ2nFdDQiaLep1+ucPnpIu9dje2uLh/fu0e33mU9ntLpNJkdHRKXl&#10;+RdfZBGlDIdDLu9eJksSFtEQrTWra1vVezMFzbCGF0z5iz9znfWmpqUFtXKOdNyl4Y9bYZcAtVQ6&#10;C6F4nEJbyY2+j+af74L2EI8hUc6SvmdBfpWYFufQoCopWH1ORKUIF7pKTD3ulVEVlspzHnghzo6P&#10;fLzmjSscClNUZppSVUlvYxDIZdGjShZ5skqSO07F/taySoSrZcJeClBLYzb1WFL7oy6Yj8cb4sOA&#10;tsd++i6qnx/w5eNMCa7PAhiVV3x7RIVDcTTSqQ6mLS0zx5IgSIXk/QcRz318na9+5W6FZVAeUZSC&#10;Vayvb1Zs79GI/sYGFy9sc3z//nmnxng0QkrJ/vvvgedRlAZPO/R6PUxRMjo+wa/VWMxmXLl6Fe1o&#10;hsMhuckpkwQv9Enmc8hz0jxnZWubk7t3WV/foBH47D+8x9NPX+MkntFYaxOlC4p0gq9jPDFDmTGD&#10;g/eIoxM+8dJlXn3ty9zYXcWWJyg7pem6mCxCWYspsqWxoqAw5bKIozBWoVQDY1yM8RDWR4gaiACB&#10;gyBAUkOIEEQI+HDemVdibU5RLijKlJqvIC+g1KwXkm1nDTWDxSjiYy9/gmgyxFGSzd0L9FdXaQUh&#10;SimaGxu4uir8+bWANE/pdDpopWg2m5weHjKfTHnq6lO0mh2UALOI8RyPRrtNWeQcHBzQX1nh+PiY&#10;TqfNw0cPuXjpErVWi2ajzr1799Bas3v1Kg8e7HH88CE3btzg7s2bPHjwgLVun7VrTzE7OqIoC1zf&#10;4+jkBM/ziOIY1/WZxzH9a9cRRcHmxhaNzS3MIuFkMKzixIbl4P59stTQ39hhMc9xPI9Wv8Z4MiI+&#10;PK6YvIVh8+IOr4/v0LrUx15q4QY+QiuQCpTGWo0lXHJsz0x346US/MNJcESBJUGKDCnSpQo8Rcmq&#10;V3KxiHEcRV6UVWFIuqSZYTaPMNTI/B5vvHdEt32J/8c/+udkpsPdBwnTGLYuPkdsBErUEDgUscGW&#10;IGxV4CY3+F5IWVr8IGQ2rXBnRZIgHIFXD7h0+SLj8Zg4Smi3u2RpZRSttCao1bhyeZcHd+5QX10j&#10;iiIKYDwes7lZXX/RIqLRrPZstTAkzzJG+/ugFSsrK1UhLC8x2iVOEtqNJsk8olULmE7HTBYzPN8j&#10;zRbMHtzEmBE3Lu8Q+hGNmkN9meQ+K3zP53N83z/v2jkreltjv/OxtecdRk/Gk/E927+fNwcv8aUC&#10;kJWJvBWCxFgKoclKxTQGIVto2eZ3f+dbtIIORW7xayGnp0Ou37jOO+9+G+VKLl25xO07N1lfXyes&#10;11lbW+OtN99g58I2g8EJG5vr9Dsdnn/uBp/57Cf5G3/9M/zcz77A9naTp65d4+JOHd+XhI5CKoUr&#10;ZVWYEoLA1WjXwVWy6oSTlZgtCHwkFs/RlbmzMShU1SGjnCoOkgKpqr2P9B0sFgdFGAZkxpKWFqsE&#10;admjv36V3/z136XR7OD7Nep+QCtsUPMcBDnr2y6NhuCp3S1CzzIfD9CuRtgArR3yoqi46mU1Pyip&#10;KAqDRaLUDw+K9Dvev/jAj+I8nhQfRJaVMFEgUSilMbJEYtHCVGKZpQgq8QJko8f9IQi9wd7ejCJ3&#10;qDW7TEZjppMBrV6PxlofC2SZQChFmees9HpEyZD+5iZlIYgXEY3AZTI8YDF/xMsfu0G7Mf+ML/Rv&#10;rgX+e08mgydJ8B+ZcSubrg6Ut/rb++ORavrZK+9ML7/9ZsF8vs58alnMY5xGwKyIKLWPSSQKB7/0&#10;0HGJTQy1TodktkA5IUlaEDY0yh3hugN+/IU6l+oLvvDCDl2bEjLHFylKlEvGpkZZH6zi3AprWT0T&#10;8iNVtD9sn/l9kD+oDKTEkvpaIDCkQpNbSSHACIPODSZJUKpGLj3mvuJISha1Jm8+jHg0dvgf/39f&#10;J426lEkbnw7j0wgdWObljKImcFp1Vreu4LiKW7e/yXx2F2P2een5Hj/5co+PP71JLRCUZVFxWYzC&#10;c2qQGRQ5SqQoEVeBPmCtjzWqMtmTAiNylEjAqVpAnUKRFZAkkrkt+OrX/oDT+YL90zlJVCJKQyAN&#10;ntAki5Qoj7h5dMw0y5glx0QmoqPa9GWX4tRQjhym8ZDWWgt/fYVxkfPte7d5453XOBqP+Kv/s79A&#10;qwYN7eIKkAUk6Rzte6QSjJCVssc6SLtkv4oYSJebzQ8qrFWySS0V32c3xYezHuL74wR6Mv400jyc&#10;8b0rxSnnj40pK/YnFoOqOjlkseTHZ1hyClkZl0ghyWODCDz2U8Mjz+FbkeIPDlz+xW/e43gcUhSr&#10;aNshmiWMTk4xJiHOJ9TqNWanQ5Tj0Ki1GDw8ZHVtY2kEl1JkJaMH+0RpgeO6lWnldFpxrudzRicn&#10;ZEVOvdUk8DyMKYmiBXG0oMwykjRdokUKhJTnZprFktFpjKHIM5KiIM9S0BrX92CZdJ7P5yDBD3xm&#10;o1Paq31Gg2PCTgsrLLP5tFJlLpXWzUaDLMqQVlDkJZSW0liyNKPMS4osJ8srs8TZZIajXVY6PRyp&#10;mZ0MKXODIzXxLCKQmpp2ydKUIq/QLGEYMpnPyGdT4iwFKXGW+JQSSxpFWAFSV4n42WSCoQQtwRYU&#10;tiSeTfFrNdIoBmOwQpMmGdJqHMdnPo4QwqmQX2GNZtvj9q23SIeG1fVtFtmIKB6xEbYoopTSgHA0&#10;w3yOaCiyySv8nb/xY2yrlABJ4TQo8VHCQ1mJU5Y4pkJvSCsQwlSt9aJSDdnzHOr3OAnwHVNiFZxX&#10;6/Dja/KH1dLnyWBrl7NrpcoXWLS1aAGerTjc3hK7pU2lIHelqrq+ihIjNRKFNPKDeysxxuKgcaRe&#10;sscFOgdtBS4SVyhcJB4QSIEnBI6wuEsXDIll6RKBtud73O8U36uPYF8e2xMvG3cf8y15vDjwg718&#10;iDPeu8hRGKSqUGlYDdZBoVFWIDRYaSiUIVWQYpY89py02OdR5PD13/kancYFhg9TdLBBq73Ko8P3&#10;KPIKLVImcPj+Cc1anyK21II6tu4SFwU1p4G0iiLOSGYRpqi6AgyQpikrq33u37tLlmU4WpNM5nR7&#10;qzSDFhe3djkejkDAqlfj9L136fc73Hr3XYzf4XiSooM68XBCMRmz2uwQjxXHxzmZf4Gps8PdQZej&#10;Wcidk5LLz3yGXDVBNZglIaNxjnLWkKpJXGq0G4CuEq1GQUkGNBGEGNMA00LKBkI2sCgsbaCLNCtg&#10;1ypO+JkaVqQYEZOkQ3w3J1lMcEpBeTjnX/7Df8aLxUUevvU+q406yWyM5xlarTrSWN547Q16F3Y4&#10;moxhPCN0PDyhGB0c03AC2qubTO4dIOKS1d46G2tb7N/aw2Q5+4eHdFd6WA237t2i1mkxzxK6q31c&#10;z+XmzZu8/NN/lluvvU5NOkxPx/TDFkf395mfjNjqrTM8OMEtFRudNVaVR1177L39bRrNFllmcN2A&#10;2SwhSgvG0wVXP/tZ5sMhyWzCysY6v/abv4osc45Gh2y3uxzvP2Dr0rPUays0um0e3L9HN3BRswnT&#10;vfvE+6e0equ0VjcJGz1yofmdu6/TvrxG3vDB1dUK7imsU6vY68JBCnXOchdWYqyBqoSDECmKDFXE&#10;yDJBUSJEZfUrkRUbvMzwXIHQHnnZpnCf5TC5zO3xddyVL/DI+QS//rbHb3w949HwCr/x1SFxfo0k&#10;X0PIFpNZRj6eYXFxRA2balQR4GUaM0nYWtkhjjNajSaj0SlP37iCEDnKscyPDshmc6zrM5nMAYEb&#10;+GRFihUG13cobcFitqCwkizNKiO/OIHSMB5OKeJ0KQBReF5IGDYJgjqpEYTNDvNFSpTmNLs98mKO&#10;FgVpvKDMC6RwWCQ5YRhQ5BlaO0TzhLR06a1vMS09LlxqILXEEYoSS6DdqvNGKuZxgfIcCiEphUIL&#10;g5YCaS22AItGafkkBH8yvqf7AisLEAZhFcLKymQXVRUsrUduA6zysFJhFMR5ySKBeVryL/75v0bV&#10;1kEFFLOEeBzj2IBintPf2mGcphxO9ilrCbk6ot2d4rr7/KWfucrHP9bhr/3sc3zhpzf44hc3eP75&#10;GtsrkoZX0lA5q/WSUBgatsAxOQGWAIUWH5RSdQl+vsDH4AkXZSpMXCVOEBUyzgYIx8VKg7E51imx&#10;uiSnUrUrUVRcf1sgKCisZYFkguDNB3scR0MenR7jBx7zwQJVKmRhkEZy5/Y+ufHw6yu8c2uflz59&#10;FVPrEucKrxYwnU/RQtIKa8t5dakKp0QKFyn4kEDiBz0Z/njn5GOWy98lnhRU0a46d2fLhKBEYWST&#10;0tTACqSuYaRDlMV4vsutew8YDk85PDnB9baZT6bIANCCMjM4yiFJJpg8JeyEHJ+eksxhUXrUwhbJ&#10;PCMtZtRCl+koZv3yFe6P5lz92Nbx3DBaETx6Mi/86Q395BB8by/WAnvn6OiI2PN+en9/n9dfH9Ns&#10;PM/BaIoT1BiPxziuQ4FBBQGhcijSjHg2x3EqBh3L9vsztVgcx9Qdh09/+lPoyV2UAiUfM8r6EYp4&#10;ziuARcXRRWuyKEOELnFSYLWmLEvu3bvHyckJOnfoh08hRaV063abpDlMJgP29/d5+qk+jUaDq1ev&#10;IkzMcLjHL/ytv8H1XYdaTVKWoKVES0FZZtil2dgyW89HlxshPlwIN8ZUij+lkFJiy5KiKGk0fF56&#10;6SUePSwpk4h8JpFS0m73WCwWFcuYkqgo2dxcww0y8ihBGUW0iPCkz+XLl7k1PuHVV19lmJ/wuZ/8&#10;LJ/73OeYPfcMyekdplMYiYTSgJQax9f4fkiaRuCp735czzfyT67nJ+NPVsD6txa4bGUCWRQF2lGV&#10;ArmEKIpway3u37/P2/dKbt++Td2/RBj2mAzj6v8vCvy6R5JOCMOQIjckiwQCCFotAGazGaIs6fV6&#10;SCnpdrsskpjRaES5WLC/v1+poZevn8/njOME1/dZX1+vmLvWnquuJ5MJQRCc87Kz2YyyLGk0GtQa&#10;dbTWbG9vc+/evco86/iY0WiEjWPiWqXe0o0G8/mceqdT5QiVYj4a0Wz3lgrtOa7rUuRjGo0GvuMS&#10;xzFpmuIFlUrdlCWdTofRcAjGkOc5hwcHhPU6127cYDgc8uj997n+wovcuXWb2dER3mqftbU10qIg&#10;z3Pq9TpzOHdDX0xnAPhhrVISFwW1Wo0izUAphKrYw3EcVSrjLEO3WvS3+jx8+BAMdNfXK3VcFIER&#10;eJ5X8aVVpU6jKGDJRX948IgiTWmuVIr8+XxOLkE4HzBPpaTCfwjxI1tWO0umPn5/trKcsbSFEhhb&#10;HTcpl9eeNVUcsnx8xtiWj7XMSyk+jGRR6vyclLJit6tlZFFhWD6CLTlTgT4Zf/JUwTIusPKD6oHB&#10;YKzBcRy2tto4TlVM8hoNhFIcHx8jtAatsSanHtZJ05zV1VWOhydMJhMyOwPXRRqn6mAZjT4oas1m&#10;OI6DXj6uN5vMx2Pa/T7WWob37+Ndu8bNmzdhsaBsBGitaW5s0Ol0uK+r7sLSqc4RoTWe42OtJQzD&#10;JZIio6E1p0envPLKHkLc5LnLBs++x6ee87nQDilTH8dx8HSVtEvTGa5fXfNZmeEqd4nB+8C/5qOb&#10;+O9YZx57LIVcziUeaZpS86quhvl8TumXSClJkoQ0TemtrFWvqdWJoog4jhkOh1x66hmmgwGDwYB2&#10;u12ZAh8d4ft+Nc+VJe+98Qa97gpJknDx4kVmsxmdtbWqw8gYLl2/zuHeHiYveOmll3j13/waO5s7&#10;BK0Wh4eHZFF8jtS6e/cuT3/yU7z9jd/j8PCQ6ztb3Nq7yXp/A9/3Cbe2efDeu0gpKazl+eefJ9rf&#10;p9fr8fDwgJWy5Cc+/ROEnTbxbEbgdbkAJLMZvu8zODliNBoxy0Y8c+0GrrYMJ0P8Jff6tdfewGmG&#10;PP+J53nqU5+CpzdgrQEmAS0ojMGWBZYSKcxSAPFHbEQdB0pVGeEag8RSmpKiyCizmFrDI4tmZKXD&#10;nYe36Fz4FGEYMopH/KN//E+xnevcvv2I3/udR6yuXieo1Yhyj1J6SDxK6WCihCgag2ngq5BAB4is&#10;YLFYUBQlSZKQTSa8+Vu/BY0GaM3q5cscHx1V3U6tFoskrrqllkrqJEnQWjOdjNnaucTx4RFlWeL7&#10;lRfJ+P4jtq5fx9Gae3fuUAubHO3v49VqVTyjdRUjZBUeJSkjWq0Wo0EVQyihKKIIt9snmS0Yj8e4&#10;rRZkOW+//Tb7Bwl/6Sd+jrgoCNQH53mFqhIVmq2sxPkfbcyUUp4XgZ+MJ+P7OlGlIDGQmYxCqPO5&#10;PgxD/HqdS5cucfOde6z4Dba2ttjb2+PGjRtMyLh//z61dosf//FPsrUd8txT6wyP9vj8Z69SltBt&#10;gfIglMt9eGkpyxxnySc3y9vZOmKsqa4bKzHL68dxHKy1lOaDfb1AYoSpTMzFB+uQMVUniqMclII8&#10;B8eRFLZAiqpImGUZUZaRSY/d3V2OxveYDgZ4vTarq5sQw+nJPhv9Pj/5kz/JotjnnXfe4atfeYu/&#10;9rOfxnEHrLebjCYj2kGIq5wljkqgtMacecU8aQD5UDzweJx6Jug7+86UUvgaPM/j+vXrvPP+q+cI&#10;yDPspDXV/lAIgeN5CCGo1esUZRUDeZ5Hmee4QeUd8VY248033yQt3uOv/+Wn/v7+/tFnnt5e+8yT&#10;L+RPbzxRgn8Px8Bmq7n0/v633htx+1HBb37lJvN5nbwIKIVic2uT0XiAkha/4SNVgVAZQpTkaUmW&#10;GnKhaLW75HlGmUYoOUWkD1lvzvhbf/EFdpoelzoOoRF4KLTwkPhI9JK7a84ZoI9X0X4A0wAf+rOQ&#10;Z0YwedWWLR3SJEX6PpHJGZYpg3mKkD4335vw5qsj3n51ytbKNUKvSRzHWAzNtsN0OkNpj3rY4fT0&#10;lFvvv0+WnoA84f7+K/y9v/vXWOs6tJoaIzMkEVKkaJmjpKmOMQqsBwQIU8PiLbm1y8nWFrhCIKVC&#10;KgchPMhhEk1J4oQwcJgtJjRaHe7duYPj1AncJko2ePvtO6T5gjRLmc5nNMMWi+mc+WBBEUWYMmER&#10;jWh1A5y6ZH19k+lsyseeu87du/f46m/9Bu99621eeunjbKz3We1pfClBG/I8xvUDrBUo4VapDlHx&#10;OEEipF7W0uQP+PnzZPzHvz7P2tHk0sFWIKygwllWj0tpsRiMKJFL5SlGVEihtEQ5LtZ1OBWW+8OM&#10;zPf4/ddG7O2lPLoXU6+tYTKfJCpQUrK22cPYBGtSFrMZ7WaXaBqRLlIuX77K0eEB+XiENQVeENBo&#10;NBBCMBoMMUVJs90hS1LSJKHIcmpBULXjLzESeZ4TTSY0Oy1Ghwd0VvokSUy93iDLMrIs49LVq7iu&#10;y+mjR6TGMN/bY5rnZOMxkyji+eefJ8lSNi7sEMcxZVnS7LSYzKbkeU4QBLiuC1Li+QHzxQIbJ7hB&#10;QBKnKK3xXZeyLCmW7c+u61YJrCWTvJhOEa7L2uoqk8mEwcEBQRjSXVvj7jtv4zYb7Fy7ihv4DIdD&#10;DJBlGfPJGC8IzhNxRbZMAJSV0pwkodHtUpicLE9pNJtLYz9ZmTGmKbgurW6bebzA5BnNThtjLYu4&#10;MvKMk5h+v8t4Miaaj9javUyjucZ0OkE7kMYLGr5LXmREaUGz2cTqktKMubSa8XN/5gVa0uIIdY7f&#10;OO85OTfEefw0/DB7u/rvB383IIQ4Z4tbPsCHnBlQKgRayOqGXB4vUam6jcC3ksBKAhS+kfhWUlve&#10;V3+n8KwkMJJAaGpC41M9J6Q455CLx1Tb6rFyhOTDX8WHp4Uf3TWjwtyYqjUX+aFEVYW2EVXXAgZT&#10;vRIkFEunjcQYWt0677z+EFcGlKmgNJpsPKDVXeHaleuUSUG8iGk1m+zdvYXXUNQaAZEt6PZ65GnO&#10;bDIhqIf0VvqkcUI2nSJdl1qtxmQyxfcD0uGITEg6nS6LLGd7e4fBYIgfbOOYBiePBnhei+ksZnX1&#10;AqOFYGP7KotFhhQ+ng4pEoUru3i6Tzw3lLlLU7cwNImzLm/fi/j9d6YY92mS2nVoXCN315gaRaFd&#10;pCyXvjUl5CVYkLJJYUKsCdCig9IVDqWC4TWAGpIGUF+KRcoqIyhKhChwtMXEE2o1HyYRYi5o7CdE&#10;33hAS/mIvKAR1Kj5msHRMQ0d0AwaJFHM5QsXKeOYoNmk0+2SRBH1sIHX7pAvFtWaYQT9jS181yWK&#10;Iu7cvlMl8RcRgefz5rtvsbOxwZ3bt1jr9UnTlO2NTbSusiSB57GIFtQbdfYP9nnq6Rs8unuH1dVV&#10;PN8jcDS9To8HB4dIqbh7+11AcPmZ51hMJxUerxYwOB1wZfcyb7z+BmkUc/Ron/lkyujkiNwWjCcj&#10;5tEM7UouP/ccMklR1YVMt98nliXTaMH2pUusb23wa+/8Frsf22VeKzFkZHmKch20W0cpHwiQ0nns&#10;bC+wZCAiIEISY2VMVhZkNq2QKHKOVDO0miGcDKslmfSY0SENrrBwnubeYIOvvlrir3yRb3zL4fVX&#10;Zij1LOsbP07ONu/dnxEVLmlhaDW6yMISiCbZ2GAnoGwDLRpkBDhBC1PENBoN1nd2mKQpO5cuMZvP&#10;abZbFGWJdirDs8KU54XGer2OUopoOkUIxUp/lSRJsNbSajYpigKv3uTkwQNKKcnSlGa7g1+rkaQp&#10;tTBkMhzieB6Gkvl8VvkvaIcoiimzkmi+QHouQmmSaIH0fIwwFFlMaVIGo2N+5kufwBSSMJSUVqBF&#10;iZIZyBJHaxRiGbNX8+xZDI+0WCkrP4YnAeqT8b1Z/T50X2HcHosNlvGbMaCXXVJlUZCXhqKQaO3y&#10;ta99g+NJSmdth1GUE3TbuE2FU09ZzF7hb/8nz/BTn2vys3/2Ip94sc3T1zwurvlsdx1WazFtCvpx&#10;Qi3LaNqMtsppaIMvM4SNcaUlkylIKGVJIUpyWVAIQykMSIssi6r5++y6osRSYERGSUEpStIyw0qF&#10;1A6lhcJapNQotcwQCAdbGCgd8rzAFS5plPPWN9/k0598iXQ65/Xf/32moyGXLmyQ5CXd9XV+6+u/&#10;w7ywBPUt1jee4eTY8NZbx3zyE1vkeYDjaJQjyIucpEgq42cpsMKpitQGpLAfxJDwo7eHN5U+vJTL&#10;eHnpY6PIKrmBhPFsgeOHPHxwwu7FLd55+x2U1swmY6wOsUIR+DWiOMHaEj/wyPIYz5MIYdBKkmcZ&#10;2XSM8jW1ep3xIqIscx4e7vGZT/8YNa3zVOZvrbrO3Sdzw5Mk+A9/ErxMO0Z5f//Wgwn7gwVf/eo3&#10;WVl7ijgWuH4N36/UhADC1biuJk8jkijCUz5SuuRlydr6OrP5hLJIKPIJqys1WqHl5/7c06yEDnUN&#10;vhBLzpE9V2h9YJSivotr+A9eku1xnGpxrmir2n+UrUzDhKOZpzml77B3dEq91eL/89//Cr//e+9S&#10;ZDW2Ny6SJyXRPCYMQ04GD/B9l8l8wunpKVo7rHR7XLu6zfXrO8yjI/4X/8Wfw7GCmi8wFEiTI2VZ&#10;WT8KXa3mVj6WBqgUGPYxljbWIGwJZblsFdfkaUGqwG+0WBQlRoUop8e779zHUW1sodCqMtbTrqDV&#10;aZ8r+oQsWe31qWmffqtHu9EG4GD4kLSIufPgJl/44mf5ic/t8N57j5jNZ1xa71FzoNdo0tASS4F2&#10;K64V+pzuevYJlu3o9vwz/cguoE/Gv3cS6Oy8MecBcHXdslRAmqIEJIW0LEpLBBwMFiSixr/68iuM&#10;pobRIEOrGvHCYspKMd5o1ojjGVKWpLMZaV5x8LASpauEhFevUyQL/FqN09NTZrMZeZ7T6XTY2tri&#10;4NEjvKWyK03Tqrpfq1VJ7jTF8X22trcY3LlDY3V1yeSuTCillEyn00oZGEVce/ppqNVot9vnc9TB&#10;wQHpfMZ4MqHMM7TrIpQgyzIajcZSsSHp9XpMpzOy6RS/2SJJEkCSJQlFnlfKbFNiljgWpRRRFFVq&#10;szAkWyxYTKdYIbi4u0utVuP+rVt8+vOfZ29vj/HeHpG1uK7LYjxCaE2r110q5QryLKPX7Z4nxFdX&#10;V5lPJhgpsdZUGJizbqTpBOk4WK2p1+scHhywsrpKGNYrNZvjUa/XKUtDfnpKc6VHnEQYk3Jhd5fF&#10;wjK4f5/2Woc8SyijRWXMaUSFkPEEQmY8u+vz+U9dpi1NhQERAmErBvVZInY5wf7QJ8EfL0KeJU/P&#10;kCHnvHA+YG1L5GPYlUoNq5fqbq1Upc4/V8mq6jmpKvPN5evOfof5CJpb2MeS8kL84Unws+9H/GjP&#10;f0KeGQJ/9yT42TprEFihMEKQLZMGhe8xyTX37sVsrN/g9ddukxUOrX6f2aKay0Ynp+RRSq/TZzyZ&#10;0F3p4Pk+pbR0u11moyllkpCXJfVGgyxNyfKcXr/P8OQEvew2DLtdHMdhNpvRarcZj8fL9+0TeD7z&#10;8QDXcxiPTqvEYVIQtprMownW5mBTknhGliR4vibNJ2SLU/q9Oq5vqDc1g9E9jo5uopnx/nuvETop&#10;7771dRpeTugV2OQU1ysRJkdicR0XK+oUpY81Plo20ToAfIwFIb4zCX7mzYIosSIDmyJNCraEKIVh&#10;wsE33if79imh4xEGAVJKhqPjSn2oXPK8RDqVAuzgwYNzs9rRaFQlMZOE+XzOcDhkMp7S6feZjsfk&#10;ec7FixfpbWywmE7pr65y4coVsiTh/v37tBtNptMp3a0tvvXaN9hYWWc4GJx7TiRJQqNep9vtcnBw&#10;wHg8Jp3PqNVqNFrtar53PNY21lHaYT6fEcUJQT3kwsWL0Gyy0mpXr29W68uli5cwxrB18RKD42O2&#10;dy8w3j9gNhyjpcJxFA8ePCAqM7Yu7VLkJftHh4idGtd/9ovUrm3g9lu4rkZ6Lla6lIXEGBcp9WPd&#10;px9OggsirIgQ0iBkhpY5QsRYswBihKjWlKOTGY1mn2mi+Yf/3VcwssHt+3N+8Zd+la/97lusrV0g&#10;SiVvfuUVGhuXKYVHYRTtTofB6RhHO5hck05SMC5W+MRRRpEV+LUaswe3aa2ucnxyTBAETCYTiqLA&#10;8VyyLMMC0WSCLQpKwGQZSFmtuWkKBqIoIcsy8jzHdz2GgwGOdsmWXVjacVCqUmhH8zl+EJAmCa7n&#10;Var3OKbd7zI+PoalcAcDvu8jlSSL5/iNkCxboFRJp6XZ33+fn/jkZ7HxkItrIcKCNlVrfzU3V7/P&#10;8IHdxBmhvZpXPuwB8WQ8Gd/TJPjjHSOPrYPlsiPNCEmOJbcKKx20C/fvx0zmktu3HrK+sokpCoan&#10;x7z80nOcHL/P/+G//hs888Il1tZDtOtgDASugyPAVRZfuYS6UnIrLVBKnBeei7JAS03lRKCWHUdn&#10;Hi3LOEpItDFVPCR15YEgbFVoFZX3SqUkr8Q/xphzPxeLxCw78CwWR1b5gsLaCsuhPa4/t0OtDSfH&#10;mpX+NliP2WTB0eGIWlBnc3MTqQVKS6xJ+J/+6T/m0aNbHB8seOett3n26RtoLVCUFGWKo9RyblgC&#10;9OyTJPhZIqZ8PJ9hbIXjAkqlOJ1H6FqD4ylsXazx6hsDHuxHlCLAWIXWmka9znw2w/Vd1tfXGZwc&#10;V4bn2qVebzIcDKk1GtRrLg/u38F1FbacUW+UrHYdPn5jq9MNnb/bEeRP5oYnSfAf+nEnL/7uwro/&#10;/eq3S4riIn/wzSF+Yxs3aGKU4PjBHk7TR2goSUFkxNEIm0R49Ta1epM4tQRByGx8QujEBM4Bf+aT&#10;29xYT/n8c5dZdwxtI/EKkEaB1QirsGeTNDlClgjr/EBPgGeCskobJTDCLgO+vFq6bGVIkUlItKLU&#10;mrv7JxjT5Vf/2Rs8ul2nXV/DVR7jwSlCFnS7DVKTUxiw+GxtXabXW2Fv7zbv33qF3orkhY9d5Cc/&#10;9wyeI3GUIS8zHEXFXS9z1FnRwSiwTlVxPF8PDUJECHKkEEgjMQakcRBWYkvQwlAPNMImdHuKVifg&#10;zr37ZIXg+CRlb29Mf3WbpBjhug5ZlGDzgsU4oe40cdyM4eQRpZgyz06pBV08FTI8HROGLUrr8sbr&#10;b/Po1h6F18PXPp94aYcggCJLkNagHAdVapSVKGFQ501DmlIoqmZ4+yQJ/mT88WPex4YxZlmIFxhy&#10;LOUyOWFRpUIUGlEotPbJtGQsMmLl8dqDhKM44Fd+5SaLiUd0JDGmhpYBjpakacR0eoSUGc1GjcKU&#10;5MMZ/Y0t2u0eh3dvs7N7keHwlCD0CQKf2eCUVq9LvVGnFtYYjoYorfA8F60V1hriJMZ1HZRWZEnM&#10;xd1LrKz0eXhyipCyamtOYur1kCSJ2djcoDQli2hBlCRMh0OmszlKa7LFgu7KChcuX2Y6m9Hr9ynL&#10;ShXW7/dZLBZVS3NR4Hkeo9EYpKTb7TGbTLBZFSuVRYEbBMtdrqQ0BmepDs+yjHyxoNHrsba5AUJw&#10;fHjIaDigs7LCrZs3CRp1OpsboBVZkVPrtimtYTEe0+i0CWs1kpMT3LB+bsC1u7tLWlRFOysNSiuk&#10;lpS2pDQ50lG0Oy3GkxGYEtf3iJIE6VSmfFESUauH+L0Ok8m4WpNkVWgzZVWgEDojL9OqZT+skRXV&#10;OaRUQuBP+fHnu3z6hU2aWFwhz30JFAIlHiuwyGqnb886Efgg6BfntMAfniER556fZ/xDhUDZShGo&#10;xQdODY6tVOAVOKBifPtC4VqBh6yY31biUCnIlZCoM6aiAWXASnHO+j5Xn0NlgslShchjNdMnSfAP&#10;J8HPzKQr3sl5gdwKc164McZghUWYqqZuzDLGESAyxcO9I2q+z729B1jXpcwl+TwmjkrqtRatRofh&#10;9JhnP3aDKJ8zGB2DNZjcIISi1mySF5Xhn+O6lIB2naUG3dJfWcFzXabTKZ7nMZ1OySYTijwnHx+x&#10;utrCDwRBDcK2w/HxHk6/znR8QG+tTbQYU2Ypvc4a1kimg4jeWpeg0UJJl/sPjin1GlZu4DWfYVSG&#10;vPXOHg+PT7m5d4tuz6fTdqj5Kb4jEXlB6NYQaHICyjwAG+CoDlr5WDwsEiFqCFFH4oOon5+kAjDk&#10;lMSk+QLXhSxeoHQAxwu+8o9+ic+0ruMhOdk/RCFpdRoIJNPRFCkcirJis/e6XUxWksYpq1vbNPyA&#10;4WDA5voW3f4qtiiYDof0NrYYHp/Q7fcZDwYcHBywevUqd95+g/2HD9nZ3ma136fZqPPWN/6Aj3/2&#10;xxgcHbB2YYeT40NG4xHPvvwS9+/dpdVpoT2H7Su7tNotomhBrdHk6OiItY0NsJaDgwO2di7Q73YR&#10;pSGaLxg+eMhsOqfm+XiOS56k1De6jCYDfEfRv7hDPDrm5PiQ3etP47suRRnT7DTJfMXh8TF+o05v&#10;pce3J3e48rErzOsZOILC5ChXgw6qeBcfpdwPTmhKrIixIsUSIZdJ8CyLMHaGsjFKznA4XhpkVoxw&#10;J+wRsU7hbPLG7QnvPrL84q++RdB8kU9+5hd4dGBxgmt0Ln8C46xxPDJ4QRelQ5J5hkNIOReQB/he&#10;G1NolHAJOz2azRbTeIxQVSJjMplQJgnSceivrpDneaWYBHQQ4Pk+KEWWZVUHQKtFWKuzOB1VZnm+&#10;T71eZzYeU9qSzc0NpKyK8tPJmCRNIE6otVq0O53KXNtzqYV1Op0W4+NjlOPSbLSohQ28wCcvS0qh&#10;Ub5PUVistLTbHSYHQ9prG4xmc3af7iOVQGpQKkILg0mzinlr1XIOrtbAUhqqJrsK6aCeRKZPxvdw&#10;Q3DWQWbP4rDzuq8Ba1CiRJQ5cmmMXK2ZCuWAFzb4vW/8Dk7dJej57E/ugb9gbTvkz/2ZZ3jhqRVC&#10;O2LDk/RVRk8VdKTALUtcK9HG4iFxtIOWiiIpyIsCLVxsacEKHOWikNUeGNBG4gCeBcdaUq0pKrwt&#10;RkABlEisUEQYCuVSSp9EOqRorNKURlFgl8lwAcZS5gmuljgYKlvnjOP7x6hM8/ILq6z12/zqr/wi&#10;Ri7QvqD05si65tbdu5TSx9gaRd7g05/+s/zSL/1L/uCbr/Dyyy/SaGsaTR/lCqwUWKsQprrqteZc&#10;cf8ju4e3Z6KDMxV4ibI5iAyEwUiNRlN3PLQp6HU8bt68ycOH98ALyNMayvUIaiHz6QxHa9bW+pzs&#10;7+EHHrVAI0XJfD4laPg4nsd8HtPd3GKwyOitrXF8NORjL17BcVlsOfz2k7nhT2uv9GR8z0ae56tR&#10;BHt7e7zxxhusbG4Sx/G5u7fXbgMf8KayrOKuEgTnjFaE4PDwEMdxqrbV4ZDPfOYTfP7zn6/UW1Kf&#10;V/mNqea66mY/xEn8QZ30/iim8Jn65Kzyai3M5hFaVQvZYrFgNJpxdHREGIa0220ODw+RUuJ5HgDr&#10;6+t0l+rH09NTlFKsr69z6dIlnn32WX7u536ONIXpdFaxfLVGCXXOkvrQRv/xjP2H5t/qdY8zVqtE&#10;T1WxTZLkXHHXbMKLL77Izs4Og8EAay1RVHEE8zxHCEGj0SAIArIsQ0pJvV5Vi69cucKFCxeYz+co&#10;pUjTlCRJ+OIXv8jVF19ksVhwdHSElJCbJT/MdasT57Hj/d2O+ZPE95Px73v92se4ex89x4qioExT&#10;pJAURcE8rV733nuPGJycVHzwRgOtdbWp9H1sFFXXTxyzWCxot9sQhhhTqTNYsqhNmhKNRpWSw/PO&#10;la8HBwcMHjyg2WxijGF0dESeV0zdZrOJ1hqEYH9/n7fffgeA2VLpJ4RgsVjQbFZJiaM7d9ja2aHT&#10;6bB54QK9fh/f9+mtrzMajbh//z55mjKbzSr2bL+PMQbXdUmXhpunp6fnc8l8PqdWr4Pj0FlZASFo&#10;Npusra1Vc5BS1Gq1c9V60GqRpin7+/tYa1nf2KDeajE6PGT3yhXixYKTw8NzdnlZlhXnfKl4L4qC&#10;2toaURQxPzzExDHHx8dMJpNzHt4ZusVxHJTrEgTBuTp8bXOT8XhMHMfnnNxyySVsL9c5KWXFeR2N&#10;qt/XalVKc2MIw5DhcFhhYai4e5cvX2Z7exslllxfHudQPxkfGAM99t+HDIMqNfgZT13K6uczrvcZ&#10;K7lSOMmzi/Txi/f8Zv+kphBP1o3viFf+yID9TH3PmZLMLg144fLly/R6PbzlHJamKW69Tn91lW63&#10;W+GMiqK6hudziqI4jx/KssR1XTqdTjXXlpWSdDab0Wq1KJdM7P07d8hnMzpLr4KLN27w1HPPoZcY&#10;qcWi4hbPZjNwHBzHAWMwxiC1rsx1Hae6joVgdXW1Sg5Op5Vi1Zjz+dvzPJorK2RZhhDQbDbxPA+t&#10;NRK5ZHWWGFMuuaviT7T+nDP0hSLP8yor0GrRbDYJgoA4jqtYejnPVTFSNVcVRYFSilu3bmGModXr&#10;EU8mlGXJ1vY2aZpycnDAYDCoipqjEZubm+w/eoRSiuc++Uny01MuXbrEi5/5DHmec39vjyRJeP4z&#10;n+G1r3+NlfV1Th49whjDc5/7HEf373P5xg3effddGisrvPXaawyPjmhcvgzGsL6+zv3797HWEgQB&#10;8/GYd999l+aNG9y9e5d+v0+9XidYssuVUszHY5Ik4d69e5BlHB8fY62lWH6Pxhjm8zmdTodrL7yA&#10;Uoo33niDoqiY2lLK8+PzeCKl+ln8W89713XP492zecFaS1ZkLKK4SjiXJQUFRVHw3HPPsbOzQ5qm&#10;fP3rX8f3fY6Pj7n1/vtEUUSj1SKJIsbjMe2VlXN0iRDV7wqCAN/3qzUcUI7DZDAgCAKEEFy+fp0g&#10;CLj/5psV8iyKKPL8/Hj5vs/Kygr1bvf8ehPLtSmOY5Ik4cLuLq7r8ujhQ8anpziOQ7fXo9FoUF9d&#10;Pf+sWZZVxtujEaPRCByninWkZDKZnO9DlFIkSYLSGu04ZFlGuL7OK6+8wptvvsnJCSQJFKY431OU&#10;Zbk8lh/s+87O+zOfgSfjyfj+2xd8+IdyWZwVQqCkWl6D4Dhw7doKP//zP8/p6SkbGxt4nsdsNuPS&#10;pUtcuHCBVgs6nU6FBSyKaq2hWtvO9sFFlsEScej6PrWghqMdAi/Ac7yleaJACYUjnaWHTXWz1lLa&#10;ag2y1mKxH6yhy3UaoKBgPi84PY05OUlZLFj6qbA0CwbPrYzn5WPr5PWntijLkjiGixcbfOlLX2J1&#10;tUIvHRwcMBwO8cOQbrfLcDhESsm9e/dotVpcvHiR09NTFovF+e8ol5+z8oXhiZ/XWRLcfneDULFE&#10;SPm+T4ml328A8PLLL/OFL3yBxWJBb22NLE0rH6dG9fdRFKF8/7xz7uTkBKEUs9mM8XiM8v3qeynL&#10;yq/p8JBf/MV/jTGET76QP73xRAn+PRrvwXP3x/y/B4nmn/6LW7z++oTe2lVmcU4pJMn0hKtPX+fo&#10;8AjtOKR5WrU5BpqSqlVGCoe8iFFFRrOeo8194tGb/B//3pe40s3om5QWBp2naOOiTMWeQi4VABQg&#10;SxAgcX+gE5qVYspSIpcE7iWX1KYYU1JYjdWSozgllS6lgtff2SeZdvkn/+jXWd24TqfdZDC6T3+9&#10;RZROibMZp+MZYdhnvihw3JBmq0GajrE24sUXn+PZ57o82stYzGLCsI4VGke5gIfJzdIIiqr9VubV&#10;8ZYFyAREjiUHShQaYyxFWfnCCQRKChynrBypPZCqIEoNTq1BUlq+8eq32N59htQm1EPFZDhiNjrl&#10;0uYGyaQgnsdcvbHDPBnw6OQuR0cPcESL4WDI1sYm4+GU3/7tr/I3/8bPcO8w5Z2be5Q5PP/8i6gg&#10;YT4doZXAU26lZEcgZIKgxApJJcqsgILqSUL8Rz6G+PDG9o994WItVRuaLEHkGFtgRQnCIq2LKTQm&#10;B8fziRx4kCw4dQLeuS95/c2Mh/cl0q7SCPoEfovZdIEUhjxfUG9rijwnTSKKsuTi9iX2b91lMYu4&#10;uLvLvffe4erT1zHLpFE6m2GEoMwL2q0Wa1vb3N/boyxKeiurBH7AfDZjOBqR5znbOztMp1OKouDa&#10;U08xOD5mc3ubPM8Zn54ShGGlnJ5OuXzjBnv375OmKVG0qEzhGnW63Q6D0Yjdq1dJ8wpD8PTTN7jz&#10;9ts0ut0qEWzPkl0BRZKQZznNTgekpFYPiRZRlTjyK6b3WfE0juNzznk0GmGLglqjQZKl5GXB1oUL&#10;7B/sE7ZbhM0mRsB0MqHA4NdqZEVOMR6RYbn+1HWsgHkUEbZa1XE9PsZvtcjKjGw6xQhwHYd4vkBr&#10;hziKWVtdI0kTkihibX2D06Mj8njB2vYWJwcHLJIYAWzvXCBKErK8JI9STJETdj3S2ZR6p018ekpz&#10;ZZM0SsnSB/yVn/04uyspl9ca1BH8/9n701jLsuy+E/vtvc9853vfPMY85FxZpWLWSLJYJIsUJVmy&#10;rKG7LcGGbAP60DZgGIbhT/7gNmAbMNo2RHW3AKPd6rbdrZY4FkWySBVZc1VWzkPMLyLePNz53jOf&#10;vf3h3PcyMiuLpCROWfV24ObLiHgR8d6556y99lr/9fvbs/tOmtLYUZ42GJ+ow5zFphmPSiBnynDx&#10;I/H8iQ95Dk917uWrvC5qdn3k7Hpp3m92PDsTvPf3CdC8n69uMOVllKLkWZsn/h3x3q99GANcfLAI&#10;fq4ER3yIpauW7120Ao0tFFDmbGUpGIokg1zgSJvOgsWv/8bvMk0y1tevkacOo+GEQbdPNBxRXa6w&#10;f7KH5VmgIJ3mLC+u0D08QihFkqbESTIzRC0bIOPjYxZWNwinEX69wZWbTzGZhoRRzKDXJ0ozhJnQ&#10;6Pic9Pe5eHWN/d23uXRjk6PHtyHQFGaIkBFYEePwmDjtUl10EcGAvd1X0P6Y9oJgda3Owf5rBNYx&#10;bR7y1HLIc+sxT69G/K0vXmDRm6LHOwSexjZlAdF1PFIdgPYRVFGyglQe4JV3rPARVJAEQG12iXWp&#10;bxcZhhhjZYT5FN+xEN0BIjToR31OvnOfcBxx+amnmY4nHHQPkJbFysoKB0fHNObm2D88pF2r4Vo2&#10;J0dHtBYWkJbL0d4+jWqdaBqyvnkBnRdMJxOqtTqBX+Hh1iPa9QZ7u/s0lzrce/MNLly+TDgeIaWg&#10;t7/H5to6vZNjoijE81xGx4csrSzz1huvsbC4QBJO2bx4Adty2Ll3j9FkQm8wwHFdev0+nXaHKAy5&#10;cOUqD199jZtPP8Px7h6usnEdj/vvvMtie47cLhiPhmyubTDudllaXcSbTXoc7GyjdU6j0aAbjXh8&#10;f4skLX9euzrH/NPriAtVnGaAUQJjSwrlo7WNLhww8qwQBDlGxECIMKUKXIqIvOhDMUDoGEvECJEg&#10;EFiA0oKKN0/3pEfgS25cv8KzVy5wd+tVfv6n/goPHr/DiB4qUCytdxiNRkyjBJP7YFyEaBHHFklq&#10;49da1BtzhOGU6dE2cdjFCyRCKKr1OifdLiZJ6Pe6XLx2jYku8IPSEyMvCpRlEU4mpNNp6ckRx0x7&#10;PeI4p9mok2UpOgoxUnHt2hV29/ZL3AkQVAL8IOBkZ5tCKZI0QSpJrV5nPBxCluEGHtVqjVxrGo0W&#10;w/EIjWRxbYmT/gg9GlGdW0JaEo2Fcuvs7h8zMXD9qZvYFYm0NY5KsFFYBqSlkNoCbWbTVoJCaHJd&#10;qsGFkChznrefr7/ozOW9/W9mBYRAl9MgSVIi7iyJoihH+5RESYgSTXWlwld+91doNXyO9h9R8R1W&#10;5+YRcsTFjUVkniDTmLYX4BTg4hN1p1T9Cp7nEDsWsYBEC4RUFCjiqKAoJLbykEJhsrIJrYQqfSiE&#10;xAhBkmpGtkuCRWoURkgyYRFri6lRHA4cpsLieKg4HEj2TmwOjgVhKpGuxEhQlkDnEblOcBxQMiVL&#10;B/iuIR72WGj6uCqn5tvcuLHMz/38JwlqEZ/53FP8zm/+l9RamqI4xJEJ6C4nx3f4wude4q13f5+/&#10;+gufZX2jSjVQoDMsAUrOxHqlN/p7OLYf52luUeLmhCiQM6Y7s8aGJTyEFqg8xVcCdEqjbbG0Ps+X&#10;f+8PaK1eYjgek8YT3CBAKoXJDdIYsjQpjZ6zhKXlJTzHZRKnuH7ANE4RVgUhAybTlNt37vI3/+ZP&#10;rA0NJCJ7qyXVORblvAj+o7n28uylu4+P/v4wbPAvf+0PsdQc07ggqNVKRUK7XrJp06w0YROGIs/Q&#10;lMo6tEU4mGIMXLl4iaOjRwy7D/ipzz7LFz97jbrSDA8PWKg3UVJBUZYpT9HURoAhRwg9U9F9tIvg&#10;p3PWhvcYdyUKNpshAQxIm0mWYvsOd7cPODge8c2vv0uYBihVqsCXljtEUUSSJNRqNYJqg9u37rO6&#10;tsFoNCKKxkzGx3z6U8/zwgs3+MrvfQ1LFDSqNhW/VGcEjo2rBFk8xVYCJeUTR9vZJiPNrNAwU1lr&#10;hS4MStnYyi51eoUBkYEQ9KdDhOuAXWEQSdI8oF7f5OgwYWtri3jax3Nc1tdW6Xe71Kod2u02d+6/&#10;wfJKB9spDdHG/YIgCLBsxeHxAdWmQ5rbfOmvfYLf/u1vsnvvXf7B3/8FiuyIi8sLUGRY5pRtztnX&#10;Y4QqDbpm11uJ8yL4+fp3KYLPVEmiLAQZCrTWM0SbQGkbConOCizPYojmJJkQuxX+r//p/4e790dY&#10;sgnaIp7GtFptlFKM+l0qzRqT8QnzCwtoNHEYYrTCCaokadl9F3Y5fRGGYWlo1W4zHpWGlJVKhe37&#10;97ly/TqVSoW9vT2iKCJNEp57/nl83+fRo0dUZ3zWrbffxm82CcOQixcvcvD4MX6tRrPZJAWGwyFR&#10;HJPnOQsLC4wHA2zXpdPpcHx8zODoCNv3KIqC3Xt3wbYRSiGtkjNYr9epVKqkeY6cMQyjKGYyGOD7&#10;/tlkR5YkoDVJGOIFAVmWUa1WSfIcv1rFcRyG3S6FLmN/lmVISzEajTBQsoJ5zxHdzBRuR3fukgrB&#10;yvIK3W6XZDJBVqtlgcDkCNvGdR3GJyfMLS+TJEk5XbO9DZai0JrJaAxFQX1+ntFoRKENly5fZtDr&#10;MxgMqNWrTHo9hHC4ceMGO7v3S/PM4ZC1S5eJ4wK0IU0OufH0Mk9drLHRcvEwWDMg1ox8wmnUFU8w&#10;wT8Ym/6kasW//EdJ8+HdqCcKrR92yDlVBOof8uC+51FVMisxP4i9Kq/he3xwIcSZmvyHGSWfF8H/&#10;ZEVwI56YaDMaJWQ5yTLj/WogKQosz+Oon5EKi9v3+2irSZK4CAKms2eu1ulQEFHonGazwWg0gu6I&#10;my+8wNFJjziK8Gfsa8/zqFQqRFGEzjKiNDtTvk2n0zPFb3Hq2ZBNmU7Hs793QND06fV6FMoCDGsb&#10;a/RPTjBoHM/DSEG9UeVg7w5+zaZStakEFnt7uzz7zBWisMv/9H/811iaU/zdv/WTvPjcKp4covMB&#10;7cBCkmOLkl2fFzmFqID2wQQoWUVKF4Q34yAFYCpIKmUR/H35Yo6QGdNoSMV1KdIQO85hXHD7d7/L&#10;fN/GETaWMRwcHLC2uYJSip1Hj3EcD2nbLK+ucuvNN/Adl4XlZR7dv8/R3j7r6+sYrZlOp7iui9aa&#10;+w/us7SwyM7uHuvr69y+c4erV69ytL/NwsICBzs7WJZFr9fjwsYm9+/do9FooJRibm6OQmt6vR6+&#10;75e+DJcuceuNN1i4dIVpr0e1WqVer58p+B9uP8J1XLYfPebq88+DMfSOj/H9gPt37rCyusre3h5b&#10;h9s89dRTjAcj6tUqOot5+GCLhaVV8iSh1zuh0+lwOO5TrzfRRrB54QK/8f3f5RP/wS9hb9SgWUNi&#10;MEpiVICSHlL4WJb7hNzwtAgeASGIsGSAiwgpYiQ5ghBhxqAzSrAAxLnE9pskRpJRZ1Qonn3xC6yt&#10;PYOx5xnGsHcwJUklc51Nuichjc4mSZKTp2X+mscFju1BIYmmMdVOh2qjwWQywXFKVbiyLJI4ZvXy&#10;ZaIoYnh0xOrmJke7uwil8AKfvCgwQmDPprTcSgWMxLFsotEIt16n0+7w6NFj4vGYoFrFcdyziaok&#10;yzCFZnVtjV6vh1KKRqNObgzaFFQqFeI4YTIJEZZFnhUc7R3SWVggzBLm5ufp9Q5o1AOSNMS1csaT&#10;Q567scZc06Xu5dSdHBeBNasmCpxS9XmKnRN6lmeV6lbrPHc/X3+hRfD3ZwaGMmRINMLMJrnzvHQ1&#10;sRRaOMSmDO/jRIAvmIwF41HGnTfeQQvFl774s3z8YxdoVmG+aaF0ga1zLMsiiQqajTqjaUZhFBnl&#10;1LTRBnvWsBMGLEuhpEDrnCRJMDN8SZZlMwW4JgxjMs8lTjKiaYxQDgJIUzjuRty5t0WSC77+te/x&#10;jW+8xXe/+wq/8au/xtf+4NtYluH6lY3y/FzEWEpgihxLgdEapWyMAcsNkI5LkkNQLxvYqxuX2by0&#10;xjMf+zRf+Jkv0WzOcf3yMzTrDWwlePG557hwscnf+hs/R60GVddBSXClXWbJRSlUKL/d8yI4pz5t&#10;M/vxUxRPmSOXhqa2ZVNIQaEshpnGrll89du7PN6JqDcXSOKENC4ngcfDEbpIyfMU13WIJhOCegPP&#10;Cxju7WNXKjiuOxMoHdKZC1hsO7z+vVdbP/nSs1+qOfo/OS+CnxfBfyTXu5qf6Gn1j7799uTZvVGd&#10;b33jEYvrTxFnmiiNcWtVbF8xOdjHq81jKYeKW0UaG2FLPK+KlBZGFLgi5XD7HZR4xM9/7jI//ckL&#10;PLfZoS0nLFeCMrnJC5BO2ek682lMy4MrCiEs1MxA5aMY/LTWCKlLczatSqMJWfJPBTmO5ZBKl1AI&#10;Utuhn4FdqfKvv/wG929rFjob3Lp7i+s3LjGcHKJNilepYoSDEDXm5hfYPdzhr7z0Me7cf5nVtQa2&#10;D1L5/NN/8s/ZeRTy8nfe4Qs/+RPMLdq4Nuwf9Wi12mSa0uxCSIosQVopSE1WhAhRYAsPnTNzabcw&#10;QlEIXTYnFKVRkyk1ebbjMo4j4tQwt2xx1Bvy4PHbNFsVjAZZ5Cw26pgiIxzNikUiwQhY3Vzh4KRL&#10;ozJHu9kkTRPWV9bZ3zlg48I12itt7j/o0T8+4uZzL2DMlPZCE8+1UcLGojzwSjsrJwlM2TFn5jRv&#10;CfGRvX/O1599EdzM+MSlSd/7/99gQOmSbUuGkoKCoixoKg/pWGTKYpzBdq7ZjSxuHdv866/coVp9&#10;hiJvQOyQxgWWYxPHEZmJqDddiiKbjf8JKtUWlWqDNNVoDI1mg0a9yng8YjoaY4SgUqmQZRntVqs0&#10;yDo4QLguCwsL9Hq9cqR9NGIcTnEc5wydNBgMqHc6VKvVM5wHMzTLmYlmmlKpVqlUKpycnHDx8mX2&#10;t7YYTCY02m3WNjeRUhCGIa2FeWqNRtkIjSLac3P0bt/GBBUqlQpPPXWdvb0DgqBCGkXkkylzS0sM&#10;+n3mFxeJ4pj23BxKqfJroRzTFkKUY+VFgeO6SKWIkwTlOuRZhnBtvEpAEsdIpVCWVRrlpSlGWVSD&#10;CkkYIYWg1e6QJglJFLO6ssxgdw9hKaq1OvOdDoePt0skQJpS8QOqQQXXtrn51FMMegNsZRFUKxwd&#10;HlKr1UuV3TSiMALfsqnXqkzyLtIWaEvRas6RxQWuUITp2/zSF57j5obNYsWhikEYU5oUnSby7zMY&#10;LMdU36cMn/GqfxSK4MXpwVGcminyfnHVKXf7Q4rkQohScSzeU4CfvmZHgdnfXfIkT1VaWgAzNdRs&#10;TuiJH++/ok8WyMVph/r0a/ox3zJKBf6HNzG0eM/tRAn1XoPHlMZWJk/J0hxHKIRtkZqEb738GpMk&#10;Y+fxETkBRtgYrUtskpWgS8wplWqNjc2nePRoG79WJYoj0iyl1mggpCSMIhrNJmGa4LqlqrrQGm00&#10;WZ4zmU4xSYzt+xS6iuV0iDObLFFE0xxjJI7ts7ywXDYhi5BaO0C5KZaXofwhhdhheS3juPctTPY6&#10;i/UDfvbFnKfm7/Cl5yKuNW5xvX6fpr5FNX9IRQxxiXFEASLHzDxtlKzPFN8BAg9lOQjc2VX0EcJH&#10;4CFM5QwCKYTBmBStI+JsjOsoBCmWVGAc9MMBG2KReqNF//AIy7ZwfYvmygo6Sllav4DXbHG8t8/q&#10;8iL1lRXoLKDGU7TW5RROtU6l3UFqjVIWS6sbIBRxmuC6LpV6jcOjIxxbUW/NUa83qLgeVa+CFVSY&#10;a3fwOnMcPN4mjhPa7TkanXlq7TaGcqKjs7DA9tYD1p95Gs9zeXD/Pleu3cC1XZauXKPWapGMR/hK&#10;8fbbr3P9medxA5+a62DbFvPz86zfvApxqR7evv+QztoKHT/grdde48LNZ+jubRNOp1y6doPXXn+L&#10;udYcSMFzv/ATZEFBtuyiPBvhOgjLBVmj0Ba6KJsqYpYElKaYcckDlyFShBg9QZshgjG5KKfBClmg&#10;RQ66QJqSkevqCb4c4YhdHLlHze5ipXepVU9YXte4QR9p9oiiQ7yKg+24RFlBrboAtk0uHPLCoGyL&#10;NAvBZARuyWoN4wLP87Adh6vXr3P3zh2m0ykUeVnkVoo0jllYXmJ4eEi90yn389mkl6tcbMchTBIs&#10;26ZSrTKZTrFmyMpCG5rtFrkuSIsc169ggCzPyYsCIWZIH0okUJKmFDqbqQothFv6faRhSKVRJc1T&#10;HD9gEmbEqWJ+ZYODXpfBeMDHP7YBUjE46dOuNTFGI0yJxRRKlvk7embIWzYvlfnBmHS+ztefdxFc&#10;IyiMPksKhCkQRkMeISwJQiKMogCUlORFSpj1casB77z9ACVa2E4DzwnY2d4lina5/tQmlbqmN+qT&#10;5DnVSg3bsRj0T2g1DK5f+hD4MiU3I7TOQRhibcCxGWYFoZAYz2OiHMZCcawdTrB5NIw5wSaSLocD&#10;izR3GEdwZ8uwvS94fCB4/Z0hX//+Y15+tc9Xv7bNG6/tcbCb0V58hjdvPeJTn/o40djQmXeJTemr&#10;Y0gYxkPyNMFxXRxlYeUgRYqnLCyR4lgxzapipS25ulHl6prPJ59f5LlrVZ693uALn7vKczcWWGgJ&#10;Gr7BlaZU0RdZOUNWaHQuy8L7j6kx5hl6U5xOJGtghrYRs8xXCByrWtZp8hhfgBYp03SI5VfRMmAg&#10;p+RZTqXuUGQZUvrYloWyXTZWLrK/v0292aLdabG7s0th2XhuwHQcsTC/RJgU+F6L7YNHfOKTL7K0&#10;OocbKMZFOp231O55nDgvgv/IrNuj6JmTsfjHqZL/8L//9a9x52Gf4VihVBXL8Wi2W4RxjOvbqCAg&#10;S0p+reuULuW5SLEsC2ME6XQKuqAWuMx1LP7RP/hZXni6Q82CmkhReY6VFQjHK6vfohyvFQKQ+okD&#10;mEB+hK1RymSuVKgVRr23uWo9w41Ajk0uBJMUXn17i0qtxX/+n/3X5GmTXnfM3MIyW1tbBFV3pghx&#10;2d8/RuCys7NDtV7Fdiw8D1aWO/yN/8Fn+fY3XyGMY+aaLY4PHiGNZH5xlYPdQyyV0mpUkBi8spqN&#10;koK8iAGDpWykEKS5xrKc0pBBKBDl1y/NqZJxxvHCgG0RC0mhPGINmhpCNvned94gjQvqfgWdZqWy&#10;9KhUAinfMBie0GyXTF0dK2xlYTslN3hn7zGbVy7RCw3NZpMkHhOOjnBkn0+8cA1PGkRWYBmBsiyQ&#10;KQiJFDYzstjMiO58na8fXgR/HxL/Q/IrKcXM1LCYqcDlDNPkkqUCZQlOejGi6XA0SfnGGw/43ssP&#10;MLqDazfRiZ5NzOhZWT1DSk2Rp2d83ChKyjFAZQOU5ozTCaNulys3bjIcDhl1uzi+z2g4QmvNyoUL&#10;pGnKYDBgOp0ynU65ev06h0eHvPji0+ztHSFmbNvRaES73WY6nbK8vMzB1hbN+XniOKYxY3LrWdK1&#10;urrK1q1bLG5uYowhKwqiKCLPM6IwJEniWZw3zC0scHR4yOq1ayRJynA4ZHdnv1SEdXtI22ZpZZXj&#10;42MWFhc52t6m1mwy7JdGXY7jlIrOPMd2nDNu+ikzvCgKpKVKVZhtlUacRVHy0rVmfn6e4WDA4vwC&#10;RZ4zPD6m3mzi++WY+NLSEpPpmPVLlzja2y0xMw8fYrkuJycnJElCmqYopRgOh9RqNUajMaN+Hz07&#10;2FfrjZJXPJ0ilcJ3PLIsIypG791RhSCNci6srXN48jr/8D/6KVbnHBp2CT6QZ3vZ7J56Yn84nSz4&#10;YHIvhfghd+xHrBH8xzx/f9yva/Fv+3y//w+ocwr7n9I7+H6bHiPez7gXs/FcrQ3IckIEy8a2LI7G&#10;CW7DIxdzzK/eYO8opd25wHgUoRE0Gg16w32yNCXLM6LBgLWVSzx6+BANVCoVlGUxHgywHIdms1lO&#10;xcUxUqozbrPrulQqFRqNBpbrlp41RdkMrDdqmCJDyhw/cMjyjE6nzc7BDpocL3CIkwlQUK3ZhOEh&#10;adojSbo899Qmz968yhc/+xwbyxUurdaouDGuGKNkhCRCiAIlTgvYT3qu1DGmVIJLAtQZDkVgCIAA&#10;YQKEqc2yw/eU4IgU5ZaqQ1MkWKmGownf/G9/l+J2HzfXNKs1wjBkGo14dO8eF9Y36R6dMOj3qdVq&#10;xJMx026PR2+9zeqNm9Rdl6IoGA1HeLZNv99nNBySpRm9kxOWL11EAVuPHuK6Lo6jCFyPyWDAwcEB&#10;ruMw7PXAGGxjGI1GrF+8CFpzsLdHr9/j8PCQJE2p1+s8eHCfwCrZ3UeHh9iWw6DXY+f+fWqeV36N&#10;ccz6yjpvv/kaOk7Z398vN2NjeOX179NqtYimEfE0hCxCCcHK4joHDx/i+g7Ly8vsHB/x7PMfYzKe&#10;Um81+eVf+6946qc+Bhs17FqAdGyE7WCET1FIhPHLqYHTTjgZiAQzU4ILEaH1FMMUQYhBI5gpxU2C&#10;0BnyyVqZpcilJMVBizpC1ijsNtWFi0hvActqcudel0r9Anv7CfkUFpav4noVxr0Jju0jjURoQzWo&#10;4CiLw+1t5pY2yvdoNOJge5v1y5cY9ftUOx3G4zHxcEhrYYGjR4+ozM0x2dtDeF45RTaZ4DkBRVGQ&#10;hCGFMRRFQRxFZ7mHZdlnzXLbtpmfW6Db7Z5xuW1Lls3pLCu5+DP2t+tXyHONEWq2byd4gUdQcbEs&#10;iWUpMp0hiNjfvYUjJ/zc558hjwYs1mroNMKzHIS2ZvGkjCla6LNkTAqJZfixLIKdr79cRXBzxkoT&#10;s2m+MoKjROlNpQ0oC60sNAIjJZkUxNisrF5mbXWD3/yNP+TRw8cIAwtzir/6i8+yv7PF+vISzaBK&#10;FsXYysJ3XeJohDQZyrbJTQ5SIYWDEIok1QipZrpgwzQpGIdTwiQnzQtyLTBG43g+9x/uY1seJwfH&#10;7O4MuXd3i//Tf/J/4//33/0Lev0xD3e32d/rcvXqs/jVKl/86S8wGg555au/wS/80i9w683vsrjU&#10;BFFQFCGWnVNzqkghUKoUomWZoRCglSpRMbaDkArLcqj4glrdo1mXNOtVlhaXWFu2qFVr1KsOmBQl&#10;y/xBCYGUdpn0GQspz1xIf2yffynFWXwsz6GAmAmzhKDIHGxbkKZJ6Zfk2EQSMunRi6o8OJ5w+91d&#10;ppMICgspPGxVnrPGwxH54IjCsjg5OQahWN+8yGQS4vkB1WqVKA7J0pBqTVN1UtaX6qzO+5/zpf5P&#10;55Q6Oo8T50XwH4m1pan0hP0PD1P5vzmK4Fd/f4fdE4vJVBLFKWkWIZRhcrxPpsqx1+xogBAeFhbR&#10;cIrJc/xqvTQvzMY0A42VPsDJHvC3fvZjrNVtnCSk5UgsLbEsB10UGEtipAapEXI2Mg5I4SBng+Qf&#10;9SJ4jiEXioKSxSSMAZ0jEEykw6SAoxS+9b0dhLXAf/Nff4WatYljuewcPsYPHCrVGo5d4fHjE557&#10;5pPcfucWz7/wAju7b9GZ1wzGb/DiJ2+wuLjE1uMHvPrVW1Taqxztj7FEhZdf/R7/4T/8DEYFBJ7F&#10;yXCC6wUUxiLLLDIDAgulrNKh2XgIo9BSzY7CshzJkUU5Ii0ERgiyXCCFh5ASpcryuO3AhasV/l//&#10;9P+B5wYszi2gixRZWPS7Q+Y6LcZhRFZAnKdYdoXhcECa5izMLzEcjilyiaUd3r57myuXNqg1mnzr&#10;u9+hNxzyi3/1J9jdnVJvBeVolp1T6BwpS92fLjRqhtMR50WQH/ui9/upfn/CPydmqa8o+WtCl8MP&#10;qjRLJxeGbp4zMDZbkSCpSb79tuYb393h5EhgmyWK1JBlGZoCoQqkrdFkJFlMkWscxyOJM4gLcmEh&#10;ZyP0eZEzHvZBSSzHK83cgOeef55atcrBwQFJkjA8OpqNJWfMzxTh2WjIUX9EkmXESUI4nZLnOcf3&#10;7rFy8SLb29toIE5TarUae++8w82PfYydR49Is4wkSWm0O0ipWF/f4ODokGh/H79epxJUSOMYXRRs&#10;rK/z6O5dVtbWCCdTPNdj2u/jeD6jfp+5xSWKomA6HuM4DqPhEL9aZToeMzc/XyINwpAkjgFoNpvE&#10;cYxtl4fychTcwfJc4iRG2Rau65bqcKXKArmURL0+lrSI4xitNa5bjnfbts3u/fv4tQo7W1swDanP&#10;zdOoNTg5PObC5kUGx12q1Rrj4ZhqUOX48Ihms4UQkiLL8T2fURKRhFOk5xN4ATqJCcMRaT7Cr1fJ&#10;ioIcRTyIWGrPMx6/wv/s773EckPTQmAZU/pAzFRt700alCgxI8T7FM7iB4q5P1pF8A8qusUPe1BP&#10;Gd1P8rz/BC/Be9x1Cefx/9+7FKDfdz+estS1FGefYTAoM/sMIxB6Ju3XgtwUBFWHvNA8ePiQ496E&#10;b/zeVyjcJrZtk+mcoOoSTkZgoOJVSHdOGOcCqSySJCKoVPB9n+lgQKp1eTiLorKR5jqkWUo8GZPq&#10;nDAKGfZOiCcjUqPJjEMSJ2QGjLYQBsIwIRtM8et14ixC2powG2G7Ca4cMe2/SScYkg++w1+5MuV/&#10;8fcu8tmnCq4v7LJRvUVDv0pH3KciD/DFCIsYKWZ5ETlG50hylDRoESBwwLhIXISyAAvQKALAQ5oK&#10;QlRnDbHZUyLLIrhLisinOEqCssmHIYdvbbNkGjy+dZ+d3V0Wmm1Ggz6+csgmIdFoipAKz3ZoLM2x&#10;8/AhQkj6e3t0FuY52Nkli1PiMCJJ09JIsdViNBySJglRFLH51E3i6QTXtpkOxyhlEccJC5sXmPQH&#10;NBst3n77HRzPo1atESUJBmi357Asm2azxcOHj7j5zNMcnRyzsLFOOB6zeu06b999jRc//hKPHzwg&#10;TVMA8ixnY600R69UKkRJTFEUTKZTLj73MfRkiu04FDonyXMqQYMiKzg+OmK+s8DDnT16wwm+X0O6&#10;LsGNBa7+9McpVgNkNcAIi0JaaFXB4CEIsGYM3ZJln4KcYMwYKaZIM0UzRouIQqYUIieXCYVIKGSE&#10;kTlCxCgihIiRIsIlwmKMy5iK6lGzx1TkCfPuhOvrimi8zXxH8sabXydoQpFNMToiHI6AFBubcDgi&#10;SiDVBtxqOcI+M6NbXltj++EWpCmp1ijLYm5xkSiKcGpVwjCk0m6fNdLjKMJzShxZEUUo1y2J80lc&#10;/v9kjKpWy3xgNMKpVvArPsNhH8f1yIuC3KT41YA0Tim0RtgKnSbklmRlbR3b80myBKNTtE4YHO8y&#10;6XaJEo1yq0RJjtASbI8rV68ShrA4VyHONa5ysIQ5800q7XRnObt4b8/8YPHrvBB+vv68iuCnDU09&#10;M8TlCYNzYfSsNywou5UOGkleZFgyp6IkbmEx6k44DlPaFzeZv3qZV175Jvcf7pJPbdTU5vLqClpL&#10;pHJIVUGuUixfMwq7WDLBtSAvBFLViIVHP1NMLcVWX1DUJPdOFPePFdQ8jiKbb78W88o7Y/7Vl1/j&#10;1rsn/O5vv8yv/NrLfPm3X+O1N06wvQ2WV18giirYzgq+u85br2+ji4BXvvc2yq5h15d55dV3uPXu&#10;Fl/4hc/jtxxSFXA0GTNJoBHMlzUaY1NkYGFQRiNNgkuOo3PqtkJGCU3HxsoiPJExVwVlchylsYoC&#10;SwpUUWJlbFG6iUhDSQCQ/NgqwT+4cpGjZxM5BglGoY3EYGELQZrkKGkhLM00D5FWBSxJY77Ky9/5&#10;KraQmNyQJBJtFGCzeekKTsMnqNaYDIa4vkfFD+je2yJNNQZJuPUYq1rHr7i8++Zr3N3b5pMvPct0&#10;mv1tq2b9cgvOsSjnRfCP/nrQHf7joxH/l52jlEf7Gb/7B99jMsipN5dZWlhhNBqRFTmt5WWarSaj&#10;0Yhqcx5LWLiOW2buVQelBJalsKRB6oTljsvyvMvnX3qGqiOpORJXpqSTENd2kJaFQZ6NfQhRdjDL&#10;YKcQH/Ej7GkRXAOFKZVU1uyAjilRANpy2DmOmRQWB4djstzw1hv36B2Uiki/FuD7PspS5LnmytWn&#10;eP31t3n62ed57Wtf4+qzl5FWRqGH/NIv/RJSSP7wD7/OF37uf0SR5Vy7dIG97QccHN1FCAvPLUiT&#10;mPlOGxuJ0RqhDZZtsKRAFyVjU8qSt1uIJwJvWWJGCfkE11YhLUUuBVFhiAuYpoJ6B1597YD1lRuM&#10;eiFZnJKEGYP+tFRehmMcz8ZywfM8TK7xHR/f9THGMD8/X7rSJ2MWFzvMzbU52H/EeLDDz/zkF2j4&#10;ipovcYxBigI5U9wbnuDAnusAz9e/5/OL0GViNuu8GzRIQYFgkhSkhcPxKGKQOPzz//bLvHtvD9+f&#10;J0+rCGFjihlDXJUmM0JosiyBPMeybVzPo9Jo4XmlmVWSJHieB1KwvLrK4cERnu+ztLTE7TffpPt4&#10;m42rV5mfn+eFj99gd/eIWq1Gd2uLSzdvMginPP3004RRVKq/JxNqtRrza2vs7e1x8eJFpGXhOA7d&#10;gwOe+9SneOPll6nPuK6n2JS5uTmOjo6QliIVgqLI0Vrj+x5KKbrdLkUc05qfnzm/K6yZIjPLMiq1&#10;OqPjY7Q2JapAl4muNgbLss5+nkwm1FotpCjHrSuVSskQjyKqtRqW6xCFIUiJZZXF7lPl9HQyQUiF&#10;73qlSYxUCCEYHh/jBgGXr1/n0a13ePFTn2IQRRhj2N3a4uLVq2zdvUut1SpjXFGOnE8HA2rNJkop&#10;wjCk2WwyHvTBdWk2W6RRTJEkWJYkmx4zt75OXmiSSQwptOtNkI/527/0Aml4TMNxcYQoj/WncV98&#10;4JD15CTCk/ud+dHAoeg/QZPqj25GiX/r14ecZX/g7zxf/3bvoPjAdSzkKY+9VIwqBELKGV5KodFo&#10;BJM4ZOeoh7Ed6vOrXH1mnt//3hGOt0y/N0Uqh2q1yqh/QnOGeppOYxy/RB0F1TIejMdjqo0GUkoG&#10;gwFKKdLplCxJymk1pahWqywsLDC3uIg/M93VwqPZ6RB4Lq5l47sKP3DQliSMxjQ6VZQDmYkRMoUi&#10;IgoP8OyUL37heV54doXPvnidWiBJJvtU7BCR9qnYBUrmCGZTPqf7gynKvI9ToUAdjI+ZKcHFjAlu&#10;ECUCRVSQ1IAaSPnEbZthSNE6RElNnqUoI5CFDY9GrJsOVpjTbjTpXLlKp+oTOC6NdodmrUF9fo7p&#10;ZIItDfObFwj7Q5YWFtjZ3mZ5cYkiL0qlt+dSXVyEPMe2bcI4Ik1TGkuLqKIc+Q88D7/RoOJ5yGaL&#10;0cEBvufheR7La6vISoVht0ulUsF2HPb396nWqmRZRufmDeJul4f373PjM5/hld//Kp/83M9AkrC3&#10;s82li5fI85xer09rYYF+t8tkMuHi5UvUV1dZXVvhnZdfZnl5hUqrRaVVJw1D3nn3HS7efJb5TptH&#10;Dx5w7ZmnibKcVqtDpVHjDx+8zLO/+FnsjRqq4oGUGGVhlI/AQQofJeVMBa5nnjIRxpQqcEGEZkpB&#10;iCFGz5TiECOIUaLAminyMPosmGlloYVHYRSp9hmnklQHtBubJLKF8lb43muP6Sxe5fgoR8gqUtQJ&#10;/DqOrJAXhsCvl2cFyyGJ0jPOehiG5ECt3SYdDbGD4GxPLLTGtm1s2y4Zwcbg+T4Vr1I2lIMAz/NQ&#10;loXtlftloRRLyyv0+31MUVCp10uuvuOgZNloLrIY23FQorw3HdfBSIkWkvFoymQckiUJjUYN17Wx&#10;PRujFGuXrjAcDmk2A9oNh53H73B5YxFPhrTqiuVKFVnk2E+EaSFKBe0TKgQsI86L4OfrL6wIfvaz&#10;D0zmSUxZBC8ysG2QFujSKUBZFjExe8cHJQKl5hLikMs6Qa3Nt199leV6la/+9m8g4jGf+NjzzM+7&#10;OBZMwilJPMVxDBXfQQlDkiQgXfrTGOEEHHWH2L7P/lHI470x97f2uL/1iO+/8pA7dw949ZU3+Z3f&#10;+QonJyd869/8PkGlwuFBl1q1ycULV3nju69gLJt6vUlaFGw92Oa5514kiiKWlxdJ4hDXU8y3fbbu&#10;vsHlq5cptKTV9qgHDlXXR5gcCo0trBkV1SCURIuCXBcYBJZ0ZkgmRZqXE5dKSqbhFNf1sKUqY68u&#10;p2xLc+1Tu3Q1Y2GfF8HLOoyeYanODqflmcdyShNRY/A8l5SMUZGAVWW3H9NY9Xn9jQPCKShRxfPm&#10;iMKUeq3J0dERo6MdpONQq9eZTCb4foX1y9cYjEM6nQ6jwYAXPvlx9g7uUWlY7D9+h//w7/wUHqIS&#10;WPrX5pU8R6KcF8E/+utWlP0fQ7ty6Y0dxa39nN19ibHmCeOUPE1JphOwLMLxGMu2SOMEneiyiJqk&#10;UBTERYowCmEyCjPE1vtszhV86oU6X/z4FXygbklqwiXPC3KtsR2PnBwjDAKNNGWpVerSIVM8kQx9&#10;VItoUko0kKNBKFwk0siZw69gqGweHsfcPdF8/Rv3eevtffK4hi+rzM8tsL3/kLm5DtNxDtqldxTy&#10;9M2nGfZOuPrUFQ6PXyOoDFhcyfj7/8GnSbKc46MB3/vWFsPxhAe37uPYFY56R3z+818kTuDq9U32&#10;9iZUGi55IUqmmZEYI7BtB1OUXUMpLfJS/l0O889UM1pQKkoE2DOzjXAyILAMlpNBNmIymbCysoDv&#10;+Xz9a9+j6tYRokqWG7zAp95u0x9M6Cys0uuPCKo1qrU6x4c9mrUm8ShkPBizuNgkDkO0lPiVBluP&#10;jrnx9IusLrvYDignRecFluUiUGTaYEmJ0BohDOdAlPNc9k9SbTM/8HODNgZhZkim3EJoizSLEUIx&#10;Epr9fMzAq/POQHIYSf71v37IdOLSqV2hfzKlVvFJTYi0CuJkiHIkrleqIh0/AOlisMgKjZSqZNua&#10;kh+e6xQv8BifDMmjiPmVFWzfR1s2Uikevf0OD25vYSwb3w+4/PQz3H/wgCzPOTg8xHYc0jQjPDlm&#10;7cIFtu7cwfE8jh9tU293iKOYzvwC999+h6WNTaIkIQhK7vjKygoP332XOI5xvNKYK0nisysThiFF&#10;njO3uMjh4SGVICDPi7Pidq1ep3vcRVo21ZlB5fzMcLLZbDI8PiZOkhmTVON5pemmMzO6TNOUPIpo&#10;ttvkRs/U9GUsNbOitVIKXZT+Avas+F2rVAgnU/I4xvUDuiddlOfR7fZQUpFlOcsrq0zGE+bmF7At&#10;m+72DtVmCykVfqXK8d4+jusRjscYISlci4XFBYoMJr0+9SDAtg2RmeDVK0jXIx5OEfh0vBrXLqZ8&#10;7qWLzPkRTcfBQs5UsuU4reCHF8FPi41CPKEDF/Ij/wiKP+J1luQb8z6FODOFvNKza2LeK8SKf4vX&#10;H/u1nRdU/ujDVwk8Q57dqDO9vTAzpHuJK5Klo/nMfFRhqVLRabsufq2KbUv2jw/ojwK++offJMYQ&#10;D0MqtSqmyCErEAkUkcH3q9iujevYZEVBmqazGFSO/LquixFQGI3t+wgp0UaTJjGjKKR3csx4NCQp&#10;crQ1IWPKuLvHdHjAJDwml1OkkxHlR1itFBV0ydkBeQcvv82yd5c59T3+7/+7L7HuvMmyeJVF9zEN&#10;7tC0H6LSPTwvQZms5LSWEOz3FcFLxL+DkAKDCzgIfJS0QTizwmupBBemgiCYuQOWk4JGZ2gd46gc&#10;ITWInKRIMGHOw9fusf/aI6KTIcqxCXcPSJMp92/dYb7VJpxG3Hn4gEazgSbn8PE2S8tL9HpdNq5e&#10;p4hiCqOZRuVBV2nNa2+8wvrmBtK2yaVhd/sxrU4HPS2RM1mc0Ov1sbOMfr9POA1RSpU4rsGA4XBE&#10;pzOHFjCZTukszNOem+Ng+yHjcEoUJUTdHk/dvMmjW7dK75fVde7euUN/1Of6tZu89dbrrKyu0e50&#10;ePv2O4y7XVq1OtVGHWk59AZ9Hjx+yDiOuXLxJu+8/ib1SsD8tet867vfYn3zCv3xlIPRkKf/5mep&#10;PncR05aIwEe6HsquoqlQ5NasIWGVSAOTgYiRhMAUKabAGMMIdIYgwYgJiAkwQTAGYrTIUVKXMdwI&#10;hHCxjIeNROkEmXapElIp+lj5FhV6LNYnhN3bLDULusd3aPiQFylC5SjlkpkcIwVCQTyNseTMuNJo&#10;8p0dLjz7bDk1pTVSSkaTMbbrko7HVJulQMl1XeL+AL9SIU/L58d2HbTRJHmGVJIsL7Bsm/nFeU4O&#10;D0BIvEqFyXiEtEo/DiMFFBEq8MpmvpK0Ow2iKKQQ0J6bLyd6s4yVxQaD/jHTsEueTLGDGtPphCLJ&#10;6DSX6Z+MGIQhmZA88/Q6UoFvKRQxwhSomYkxQs3AYeWeqT4kVp/H7PP153ZwmHmElJ4XBmHkLLco&#10;USTSVmij0aY0KNQI0rzAUzmdSpXp6BgrTkm9jL3xYxY3Otx/cJfp0YTNhUs8fusAZS3h11YQLkyl&#10;i1Wvsjcy5O4cWrY4TlukboNHJzWOJpLv3zLc3bP53us9/tVvvMrOruLNt4f81r/4Jo8faxreJR7c&#10;C+nvwXzrGvG0ytrSx6kGF3jj9YfML11mc+MqB/tddt95xKVL16g6NnkUcrD3gGeevolnu7z55haD&#10;UcGzH/8ciVIsX/QYZRaOpUrVtrGwZyaghZ7i2hIlJSbXuLKK1AKP0gtH6pyqY2FMSpHGOJZCzYSO&#10;2kiUKb3HQKC1nLUZ+LHHoWCKkgw2y7fQLkpbKCTSKIpcI6QkzzUg0aYgTlMsR3Hv3h3mFjq89eob&#10;2Llhf/cE12qRakGzM8doMsJrVAnTkNxkFHnGuDdEaIfJyZhRf4plW+RJSL/bpb22xDhLaC9fodPy&#10;6DTk7y8J3jqPFedF8I/0updMFx7sn/yTUDf5/W++xVu3H9PtJjhuHd/3CccTHM+j1W4TjkbUWk0c&#10;x2HSG1MJqkTTEM/zSERBPplQyAIvEEx62zx3bYWNZZebF9aRGiyjcSX4rk1R5DOl9HvjRWfwCiNK&#10;owkhPvJFcCHFrGBcsrWdWVw35KVq0UgS43F7u8s3vvYqd+9sEbhNHDwGgwGbV9Z55513aDTmGI8j&#10;ilyWTu5JzGg0oNY0pPmAT332WTY2LtFqSX71V75BElawbZtmUGF1eYmVtQZf/s1/yd27b7C4MMfG&#10;6jKBp7BleR6TpphtTGWXURe6HHtW8rTxOBsHO1U6zcwbitK4NExCKkGVVEB/PEW4PtX6MlDnt3/r&#10;m1xav8rRwZCF+SXyPMf2PbKioNascXC4h+vY6Cynd9TFd13SKMZxHMJiwmA0IC5SqrUKve4hvmvw&#10;pOb65Sa2yLE02EqhEBgxY5bPvsZTlvn5+jFf/w5hRGuN0QVSl6P9uigoSBFSEkvoxiGZ1eTe7pB7&#10;W2Nuv7NLlgl07pLEpRJQWiWTNg4neL6PbVtMp1Oq1WqJEtSGZDxGI2as6wLf98mLlOFgQKs1D0ox&#10;mUxKM8owQgONuTmuPvUUtm1zcnJCt9cjz3NMmtCYm5txvMtCtVKKJM/xfZ/MlEXmdrvNaDTC8jx8&#10;36fX75FlGU899RS3vv1tvPl5/EoF27FnBp5gWdZZ3G6325xsbXHxxg0OtrbICk1hDKura+zducOF&#10;a9fpHxyQRhHVRoPuyQlra2scHx/TWVgozQ1navDTa61U+ayOez2kW3ogoCRRFGEE+L5fFklnKggT&#10;x9iud6ZSK7KcPMtxfJ88z0su6tEhVqVCnufEgwHZjGM72tvDqVbJgTzPEVLS6XQI45g4jnGDkqWa&#10;S1PiWUYhlmXRqlaYTIf4bZ9+v4fl+qSJpu41EUnOT3yyzU98vEnDM3goygHPU5XyE7iT2f98sAgu&#10;P8ha/ogXwc2fYI/8oz7vB2Z5/pTTgfOCyh8TA2dK8PeK4KeMyjK+6RkLXJpTJXTZeNbGkOaGUTTh&#10;aDBA2Ba4FSotmwc7BcZpc3wYUuhyws21bKJJRBwl5b6flHijaDSi3m5TqVSY9kqfgYWFBUbjcRlD&#10;igI1m2xxPY9Gq4kXBOTGYNs20ilREspyKPIcoaDZqiKVwLI1YT4mjLvUGg6T8S4VlfHFzz7L09c6&#10;fOqZS9iqB+kRdd8FJtgyQmcxQpQTcaf4byNO7yV9lh+BRCgXRBVjfCQ1pHTLoriQQBWoIE0NQZVT&#10;9dtp+8GQoogxOkFaNmka44uAoG/I7w2p5xZ33r1F1XLxPZsLaxvs7e4yt7xKtVGf5c+a+cUleicn&#10;2EpxvLuH75Yq7izLiKIYJSXLy8toYO/gANf3qNVLNXI8Gp81IADSJGFubg7XcWjduEE2GBBFEc1m&#10;E8/zcCoBaRwTJTHD4ZAojQiCgOs3n2I8GBD4Pp1WG8uyuHPrNhcvXGBpcYmd7R2u3nyKg/090jTl&#10;6vPPI4uCPM+pXr7Eq9/8FpValctP3yRwXe68c4elhUU822Ln/n2WVtfobGxy9/Yd+tMxes1n8cWr&#10;iEUHXKtslEibQrhgbJQ4NcbUYHKEzIAIM+OBQ4hhCmSlElxEGCK0iMBEIPJS7a9LRJpAYTQYIzFC&#10;ls8FEtut4fhNusMJneXrONUlvPoFLl1/ie+99hip5jnuCZLUgqJKPAxBeiSTKZ3OEuPBtLyunsvq&#10;9es8vHuX/mhEOhoS1OsgBUkcc+HKFQ52d1laXi7ZsLM9ZzycIKWkVq8xmUzQcYwTBKRRfIZfK4wp&#10;91GlKLQmi2OEskoz7qgsrpOXilQ/8EiSpBRH5RqBIh2NCeMx4WhArVUjmU5pLKyU9084RaKpNFwG&#10;/UcoJnzh0zew8oKmC47JZrgwVU6QCDlDhs2mp57g658Xwc/Xn3fmYs4QFLOc08zuT2MwpgCKGYZT&#10;kueGwoBlKwoijvvHtFpz6EIxVIqlC8t4Dck3v3GH5y4/w9GjHdxM89prr/DyK9/i45/4FJZvkRUF&#10;9YZHHCUkmabfH7J/FPK9l9/m1p0Dfv8Pvs2Dx7t89Q++yd17DxiPQuIkYzwYYTkeCsVoHHJp8wJF&#10;luD7Prs7hwyHY9rtNkdHR4zHI5aWlkh1KSpZXVmm3++zvrGCUooH9++xurrKZDrg4PARX/36l/nY&#10;x38Cz5O0Akk4jKnYFu7MtDwvotKDg3LaU6lShOO7iizTIAosJSkoxTLl/lc2FKQsJ23fu/SlKK+M&#10;Az/uSvBZnnWqADFWWaOZ3Z9SKpQS6AKUkihbMcljpOOTKQ+nXmEc2izMX+SV1+4TVFYIE02hyzPX&#10;yuoieZEhBCx05si1IIsLnEqdbDxh48I6B4e7BAtNkBGXLi0x6u/RdCSXV+pfiyVvtcQ5EuW8CP4R&#10;XvuIl+4fj/7B1Grxle8ece/uEK+xCtJmPBiyurRMmqaEUYRQilwXTKdTPNvDQpFHEfVqBRm4JP0+&#10;QStgaaVK3L/N//Y//h8y7w251J6n7grcQpDHeekqbimkVRqhaGGwAWkkaMXpoC0/AkXwXGi0EKUS&#10;HIljRDlhLAxSKk5yQygUo6LKO28PyVIXHVvIXBAEFfYPH7G0sMB0mpKlmorfJktzxoMTWm3F7dtf&#10;5Rd+8WMsr9o8+8wlcg06q7P9sDS/OTo8IM81nbk1mo0F7t/fx3FqnHQHPPv0GmkOngO2IxDCYM2O&#10;uUJrpBRlUloOO89OemVxqRACIwVFrnFthWvlOBLCcMBoeszywgqDSUhrrsq3v/UmS52bPHp0QKPR&#10;YXd3j2kUs7K+zjRN8P0a3f4Jw+GYpcU10mmCJyXXrl7i4aO7XLh4Ca9RBSOR0md57SmUnHL9+hyW&#10;SgiUR1IYJBZKWCWTU84khGcDl+frfP1gEa2EFZlZuqtnh1dDYQq00bjKgrx0ftepxHFK9WOoBNvJ&#10;gGHQ4Q9e2eF7rx2yfT9F5C2m/QjXtrGlwHgaZIFRBsez0caQTCJSLckyQVCp4VXLhuM0DClMTqvd&#10;LkfTR2PSwlDxA2q1GkVRUK3WCIKA450dTgYD6vU6/f19bj73HMPhkKBZIgOiJKZSrdK7v0VraZnh&#10;cITRJaN8dXWVvb09oEQRRVGE43kkcczBzg6t1dVyxLooSNKUZDpFZyn1ZhPHtkjimCiKWNzYIM9z&#10;itLRGNdxGY5GFEoxGo1xKxWCWo3RaERQqTAYDPC8knGulCKNY4zWVGs1JsMhluNg2zbRaERQr5fe&#10;E7qgKEp1vFLqzDgziWPIC3SSkOUFzUaD3v4hRgg2Nzc53NkhzTK8uQ7x0TH1uQWU63HhwkVOuj3m&#10;llboHh6zvrFJr9cnTcvDQr1eZ3B8TL3dRmtNLg1RGKJzw+LCAiQxg8Exft0izhOac8tMhyErcxv0&#10;94/42Z9e4tKaQ92NqWOjtHzfzXea7GueAITPVG+zXa8sKDJTxH3Uc37zQxTa4r3Cxmmz+0PxJvDv&#10;BvU/L4L/KRXBzey+lTMySjkRJmQpWTBGnx1kT+1fBYKigCRP8asVpK0IPI+j4RFupca7dw+JUBwf&#10;jih0Qh6mNPwaDi7xNKHTbDOdTkimEzpra1SrVfYfPwbHQUpJmpaNSMdxCAIP27bITYERhjiOCMMp&#10;xXhEa2GeTEfEkxGFNkhLUatYKCcjLoasXfI5Hr4FzjbtpSGT0Td4er3H//p//hyfuTHEDX+bK2qf&#10;qnxEoHbJwi2q7gTHKVDidNKsFAEoUZQj8kKAVhjhIaiAUjOYXLVkgksLI5xZgycAXUGaClArr+3Z&#10;s6CRqgAZgdRM9JTeZEij0kamNsHYpiocOgvzVByX1uIcg5OT8i0Sgq2DfdxKQKvTwmQZlm1Tq9dp&#10;NtvEYUgwN4fMc7xZEzRKEpRjE1SqNBcX2Hq4xdqFTfQ0odJqkycpzbl5xoMRjUaTe/fuM+cHRFHC&#10;8uUrBL7P3Tt3UcpifnGZ6sIi9XaHaTgmTsqmq+c4KMtiZ3uH7skJNz/9GdLhELdapTE/z5133mFx&#10;eYn24iJoTTiZUGu2mPb6XPj4x+mdnHDQO8TyPbIcLl65yoM7d7nyzLNUOm3eevtt1i5c4umf/hyv&#10;De5x5ed/AtoWxpbkBrSwMTKYoVAqKCOAokQTyhTEFGPGCBGWym8zRuU5kgmKAYoBthkjCZHos1hu&#10;hKLQddAe4KK0Qokxjsgx2QSbED05YKkGInxEO7C5ur7Ao637SNdmkmmmSYzttfBqAZ7v4js5mIJG&#10;bYVBr3eGlWq224wHAxoLCxhjCAcD3Eo5wVVvNun3+yVSLIoJgoAsLaemWu0Wk8kEg2F+cZFJFOF6&#10;LtM4ot5sgJRISxFUKkThFN+vUKlUCLOQeqvJdDQlzzMs2yKMIoyB5bVN5hcWiZOEmi+JkhEb64u4&#10;nkOGxWBnj831K+w/3KNQFisXVknziJtXr7C6KLFljisy7NNmpwGMKkVCghJBd14EP19/oUXw93bC&#10;0htIPTGhLilkOeFthF1ignR5H9uywFaCXERIX2NZCj1NmHNc5qTNl37qRX7zN3+FymKdUBiOM0Hq&#10;NBkVHhduVtg9gtyyOCkUr97x+d47A371X7/NrQcxr7/ZI88XODkyzDUvEU0Ek25Cp7VKI+gQTVN8&#10;x2f34QHPXfs0OqkThzbSVJmbX+DC5iV63QPC4Yhrly5i4pjtrXdYmqtg9BShE9AWQbXC3Mo6uC3u&#10;P7rFJz7zEo7nsNhWyMLCl+BJ0DpEyBAlC2KdogsLKRyKQmHLgjxPy7OVNuSmQCmLAlN6K2mNUi5C&#10;WBRIhLBK/zFT6tcEP+bGmLoUT2pZnkuFtrAE7+VZOsNoTVYYhFQUIiNOEyxpqNUthsMRSQrrixv8&#10;1m/9IdXqGnPLG2jLIi0y+v19rKqD7UiOjw5wrSrz7SWKVJGlBWQhgWcRUjAZjwnjnL3uPslkxE99&#10;7sqXdMzWss0r5/HivAj+kV09ISon0/Qfd6dVXnlnn+4go1LrMD48pjY3x8nDhyjHYWFxkTiOMQLa&#10;7TaTwYR6pY5nO2RZRn/Up7G8jDYJg9E+8zXNX/vZZ7i80qRpW1iAIyBwFVJCoQssKWfkyHLsrfzv&#10;eweBH4kiuM4xojQ8FihsLcrRblmOMx4lGbceDnl8XPDf/PNfp9NawMZBxzlpmpLkE3zfJ040iwsr&#10;JLFBa40UBfOLdfrDLf7j/9X/hAuX55lr+2jgP/sn/5Kte2M8z6PqeXi2w2DYI0snLC21OTnZ4etf&#10;+wp/92//Et2TYxY6FTAFk/EQz7bReUE0neI6DoVUZ2pEIUT5dc/wKBKJY9mlklzODAQdm2q9SYrF&#10;ztEI261y/+6AirNMngnG4xBjDEGtiuN7pDovzfp0yoWNDcJRSP/ohFatymDQozlf5/HeLrsnhzz/&#10;/PMcHh5y4cIFvvJb/xV//Rc/h9RDqrbHYDDEZAW2Y5FEUxzJjLF5XgQ/X39cEfy95/VU8HiqNraV&#10;RZEWSBRRmGB7kOY5U0uz1TskDZb58u98jyQJiCKfS6uXSeOMMIzKAvV0QDIYIL1S2WxbNloo8jhF&#10;WQ55nuM4DlIwG/uXxHFcsqiLAr9SR+cF/X4f27YRplRuBLVaqZSMIiqNBo/v36faaBAlMdPBAGnb&#10;ZFnG/PJKydQdjVhaXmZ9fZ27775Lvdlk2uuVWKL9fTIBtVoNDVQqFSa9Hpbrks9U4E5QMsunkzKu&#10;XLt2jb29PQbb23SWl9HFqVIswLZtarU6o9EIpVSpxFSKeDzGDQJgpihcWCCcTlGWVeIvjCHPc1Y3&#10;Njh+/JiF1VV6J8clp9sqFfS6KGi2WkwnkxKXAlT9gCRJkKLkhruui1epkGYZaZrQXl1lOp6Q5zn9&#10;fp96vU7v6IiNixdLdZzWBJWA7t5eaeq5skL35Lhk2i6XxmMYRbPeIBz0SZIpYTFm5cIGB4c9vGqT&#10;0cGQ/+hvP8ulCx43LwkCNDYGqdX7irpnhZMPaJ+fLIXLJ1ngH/Gc/4dzu8X7fnzw509eC/Fn+Dpf&#10;f1wRfKYEf59bqThjYJf39Gxqz3D2+0oJkAotBdKyKQCvUmeUQX1umcxa4PVX7mPZHguLGxw8eMzi&#10;wipK2QwGA/xqwNqliwzHY4bDIboomFtYYDoeYzsOhtJbYDIZU6lUyuZikpBnGe1OhyjL8IOAzKQz&#10;xrGFzgscZcjykGn/GG1FJCpk/VKH3cdvMdcWfOb5S7z0/Bp1a0RVDQjyBKFCLAeUlaDkTO0nbbQ2&#10;swN8WbR+j+EvQVgo6cwm02wwNcSMCW7wAImkitYV0BW0rpQH27O8VyPIEKTkRUQuSiNgp3CwJwpn&#10;EvDKr/0O8WTKcr3No3t3WFlcZuv+fTZe+Bh3332XGzduMOwes/P4MfPz8wgh6B93abTajI+PqVar&#10;2I0G6XTKZDolqFUxCHq9Lo1WC8eyOHq8SzSZlDHz5IRet8vc0hLzs/fCsixEnrO7s1NOzIRTJJDF&#10;EUprTgZd5ubmCCdTDvf3mU4mbN64iaU1SbeHbdtMx2N2Hj2i3W4TVCocHx7S63ZptVr0h0OkZRFN&#10;JrQ6He49vMfNp55i+8E22/cf8OzNm9y/cwfbc5GOQ66h3m7QeXED//mL4KfgWkjLRtk+Bh+wEcIr&#10;72lRwgoRKRBizBQIQYRgpgidY0SIZgIiQogEIbNyEuA0PiEx2kUJhVKnMpJoxoRXIG2CSoVCuhTG&#10;RfnrRDRoLj6LVd3kd373NZavfIxBF9rtJXyvzuGjR6SZpOovlOrsoswTRqNR6athW4RhiJmZRCfT&#10;KX6lUp4ZkgR0eU5I44xms8nBwcFpQCbNMlrtNsPhEM8vFfHj4QjP9/F9n3G/T16UDR2/6hKGIck4&#10;xHZdwnBSKtNrNaIo4XB7F60N4bjHxuYq9+/dwnYcuuMY5VdIJhFZkiAcg+2mHB/e4xe/8CK+0LQD&#10;g6MTLF2+Dbow5EVZADOzySmJ+dCG5XnsPl9/HkVwnsxQZs+6lKWQuYz7p9IZC1lueeV+KXIMBUIJ&#10;YpNhyxau65MJWF+bw3PgwubzPPvsC3z133yN/e1desMhv/6bv8rm5sfQRUyvF/Lya/t8+Te/wiuv&#10;vs7x0ZCjox4ryxcYjyMuXbrCzizutlstsizDsUshSdmYtdCZIE31WSPS9RWHh/uk6ZQ0jinynIW5&#10;OSzLEEVTBqMejUYD162R5jl3H9zHqwRgT9jbv8+9u6/z6Y9/HMdAoMA1miyPsZ3yzDRN0tJzQbpY&#10;Fpgim9UNyolLFOXEqzFoDVmWYdlu6aOtddlsB4w2SCl+7IvgJSJKzHAo5cSMOiuNCaSSSCmxHYWa&#10;IdVdN8AoQQrgVajPtWg14eVXB5z0DMfHQxbWNujv7iIqDlkckgyH1BpNpHEY9ScYbREPhni+hVQG&#10;7SmyIiJLRkg74fjRLf7az36WZDC+dLnh/vJ5vDgvgn8k11ujo5/pedV/9EbXffH1fcV3vn1CfmzT&#10;8jq46RjGE4LVBYyQDIcJtu0TpRnTKKS1VGM47TIeDekstcmzGIuC0fGbvHC1woUlxc9+/CqXVIYv&#10;BLY8HRsUSAMWAmUklhZYZlZoFVBIjRaaQpVmQ/IvmumsDe+DlX7w9YGgfLp1FkJghCTXGUpIhHDQ&#10;hcBSOUkRE1Hw2tYdQmuVb7xxyOM9zf5eRNVqEY0zkjinWmuS5ZIkLbCnA1QeEhY9pIipVBwEkma4&#10;xd/7pU+xXBuxFLjkyuIrv3+L7iCj39d4Aw+ZlYeuHJsUi7hwiXKfWNdQTo3ltYBMS4LAR4uZUt/x&#10;MJZNJszZqK8lAG2VShcjsShHlgw5hZAUMwNBF0mgM9YCw4oXEHb74Hp85TvfoltMaaw2CLyU/a13&#10;CEKb1coqNy59jMBuM4gHaLegcCE2BY4KyGOL/kmCJ+rMt+YZdHfJwogrG5epyDqtukW7ElB1BUrm&#10;SFOQS10mKrjnD/qP8SpOBxjEh9cTNaCFpKCcetDlgDRGlwgAS1rkeUqBjbEtMttm6DgMhEOkOoxD&#10;i//vf/8K07jF6HhCpmzCLKLq2fQe3ceptlhdu4AlHdIoQwtZGoh5HsoWIDVSQVpkFGmK47h4lkOa&#10;ZJjcYKQ8498KpZCOTW40qS5K5q0UYCnyKMSqVTFCkOsCx/fxfJ/caMbhFNv36HdPmF9d4bh7glaS&#10;xsJ8+Xu1KovLS5ycnIBSrG2s0+33kI49421LjDalWVZWkCcZjuvT7/YBSXt+kW6/f2ZuVRQFk8kY&#10;IUDlpWleGsV4no/O8tKI1wiSaUjVCxj3+lQrFcJuD2NgPBiiEbTqDaIiJxxP0GmOHo64ePEyuw8f&#10;sbq4zLDXJzvuUm00ydKUQhcE9RqD0ZC0yEFJtK0QliLOUpygvCZCKeI0YRKFhHFEUeRIS1FIibBt&#10;KtVqyYFUinEUY9suKM0kGVKracJsilIentNkmlloZZObA559qsl6LeTFdZ+WmOKiEYWFMAZJaTxc&#10;Fk3EjDX/gdeZ4bD4M1M+/2XqRT35kj/kdb7+Ypec/Xiv+D1TKp8aY1M29cvNVqIlZ8HW6BxbKmSR&#10;UdOGelYWtwZhwYGe8vWvfx0pPNJEkh2OuLh+iQdvvsHm5asM4ojjgyPSwx2uXL3CoNfnwtoq0/GY&#10;IklIoymNRp1wMiGoVhmN+xg0ygLXs4miIUYWxIwpREYhDIgCRUaSRWgVgjOhCBJkZR9T3OFLH3f5&#10;7NUhz3busq4eEOi7KGsXaY2BsGxgCWYH9QIhTVk8FSmIYpb96dlhNUeQo4SPMj5KFuWIhyknAuWM&#10;B26EhcBCWll5RSWAAuOC9tEyJxJTYIBPgTIZMkoowpR7dx9zs7WJNc2RYUaWJmxcu8Rbr32bT3zm&#10;eU4e32F/f4+bz38MoQsOt3eYW19hfHJEksUoW2KJnNG4j61AFBmeMlQcn/jomKOtbTYvXWIw6JXf&#10;t2uxenmT3YNdHu/vsPb0TZxmnbDXZdjrMd/p4Ns2oijwlMUbb73C008/jWtZ7O/ucfX6dZIoYfvh&#10;FmsXr+DV6xhTMI0jVlbnqXSaKJXheorx9BhL5FRtl+ryBXqP+lhWwKUrF/m9r/weNy9d5eraZUQ3&#10;JeqOmKs18QOHd/QBrxRbPHC2eOoXniZr5WgnR6gmkgaKDpaplve0EGDSEnEipsAIwxAhx2iRkosp&#10;qTWkUEMKEWNEAiJGiQwbgzKlUk8ag5QJQkZoGaLFlNwSFNKQmRRXlbmzXeQI08VTe0j2GPQH1Gvz&#10;3Lnfw3MrHB910V5Gf3gMnodbbTKNB1iui+MFhGFBXngElTaeXyEMI9AJjVYTx3MZ9LpcuHCFfm/A&#10;yuoa3V4ft+oziafMLy0wnYyYW1pkGk5wHIskiVASLCVIJiPyIps1eXIsCyBHZKBMOX3hOA627eL7&#10;FXShUcKQFwmViovluUjbZzrOcKtzxMMxmxsbnPRHXL7+DP3jguTEp1WrcnxwyHde+T1+6nMvlqp8&#10;4eFKh9xYIFO0ycomvgb7CUfeU2HCeQPzfP15ZShPtONnTcon0rNZfUJhncr3UFAqdY2FhYcQNh4+&#10;tslpCItqAYERyCwly3qsrAWE+QCv1uLR3ohO+wV+/TdfZRIvUWls8vu/9hpf/+3vMugKXNlEpT7R&#10;IEWHEA1ifOlRtStM+2PIDGkSkidTmnUfP1Ckjo12chIGuHXIREguUqqNCoUFTt3HqvuEGsLUkBhF&#10;vbNMAYynIY6yOd47ZDoCkiZ37hzzmZ/5DBMDkYjJvSlFnqG0xLZ9bNnAs30mwDA3jCxF7FikymZq&#10;KyIMUaEZTqZYto3JNbLQiNygMo0jDVIXCJOiLIERxawhLCjRIKdVlh/t5/8sxkkxq4OVd5r8ENOb&#10;04nJcoIfLAO+UdQLiScUvf0TqvUK3/zuVxjEEY3qEvnIQxmHmkrJJ8cUTMn0lCSzKVSLanuNSLmo&#10;uoexI2zzGJsYZV/EZoVIN7HnN2kE04XafPD/7sDgPGb8aefe5+vPfFUqlW+nefaP7ty5w8svf58k&#10;SXDqdbIsK0fqo+jMcTyLS2M02/Mgz0uOqhBl9242mloUBeQ5Tz/9NJcvX6ZSKbt+p6Oy7ysWl5Dp&#10;H80esnn/93lq6AZlt/P0+jabTVotePToEW+//TZJkjCZTIjjmGq1ymg0Kt8Tx6HdbtNqtc6ueRRF&#10;WJbFs88+y3PP1VlbWiPLMk5OSiXntWvXsCyLPM9L9ciMvyuEYDweMxqN+Ff/6l/xa7/2axwcwGBQ&#10;MoTTLCXTGcbMFOfIGSACiqIUV5++RInengXh9xJTgUBKOXvv4aWXPsFP//Rlms0mKysrdDodBoMB&#10;Fy5cOLt39vb2eOutt0qnemOIoogsy5hMJrRaLa5cucJgMMCyLCzL4uTkhN3dXeI4Jkn02d2VhCGW&#10;bZecsfMwcr7+BMlGmVaZM3WumPG5bdtGZyXuzLbBssr7PgxDbCSTyYT9/ZSTrS0AOqurDI+PSwZ3&#10;knD5xRdZXFyk2+1yfHxcqpVn4/xJkpx9HA+HhOMxRVGiP/I8n7WC1dnzDjN2npQlq/zUdFfr0lBy&#10;xsHWWuMGAdaMkzvulcqONIrw63WOjo6ot1rkec5kMjmLz71eD8txsCyL/f19OgsLZ8/w6b+f5zlC&#10;KSy3VIcJpcC2yfOcer2O67pnJnalc7lFHMcIIUjjuPSOSJKz2CKEoN1un6nAy6KIIQ9Ln4lHjx7R&#10;arUgisjjmLWrV9ne3qbRaHBycsLVq1dpLC/P+Or6zDAzGY3K8fB6Hdu2SdMU0pRGo0GWZaRpSq1e&#10;MnMbjQbSskoVjVO62R8fHRFFUfm1jcc0m80ZD72gWq3iOA61Wq1UiKdp+b7MFOhlzIU0S2e4CPND&#10;X1rrs/fyydf5Ol8f3dLBe/FUa02ucyxlneWJUoLvK+bmani+XyIdjo6Ym5/n3r171BYWmEwmOI6D&#10;X6nw7Kc+Rbfb5cqVKwxncTLPcyzPK59ry2I8Hp/Fx6IoypiuVBlHZ5MsT+Zinuch7XJCzKQpRVEw&#10;Pz/Ppz/9aW7cuEFRFGc50L9/LvjDn/cfyIc/kEQaY8jJz9RxSqny86RE+eVkju/73Lp1i/bcHPV2&#10;m29/+9tcvHiR3u4uYRiyvr4OaUoal3iMZDjE932SJGE6ndI9OQGgXq+TpqUPhU5TPM9jY2MDnSSl&#10;V0IY4jgOb7/9NnNzczzziU/w/a9+leHOztn3U202McbQ6/WQUrLcXubWrVt84zvfKN8Ly+L4+Jju&#10;qItJU9585RV2d3fxTt/LokAXBdvbZfH9NK4/evllPM/j8ePHaK1ZnFvk4cOHpFGEyTLajTZZmjIa&#10;jdjc3OTGjRusrq7CLGYXRTHz99Bw+jKm/PhEQfXDYvSTCsT3EE3iT5RTnN6Tp3n/6T4qhMBRDo1G&#10;g4sXL7KwsEAQBDiVCkmSnF1/27ZJx2PCsDQhLbIMwpBslpPMzc8jbLtUYE6nAHS7XYqjI/b395FS&#10;ltNZvs/x3h4rGxucHB1Rq9VKFXmWkWUZYRhi+T6WVarLhRDUarUSgxmGM28jWXpynHo4zCYvoPTq&#10;cN2Z2GT29ZBl78tR9GRy9gy8++677O/vk+pSY6Rm5whVwm5xHIesAHVu53O+fgT2Q0tYONI5e24s&#10;C9o1h5s3L9Bqtbhx4wZf+MIXAOj3+1y7do13332X/8P//v/MN373d3nhk5/khRdeIJ3lsBsbG0wm&#10;E6bTKa7rntUNms0mnU6HNE05OTnBGEMcx3S73bPcezTLjQGCICCeeeDkeU4QBAghmEwmDAYDHty9&#10;S57nNBoNVlZW8DyPcDLhO9+5w5e//Fsstryz/bT0KSuNq+NYIwRnZ5zxOCTK8rNY7NounWYHx3Go&#10;Vqsl7nB2XoEStSalLOPz+fpj95rTuPrkGTGd7YenZxzbgs997nN85jOfYTQa0e12Gc72/kajQavd&#10;ptlsgpSYNGU6DUtvqjwnDEMmk8lZDpJlGUUc87WvfY39/X3Ojyx/NutcCf7nsE6Es3bvUP0vf+Pf&#10;bLO1nZCl4LgSKVIsKZnGEXFqI4zCsSxMntOs2zi2YtjrU6nWSBJA2OT5FJGfELiH/KO/8znWGhnX&#10;l6tUhcGaFUiVKY2/5NkGUR6XnvjJe8Nvp6NHf9GFTPPHRqEP/2NnJJcMJQVGpyggFTDBZmR5vLFt&#10;ca/r8J//0y+ztzXEwaeYpsx1Wri+jbQElnJJ04LJ8QgpbQaTMQsLdRwn5+/87S9wbVXzzHPL5KJP&#10;lk9xGnW+9d1dDveqRGFKK6jiVX0ac1XsikVhCoKqR3tuieOjPnfubrO2ehEnqNOZc9HKRYhZAVsI&#10;NAXC6NK93RRnbNCZN0jpmD0zpCzlXxIhFAILjCJMUgZhBJ7LV7/9FbyqhTCK8TQhiw3aZIRZHzdI&#10;CfyMRkVQsSVFNMW3FVFU4NhV2gsrpKnm4aOHvPDC87z1+ne5uL5A4Boub86hi4wszlDKxbJ8skKi&#10;lM+5XuTHPQn9QQ7xk7+hn/hFOZtSEcZgibJxl+kMYUkKWzAyKWNLcZzbnGjBGw9cXr094u13x6ja&#10;EmkmyGdxzrMdlG1xeHRAmubMLy6UBpTdE5IwLD0RpKAoSndvKSSmdDfBsWwEkGcZyncpjAZdoDwX&#10;pCDNyyaaVAqpygZbrkuDOIMhzTJczyXNUoyUhMMBa5cu0tvfY/3SRfb2dlGWhTZl4d+ybaI4xnZs&#10;LNtiMp2ytLzESbeL69gkaYLWBa7nElQqWHbJNpdKkacJmS5wXZdWq8Xg5ASkpFarlQzvKELPvka/&#10;EpDlOcq2kLaFG/iMwylagOXYLK+uMBqPqTQbhEkMAtrz84yOj8G2WVld5Whvj3qrRRRFFEXBaDIm&#10;y3PCyRiTJqhZgUtIWX6NtnVWgPCDgNFweGb0med5aVo6HmMM+EGFotD4flCqTMOQ1BjiNCVPIshi&#10;bEsQRTFZVuAGHnE6pV7zqVpDfuGzV7kwJ1huGPLxCb7rgbHfp157Mml9sqDwZFJ7rnI7Xx+lAGv4&#10;8DHloijAOFiqZC8bciILYlFQOIqtByfowmM8AClqXLx6g+2HD3n2pRe5f+cdlKPYu3uf+aUVHrzx&#10;Brgu2azR1e7ME8cJWZpQFBqpBPbMuNd1XeIowrEdcjlESo1tZxR6gi1Das0Cx0so2CYrtriwmfDU&#10;RshffWmOeXuHIL1Nze3jyAhhSlaDOFNdmT8iMZQ/+FGWH43RCK1moFMXJXyE8BDaBuHOjOBn6DZz&#10;apBZYIxEGo/CaAppYQSYIkKZnKPtB+ztbKMnKavr17j9yltc2bzKpB9TZCkrSxso16E36DEejum0&#10;26RJztH+EWs3b2CimMODfSylsF2HSrVCnOWMphFetUqqc8LRhDiMqNSqHBwecvHCBbxajZO9Xa7c&#10;uMHJ4SGB57O8vEyv26VSrTK3vsbB7i4rm5s0anUuXX+ahhfw4NYdVpdXuPr0cwhgcWmRauAzHA5p&#10;tEoPiDCKWNrY5P79exRC0Lq8iaoEeG6HldV1vvHKN3j2hRvYNUOl4zEaJEwKQf3iJaLFOe5Vutz8&#10;u3+FC7+0SR7kaKmAKlIECEr1PbN9z5iiRJswQRAixAjNCBhhxARTjEGOUSJGiAglYiwiFKUhXsmr&#10;FmfHAEHp6Vb6ss+0i6bAlmXhXUqNEBlaphTCkAmJ7VY4Hh1iBzbbewc4nsKSPkoKLOGQ5BrbqpQN&#10;kTQDy8Z2FFAQJ1OE0GhdkCcxiytrDAcjNm7cKMUkeU6z02Y8GhHUavS6XaRlYdul2bWZNdiFEGdi&#10;lNPCueu6RNMpUigajUaJvRGCyXSK43lnjf6iKMpiVqXKYDAkixP8oEKGod/r0ZlbYG/7EXXHZnmx&#10;xWH/mMZSi/UrV9i4vIrKNHVX4GUhpkhxHJssNxRWyV62PqTCcr5Hnq+PyrKMKjW8hcRC4KlyciTP&#10;M4aDPnOtCpcurPLiCwu4rs3f+Os/w3/5X/w/GfZ6vPj8p1huXSWbWJzs9mgGc5hMMOhO+MnPfp7X&#10;X3mF5aUlLm5u4riSJIlI04gszahUqyRpxMibEJoRxslQgcU0CyksiXFcXL/OyXBKnkviPAdh4der&#10;nAy7HJwcsrC8TMWq4rsVxv0pFbeBjU82zHBMhdXWJqNjWGwGkFWpVHwKy+IkjuilIdp36Q0cvvq1&#10;t5jEFo1WgyR1kZak1y/9NJQlSbIyP7ZdiZGQZTGWI9EUM6Wd+hAcyvnz/2Hx8PRsc4qFREpyO2fv&#10;pItwqqxdWuNX/8Xv0Vy5TioykA6W3UQXhnE/xrZ8bM9BOVDoKciUzOQUSU6S2WQocgrwJCFgXM3H&#10;PrZ2carN8YIUW+fvxp/eOpdw/jms0cj89d3d0ZlR2akC91Rh4rpumSzNDvFPdpyYKe+CapUoikjT&#10;FK01Fy5cYGUF1teX3nc4OlNW8B7P6ExO/BFOcP44tdCpqvP085RUM3UEDIdD3njjNv1+H8dxqNfr&#10;Z9eg2+0Sz9STUpYIBSEElUoFKSVhGHLjhsMnPvExlIAsz9BaoyiZ7UtLSxw9fMjx8TGWZZUqqjAs&#10;ubpas7a2RqVSYTqd8vLLL/Mrv/IrDAalcMoYQ5iHFBSlx70omxGWst7/Xsk/+hoIIbAsi1arTr0O&#10;L730ElevXmU4HAKl4mN9ff1Mabm2tsbi4uLZn32yqzkejzk5OeHo6Ih79+6xtLTE7du3ee211wgC&#10;sG37LPCPRqPzh/t8/Vs9w2djj0/Eqyc/FqYoY5wppzCSBB4+fMjjx4/B85gMBmemjUEQUJ3FRSll&#10;afY4m2yYdY7O1GmOUyrCqtUq6ol72J/hTCzLQikFM0VVnudnKmvbttFaMzc3VzYZZ+r1+sxU8kyp&#10;1Wiwv7/Ppaee4uDggEq1im3bbGxskGfZ2YRGMmO8NhoNDg8Pcd2Sd+s4DhTFmTIcOPuIECTTKZNJ&#10;ydxmpqw8VWU6lQp5ktBoNIiiCM/z3renTCcTijwvmeFxjNaaTqcDxpRs8ONj5i5cwHZdbn3/+1y5&#10;eZPjoyM2NjbodrvUajXiOKbSaFBbWCCcqcizLCNJkjOFt7LtUoU+279OvzfLssoChWVRr9exLIsk&#10;SRBCEIYh1Xb77B5oLSyc/V61Wj27vlprgiDgwgVYXi7V9KfFhQ/eR+dq7/P1Y5PEz5TfAJYqp0MU&#10;Csex8Tx44YUXCIIAtGZlZYV33nmHFz/9ad566xZurUar1eKnf+ELPL5zh5uf/CTGmJL373kcnTKO&#10;ZyoyY0zZuD9VgM+8FpjFX9u2QZbM7TzPz6Y6yDI2Nze5efMmAElaFgAN5uxA+e+1t2De1/R68vn/&#10;YR8/mEOdHmpPv0elFDgOn/70p9nc3GR9fZ2DrS0WFxeptloEQcDCwgLS93E6HR4+fEin00Eoxfb2&#10;NuuXL8OsAdhsNgE4PDwE26a5ssJ4pj72ff/sYF1rNllaWiqvqdakacru48d0Oh0q6+torbEsiwcP&#10;HhD1+6ysrRGORvT7fZJ+H6XUmerv5PFjkvGYB7dvc3x8XBo9Hx+fxeo3X3mFy5/4BM1mk1tvvcWb&#10;b76Jt7nJG6+9xqc+9Snu3bvH9vY2SZLQunCBhYUFtra2GAwGdDod/M3NclprZrR8mhtKy0IoVWLF&#10;TtWGJYz27H16Mid4Urn/71qYkB/IkU+V0ZnOUEoRZiHXr1/nxRdfJM9zBjMV/elUUqfTodlslirQ&#10;dpullZWzvSXPS5N6y7JKvJpS5LNr6DgOavbRdhwqlUrZ+J6ZoRZF8d77myR4nnf2Xtu2zWQywZ39&#10;vjXbG6WUCPne0fz0jDgej987swlBmqZUKpWzz8EYVldXSwVhUZyp+nd3h3S73bNnQil19udL4BAf&#10;KHydr/P1ET1jaA2FOZuc9myHxbm50ivNgWkEn//8Z/n859ssrKzw4sc/DsBgMEApxcrKCrZt02q1&#10;8H2fO3fusLm5Sbfb5ejoiCRJsCyL5eVl5ufnefjgwZmKOwiCcpKkKM5i/qkX0Wkun6bp2dTnab5c&#10;q9WoVqtkWVZOiacpCwsLDAYD7t27x8FBn/39/bM6xwwWQLMWUJ9NWt6+/ZB/9s/+Gb/8y7/Mr/7q&#10;V3n33QekaTlNWxTMVOPlM396Lohnf5GU8kP3wvP1/rOr+RDz4NNfD9MIX5Y5U0kUgNryMo7j4Hne&#10;WVyP4xhjDJVKBcdxCMPwrEbTaDZpz81hz5qkluNgB+V7fPv2bYZD/roQYnLvuLdw/o786a1zJfif&#10;8bqXsPDuI/F7/+ZbmrfuRCSmTpELhAzJkgmOVWcyMWyuXEMUFr2jfaq+Ipn2GJ0c0VxYZRKmeLVW&#10;CeAvDtjoTPj8Mw2++OIG69WIWp5jSws1KwYoI5CyVIKLU562MLNC+OwgcOa4PsNq/KVXgs9GUp48&#10;9JQ+vggBRRrh2RJDBCZiJG0eTRweanj5DZc7d3N6A8mSv0zLa5CFU8hTpumUMJogjEfNr9IK6nhu&#10;leP+Y+rNAskJP/fzn+DivMENJvhSc9TdoZCrvPH2AfXgKm/feky9UWMUDxlHQ5RtMNJw0h3SH0QI&#10;VWV+8TL9gcNXv/Z9fvbnv0isoTASv+Jg4Ix9qMlQwiBMXrIwTQ7o0hDK5CW3yqgZEdMCIzFa4rgW&#10;xsnwfAX2mDAp+MrvfB1dzLOycZHFtVWEMOzv3ccucqb9iLiXs9RaR6Y2raVFRuEYy6mitWFtdYOX&#10;v/UdXnjuOgeP7yNNyJd+5iXQBb4rETInL1Jcz0aTI7HOH/Yf4/UDaOXZL7xPzyfeTwBUpsS3CiDR&#10;GbltCEXEMSPGVoNXHkUcxR7/3W93ubfrUqtvkGQKS7kEjiRLE6QytBo1FA5GF4yPD4mzlEq9gTGG&#10;Ik1LHrk2JW4qTcnSFCUFGk2W5WVctEsckTbl+EWhCxDMCjyCJEvxfK/Eb0iBsi1s16EwmizP8CsB&#10;4XBAY67D/uEBtXqNYb/HwvISURKT6wLP94jiUrHteC7TcIpQklq9hhSCwmjyokA5NlmekesC27LI&#10;spRKtUq1XieOo7JooFRpVJcXGK0Rtk2eJDhBwDSKsF2XJMvKQoRl4VcqJHHM6sYGj+/dxUjJ0toq&#10;xlLkWjPu95lbWGAwHEKWIl0Xa4Y40cawtrbGdIZAMkA8HmP7PkmeobMMy7XxfY80KRsUWZoRBAGV&#10;SoXRaEQtqJBkJRM8CALSNCWNIizbIc8L5ubmyJMUpQRz7SbRJEIXgla7zWQ0IY96eG6fuUqPv/Uz&#10;N5kLoCkzHJ3hOC4Y64mCoPyBRP602fdk8/c82T9ff+kD6gcC65NYqScbinIWbI1IMUqTklFIgSgU&#10;j3dHHB0O2Ht8wtRIap02W/v7rG5ucPLoAUZK7t99VGI0dnbwqlXa7TmkVHiBTxSGaAy+55EmCUFQ&#10;JU0iMIYiz8pinwnx3ALLyoARyJhJ+Jgo3GdtOSdN3uXvfWmDZ5b6LHt36chHtNURij6elBhTlDuD&#10;ODXo+pMqwU9RGwWYomSbIhDCRkkXhAXCBiRCOhihENizvUhiRD5Tj9soPFJpkxuJUQmpNCi7QLkp&#10;3//+m2xevsbbbzxm0W/hCReZaKLRGNdy+No3/w2f+smfpEhSHm5tce3aTfLJFBGlTMdT6rUa9eUl&#10;jg+PKDBUmi364zHt5RWU71NMQqSUZHlGrdni9VdfxRKCxc1N+odH9Ls9vNmtENTrNOp1lGUxmk4Y&#10;TSZUXR/Pdtnd3iEOI1auXsEXgjt373LtpZeQeczxyRHr169jeR67O3ssLK2w9+AxQtgsrm5y8coN&#10;wu+9zdrcPPHeNv2Dx7z4uU9x+PAh04FkGE0Z2jm15y/xwLrN5S+sY1/0iHQIooOkgcBD4AMOoDEi&#10;A5GDmJT3hZggxBAjBiCGaDPEFAOEGCMYI2SIJEaQIMnK3Pc0eYCZwWZpFFTe9aUS3BISYcDkJSNe&#10;SI0ws3/bytCyS16EdDp1vv29b2MJB53VSiPnzMULSlPX8ckhfrWOH/j0j/YQdsmfz4uU1dUVtCk4&#10;PjwCnZHmZWEpiSKMEKXBaL/PwsIC414P5ThnxS5jDEWWIWfoxCSO8YPgDF1QZBnSthBSkeU5cRyf&#10;IRhOcWOnyvHTpnOhNa7vU6lWOdw/whYW7UBw//abVNdWkd4iW+/u4mxuUhWa1aWAliwZ9doYsjQD&#10;10EAtuFD98zzPfJ8/aXfKoVApDkI9Z75t0ko8gTIEFJz3O+T5galoNVWvPvOkJPjIXuPBrz98gOu&#10;XnwRgcW7796hXm/i2A5ROGVtbZlu95gonlCr+hQ64+T4iHAypchz2u0ORaZpBB3ibkQ2SpCJIZAu&#10;DTdAJCmBsnE0bCyvE3ZHFHGGyiV1r8nK3DqPH+zhB032D7usrqzTqLaYjMeYPOX2u+9w9eo64+E+&#10;z79wkYwxickoXJtRkaClzdbhhL1+wK//9jd4tDdl9zhl6/GIav0ao1CwumaTm7JeYHkOUmlyHWJ0&#10;ge1YaPSMw64+JC8+f/4/rEFwWhA/FeAMxl0yUfox9ScZxvE5GEXc3r5PPNBkog7KwzUVqv48ji0R&#10;OiYcPEL4GmWXpHuV19CFjyHCVer/z96fBluWneeZ2LPWnveZpzvfnIeqyqqsCYWZIEAQIMgWB1Et&#10;ybKollpWOGzLER1WOyy7I/yjwz/kCDsU7V+22+GwLNsNtVrdkqgWIUoEQRIgMdSAQlXWmMPNvPNw&#10;5mnPa/nH3vdkZqFAQSDZAon7IU7czFsXN8/Za++1vvWt93teMsfGMKoc7/e49MKTeB5/yzbF3ppj&#10;fvtsNP544kwJ/iccYcgz9++fcPv2bY6L0zwA13URhkGv18PzPIIgYDabLTiCQRBgF0q70xNEyBUE&#10;L774Ijdv3sQwwCJXXywMlD6QuGitF6q8R57kP7WTz8OpOTc4O/22ZVkoFKbMiyHT+ZThcMLREfyr&#10;f/WvuHXrFtPplKOjI8IwXLAXa7Ua9Xp9cd17vd5CzX3u3Dm+8IUv0G5beJ7JYDBgrnLljutSjBus&#10;rq6ytrZGpVJZcGwdx0FKSbfbpV6vs7S0xNLSEkopXnnlXb7yla/miTH52JhFEflRju9irB4Zvx+k&#10;lsk0TKdTBuMBSZKwubnJ0tIS6+vrvPbyy7z//vsLJcloNCJJEkqlUq4+qlTyNinLwnVdHMehUqlA&#10;8bPNZjMvuCkIgmChti2XyjnG4myhPIsf9qxL54VmzfcbLxkYRHE+96XkLO1XX91ja2uL+Xy+YH1b&#10;lsV4PF48X3dee43pdIrrutSWl6FQOTiOQ7nRyBVocZwXXgtudRRFC5ZeMJ8vOklOFViPojWyLIMs&#10;I0mSvJBeMD5POeKGYTCbTrHK5Zy57bp0Dw9xfJ9ut0u/38eyLObzOcPj48XvSNN08X2lFMFslrPA&#10;i5boU1XIqTqxUqmQFgqzZrO5UKUs3ofnLa7LqXr6VAnfaDSwC/ac8DxkwRTNsozxeEypVuP4+BiA&#10;+sYG3Z0dlpaW6B8cEM7nHBwcMBsMGO3vM+n3MX3/oWKmUln4J2RZtnhfpVKJ4+LzDodD0kLdffq5&#10;a80mjuOQzmYcHBwUyv+Ivb09oihacBTD+RzH9wtvhwaW9dAjwXXdx1rNHy1wnxbEHy2MP/o6i7P4&#10;0zyPnnornLKsc/NsjUSS6VzfaRg5v7jZbCJsm0ajQX93l6WlJU5OTqDopvn4xz+KDgLWLl1iMpkw&#10;KbwTTrnhplkcMhVeISqKctxU0dmolGI6nT6mMtMFymk6nVKpVNjY2MDzvIcdLDr7H0R8cXqd/jAl&#10;+CmPOb9mBkrnimvT8wiDgM996Uv8xm/8Bp/5/Oe5e/cu024Xy7I4Ojpid2uLc+fO0T08JIoilpaW&#10;cuW843BwcJCrt10XooiNjQ1M0+S4GAOvVOL999+nVCpxdHTEeDzmwZ07PP300yRJwq1XXkEpRbXw&#10;mXj33XfZuX+fu3fvsrW1hWmadDodjo6OmE6nrK2tMZvNONna4vDwkKdu3GD79dcZDoc0Gg0evP8+&#10;w5MTLMvi3r17NBoN2ktLTCYT3rl1i6PBEWkQMJlMuHzhMltvvcVwOKTf79PpdJhMJpTLZT796U9D&#10;0QllfggT/PT1KKN7cd8uMCk/wLPhdLz44bt5Ttn4Qjx+6KmUItPZ4v40DIONjQ06nQ5KqYWXxcnx&#10;cX4PuC7j8TjvoiwUm6fv67TzCCGoNBosLy8vOiqzLOPw4IBKpcL+3busXbjAbDYjLrw5dNGZprUm&#10;jiIo8o0kinI/jkdUoI+yvsPZjOFwSKfTWfCAgyDAL5VQhTfJeDxe5Cf9fh/mcyqVSr53bLW4desW&#10;Dx48WHQiB0HweCEH8X3Pxdn6eBZ/qsKy8paGROevYj97qnJuNpqUy2UGgwGvf+8Og8GAf/Ev/gVC&#10;CD76iU+wt7fH8fExV65cIYoi7t69i9aae/fuLZjNpznqqSfN6RoHuVjmtLNHSrnwGev1eou9y6mn&#10;wHQ6XXSXnu6/0+LgK8syer3ewl9sbW2Nv//3/z7/9J/+U5KExR49TVOGwyHD+ZTj42MuXKjw4osv&#10;cunSJbTWfOMb3+DLX/4yf+/v/T3u39ccHcWMxyGWmecLSZIsOlTUGRP8hzto+UBd7fT7hmFQrVaZ&#10;TCaUDI/BYECawtraGs888wyN1VXiOGY6nRJFEcfFOq+1Bs9b1PcezbuSJFl07A6HQ7Asbt26w+7u&#10;AZ7n3jobkbMi+I993A1HS28E2S8dzPgvXnl3Tvekg+Wcw1QeahKjEkBaKNGgWlvm8PgQnaY0mw3S&#10;MMQzbdq1BrNegO9ViZIpqZxjW4d89qPrvHRF0EmnNLI5fhZgKI1QGkM9HFiFRqEXqu88WZTkVN78&#10;jE/qH++bQAsee/+nocjpl1rnrD5DWGQxpKTMRcIQi90p7BzD22+OkNk6a/4VStqj6pTwXY9pMeGc&#10;FqDC8ZRqpYyUEZYcsNRKeOmlFkt18L0UnQaYmSadBXgSVNLHskO27rzJ4eAY0/dRQjOazHJHeQQb&#10;65eZjQ1ee3WfSVAF6yr/8B+/xj/4/32d3WPBW3cCFAYhklSDIZ28MC4ytJqBDMEIgTkQ54pwmSFR&#10;+dgJMA2JSjNKlkPbc3j++go//WKH557ZoL5URvomR+MBcylQ0qY7nGLiUHZKzAZzmuUWw/khw/Ee&#10;Ws/Y2XmPO3du8dzN53jvnbdp1mssLy8jJdQqZaQFmU5J9JwwmgDJ2QP/E1+V+cDrwxIJRMG8z7se&#10;TpOKU/RIkhNDCSyLkba5NxDcPjFJsjVQHcLAI5vbZJOU9GBMSVoYWcbFm09jGAbHBweMul1MywIU&#10;aRozHY2wbBthm+QdFQIcB8uychyK74LOQGl0lqvOjEJVdipGVEpBYVA8H4/Joog4DInDkCSKSKMI&#10;4ogkS1nbWCeczxCOjUITxxG265BkKZZjU+m0mfV7zMOAlbVVJoM+YRwxnIxzdaIhSbKUTCsUOWs7&#10;URmT0Sg3TSkMPcP5vDCmjJnPZ2idK91J4lydHkcorciiaFHgj+OY7e0HtJeXUGgOT44ZHhws2thP&#10;D1yHgwG19TV2D/YpddogBUoAngvlEn6zQalepT8ZMRyP8s9XHCboJGI2HmKYgjgJyQrjy1McQBrF&#10;jAdDRsPhohWw1GyS9YasdFao+WXSeUbJr1OrtvHsEuiEmqe41hHcWDZZKUPDirB0hm2VMKT7fYXu&#10;DyavZ8Xvs/izlbiLfI4q8jghExAhipSEFEuDm2ZUE7jow8efWqOzlFDdVIgVm6PRDp0LazQaqxwd&#10;DNne3YMsZTYNQOeHaPNijjFNE9f2QOVeDkkYIQrsiSEkpjRQoYMeQxJEqHQGIqZccSiXDHQ0oW1P&#10;WKbLqjhgiW1qeg83DbAzSRxGH7pafLgKTT6yyKhFpgspyBlCREgRY8g5QsyRzBB6ghAzpJgh9RTk&#10;HM0cRIAWczQx0khAZAhcyBrorI2SJVJPMW0a8OIa88tlXum+S7pZQpUkb976LleefII0DDjfWmVy&#10;f5+923eo1togJHcfPCApu9SuXGCoE155/11UyaPWajOfz6nUmjCPaQg7N6k8f552s4VrO9y/c5fV&#10;lVXOra5z8cKlBc7k0tUrNNotNi9d4OrNpznpdbGbDWrVBugcjfXEE0/QWVpiPB4zm41ZWV1i/erV&#10;onXeIIoSlpZWefrpZzk66nKwd8hkGLHUWqG2ahDofVpNH9+ukh4onvnIzxO7cLBkcHQD6r/SxPvp&#10;EoE1RNl1kEtYRhNLNjFlBSFdhCEQhsCQGYYxLlb2GTACxgg9xhATDDHHlAGmDDDEHEmE1CGaCNCP&#10;iEEevx3yv2b5SwPKRmkbiYPAAeVipiWsWGEEB9SMPTqlB9TNO1xbiajQJ5312VzpUC6bEPTwShlL&#10;K1W0mJOpkFLNo1R2qVR9TFOytXWX0ckJ9Xqdyd4BzVade+++hVfOBTTVWo3+3h5+q7VAzggpmUwm&#10;ecGjQNWcnk6J3NUuXxsdJy+4o7BsE9N3yVQKUhL2ernisHgmhRCLAlY4D0inM65cugJJivbAu7DM&#10;UW/K0dGA9trT3H/f5pXbEV1dZSt1mZkeWhpkpkLoCEH2oQXws7XyLP60RCZTUishcxSpnRHrjDhL&#10;iZUiUoLRZEYYgV9eZnsn4sv/9e9w/cmf4nioOByEBEIwTlNGScL+cEhqGjTXVnmwvUOQZlQbbdxS&#10;E89psr5ynWjuMO6beMYaNmtUpx1W9QUuutfoZMu0siblwMUaZUT7fcLjLnH3mHhwggwm+DIjnQ44&#10;2bnHeqtKd3KPcjsmMU44mbyN8PrMxBFPfuwCNGPSWsi8GjNxZxypE6ZGgPDqmHaZIGiwfQKvvDHi&#10;3p4kyC6Rimc4Hmxw6z2Xf/hf3eLL//hN3rmTcdiDWSJBtECWiDIjX/MQRZfNWfygOD20WCDhCoTs&#10;aDSibLpsVFvocM4LV8+zVoeDu1/niSdsBsNXUJN9shSa9Q0apVWSaUgw6kE2pl4WmDqBOMMVddys&#10;QscoUcss3LFAjDXN2pO88t2Y770TkZic4VDOiuB/OsI0jX8eBDy9vb1Nr9djY2Nj4c5umiY6y6jX&#10;68xmM3zfZ2VlhTAMH1M7moWiWJjmgoO7tiao1co5h86wSAtFwA/ioP5ZSGZOFSOZyh6+CvXJ6ee3&#10;bJs4jZnNZmRZxvb2Njs7A2S5zPb2NmEYLljdy8vL7Ozs4HkeQgg6nU7OcxSC1dVVWq0Wv/iLP8PF&#10;i6v5IXOWsdZZw7VclpeXmcxnrK2tkSQJN555hlarlXOASyV2d3eJ43jhJJ8kCTdv3uTw8JBz584R&#10;hiFRFPFbv/U1Dg8PCVPo90d5sozOEQSoouiVov8QZuYp8t22jJxRaNnUq3XiGD772c/SbrdZWlrC&#10;MAz6/T5BENDpdBac3nq9zttvv71Qwr/6rW/x/PPPL1Qpq6ur3LlzhyzL2N8fIgS4totl5fddySuR&#10;kZ097Gfxb6mRf7jK6PTU+1QZaJomrusSBAkvv/xyzrKNIsrl8qLDAsCs1Tg5OVmw6YMgoL28jFeo&#10;0wzD4MKFC1AURy3LIppOyaJoMY+e8tqsgtP5wcLpo3H95k36e3sIy2Lt3DnOnTvHZG+PK1eu5EV3&#10;12Vzc5N33303V3xNp9RqtXyjGobYtr3wHih3OnnRP0nwajVWVlYgSeisrVGtVomCgCSOsW2bVrGh&#10;dgveYLPTYdDtMpvNqDSbzGazheIuTVNwHCiUh16phO371Gq1XCGWJMjiuaVgeWPbzKfTxbyotaZS&#10;rTKbzQjn85xfV63m/FApsRxn4VzueR6WZS246n6plE9GRYLYPzqi2m7jum6+7hWqnFPzTCklo9Eo&#10;P2TwfaIoyj0zplMmkwlKKba3t5GmuVBOWJaFBEyRt5WfFvg/rAD+Z2n9O4uz+EFzlFI5HO10js10&#10;hiWt4pmAmzdvcP16aaECNU0Tp1SiW6iZ2+127glw8eJCFZYkCUEQYBQdH77vF4dYUY43qlSo1WoP&#10;eaJpCtbDXPTUsDcqfApOectG0emSZdmilfiUmfon9Zz+oLz4scKfYYBSGOTK9tP5JMsy2hsb6CDg&#10;F3/xF6nX6zSbTarNJlcuX0HP57TbbchypNPly5chjqHTwXVdzj/1FL2jI3zf54UXXlgofYUQDPf3&#10;iWczyuUy559+Gtd1OTw8ZPnyZZaXl9m6cwfHcTg5OGBzczPnq6+u0uv1cvV0HFOpVJh3u3hFF5Dd&#10;amGXy7x16xbNZnOhHo4Gg4VKvd/vY9brDAYDnrhxgzAMufj883S73Vy13+nkuWscc/XaNV793d/l&#10;6aefxvf9/Jo1GtBo5EprrRb+O1LKx/2HtM7NMXWOMHlUGf4ou9soCsI/sPj6Q8zpj3JtVZahinXh&#10;tFhhYNDpdBgOh6yurvKpT32KLMu4f/9+3rW0tLTwFNFpuui+Ou0arVQquSeI4xAEAbXNTb7zzW9i&#10;+D5Br8fS0lLeTVmtYts2g8GAcDbLleJxzMrKCufOnWMwGGBaFqVKhTiOKXc63Hn7bdY3NsiybNFl&#10;6ThO/u9Wq1hFjm76fv58xTG9kxMMyyKZzzF9n/v371Ot1RbYlHK5TL3TybvYLIvvfve7RBHcvXs3&#10;/5xxsMilDIw/9PqeeWucxY/zOvjo10fFEIZhYJkWlsxz1NlsTpoqpJRcvnyZfr9PrVYruNm5d8V0&#10;OqVer7O+vs5gMODGs89ydHRErVZjf3+fLMsYDAZcuHBh0blYLpd59913WSt8BMIwZGNjg/F4zNNP&#10;P83x8THPPvss77zzDuvr69Trdd577z329/f5whe+kD/bRafV7u4uly5d4uLFiywvL3PlyhV+7dd+&#10;jb/9t/927hlWFF5NkXem500jCV/5yu9TqVSo1+scHR2xvr5Ov9/Htm3eeOMNvvzlL3P//n329sbM&#10;5wrHgaTInw1pnOXIP0QOcXpPiQ/xmgrjEM/xii4Bg729A770pS9x82Ynx7VVq1QqlYXSO55M2Nzc&#10;xPH9hx0FBe1hMpngui6VosO2UqlgWRb7d+9y69YtkoSLv/vm1j8/G5U/njhjgv8Jxb0o+lv3Towv&#10;/d5rQ/7Jv/weXm2Vw5N9pJmwvLrMeDRBJZpadY3eYEASDskImEVj4iQG4ZBkglSB63qU/JQ0vcO1&#10;pRn/4eefYc2cY0cRahrh2VWUzgl5Upx+LZTepy3ihVPmYtEoFg4pTpvh5L/XCQahHnLLC9WHkA/V&#10;e3kXokTIh5gQIQTCyH82S0BIi8Q02YsiVHWFb712wj/6B79NMja40trEnEc0Ki5xFJCIlJPBkJXV&#10;VeIoYd4fUy35dE+20HqPejvgS198lk5LYSUhIgjwXC9vk5UO2nbRWBhVj//vf/F/x22tUWvU2Nvf&#10;4qUXX0IqwXQ8I4sVWayZTFJsyyWYx5AZSCH53a9/kz/45iv88q/8HJ2WS5o4aGngOC7j0RDblkid&#10;YJgyV6uKLG/Z1SpnuecSsNwYFRCpRmoBSgMG48mESdZnZ2+H6XxOrVllc2UVoQ2SKGAWjAjCIbNw&#10;ALZgqd2mUW+QxQHdwwdcu9yge3SLv/5Xf4FPvXSNJ68t4dogkQhtkaUmpukjcM9O086ChxNL3oWS&#10;35ens8tDPwIpZN7hQa58FoYkk5JU2vRi6AYljsY2/+Qrt9jaSTCsJmSCyf4+6XSGj4NvO8g0w5SK&#10;aB4QzmKW19boDwa4rkupXGZvbw+dKrIoRktBpVbD9UvEccx8NlsYCJumWfTHkPsqZIosSVFxQhyE&#10;qEIhHiUpKE04D5gOR2RJipAGBiL//eUySRyTKYUWAq9gX3uuS5qkuI5L76SLlJJWs0W/16deq3N4&#10;5y5WtUoYhhimSRyGCMNgaWmJ3fv38xpTloHM31uSppiGuSjsG7aNNK0cWZTkqJGS55PGObZlfX0d&#10;rTXT2QydqYI/rvOv6LyAVRQLsiwjDkNsxyFTikwrbMdGSJEbthgGCAiTGA1kWjGZTUlnUzJAnhoS&#10;ZxnZfE6KzJl5Dx5gV6ukaUqlUmE6m+J5Hs1mk8FggCUdWvUmveNjpOWQBinCcGi16/hlGO2+wq98&#10;/iaff2mdizULX8b4pkkWS2zbeaw98azwfRZ/ljf8H1bcFSJDZRolBUKYKJVhA6bShLMYLItX3niL&#10;g+mYDIMkU2SpgZFZTKczyuUcA+F6Pq7nMZ/PqVarxEnCbDZbGPdqkbONsyzBEBLHcxj0ehiWieeU&#10;MK0AracEwRQlx0girp4vs+Tv8Jmny6x492lm25QY4Mic6ayVKHKZjA+4SECBi3v42R/5+gg3PGeI&#10;awRm4U9igjAL1qldLDYmUpiAzDsihUSTIWR+gKClgVAuIjOQMRhKI60Mw3KYqDmZr6m3SvzeH/we&#10;mZpT80rcfvcOG08+xZ3332V18xyGW+Hdt96m7flUyhXuvv02q0vLmFKyv7PLg3tblPwSnVYLf6lN&#10;NJ+hdcbO1hb7+/tce+YZCEPCecBkPGFpY53e8THL6+tUKlUmBV4PAVtbW5w7f56joyMa9QZplrJ1&#10;530sw+DctWts3blDo9Xg+OSERqPBzs4OnXaLarlGb2+f6TiAVLPcWUEmGXYQsnS1inYyTnbGWFYH&#10;nZRYra7xrrHD+MKc+KMWmz97nrgiwDJw4w5SrYAsI/Bz/roQ+VgKlTPAmaLFGCHHoEeg+5jGBKEH&#10;pGqIaU4x9BAhxghCEDGSGKEetpUJIR/ZG4iFR9Bpq6jKeOhLo03IbLQSSMPCtV2SNEXpBMtoEMwd&#10;RmOH3//OHTorm/T6AdF8yjxUxHGCmoVI28P3SiRJfqiTJHFh9KpwHA/LskmyjOXlDpNgDsJYHCCd&#10;4shEYWodJwnjwQDbdSmVSkyGQ6RhUKlUGO7v53e5kLRaLUzTpN/rkcxmLK2uEgbh4uDg1JDbsCxs&#10;x8H3/cUBvo2kXq8xtWMCnREFM9IkIxgnNJwWk3lKc+MicylZ3ixjGgZZHOEYBvYpH78o9HzQU+Ns&#10;LT2LH8eC5OmflVLEMkEJjRYKJRRIiRYWKSJf77RBnFloIdg7sNnbU9y+3cctl0myFFREreGS6YBM&#10;hyiRMAvHBCokQdMbD1haW2P36JhSvcE7t++xunkeYbvcvnMHq+IxyyIGwZj2xhJRFrJ9uIO2FLWl&#10;CrfeeR2nnBHrAc0VSSZPaK4kfP0b/5jK0pQrlzKeuVHjYx9d4wtffJrPfO4mT97c5KOfPcfa+Wus&#10;XF5hpiX7PZ9U1ImxufWOplRx+Orv7LOzP+bkKMC0GoxHgjgoYVCl0z5P2W1w+803mMwn/OZv/DM+&#10;99lPUK64OFZCkk2wTI3AQGB+yLN+9uz/oFzssWulBDKzQIM0QOsQywxw/Qpb9+/je1WO7uwTjgI2&#10;z28wmQ2ZT6dE0YwwiEnnKYZbJjwa8NTTN5geHzEZTKi5HjLOGExCHKtNt3vIR5556vO+ZyWXG/b/&#10;9Wwk/uhx5mb3JxSlUulbu2/scOvWNteeeIJez6C9tIQyY46Pj0nTPEmqVqsc7e1BwTU9PZ2vlqu5&#10;KiAVhGFIq+Gy3L7AR65fxi4KkRQFHAr24sOW79ONwZ/uCSzf4OWfwTBODaEeKp4eNco85cIeHBzQ&#10;C0f4pXPs7e3lSk9Rz09jL19nNj5iMh1ycHzIxz72Md54642ci9jI1VBaKVZWVlC25tIln/Fkhl/x&#10;qfo+goxY5RtPYQgqlQqrq4Llp57KcQzHxywtLXHnzh0cM09YV1dXCeaKOM05XkEQsLbcxPdN6vUU&#10;KYf8s3/2DV56aoXPfuIK41FEqeYUzvOaJBjnp4+nrOLH+JYajUKpvBBuWXnSbQsDG2g0Gly/3mB7&#10;O+Zf/sY3GA2nJLU28Sjk/NIqwXSGYean5FNygyvLNBkOhzmzt1YjSRI+/ennqfs5di1JFZnSuIXy&#10;/CzO4g99hgsDt4fMznwD+2giK4TAkLkxpW3bzAcT4tjJed2DHiiTartOY2WFaDLFFiaz+YAsiTi3&#10;2uH4+JhSPVcsZmFIBMznM1CKy0/ewPM83rtzm/HBAZgOZBlu4eYeBblDepZlGIaBYRiL9mXTtknn&#10;c1pLS5wcH1OuVBbscdey0bUaJw8eYNVqJBK2t7aoNhr5M+h59I6O8sM610UIkavrwhCzUsnVkIXB&#10;lVnLcUODQc7zPy1ICyFyqG+aIu1cga2SNFfUiVxNZ3oe5XIZabsEQW6amRQO8JVKhUqlwnu3buUK&#10;vSzD9H1M06RcLqOUIopCTM9bcAknwyFmofa2bZsoyTnqp6r5+XxOkiSLjblt22xsbBBMJwyHQ4Lh&#10;CEwTw7IQpVKuQj86orqxsTDKvHv3Lhvn8/l52u9TbbexhMP21ha1RoX5fM7KuXMcHR0RRVCqWvjV&#10;KlevXmV52ULKdKEidV2XLNOc7dPP4if77LFgIBeW2bnAIe+AKZdtZgouXrzIO6/eK9RrTYJpnksk&#10;SYLvV+h1uwteP0mOOGu1WoxGo9xLoFBCVWo1kjTIO9UmKY1OhzSLiKIZQqYgc7+UedRDpCGdznmq&#10;orp4Zi3LgjTHYFmFAu5PSmt66kEhHluR8u9J9GN7fIlESCPfFQkLMNDk77NcLlO93AFiLl68SH2o&#10;saYWKysrRKMRAL1uF51Cp9MBuzAcLDo6hZnnixvnz0OpxO2XX0ZrzZXL1xhOZywtLVG5UGJSdPnU&#10;63XOnz/PnXfe4cozz/DWq69y4/nnMYv8bOnSRS7bNvt7e7nCvl6nrjVBHFCv17l96xYXLlygXC1T&#10;6XT41td/h49/4tPMx2NsyyOOYy7/3M+RvPMOUkr233svf5/1EpVGg3NPPAGRjw4lolAlf+z5T8Jn&#10;OlCpMIiGVKtV0mGEaSVgOI9e9MWIanRh4PBwlE8Pb8SjRa0fUGj4Ye8LKSXowihWStBF11HBFRcF&#10;N//U76ZUKi0UdlprvHoDleQ5idNoEMcxWTpBFyzG0/xAa12o6ycLT412p8NgOF2sR/N57huktWYy&#10;HLK2uflwnAxjwQY3DAOv1Vp0WSmlODk+zg+lpcTzPCbjvKNsOBwucGWn628wn0MQYNVqhNMA27YZ&#10;RkcI10XPQqrtVaIw3xtVGg1eeeUVjGd8orRFSEjFzcUrSikkZ2rQs/izsc9YdEVpjS4OSnPvAkma&#10;5fxuIQTD4RC/nncznfpj2YWZ7cL3x8zFKA8ebJMkCfV6PVf+Bvnh2Pb77yN9n7W1Nfr9Pr7vI4Rg&#10;PBrjum6OFxwNcByHjY0lMhVycPCAF164ycc+/hxaZ7z0sXM4dt7EmcTgeSAtuL9rsrU154033qDW&#10;dLj57A0ubdoc7gQc7ivefvtt3n/f57d/+w94794RxCU6m5dZX1/HUD7Dbo8kgd3dY5pra1y7do3X&#10;v/MeV67UQMF8PsdxrUUt6dE92Vn8u0XejaeQlgFoGo0GWgl6wC//8i/wX335FsJ1abbW8rk8jlla&#10;7jDt9RCGhTbN3O+oVuX+/fv45N5KdmyTCUh0QqPR4PjBkHfeOeTKJ5a+tdWbly62/NnZ1f+jxZkS&#10;/E8g3gmOP9ZXlb/1+lb8wr2hz53dQyptn8M3v0kQDFlaa5EoSbnUxDBNgniOkAG2ayJdCy0F2ioT&#10;I3EdSZaM8Mwd/vrP3+Szz9bZKAtKZDhKYMsKCANp5nxoKfMi+PdPZvr7tk3f//r3u4w9fF8ffJ+Q&#10;qWJ5O/1shfInTpI8ufR9MinoiwrKXufuHvwf//P/kobbRs4yXrpyjVtvvIJTcknQbF68xP7eIbVq&#10;DUsZzEY9Nlfb9Ppv8tOfu8yf+3M3WetUqHmKsjCQkSSLNa7lYQmXORnKTYldk6///rcYDyPGkwGX&#10;Ll6gdzygXmvgW2VajSbbW9tsri4TzkasLjXwXZft+9sIPHZ2hhz1pvzWv/46n/2Zn2E0NTAtge+7&#10;WNJDmgJDyBzeDiBkntDrwhgUQKeYRgo6QWcaVxpoMjxf4LoJ3/jmb7OxuUqt1OLKpaeJgoTpaIpl&#10;2pQrFRzPw5bL9A5nSAVLtQpp3Gd5CbLgAX/5L3yWSmmGa2qECjB0imXmShuVgSk5K0KdxWOPr/5g&#10;gYZigyryP2XilOoqSATMFAyVJETyxjsm7+/At189JBMu5XoL14bh0SEugqV2AykEcaxAasIwYT4P&#10;6PX7VBp1nnzySfIJ0eTo/haRUgTzkHK9wer6OolSRIXCOxhPqdbqTE66eVtgwbz1bIdGtUYcJ0xH&#10;YwgjlpZXiMOIOIyYHBxgeT5RGFKuVHF8l0wp1lZXiaOIpU6HtODHnf59OBhg+z5SCHpHRzi+z3Q4&#10;pN5ocHR8RJImpGGIWyqxvLJCGEU8+eSTHBweUqvVabfbmDIv1Askvl+iUqnS7fZIophquUzJ9/EK&#10;s5XhYMD8pMuFq1dpt9soDfMgIJrPUVrjOrmC2ii6gQSgxOmho1GYhkUorUlUBkKQZGlO5C2KWUmS&#10;MBqNmJ4avUgTw7QoeSXCeYhlWTxx4wbb9x/QbDY5PDxEKcVofw8Mg/ULF+ienJDplBtPPclkNKVS&#10;rnK4uwsI/JpNmh5wta34G3/hWazpASu+TckwiIIQ23KLboOHB6NnifxZ/ATs+gsmeDGR6lwBHQuF&#10;QGOSYJJiS/AMg3ECpl3m9u4+k0lKlkhcs0SWpMTRnNZSk9F0jBIawzKIpjOEm88PzWaTMJoTxdFi&#10;bkiyDNOyEaaBEBrTEkTzIUmwQ6NpkBkZcdpHMONjL67Rtu5z47ymIW5Tt4fouEeWRUURXIFMH88D&#10;xeOK8A9Vgp/+3OnPahMhDAQWSBDaBKHRWiClQd42KFGFilxgIIRCYZJgoHEwMgOZKmQKUpukKiNK&#10;p0RMGQfHWNaMcdIlM+CVN97k2vOf4JvfepkXP/VR/Gabo6MTWu0Or7zyMpaWrG+eIxxPadRruIbJ&#10;4eEOLgphChqtOtu791leW+PWu+9SrVbBkHiuy2w6o7KyQt33Odje5vLVq0TzOZlWlMtlvvPyNzj/&#10;5DPoIGDl3HkGuztoregsL7Ozvc2lZ2/S3d8nDCNMLbhw9Tr9ky6+mx+CpmmKbwiOtrcxDUmp7bNy&#10;bY3YFHSHY+KkQWwKko7H95JD+jcDrv5HH4Hn2gRpAKKJY60zmRq4pRW0sBHCAiHzsRFZrgIXY4SY&#10;IBgBI7ToIRgh5ADBGJggxRjJBJgjRIIQMYIsHzvkImd4fK/y0NRR6NyzQosMRIqWKVrk3VkajVYC&#10;x/JQ0iJMbOZRBW21+OYrd5lEMVHssXnhEt2jKVobnNu8TP94QjaZYxZGroZhIqVBEmeLQjjk2Bzb&#10;tplFMcLIxShKawwhcV2XMAhotdtUC+zCZDLBsm0sw2Q2neF7HlEY0enkmJp0FtBYWiZOUsajMbZp&#10;IoA0SRBAuVTCsW38oouq2myysrxMueRjWiZTD7QUWK6NpVO8yKZ/eERlbZ1A1TgJxqxfWQUNTc/B&#10;iGMsw3rM3P5s/TyLH/ttxgdxPaLYZYgs7+DRonhleZenmXtnZQk8uD/n8GDKa2++SrNdYTLp4mce&#10;FadEHIQ4hkmaZDiWg237qCwj1ZognJMaKcNpj2k8wK1KSh2Hqzc2efP+d5iG28xkH2X3Wbpg01mH&#10;QG1TbweMp++wtq446X2P/+x/92t85qcvcfWyjWV3ef7pZRrmjI4HKzXNSk1StuHu1hv8zte+yn/7&#10;67/B62/t8eX/57/m13/jAaNhm1vfG/Hf/DffZDarcu9en6XmSj4vmHWOdnoc7/aI44xOo067XkWo&#10;OYe7d+ke3+cv/Yd/AcdSzMddahWv8FawAHmmBP8Rw5QWUkjSKMOzJZ4ESyaILOHk8BBTSN669Tap&#10;Mml16igUYZSyurTKanudcZox6Q/wmzWGg2OqzRYC6B/tUq9VmY4jlhodhpMU2ahj+sYLq5fLs1Dw&#10;XjM32ziLsyL4j09MzWzYnTv/5P/9X3+Fr//Bu9heg5PjPv/L/+2vsnnpSV7+xnfIpEM4i5gHeeFD&#10;ZyGu56GlIEkSMpU7+Aoy4mjG9Ogd/lf/ySdZqZs4OsMjpWRYCG3kCb/xb9v8/9s0FT/eRfDT4v7D&#10;n85PfIWRc7K0MJgGIH2Du9tj9nsB/+off4VKY4OK1+LowQFXrlzhwc421XqdeRSytLTEbDZlOp5w&#10;7coltu9vYTsR/7P/+f+YdsdmreMzn4+xTQNL5RsHYeTKktgwiKRkty/57X/zMrXyOQQG97e2uPHE&#10;0xhSEs5ChsMhhrSQMmd4eb5LkiRE0ZQLFzfZPLdKteYw6e9z6fx5ZtMhT11vEgea8eAY08iwbQt0&#10;YV4jjGKxN4oW0fwUVwowhEGqQAiDzJDECAzfJMoqLK1c5qv/5pscHwyIZiGNcpVgOmM+n2GaJuNp&#10;ri6RhqZRL7O7f5fzF9o0awa/+isvYUpBybWwDLBNCynMfEOApBC3nMVZ/MAiuHgkcdVoMq1yjBGK&#10;VGUEcUpimPQm8Jtfe52X37zL7r1jsEt4pQZRGBGNZkTDCYZlEYYhQRBQKtvEcUySZtQbDYQU3L9/&#10;n+nxCY3lZdxqhUajwaA/IE6ShQlno15HSkk4HBEWjGx1WuAZj3FKJUql0oKjOilc37Msyx3kCxW0&#10;tKxc4W1K4lGugh4PBrkhVrebKwQKdXm5XKZcLjMcDCAM8apV4uGQc1eu0BsOaLZaOG7uUdDtdgn6&#10;fQ67XZhOCZOEyTSfq4LxmCSMmE2nTGYzms0mUhqMx2Pm8zmzfp84y3Bdl3qrxf5rr9EfDMC28+sO&#10;C8f7KIowTZP5dEqSpni+TzgckqRpjnWJIhzfx3LsfD0qsAhKKdIkWWCpHMsijmMEuapmPpuhwpAo&#10;STi6exejUMU4jsPs+JiLz94kjCIGgwErq6tMp1OODw5ZXVnl+PiY1YsXCZOE6fAI20vYaEh++UvX&#10;kVFI3bNwrNxRXQoPwyjWgzMUyln8ZFUCFn9USiOlIBF5cc44RcphIQyTvWmGXfUYqRqvf28Ly65R&#10;LrUYHvZyQz2Zq2RtO1fKZsIgKOYE27ZJ03zuTAqmdRIFlCoVzl84x8H3vktogO/ZmHaANGPCNCGL&#10;B7iuwdULVVruMTcuupTlDmV7AtmELFPYVoEykupHK4I/FrLIj+wchaIdlDZRygVctPbyr7ggbAQu&#10;QkgUFgIHAxcprAInp8EEw4pBRpRcD9e1sSLN0vJFOmaT+998iycvP0c2nLL74C46COn3BrSbLVqN&#10;Js21dea9Lve27lGvVTFtG8ezybKMe/e3sCyLc+fOYdQaOELiOy7+0hJvfPdllltLOFKyvb3N2toa&#10;+wf7uK7Lva0tWq0WS80lKObPo709wiBg5eZNdt57j/l8Tnd/D9/38YrOn7t377DxxBO8/u1vs3r+&#10;PL7rsnvvHmjBeDym1qxieDYHx3uUy2Vazcs4loXbrGNUPVovtKh97CqpMWcwGSMNH9Pw8Z1qfr0N&#10;AyEeSQSFAhED+UvpEEGIJgAdopmh1RxNhBQR6CD/eaEKg1L1MHsQ4rEi7fftF7RALzCPjx+IAGgh&#10;SaQgEQ7ztMo4bJPIdb72+w/ojRVZXCXBJB6laMOhXGoyHoYgDGzPIxmPcctlhBAkQYgWAsuyFxzy&#10;JEmwnDyv11rnPkPAeDzGcV16Jyc4rrvwMDJNkyTOn6cwDIsOOcm018Ot1ugUniFBv0+SZXi+z7zw&#10;58iyLPcbmkyYFF4eJ1tbDHt9xv0+umohTRPfshn3B6hAksxmpJ6BYWh6vXd48eZ19HiH8+0KMpzj&#10;OW6OlTk7RD6LP6VFcCV0MU+oXHBTCMVyNGNeH4gzQZTAUVcwmmi+89pr1BoNwjCmbNSQIu+4DoIA&#10;aZg4joNC5J2hRReUFuD7PvVGgzRNqVarbG1tkY57XL75NFor+vfvkEiFZcD58+v81Kc/zhd/9nP8&#10;tb/6Ra4/cZNf+NIVHLdCteJz84nlvHPKtPFdA9OSaA1xCvvdPv1xSJBIJkGG5dYp+TVee/l13nv7&#10;XUzTxnVzXx7LMuj1ephGiWqlxcbGRdI0pXt8QBrNSOIBnpPy+c+9xGc/8wxlX2CKFNc2EOizIviP&#10;WrU69bYokL1aSII0RVsQoZlmCrfWJtVNXnn1PtJo5pguIQiCgPlszOH2Nl67RZxpZt0By5vnGBwd&#10;UyuXsG0j94pINcPBgErdYzzbZ9Z7j89+4onPR+P5cN23vn42EmdF8B+b2JpMS9+7HU33A5//7re3&#10;UK0rzLIMaSnubfV59833iOcJpdo6lXoby3dRhiDLcnfxWCtCnaKdEsqQCDWn445Q/df4T//6F7Ci&#10;HjUlcEwbU1ikicaUAoriRp4DisfmrrzN5YesXv0YFcFP0S6PoZfIWxw5LYKTb/6maGbS4HgG/4//&#10;17cYdn3u3j/hXK3F0d59nnzmMse9YxLDxLAcljor3HrzLZ568inSOGTUP2K1bTMJ3uZv/M0vcv6c&#10;xcHuHTbbS7hCYGUmUpuYpkGqEiZ6yiDsM84sZtOAIJ6yv9/FNC3CeYpKXbIUSm6J+XBCMD7CtyW+&#10;a1FyLaIs5c2332eewFvfe8BoBq+8cpvxVPDiR65hSoFplimVS6hUI4SB1iZwuskToI2ca6lBihRF&#10;im04qDQmS+dYdoZlKLonD3jyiUuc7D1gudNgHsxoVitIkVItu0iZ0T06odOqUq9Ktu5+hyDY4m/9&#10;tS/y1BMNnry6hG3OKBuSNIlyoqYQqCzDds7aKM+ChUDr+/pNNI8ZuGk0mYBUaFIgRROR0TcsjmaS&#10;wzH85u8ccuteRBwZVFfXGY/HoCL8koflmMzCOfM4xK+WsKs1hO0S7G5TX1+j2WgjhUGp2WQymTA+&#10;OWHQ64Fpcf78eZaXlzk5OWFy3CWMYtorK7nSI06wXTc3341jkixDafAdl6N7W5iuh23ZZElKlmb0&#10;d3aZRzFLnSWkkHilEloauI6L63oY0mA+mWHYLpVyhWg0YWlllTROmR8eY9UauQLLcuh1e5QqZUb7&#10;+wjbplwuIxRUG01q5SratLAtmzROUErTbHfwS2VUseGOogil8vZq13Vz88s4Jk0SwjBk+fJlmisr&#10;2LbNZDyCJCEjR2mdGgMppXBdF9/zCJMEYZp50m8YlMtl4iQhy7KF8ZBt26hCDe55Hp1WhyiKEQii&#10;KCKNY7xKhTRJWD53jvlsxnw+JwgCltbX2XvvfWzf5+LlC3S7J0SDHtdvPEn36JAwiBhOJ1RbTbBm&#10;nLtoY8/u8Re/9CLX6x5GlmFocCyHOKPojjkrgp/Fn6HN1b9zdpYXrzINhrCwgVxMqzCEZhDNMB0P&#10;yy/ze7/7HRzTxxBlZt0R3lKHTMcIUxKGEUiBNAzCOGJtbYXjk6OindykUq9hmCaWkxv9jicjKitr&#10;eK5EihHz2T5Kj9CmRhlTVDZhc8NkrXzCSzd8yvo+njnGlBEajWkbaKH4Pha40I8tLA8f6VPUxqMJ&#10;rgEYeeETAZz+zlNurEBKkSvBhQBh5QxkYQApmZZkqgQSzDSGOEGn+QGCEiZaWwymx7i+RS88Rpsz&#10;7Ead7f4he6Mpl65eRvbmVKttKvUGk8kcJfKCwrtb93j2oy8gHYPD7j7v33ufcrlEreJRsi3SYM7k&#10;eJ9E2uwfH1Kybc5fvoYKQgb9PutXr3K4s8P6uU0EEIUhKsvoHp9gCMlyu0M4n3NuY4O3vvUt1tdW&#10;adRqeJ6HY9tUWk3SOEZpzdZ773Hl+nV63S6lUolaq0m106Kx3MGwNcPRAK197HKH49mQb+6/y23z&#10;mHN/4Qb6WYvSWhPp+FQqLTy1gRFWEJU2SaIwjEdY4DIBEQDj4jVEiQFCFNxvMUKpPjACOcGQEwQT&#10;EBHoGCEUpyz4XORhPLwP0B9IOE7Hu8CnGEl+oCIVwjDzFBmPWRAzS2wcp04sOhz2Nb/xO6/jN9dZ&#10;P/88BwdDHG+V1ZUNdt/fBmWztH6e0VEXbJdWu4NSmiTLC9ZaaxzHIYpCQOP65ZwZXnhe5AfuCb7n&#10;o4HJcEit0cAyTCa9Hgq4cOECYRjmyvwoJUtSLly8yPaDB8wnkxx1VqkwGg4hy5CGgSEkvufTaDRp&#10;t1o06nWccplSs0psgdf0MQyJqRVRf4Br+JSrdaYKolhi+z7PfGqNyVHI1Us1bEvgCRupzzqpzuJP&#10;bxGcoltEAlJLJApJBiJByCTHowiTIBZEaYJhCV777hu0223GvYymuYlUHskcbFFCpQa29NGpoGR7&#10;NCplJoMjVjslbGNKrZpw//1vMJ3c4/o1j1Yj4rlrZS6fN/ib//EX+Dv/i5/j4891+Mt/7nk++nSD&#10;K5sGnYrm5uUqejqjZiWUCfFNSc2Q6GhMyZKo2QCZzGhXbC5vtPnER57kU598nudfuEH/YJvB8SG+&#10;7VAyDWaDIyolTc3V1F2XulMhmA442L6P0AG2EdGqW6yvVth5cAtHzvnoC09x5fwmy22Tku2ThCmW&#10;Vea0tUx8n7vX2Vzwb7sPhRAImRfBkaCTBKkiTK2wpSSYjkgz2DnYQ1Yr7L5/H7PSRNoWwdEALA+/&#10;XMkFSIYiyiKSLGIaR9g6w3FdpLZIoxhVrzGemWwP9vjoZ25i2ealK674v5yNxI8eZ0zwP+a4WCnP&#10;3rHVsVIsjcdjjM46jUaD/u4DNjY2MJY0b926g+d5BFHEbDikc+4cw2hMFEVoQ+Q8OSNXONrCpllr&#10;8tFrP0uW5eZtlmUBECcxOgHHcHjI4Hu0WfDPwinbQxyKEAItH7IGc0VpzubSwsQ0oVyGl19+mXZn&#10;ShiG7O7uUqs12N/fp15bRlmaNNFsb2/zzDPPsLu7i86y4jRVcvPmTRoNQZxGLC8vM4tmhHFG3egw&#10;mUzxhYPpmAgtKJfKNByfVqvF9767x2w240tf+EVe/v03qNfrBJMpBjkncDTok2UZJ70ey8vLVJo1&#10;nnvuOaqtGvdLJVabNkc77zGbzXj99R5XNipsrthESUbJNBbKGLE4FdAf2DRrZGFuo7XGNE2mcUQs&#10;TJ599lkOh5LNzU16XcHOzne59olrqCjBd3JDLKdwvRcCarUaG+ef4qWXrud8MpnlyhVp5W7SpsjN&#10;R4r3c8YSO4sP3osffI4f+hUI1OIA69TEV5ImKUliMB5Dr9ejVGqQGl7O2JzFkKXM53M61SaOU8Iw&#10;8yLMwc4O5UYDmk2Wl5e5v7XNdDolK/jiqxcvFsrqPg/u3wetMSwLHIdSofYejUaUazkbUGtNbOUb&#10;+iAIIFNYtRq2bRMEwaJo3N7cJMsySqUSBwcHGGmM7/ucbG/jNhqE0ylISRbHNBoNRv0+QRCQZRkU&#10;xWelFNPplIsXLyLsXNkczPLOjFMOtzBFweyELAgQjkOapjhWzjVMkqTg9k6YjceEBfsbwPI8Os0W&#10;+7u7kGVUWy2kZWEXn3s+nxNFUa5oE4JyuUyaZYs5plarLZiqpmkuOKanYVkWURQRnZww6Q9ASsp+&#10;iXK5TDQPAAiDgG63y6VLl9jZ2aFWq5GmKV6rhVKK/f39/Jp4Hnfv3sXCII0iLjz1LP1+P+fi2SXO&#10;nz+PY0MQBVQcjySYYxWeBB+O/zqLs/jJLQoorciyLEcZ6Yx6vc72dkCrlWMU0szl+LiL1WzmhpeZ&#10;YjKZILQkjmPCoBBlxDFaKbJHDrxyM7KU2WxGenTMU1/8Iv3eDve3boNKcEqSSq0GZsZ4EOa5ViNB&#10;ipx7nGUZliEfO7TSfwIJ62kutDAQFY/mlacZpFoYGopT8YjMERun702KnM+sydngnq2BKj/zpS9x&#10;76tb6GE+Lx4eHuI4DrVSmWq7zeGDB3Q6HaSU9Psjsizjo5/4BJQq3Pqdr6LihKuXrzAej7nwiZdY&#10;mUz4/W/8Lp/61OfwymWiKGJ8eMjauXO889YtnnzhBTY2NnjzrTd5/qMfZ9bvs729TbvdZmdnhyef&#10;fJIgCvGbTeaHB8znc8rra8SDAeVyedHZ1Gw2mU6n3L59m8uXL+cdPFZKuVGjVK2y1xtwPJhw9fpV&#10;zn3qSezz67AxA9sG0yxeJZhAFoVYls1CrfID5uEFm13mrN5c/ZyzwE+Z4PqP6SY4HWqt9QLdZZom&#10;JiZxljGbzYjjWs7Lr1bzMavXKTvt3OfGsrDsfH1ECPxyGSnzztzTdTCZzZC+j9Ya3/eZzWZYlpVz&#10;uYdDABzPYzqd0m7nfkNRFOVoQ9OkVCqhtWZ1dZX79++jU/CrVQaDAel8DqZJvV6nWq0ym80e4snC&#10;iOHhIdNiPIMg71CTpiCJItK5plKpIDKF5ftUnArlcp3+yT5+tYpth7z33oiV4JiUVWxpP1bm+qDp&#10;4AfnlrM4ix/nte+xSeCRMDCwhCCOU6pVj1Xt4TgOUsocbeTkjOxTbzWV5P5Fg8GAZrO28ATwPI9b&#10;b73FuctrPP3ssywttfmZn/0Ulsi4fKGF4UCnCa0mqLSFnTfJ0O+NaZ9bRmhwaxW63S4b7Tbbhwc0&#10;q7W8w9Kw8ap1UpWSqITRLIBynXLZ4eLFJf7O3/mbzKbw27/1gGAUkcUJh8f7/Jvf+AqeU2Wpvcm5&#10;c+dYWzWpVFv0+33u3nmHg90Ztmnyd//u/5oXbzZYW4UogiCcUfLkh+7VzuJHr1V5nsMsjtEaTMvk&#10;zp07XHr+45TLZY67isbGBuVSnZ3tbS4/+SSdTodvfe9VsEw659Y5OTzkyhNPcOf1NxmOB3SWl3Ec&#10;PycRWBa+XydOHd5664gLH12e3YPSJc6QKD9qnCnB/wTi21v2/6mXCP7lr79D1t4gEw6GCbtbO4ST&#10;iGZ9g9EkwzR9UsvBcUtMhye50kBqMlNg+j7JdIRgwkvX6vyln7nCU8sWbTPBNQRZYpAojWUIDEMW&#10;Jj9F06B4iB84fS3MJH/wUvLvvXT2+Pt4nFN+ikNRRQKteLx9NpI2r753m3e3anzl19+g4mxycjBm&#10;bamM59ko1+BgdMzm+WvMwpQszmjXmmxvb1EtOwxPjnjpxWtcvF7i0x8/jykDRJpgC4OaV8LUJmmi&#10;sCyIk5DDyQnKFmirwt7RHCVAGgZv33qPqt8himzSMMO1XFQ449mnrjCb9Lhwfg0hUw5OekjT4s33&#10;77N5/gqjYYJnr3B0dMxvfuVfc/3qZa5fbyCQGMLINTDaAMxCiZL/PV+wJFpLwCzachRpMsMUuliE&#10;J0gz4uOfvMrla6v81lf/W/xSyFvv/B5CHZGmx9SbMYp94uw+v/hLz/PJj13guefW0FmXWtnGEhrH&#10;tHHNEob0EMJEawNVTP5Sni2cP+lJwIclT4un+VQRLiBDE6iUBEUmNAEZJ6nmwdjkrdtzfv/bO2Ct&#10;EWYwHk2QpkUah3Q6bcI45PjogFE4RXouESZxGFErl9nfPyAIAi5evIgq3k+/N8Awc3Z1lqY0G21W&#10;l1cpeV6OE5lM8rbGwiQriiKQEpUkWLaNXy4x7fewSyUMy8R1HHr37oHr4vs+tm3T3dvD9HIV9Xw8&#10;pt5qMZ9McEsllNZUymWqtRqHBwcIoNZs5kagSjEfjTh3/jz98YgsU8SzORngWDbj0YhWq0V3dxdp&#10;WWRpCkpjGCbT6ZQ0Tel0OnS7XeIkxXIcqtUqpUqFYDZDRRGzOGZlfY1YZYRxhJrNSIVYfNasMNIU&#10;QuTF9yQh7vXQKstxLUlMmqbEaUKaJKTFgaHW+SGDZVkYvs/mxiZhGCLIC/PT2QyhNFKDY9t4nkd3&#10;exvDtalUyvTub+FUK1y+coW9nR1KVRvfsxkPxvjlCqGRMQ9naDFmZVnzC598gmcvVAgOdqmWS6g0&#10;Q2iTzJQYhnxs9TpL4s/iz+yG/wf+hwQhFKm2QEvMxITUzA/P0wztOtw9vE+11eK1N+7hmHWOdsbU&#10;m5cYdodgJaRhbgJs2Saz2QzbdRjuH+ZFQcehVC4zmU6IooggCrBsG7fVpD8YMJv2qNcsqhWNlDFO&#10;zcd2QKuAMNrjuUsmN6+XMOb3KNkBpkiIoyQ/kMzdCB7PA4X+QKHjD7sSsih8nuZDhduENtAaNHmb&#10;u8ZCCwstbHL1sAkCJBZa+QihMLMYTYTKPNAWmXbQaQnL0UznQ2ZJD6tWonuyT7laY64C3nv/Dlr7&#10;1JtN/FaDO3fv4mlJ9/4el9fPcfj2e7S9Er4WbN95j7rv4NZ8ymtt9uY96ueW2Xlvh2l/yDM3nuHg&#10;wQOE1ji2jWNa7Ny/z5UXX6C/u0upWsW1HVQU4TgOnucRTmaUbJNBt0treYX+/gGmYdFqt3nj1VdZ&#10;2VjHdhwm0ymdlWVeeeUVkHDjhefZO9hh89pl4ixD2R5yaYP3kgmHrZAn/0efQD1Rwnm6Aw0b1azQ&#10;UxnHowhhLaO9Kikmhmnn95k8VXBHaAIEMzSnKu8p6AmCKYIJWo+QYoqUAULPETpc4FCEUI+NbY65&#10;KYxnhHq80VUX44+JwCCTOdZMCY0WGUobpKnEtD0Mc5lpLNk6VMRyhbfujcnsFd55s4c0KlhGnaPD&#10;HsvL53CdOoMHuzTWN0mStDC5HKGFwHXdAv8iFjnAZDTB9X3K5TKTbhdhWbiuSzwYEiuFlLLAhUG9&#10;XicMc1RiuZx3gFWb7RxLOB5z5fp1xpNJ3tllO8ymUzzXwzRMIPfnsB0bt2D2A2hX4Dd8pNS0mw2O&#10;9w5y9IqwGE8C4jDGKJVIyNjZ3yILh3zshct4tsJHYp6alf6AbqqzNfUsfhwL36cirEzKAolkIDBA&#10;xiAztMgQaFIMAi2ZJGOE6aEt+K2vvUYSLjMeJdRKJYJ4guMZJCpA6xDbSRj2timXUu6++/s89UQN&#10;yQ6/+ovP8NEX6vzd//SX+fQn6nz06TotY8CTG2UuLkuccETDttisWhAOaVgGF1pVxseHdMouR3v3&#10;2VyuYwuNZyXUPAttJSTMSSYBliHxTAszS5BmhFBDHGOGbQS0agbnViWf+9QGH3++wzPXPX760+c4&#10;v1EhTo44OnqTW2/8K+5vf5uMPSqVISvLiii+x//hP/+rqGxGp2nj2mDqEMeRoGKQRtFR9cFn/ey5&#10;/2FiFs/JSPEsC63ypcrBgDRjZWMFZVu8/MY9AsdlZ2dEubbEZB7Sv7sNps14d5ePfORj3N3bxvN8&#10;BuMBajLki1/4Wd58/Q1IUzrNFU6mIY2lc3iVCrtHW7xwfWlppWJ9uS04PhuFsyL4v/d48+TuL3Wj&#10;5sYrb+7+R//kN98lLneYJlme6KcBl89f4GT/iCw1OHfxOrv37tNYWabf61EtWbTbbaZRgJqMqCyv&#10;EY5GWGbKr/3KTa6seKxUBWUzV/zGSa4+Kdk2WuV4isd2C4uvjxeZf1yL4FqrDymCP4wkSVFKP2S/&#10;irzwlma5i/NIJfQnAb2Rz6//09+jVlnCMAzOb7SYTCZsXLxAlKQM+iH1WgtTGPSOT6hUSyRxwPbW&#10;XX7hS5/h6efWqFbBdTN808ExLKL5HMfwcBwzV5+TYVQdpOkQ4hJlZa5fv8x/+X/7R5zfuMrl80+x&#10;t9tDakiikGAy5MHW+zSbdRQa07KIlWA4nrC8vpkrSYGS42LIgKuX1/jea1/nM5/+NJIYlcyxTBaK&#10;JSjQEjovgIvCEDW/kArDMLAtA2EapEAiFLbVJEZimIKf+dyXeOr6c2yubeLbDrbtIoTBk08+yV/5&#10;K3+RL/zsda5fW8NxoF3xMQBbFugZYaKVQEiQRt6cahhnC+VZ8IcWwVWWFcaLmjhNmMUhURITpwlB&#10;GpPYPv/i33ybw8OY0dhgZ7uPW61QazYIggAdh3ieT7lUJsk0QkpMyyGaRxjlMiv1Gr3jY6RhYNs2&#10;g0KNVa03cqUxYJgm9WqdB2+/jel5C4WVbduM+gM0LBQfaRwjTTNXYds2URTRarVyXmxRfBBCcHJy&#10;gpISr+QzmUzANHM8SRiyurnJ5uYmW1tbhGFIpVIhTVOsgiM+Hg4xbJuD3V20mSeg9VaLIAiIxmNK&#10;tRon+/tceuIJwiAgTlNKpTLtdpsoikhmM0rVKmmakmYKy7KYTqe5Oq1QEmpgc3OTo4MDLNvGLpVw&#10;XTd/D6MRKkloLS3l6rYkodlsMs8y3GolV7V1uwjTJJlOqBbqbaXUQhUzGAxI45jhSZe04ITH8zmW&#10;41D2SziWzfDoiPbyMgkwn8+4fv06fr3O4dYWR4MBrudRq5Vo1OoIbdBstpmkEUoprl5d5cUXznHz&#10;fIO1hmS94hIWannDtFFGbsQmzzbsZ/ETXAQXMhdBqMIjxMjy58Aw8+LW1DJwm0tEEu7tpty922Mc&#10;OghRplSp4PmS+XQKwmDU7YKQWLZNuVbHtm1s26bZbBLFEbODA6xKGdu2CcMg90YQCZ/61PO8deub&#10;VGo2J+M+tbrL4cF9Ll+q8fQmPHPZw4q2qHkxUuSeDpZtFZ/rj1YEz3XcD0UBINDKAkw0ORtc46Px&#10;0NpDCBchPCQmUnhIo4YUsuDJCiQlhDQRhsy7X4wxpp3iuaBQNModyEpUly5yrnOZ8RsPmB736LTa&#10;xNM54WjCxfVNDMehbBmMRgOSJGL16evoNKY/HrB8boMwDmk2m6x0LlC2c260ISRJGFHyfOIoyufa&#10;eo3tu3fxXJdqs8m927cplUr5GtdqkwVzTronaKVpr64yGg4pdzpUSyUG4xHVahXP85BSsnH9Ot39&#10;fSRg2iaWlOzu77Fx/gK37t6nG01Zv77B5V/4HM5SBSoWOIpQKLRlUik3cI0OSktss1ASqxSBQqsM&#10;pWOUjtEEKBGgdYAQMVoFQIQgQuk5QkQ5qkCFSJGASPOW/MfGXi7G89H75INFcEQ+9lrEiyK5wEAp&#10;gyQWmLbLeG6grDLTtMU4qvPN7+5T7TzBbFZBaYfZRGNZLmkiCOYKZdo4jguAZZkE8zlCSiqVCtVq&#10;lUGvR6Vaodfr4VfrtFq5+rLZ6TAdDLh87RpBHFOtVhddVMF8juM4TLa3qS0vE8cxsdaE8xCvKKLv&#10;7e2RxTEaqJTznCGOY6bTKUopOktLeAvDztxvxC45RElEFAekWYZr2niOy5Xz1+j1RnidDtPhgM5G&#10;k/FsFzE/5Fe++CyeDvEUOOLDmeCPdvGdxVn8OO41tNYLTwApKHLBZLGGCASRBiFclGnQGyRU6ibH&#10;XZtg7vLee3epOmUuXbrEd7/7XZ599lmGwwGe59Bpt1hbW+KpZ67zl//yL/M3/uOf5lOffIKPvHQN&#10;2zGo1so4psFKq4ZlSAwTyn7uNeGYIAwDz7bQOqNSrpDphEa1gRB5LcMwBUmaoKXAxMSz3EVHKoAw&#10;LQzDwjA9PKeOZZvU6x6OCZ4taDYrPPnkOk88cZ2Pf/LjfOGLP8snfupnuXLtCa5evcqLLzxHq1Hn&#10;b/z1v8Lmap21FRsy0FmMa8ni8FIWvbnyrAj+h9xvj76+r5BqGjk+MpWYJmS68IwyLUIpCJF4zQuM&#10;sgpH+xGWVSVJMi5unGd3d5dqp8XJyQl+O19HxpMRKgiYj6fUKhWm4xnXrj7JiVbEcUz/8D2efHqF&#10;o9t/wE8999Q/7BjsnY3SjxZnOJQ/prgFn9/3L/8Xez0u/ss7U17eDrBrdZr1Fv1uFyLJqGwSmVWi&#10;OCbrHoApUGGAoTLi1OC4N6SkEkzfYsOcMwm3SSbbrKx8lFpzghAJLgq0wqQBqZH795hyoYz+YA38&#10;4VQmfyyvm1aglECYRo4iEEXBSkkMBYjcEFJnOafSjBXSkGRmykxkHFrl3IQghe+9fZ97d4ZEyqWv&#10;IyJHsJfMOQmnsBPQ2xVoFWNMhwhzRKdZoV1r8N7bu2xuzHj+OZMb15qs1cFgjplGyFThWBLMCLRB&#10;JjRhYmLJMgpBLdDow3tUr1zn8sU63fE9as0m2pliGzWibkjDbaBNGyOR7He7xAbU15ap1CukZsDK&#10;hRbT4xnzOOLoJMZyG4yHdf7gjTGXL/o893SFuQDiOZZI8U2HOEiwUKSpwimVQGcP+0DRKGwsoAyU&#10;qJEV1ztyNNfWBcGy4Nm1TaKoQ7XaYDgYY5omnZZPswoqAdIEW1pY0kBrscAkCKFR5C3M2hBk5NTG&#10;s/jJi9OuQ5EVB1NGbg4ldI6qSNIw38Sh0NrAFSUM4UAkSBzB3Lf47u42h0GJiTjPKEm4f/gAv7RO&#10;zVnieL+PadfQtkVvlOKXEjLLQSUKy/QxrYSybbO1uw+WS2NlhdFogooUQpiEoyAvSicJfqXCqD8C&#10;YTKdhygkic5RS5gWcZwWuA8JcYYyFGEYoNIUw7IY90bMwwDDMJC2w3g4AAGm52GZDlbFAWA4HFJf&#10;22D/8Jgk06RRgleqMDg8xq3W6PeGeK5Ls9nBMAxOtneZ39/j2jPP5JiSgy6Rkiz5VUrLa7z11lv4&#10;pRKmFqgkJQmjvFDjuhwdHp5mYWSnDf5SEKoU7Lx1fe/kCKQgThMMQZ6sK4VdKiGAJI4JJhMoVG5S&#10;SsLZHDJFqVTJDxESRTSakoQhhmkSqAAdxDCP8MtlMGx830enSb5ZDwJ6kwl6POOpl16i3xsy6Q7B&#10;0OztHdAddcG1wAav7nPYO+JwL2SpdIM0dJjfv836Eyts3/vv+Gu/9udZW43wxRJG6OHhgZqAiolk&#10;hiOdwtjnLM7iz3ax++EPqMVXrRVKCaQ0sbWGTJAYglQItEzITHCSiHIUM0lK1KVJY6PG/nCI4cTE&#10;WcDweARpQrPpMp+dIHSMY9p4rsfe3SMwy1giIp5JkDUsLHScorKEMOwTB0O+/c3vUPKWGfUHGI0O&#10;OwdHePUV/BXFODpA6TrdY5NztQYn+3t01ppATKayDxQ9QSj52Od8WCT/kCsldF6A1Slay9wMNC9n&#10;o0WIITK0mKF0liuOC2cZoV00EqEjtLGNpAyGnxfLrdx8XBcUaoMOOrPRoobNjNgIoRVAa4bc0HjJ&#10;cwy+9Qavdg/YF/e4vrbBKI1J98eUTYf68mWmoxG3X7vN5SfOEwUh470jBvd3KSeCTFuQZCRpxGQw&#10;IksSglGAbZtUKhWO7mxx/Ykb4HtMj4+xbJf37t7h+pXr3Ltzh7JbZXXzOrGnOZ5NMJs1jk76ZIMZ&#10;a+cvcvvl16lWfVoX25hJQLXs4rsms8OEO++/S+lSne3smPe8B9z81c9Q/vhFhmtHmDWJ7/ugDTzl&#10;4KZVdFYmMzIsLMSpJ4OZG14KoTBUkCu/GYIegRgCPaTso0UPGGLIMegBGTFShmg5+8B9f1r0zoDs&#10;+54MfbrPMSiUd7lKOiPfC2kNtkgxMdHYqKhCMK0xdi4wmJcYZ3UCyyeOD0m9EuHYQqmQTAvIBCoJ&#10;QVsMx0dYbpnpeIxbrRBFCZN5SpgI7FKDRBtYXoVklrB9cpdqp033sIeQDnfevYu0TOZhQqlSJ45j&#10;0kQzD2JwfOJEEQUhKkhA65yxPxyi4ph2p4NpmkwGA0Z7e9j1GtVyidFozNHeCU6jmndv2S7YJUxb&#10;YoiULJyh0pTZpA66ziB2mCYV7O4Bpp4Q9DQydjgRS7x1BD3fQi9ZZAoclT99pgJH5ma7WiuElKhC&#10;ZKOK6y41OXP5dGyEfTZpn8UfIdRj8/8PWwAHchxQcR5mACLfmBZoq0K0IRSJHmAIjyQOGIxceqMu&#10;J/ND1q/UaHgrDKZzSi2To8lttnb+gJ/9uU/xzd/71/yD//3/GbJjrl8LWekY6CTFNCUmAi0zRKYw&#10;hMS0BJlOsZAonWFlBo7IEFlRkFcay5AoFYLMFeyJBilNDJ13cCdCYcrc28KwJCYGDoKyzs2u50kM&#10;2kAJUFKBJZnP5jhuxlrJwXZdLp6v8PEXrlCpVLAdg263R6dRw7MUaRpiaPBsG4FJVmBfkPk6d4om&#10;Ozv0+uHuwQVuTeRd8ZmpiAHfyHJBolKUlKSLSb0KG2sms+htBtP7ZEGZY9sm8TxSyyNIA7KdHslU&#10;YegMVa3Qk4o4CqBd4n5wQLS9xebV68SRxe3vHPOeNeAvW3wLzcefEnz7bGT+3eNMCf7HFLcnk//s&#10;wWH/8/e2M773zh6zrEQ4Twimc6qtFsLQ2KaFYdokCrI0b9M0jbz4Wy77pFmCoRIQGUEU0FlqUq8K&#10;/tKfv0rdEtSMDJ98whWUOBUGC0SelcCfPnMwXRTSilPbrPhqYBTLYa5EMA2DNM2wTAOtNImOiHTG&#10;zLCZzmA6i/nyP/p1el0X6ZS5eOUqWZYxnRxzsrdPyW1x9dKTrK6sg9IMhgckcQhK027WOX+xyq/8&#10;0kdZWgLXgDSb5OZrpoW0bBA2SZSgDAGGCcJglmjiOAWrhFW1+drXXufe+9s4bpNaeZl4luBJi2gy&#10;wzLAtk0ilWI4Nn6tQpQlRGmM67pM+hNc0yLNEjrNGpPxMaPBLuPRPs8/exVpJIgsxbVNTGHk7vRC&#10;YtoOKkkQxuO7Z33aJoZG65zDnGaaKEkQmHiOpFL1qVarVCo2rlPBdT1cx8CxwBBgSgPTKLILHsdd&#10;KB52GogfKnU5iz/TScEpEk3q4p4wkPIhr9l0bFzbxZIwm2UoKRgnIcMkwqxWCJTH7dsn/ME3XmN2&#10;OMUpr4K0mE1nZGmKV8mLs0E4xzRNkiAiGI5Z3dzEsiwm0ymVWj1P4jJFJgSu7eD7ft6KHEVUqlXC&#10;MMRyXTKtcmWcIRes1Gq5nOM9jNxw1nEc0DnmqFQq4TgOs/kc27ap1Gp5cV1rVLeLsh0syyIIAm7c&#10;uEFv0KfT6TCbzYiiiDgIuPTkk5zs7tIuFGCTbpdEKdqtNlefuM7du3fZffVVLj79NMvLy7z/2msc&#10;n5ywtLrK8OgIlWVI08SyLJIsJZ5MuPbUUwyGQ7Q0TqfTvGgtBDpJcHw/Z/1LmRvaWVbO+c0UpVIp&#10;/7PWpMVpxuk1OlWZSSmp1WpEae69YJgmWZahi+toOw5hGNLpdBiPx8xnU1ZXVzGkzE05NzZ58OAB&#10;WkOt0SDKEkZHRzjVEu3lZWbhnGA6xfFdMqVYqV/g+PiYjWvn2T/Y4tI1mz//Fz7GRsmiLQ3cOP+Q&#10;wspASiKRG2VYZ0Xws/jJOn5cfNVopMgP705LhxR+glLmvbnTICSTNsPY4sFxQmn5PLfefIBjt5iO&#10;Rjzz7E1AMxoPSKL8kC0Mw/zg0q9SrTbzQy6tsX0fITMmkzGOZ2OYEI96OL5FMB/QaJaZE9NouWgd&#10;IK1jlowen3h6iWVvimd0KVcs0nhKmAR5EUP8gEOAUzWf0D/kcUGuCM9PZM380F7bIEyU9gCXXBrg&#10;A2U0FmgbLYufw0LgAHl3nJCnmU2EYWRIkaF1BCLDMgRZlhLMZnTkRTrSIQsikt6YjlOjql1cbTMd&#10;jijXqty7c4frN59gMDyhvdIiDEMuXLyAVoqTgxlSQ6/fxXNcWs0mJycnpGmSe1HU68xnM/Z3tnFd&#10;l9WLF1ldWycOAur1Ovu7B3Q6HcqtKq+/8TpaaRzb4/hwn4ZTYun6NcJhn8F8yP7+PhevXOHWm29S&#10;dWssLS3RPNfBWqqSVB2e+w8+R+3aOnbZwmlXiIMA07AQwkJIF4SDEhZSWIii80AwB7K8aKoTNDGC&#10;EE1YfJ2BmqOYAyFaRAhCELmBnRDxj3Q8JIqKuJBWbgy7KMqeFsRMVOoQRJJJ6DJVFY4nJscTm1fe&#10;3ifGIQpLCNUEylimjcoMHKeM7ZRJ4hhpWKjJmNVzFxiNxmTzkCSKaHY6BOGcer2Oa7nMBgPWL15g&#10;MBjQ6XTyvMeymB4dIV2XIAiolMpMxmO8Ws4kNw2DeqvFbDJBC0GjXkcYBvPZjHGvh2U7YJpkKjel&#10;brbbZAqi4QBlmiyvrDIaj3F9SRhNUKRIKcnSEuBiGxVQGqmnIBKka1Gu2ITBiOV2lYo9ZbNTpSnz&#10;1M028qlDJSmmZTzyHD5++CBP8e85544zGcxZ/PGsZz9a3SIrfoMkLzaj0wWiSSmFlgZC2MTSIk4d&#10;nLLk4FggTZ9vf+VrXLnyEV555RU+9VMf4eh4j0ynNOo+v/Qf/By/+qvnaDbqdFpOvk4pjWFIVJpi&#10;GSaGlKA1QoM0JELnymChH+nQLnC1uijaK61zjwz0QvktpUQUhsoSCYL8v1OsY0gwJKYhkYbMjXIN&#10;iWnZSNfGLrwZbMugVHKLq6FpV/08/xdgiLwOZSHJ0gSVKizbfojLPTOX/9GOcE6xw8V+19Lp4vup&#10;NLnXjwkNi8AweeONPbLMIpkoksylWW9hSiP3SxG511KpYmMYBmEYgpRUymVc22Yyj1jqLJFlAaYZ&#10;M4t2+bmf/xgtzW+vGNw6G4mzIvi/l/jeIPgrY2H8UjesbNzbnvDNV+4wnjlguBimC5kmnc+Ig4iy&#10;7zOfzFGTOV6tjMztjHErFkE0xS6XCeOE0dE2n/3YBp+60eSli01aMqKsQAoLhAvSQkmNRCMN+chm&#10;4U/fJKbRRTKr0SJHuwhkoTYoPOELJbJhCJTKyExBLAUxNm/cOaDSbvBvvvaAd+/0GA5CZqM5nuXy&#10;/BM3WCov4WBzvH/EbDJBZTGddgvLUbz2xjf4uZ97iqsXa3z8pQ2kAUKFmKT4povABWVBZmOYOW9T&#10;FROdYSikkXH39vtUKk2SJGVpeZXbb91GpBaDwRxT2AgE8zgCy8JvlHF9H2VIJuMJhjBIQo1UOftb&#10;ClhbXaM3GHBydMjO7h7P3HiBIIhZ7lTQmKRao3WGISUqiTEcq0hGHyasotgQKy1yM0BpYEiRL6Ai&#10;v6ZS5wWzKIgwjRTLVFhGhiklpswwZYIQKVKmIGKETAsmY85ay2VAiof/2ln8JBdjhBSFMlEjlFHk&#10;fWn+hEtJlkGSkXP3DE0gNLJS5tZ7I0TJ53d/9w533tmm3L7IUucy3f4Aadt5kqYTBODYFlop0iTv&#10;PxBAd2eHxtIStXqdyXhMq9Gk1W5xcnS8MLRK45hWp8OgMAmbDwf41SpK57zOcDwhDALC8ZioYG+b&#10;Zq7IsCwLpKBWry3Ynm5RXI+ShFK7jWWapGlKMJlwuLvLM8/f5N3XXufC1av0dndpr6+z98YbWPUG&#10;016Pcq3G6uYmzWaTne0HHO7sUKnVWL50CYC9g30M3+ejn/gY7377O6xdu4blujkGxDCQCM5duMD7&#10;t94E08SQBpZpkhWfx/c84jTLDw/HE6rNZm7sJSQqzVAqL4JPujnGpFqrLYwmR4MBVsHxDsMQsyh8&#10;x/M5jufh+z5xli14qEopBr0eaRzjurnBrue6NBoNDJmbfM76A+IsY+PcBsKymAz7WI5Dq91CyDzx&#10;j2cBWSIxHQPLSTh/qcxb3/sX/E9/7fMsS6giscLCBNhWYBqkOsOSJsZZU9tZ/AQXwfOClCpM0SXI&#10;/CAbEhSKMIpxynVOZtCfBzj1Kt97/Q1QDpcvX+Gt33+Z2f4R1U4brQSWaVPyK8QRpKliNouYTCbM&#10;JyNM1yHJQtI0or1SI4wi0kRQr64xHAypN1oEmaJSsRmOukTxIXY64FMvXqFT0oTT+zhOTBL1UInG&#10;8xSIFCEyhMiQsjBNFAohs5wRLVSR43zwpR6+0AVTWhdojQxknrcIkRQHtLk5o5AKLVOkjFAiKdrp&#10;c0Z4XojIOdRC5tcVKfO1QkgkJirTJJlACwNDuliVCF1JqFxZQjUcjvWY28MHhKUIv+3Qn3ZZabax&#10;6xvIseD4/piV1lXiqcD1l5HRFEdCrexTr5YxKyVqjoU0NKV6iXk0o/3EJfySDZ4JluZ3X/4GoZGy&#10;/sxVWpeucrd7RLuxzPkbL9B2SlgaNl54npP9bcbDYzIJ6xublMoljqY9pjJCrprs1QZ8t7KD//nL&#10;nPv5mzjPrDBuJOiSIBMx0jMxtMzV1oaVHxhIgZARiAAh8kI3OiTHnUzQjEGP0HKAEGMy3QUxRDNE&#10;ijFCBGgRAkmOQkEVBTD9IUXvR1/y+76X7x/yoo8QFkKbGEohhVkoG1PmJIwyn9hrsdU1GYQtvvPm&#10;jFgtE8+W0amL77RIY4VKTUp+E8tyUJCLSOKIrBCfJKkGKUmzDKk1w26XJFE0l5cZ9PtIIQjCAN/3&#10;GQ2GWJ5HpVwmDiPK5TLTbhe/XCGOYubTKbPZjHK1ytLSEt2TE6LxmFang+U4jPt9ypUKS8vLuK5L&#10;t9dDA83VFWqVBif9HqZpkqYQT1O0EthWFdOso5TABHzHIkumCByEXQZVJgkT0jjE1CEvPLOMrfKZ&#10;JNEq3yOYOVdfqQwhQUmBFgJViB10ceXFYrzOiuBn8UcJ8SMWwIt5H110C8nimZdFd4IEbWJIm0Qr&#10;bOESJymOb+D7VVY369x+sI0WDlrHRFFGOE1ZXvL51V/+BJ/9mU02lhyyZIiLwEgtHAwsIUnTGMOa&#10;oJkhRQAyBGIMGSOIiwPobPHRhDRRWiKwyZQEXJS2QDkYysEUDhIboS0MDIQ2QRkYUpKDujRCa0yR&#10;9/ULrRACLCHwtaAkBGaSYUQKR0hcQAdzgvEUzxR4EhyhsJTClBoTMHXeFaXFQx74WQH8R7gLde7D&#10;d4rlMXSUHywIgYHJ8WhCmln4vsF0MMFBMBoM8Q2DKIwZTycYpkmt3sgNscd9kjhFpSloiIdD6s0V&#10;PK9C76THbD6n024xmO5z7vx5livmC1Ga3ZpG6rjhGMnZiPzwcSbg/GMI13XfdF33Y7u7u7zzzjs5&#10;G1ZrPM+jVCrlzvJaExcmbK7rgmWRpinz+ZwgCBgOh8SzGbZtUy6XIQi4cOECFy5cwHHICzKnp/FF&#10;4mEYsjg9/DOwpfsQZ/hTFelpWFau8jRsE9MwSZIEKSBJEvb35+zs7ABw/vx5tNZsb2/z1a9+lffe&#10;e4/pdEq5XF6MxXw+J4oi0iji6tWrXLhwAdsujO9NE7PgAadRRByG+XvM8muepimq+J8QgpdeepZS&#10;KT+5u3z5Mr1792i1WpQLB/dTxIAQhWncdEoYhiilKJfLpGmaF+bmczzPYzQaYRgG5XKZ4XDIb/3W&#10;b3H79m2EAEPCaDTKW6aEwDDN73PC5rRF55HvR2mS88iFxDLE4vratrEwWCq5Lq7lFBu9vJ04U9lj&#10;LPIPO8DQ6LNJ4Cc9hRX5YcvpvXB6/+Xsek0cx2RZhmVJ0vyQnFLJIwhypn+/D++++y4UhlKj0Ygs&#10;y0jimHq9TjSfE87nGIaxeDZqjQbjbhdclyRJODk5YX50xNHREWmakhUsTd/3EWZejKUo6lKcsp++&#10;P8N1qdbrlJpNWq0Wnufl7YS2zXw+Z3J8zHw+z4u1UUS3280/p1LMplNkwQpFa6rtNq9+62U6589z&#10;+/ZtOufP0+12uf7JT5JlGVeffhqtNVu3b3P7jTeo1Ossr68jhGA6nbK9vU21WmVlZYU/+O3f4cqL&#10;L7K/s8N8PmfY7XKyu0scx7z//vtcvnEDz/PyQj3kCu1Czb5YM1w3/+zkc9up8mQxP6Q5BiaKolx5&#10;UHSRhGFIEoZEhTKULCNNc5MwrdSCVeq6LsxmSNOkXC4zGw7p9XoEQcD2/ftUq1WuPv001WqVB1tb&#10;jMdj2qurCCHY3dlhtLdHrVZj/eJFZrMZQRBw7do5vve1r/H5n/s5ADKdFe2ahbpGKSgMx+RZGnMW&#10;P+kl8QWXSiw8BLXmsTwl5xJDqVSiWs3/P9PplLe/9jVe+uQnaV64QO/oiHA0WswFrcIHACALQyjm&#10;AlU8f6c5TavT4WBvj+XlZQ4ODrAsi93t7WLOt+j3+7iuy/HgGMdxGA6HeL6P54HOdI5W0z84F/zh&#10;1qA//Po8+jr1Njid/z/s9cE8Sp+ub8U/pIrP7zgOuC5mqYSzvs71F17gk5/8JJcvX8a2bU5OTvL8&#10;s9lkvr3NdDrN50yluHPnDmo+p1qr5RsyKfMOl14Py/Oo1Wr4vs90OuXWN7/J7u7ugi997do1bty4&#10;wVf+5X+P9Dx6vR6vvvoquttl9/59XNfltX/9mwCsX7hAq9Xi5Vdfxvdz/4qrV68ynU557rOf5cKF&#10;C1y8cYPqc89BmpJlGZ6V+2YolSMxkB/GjH24H+ED13VxfT/kGiutFrnjHyV/PB2b03H84HjnYpV8&#10;LXRdF9d18/y9WDtO17DTfD9JksXvi6Jo4X9B4eMhpcT1fSq1GnGRj2AYJEmC7/vMx2Mcx1k8FzoM&#10;cRwnF5vM5/m/WyrlB+/DIZbj0O50mA6H7O3t0Ww2qbTbhGHIZDKh3mrhui4P3n2Xnfv3aTabOI5D&#10;t9vl5OQk584WB/NYFghBlmULHxSt9eJZTtOUSZEbRUHA4eEh9+/fxyBfTrMsR09Owzmq8GgKguCR&#10;1v9HXmdT7ln82O5FHhcDniqrTWESpGHxrEOpZLC2VmZ9fZ3j42Pq9TpZlrG3t4dSii984TK9Xo9M&#10;s8ivLQsMI/83TkUyp/mnQORrLYJMZ/nfi7Xzg+vI6Rr68H2y6OzX+uGfT//+6P/vdL58lB0uhSBb&#10;rEcmppm/11qtxPJSE991saS12Iud7gcoVOwfNq+fxb/rPXd63vH9psLVajXv/DHhhRee49lnn12s&#10;L2EY5l1DRaeuEALiGJUkC48rsiyvKxZzsgoCut0uaZry1a9+lbfffvvijar91UtVa3Y2Gv9ucaYE&#10;/2OIu6n4T4aSn/r1r91ha28O9hKG3UbiMDnq0ak2kEmMxMAUEq1V7masFaZnkGVRztJVCdoyMU2L&#10;YPoO/5Nfeokv3JCsqJSm0LimTSpcMqyFelroFI162Jb4p1EJnosO8uVE5qpieQqfE0muLi0m/Uzn&#10;J6uRgMiAqTJ4706fsV7m67+3w2SqUYnB+GTMudYqm9V1Lq5exhKCybDPbDYkTeaUfJNmvcRg+ip/&#10;+2//PCt1zUrTxxAJtpnhCAsQZImBSh1Mw0AYkKS5e73WIQYZviEZ9A9pV6pc3txkY6nJP/5n/5xa&#10;o0kWgZAOQabAcXGqdU5GfcI4wy+VkRg4uMSzkFajwXA4xPU9hDbQGFhOlVlsAA7C9Dl3fhPLByEs&#10;pKWJwxgsmbdjFQujeliGXHQHyKJ4jkrzb6kMnWU5H1gIRJYiZYwQGVk8hyTEMhUGYBTKKoF+zI1I&#10;P1ICzxOBMyXIT3QUXQK5LsMs1Asi50ZqjWP7BaMVMgtmKuZgOqU39Ehllbd3Uv7gq29heW2mvYRg&#10;krC2eZFJv49p20TBiM7SEo5lMjg6Ik1S2o0Wtu2y1O7QGw6Ip1PMSoVkHjAL5pQ8H1lwrk+xH3Ga&#10;Ig2DTAiSMMR2XaIoIgsCnOLnpJRMRiMypZjOpmilIIrwajXckp+/J9elXq8TFr83nOfKr3KtRr/f&#10;54mnn86NzMplgiBgbW2Ne2++iV+tcXR0tCjiu8V/n00nzEYj6q0W5UqZ/du3SYWgs7bGg7t3WT9/&#10;HikltutiOg6maea/szBLE4aZY02KzbhlmsRhVLSGkiNiknRRIHdsGykESghM20ZISTAc4vj+IsGW&#10;BUIFoFKpMIsiqtUqkB88nm4MkiTBr9cJJxPiJMHxPKIgYF4gamq1GsPhiNFohBaaeqNBf9gnjmM2&#10;zm1g+j793gjH9piOjnn6uSd5690/4OZHWqzUhvz005fpmIKGMDBEziVNJAgj33QY0jibf87iJ63s&#10;/chanCvh5KkppC4Um4AWMVLnbblgYZUkYRJhlW1e+c5rVPw6dnmJ3bv7TI6OWV4/R6lUI0kU0Sxl&#10;MhjQaq/glEpoQyJcm2azQUpEPB6ALRGpwsg04WRCo7MK0mY0m0Eyxm/WSBliJwGf/8xzVP0EkwHa&#10;mGLrELIkV1sX6cVi7y/0w28+uqH8QZdBFNtPIfJ8WOcqPCEyEBGQoGVWdLUppEgK5fkkv4Y6x8sh&#10;olxFjiJvslegBEqBFA5SWGSpgdI2hllGpQ6zIEb4c3rJAFmRyLaF2CzhXKhRfqrD1+98F2PZ4739&#10;+4x0TL3Vob60Rn8wRWFTKbVJ9QH9wRGGrdBZwHjao1S2COIRo9EJti/ZOL9C5/knuff+99javcNT&#10;n/ko3339W3zmiz/NV/77/w8/86VPsVY1Gff3WFqtcni8xfITazSutPnGu28SNqo8//O/yNf3HvA2&#10;AWtf/Ay/cXSbj/1vfo3GZ1dJr9UYZjOOzQxRq5AIH9epY6oKBmUQJbQo54pwqYt7L8JgBmICYoqQ&#10;UwQ9kD0QXYTRRYgTlDxGiC7IIUKM0WKG0LNcQY565ADjVBH6w+JvAG3kCjwhkViIVECqkVqAkZIY&#10;CXMg9pvMjVVuPVAcDzu8c9siTa6SzEtU/BpxqEFZSO1AZoKSZEmWM4aFRMcJfinPYyrlCpPJBL/k&#10;s7a2xnQyZTafUa3XCMMAKQRJEuPXqkRRyLR7gnAdDCEQAkolnyhLWV5eIgyDAktY5mj/AA1cOH8e&#10;z/M42tlGGJJSo0G706HXHzDvnmCWStRqFYZ7O0jbxJA+nlPFsEyiMEPNJmCkGDomSyZEswApJJmu&#10;Uq10mM8CfL9EtSJ45uYFhKnxHINEZCA0liEQQmE7FolKQJpoLcjkQy54/qTphQnpWZzF/3ChHpsj&#10;BClC54pmhSDTIi9HawOlTLTOMLXEQiJJieKYsm+S6ClvvPZ11parfO+113jxxRc5Ot5mPDnhL/6l&#10;n8Ypu7QaJpaZYpopSk1xTYUrMmQS4MoyVmqhcZC4GJkD2kZoB4SF0BYCE02OWNRF5wpSoEgxpIEW&#10;KdJQqCzCNGRhMKyQUuR7JqVze2ClQWcIrTBIMYXG0DGGTjARmBnILMbGwBICFSZkUYQjDaRKyZKA&#10;/z97fxZsW3Led2K/zFzznvc+4z13rirUABRGEiRFUqQAURQlUS21JKqptjpktR4c3QrLL35wu+1Q&#10;P9gd7ghH2A53KMKyItR2hHuQuqnBGiCSIkFSJAiSAApDoea6de8987DHNa/M9EOus++9hYIICCDp&#10;Ik5W7Dhnn9r3nL3WXivzy//3H7ANoe/h+x5oxwJHSew6VPoKDP/2AXDh3Auss4sSNEjrfBudvkzQ&#10;iUJ8DIln6HgCZTM+/+u/Rq8TsZivGO9dJ4y6nJ3OqOYLouGA0XhMN06cjWjSZbXKkQSMJpsEUcJs&#10;umC0NWGeLejHCTc+dnO21KQbkpOrT+UKBP99G2809dYXX37nn9TBiF/5za/xcH9G3NlisbTUlQEL&#10;87Nz8tWcuq7JywLl+3hh5JjA/S7GWhAaLwwpipJhr0/HW/DXf+Y5rnXA1wa/DQhqUBjj5Jyt7WM7&#10;aYn3DQh+2dF8AgS/DGO4zEOyl8fhGA3GPuqqaq2phcVKxUrDW/enfP7Lb/PVl+7T7Yx44dkPEXoh&#10;0ljKVcb04oL+oMutW7fY2NzEGMNqNaeqMhp7zP/qf/nTDOKEyIdGlwgaAqXaiU0hRYC69MZWgsY0&#10;+IHz6VoVKf3+CI1HUcMqM+SlR60jTB2RLhu0dqxKpRRCapcWLyx5njs/QyGw1uD7PqPRkGyVEsUB&#10;y8WUbi8EvWJ//w3u3NxjZ2dIHEhCJWjKkjAIsNqsPTUvwy0ePeTaq8qBWwpPec5PTEp3jFIihEWh&#10;8JXzqZdtV1Pr5tH19Nh1Ztdf2+bFVRH8PV4I2JYJAUI4uw5hwLbeaNo4DzvdMrC0kpgwJC0l//Cf&#10;/iq/+dW3ONtfcPPuB0Ak1CJqN12CfD4nHsR0u13quiKbTrHSIwxjjHad9CxL6Y5G7O7uMuy3Ev2y&#10;oshzoihCCEGe54RxjBCCwWhImmWMW6ajsTBumSBhGKKkIo5jjHGeeVo5xYSQEi0EnU6HpmmYbG4Q&#10;RRGhHzCfz8nzHGstZ2+9xY1nn+X85ITRZMJ0OuX6nTss5nPG4zFN03B6dEQ2m9EdDsnnM27cvUun&#10;0+HeSy8hBwNeeOEFHu7vs7u3x8MHD4iiCKUUTdMQhiHGGAaDgWPrAVEUUdY1xhh6vZ4D97VmOByS&#10;LhZESeJURkBT12RZtrY0EVJSlOXaEiVJErTWFC2TbTweMz07o9PrrUHyyzm8KApGw6ELxKxKrt+8&#10;ibGWsih46qlneP3VV4njjgv9LJwCJ4xDut0uVliWyyVSKnZ3dzk/OsYCF0dvMhzDT3zqRT54d0xP&#10;CjoIRNMy0aTF9xX2MgvDyqsC/mp8D4PgtBmRAmMcK8zdqLWrA5SPxmeFQCUBOoKvfPWMweA2r/zy&#10;77B7+1nSoiDNXebBeDIhz0viXo/Z2ZQ8zWmsbdVjAUIZCl2TdEJ86cgdWVEgFSSdgGW9gqTGDzR+&#10;OCNuzvgjH91hd5CjyntsdCCd77vs3kC2NaHD8B8Pd3+3SF588wXoG6HS9hc4Fp7EEgABlhhrQ6yN&#10;ESiMSbD0wIYOTLU+1gbtV4U1CiFVW0/ZlhCtMVZjjcbSEEWGXneAp3ymJxd0gphQRcSDMR/evk1Q&#10;WnY7W/iV4ub1DzA7PKcpGjzPY7B3HU8tyJdLoigkiSKSJHH1roDBZEJ3NOTw6JAHb77Bnafu0hv0&#10;+ZVf/AW+/wc+yc9/5jP8xB//NPuvvcE7X38NTwXUVcXW7dvMV3OE79EdbXBwfEZVG1556w3+7H/w&#10;F9j4+Iv8wJ/6NIQVclBT+oLGSnqTCaFIKExFLALQFk/5gEIIxza2a4927QAoGqBxjQPrPL+hwMq8&#10;9QRvv4oSYSusaMDWLQAu3oPF/22A4LgQU+eJr8BYrHE2bChDIyw1EbXYomSX3/7alItFn6+9luGH&#10;e1SlpJt0WC0rmlXBZOs6YdBlNlu4tb1lcg/Hbq0/Pz1HSEXS6VAUOZ7nUeSO1dc0DWVZ4nke5XJJ&#10;kMRu/6KUywhZpSilmM1mAFRV5Z5fTKmqik6nSxAEKCkpy5LBcEi32+X8Ykpd12xsblEaQ51lVFrj&#10;JQlxHKONs30LIlf3a+MUC3VWMuj18YTL6CDouveWTRmMfEy9zx/9oefpBZpIGJQSdGWIoMHqBk96&#10;7fzizq8VjxvRGIQzX7oCwa/GH9D69zgoTmvrIdbsacmlcsHNtUJ6GCkRYYD0BTYI+fSnPsmtGy/w&#10;D/+HX6Qs4ZlnnuH4+AEf++jHUX7KeKyAAiUsRZrSCWMU0oXl+g7HscqtYUrKtXrEGEfQuFyfpGi9&#10;wKV0bWvrsjwsFiUEUrj9uRAO/BbSmYxeqmwRAmMv2eOtuoZWbVNprBF4vgIr0RbCUOG1Cpa6rhDC&#10;1cx+S5gR5pF6DOk/AepejW97A+yuQuGuRUWzXq8Eilx4iEBgfcmqEgg/4re/8Car1LKaa7zehKYW&#10;FOdziGPiJKSqSoo8c4rcuqZeZXR6I7TWBL6iqHP8qEAFOc38gB/+/o/+SVE2+3ux+tWrD+QKBP99&#10;GW+hO6X0nv3yg+pv2EGXv/P/+Cx54TGc3KGuQnwVUE5X7G3vsTka04k6NNYQRjFFndOUKV4cID1N&#10;XRVIW6PLKR9+foOP75b8hR+7xfTV3+bW9oSmLrFGURkPEPhCoqxpPRRbDyzeP0zwR+/PJZAr27pK&#10;C7mWk7iFrHZhOxiausQIgw0iMgGz0mBVwJv3Gu4f+hwdVHiiT5NWzE5PabICUzTsbmxTFBn333mL&#10;VbZEqoKymLKzBTf3Cn723/+j9D1IAkMcOHa0tRZdaYSI8AKB1U6iVOuSKFBAiS5yfGkJhWZ+Omdj&#10;1KUbSe7cuM4v/MK/ZL6cUmMYbl7naLpiukoZTjYRUlIWBdl8xaQ7YNjtcz67YDAY0Ol0efPte/T6&#10;G8wWFYPxLkcnGS+/8gZbO9fYu3mTwRC0gLJMicIQLTTSKgdMC/toEW3PpACsbtqwS4HEYHWFaUp0&#10;XWKakrqskQh84TmHbyswGqT1kNIFSznPTA9rA6z1wfog3OboypDge2088uJzHSzdAjLKAQ6mlSOj&#10;nfTPeo794MGKmoum4sHpisOzmM994ZzTZcJsKskKyHKNtZJyuWIwGlIUOUkSsJjNWU4vGG1uMkh6&#10;XJxdkJ6eI5XH7Wef4ejggNnFBUYbVrMZUio2NjbWwHRxeAhxjNaabr/H6vQUv+PC3mzd0GjNarkk&#10;by1AoiQhiWPy3IW35XnOarVkMBySFwXL6ZTR5gb777xDfn6O9Tyu37pJ1dSEbfDVKkvR1tBJOhwd&#10;HKAbZymitXZStyRhMBiwnE0RSnFycoJpZc2HB87v7d6rr7Y2B5Jut7susI0xnJycYK3F84O1VYtq&#10;G1yuCJdsTCZMZzOGwyFxFFEWhQPOq4q400FrzcbGBtOzM+rlkkaINVheLhbUdU1/OGR+ckLVyvfq&#10;ul5bqHiex/zggM54zLVr13jn3j3KoiCMY44Oj7lz9y7Lxar1Uo8o8xytGwI/oChyilWKLiq63R6L&#10;csbW9YTZ7CX+zv/5r7Ad1NwddhhUFcoK56WowCjpEu2txhOSy+7pVQF/Nb63QAC34W+FgFjrY+xl&#10;DQDW1mBBW5+irol9n8KWhIHHy6+9gud1efP+nEF/zHKe0ekN0FqQ54aybKi0Jen20NLQ63fQunE+&#10;wbqhLDKEgeXFETevjzi7/wbJ5hYnB4d0b25RZefYwLAxCsmX53zsw89wdvgmN67vIESDUg1h1Kcu&#10;K4SQj9liXCYqy0fA5toP2oFxGAFWPqpwbOiCMJHu5/YSUX/UIJDO8LtlDXtuxhA1CoWRnvsLskCi&#10;saJe51kIQMkIqwXIECFijFFo4yFlTBgNSAtJXoMMQqyvkEMfk0ARGcK7W9i7A066ObOtkv/vlz9D&#10;74MjmpHm7fyI0VbCg3vHqKDHyTzjZJqyWNYs5iWD/iZ5qjl4cIpHzCDZ4Hj/gl4w5EMf+iS/+a9/&#10;k0//yE+Sz0vu3d/n2Y9/H2bc4Wtn7/Dy4j7jj93gTTnla80DFrd8lh+M+RP/u/8Q/0d3WNyqyfdK&#10;4mcnnDUFfq+P191C1xGSLqoZENkegRiD7oCNAR8tPKyosJRYVsACyQLEFCvmCHmO4RwhjhHiDMkx&#10;lgukuACWSDIEjnEvsK3/O0/WE+9xnT96/uhhW+a/ERqDxmt8d01YkMKjUYKVECxEnxU3Ocg3+J2X&#10;a47PN3j7fkwQ3KQqPAIVk61qKBWT7RsoGbI4m+KFEZ1Ol6oseObppzg/vSCfLqgN7O7scHpyRl25&#10;xvPu7i5ZltFkGX4UYaXEU4p8scAi2Lu2x8nBAd02fLrb7RJFEbOzM7rdHnt7e5ydnpGdnFC01mPz&#10;xQLl+ayWS2crNL2gKUv6mxv0el2WF+ds7myTLlPqqsSKCt+HKDFQp+jVlEG/i6WiKDOsrmgosasp&#10;fhIzW0756IvPo3xNFHlITwE1ZTPDw5KlS8IwRusW6BaP+k0W096VbWjf1bgav+/rn2nnaLf/EELi&#10;onZ5jFAHvvLA1KBLAmUpsjmBJ0k8zcn5Kbdu9fjMv/5nPP300/zyL/0Cd+88xelpxksvfZ4f/eHv&#10;d5aDwkVN+lKhhKLJKzwpUL5HUwVI66MbgRKh+yoDGoMLZdYCpTzK0uB7AXXj8t1su8ZpbZDKxwKN&#10;vczFMFT1EuVZkBXIBmlrhHJ8cl2XeEKgrAe+h7ECFQQIJcjLDCtAegrlK/zQIwgipFQUdU1RVWgp&#10;EZ7LOJNcgeDfEZ5lHRP8MujZCu2CUbEIJKuLc/pJjNI1TbVgPIr52iuvc3J6TiUUqtND0kX6PW7d&#10;uoNCMZvOqPIlfhhSphnC99jcusbxyQnCk3h+wmJ+gR+H3Ns/4If+yA8xnKi0VHx1Q1yxwa9A8N+H&#10;8cby7H+N6vy3p0vB//Qvv8Cb75zTmWyja4/5eY5UPk1Zs5zNmV6cOpl6HFJrTZ6tSMYj4iRmfn7K&#10;3vXrTE+PIV3w/Isf4Idf3OP2Tsjz2yOqqsD3fLAKLRRKgScBY7CmaSct9T4FwduOqL3coLAGwC9B&#10;cMB5qccx2hhqAUYoSgtFo/h7/80/4bV3FowGe+RZzfHDAzwhuLa1w9ZoA103nJweEYY+fhTQ7yc8&#10;eHCPH/2Rj/Of/qd/iV4iiRQINFI6mZ+UEiVc0M6lDaT0wPM9jNUoJQj8AI0m8AJU0EF5HmkB57OC&#10;T/zAj/Pf/4N/zjKFJNlCec7re3trg/PTE5IkIl2u6EQxSiniXgeABw8ftgxUCMOQPF+hpGGykXBy&#10;+AavvvJb/MSnf5CLsyN2NyYs0zmB59MS5p/Y9IlWemXbYMzHz7mUcu2V6HkefhCuPc4umTmXadVP&#10;7EFautYlExzxaHt6Nb73itC1X2R7AdoWpHAFgHBBs0pR5DVh5LHIVtTCghdxtshpbML/8I9+Fa+3&#10;RVkKijRzHZ4GVNwhyzKGoxHzh/fYvnmTVer8VPM0p64b/Mj5YZ8v5vhBwGg8ZnpySmc4AGOZHx/j&#10;RRFBEFAKwfb2NovZDOl5lFVF1OmwOD7m+s1bnJ6eQvuapmlYLRaOaT6brX9HfzRkPp8DsL27y4OH&#10;D5C+jzWWvRs3WKYu6Mr3fbTWdLpdVhcXDEZjVrMZSafLZDJh0XqHZlm2tmC5ZJBsbW05wDiOKcuS&#10;208/zdnFBRsbG5RlyfnZGcrzyPMcvVjQ39ggjGOWyyVRFLG7u8vZ2RlVVTkf0OWS27dvc3JywvTo&#10;iCCOGY1GVE2z9kTNi4LGWrb29tBas3jnHUQc0x+PaYxx4VuX246WZToajVgtl0RxTF1Vzmc9z/B8&#10;fx286SmPoiiIopj5+TmDyYi8KBBKsLGxAcJBX888+xxvv/02xlQo36DUij/96Q+zPYgZhoLYaFS7&#10;2fZdPjEGTVOX7joT3lURfzW+B0GAS0YZ7dqtnIz6kplkXRaD8mOs8shFQyN9MgPL0icvurz85QOW&#10;i4qNyTazxZIgiFiluVOTFE49o3znTZkuFmhrkcJSVzmdboKShtXigo2dHSojKARU+QWENWEC50df&#10;xxQn7E0MW92Um1uCPHuLrURQVSukrbCmwVrT1n12XbdcHt+je1o8cfiP7nT1RP3j7FDEo3oIgcAD&#10;EWCJsNaFnlshwXRobKcNVwRBgMV3QYIics+t34LqsvVytQS+54KHdUUc+ijfAprQ99C6QhmIwhis&#10;RxTGbF27xfXrt/i+j/8RehXM98+ZnS04vX/Ina09pLEEgc/25hb9ThdPKhd85vskHcf4RQqkp1it&#10;VuR5xo2bN/naV7/K7t4uQsHLr7zC8x9+gVWRImOfRbFg69Z1Xvy+j/OJn/4zPPPDP0iwMcbrR4Td&#10;kGTco64LgtDHC3wMIVL6BDLG80IC5bnJ9tJeB9v2HyosNVAjqMBWCEqM0FiTYymwNsWKHESGpXRM&#10;cFu3EJWT4kvxrc7X4pvcBZf1hyOpKO08VV1wp8RIQykMS62o5Q5fv5fz8Njn3n1LWmxS6x5NLcmX&#10;K+Kkz/bebY6OzphdLBhubFFfKqbiiMPDQ5bnUzb2bhDHCScnJ2tLsMFgsM4x2djeJk1TmjSlNoaN&#10;rS2y1YrzgwOu3b7tmJlZRtLtMj07QwYBge9TliXDwZDueMx8NqMqCvqDAdOLC8LWz3w0HlOUJXlR&#10;MB6PsUpxdnCAClxgdV4uaZoKP3AB2Dor0EawnM/Z2t5lc+8W06Mj6EToJmNrK+TtV7+ALg/5gY8+&#10;xcnxMaNuRCIFdZ7T73RZLlKU50IGhXycte/UyFcg+NX4g1v/LtcI3a4bCiPk2lNbtFar1CVYjQx8&#10;l3OlJFKFlLYm7gw5neb89E//GW5cf55/8N/9E27feYqvfOUr/IW/+Gmef3YL3zeYOiXyFaaqCb2A&#10;yA/I0xRhLZWWeG1NniQhaZoTxQFFUSJbVYdSHmmWEUWhC6oO/FZcLlguly6rqFWIKwmm0aTpkjAM&#10;aKrSAd+tnaNtFbC+VAjpY4XA80I3PxtDEAZ4ynN2Ra1dh7OStfjKx/c9pJJ4QjobsMeUHFf187eP&#10;Ywkr1gpV5+3rQHBH7HT4SqkNeD6VVOTaozBd+qMbvPS1dyh1QL93jcU85+Ligjxb0enE+JHnrCjn&#10;c7r9PkHQYXF2RtXUdHs9NCnZ6pDxKKBOL9gZ95/dmyR/5woEvwLBf8/H29jOVHd/NpN8/KU3DK8d&#10;Gh4c1eB3KSofW1mSbp84iomUj0LQSToUZYnyobANfiQx1FT5gm4nopnPSDrn/OlPbvGxO4qnR4KO&#10;rLBWY1SAlYGTzQC+cVCkFG1KiXj/gODvfm/ODuTSWkM8svawIGSFVAJtGpQSLHVDJQNqoZgWiiiB&#10;n//5exwdFJw9yNCFoNPpc+v6LlIaFotzeoMElEL6AZaaxeKATrDkP/kbP8WdazCJJb6tXSFvjfP/&#10;vkydF86nfJ2ILixS2rX9gzCWPM3oJV2ElphqxeZGFyFzfuVXf4Ubt64zzTNkGNAbDDg9OePZDzxH&#10;4occPLxPEgRML85pmorFaoFQAiV9rAyRysdYj0WquXn7NkWR886Dt/ir/9FPUBuf6cyBSkZbvFba&#10;5HzVVQteiyfkxI5sY8C6lOn1AxDWc91MLtlVl+xKhbWqZWOpVnEg1owQKf7dc72vxh8eEMaKS9Gs&#10;13rTOkm+FQ1CCi5mC4z0EUnCDMiEz4VO+NpXNb/2uQNqucN8UWJRKD/BNpooTgh8j6os0UpRVw2D&#10;boeLkxOeeuoup4fH+F7A5mSDWbZiMplwenJCr9NltVrR63QplksanL1HWZYoz6PIc8IkpqxrZxvg&#10;eS48U0nHlC5L8jRlMBrR7XTQwgG2xhjysuDGjRtUumG+XPDss8+SZRl1WbJcrRBK4vs+GxsbCCGY&#10;zeeMNzfJUidftgKWqxW6KJG+T1NV7OzukuYpVVHQFDkiCBz/USm01hw8fAhCMBqNyPOccrXCjyIG&#10;gwGmBc2xMH/jTWoLVVWzMZ5gGo0UgvFoxIO33mZzc5Naa8q8AGvxlUdRls7+RSnKoqDf79NJEpat&#10;dcxiPqff662DhH3fR0lJUxRUTUMQBHSSxIX6Jgm0QH5VVQRBgNbueV4UdPp9aEEdIXGgjnBBv6tV&#10;6mxeelDZI2z2Kj/zJ38Eb/42zwyHRNaCNVQCamPQwiCkImw9kB+3A3sU5GWvCvur8Yd1+8Wld7Lz&#10;wXbrtW39CgSXlnKuQSSlj7YWazVQIaVgOV+g6PAbn3+JwdY1hBfhBQG9/phef8JiuSKIYrJsiVIG&#10;3VRYo9FFTp1lbuOsNRuTMaUuyI2maRm9RhQIkVGnFyihMSrES3xsp8fdZz/QgqkpHT9BmIYgaO02&#10;pIeQyrkNC4uSoNr8HLDOd9O47601bRPNoo1qVYSXtYp9dH5wyj4pFdYIEAprwZMSayuskAgrEbZC&#10;yAwla4QokEIjqJHCom0FVoGRbT6KO9fO/itA6whpB6hLhRw+xhMUylCGNVlUYbYs9aiCLU34woCt&#10;H7nN5I/sUGyD3tlh3095EGfU1xIuRrDvpcwnguVIstrwmA8FsyEsB4J0okgHgnziM3nxFveDmOX1&#10;Ld5MSpoP7VA+Nyb8vpvw9AbP/9kfJPnwFjwlYa8kmyxZ9RZUUUGlMrQnCe0QqUcouvimj6e7eCZy&#10;AR7WcwwQYWlUg5VLEHMkM2CGYIoQJwhxDixQ4hwhTlHyAivOgSmCJYIVVmQo0SCFcXXCY2QNiYuw&#10;uLTBubRIfPT9k+B3q3XA2Lb2kBYpJEIGaBQNCee1IvdusJS3OUzvcLq8wy/+6pSzsz5ltUOcJJSp&#10;R7czRJiEImsIvS5V6bx44ygijiKmJ8d4YUjU6SGEYrFYujWztVQ7vf8AbS39Xo/VYkkcRgxGI9LF&#10;gs3NTbBQa8Pi6IjaWKTyyM/O2L15i+Vsvj6uVZoym06hqkBKur0eURSt7ddEm9XhRQHGaKqqpCkK&#10;tGmIIp8gCTGmoVieEPmKO7eeIc9Kyjwn6XU5OHyNsO+jdc325g5lJehPdjnev8/HP/lBNiZdIhQN&#10;czrKRxmDFBIlfBSqtXVwn4UyGtnaM/x+2aHYqxC/q/EuENzizJidtUhr0iNcJpawGqVqFMYpe3SF&#10;xDiCmwRf+Ega/NiCt6AuC1579WV002V6seCzv/gl/viPfYr9/Ywb1/qgBHVt8fwQIX20SAjCDlbU&#10;BKGibmqCMABlEUpihMTzPaySSCUxyn2PVGgE88WSvKwIBoqKisZq/DCgkZDXFZ3exKmwvQ5pWiP9&#10;BCUiEBGBShAyAuWjleeak0Jg5aX3OO3XtlYQCuFQI7eXb7+XqLVt6tV99e82Jz1S3ds2HrXNx7IK&#10;2RLCIinwJFQmx/ohs6JEdbr82hdfYrx5nelpjsng2t51fN9nejql2++wXM6x0iKkoKoLpO8RRB16&#10;/QE3bu9xcnyGps/dZ5+l3w/Y3IhHuVm8uuGFV0D4FQj+ezfO0aPzVfPfVkbx9/8/n+GtwwVlEyCU&#10;R1MBMkQ3hiLN2RiO0LUDBfKqAGUpdE3cjVku51BkeGGIbBq2t0P+3E9+gtvbCX1VkYgGT3lY4SG4&#10;ZOqCx2UirXlfMsG/cUsnvtEnHBCiXifn1nXNqiyJoh6LpuLkfAUy4r//B7/CfCXw5ICmcanNg15C&#10;XRbkqxXpckmaZi7ZPfYJQ8vTd3b563/tQ2AFw65CtBvES9aRbDukQniXdlytJXbrx7WOcLKtHUFE&#10;Xmo0lrAToCKfs5lkZ+8DvPHOOXs3nuFrX/qa86BsNNOzU3rdBE9IgiAgjEOiJGmZFgo/TGhapuZw&#10;OKSu5oR+xcX52zz/7PMksWXUj7HU9IIE7/J9S/kk8GPNE0wq8U2ZN9+sE/zo333DHvyxn18tnd/r&#10;ILhpQ1KdJ93lkPIyHV25ws8XLKqSealJa58v/s4+v/WFt6lUByEUQeAjhMILQpTySZKEqnJ+dmEY&#10;kmcrlOcx6A9YrnLKrGBza4vCatLU2QOVeUGcJEgERVlCC4Jf3gdlljHcmLhNbOXsPGYXU7Qx+J7H&#10;8uQEmgbh++imodfrcXD/Psr3iTsJ+/fv02AZDoccHh66+zeM1kB6VVXOH9sYqrqm3+9zcXDAYDIh&#10;n8+xQBBFXLt2Dc/zOD48REiB8jysUu6Yi9JlSKQp27u7xHFMXdcsFgu6gwE3btwgTVPmsxnT83Ms&#10;guG1a1RNw3g85ujoyHmFak1VVWxsbnL0xhvs3blDmqbkWYYFtDXr4FCd56yyzDFRfN95iGrNZsts&#10;iyLnfyilpNPrrcMzR6MRRVk62xvtgHHdNCilyBYrlO+TT2f0x2NW6dKx8mt3fFVdsb29TZo6L+Kt&#10;3RFCZWwPLX/tZz7GOAjZiENE02CtpW5tdpBOqeLZd8vlv7HhelXYX43vhXn4ifpvfVu4+xUpyesa&#10;4SlyU9NIn8IEDMZDfu6f/A790XUO75/QaPC8CCl95ufnbO3usLw4pTPoOlukXs/lIhjD7rVrGF2j&#10;TcUqnVHrBqE8pJSEsaA38FBeDayQskSYU6p8nw891ScWZ3S9C2S9ohMYsBWPAhItQlqkck12x3SX&#10;LaYtnqxx13VI8MTpEPZSGmdaL1X3Oyw+iBAIgQBrJcbGGJO09m6A9TFCYY0LOcMEWBEgbAR4j+Wj&#10;PDrR1l4GZNVYGmcPJhpn34cm8H0aXaGMIQoThFXQCKLJJju3n2e8+0Guxx16nYTrOy7XwkNgjaYq&#10;StI0paoqqrp2jdDK2V7VTcPx8TGlDfihn/mLfPj7P8y1Z25y/YPPsPuhZ9m7exu5M4bEh0iAbzGB&#10;wkiB1m49DERCIGIEAUL67T7Dx8m4BK08EtAYoUFUWFEgqDCUWFsgbI41JQaNNRlG5FibY8iBAkSF&#10;oAY08l2WJ2LdrOBRA2d9Th99fa8C1CkGXB9UG5w1gFUYK8hLTSWg8RMquvzmS4dMVz1++dfepGkm&#10;GLFDXhrqMqDfG2CNT1U2JHGPprZU8zlht8NwOGR2dEAyHBJFCfP5kibLGYzH5HlOfzBgtVyCdA3w&#10;dLlEG+Oyi2YzZBRhraXT6VA0DXEcMxwOyYqCXr/PYDBgtVpRrlZYIYjimLjTJYxjZJtlIoRgtVpR&#10;lCXj8ZjZcuFsyfKcsNtld/eas085O8aYhmvXt/CV4v7X32D3xi2Sfr8NsO6yPDpitLXL2ckJ6fKC&#10;Gzc3ON3/Mj/5xz9JHIIuC/qeJZaes1uQPlL4CNoA0rbul9j1fuL32xP83UriqzX+excEfzSH4JqT&#10;ovWuFwIlBEri/K+lBeXWQiEVRjggusZgUVysZmyMd/j4R38M39vi619/FQGcnTb0+hXdOESqFZPe&#10;kIODhwSeRxJHFFmFMdUT60CapYRtgH2a5dSNI9w02hD4HlIKyrKi303crsmzNLqhyAv8wKlIs1WK&#10;MZY4CGm0xjQuryhdrpDSZR9I5e67Wtj1rLomgbznvWG/4Tw6WtuVkuM7BcEfdWvNWhntcCTHoDTG&#10;YJQkMxq8iFx2iXoJX/jqIVb0Wc1hc+sWRVGwvb2F9DyCUDKbXbC7u0MYhgRBhOcFlFXDbDpllZ2z&#10;sT1itZySp0c02QE//IlnXoxM9j9t+fHbV5/O7z68q1Pw7Y/XGu6spPfpB+cGreDLL6cUKiIejrHK&#10;o8oyEC5R2wtgni9RgY9WkkLX2NKAMNDUUFegDMX8kFs9+MAk52M3YTtMCcoKLUOa1msXAb61Dgq3&#10;l8FH8gnQ+P0DgJsnFzEhn5C/WqHchC5bgM1YlBL0eyOWwEWpuXewJDwdcHHUoBpNvxOQCgdCHZ+f&#10;IVRFPLKIxmALj8AXzJdHrKbvYKuU+cVPcGtT4dnWhwvl/pZ1784trAYjzPr9yssFRjsASMmQ2I9Y&#10;LFK0gGGnw2w5Y9Ab8pf/vR/kjcOSL7/yBT732/8jP/lTf55f/7WXCHzDslyxe+MmD995G601fuk5&#10;aaUUWBmAl6G8AOVHIAUX84LNQYcgvsXvfPGIs7OA/9lf+gRlA6XWBN8E7LHId+FD5ptgRpcBmKrd&#10;WqxhzDUL/j0w8Lbf3L7uaryPh/kWP0fzjc+FaQWxsm0QCRokQkkagfP87/nUxidHMG86zIGXvl5w&#10;eCEp6i6RjpFAGMg2qLJBKY3nCyctMxZPSJZlyXA4ZL5cEHcSqqJglWfOD7uqiKOoDYHcRteaydYW&#10;5ycn5HmO7/tIpYh7PfI8p2mB1eFwyElxTJNlNJ5PPB5jtEZKSZZlZFnGeGuLIAg4Pjul0+/TGfQ5&#10;OzvD1BXSU8RewPT+ffzNDfr9/hp4X759QRRFBIM+3X6PxcKFbdVFyfn5OYvplMnmJsY48Ph4f5/F&#10;YoG1lnGbDn7//n1838daSxw72fPZ2RlKKT704ovcu3cPpRSnp6d0Oh3m8zk7OzsuqHOx4KnnnuPN&#10;L36Rpz/+cR4+fEhdliAgiCOq+XztUT7a3mY+n9PkOZ3hEM/zCMOQ4+NjjDGEYchquUQqRafTWW/O&#10;XfCck2FaKfDCAK9055qmptYNhAGrLKUsChcMZK0D6MvSAQDZgjAJKLOSpFOyOwzoCNgOJb5tENJ5&#10;oOOZdp2IMNaihURae8UQuxrfo0P+WzdnUqjWJxUwlgDJQEUoCzElk90eTz3TY2qmEFuacsksT+ja&#10;gN5kw9WpSrBcnBPHMWWekc3nICTZKiVNlzz99NOYnlPKeKqhyU7x0pLA1HjSx4ptLlSPd5YRJ82K&#10;z9zr8bHRDp1nRoTmLRb6HaS1KJEisChKpBT4SKBpaw3TYuDvBv3bYxXVOhfHbfwvGapOk+wwg8o1&#10;z6xqAzM1QkqU0VhZIWzHMeLoIUSMEEsQPQQDpOgjxBIjQrCd1ibPgcTWKHRrN2cIkSbAEmJsAGIJ&#10;1pDVBZ4XUQYBRkhkFBJueUBFejElfKrGfqRDUt7BIGhWK7pZh63QhTo3TdWeBesyIaxb74I4ore1&#10;xenDinyU0dgCozReJ6DT9UkzQxBokD5GBljpWL0hCdIEYPqooOOuD6Gw2gPrIYRTQwpVgygxVBhy&#10;LDmSOZY5ws6QLBF2BnIBzDC2QYoUwxwpVgiWSFZAiaLisrLGXtb7LciOxfHl9JPOe+8FgK4rT0dF&#10;Wbu1KNCECAZkhJybHjM6zFbX0d1n+Ze//hk2drZZFQ1ReJs8FVTWhUGmq5rQG+KpiqaWBH5CFTQY&#10;Y7i4uIDYBVyuVkuapgRfOasbbVnMl4RJQpIkDmjudilLZ4Nw49nnePDmm6g4Jo5jbt68yXK5ZLFY&#10;8PSzz3J0dERVVWv1WJa5IDQlFFJK4ihBN4Zet8/s+BTZcfZvvSRmNp0ifI8yW3F2ZAjDhO5gj6qq&#10;ODk4RWrL3p2PsP/whEbC9evXmS3fJhp1WU0XWOMhgy0Ojrok3edZVZA9hOeuR1gMF/NztgcDPGnB&#10;uGvOtJ+ZsMapJy73Sb9Py+57re9Xa/73MgDZRrS29Z8RsrXC0usmMGjwLWi73shKKwilwhcK33o0&#10;jWEyuEGB4fXsN/kP/+c/xJff3OS3f2vG5179Or/61c/x3/z9/wxZARkMtm5TVhBUUOqAxl/QC0Ns&#10;CA0SfzggRVJjEYnb26wqJ6ipaqhr8P2AsoK8DMgKn243we9ACpQaBuMeWaWZGUGofDJVAppg2KOx&#10;xu24BFR15ZwC2rnxsh0lWwKcFPIysdHlZVzGaFhAikcNhKvxHUxMjzdjfAyOFGaFwAiBbwXCWpQV&#10;2KKgUDFCWZJhSK/fcP5wH6mG5MWC1XTJ/OyEwcYGWjZQ5SyyOb7vk6X5mqSgPEm2qkiShDDcpjGK&#10;r7z1KvMGslz+3TioXrzrBenVh3MFgn/Xx9nZ/G/pTvdvnZycYjzXoamMK8CbpnFFnZXEcUwoFOdH&#10;5wRSEYZhK12FIAjca1uaQ1WV7O7eYjSaEoWgUO1r2w2+eGzBt+9dJf5hKAYuARX72DEJBNpoPM+n&#10;MAVWdtHaBe6dn8/XHrV1XbNKa+I4ZjKZcHaxz3Q6ZdTtk6YZKgGlFH/zb/5NfuiTfcZjMKamyCs8&#10;33l6IR8BOu8prX+vcywExhj8KERJ5T7XxrCxEZESMZlMeOGFLp/5zGd4+u5H8K1juI5GI774+c9x&#10;8/ZtGlO3145AeJ5LAA48pPKpqorBYECaHmKM4eDggOn5jH/vpz5Bt9teK9q8d4dSPOYt820UmI+O&#10;++p+vxrfYh1wKcGzT7LEm6bBSAXCZ7pcYOgjFHz2s5/F1jcRQqy9NcsyQymFkO6eWi6XCCHodDos&#10;l8vWJ98FVc7PL9jYcizlVb5ic2+Pi/Nz/H6f5dkZu3s32ua8JUtT/CAgjCLiOGa6mGONwQsDqqpy&#10;ntfWkq5W7OzuUhYF0/NzpJAkSUKv16Oua8IwpNfrIZSbz03oAimNMYh+H2stVVW5NO+6Bs/j6OiI&#10;fr/P/ttvQ93Q3djg9PQME0VgLecnJ0jf/T48b71RTtOUs8Mj+sPh+rjLsiTLMpYXF6A1s9kMz/Mo&#10;yxJb1xRF4YI/u465iVK89dZb/NBPfprf+Oy/Iez16Pb7lE3N6vSUThsc6nmuFLi0XJFSorUmz3PA&#10;WZgYY0Br54HeHmcYhpyfn6/nGt02D9Zroe8TRRFbWzvsv/MO460NxzAHoijCtx6z83M6vR6NLjl+&#10;+JDv/7GbfODmpitQPK/NNGhl4Mq0a4Rs18JH4Pfjc/XVxvhqfM/Px8IxbLGWWkMchS3rzYHjUkqq&#10;yoFjp2+tSHpDSt9tmuu6RkrJwf379McjsuzCgYCzGShFHLUgnDJMp1NWrR2b72l0UeBVBUW9QPgp&#10;440Imgy/9T3+nd/5HUZPN3zqmTtO3VHXhN6j9yuEa6hamtYz9XevQyzv8g+3l9+7+kwAxrhzYY1B&#10;KNeEk96T5Aseq7Xdz23LSm7/bXs+H59e3l03SensaYRQToJuFbGIkUi0ckxoaxsa3WBshbWWMAoh&#10;6nDJOIjGY9pUNchz1+uwFjzFmqXh+9DUZOfnbN78IHRiIIc6Jasz8DyCIHBrq++5f4tAt43qIAgw&#10;xnsERq+PRTx5Plz0pLM8sxZjnRJSPPFVIzEY6wgjtrWpWdsVXH4Vj+xp3j1PW8wTMZhCfGPJ/eid&#10;PnqOg7mQQFEXCFNQWIvnj5BGMp/PGXbdOpzXD+h0egjcmhl2E9CKdD5HDUYu5Hk2J/A7+GFI0zQU&#10;RUHc6bhw7MWUqDfEaLffUGFItlqhlGS5XKK1xvM8dF2TGsOwPwClsNaSZRn65IQ8TUFryrKkLEsm&#10;kwlHDx+Sr1bQNphHwxHT6ZT9+/fxWzsU2jX4Mj9ESEkURXiex/JiQdNYksGYMAxZHsyQsQu99n2f&#10;uipYLBYoz9UZs9arOAgCd3yJ5ewMYrFEyd76/CqUa0BJyeP9p8tr5ru1zr7Xmn21jl+Nf5fr6Ft4&#10;0ROTiBCglGQ6WyBinxdffJFF6TCav/JX/gr/l//qv+Luczf5r//rf8CPfPI6/8G//0M8eHDEc7d3&#10;aHIIAvCjGINxgLSpUWFEuipRYYjvBVQWTk8v2N0dM71wDc3FIiVdrpySvJcgxAZJCMcnZ/iBQg37&#10;hKFitVxwki+ZDIZIKWm0U4gHYUxZlYRBSPnYvNmuZu0c2lqBtZazV7fT7911917z1+WaahrXUMW6&#10;vDlf+niewfdhPB4zmNzgt39jnyzLuHn3LvffeovFYsEwjPB6vXXOVLVMKcnx47Hbo2UFxnTo9Xos&#10;l8cU6QHGQFVVd+56gysA/AoE/+6Pr1fND9w7Tf9WwIB3jmqMAN1sIG2IJ2KKJkMokEqwapbkjcRK&#10;Q+156EAh4hhM29ELArKVJfR9fH3Ah59/np0wp4clMiu00DTGw5cRFg9lXAkrrMBK866P8P2JVq6Z&#10;hK2dguUy3KKVQrbFrTEGrRvSUlP7QNQFaWnqhCz16XsBvqzxyYk6PWo0tfGIRx5lMWdju0fPU7zx&#10;6n2K1TFNlbFYSDZ2RhRZBfgI4bXn04UbWAvmMt3gcjHhkvmgMNYDY9EausMuFkuWLtgebFACx/tn&#10;bI832B1VNKZi9Edv88u//Fl2tz7IwcN9yjTlB/7oj5MvVwhdO4CrLjHS+RtW5QIrpAvQW6V4osO1&#10;nQ/z+qv7KI5ZLiArDTcmbsNlH7MGuJRlXf7IftPV7zFbFxyDyj17LFr7PV4v3iVHc/Liq/G9Mx5X&#10;crSb8sdIiU0rQKgxVDSUtWMEn+UWbwTLCr7yxhmDeAvrJdRFTZIkrPIU35ckncgB4AQoGVLZmiAI&#10;yYoVm1tbnB4fI+MA60lW83xddPR6PWYHR6AUaZrS7XSQQYDJMkQYrjeFVmtowfflcolsZchNWVG2&#10;7GTynHhriyiOub//0NksDYccPXwI1rBx4wZnJ8cAdDa3GAa+A+RXKyzWhZf0+6xWq9b/WsAlKNGG&#10;U3ZbRrUxDWVZQpqyv79PVZYEYUh/Mma5XIJyCeMEAaONCd1BHyklh4eHFMsFoHj6+ed566236Ha7&#10;nOwfkPR6yCim0+nw+c9/gaeef543X3kF0euRJAkZtKGVkZNSz11DsdvtYq2lyHOoKkY7O2itMcbQ&#10;G43c57RaQdPQGY9J0xTTZgs0dYVwRr7Oisbz1ixyyhKNpbGGpq7QNl5bNexub5JmF0wXPh/+0F0+&#10;eRt8wG9qhPTWm38pLgEWgzJyzQRy8/UVG/xqfI8C3u3eXosKgUAJhTDOL9+RKAwSD2UlojIEgcRv&#10;NI2Bj330Jl86+AI6zdF1gRYeVVowmGxCUxAGIyQuNyD1LL3BkF6vT35wQNLrM13lNJmbT5tYQBDS&#10;i3aoCp98BcRjtPQIexuUzYiX3rnHCM2f+LGPoy9SXtwaE6p3sGKJpcaQI8nRdoE1+pEbRwvLcUmU&#10;sBbbhoA6YaRoQ7547LhxC5PUOBclDSJ14K0sscRoSoTIECpCCg8lFkAEqgv0gDOU7WNFB8UAQweI&#10;EXTbRS902TEEKDwnnrMSQYIyHsZ2UdI1Ba12m+DSVBS6QAQd1HjMzKR41tnZeQga1WBKF0isuj2Q&#10;rZVX4+wB/SBqFTwe0e5TaODg4E36g4TusItoJI0nOZyn7PZvY5CEdLEGmkJgCfC9LsILEIjW5sQx&#10;JB2k7CxPLDmWFZoVkhQhUufvLeZIm2JYIphhxBmGot2fFAhWSFtgRdY+b7NoeBQk5kpLD4xASNsC&#10;6GKdDeRY9m29KaX7/tL39jE++OUd0BDReDFls8nSDlmY25zUW3z5pGGn9xHq4E9wkd7GCyakSw9r&#10;Fb63QRD3KY4PYQBlobHLDD1ICMMI5VnyxYLas2hdg5Rsb29zeHDM6eEh3eGQwc4Oh/v76KZhMBwy&#10;Pztb5zQ9fPMt+pubqBYInx0e4vV6hL2IB6+8Smdri/PzCxCCG7dvc35+QXoxRdeOydodTxxY3tSu&#10;iVEWzOdzsizDliUiCRn0BvTDmNl0yeLMAWzx5CY0mqPDU+7cfZZFXXB+fMzmXpd8sWJnssvDdx7S&#10;JD1qq3j9tSUvvVbxRz7aI6+h8j1GgwnaGjyh1p7sYm1Do7HWfQ5Cfucq0G8GIF0B4lfjvYd8rP2F&#10;883mkX2Sau2wLvEEcOTEyyafNY4dba3BVobE80g6fWZVgQoDiFP+8//9n+I3vvIOP/O/+Di/9Itf&#10;4fNfmfHWm+d87cuWP/bDz9Ptg7IFGxsRp4WhF3Wo/IB01dAJA86rgE7k4J7TU/hXn3nA5obm+GiG&#10;bSSHBxdkqyWB32Nj8w6r1T2QOd/3yefpDqDITrl1d8Rzz/TJSw8TJcyaBmUt2mgEhsJquu0cqFwF&#10;3pICtUv3EsIpljAI+9g5WpunXLYVr5Tc39FuuMXjlPHcdli6/DkjXWPXEwKsh9Xgi5gAgdUpTeEx&#10;3hC8ff8eQi4w2qeux+AL/EAyXZwxGHRZpTXaNojIw5aa0HcB0HWjUI2rLxb7C1AD3ngIo3iTzxf8&#10;Zz1T/OLzSfSbV5/QFQj+XRta624URQgFBwcHlI2TzNemIR4PnO93nqObBkpNoxUyCBFWrBnLqk2U&#10;v2Q/KqUQRvChDz3FpreFQFDXNUEQgMWl+lqFMCCFdYyWVu5pW1sUKd+/k9glk/LJnz0mdbW2TV1O&#10;6CZdDhYFXjei1+vxylcOWK1WbO1s0u/1mZ07pmRtHWgyGAx45/B1/HGAKGpGoxEf+9gzfPCDziZx&#10;lU2JvODys21lQhak25BodMsKv2So2ydZh+37a0yDJ51vuUjAaz3JkgS+7/u+jx/o7fK3//P/G889&#10;9xxJuMuot8H50QWvvPIKQhsC6ViPKgrwPJcaLaXEC0LHtjw9YWsywPc90llJkV5wdJRS22OuTe4+&#10;8Z7e7Zf3OLP+kmn1zTqZjxjvV/f6H5bxe7mBsHwj8CjEI4c5gWg735LFKiOOh+yfwP2FdQzi7ozx&#10;eJvzabr+t77vU9c1zXLJZO8O56czojghiiKyaU4URSAEURQxn8/ddev5nJ+fc31vj5neJxr0HePY&#10;WgfatqGPZycn9Ho9KAp629uUddWCKNaFX9YNJycn+J6HGI2cN1+W8cwzz/Dayy9zrjVbe3ucHB6w&#10;WCzY3N3l9PiY87MzyDIIAiY7O/QGfWazGb7v0+12iaLIAcfGMcKUUiyXS7I0JUkSgiCg3+9jJhMA&#10;zs7OCMNwzYCfTCZEUYRu2d9VWTIcjej1emw//TRvv/E2b7z6Kt3BgOXpKTeffoazszNGI8cou3Hj&#10;Bm++9hq98diBWVlGXddEUcRoNKJpGk5PTx0jvs0iGLUAd5Y5v+7VYoFqi6/04qJlRDqPdXkJ7lvr&#10;vEpbJmmURGRZxunpKQQB84sLuoMBVZ2TZRlSQq/fZ7FYUDcFqvVEH489TOuj15gGac0T19t7XePv&#10;XlOuNs1X43tursc+IW++vC9836PQDUq5kl8K1jXX7u4ud+7c4Y28cIGAqcbvj/E8j3g45PT0lEE/&#10;YLFYgNaufm09/5MkYTgccrp04Jvnaxozx7M1xvPWuQGUJWVp8MMQKyVf/vIX+Z3f6TK09/jw9gRj&#10;DK296VpK/LjKY83e+yZcD1f/OrbqJaP8vWtKgRAS3f5eC219ZxxQ28rnhXQMZ3PJcDYaKzTWNlih&#10;EVIjjHb2LEZjJK0tWAva2ifXxMsmnn+paBE+lgBNjaVmXl5ghcLzPHzPJw5jhB+um4++H1C1PuCX&#10;Kh3f9wn9kKqpkEJz49oNKpNRlAWNdiDQ7uauY0fjIyhxbzRYq3aMcMzlS+WjtZfXjHHEFOGOWxvd&#10;Ap/ufAjpzq/BIC9Z3+KbzMMt81s8dj2KRxfoZdjOo9dyaVvwZD0r1rYpj8BY2caQWSyNbdZ1vMGw&#10;zJakusPx8YwHF79FWZYYkwIuDyTpdt3aOu47Oie4xm8cE0URaZrSHyREvR5+IMiyDJRaZxRVtLkW&#10;rZ1J09Yu1+/coSrK9T1SVRVFURAEAbLjPMb9MCA9PCTPczY2Njg5cMHTum3OTyYT8jzn4nzKxuYm&#10;Yej2irK1ZRFCoFprtNPTU6q0pJP0GW1uMr24IL+4IOh0eeoZF4x5fn4KQnB6/z7PfvBFluclk60t&#10;MiXWirGXXnqJUI/48M2n3eeKJM9TekkXa4yzGxLvWnN/D9bYq2b21fh2r5fHKVmX+/RHoLhdf338&#10;ZzymgEGDrsFKS+AFPLz3NrbT4bnnnmMyfIZP/fjP8H/6L//vrGYrXn/9dV758i8z7P7HRN4xg+GH&#10;nVISZ9lX1zVpHvLw4T5e2OfN1x+SZfBzP/dzPP3U83zxCy/jy4h01aDrCmxIr3+Ne/fukXQFVfOT&#10;dPqWi7N3GG96/Kk/+SO88fpL/KW/8FM8uH+fD969y7K1x4rDGGNNm3fxiP3dpqyt17sn/XKv7q3f&#10;wwJsPXc9fsq11qzzRKDVuEEYhrz44ouUzTGH98GXLh+i1+tx48YNXnn7S8wvLvDjgLoo8PyAjRvX&#10;8EWf6XRKNBi4+myYIHs9PC/nn/7TX+eZG5IP/Nkf/D9Enej/evWhXIHg313ANg6RkU9p4fC8YTHL&#10;8KMRdVagCw2hXfvTyV6AtAHKepTzggpDYzR+4LzUsuWCMAyRumTUqbm+DVuqR4Bje0TCp9AaaXyC&#10;9aQlsaJBS1e0KiPf5xPapbd5u0BZC8Y+JnO0a1Da4jmGt5WUDaxyw/7DBb6M8WWC7ymk0lR6SSg7&#10;1HWDFB4f/8SLzI6OqRbn3NybsDWBZVrSHylkohA0oD2MdRsOKQLHPAEsXus8qFsPQg9aLy4AoQRK&#10;eMyKKd2kSxTE5GmJH4dcm4ypJPzQJ65xuIQf/dFn+MqXj/jSF36RUf8O/e4OqAStNbHWxEmADBUa&#10;S2VLTGPIm5w8g729PUxV8869A25t32FJxb/5ta/y9HODVupr3hP4WadDtyfUvHsj2b5eCv8JCxrz&#10;DSi4ba++9bR+NRm8D4rD3wsg3L5LDm6tRQnXAbdoNDWGEO220mjl7Ixs5IEf8Nq9E146yDFFSNUJ&#10;6cYJ6Iw8zUi6HmHgkWZzEBrfV2AaJpMJ+/v7eP0+Dx8+5Oad29x/7TVUp0cYR+TLBV6vx9nZGRvX&#10;r3M+vWBjMOLi3HnZ+p2Os+dYrRyY4/uEYUjZBhZn+wdU4zFVVdHMZ+hOlyRJSE9OiCYTFyCWJCSd&#10;DieHh6AUd+/e5Z0H90m6XaIgRG5ucnZ2RlEU5GVBtlzSHbjG6NH+Pt3BAGFx4ZadjgvOrCq63S6L&#10;6ZSLpsGmKaO9PerVah2mFcexa7jmOUHk7JUuLi7IsoyqqpBSUpclu9evO5uozU2Ojo6w1nJycsL2&#10;9jb3Xn6ZcDRqbZXStcVMulpxcHjIeDTCpCnd7W0X6rlcUoVO3VEuFoxu3XJy77KkDgJEaytzeU15&#10;YeDmlnbT31QVXhDgRyFFXZHmOfFwSFnlzjNdGrIsI4oi1+SbHhN6JVkxBV0RK49IQBLE6CoHJTFS&#10;u9A53AIrhAPkaZvDjwMvV+NqfG/N9Zf729qt1DZ0m922rjIYpDU0FdjC4vkwGoxZKssye0DcgenJ&#10;Q7x4RKME/X6P+fkFnViS65qNjR3u3VuA5xHHMYdHJwCczmYIpRBl6eaDOKS6aDguKzzZByPIixDh&#10;baIXU0Q/Jgqe5uzoPp/5lRl3Jn0+8ZFn2Ban9EJFQ4WsDfiCUICweevlqlknIAJIhRQOcnY/dqCu&#10;NRJfSJSQDk4VGoFu0RGNMRYhGqoGAl+6HAursTIHG2GFh6UAEqBAiBWCHlYsMXSQIgXRxYoeyAwI&#10;QST4uoMUIGTpCCvWQ9gIYwcIo9ZkBOU1bq4yNbbykCZBhiH4Q5dZYQ1NWdEAvvJQVqOwUAsCKaib&#10;BttYoiBwvtpaE1jL9OSUyeaQQIzQumSQhKyqnDStiOMYJRKUjVEyaU1jDaZpsOYMpRVNy1R2WUON&#10;OwdihRArYIWSCyQrLCmSFFhgVQqkNCyBGkkBosHawmUiiQJBjQS0rZ9szjhiuLMDFwKnFBeOMX3J&#10;/hYuYwThFA2XtjZaa5Byzfq3RiNkiBUxpY7IxYSLYsycG5zk13hrFvD6wyX3T0Yo2SVUfXy6DLo7&#10;ZItDLqYNXnfo/OClR7c7xvcDVicnVLFHv9/HDxzAfXE25/z83OV8+DHz+ZzT/X12rl/n/Pycs/0D&#10;rt+54/JCzs/ZffY50qIkXy7JyxI1HHB+fo7neew8/QxHDx9wdnYGxpAkCXleUALLpQtCDdvGd1FY&#10;KGtM6KO1cYBIGGKMoWyb5FIKTs+WBEGH3rWb5HnOm1/5EuFkh6Q/cCB71eHttx8gm5Di/BxGXVCG&#10;jesf4O3DGcXsS/y5Tz/NeBzSUBL4vmsAGeehjxLrYFijQNr2s+G7V1++F4nnkqBztbb/YR3faibR&#10;N7Q/XcNTPA4juGQJ13iza0adU5s/avJ5wiJRKA+mxSlhJ8GzHc7Pl7xw/VmmqwVR7DEcZqjNkL/8&#10;Ux/ijdcO+OVf+w3OHuzzd//xTYRS/G+e/zB+ExHHUFSSB+/4zNOKX/zlN1gsKz7zLz7LrZsf4O3X&#10;nBrq8GKH7c1r+D2P3dEWi8UCY0+5/dwHaRrDL/zSPZqmIVssMabmX//zX2R//01CfoKiDIkD8L0e&#10;geeSvEJfEaAxpkRICIWHRVM3jWvYKc8BUth1YKiGtaJSIAiumODf2dUr1BNXr0Sg5aN8Nc/zMFoi&#10;VIDQDVWRIm1FIAKu7/iEP/I8X/yt1ynyc5oyxKJ4rU7pD7rUjcdoMuTo6IhmlVNkGbOipjhbMNzY&#10;Iu51qcsVZlnS2b3Bl15+wGB4nQw4Xub/2Z1B/L+9+oS++VB/+2//7auz8G2ME8vdr79+9B/Ncp9f&#10;//yrHB1WeGGX7nCE8j3yJsdYy2A0JI5j6lLjSZ8k6TMcDknTlWNTSEMxu+D6rZvEvmIyKPj0Dz9H&#10;aDQbkSRSGoUgL2s6Ua+VtjibFUd6cdJPJb1vKAzeH4XCk3YaT/BHrMReMttFhdXGMSmXGU0YcL6o&#10;qb2Q//ff/8fossvDd07YGm1xdHSEl4TEvS5VIyjLkqo6o8qWnB0ds7u5wYdeeJ6f/OPb9AaeS7c3&#10;BYFwwLYQCqk8l7x8CXLjwjCl0wIihXTF/GXAxmVXNbB4eCir8FSAFQKhBKVwSq3cwGBwgx/54e/n&#10;5/7HX2Zr8yaCAGMdM2hrOKTTiVnlKUVVknRjV/yWJYPBAIFCIti7ts1yekZVnTPse+zdGHL71jah&#10;rlwwnX0yqNLaJwHQdwdLPR7ocAmiryWrjz3WL18zcd7F6Lnqp70/mnjfdG543I3zd79vH/0auw5g&#10;M8agjUZbQ20UjTUYSrS1nJ6d0R1MWDYex1PN6/sXPDxYIWyX2UUOMnBBjJF0my0MVkqqyiBV4Dao&#10;QtDpJlRVRafbIUgSqqqmXGUQR3S7XYo8p8oLpFJkq5Tt7e21n9pqtSIcDJxtymhEmqYknYRut4tW&#10;nvPMVIrh9jbpdMbG1hZBp4NSiouLC6y1lFXVBjQ63/7laoXv+yzmCwe2+z5FUWCsZe/6dVarFcvp&#10;lNHmJqPRiKp0fuGmZfjdvXuX8/NzsK6JdecDH+Do6IidGzfI85zF2RnjzU3SNOV2u7kuigIhBOPx&#10;mDzPUUrx1N2nOTg4IAgCZrMZL37oRQ4ePCAIQ7rdLiqOWU2nLBYLBsMhxlrS6RSvBbKLoiDu9VhN&#10;p0jfJ+h0yJdLbt+9y/TsjKadV8I4Jmy9Ui9BfKRE+R5lmqJ8j8lksvYMN8ZdH0ncoa5rtHbsOM93&#10;jMbRaMjR4SGDQZebN7YRnuZP/5ln2BtAQs1ECXwlW594qIVuGS8envCRws3Bl57hspW8vnsjfbV5&#10;vhrfE2C4qFowwNU0reEpDQatNYtFhlI+MlQ0gUL6gtIbsLID3nxjRtPAoLPFxVv79CYTRxAQlixb&#10;uIDGsiGMO+RVzcbWFkVTukC/xYLhcMhkd8u1x61l3O8RKEujM8Y3N0jrBVrndIeSvl/QpA9RzTk/&#10;+WPPEtRvEfkabRtMleJ7mlBZpNCgG6zR7ZxpH4HgUq4XokbrVsFiEK3thgPrLEJYjHUhyI22aG0p&#10;Su1Y8UKhtXUsY+tCRKUIXT1j/TYAMwARggiQImq/DxEiQAjPQQgiREqvtYyQa2s9IXwECuV5KM9D&#10;qBbQlyCUh5AuXFP5cl1PKqlQl7R4rPP+bo9VeR7K99e6f9HOd0m3634mJb7vo22D7wXEQdLOhz6e&#10;CJwkvmXVCymRnnae1Zdsa2uxtm02yhpEBVRA2T5qsBWIEkvVPkrn324rB5jqCmMbhK0B3QLrTp6/&#10;9ltv1wUpFUhJWZVrIsfjday1BimV828XLgBPa+3st6RAW0PTNCyKEuFHpJlG+FscXdQs6i5fe2PK&#10;P/ulL7IqYtBjer1tmiomXRQM+lsY38dTAWWWMeyPUCqgLDRJ0qEzHGKt5uKdexC6+rYsKvr9IXGc&#10;cHZ2gRCCp599lvtvvkkYx0w2NkkSR2wprcVow9bWFss0xYtjvMCnKUu6vR5CCLLlkrsf+ACNNZye&#10;nqK1oTsYrOupJEkwxrC7u8s8TQkCn9Viweaua1b3+l1U4N6/tRbpbVDmOcpzzHPjeRgNZVXz9DPP&#10;0OlImqpi1J+gpaTGQKDwPclk0uH2js/T1ydsDjSqzkk8hdEarN+CPW0N2domynaf8V4q1O8W4eLJ&#10;fc2T4Ph7ectfjfflyvUt7j++yb5GtviIeKT4cfZ5j2VNtP9J0daJOPWQNQYZgPQ86sYjiEKEB8Lz&#10;sFLS74SUDfR6u3zwhY9yeHzCnWef4+f/yT/mzQcPODoqeOPrb3Hr1rO8/sYZ/+jn/hnn0xmf+83f&#10;YbHI6CQDrJE8/czzvPH6W4RhhyzNSeIOcZgwm80oqxkf+chHODs7J0m6pGnKZDSi00kIA0m3G/Er&#10;n/15Pvebn+WN197h/v17xGEXg4fAEIXQVAXWGpSUGBrKvKBpgXCBco3GdcvBrm1o3e79av/+ncxR&#10;tA1ZZd11aMQl1uKaDD4S3RhU4GGVhwlCZJwQKI9chfgxePImr71yhpIxQbfvlEPKZWzMFzOUUoRx&#10;wmqxotsdMxxtcHZy6lR0HnziBz/Om2+9QhiWfPWlX+Gv/5U/xvz4+OMfGPX/j1ef0hUI/l0bx/Di&#10;4Sr62cNVyK988T5NcItGhKS1RnghKgCjDWWj0Y0ktHukRymRp5gMO8yzfYyqiToJVVmi5ZJI3Ge3&#10;n/OpT36AoW/pqYakmBJIiIRFCYFWAVpAZVw5qYRy/o6PBZS8vyTgl/BqK2N1nB73TEiklXgCbBNQ&#10;FhCEmtzkEESsaoMm5Jf+1assLmr6vV2OTpf0xhtU1MShT10tuHtni/P9Y7YHI1anD/jLf/7H+P6P&#10;jrm122MQtv6QWITwkDZB4LUgt1tMJY8/HAwtcSm/st1cWRqMbVxHWUiECZxM1Bj3/nXJajll2POZ&#10;jDxUaPjFX/0F5sWcTAue/8iP88pb9yhMhVaCCkNRZDRlhtWaxO/ioSjzlLLICXyPpilYzmviZEiv&#10;P+DWzW2E8AikAVHiYRA06KYEGSClcAwdUSEp8WyDgtZjXrnjasH9Swhc8o3H715x+Z1CoFrw+2oB&#10;/f+7Rfldz3/3uUF8iwXoI+lya9CJtcJ5iTYai0KKiAsPKmEpsoIk7BF0uliheHlu+Yf/+st85ZUV&#10;54cB2CFNA0ESYSV4QUKjPYxxDDtEQLXKKPKCpqxA+tRpAcJt7pTwXAK3cp6iBoORFulJjAItLA0G&#10;L/CoypzeaEDcTfB8j0bXNE1NUeSURUWv11tL/cuiwEhJYwzLkxMGW1vkZYFuaq7fvYPnK6q6ZHNn&#10;i4vpOd1uh7qpWM2mJP0uVmvKoiDyPZdlMJ2S5xmh56GEQEjQuuHk+IggCiiajOHWhIv5Bb6vSBdz&#10;bt7YI+kmBL7HdP8+0/kUhGGyu0WQhDS2obYNXuSzXGQ0RqOtpW4atIAsS8H30FiKskD4PioIKCoX&#10;yEXLujNFQdIdoBvD3o2beMqlkA+GY06OT/HDmKbRdDs9VoslfhDS7fRoas329g7LxQqSCkOJ1AHW&#10;QFnm6CwDFRNFCbXW1FUFXahDQVZUVDJgEA5YHM8o8jO0ekBPv8Jf/eMf4oPbPgODC5bTCqTzJfVF&#10;QyAkHhZpBRqFFS258dtu/FyNq/GHpbtZt3YcAVjH/DItQ64WlhxNVpcUTYERFqUkiVR4xtDxNR0Z&#10;8mD/kIuZIl34mJXHqDtmUR5QUdCZ9Fktpjy192HSecpwOEIbS9iLKaoFNswpbcrpW/tUFSgZMF8V&#10;DHcm2CCgTCtMJpBVSNJ0aIhYNUMOiy2OvR0eLrYxnWd581wz3rqFlZr7b71NPxnQ1AGQYOkggwgV&#10;dNC6pG4aqrykKiqkr1p7kDF+0EHKkHRRYJocTxkabZyqSIQEfhehYgdgC4ExDYHnY43GmorAs0iR&#10;Y0yKUDlSVEhRoESDFCVCaBQNggZJiRQFUi6cX7bIEKIGUbYgcoFQDcgWQBbm0TIrJSg3twlcgCY2&#10;BAIgwBKASBBEIGL3IHr0uHwuYqwNgQghQiBEisg9CFFEKCKEFe59KO3emyxdXUiJZIEUU5BLhLxA&#10;iSmKc4SY4jFFcoHHFDhDiQskMwQLhClQIkWyRDBFiHOkSfGNIbA+qogxmcQagQxiVkbjeT1KIhYL&#10;izUhgexidU3oRUiboESMbDyEDZFWOZWttpS1xg89hOqi1Ji0DlnmASK4SxE9xVQ8Txp8hHvpc3z9&#10;/A6ffSnmX30u42x1m7LeBa5Rmx5F6Tk2v+nQlIo8FWATvKDHKquQvocVlqqpqI2hu7kNXsQqr7Fp&#10;TuP51EZTFTlJEnH05ht4vk+VZ/R6Paqy4PyNNxjs7dEgWGQZvfEE63k0jSDq9LFWUpYNcXfIcpm1&#10;AeIGnRfU2uAJia88puendJKY+2+9ia5rwiCmzkuSbp9up8/J0Rm3bj1N0h0zW+QU6QndoQ+eR5rn&#10;NE3DZHuTOA5IV3NOT6aUWU1alFgpSaIOvbhPUZcssxnTymdw9ybbk4C4EzNkhYv4qFFKUUsfgwuu&#10;DaRACA1W0wjpdnBOmPUEkebfpX59fM3WWq/rVynlE4D7+2/fezW+s/3HN9Z2l/aLkseJW2vIu314&#10;64drdnogpGNDC0uAwGssRVBhRenie4SknwuCQpOIkp0xjG9IZH/Fhz7xMU6mFX6+w/G9kpdfnbH/&#10;0OONtzLefDNlOgt49eUL6qzD6swyjLeJ1ZDZ6ZIXPvACyvNYpEuCXsTh6SHW80mziul8RV1aet0J&#10;k/E2STigF29SFR6rFLTpcnRW8BtfeovDuWZRDzDxBlopkkFEVhhqnWObnF4UkUQxVBKpY5R1TVch&#10;VRs6XSNEhcIibfC+rp//IBthQrSY0GOXsRAGZVtiJAotJJUHtZBoKdC2IRGWDppeUyCTgNV8zvLs&#10;IUVZIk2fvCnRUtAZThCJBl/QnwzZGE+Ynp4xPzwkkQofw2q1orKK1PbojT9Emi359I98kFsbnf9i&#10;L5S/ejW/XIHg35Xxyqz5UBPI6w9O67/w1TeO+O0vv4Uf7LJaZqjWV68xrvtmqxIjPUI5pMpzpGiI&#10;Yp+zi32MgDCKqYxByYqf/GOf4JmbQ37wwzvEUtHzLJHJWw88gZABprWruIS3lHg06bf0k/f5MOul&#10;0FqBMbItgByDyQs1jTWUSpHXCuMF/MJnvsJqrplPKwb9CfP5HBUKmqZCepIsT+klCQrNycE9/uO/&#10;9pe5fbNPoCxJLCirDN9rod2W6fBeifTvPfE96mC7jqoD75VwYW26ZbV4YYCKAgIZcDxfMZjE7O59&#10;lGef+z4+97mXOTutSVcrmiqnzDOUkoS+R7cToZRia2sXrTU7O9sopciyFXk6p5NEBL7hjTe/xE//&#10;6R9i0oduqJDSTca2TSE2+ChFa+niPCvlJcxtBVbIqyLyD1s5+a7Nwe/F5/tuOxRpnMeeFQIhFZkU&#10;GCxluqSsSuKow0rnnDUxn/3cK5yea5Jkj8jr0jSGqixQrRd4mWWIFoyWUjLe2sIPQ4TnMR6PWbWb&#10;uyLP8YPAMZ4k1FWFtRbf94nj2Hl1eh5FlhGGIdV8Tm8yWTO7y9WKxrjwMWsgjmOKonBe4i2jzhhD&#10;UxREvR5lWeKFAVEUsVwuKIqCqq5d/oN12Q5WCLrd7vq96Kbh+vXrFFVFOZuR9PskSUJRFgwGA+qm&#10;oa5rBpMhi8WC63t7nN6/z3A8Yf/BAywwGo1Y1BVRp8NkZ5v5fE5V16xOTzFVxXhri9n5HN/3CYLA&#10;nZuiwACDwYDFYoGuKgajEZ7nkZ2eIsKQXq9HmabE/T5lWVGnKdL3mc/n6Kpid2+PpmkYDAZsbW1x&#10;uL9PEEV4nsfs9JTecLiWdlvfMcOVcfNoVebgeUjhMxgMyPLcMRkThbYGyhqERyg84ijGeBWDoeb5&#10;O2N++k98kJ4niKUkWxZ0wkuGpQFRP2rA4GFQjux6ddtfje/pYdZggvPQFmvPayugtqYF2jRCKIIw&#10;xFeSXGuOZnNqlfDSK2ecTSWrkxJ0wGAwYLbcxwt9siIj6ffRKwiCgNOLc7zAx08C5sf7dIYJvu9T&#10;1pLhYEy/12O1XLJKp9y4scv5xTFKWYytWc5PiDoaKQsupkdsbSt+7TP/Hc/dGXJx9gajTk0nTNkZ&#10;RFTpgk4cu8ivpgFpyIsV4IAxJZWz+/B9tNF4Kmmb8wYlJEppGl23LiqWVdrgBx514yTKl0xTKVUb&#10;sgtK+YBw8mXpmN5WeGBCrPVbwDnA4GGFxEWSPWKSYz1sC7y4IE+1bhg/VjU+ggnF44uqXMv3136u&#10;38La/cgL9pIp/42Xh2uO6/bPOf9zaw3GasfaFk3LatNgG6eUFDXCOta3oEK3FidQYW3dHkkFosaY&#10;HESDL9tQVg1ChsgkQYYCbAOepNQlgUpI4g6elKANQrp5XaiAfLnEjxOwlnSxJBr38QKnCpgtNBqN&#10;lT7GSnrJkKPTOao75OFpCl6X337pAa+8dcErb0557e1zVLiFFTFN4SNk5GxvaomuPXRj8bwIpbxv&#10;yFXKsgxd12vWOThP7k7smN7VYokXhnhBQFWUdLtdsrwgjmNsa79mEVRFQdxxSqgqK/CDAN00lHlO&#10;FMfrbAxxae9T10jpgr3RDdLz2NreZjgakecFSafD9PycdLVi7+ZN7r38Mo2Q5GkK1rK1s0MQhSyO&#10;j6FVrYVh6OqAPENFEaZu1rViHMcUdUaRT1mtptx9esxGILi9GdBtVmCtC9oVPk0bQNhyaNce+Jd2&#10;AJd1pvwOQPD3Csm89MK/AsCvxndrj/TE/gXjFFNCoK2mbgzWCGLh4fsSP/bRQlBI6G9ucuPWFkl0&#10;i489/8O8/dZ9vDDknXsPOL+4YD5fEoQhg8GIp596hoOHB3zwhRf4tV/6FZ574QWqquJ8OkX5Hvcf&#10;3CeKIsbjIXVZOmvGVcbetetUZcnD+w/QdeOa1p2Qi4sTEDV5tWI2P+Gf/4t/Tpz4fPWlf8PHPvoc&#10;ceARhwKhK5IgZH52QdIbYXWbzaFEuxS1eICwbasg+LcCyu+He+ybqT//IABy+1g9dpmd4FQ0Cgs0&#10;4nKWFFTWslIejUlYLRSvvn5CnocEnZi0zFC+R1bOqFYrVrMFTWUo0wpbGZ667fLgaqNZ5Cnd0cTZ&#10;62T32NsYEDT7n/7I3tZ/cXXHX4Hg35Vxr5Y/uxL83c+/kvOrX7jHybmisRLdOFliEPgI6yOtj640&#10;NBbhCYJQYExFVmSosEMcdtB1jS6nTAZz/pO/+nHujPvcGCi8umLoKXxPgJBoDVKEaOmtiwon8bns&#10;PJm2Rn5/FwJmzR8Q7fE8WVT5vkFjySzMU4v1Iv71z7/CfGaYnq64e/M2y/mMbj9mMbvAVwLbZOxM&#10;BjT5OR2/4K/+7I8y7oI0SwZdhW4KhLX4SrUbFPntg+DWBSAI6VjRpnH/UwqFVBJrNFVRoFTAqBvS&#10;VHD48C2K9JTf+vxn2Rz6vPDcc0RxQtVUdLshYeCTlwWNMRwezJjOVvh+wHK15OR0HyE1uzs7JFHM&#10;wckBf/7P/TCRD5EPUrjzKIVAtMwTEFjhJmb5OAiOdKDlVSF5Nb5TEFz4iAa0sVhfkgtBYw1ag/JD&#10;GhXy1oMFKR1+4Vff4OQM6jJhdrrC+j5hFFLlOaZpnH8fLjTE930Wi4UDlNswsKy1N1GPBXoVZQEt&#10;EO97HkIbqukMKT2UkAy6XVZZRrfTYbVYUM7nCN8nCgICzyPPivWGVClFv9PFNBqMxY9isBYpBEmS&#10;cH52RlMVdLpd8ixjPBqzmp7THfTpdBKWywVKSiYbEy4OD5HtJjRbrcBTlFVJdnZGdzTEWhekk5c5&#10;QgjyLKM/HGK1oT9wPp5HDx/S6fdI4pjxaMTxw326/T5lmtEfT4iCkPlsyebmJmVZugDR1YqNzU3X&#10;OEtTwtb2RClFUVVYY1yjoWVZNfMF8Xi8VrEMWoBbSklVVRy98w7j7W1W8zkWuHHnNkcHB3QHfRdK&#10;VtfY2mIbhdEW61m8MMD3Arq9LqvlDN+TdIYxRboEL6Y77CNMzXJ6jhUX3NyLeOFOnx/6vuvIJqOr&#10;fJS4ZJzRWjM0T4Dg1qr1mng1rsb37HzcbmVtS42QtrVskwLb1iNaNwhjiIOYwPfca6SAJIBE8eC0&#10;oWx8Dh4s8fwEL1Tk2ZSw3229mqFcOaup/PiQeDIGYai1hhp8EaFMSLpYgTFsb48pijlSavxQsTg7&#10;I4x7+GFCVjQEfpd8pUkzw/5ME4xu8NZxxg/8yJ+jkZtksk8qdjDhBhlDZDxkXlRY6REkEdLzUX6A&#10;lNDoFF8JysYyT2sa24Fok9SOMcE1jHeNim2Wc0scT9B1SSwsqpni6wIb1FhKEBlKNlgytMmRyoVO&#10;WgoEBcgSK3KsyBAiBy4QZBgcqxoyECVCtJYhokSIGisKhKxAFO0cVuFQ4qptYLQghLCtRZ1oa2C3&#10;D3iUFK94QqPn0G9Xvl7aVFzOlW2WjQO8C/e3WnY6IgdyrCiR5AixBLFsj+ny+zmWufsqplgusFw4&#10;xjhLrFhgWYFICZoU31g84aONYwVrX1L7NSkpufI4KRVzNsj0TVb6GiXbLPIeNtil9D2MGmPkkEJ2&#10;sf4A7Q0p/Q4nsxLiDbTaRMS7WP8OC7PJRb5B4+2xKG+Rhp/iS69f4/hij3/4Tw+5d7TJOwdjGnOb&#10;KHoeY8Y0WQKiT+INECaGRiAaCw1Ecae1+6nwlSIOI/JVihcGdDsdqrKkEyeURUFZlpRphuf5fPyj&#10;HyUOQlbLlPHYZXWMJxO2trY53N/HaMtkPOHi6BgjBFEYUOQZSggGgz6zhw8ZbW3SNDVSCDpRjN82&#10;snVVEcYRVVWRZRl5npNfTHn6uec4Pz8nDCPqpibq9djZvUYUxyyXS1ZpSl46Jdv23h6z83OMtXie&#10;x2Rrc72P3NraYnp0hB/HVHWJMTVSwWQc4OsFz9/dZOQLPBW66044sFsI56svLmcb4ag1j+/XHrFx&#10;v0XQ6N8CVD2uZLzap1yN3xPA1POxQmKLCps3GECpgDqUlMoynx0ySCJ0kzIIIyrrEXe73HnB4x//&#10;i9/iA7c+Tl0JsrwkSxsWi5T9e/vce+s+d+8+y+d/5d/w4id+kK985WU6nRH9/pjxxjZ+2GVz8xpF&#10;ITg8OOfDH/sBpIo4Pjnh9PScqJOwe22Pg5NDllnGZGuHnb07rLIGIXuE0QbTac39d85oyoiDw5zn&#10;nt2lKXsoERJGgzbAvnFWXJ4LgcbSqtcjJP4Tzdb3ajS9nz7Pdz///Xj/wl4SUi9B8Ed2XpctbyPc&#10;Cy0SayxKOD97q2sq6TMvYZlrfvtLXyNTHrU2xEmXuizphzFKe87ezEJZNag4ZmEyKl+ys7fL9GyK&#10;J3yq2QLf0yiTczE/49lPPvNr985mP7vXia4Y4e8xrtzwv41R1/aOlPC1r32Ns7Mz+v3++gbrdDqE&#10;YUhd13ieRzIaIYJgDUqUZYmUksFgQJIkBEGAtZb5fM5kAv1+QFG0bB3bsA4ifIyd8C6Xg2+wPXi/&#10;j8fTxtdBT6JlWGLXgFdd1yjlJjff9+l2u9y7d4/nn3+ebrdLHMekacoLL7zAbDajqio+9alP0euB&#10;5+GC2YAoihzoY813ofP3yCtZCEfAMMbie4pep8v5+TmzeYVS8JGPfIi/+Be/n7/xN/4GTz/9NK++&#10;+iqLxWLt9RvHMd1ul729PSaTCZ/4xCcYj8ckScLTTz/NnTt3KIqC5XJJGIbs79ecnubM5y5hvq7r&#10;NnGovcmv7vKr8bvdd9+N4Tk2ldYa3c5d3W6XJE6w1nJ4eMhsVnPesph830fFMb1ejyAICJMEP46J&#10;u931z5qmwWi9BsDrukZ53jowsipLwjAkDEOGoxGe7+N5ngsZSxLCMCRJEqSUeIHzHfc8j7DXIwxD&#10;ojZ4CiHa8BK9nnc9zzUelVLunmpHFEUkvR6j0YitrS263W67PtRkWUbZMtWVUsT9PufHx/T7fbwk&#10;oWkaer0eRBHz+RzP8+j1eus5qcgy6rp27Eal2NzcJEgSiqLgdH+f+XxO0uuxubmJ1+m4sK6LC9Aa&#10;KSVlWZJlGUE7t6VpSrfXI0mcl/p8Pqc7GBB1OlRVxXA0YmNjg9H162xsbCClJGnPW7VaIaVktVox&#10;uXaNi4MDkl6PnZ0dptMpu9evU1UVSinHhl8HmgnCljEeBAF1XdPpdOh0OmsbFlpAfrFYrM/zzs4O&#10;29vbaH3pBWqJwqvJ62pcjW9lDv/d5vEgCFwQe8uo9CUoKdpwXTfn3bx5E1oPXiklop0/4zimnM+5&#10;ceMGWZaRXLtGmqatz7+m1+utMxUAlkdHaK0Jw5Cj/X02NzdBuL8VBAF6uURKSXypsPE83nzzTe7d&#10;u8fXXv0av/xvfpnGNoRhyHw+pyxLBIIwDNFao1DM5jOyPCMvcsdwx80pSjlrFIslTduAQeFCfi/V&#10;RUEQXAamfAN/5LLWXD+sefL5ZfaF1mir0UbTmIZGN+55+7PHX2+ts+t6t5exXes7v7M1WLwX5Gi/&#10;8Xc//nct9t9+bG1uhbFmfTzrn1vjfkPLpMeYx2r3R9eiMcbVpKZ2a7HvPMrLsiTwApRS5HnObDZD&#10;CMEqWzkGtbVoowmDcK3ISquUvM5ZFAuapqHb7eIpl82R5znHx8e89tprvPLKK1xcXJDnOb7vPwJy&#10;pMRova4PtNbO/qwsSdPUrU2wzrxQnsdwOHSevVm2vnYuz61SiqIoeeONN7hx4wbz+Zw4Sajrmpe/&#10;/GWGoxFWa4bDIXjOeufy/uu2NQ7tenv5ey/3NFVRIDyPJEno9/vUy6WrQXyfs7MzlFJMJhNWyyVB&#10;EDiWt9YMRiPMpbpsMHC/0/Mo8hzbAuHL+ZxyuSSOYwjD9f0XRRFSSrIs4/j4GN+HsikfA3Ts+vtv&#10;Z975TsGtxxngV+Nq/F4MbfRacXCZS/A4NhBFEZV2tW5Dg9aQpiWrFbz6yiucnZ1xfHxM0zTs7u6y&#10;s7PDcx/6EE8/9xzPPfcc8WjE5uYm4/GYqqpYLpcsl0uyLOPevXtsbW0Rd7u8/vrrvP71r3Pnzh0+&#10;+clPYq3l7bffZmdnh9u3b7NYLDg6OuKZZ57hxRdfJAiCdVDvr//6r/P3/t7fYzqFsoR79w7wffHo&#10;/nwXMLzON/u3gMl/mOqfP8j99DfkrQmxXoNd6K973Y0bY7rd7nouVsplQ2RZRhAETm3XYolJ4tZS&#10;3e79aPfe+P76OpvP5zQNv+B53snVXf5NYIurU/Ctja9Y82ePK/m3zo/h6/fhfDFkONmAeg7VEqt6&#10;pHlNs4Rk1MGTUDQ5Vl/QCIgHIUIFnJ+5gKHNoeDWjQ66aOg3MIlhw4dEhkhTkRXGGeN7Po1pYwiF&#10;u2E8C2JdhH7D/Pa+HY/knHa9P7mcVIx1MlUXNATawtnFAsEOfmhIVMTZ6REEljjwicMBs4tD5mf3&#10;6QRLPvT8j5OE0AkM3VCDyVFSkoRBa73SJtE/0qZ+C+/z8W5SiaDCyqQF0ZzcUFpBANwYTNBtSKb0&#10;M9Kl5KmdioPXT6F+Azn4AB0pUbElb3JWWUqWambTnCx3AURVPmMwjPCEQRiLDT2Wc8mq8KlqiVUW&#10;QqAuQViMabBWPtbvckwxK1qWmLjqg30vgtnfqdTtva5/W1uEL1oQvGqvKg8r4Cy1eJHgYNZjOPYp&#10;i4Qk3iZPDd3+mCzLiDxLFEXrjSLAcrmkSFOQkl6v54pU38MPA5JuhzzPAUtW5HgSQqUQQejgAG2I&#10;pKKfJEynU+ZpSrNcsvR9wjCkNxxxcHCAqWoH9nb6JGFEr9OlLEvOz87odLtt2FrD9vY2p6enrOYL&#10;dnd3OT475uE79xmNx5wcHtEdj91mPE25cesWx4dHvPPOO4wHQ/IscwC7MZi2YOn2+2sw5uTkhN2b&#10;11mtMq7fvM3Dr75McvMWx8fHDIdDtja2mU6n1FqwnC7AWKZHZzSrglL4FGkOUpFnmbNhaRqGkwlZ&#10;mlLkObvXrlFVbSBn05AkCVmWURQFnucxn8/Z3dnjzddew48ier0eRwf7yCTGCtje3WE2m9HZ3CBN&#10;U8RsShRFHO7vE3c6rR2OwlpJELimQllk+FFEVucu6LSpqXVBXi9BCqLRgLopsKqhNwhptOHutR5P&#10;3xkTetAlQuiGuhB4voeVIMylYke09gPykSXY1bga39PjEpx7nEQgENagjKWR2iV4KGcVYpoKoUI8&#10;qYlMzXlWkC3vM0h6eNGKpuqgZcn1W0+TFytWqwXUhuOzA7Z2NmhagHl5fgZa098dclEsEZ7k+vYN&#10;Htb3ODs6pDcKoDbUFSA66MbHVxtgcpbzgE68x6AnmBev8/XjOXU25r/8f63QRUj/uZ9CFhds9xpi&#10;s2IXi+YAvGMqoArOmemcTqeDEJIjA0YErGSIsRtYtjn3YpqiQVZwvH/A0b2CT1Rdbow9xuEJ48BD&#10;CIOkWruVSDLAuGpJOAa4lBGYBYIERIS59OoGBF2MGCBsF4RsPbwTJHH7msjZNhFh8Zxnu0teazfF&#10;HqDBeghh3XPx2PbsMuTUwcrvRuzbRbl2YZaApYZWNWPROAuUBisasJevc0x0S4NRBb7NQRStxUkO&#10;FEDqPMLJEGIBZgEydR7iogIKpGwtVJRjfhgzQkpBbVM0FaiaMJEUxJymQ2rvDq/ek5Smy3O95zCR&#10;xlMwn95nwRY60WRFRohPli3odGPifszCLCmFpdEhlgGN6bE885lOF3ztq3NW9YDf/O2aIOlyoYf0&#10;iqfQckh6Zuhs3EHXDWgDeY30EmRtMcslyWgIqqRuwPc96rqkSh0YbkpNdrHE15K6KGnymmFv4Gx5&#10;QkM6X/C1l75KUzTMzy+c/cByiakaPD9AGMvm1gb333mbza0xs9mM2fkxUZKg65yDh2eMdzY4O95H&#10;eQFNVTFduMaz7zubtzx1tcNwa5sgCFiuMvI0Q9cNp8cnCAtnD/fBD5BBwM7OjmtStOShk5MT19Cu&#10;qraukpCXIAWLxQLqmuHuLtPlBWXprrHVrGYmLVkN9xaC2yMfX9ZIC5YSz4q1960Rl3Wnv65Bv/vW&#10;e1cM8Kvxezsa6RSFoZUo6aM9ifYEmWjQRjMJfaqqomlqfD+kE3R4+9499o8a9m7dptEhJ8dTJpub&#10;ZGnJydkpgZ+wMZnwz/7FZ/j0j3+Kf/mP/xkvfvIHyNKKebZCNT697gRPJdx76wESn/FoRCjh8OgB&#10;pipIupJud8hicYFZGkaTLZRSvP3OjGvXrpFnPeo64mIZgox4eFjzD/7RPk/fGvHJj13jZAUdX+L5&#10;JT4a0QaEShuCcTk7AjCefbScvIvN/O0oOv4gsaP3ysL6gwD3L23owM2Pl6fUswItwGut3AAaa5F4&#10;dE3Nlu8TbMKtZ/pEmce9V6asVpa+32X+8BwTVYw2etTLAhN52B6osEs6TznPllBVhLHAl4p85fPq&#10;KueiCnlYQ091PwX8P6/u9CsQ/DsaRVHz8mspR0dH+NF16rp2HRjPsRHKrAThmIhlmWKaBhVHj2To&#10;RUFTVbBcUncG7NzZYWcS43mQSLDaTTtKKlTLYDDWIIT3h471/Q0TB+IJRvbjc5aUkrquCYKIuqrI&#10;8xwRDCiKgn7iM8um7Oxt8fDhQ7ZvbKG1JumEPHx4H2MMd+7codPpXBIVHQNEQpnnhHHyRCfu330L&#10;KtdNCXdJeK2FQ01RFEjZR4WwKtymoduN+PEff5FPfvJFfvMLD1k1DYtF4Riwvk/TNIyHPf5/7P1J&#10;rGVZdqaJfXuf/pzb3/v6Z62buXkbDaNhMEhmMsliCdVkpiollCprJECCUBoIWVNJ0FCARiogoVEK&#10;Qk5qVGogCFIliczKJJlkhLPzCHePcHPrzd6z1953++b0e2uwz71m5u4RZHQMRvAtx3Eze81tzj1n&#10;77X+9a//t6Rhge7s7KCLBuPJGXES40iLRBfMZjPu33/IRtBB7rawhcR21Lo6MkydH4x1r6dsL+OX&#10;Bgj/9PFyErBi1fy0CwthifW95TgOLhYLXZKXitkspmY1SNOU589ThsMhTtAhHw5R+ORxjBu5a8Z1&#10;lmXrxzKZQsFoNAKtqTUbJJMJM9f8fL3VYjaZQJmZDrk2bD+V5aAUnU6HxWAAloVXqzGfz1ksFmxt&#10;baGXS4ooot7tkhYG1FlpimeVLIqqNMMB0sRIASRJQhrHEMeMlII4Rjdra0Z5UEmPUBp2ye7eHkdH&#10;R6iyREjJyfExtuPQaDTMc04mHB9qas0mzx8+pLW3x3Q6XQP/FxcXRpu722WZxPR6Pc7OzkBrms0m&#10;89GIsN1jNBqZ156mRs93PEZIyXg8JggCA8RLyWKxQFXnBmB5ccGJlutmg+u6UGlwxnHMbDjEr9dZ&#10;DIdYFZs9TVM2t7dJkoT5fL5mkrlOzRTXiyXa8yjSFG05WFIyX8wQvoUXhSilSOZzKAqm05Q0G9Hp&#10;dHBdl/k8o1UTLJdLurUmljBD/ZdxGZfxk+0NtmVhCYskz0nTDO1LgiAgxGNra4uwUader5MsjaeC&#10;WC5ZLOfGnK7RYD4e02lvcnp8ZNYP26bV6+E4Do7jMOn3cV3X+B5kE3q9HqPxBaPRiEarxWKZmPWo&#10;1ULIjDhesjyZ0Nxok6kFuRB4nstsUfLP//k/593XdvjGF67g6SnRnQ0Wo3Pa9RwCww5u1BoIBMss&#10;xnJD0izn7GyMsku0A4dnmufPn5NlCc8ePWZ4fEJDNum+26Zpl2sms5CfX8yucyitEFobDW1hDnRZ&#10;jf2VKKkMMUVoRAU8a1EiKx8WLSRaKwT6VYZ2pVW+Yn1orSogHMSPwA5XlbG8maasHguj+Y1QSGHe&#10;A0oZvVKh0JRordDCML2RCqVKFGX13sz7FEK9+F35gkGOfIl9p9RnwAcpJSWalJTJYsLBwYJxmvHt&#10;98c8Ppzw9a9/Hdu2eO3WNabDQ9R1tZ48qkUhs9mIrIx4PHrMZDqlt72L47Z4dnDGaAJHxzEff3yP&#10;k2OLXF5jNO0gHI8g6JCmKUEzIInTFwCJUvCSbwgV69rzIEvV+vOeTyZIx0ErRRzH1Ot1SjTxfE48&#10;nxtvjlYbipLpdEqtVmMymbC1tUVyeEin0+H69es8evSIVrdDniRmT6wiTVOS2RxR5Tu2bVMqta4n&#10;V683SRLKZAlas7G7y/mTJ+D6NK5cYXt7m/v37wOaO++8w/F5n+VyyWg0wnVdkiQmyzJqVc6zYoHP&#10;53OcVgvXkgwGA3Ac5vOKfa8UFBkXFxeISZ8s+weUiwW0o4ptaK3hMDPgL9cIz09aP/2wXPTT0hU/&#10;D2DrMn6JsYfKWFNX65iU0kz1A2DII9IzJJYwDInzEg289957/Pn7B5Rlm+l0ihcEbG5umil/AYt5&#10;ymg0ot1uc/fuXd768pf56KOPePONdxkfj7k4H7G1u2Ny8OWS7e1tQwjyfS4GY3Sect4f84UvfKFa&#10;YhXPnj1DKUXUbKy9fzY2Nri4eIbUNbTW/It/8S/46hdv8Cvv/s+Z54p6V673MLlSEtQardZqWgjE&#10;Z6Y8VrjML9Ln+HnA+M9znVi9BlVdV58+r1JIbFvgC8FsNqexV6PdbqOiJk/vTc3nUvk8eJ5HWHdx&#10;Ap+z+Zj5fA4LsMIGs/EMXNfkadX1JETM06fPOTqCa43yGzQunZMuQfAfM/4sGf7vErfzzqNxxvtP&#10;hyyWEe3uHkmaYls+VqhBOGBpXNszrEhV4jsSt+GidcF8FuM4Hs1WxDxPsZeHXGlf58u3AzakphVP&#10;zSi96+LUali2YRQXSmFL25jHCIFFUaGWqkqqfzku7FcWYCFegLPCyIrowliwJGnOcLxAZyCwsUQN&#10;2084Ojnmtdu3KEXO+XlKoRa88+ZNvvOn/5r/8T/+z7l2LSIMFI6zxMKMbgqtoazoDNZPutCBFBbC&#10;yg3jsxqdtC2HWlhHa5hOp0hXs1mr8/TinEnsMJk7/E//J7/BRwd9/vgPPwRVx3I90qRkNFuiS1BC&#10;M09GiDKn1e0gihYXZ2N8J6C7eYOPvv+EjUbGjat1LLckkCUORo7Btm2jmSlAaxslDKODT5F5L9PJ&#10;X45k7tOFwurfnwd6/2QJglzfuUIIKh9bSlHiCEkAzLOEtHSZpA7jBXzvKCaLZpDU2b11mxMm7G/u&#10;8vjx43WSkCQJZRxDZXhpuW7F9DNyJX5ozCsXi8V6JMzxPKSyiKKI+XyO53lo25hE1sIQWY2WmWTx&#10;gjRNDYu8Gkve2dnhYjRlMBigy5KoVsMNAnzPYz6b4Xsezw8OADMqPZvNaDQaBFuGoe3W6yRpahhi&#10;ecHR4XMzmtzpEAZGSuD09JTexgaNRoOzs7P12HNRFARbW2zsbnPw+DFuVKPIMjq9Lhen50RRRDKb&#10;0+p2ee3ma7z/3e+gS0XoG/3ys6MTPD+k1WqxnM+pdzqMVpIrWtPt9ZhMJszn87VJ5qLfp761Ra1W&#10;I45jelevcnHWZ2Nnh+VyyfDsFK/RoF6v4zgO/X7fFOtRRJGmBEGAUop+v782rMriBTubWxQa1CSD&#10;yKekxA1dlM5ReUIZL7D8GlEQskhKyAuErWjXJa60+eq7PlsNqFklLpq0WCJFkzzXSIcKuJFGyxi7&#10;0jV8VYvvMi7j7+jq/9l/6RcFl42RN7ERaFXgaE3gWSzKnNlwgNvuYhUnbNZv0GzPyQoL6bTJy4JS&#10;CbY294hnY/ADDg4+wa83sWzB9f09zk4HfHLwfbav3GSkLJI4o9PpcPD4gvv3HtPt7nBxPmR7Z4c0&#10;WVAUBZtbu5yenpJnM9559xs8PX2MIzeotd/l+PQYrJtM+0Mens351+8t2GpH/Ae/fp1asE2vUXL1&#10;Woezo0Oimsd4PMZyIza29yjRfHL6nLkOuBhb3D1IePiwIAgE44GFn8357fY3SDdsls4DTogJ0pKW&#10;thBlacA8AUILpFBYWmCY1DFCaEqRY5NRiqVhdgtAzijlFKGjKmn1EYQIAjQBVIxwIXw0FkL4gI3A&#10;rlh2PqVI1sxwjVX9aVf5/er4vFi1BwugQAiFpkCLFI3RHjfM70qbXKYIUSAx39e6NHrlTEEkSEsh&#10;SCoN9DlSLBEsECJGyBghEixS1nrjwoDfhRRIQkpdNa/tEpuCQqUspzBfFMRZj2m8xYMj+NZHCz6a&#10;zsmkpPHtM84OZ3z9ywFRFOE4W5WRY4ftHWNk/fTwAMePWMYlf/LtQ8oiZHP7XcbjO5TKw/M9vJ0O&#10;o2lKkYaQ2nh6D9tT5KmH0D6iyNFaoBIb23axRYQofCwl0bM+pePiux5ZnKDSDM/3CWs1RqenIASb&#10;+/ssl0tsy8a3HVIFZZojvYCdnR2ePnmyZpQ8vH8P23EYnRyzub9PfzAgCAKiVpPxYIDjerTbbc7P&#10;z9nf36d/PsS1zZSabduMqia3HxmSTuQHWNdvEDWaPLp/nyAICIKAeDLh6PA50vcp05S4kiaKs5Rs&#10;PMZtNtFaE4bGzHN8fk5nextHWuR5yd7eHk8eP8ZxbTw7pKDBYjJmspwyK2BZdOkrB1+XNGSBi5HC&#10;EQpKy0ZgDEp/Ftvvp/PTT5M6LgHxy/hpgZRSGWNe5RvAOKVAKUmoXOrSRaSap3cfs3H7FndPhqh2&#10;m4NnOR37Hc7nCY3dFu32nMlkRhzHFKryL0oWtJo+o/mYpCgJmzWOzo/xQ4/27ga9zQ0OD44psoLI&#10;9rn7yT2uXdnFt0z9YqE5fHLIbLpgZ2eft+9cYzye8fjxUwKR4dJjdFbS3vsiw+mYZSKp9Zr8/h98&#10;wrv/z2d841f3aHRtLBHisMAWOS4WWpQI7QABSD4XAH/R7BKo6s+/rXjBam34dJ3781oXXl6fjAyK&#10;cU2QWpp+d9XoLrXCEjbBMqa4eEKw8S7dYEqschxxDoVg2p9Q27pJvMg4PHhGsNkgbIbMi5RSQpkt&#10;oYQg8rDyDD/yIexRq+/THzb5k09mFFe58clW/Z034HuXd/0lCP4jx3K5/NXh1P1Hh4cn3L//iLC7&#10;yahvQIOL/jG6LFmkY4RjdGbjOCbJ56CXUDNjaY1ul+nJGUttEo/B88d84Qt3+NUvmUGyIAiMDlCl&#10;06RQr3Tdf/lLuM92IpWikvVQ+J7PLDW6fPP5nPHolMFgQDo/M1rZN68atqitGI1GvP3uLXzfY7lc&#10;8pWvXKUVguOAIx0gp0xT3DBEFxphWT/2GX55sVNaURSVpvBqMS5L4jjBDw1TNAprTLMF7Xabe08e&#10;0tl4nf39fbo33+b9P3/I2dkZWxsRGxsb9M+ndNs9kiSpmCsmmT16eoDr+jQaDWZxstZK9jzHGGAI&#10;QRInRFGtcp3/wcD9ZfzyJXUrXdafHuD9V1//s9mCZjPCsQywm1rF+nlnsxkQcPfuXZ5NH9Dc3efZ&#10;gwfYfs+wkYqCer3FeVVsNjc2mM/na83O6XSK7/vEccxkNiWs2MjL5ZLJeEwYRSz7Q3q93lonP1ka&#10;DczRaIQQgmazyXA4JJlOCVutqlC3KYqCR48e0dvaRSuFU2lYZ4sFUylRaUq4tcVkPKbT7bKMY5I4&#10;BuEbrwKtWS6XbOwaQDzLC8pKd3Q2mxG4Hg+/9z3w/TWzfDGbQVEQRZHR8xyP16C81kYWZrFYkI7H&#10;a7b7eDTiww8/XGv1zsdjrty4wWJmztN0OgUhGJycELXb3Lt3DyqNctd1WYxGlJVfQpqmzKZTZtMp&#10;QkqjRy4l/dNTo9ddaXlrrTk5OGD/xg2eHx5WTPwmy+Vy7cUwn89pt9sMnz1GX71KHCcU8znudpNs&#10;OsXr1Jj1BzTrIX69Tnd7i6Mnj7n9K7/Kg/v3cRyYz8ds91y0Bs8Dqcxcjed5lApcR1Dy0kTD5bp1&#10;GZfxI+HilrAMW1iDkBJR5VUrT4LBfM43vvENvvOBWYtu3vwyH33/GSRGY/L0ZEHo2fiey9VbtxgO&#10;RozHY4oiM/rJQcDFxcW6kTmZFHi1GpmasVgsQAhc18W2U9KLC55lGa7noZTi3r17yBDqTZ/z88eQ&#10;DWnsBtheyPDoiK39JvfufYRIThgPHtIKU+oNwbtv3uHo+JlZq6SH5QbYnstRf0J/CedDQeFdqfKn&#10;AMdxiJyIdruNlAuyPEPIAs9z4FO+MC8X01ob43v0i/Xn89YhXemLa21Y4ca03jC+lSpZrWKCspJz&#10;KqsCuayY3BUbWa/0Q1+wug3p5fMWPvO6dWWoqVlNAb5ghWutKVRhwHBdgiiNTIpQaya40fRWLzl8&#10;8ZKOeYmW+jPAh8kpqnF5KdGleX1GNxfyMkdp8H2oiRpiYK6BWq3Gu+++y6OLGVYU8eTJE7789tf4&#10;1re+RZ7n3Lhxw+hwpymWrYypdJownS5odneIoh6zKYzHY8Kwx2SUG+ApW1Cvt5kWoCrfpclkhlJy&#10;ra9auq4hG4mMIs9feH24Lu1220iMSMnu7q6RS5vPoSwJul3ODw7o7e8TBAGPHj6k02zT6XQYPHiA&#10;c+sWtuMY0pJtY9k2xWJB1Otyfn7OxtaWqVe0hiyj0dtgMplgWRZnZ2fkmZG/nE0mbGxtETQahGGI&#10;LSDLMp7evYvXarFIUqJGg9FoRLxc4jcaWJbFfLEAjNnlspJfK+t14yFS6ZQXRQGuy/DkhM7mFlEU&#10;8eT+faJWizhekGcpb779Ovfu/SGh4/DgQc5uW5OmOZKMAoXtaCiNYTgYtr9WEkv+YADtxwW1Pi/X&#10;/GH/vozL+EnqGOPdYNZkaTkIaYE0+IzMBVevXkVVGvoHj57T7/cRsU2WCe7fv7+egGq1WhSqZD6f&#10;s729zdHzU7a2tpDCJRKSsgDHM6zdo6MjHMfIGPX7fa7duGGazUKhhGDY7/P6m29yZf8a3/mL7yBv&#10;2cxmS+688Qajoal1tra2+P6Dj7j95us8GJ7TarWYDFw+/PBD/vAP/lv+L//N/5adnZeaSGKFr5gp&#10;JcuSxtfhh4SU8ie6n3/WsZoeXtW/nzb3/Bu4gNZ/vDp9/WJPNOdOooU5k6vzKQWEYcBbb73F/f6Q&#10;3/qtb/LdZzl/+N9/l1YnYjzLGAwGZFnG1Rs3OJmcIYvCkMVCH9KU27ff4end+5CXdDod4uWUs7Mz&#10;LFfw0UcfkT0b8w+++B9HHw8f/+pbnZt/ennHX4Lgf+24X+obXmP/iZXDB4/6HJ8vcX0bLIvpZIHI&#10;HTy3QVIodKHIizFptkRYoG1JqSS247KYLxCeRy0AlXzCtc2Y21sQZQV1p8BRWZXMeihhgbDRgC1N&#10;DmzL8hXAGCyTmKN+Kc6z0iDFShuxMgyQYr2oTeZjSgGd9gZbmzbFtI7l+DSaLer1Oo8PDqjX60Rh&#10;RFhvMBxfoPKEjd0IzwPbBUskSIxMgrRtUBZC+q9sDH/95OqFRqOUEsrA3FDS6AmW2pQ1WB7Sc8hk&#10;jmy6TLIU7dRQUrCxt0etYXFTeUQdj699eZO7H/ep+ZJSOwhSLLdks93i5Ow+Oi/o9t7EkiFZKikK&#10;Fz9oowk47s/ILCix0HJVfCkqhYZXrhtdjUOttKte8iO9jF/iJO+nGS+D6lJKRGSx0Dm+gELnBMIh&#10;LyC2XY6HKYWGkehSOA7QAMYUaUKaKDa6LYbDC9AltUaT+XxKmaZI1zVIji4py7xq9HhkSWXyJAWW&#10;ZbOcTaltbnAxGqKlgRo6vS7D4RC3Mr4cjsdEUUTY6aCUoshz7CBgGSdElbGltCyUrop9x0FaFjgO&#10;pVJE9TrjyQSV5zRaLZQqGJ2ccufdd7n353+Oe/0K7XabszhZG3pqrYnjGCuKaFbgsVLKyAJUhm2O&#10;42C7LqrUOK5PnmYEUY3ZeIJdb9DtGiZ3o9liOhqBJXFdD0pNFESoQnF0dIQXRjiWjXRcpKaa9pDY&#10;ojKVkhZFavYYkhS7YpIJIZhcDLACY86VpynNSiZlNpthVQaejWaTOI5RStHrGW3wJEkIw5DxeIxz&#10;ZY/+xTlKKbx6iETjRiFZknL9xk2e3v2AzvY248EQLJ+nDx/z5utvcPc7/47X32ixEcX4SiNiKMsZ&#10;QbOJ8H0s+WKHK4WRnTKsFHNpXLLAL+MyPmf/Xu35lc6HpkQiQZnmpCPE+mciz6WZJsCEd2/U+No7&#10;GxwsTgkiRWPnCr1ej6OnTxn3+4gNsMuUebqEecqy1JS5YmNvh9k0JktSdnZ3mC+mpKMxTtg0jLNs&#10;QZn7iDID5UNm4dgWWeHiKo9IC/Q4wct20PY2+UKAI/Hqb/HseAj6Kg/PNWX6Djrw6Q/mPP5jyMvb&#10;2LZN4Lvk8YKoZnN2dkasJblwobkFwCLP8AKL0Lmg1d4CfUBgu1haY2kXrahGxdUaDxcAylBS0AJ0&#10;htDKgNnKRpAaUFs4WCxBGs1ljYsQLpaIWLHApXTQuCjtGFY4NmAjhI0ULhq5ZoZrYVV/dxBYaCFf&#10;FNgv1EZfSJ+wkkMBSV5pgmcgDHgphEJZscmtSVA6Q4oUwx7XWKQoMUWLpHrsFEhRIkaqFGSKFOZx&#10;LZFXz7My7DH/E6UB7zUxpQRkjAQcbKQNlttjZ2MDu9il1hCEVpN8WLBIm/i1DkenNYLaVfLJnPOL&#10;JlrZLJYLoiggSSRK5VgyJk1CHJrkyZKybCDkBlgZOSkKC0f0cAKLZFaSpxKhbQLpE8cL1LIAS+IH&#10;NSzLRecupTImqo6bUuYlFpKi1ExGE4QW5IsYvADX9YiFZD6ZcXF6DsuYueXSiGq0r980k1RbW8SZ&#10;Mawvs4w7X/gCh0fP8X2f/sETrr7xBmfHJ7Sv7HFxcsrG9jb9e/fw9vcJwjqz2YyNrS0uLi5wHYfB&#10;yQl+o8Y777zDX0wnXLl+jdlsYaTQhKDd6TAaj4jqNTq1GkIIfN9nPp+TFjllklDvdJjP54hKpg0g&#10;q5rmvu8jPW9tJBtGNRbjJSpx8Ddv8P2nC8aJ5NprAT4OCjMFUJDjeS5pUuC4wpCVdPlTNbD8QY9z&#10;CXxfxk/r2nrFTFGYpmBimbxdaLA1BJmFEFBaoIM6UySj3CPPQtK4Rr3Y5dbVDoPJmOl0Sp4pUlWg&#10;BYRBnUIJrl6/hRZQ5BrPcRmP5gxPz/F8Q5p0ZElexOxvb9DvnzOeXRD6LrMso7e9y8npOVtbEkrN&#10;LF5QazaJWjWenx3huD6j+RAvClgslmztXmW8hIVu8e//7JCL/imfPBNMYsntG02yMmceL+jUI5Ji&#10;Qa0ynrekVeEwxhBUWNaamKi1pqzqPVkBt/pTffZPy27+TYeUrwL5siIU/fxeV3Veq31Z6NVmaeRK&#10;pLAAY04KmjRNuRb4iJbL6XKJbglu7bucnT7G9bbwvACUw8HoAmG5BJaD54TIUlIUJc8fP6HIM5TI&#10;ODx/SulE+K0NklgwnHocFmNGJe+5QfO/Bi5B8M9B8i7jh8RwmP2zOIaHDx8ibZssSUApsixb68VK&#10;x1kDi55nHM1XTME0TSnTdD2u7/s+b775Jq2WWTwsYf3IC/irgPgvR7zMBBeVJMpKym99npFEUbR2&#10;WV+5y6/OaxwbzVyAe/fu8cYbbyB/xlf5i42UV/SWV2zr1fdXLvdlWZLnsLnZIIpgc7NJowFf+9rX&#10;ePPNNxmPxyRJsmZjDodDut0uURTxySef4DgOW1tbnJycEEUR4/GYx48fv9jY0biuS5alWNZabtIc&#10;n6IvXWqCX8ZPWqSs9CaFEORl/sq6JKX5/mJRYNu2YUlV4LLvm2kGy7IoRiMa7Tbb29s4jkN3a4vr&#10;169Tr9fZ2NwkDENqNTNNkaapMampJEj2r1yhLMu1o/ZsMuH46Ih6vc7hkyc0Wq01g9qyLJLx2Ghs&#10;N5sIKbFt25hGliVlpRmKEBRFgbQsykrb2zS7TDMyz3MQxgiUMOT4+JiyLNnZ3V2v+7ZtkyQJURQZ&#10;7Dkxerhaa6IoIssyw5LEsNqkOVnMZjPG4zGdToeiMMzy6XBIvdWCsmS5XFJrtzk4ODDrYpqS5/l6&#10;AsBxnBfNRaXWeqh5XvkTeB5BEFAUxfr3Pc8zWqmeZzRQy5Isy8y0yXC4ZoyWZUlRFHgVi3NV+F6/&#10;fh3LskhHI8LQSMCsktCiKKAyJE2ShLDR4Nq1a9y9exdsm16vx82bN9ndFdRqwpwbMsqyJElSilK9&#10;ck29zPK4BMAv4zL+Guv1q11+M/EhJaUy93m31aXbahOGZu1Iq7X17MkTHj16RFmWBI0Gi8mEOI7Z&#10;3t6mubm5XmOklOtCNM9zM2lTybHZto0bhti2Ta1Ww2o0CCvvAcuymI0NgLBaG+v1OvF8zvT4GCEE&#10;rU6HzWpd7Xa7eJ6HEMYzoNlsVsxz87qSJKEoihdrhJRYtk2apjiOw+bmpvE9sF3SNMWT3uf6Z7zC&#10;IPsBhlsv/56iMqpHf+brSitKSmNYqNQ6B1z9XSlFqUtKXVJoY8T2mX+vjvLzj6Is1kepXnoeZR6j&#10;KF76/ur3lJG2MGzvl143r56PvzYA+TnfN4x2sW6edjqd9eentSbLMsLKvLper1Or1ZjNZutrw3Ec&#10;0jSl0WhU0n5yra2qKs1u47FTw6n0rZM4xnFd8xwV01tKiRsE6/07DI3c5GKxYDwekyeJmeTKMnR1&#10;7prNJkH1uLZtI3yf7e1t6o0GnStXuHr1Kvv7+2YaqttlMplU7PMJYb3OoJJAKcuSxvY2B0+fsrW1&#10;RZqmXH/tNRaLBVe++EWWsxnTamItyzIjyRZF+I0GAH/xr/4V9Xqdp0+fcnFxQavVotvtkuc5G5ub&#10;62m788ePGQwGSClpNpvIirW6t7eHbdssqvPa3dzkypUrZg+vptayLKPdNtrGlCVhGPLgwQO+//3v&#10;c3wMh4cXjGdjZsuZuad58Vmsr3X1YlpB/ELY6V3GZbzIk1fHp9c9pcwW4LoSKatJl6JY++o8ePBg&#10;reUtpaTdbtPr9QjDsDLTNN5dcRybmkJKRLU3drtdlsvl2jOg1WoRBAG1Wo1Wq8Xt27eZVb4Duzdu&#10;oJTi9PSU9//yL1kulwRBQLvdptvtkmUZlmUxGAzW+9zrd+7wL//lv+S/++/+72QZuLZDs96kVCW1&#10;Ws1MrlfNVc2rgPFqH5CfMsx4GUP4vH3i5wWCr2qR1f7ws/C++mliRi/nEauJpBW2dfVqwN7eHrNq&#10;kmf9vpRaTy2sDI9d1yWeTOh0OmZ/qteJms31+VgsFhwfH7Ncgud5Ty7v9lfjkgn+V0QqxLt3H48p&#10;ok3GE4fuzi7DvkYVJXqRI/0mRVagXI1wfXxrZBIDy2UeQ5YIgwSVOZ4TM1884crrW/z6r9xmM4Cg&#10;1IQa0PKlRPKFxpqkRGi9NstR1XdU1b+QlSP8Lz6oVjUCdFn9e7VAmILB8wPQBZM0ZjJZoFRAmUuG&#10;w7EZE9m/QqY0g9GIq9e3GI0mBHXJa7d3ERYIK2U1oIeQ6EpnUYuVX/LqPFo/knSE1iunierfMjXJ&#10;n4YCj1JAbEkSBbmWOIHL8TkcHi/odiPcEDpdmA2WfONdj536F/ij3/vX9HbusL29xXg24WJwQbt3&#10;ldwW5EUBUmDbLkmSMRxM6Hbh+OiYZQw1X5LlGYFjkxfZi2na1eWlBaoyAkH88mjKX8bPazOvZIss&#10;cxeluUnEbGw8S5AKOBzFnLgx/ZlNmtroZAxpgbBLinxOvd4CKQk8j9lkQrJYUGQZg7OzF0+UZRCG&#10;a83MJI7pbm7S6XQ4Pz/njbfe5Dv//t/jtNugSurtDv2j50ZXsx6BFBU7G3BdlBCUQoBtkRQ5jqrW&#10;3ioRpkpM3MAnybN1kZjXaowvLqi1G7S7V7n7/e9z4/Ztnty/y0hp9vb2DJPLsum22pweH9Nut5nN&#10;ZuRJgu15xpzKcdaGW0pArjW255JlGcskhixlWTHeFxd99u/c4eTkhO72NkEQcP70KUG3y2g0QlaM&#10;7lVilCSJYZl73otxbymJ53NkZbi8Sr4WiwWdvT2WSYYqTGI8m0zN71Vg/Wi1F1Zg+2QyWTcUACM1&#10;MzUmePPzM1AlnVqb4cFzau1NRqMRt27f4unTp7j1Fr1Ol7PjA/Z3Nnh+7y6joyWpZzPvX8MJFI0A&#10;PK1xHQslLWxLUlJWI4SmUSARaCVAXjbxLuMyXsxLvDCre7VwrUApyzZjd4Vp9Fm2S8v3GC9nZPMZ&#10;r23u8fUv7PD0j++TF2M2rv8K4/GMdJqglWLz1h6e53H44Clkmqv7dzg/P+fk8AkyCPAjn7P+KUFQ&#10;Z2N7n8FgQKkgywrOz0ZYaFSRk5QZcZEQRSFhYxNLFsSxS5znFAsPu9xCeNvsNHY57x8jHEhmAZ52&#10;obTo988qP4J90vQ5QSBQLHAKh8gaYXkOs2RKkdp4AeRZn5qzYKchaXsKEY8JioK246J0BpQoAVKY&#10;8yJembBcJVHVWirsag01U3VaG1BQ4Ji8UtqgHaRwEbhVmeWihUQIB5SHEjZowxxHSCyxalSsmOBO&#10;xQY3TPAXgOIKrKgmR9cM8Iq1t9IGJwdyFAWizNCkWLpA68K8D50jpJm6VLJEisVLOXABokSQm6+J&#10;ojL7NPm4ubyslxoCFmUl36KsFLTGUhXBBwdJjWyZUvNTyjCl7i9oNVvkRUpeNhnHDcrM4eI8wLHb&#10;OFIzHtgItunWbzI4+D6NcAdXbJMsEgKrAXoKuYXnNMhThVXbQAqLZNiHWBDsbODrBmQxOBaWcgmj&#10;ECEslBBMp1PSIqe3uV0Zo5qpLcdxWMznLMdjVNVgoZJVk1LSHw5YLBdwccGk26PMMmxpMxoO2b9y&#10;hecnR1y9epWDh/dptJqcD865ceMGj+7dww4ChpMh8+mYOF5w8+ZNHj18yI1br/Ps6MSA0mh621ug&#10;NLV6nYvjQ1p3Xuf111/n/fff52tf+Srvfes9tvf3GAwumM+neLUarudBr4PWRn4xzlLUbEbZaPD8&#10;4ADX94nqdWzbZnBxweD4BL9Wo1f5pJDnFGnGcjoHHTKbu3x4f8JrNzrEEbRkD79eEDCt2PI5lLCI&#10;TSNdfMr47TIu4xcDdzDNuKIy8RWlqf19NJbWoBVaKQrHpqBEYuH5knrgoIslk7TPzrUrJMucLMtI&#10;kpQ8nxKFdcpSkSUCXaZMFwm2beNoiZYCy3JwXIt6LSRuN0jOFiyykvlihrZ9MiwuhiMuRt/n+utv&#10;UUoHZUsUFsqF3kYP27bRpNx78hFNz3gl1Xd3GKuYeaKZTFJQmr1rr/Pduyc8PIR2DXxnSbthE8oc&#10;y1JY0kMp876LFZu6atJqYQiIolrr1Wr6dwWY/y35HD8NfL/8+f5crql1o6B6XbzaUNcvSY6Bkdyp&#10;A56lwYrJrRqv1wsebiiIJhxdTJDBDngBtXabxWhAZEu62sOVLot0iOc5RB2fablE2JIkjtGlJo/r&#10;nExsDkbg1Wv/xXe03qxT/H9uCef8cgW4BMH/6tJCESVJwqPnh5RVh/xCzfB9HztsUsRqfXGvLmjL&#10;MkmhZVlmhrsscet14ngGacqtW7d47bV9Cg2O5YDO/1qdo0+vOqvu3S9Dx/3l9/BCW/EFI0UgcYRD&#10;UcScnZ0xUYI0TfFtvQbGiqJYH+PxmK9+9avs7++vmeBaa7TQyJXj5pohrX+qQIqulB/N85nHd2yL&#10;8/6QWr3Dt7/9l3zy4Dl5ntPsWvyv/1f/GY7jsL+/w0YPbt68SSkjsjw3Eg5hyP3799npbfLWW2/x&#10;8O5TpAqp1+sV88kybBaDWxkWlmNXmp8VSPlDQMxLEOkyfjIQXJk1D8MS9n0fjdHK1vUmtm1zcnJC&#10;kiQGBChe6IUXZWGc1Vst4jhmOhwS1Otsbm4SxzHNSoZjVjGmLcti2O9DWTIYDBgMBtTrdT766COo&#10;1Qx4W7HHvviNb/DB++/T7/dp1uqGqZxmdDY3KZRifHEBZYkdhghtdMNX2nJ5nq9ZicvlEsuyXuhq&#10;SrkumG3XANcrPe/pdGqY49KwRcweYtiRWBb1ep3RcEie5/i+z2g6MRMiFdu83W4zPDlFRhFxHBt2&#10;Sb3O6anRFRwMBiiluPrGGxx8+CH+tes0m03SolyzTuLlspLKYs3EdlyXPMsQlTbveq2czfjSl77A&#10;n773Fwjbxq/kT9J4SaPTIY5jRMVui6LInIc4phTCMNOrz2SxnOFZNrVej+l0irYB26xBGxsbPHx4&#10;l1u3bvHw8TOWUcRsNDJstCjid37nd3jzKuxvRsbospxjVcCPEIK8yBH2ynvhBXtCXK5hl3EZP1J+&#10;pcrSMLuqEbE0TxktY+rNFjthjbE2Re/rr7/Ok8efkGUZeZry+u3blGXJo+P7kCTg1xFCcvDsGc1W&#10;i0S9YH3rMl57GziOg+M4ZLmZiLHQlCqrdKYN667f7yPIKlNEh+VySVHmSMfhyaNHIAoWosB3HJIk&#10;IQgblIsF4cYG5+fnFQtVG08HxxiKCdusv2lSUGvUyXKTR65MfefzOU2nNBM0f1UV9DmLi65G6/TL&#10;he2aRa3WkPQqyTSa4MKAyBXz22iCVyxauSrYRVUhl9X6B7oCKF5Z/1aA9Yocs5o4FCVaFwhRGGBf&#10;F0hVIiSvML3BnC/THjF65Cs9XCFfaImLH1Dk/1W+DK+agpk9B9fFpmI/hj3CsCDXNbLJklajyeR8&#10;iedCrdZlcD7FDwxjnJeYl1JKs68qhVWx+aU0njhlUZjPyvMoq4kpKSWLxQLXM1NZaZpiBS6O7eBW&#10;TeLJcIgTuOTLJbVmizCKyKTFxsYGcRwThiGDsWFqzwcDOjs7DLU22qtxzPz8gje/8AUePXpEo9HA&#10;cRw6+/ucPnrE/lt3OD09ZWN3l/75OSmKzd1dWvUGp6en1Ot1Li4uUGVJPJsZs+hej+lwhB+GIATj&#10;0Yjj42OKyYSnTw9gMCDudghrNQqtCMMQz/dfaIGXJUpIdMWszytvkGw+R3gerufhRbX1NAVKEUYR&#10;FxcXlZ55xGQyobNhs1gs6PehUVPoun6JHSqQUmAJaz21u74Hqrrnkgl+Gb8IALiBKmVFqKgmzrVE&#10;6hcMC6WNr0YJtNttitJfs8bTLEVKe50Lr3LrFZkuDEO0NH5AqgJsV5OXZ2dn2LZNWE2T9jZaZjIj&#10;XRpCy3yB7/s8fvyYnZ0dAgxxZUWkmZ0cEWxsAMYPYDgcUqvVSIuc27dvY8ucP/qjP0KqPt///m/w&#10;xbe6XL0TGTEuXWKjSdIEy3Kq96lfqRuQ4iU967/dn+XnNeF+Vl5YP3ax/AMiiiIztaVK2o0awxK6&#10;3S6//uvb/H//4C6UDZRSOH5oFCWGF6SpaXK4rotXq7FYLBgt+sRpgh26lGmKVUlgKaXo9xWbTflP&#10;o7r+pxr9P1wuz5cg+F8Z9zTvLEp+1Wte5ejeA3QRkcwydJLg+h1ajSYnixiEC3YB5YBlfoGtbZRu&#10;oEUd4QTooqDegOTiIUE45ktvddlqKMRyieNJhO2hhFmESuGusW5LUzEw9JohXWiXVQ6qEUhl9Cx+&#10;0UGAcvWe1120HKOZaBbhNE8ohMb3Q2zLZTpdoKRiY2uHVqvF06dPiaKI1kaX58+fcnL6hP/6f/OP&#10;2O6VOC5YIkMoC6ntiuljobW1ljD5STdSZZWvmHsWQlFQkqJYWJJEw4cHGfFyyX//R494cPceRZLy&#10;9ttNkilshxrbVgxjyT/4jSscnOX8/37/L3j9rd9gOp2x0dvEDUOSdI4XFGhyosjD8jyEBtdroCwo&#10;SqP3qXROnqe4FQi+wsGFbQobjdE8W/sgXS6Il/FKfLpzIn9oUuGiyNFoKSkqRtwit1gqGMWC4Uxj&#10;uy3a3iYJCygKLAtKSzDq92lubpnmDcbk5OzsjGQyMWaZBpVG+L4xi3IcpOfR6XSMtnaSsH91n6f3&#10;7mFH0XqU+YMPPmB7d5/Tp08pozrzZYxOU2g0KPMSSo0MIvLcAAdhGCKdStZFlZRpirCMBnWz0+b8&#10;5ATLdal32mSJGWFstpocHTxj7+YtY9h7dEK0sYEELo6OjdMjgrJUuK5hXCAkOi9YJinx0uhqW44Z&#10;3w5qdShPEI6NLgtKBc1Wh0ajwbP794k2emjLZjyZ4W7tMJrOuHLlCvlgiCUkWZJiSctMI5UKaVlY&#10;QhKGIUkF1NdqNeI4XptxWushnHKtKSosG0tIpuMJQkOZpMioRrPe4GKxRHhmRHw0GrFcLil1QZpP&#10;2Gl2cO0lw6NzultbpGnO6cEJN2/e5ODkCL/bxPJtyGJ8EeOJAdP+A4pOndl4i8jJqbsVAG7ZWNLC&#10;khY5RdVaFJU2uF1JOenPNFEv4zIu1+tXGeGqIktYllNJU1aEDSdgsxmQlwVytqTXavDGzZDvjY5Z&#10;TD6h0+vi+RaPHt43E3k7dcKdLcb9GXqZ0GhusVgs8ZshyXJJtljS2dgiS3KeHxyCsEjjDLRmPluS&#10;xGOQCs+1SYuMQguE56Eym6C+SRCEzGYzHMcmCAKePrxPu7eBxhgJj0YDskUEaYdmdIvzCwMizJMM&#10;lXiMZJ14blGvhwQ4pHqO1hnIFMfL8FyFZIZLiVOUOGWIEDNyJ3shX0elDw4GEH4J1DUTm7nJ8gTG&#10;4FKATeXjozUaiUIicY32p7CrT8M2WuCWDUqglZlGFFIipVgbZyFs0JZpGAOiAlBWILdhaquK1a2q&#10;z9fkslIrY45OCaLAAoSjsAVGK1wroEDoEiHXbguoMkOLAiFWpJrihcknLzHjtVwz1l/JC0RR6epW&#10;SaVysEoPGwcIsFRKyJiLLKPVsBjojCxfUIgSqCGibbS1IJE+juwCLoVuM5iECO86uQoo9BLL0uQ5&#10;oHwkEXmWghOwPJdg1Wg0dgmdkIvjAYvlhPbWFkVRsMjn5rPT0hBTbMiyJSUltU6TIDIgguO4LCZT&#10;iixnujB7fJzlLEYTnFoNK6qT5SWO6+OGEZPpnPb+Pnc/+oDu/j6LeMF0OWd4esr+m2/y/OApbhDQ&#10;P3pO78oVJsMR7U6PMAj4tVubfPzxEc+fP6fT2yJJEmMCulzS2TFa9jdeu87h4SG9jQ3iJKE/HhLe&#10;uokbBswGSzY2NkjTlPPzc1SaUmu3zZRZy5AHxuMJQgja7fZ6NL4oCuZJSq1W48aNG3z/o48IA4/p&#10;8IJWLSIvLOJlhuNdpT+d8OAcgizl2kZALS9xpcRxXQqV4wUBeamQL3lW6VVz6BIIv4xfkNDYgMar&#10;/HRMM7CkdCS5pRAiwcPCLjNCq8ALXGbpECe9YNBP2Iw6NOodaqGZ4EmzmDQpEVoZiUjbqAeUOkVK&#10;SdR20XlOnM6xc0nk1Ym8EFd45DpGKs2d166Dyrl//y7xbIzYbpBnS1w7pigTrly7Sd9rMZ+P2Ai3&#10;aYQWUmiCusXh+ZzRpE9eWLz27t/n+On3+fjxjNPhc+obXyZ0BjQDiGwBXglF7wXhUAgUGlU5Vay8&#10;w/62wwSfrktflhv5mQPhqybg53zLbLOfD4DrCj+yBcRpQigtXBQiK3l902Hn+lX+1b//Y0Svjlli&#10;JZPJjNCpI9OC2eQU342Iak2jOpAmNLsdilJRzFNq9Q7pMiYrN/ju4yWJ8ql9wSZ03Ojyrn8lU76M&#10;z4ssK24WBf/s4uKCfr+P4/sMBgNc3yfPc87Pz/E8jyiKTHevVkNKSVmWWFaVuGYZbhAQxzGe53Ht&#10;2jV2dsK1icmnBf3/zm5C+rOL2aq7t9LYVZUeUrPZXGterc7fywDaimW5sdGj1+shJWtdq5+mftUP&#10;08N6WROyLE3i/sknn/Bv/s2/4Xvf+x4XFxdsbW3R7XbRmvV7tCx48803+Z3f+R2yLGM+n3NycsJb&#10;b72FUorBYMD169fp9XprPUQhBJubm2smOBg2eC2qk2Xl+vyuWO9/GzS8LuMXM35QMrGaSllp96vK&#10;M2F1zY3HY4rplCzLmE2nax20Wb8Ptr3Wy/drNba3t6nVaoTtNmGthuU44Dh0Oh3DUEhNIpnnObPJ&#10;hKtXr3JycsL2tWsUiTH36ld6+acnJ4SdDpZlGW1u12V4ccFiNsNrNKjVanieR55laz1Zp9KvpkpQ&#10;VpMmaE2Z52ut/hU7PKj0SgFEtRcopcB1kRVrvF6vkyUJi8WCnZ0d7DBkNBgYBn2l0ZqmKf1+H7/V&#10;WjO26/U6WZZxcXFBu5JCGZ+c0Ol0yBYLoihav27bttfaqUVhQP2yLNemWGl1blaAShAEuPU6/f4Y&#10;6ThYjsNkMiFJkrUWax7HNBoNmp3OmknnRdEaAA+CgDJNcVzjdh9V3wPW+1s6nxsIqNIEnkwmvPP1&#10;r/P+H/8xzWaTd999l729PRqNGmEYEjpGSzHNUpI0+axm7eccl3EZl/HDajSBQhl2l9ZGok8IMlUw&#10;nk+xLZtOq0GS5TQaDf7D//AL7N24QRRFpM+fY9u2+ft4zHK55Nq1a7R3dtbrlG3bWI6DsKxq3X/h&#10;E+H5PkGjQaPRwAsCavU6nU6HRrO51jeuNxpcXFzw7MEDhsfHzOdzptMp23t7xHHM5qaRVVpeXBjG&#10;a7P5iq52GIY4lffCioW3WsfTyvOg3W6T57nRh3Zdms3mWtLpryqSP+PF82nvl5d0tF/Wll2vXbyq&#10;t/1KjrjSo630uV/Wp/3rHp/OPT+tO77yllgdr+rf6p94//9BP7dizCuliLOYLMuo1Wr0ej0m4zEq&#10;SWhvbJg9J4rwgsCwu6Oo8rXJqNfrLBYLyrKk1WqZvc512drawqr2Zul5NFsts9+kaeUXYfa9taa3&#10;EFjVZIK10sTPMubjMf3TU8qyXLM0vVoN13WNNrfvY4UhjUbD7N2VP8Z8PierfD62rl9ncHhIEsdm&#10;6st1OT4+ZnNnB6UUN956i4vjYzzP4+DggOFwyO///ns0m010ZVy5XC4ZDQZr747hs2ccHh5iWRbf&#10;/fa3abVa9Ho9lvM5/fNzdnZ2OHv2jKya8Nq+coVOp8P84oKTkxPD8s5z6vW68RYaDEhnM7TWNJtN&#10;FosFjx8/xqpyL6u6d4uiQNZqZsJrscB1IQwDHAtqfm2d79m2TVaUWJaspInkpXHlZfxCxsrT4eV1&#10;+eVpFqUUmTZTopZl0WgY9vbGxgZ7e3v0er31pOR8Pjf1TlGwublp1oksqyazX2jpW5ZFs9lc4xrt&#10;dhutjSxTWZY8f/6c8/Nz7ty5gxtFpGnKxcUFQgiSJOHhw4f0nz8nHo85PT3lz/7sz3j06BHf++gj&#10;7GoK88aNG5yenqK15vHjx9y/f59Wy6ZT7+DaLkmRYGFhWS+O1ev7RbmfP68O+HnXBj9q8y8vXuQl&#10;k4lpXL7++utsbTVotcx0wKqeWs5mpGlKmqa02+21r4bWmka7bchcUhJUOZIQAhyHe/fu8d3vfpc0&#10;BVtyKYVSxSUT/AfE42QUzdLotzML3v/oHoNJTK+7w9n5gG63x2CwoJhOsGvmAo06PlgpKlfVQuKT&#10;li4UikIJ8mxE3Vnw9u0d2hG4MiewbCKcanzNsD9e7biVoKuiRWDoC8Lw4dSnkvFfCiCcF2YM5ly8&#10;YBc4joMQmiTN8MOArXqwNsIcjUbrUdrDoyfcutnDPj9HlQlR6Fe8HG0OLUFZGFaOBqFePHm1HZqw&#10;XllQX/JB/swCDEZ90YyJmvGTUpUkuiChZF5YDBM4OE75g299glIh3Y2IX/v1d3nnrQ6dBnjKAEzN&#10;WofXrjfwWgHvvL3PZFlQrzU5Px8Sxzm72x2C0GZZJAhZoIsSWzdR0qME4rigVn+xeRl2PagVMUy+&#10;0Ki6tK65jB8lTTQhP7fglVpgpQWWbVjgiSoYLFMz4VFrkadTyBV+IVmUEltgRg0bIbV6G9d2mKSm&#10;gTXUA+LRCBEEWJZF4PssKlDd8zyWi4UBS8OQQaVrLYQwCabrGvDXcUmShM3KiCpJEvb29gjDGudH&#10;R+DIdZG3sbFhdLgr+p/tOliOTVbk6xHsJEupdztIBOPxGM9z6XQ6PL93j2/+zm/yrW/9BUEUcePG&#10;DY6Pj8nTlE63S5IkxHHMxsYG4zynkJJer4cWgtOHD3GqYj+3JJZjEy+W1IOwAqJdSjSL+Yz2xgbd&#10;bpdmq8nFkydcjIZgW3Q2emuJFM/z1kzuVVPNdd11gbsyc16BICtzy7OzM6IoMgyx+Xz9eysjFs/z&#10;jLRAmjKbzWi1WqbAjhPqvQ2yJCUvoN7oMJkuCdyIa1dvcX52ThCFbO3sc3h4yO61KwzjOclkwHQW&#10;4jdCZHnKresWG76FKAqyYooKAlzbwnFcwDev1zLXiwIs9ep1eVl4X8ZlrPKS8pXcZfWVAqPjLG0L&#10;1EoiTWBbNo1aA7dS1/C0YrNhcaFhNj6i1dinefM6NdkwJr62T6Hg6cNHoBx8HXL9+nU+efCX1JpN&#10;3NBleD6i0e6wu7vNs8cHSM8jrEUokZOqHCFshCvJ5sqwnrMSx+vgZS7aLum1O8SLOfFgjHJtkosJ&#10;tVtvkM8LUAGb3asoqZjNZujSB+mQlhaWF6DSEktAkbtM53OEX6dQZ1hWhhtA1BQoNcUPNZHjoZJT&#10;pFuiVvtbxcguUdh8FvjWn5k8WY3T5yAyM61iJusRIn4pDxPmvQJCOEYuQljG1wADyAocQKK10Qk3&#10;5ZlhmsvVRypKtM4r1rVhghsihJEgE1qhyRG6xEiqrPLbAjSINShQrKdLqWRXVnZoYj0rqF/6919R&#10;SBbKMH8tyCUU0gLbJ9O2ST5rLktGKKlpdndI4pBePaJQFhv1Dvcvzmi1esRxSjZXNBobFIlgkZR0&#10;my0W8wyBxBItsmSGHwYE3gaBXYC26fa6WNLj+OAIW9m0Gz0mekKeFEyGU9zIRbqCslAG/NYaJ3Kp&#10;h3VGoxm6BMt1KFSJ0pqiLBmORkbGRQiEbbFIYmrNBuOzU67fecMYs24Y6RLP87DqdcrJiDe/+Wt8&#10;fP8+k34fN/CRjs3FcIDbqDNfLti/coWDg0OiWo35YoHVbCJsC8f3yBcLXnv9NrPxxID4oZE5kY06&#10;SsAyjsGycAOf8WzK/p3XieOYZWUsu7m5Cb5Pr9ejXq/z5OFj0jSl1+uRJAlJnuM4ztrcuqzMwJUn&#10;kAjKvKAoFPWdLbTdZLY84PgCbnolcW6RWQWetM1EgACtpJk2+Lwm0WV1cRm/IGFpUzPbyvgGpZaR&#10;SC0rqS0fC7dUjPMMW7rMC/AbNYJam8ePPkQHdWP826vjeprlwQXSlhRqRrPtUkrjqVOpjjBdXOAg&#10;yUqBVgmUQ27u/wr9iwk6P6HdDjg7O6YR+QzOP+bavss3v/kGR6cL7ty5w+MnD/F9n7feucNsNuOd&#10;Kzf40z/7E3rXtvmT9/+c3Zvb/Kvf+wueD1zcpiRo7zCcRZyePWAyg8S26EQt0sLCt408ihACWRF/&#10;LGl9hkn98v28+vt6P/w58VBeBrnFDzJm/huoD/RnQHCq/falr7wEI+mXq2ohSMoU33IgzxBpQr3e&#10;4saWzXQI3a7HIoHZcIxv75Mqm3yZQa7odE0zMy81iyRFiJzZbIFvWzQaDUYjI9sJHZ5caJaLEedD&#10;2A94F4f/4fLOvwTBf2CkafrOeJz/M6+3yenpKYdPhvg1C7VcUjQNW3DrtSv0+4ogCGh2LZ4eHCLT&#10;uBrTT7GsgDwKUNMpXsNlPpvT672N70NouyyXc1q+99e7SSu9wNXis0pTf1kBgM8w/RyqcV5JENjM&#10;EsNorNVqzOdz9vb2ODs7Q0qJ7xu9rrff9pkOcyTOK4/76VP2wzQOfxjT+5VCs2KRrB5aKUWpSvLS&#10;ePodHS34vd/7Pba2v0gcxySTc/7pP/0tooA1EzwIAkrg6tUW8xL+yT/5J/zRt0/45K5xn+50Oghh&#10;tIOPjo64dvUaR0dH1Ot17j8bEIYwmUy42mlCmTGZjmnWG+gSKiIrL4waVu/jpcvrMi7jRwxRyQmp&#10;PMd2XRwpGMVzkI5hYi/hz//8z5nNQlPoV4yHZTxBKcW1Gzd4dv8xYdfoczqOQzyb4TYa3L59m7t3&#10;7xpgdzohjmNc16W3scFisWA2m/Hul77ER3/yJzRuXGU0GqFmM1LL4tqVqzz8zndIwtqaGXd+fk4Q&#10;RDR7PSajkZmkKEtOnz6FMFjfx6sJizzLGI1G6LJEWBa+7xN4PkEQkGUJzw8OwLb56KN7hLUaSZIw&#10;Go1I4hjPdVkuja5fEAScHB1hhSFllvHxxx/jBQGEIc1mE8/zePb0CWG3S6vVYvTgIdgOwbZJcOrV&#10;iPPjx49ReU7zyhWSOEZUDLflxQVuZDTPx+MxQggajQaD58/Zu3WL6XRqJGI6HSanpwQ7O0bLME0N&#10;82A45Nqt13n29CnXrl/n4OCA3d1dDg4O8CrN0rIooCxpb2wwHo/Rec7G/j7njx9jNZsQx+hajTRL&#10;WaYzLCGJp1Piiz47r7+O4zg8e/SIxt42G1eu0O/3KcuSIAjY2YGgAMeycdzQiAJISZ5nOI5h1r/c&#10;epFSY7HSKbycorqMy/ir4sUdZAT05Us4eQFYhcKyZDXFoZECfvd3f5cPv5uSJDM2ultoreleu8qj&#10;b38bWlv4MsArPSMj4fvrCRnSdM08piiQUjI4OKB7bdfka6Nz+nm6BuIm5+cgY1qtNnluzHcH5+d8&#10;4d23+PDD77K5t8e9e/eIooiF7TCbzRjNzBRKEATMZzOQFrnWJIMJnu/QdI3msee5zPOCYrFguSy5&#10;fv06STIiCiNKTkmThND5rK/Apz1q/voMaD63KF9rhYt15v7K7xkz5pX04eo1qPXzy7XHg1qD0+bv&#10;5mdKVVRghDF5lEIgjBD4emqpeqLqsWUl9bIyAn3pfa5f40+IBPCCCZ7lGbmwGI1GpFnK4eEhnU6H&#10;03NFv9/HrQyji7zE9RtMJxPILITl0+/3qdcjut0uTx7cxQlDfN/nwd277F27xtnpgHI8piwEqizp&#10;dDeRSpAOh2S+u74uPc9nMRszVwrf98njGOWbJrSwXDOVVZRrvd7ldIqybfI8p1arMT464lRratVU&#10;wnw+Z39/n8nxybp5vP/WW3z7W9+m1m6BUhwdHSGlNN9XikazyWw2IwxDFufnFEVBp9NhMp3iuqax&#10;fnp6Sp6kAPTPz3Fcl1qtxnA4ZLEw7G4CH9u2ef7cmH8Lx9Q4o9EI27bXcmdhvY4QgqOnT3GjCL/R&#10;IAxD5pMpzWaT/skJ9Xab+aSPJ82k1snxMfF4jBsGUJYcH58wrfs4Tpvz03OubRp2+3A4prm5ZxrT&#10;n7reLwHwy/iF2h9X164Qn9FuVkoZFSzMNGOZlAQB3L59m2k/ZXNzk45nppDu3btHp72J7/tsbm7z&#10;/gcfcuedtxkvZsxmM4RlMIvlckm71mA8HrFRb5FNpjx+/Jgwcmg2m9y6dZX/8r/8nxGFFru7DkEI&#10;vg9eaG7/vPgalgWFGTjFmsNbb/9nWA34h//5rzFcwtd/9R9wdAT/zf/5X/Dalat8/PHH1PxTRiO4&#10;eU0yHo+o1zyUVuS5IfvoCjSWwuQCRv9fvmT0yOeC4T/WfvEzr01/vgRR8elrSfxgjMmyLBzbQccJ&#10;jUaDRZ5zMUoJojq3b99GjWw+fPgMf3MftDZEryTj9PSUdrvNYDAgatZZqnFVI0mGwyF5YtQRUAlx&#10;LBjGQ54/n3DNb/wv2BaXIPglCP7ZuLdI3hkU+n9ZNLY3LwpIFvD4bMzOzpcoih7JIgbRJU7PODp9&#10;im+HjEdHLJUP0xThBrh2A+VqxsNTXCdECUU5fcI/+gdf4EuveYRFTtu28ISL1A5lCZatQCisV1pF&#10;Ei2CF7rV4vM+sF8ORRu7GgkqpGvMGayZeXfKQ2ifk/6UxkYDS8DDx++D+zrDwSFnx4KvfOUrHD59&#10;wEa7w0bjBvk4ReYDXA0NK8NWNq72sFTVRCgBKwEpkMJFo15oP66Nh14Fi8WnN0byNTPIsEUdVCkr&#10;WQKXpYap5RDbDv/t/+tPmEyb5LLH4aOH/PbXfo327YDrIWi1oCsirNxHViT1hUpZ2B61fcnNb3T4&#10;1+8/5lbtKgxtVJKh/BbldE5fXuA4AR/dvY/j5Zw+WfKNr3TJ8pJItIj8BvEyw/ddoKwKNAdZVqRX&#10;UYLIqqLHubz5/y7HZ1rZ8q/1YwqFFprSEWhdYBNgZTUuIvg493g0hdOZQ81uIRuSi+d9A24/OiTY&#10;6HH+fAjKZj6dwHKB3W6D56K1IkliHM9htpiBKnFdhzRNiOOlAd6LgsPDA6jXmJ0PjOGW41MuUw4f&#10;P6W7d4XBxYUxhUwzbASZhmSZY2EjtYttSdymixQls9kM8oxcGYkSV1qAxHY8siKHXJOSG4kXYeOG&#10;dXO/+xGB1pRpwej4jDvvvMPh4aFpamU5RZ6zvbHD6ZMn7N153UhpHR3xxa9+lSdPnnB68Yx6q838&#10;dMAyTcENkK7DcDAAKZGWRSlAODbCkqRFTqbKtSQMwqIWRYxHI1zPMwX2YgGWxWA0NEVvEjNfLui+&#10;doNUK2TgEc8mFI4E30FaCkTBcHSBnk84Oz+hVDl7e3scHx+jNDi+j2ULM6FjC5J0Cb6F51ssU4Ev&#10;bVJylGPhlgWB71K6knQ6omxugIxI7IhUKVw15BtfqfE7X7tDu4Q6MXYpsCyXUgiU5WNbghyNJcBB&#10;Vtp68lNXo/hl2gYv4zJ+zHBerbNeKrgsXuaGi1e+F1R5jbIUQmhcnaMXS7pux4xpb2ySD+HZckZ+&#10;fEYwPodMU1NgC8n4Yki90SIfJSS5zebONkW7JF7GxM6YsBPgeYqyFTLqnxNFEVHQJl4s6XY2uTi7&#10;IGrtkC2XNOohJycTOlf2idOYD79/l+3rt7i4uKCYF4jAQc8yVORRxi6WW6MsS7a7WzT8lKdPn5IJ&#10;m6DZY1lCIhskJ0PwPPaub9HiGKt/zJWbimD2iJP5Q7a2O2TlxDDhAKnFC4PK1X4ngGoq0YDFK6+e&#10;l1YiUcmqVEObhgmmP1X/FtUD5i8+j4oq5mjzlcQqK5tKC/DwSg9HO1Cs3N0zcKDUGUIqVDWib+uq&#10;GSisFy9aYyYdBWhRvrgYAKFXxkLVF2T5AsDXLyhsnwERhPrcjCBzPQQCp0zwMvCUBp2ztGLmTkaf&#10;nOczRd64SZE61FoRMj6gOGrT2JRMsoTQa+G4TUbHc6QV4VseUkmSLKNm+Tz58C7SC/B1neWooNve&#10;4+JsgtCSdDxja2uLuS4Zjo+MhEnPRdkJUirT2J6k+EG43tuteoP5bFKNjFuI0kyTThYzOs0Wy+kQ&#10;17PQFMxGU3Ad8nhJ4DSgLHEEjC8G4Dgs0gTh2CRZzsb2DpSK2A2QhayYeNDb6FEUBcdPn+K1muCG&#10;NGot5tM5WbzEbbUoiozZoI/0jfxKEi/JNZAXBEGAFwbEWq1NaG3bplgs0J6H45uJLct1KMt8LXmm&#10;tcYJXaRUOI5FUSTkeUpZ5ti+y2w8xPE84mzJu6+/xcnwjGY7IE8mXL96nbqq85ff+oh//LVfo7d9&#10;i1kyIPQ1G5shupwhRfCiXlpLWV6uyJfxNxnqR8RDqmagUAgBqvo9JWyk0PhZtXY7M5QNuRBkOBSF&#10;xnVq9GzY29wmdK/wwV/8PtatDU6ePOONO1scPLiHVCXDfMCtrU2sxZxAZOz1fMbxExzngN3ejC/c&#10;eZ29rWu8e+s16n7BretX2N7pUJYKx5bGEHoxJYxcfN/DcRykDUVRkpSpaVpaRuaJ1hJRappuDYnD&#10;sAa9Gjx6O+cf9m/w7X97BPWc0L3CH/6rp6TfdPnyO7tkSYF2bGyVGoxDiup8KGwhUBWQuxrclfCK&#10;I8QL6YKfzw3/g0Duv2nwW/zg7srnl9er3ExXsmXSIcXCtoy8V4rmophxnuR0dkPe7rb43nvfw3cu&#10;sOsNED6572LrOrmUlIyYDeY4AjzHIXSM/wNlC+n71OodXFXQnxxy72xKu+X8U9d3n3yjZf/vL0Hw&#10;y3gl7kT+9/7wYnoDHfyj9957j8PThOVsxu5OxGBQIB3jRN5qtRgfHdHY3zaat+nULBZCVOP3ClUU&#10;SE9Sr9eZjOHv/b13uNKFOJ5SugFB4KILw9LlB4xyrDpFv+zxCotAvLLMotQLJoyUsLGxgfBq7Ozs&#10;4FivcVxpSL5x6zaj0YDz42OmizHn5zG3r0Tr0ZSf8AW+Qhdaa4xTaZVbAteRxlhnkRNELsfjEYnf&#10;4vd+7/dwvVt0Oh1OBk/4zd/8Te5cF9g2BE5EkSscKSlLTaEhSRJK36PRaPDGG5swnSI2BVEUMR1P&#10;0WpJEATkeU6j1WZvb497Dz7gtddCU9dojdIa2zGg4WVcxs/6vhVCYAmLtChYLnNKP+Ds7IIPz5ec&#10;PXxI1AuwRJOi38d9+22Cit2M41D4PnlmmjFFxRyUtk2SJOR5ThiGiEaDIAgMq2owwG00kJ7HbDaj&#10;0WySx0Z2JAgCbNtmOp1y9epVBufnhpFYAcZKGdaDkQgRaw2+wLfXAMCKEVcUhbm3g4Ci0t32ZWhe&#10;o20RhiF5nhsG23JpNHOBJ0+ecOXKFR792Z/RuHoNz/M4vXePnTfeYDabMT06YvfOHZ4/f25eW6W3&#10;WxQFsdbs7u4iHaO5rSoW4EqrdLlYrLUFRanW7y2KIoZnZwjfyIfYto3faJDMZrTbbeL5jO3tbU6e&#10;HxJV2rj7N25wdHIMRbFaaM2f1fvK85w0TdeahSud2RVbcMV0sCwLUWmIp6lhsNVdo726wl5c10W5&#10;NtlyAWVGOp1i2w22traM0ZnNq9IBrySM4hUmymVcxmX89NdxaVmUWUJZlsznEIYhm5ub3P/Lx6jS&#10;Z+PGDYaHj9bmw1mZQVFwdnaG7RrG7azSHLZtmzRN0QIz+Ta4YPf110nTlMlkQq/X4/zgACuK1mvN&#10;YDAgXy5RSpEkCVRGgbVajZnWRFHEXGOalS9pYQ8GA4JND9d18VyjKZ3mCUE9JM7GOGHI+fldvvJu&#10;yN5eDymPcByHWs2A6H/b+mcrf41XVsFVDSAlqszBesHc/tvgKfQZtnw1Xbny9UnjFK3ttc6sbdvM&#10;5/O1f4ZKErRrdNwpCpTKafd2mU8XFHnOaDSCytg5SRKwjR9HOp8TNBpYmP19xZpf+TJ5nsdFv09U&#10;q7GYz5GuQ71eNy2Jan/XZYkb+GRZRrPZZDoYoBuVbn71c2VRrHN/13WZT6YEQcDo+JS3v/pVHj55&#10;SFmWXJyc4NfrUBrGZ7PZJAxDPvne95i6rtHkz3O2t7eZTCb0+/313iulNKy96nWtpFjQmrIszfcA&#10;1/dNwyRJTF1U3SOr925yl4xssVh7r4CRlJzNZoa8s1gwdxyKLGNje5vFfEIel3zwwQfcvHmTZ8Mz&#10;XNfl6ffvs7NtM/r4Q7Ls11CumZZTGpQQaKVMY/xye76MX/BY+Re9AuqKlVSU8dQQQpJlOVnhrHPy&#10;ratX6fV6XDw/xvd93nzzTQZnp+R5zqOHT/iN3/r7PDk/oN6IuPb6F/mP/9Pf4K3bdeouUMBWA9I5&#10;tOvGMznLJFEIQto4TotWU64h/kKB41gINzDSJdXXPVzyMsXGRpuSANeFbt3hN37jN9huZvzbf/X7&#10;PP/ehzx69Ijd/Yh339jF82x0+aLGWDHBP+Wrfem78zPOvVYG1GDWV2FbLJdLBvPcEAc6HVRR0D87&#10;o9NqGmlIpQC51hLf3O5SpqYOns/nxlervk+/38eyLKbTIaQpW1tbNBouvs/3Ls/+JQj++eFEnAwU&#10;w6nLcCZAbhAEXUbDZwi7RryYsbHdYywFi2RgDHaUooh8KEsWC0291mM5OyUIShpRgk/Oa/vgpQlN&#10;z6YmHbTSZGlOELqvlPifp6/2d2AlMJOg1bHahJQqUKWg264RlxAnCb1ug/ESzvsHbPQ26W1ssdNs&#10;cvT0KVme8JUvfoF6K6JZC0gTRRS8XOZUI6Zi9ZTlp17Ip0si8bl/Xy1Yq4FUR2gKVbDMU3LpEOfw&#10;+GnKWTplMqwRhAWW8NjsBHz5Sw2++DqIGGwHsDXzdF45UtsIKyHPXSI/o93xaez4uMGSJNPItk2u&#10;SoQbUGSazCmZqSWLxQTLgmeHz7m9s4ttSVRZGiDqkiV5GX/t+/DHBcItSiTLIqEMFOMUnh6e8/Hd&#10;PnZ4lVbYY7lQWDttzkd9clESz+aIRBkzRcdhnOeUpZH7yctyDahorQ0A7fvGeGY8rsxpGgZUHgzY&#10;2Nyi//w5tW4XqzJre/ToEW4QVEVhWSUbGlVJe2hZQqWdvazAF2k7WEJS6BKV51AZGKd5BmWJUBqp&#10;AaWJF0sDrC8W7F67Sr/fJ6r0si8uLhC9Hl415i1aLfr9PkVZgO9zfHhIo91mMRzS2Njg9PQUKSXt&#10;dhshBIvpDFtIUlWs37/JkAoULr7nofOCOEmQrmOS1CoxWoFQRVW4t9ttTs5Oift9fuXv/T3ef+89&#10;vFaT54eHXL9xg2fPnpmfLQrC0Kdej1AKlsMho9GIoiq+pesaXUPLoigyyjInaDYN2KUVRZEZpnqa&#10;gm3hhz5xUpLmCUkyQbg25EuiXo1snuLInIvzA3z3bWwlXhlflIiV/cVlXMZl/MzXfasC+GzsLKfu&#10;FGzVQPo531Ypaqm59eYVPjq+wHUCRvMpXgii6ZCXM5pRZMxsl8avwbJt0ixDCSiXS/xej8lkgu/7&#10;+L5Pf3CB3zGmTlJD6AfEiyV+VGN4McBzXLq3bjO8GDCbTmm2WizmCwNSTqf4YYht23Q6HR598AF9&#10;x8cJQnIKVJ6jFEhh4/h1bHtCPMoJ7S3SuEDRRFht6t6CZDHEiQzb9/MAXfG5TDfNej7+JXnCHw/w&#10;NpFbL5jmNgKhFZbKkJRoYaErY0esEq1yEIWZGlUSSwlKq6jWTfVqzVAxtz/dRNSiIqmtv2z9BAW8&#10;xiIzmtKWRGkHqX2QIIUiUjk7BDhORCZ3ePJ4zLLYY1qUtF4PGY0WCM/Dkh5JnCG8AK0cFvMYaVkI&#10;yyKez9na3SVOMqbDCXbNGEJLz8io7W0b+S6d5+xfv06WZZyfnVFU8jHtXpdF/xylPOq7uwyHQ+LF&#10;AmFZhLUaWguEqMg2lQyAqPbQoihAKSzXNfI78zmO46ylXmazGWVZ4vs+SZxwbf8Kjx49Mtf5xTnN&#10;ZhNsiee7JOMEpGQ6nTKfz9ne3ub09BS3asjEcYzTbCKlzXg8xnJdk78kCbqSP9Nak2UZdmUorrXG&#10;tWyGp6dgW+xeu8ZisSCLU8qqBliB955tdMDnSqxJBUmScPu11zh65lJkS05Pztm8smMaRHbGdz78&#10;iCueR27D49MZr202USIhK0qjpUSBZV1Okl7GzzPkT/jbpVkjJajSeiGPogOEBilM3i/jBJlmSCdg&#10;b8vmbHRG//RjWv4V8Db44PsJoSWoB1tsbbqETZ/D57/PV79+lf/qv/qP2L3i46qSPB5g5YpGfYMo&#10;AtVamvtY2BCBqLwY3DDFKl3DylYSUZa4jo9SBpzPK8s4Xyp8HISlSYoYnQpcrahnJbfaCV/9R5vM&#10;jvZ59N6fkOmQydBm0l9yZ9dMjQjhvtg3hEBW+6AUn7f/XcZPq6yWFa/epgSWIAss28bHIrQWbHoB&#10;rd4VigDa7YLx5IIkjsgySTEpQbp0dnbIMsXhwwdIx6bX6xE2Nzg6OWYen+M4jmkcV9fzg0fntO0O&#10;V+rhP/x4fv74rd7mn16C4JfxSsRx/C5WyOnpKeOJRavTYTAYQMUsSGYzkxi5LovZjMVsBo6ku73N&#10;9GK5dh+XjmPAlXzOG6/tm1TTsohCn0zl2ErieS6qXNcgf3dD/+AkWwiBbYHKWJu8ua5hQqRpykcf&#10;fcSv3HmXxWKBtOD09JRFcgpAEEiyvMSTP6vFzby+krLamAwAl0v49re/zWni43keaZqyXC759S9+&#10;kV7P6HrFkwmWFRK59jq5FVVXL7AC6nWP0oZf//VfZ/C8z/H5kP3eLsfPBzi4eG6DomJivfvuuzx4&#10;MOPWzfqaNZ/nOVK6nydBeRmX8dO7dbVhriGoTIENqThJEs7Ozmg09lgul0ynGTs7O4xGU8IwxLY8&#10;RjPDPIwib63vr7XGdt0167goCoqKcV0toiRJQlhpgy6A6XQKlSN6URS0Wi3OT0+pV+7ZQhRGz68s&#10;XzCeebGeaFWSxzEUBXFRIBwb2/NwPMMw9CuG9cpwsqhY0VopZBRxfPcuv/Gf/DZ//Md/CaUBNHTF&#10;6LJtm+3tbWazGfN4SRBFpmBOEhobG+Z9FQWqev2z2cwUw46DsF6w31ZMsFXnX2Fc4lcGwe2NDeaL&#10;BUmSVAzrHC+KePz4MQD7d+7w4MEDqEwv969c4endu7R3dw3b2/eZTqc0Gg3m8yVOvU5ZlnhBQFol&#10;UasmxQpkd12XOI5BW5Xxj41lWYbd95KZaZmmSNsADK1WC5Fu8eUvf5luJ8aW/FBp77+SBX6ZoF/G&#10;ZfxEUZYarQVYBiyreeY+zQuPzc1NxieJmbjr92ls7hIEAcKysLTCjyLmwwllHOO1DPN1NJ2QJwn1&#10;bofa5ialVpwfHRF7HvV6nUajge/7xox3NFnnxo7jMJ/PaTQaWJZZU6RlMen3wXGYTCaVJ0PGcrk0&#10;4GOvR56PDJO2NOBgM2wyXU7Qeo4Vauq9HgDf+c53+MbrNwyLeDml3WyRFSdrjfQVAP6j6ID/dNJf&#10;/bnlstavMsLNHiQpSoVl2WYv+zmufy/M0z6bY5p81jDBw8DHTm2UZa/3kJWPjlKKer3OfDwHbRME&#10;TVTpMJ1OqdfrZq/URqvbDyLm85giy+j0ekwXM4qqga21hupPpYz763w+x/I8s0eFIViGYZdlGY5n&#10;/JhqtRqDwYjAr7NYLAhCM+3lOE6VOwhsz1uDzvP5HMerrs1K33c1fWUFxlukiGOmSoEwTXzHNUbd&#10;ppFhkWUZRZquPYzqzSYXFxfryYfpdE42n+M3GoY1n+fr17LaW1e6+yswG62hapYopXB8HyE02Xy+&#10;fk7fMZ4mKk2ZKAV5TlIUjBoR4/GYYjHBCUMzlZHnIJd47sqjA5yKaa5QOJZFmVPVLpdr6GX8IoOU&#10;RibsM4zn6t95keO6EY2aC6FkWsKdO3fYjuv8P/w/YT6fk6Ypd27dYnJ+ypW9Dh985w8Y9T/h9//d&#10;P6e04MYNmC2XRIFPzWvjKPAEpCnk2kyxKhR5nuM6L6A513LJ1YtpDst4JVMUL4bTV+uPEOD7PlFl&#10;qJyXBa2Wj+/D66+/zs033+T09JSzLZedna8yvDih0Wi8eN+r/eYyp/6bu/aEwJIWssoB0jQldxw2&#10;NzdR2uaDg1P8jd1qosdMDW9sdMh7DpblcXx8jOd5tLZew1UlaZrS7/eRts1rt28zGAzIsiVhvc6I&#10;gPfee4/8osnff/t3z99q/90GwE0j4jJeiftwYzATN8ZLySePCj6+FzMeRwynOVGtQbNVA6mYL6Y4&#10;gQSxxPZL3MBGagWyxXxps0hKHMelVEPs4i5ffM2n68FuXdPQGuZLKPIq+b7MIJQqzX6zOpAILBzp&#10;4ToO0+kC14ZOI6QWCXpdeOedm2zvRLz15i3yxYLlZMzV7W02W22u7+3RbUKyLLEtiUAZlky1awit&#10;0EbR2OiBafkSu+evBulLbX5XINbjl5k2DO1hqTifwcdPFN/7yCbwbyMKn9t7O/zaV6/SaoCtY2q+&#10;pu5Y6KKg1AVKZNjk1CzFjluyF6Rse/CPf/ttvvIr+8yTpyzllNRJEYFL6WiEL2l1mzSaEbt7dRaL&#10;GbYEpXKyPMGy5AqTu4zL+CE7sapYY+oHIpJrsPvlrymBKkEKhzgvUI7NxMvJbZhmHuVkk6Zzhel5&#10;iqsdEh0TtGwyndPodHGtGnkiUKXGthwoFLrUOI5rajpp47s+lu2QJCm27SAtG5UXxvgLQdRqk87n&#10;hPU6XgWypHHMzs4Og4uLSgalBCS6MCw+149wXVOQF0WxlvQQQYDtuuiV9IfWTEYj8jTDc1zDCkEQ&#10;uB61IARlWFh4Hn/5lx+zubkJWUY8X3Dt2nUGZ2fGBKfdNhptSUqv3WGxWOC6Lo7joIqC/evXaTQa&#10;TMZjpJR0u12EMGytlcRWWRSIyrSrUCWyApuFECyXpvnqui5FHFeSXMl6HBuleH73Ljdv3MD3PFRe&#10;8PzJU3q7e2RxQiEUYbNGpgsG0xGL+QQlNUpqGp0mTuiBLcAWlELhRj6FUBRCgS2wXWF0xS0QtiDR&#10;BbYnQJZEdR/LE3iuAL0kTY7RxYC3Xm/y5Xe2oTCJoK0FlgJLmwNA6hfu81q8OC7jMi7jp5h/iRxp&#10;gypz2p5PHdgPFbebcLWxYKMWMz49BiugyCVe0CTPBEWZkuUxtueA71LqkkIV1OoRtVYDrRXL5YL5&#10;fEZnaxOVZyyXCzzP5ez4iNlsih94ZElCFAQkyyUSo2v5/M//vCr4NhCeR7PVQk0mpsFXNUSnBwfG&#10;yFC06PRew3N6qMLD85pmasfz0GWGKjR7ezfpbt5A6yaF08R2a6gyRoqVIrj4FLCrX+yLq/xQW5WO&#10;9uqQ5lj93I95lFiUeNhlA7do4CofS2uEzFD2ktLKyUgodEmhDcOaMsMQnQWF0JQScqlfWR/1D6ku&#10;ql/9ydZTLdFKILXxzUlRZLYisQpSu8RWCk9pgkTTmUR0VYugDOh2NlkUKQfJgMTPcbwAS9ioOCGK&#10;6ji2h8oKQKIUNFsdjk/OsCyHVqsJwO7uLkWSgGVx+PyARrtJc3uTo6NDLkYDNvZ2AIxJ9MkJju+z&#10;tbXFsN9HKcXVq1fXkihlHK8B+SzL1gD9SmLEemmvXcmLrECpLMuwEKTLGCEEk8kEtxbSbDVoV7Jv&#10;URQx6fexXJuNq/uGHZ4k9AcX5jOorrmkMtMWQkAcV4QfF8/3TVO8ev7V17XWpmlVqyGDgCgwppfL&#10;2RxbSGq1Gk4U0e31iCp98FarhRdFRGFI1Gyye/Mm0+EMx/HBDnjrnS+TpcrcV5MlteYmFxP4zieQ&#10;WBHj0iXRHogaRS4Qf+cZXJfxiw+Cl0hdrvPMQpujVD5K+4gywMolfiFoS+g68Npuyo2tOTeuxRTO&#10;d9m6UrLMnlPaU/7gT//f/P3/0U3+D/+n/4J6fc6GP6CZa3pxznau6eQFwWKJGk/pOrAZtHEysFNN&#10;hIuTQ007NG0fO0+IpKQuFZFQeDrH1yWeSqhbBXWrJHIFts5I1RhkSiShLRTX7ITrnRlZniCcC67f&#10;+RJPZwnf/biPJSGQGluo9cTt2vtMm8aA/NSx8pLQL/dsL/PxnzhcbWMpm1xpLNfDRtOWJW83Gnx5&#10;p83VEH79qzd57UaH6fgZ0+ERg5NTjp88p+aEZFnG6bNnHDw/JFclXhCh4oQH3/seRVkyn89wAx/P&#10;32Y68zjqO8xKfufjkl+9BMEv45U4Pe3/Hx88eMD5udFb62xuImybZDzG933m8zlRs8my0typNZtr&#10;oKF/dgaYzniSJGvm4de+9jWuXr2KY4MjnfVoP0CW5shKm/bl5PvvmgaTqLS3Pg24rRgejuMYxiBG&#10;oy/LYDKZcH5+ztnZGXEc0+12kVIajUrbJssgCKxXHvNVXPtHO8cGpNefcY82THXDwCi0SarPzkqe&#10;PXtmZBGEII5jfuu3fou3334bM3Fp02m1XtHbFcJo35YVai2EIPRgb2+br3/96xRFwXK5pF6BfatE&#10;fTab8cEHH1Cvw+GhWQRXjyktozN2GZfxU7lHP63XLF6MXkspKZS5/qfTF+zlNE0Ni6tiGmutSQYD&#10;JpOJYUQVBVmWGUa0ZdFoNtcSJUIIsiwjiqL1PRwEAVSNJ6UUi8UCy/dJ05TZbMZoNGJycWGmdeKY&#10;PM/JKmDYSJ7YuBUbuixLikqGJYoiWq0W9XodaZnmlBCCLI7X7MAViywMQ5rNpmFdRBEyDNdMLxlF&#10;7O3tcXZ2RrPbxbZtPv7Od9ja2oKi4Pj4mN3dXSaHh2vdz9V+4XoeWZYZI6+V/ikYCZeXGNiLxaKa&#10;9JAGXAfm87k5N9XjCSHWP9fd3KR15Qof/NEf4VXs9qhe5+LigsViwXA4xHXddbEPEEURZfXZAOui&#10;2/O89bq8tbUFqiqYK3Zf8RIDfvV5ldX4NmXJdDplMBjQbL56bb3YB8SPclFe3piXcRk/wZr+8p+O&#10;beQVVoVBs8m6iZdlGRu7uziOQxzHZGlKs9kkWyyo1+tsbG5S5DnT6ZRarUa73aYoCiZHR4ZNPh7T&#10;29oiiiLOHz8mrCZNVmCi53mmWTif0+v1oNOhLEuSJEFXzFer1TJrSqtFs9nE3dxkOp2u1x3P80iS&#10;hMVisV6fm80mi6Mj0jQ1a6w0EhP1oM5sNsO23M+sOX/T+bdY/ffy+vc5r2m1PhvA1kwOfn6u+rN/&#10;/S/XKZ/O3T/7fVExFQVlWdJqtYxwbRyvp6LyNF3rX5vpIr3e03zfp5hOmVVTuLLaW2zfx3JdvCB4&#10;oaOdprBcmoZwlpn9zLLWeXhQqxEEAcPhEN/3WS6X67oiCALKahptVXesSS5pymKxwKskWJIkIQiC&#10;dQNaa83GxgZSSjY2NphOp0ynU46Pj5FSEjSbdDqd9de8Tod6vU5e3TOWZUGlf55lGVQMzbUHSHXu&#10;1j4cL7HCV3WnbRvd9XKxoCgKxlVTfblcsphMSOdzhsPhOhdSSnH8ySeMx2OSJKGzsWEmx8qSJI4J&#10;NjfXP/f++9/l44+fVvndlDRPqdVqrzQFLuMyfhFDqxdA8Mtr2mpdW+XAji1IS02aF9RqNbrdGr/7&#10;u79Ls9mkLEsODg7Y3t6GJOHrX/869Xqd1/ZrvHa1i+uaqRPPs0y9UatRq9VM002X+K6ZGnccB9cx&#10;kyPxYoF0HDNdWq0Fq7rHsgy2UZblerpGa01GRpqnZHlGQUFe5ESRqY8WiwVSSgaDAaenELTbr6zV&#10;62kapdb+SD8o3b6c/vjp7aNZlq2bsGVZ4kiTD8lqXc8y+OIXv8gbb7yBlJK4qmfLaiKu2+3S3t4m&#10;qtVeeIS4LtvXr5tasJqqW+0PT58+5b33jt/51rf+7L1LEPwyXonO9sb/zald5eBcc/IkYzpv4tW7&#10;0IgoiFksLwgjATpDFTmOK0mzJeNxH5ISz+8S1bYocoEuEvTiEf/pb9/htc2YJjm1co5MZ/jSxXPM&#10;uFqeZa8sQp9OIv9OGGNagFQvOdQbholSUBaaMHCZzBaMZmNatYAwhP7pc7otH1dqru3tUg98Dp49&#10;4eqVPb75a98gjY2OlyVBCA28xL5ZA+ElP3QW/6UF//M+C40mR6Gw0MInEQ5HA5tHp4qHzwSzuWA6&#10;g/m0z1fe6nHrmiRUKbJcYJOynM5xhEXDqxEKDyfPcdKcehGzKzM6GTTKCV+46VIUY8azIe3OJlI7&#10;TEZjhqenpKMx+1c2iBP45je+hiNNgtxoNFguUopcf7ri4oWu5WUr9zJ+nI37Za8uQZJDadmMpGSo&#10;cwa54LyvycdtTp+OIbOJJzlZPiMuF9CqMU9TQifEt3wWsyVFVuK6PmFYw3d8KCHLCuL5EkvYZEnO&#10;YrZEl2Z9SJYpy3kMheY3f/1rlOMJti3Z3t7Er0f0+2d4zSblynQzzV4pKAFsaUGpsITEEia5SJIE&#10;S0hsx6Ue1fD8gHoUEXgeKEUxnRLP5iynM5LZnOl4gioKdBxzdnREvV7nyaNHaK3XIHSt2+X08WOa&#10;29t4nsfTx49pX7vGyeEh+1eucHF2RlmWNBoNsixjUumeL8dj0Bpp21CNIhv2eMkyTfDCALIUpTV5&#10;pRsuHIf5aPRqcpUXjC8GUK+zu7tLLYpYTCaQ5zQbDfJkiVIF2XxeaaFrWu0mSMjylLzIEBLyIkNX&#10;I5sAliWwPQetlZFTkBYUJQWaUkCWJcRZAukCxwLLKbD1iM2WYG8DPKWoW+AogSXkmnFiCXP8IEB8&#10;zWC8XL4u4zJ+CmD4glJNsNGopcTTsOUZxtv+pqLTyonzQzI1JRMFYCGkY9Zvv85kMQNb0up2KLWi&#10;PxiwTBJs1yHa2TayFJbFxcEBi8UCp91GKUWr1WJy0Seez9cyKJyfM51OuXnnDtOzMyajEc1Gg9D3&#10;6Xa7PHn8mDTPOO+fU2vUsRwb6bg8PzhkMY/xA484meBHBcvxMVHNAenwp+99wLf+9BNieoyLJqfj&#10;kqh1haJaTATypXWlYoGvudTlOuMT+scvm/QPOFytcJVE5jbkViXZlZNLRYYi1SXYHmgHR3vkaQlS&#10;UFgZmZNXTHILXanJrtjdQkuElkhtI7WNUcB8cWgs9Mt64J/Kj38Q8K2VWE9Oaq2RykGUDgVQioJc&#10;TsmtGZoEXUocq45OaliiQV7aWLYPuoSoSaF9kriE0gKvwXg0Be1g+QFllhOGkWlWNBqMxxOWyxhV&#10;lpydneHZDr7jrkGo6XQKvg++byQs84zJaEjUaOA4DtPhkF6vh+/7jB48oF6vGwJKxb5eyZWsmiq2&#10;bb9oEpUladVcybJsDZyFYWia9HnOeDLi+OgQy7KMLE/V6R0Oh8Tz+RpMi6KQnZ1thufnBmQuCiQQ&#10;NpssBwN0UdCqAKqVcWxZluR5vm58rHxClsslpycnZPO5mWArCrAsI6+QKwOouAFgQVEYE/Iq17h6&#10;9Srh9jb1MCJwPYaDEbVmC7Sm2WoRXwwZnpyxd+cr/OW9I/7Nn91jqiVRc5sch1KwPkeXcRm/uPtf&#10;Re8RCiU1pQWFBGVUUvCEbQYhNXSEYNORXKtL2m7KbnvOG7czpsNvY8k508UR+CXf/M0Ob7y9xdlo&#10;jCpi7HhJmJUU84JyXpDNM5I0x3FdHByShWQ6LEgXFqK08d06nt+mzAVJVqKFoFAZSEVcztBWTirm&#10;JMxYyISlW6DsgCUSLTxc20eXLrYOUDakfsTCDbkoBRdJgWzAIsuJS/3Z9X0tKaXN8cNGii7jx9/4&#10;q/NrywCUpJAupW2jdAnLJaFKeLvpsOmW/L1fafHW7S5SDIhChe9pdnZ2cS2bOE1ZJDGL+RwNNFpN&#10;/LohWWbjMY4tUVpgWQ3irM5oElB4u3RvfZV78M4lCH4Z6zg6if+v9Xqd73znO1CrIaWkXq/zH/0n&#10;X2VydsbW1pZJjhyHxWLB6PCQvb09HNfFrtdpt9uMDw/pdDpGDzUM2d+3uXr16vo5goq1kOf5ujPz&#10;8iL08mL0d/KilGBJyxwV42EwmNKqGy3dVSL5m7/5m+R5TqvVIk0NK2FnZ4enT5/y/vvv43nGtbz8&#10;PD2QnxKDcMVWBxiNpuQFfOtb3+Lf/bt/x9WrV9Fac+fOHW7fvs2tWx5h6BnXesdDo/F931wL1XsS&#10;UhpjKcuiHtWxbdjfb6I13L59m93d3TXbdXNzk06nQxRFFRsFSkqSPKEoCkTl+Gw7lyjRZfxksWIf&#10;KK0oVUlRlOR5QVkqtAbHgVmcoNHVmgkff/wxSim2t7dJksQwHKLIsAY3NshnM2q12voeaLValGXJ&#10;cDhcF5G6KIgaDUYnJwDU63WWFZthtcY2Wi3+4A++TW1ri83NTfr9Pp7nsbGxQTqfI6QZC9YV6/tl&#10;lpfrulAVlytmxSopLipJkTRNGZ2fr0eJZRiumY61qviWtk2t18Ov1ZjNZjgr2ZKiQFWsbKteXzPj&#10;gygyut9BwNHREfVWiyAISNOUMAxptdvUajWoWFhhZQS30jD1fR+ttfkZKbl9+zau6zIcDrl27Rob&#10;u7tYlkW+WDCbzfA8D9txEJbF8fExJ9V4eNRsMpvN6G1tMZ1O8ep1pOOwubfHwePHkOd0Oh3AaNVp&#10;pcjm87U+6qOHD+n1eiwXCzY3N9nf34dqAqDX61FrNhkOh+A4a5OuMAzZ3d3l4sJ4Nrw8TbCaNhBr&#10;w7nPTh9cxmVcxk83HMvBkhaFNjr/ANevt4ki40lSliVhvY5lWcSLxVq/e6XbXJYl82o60nEc4srX&#10;YD6ZsKhYrpZl4TSb63t9NU0iowgsi1qtZkDDdpvDw0MzBSMlu5VnwWAwQGvNlatXcV0X1/PM5EuV&#10;L9fabeLxmO3t7TVb3Y4izs/PcTod4jhme3ubyWyy1iNfGx/+LQBhqpOyluIqS41ShqKRZRk2ZgpI&#10;WhbLJUjLpijUeqLxZ10vfIYA8jnP92msZLXXzudzejs7DIdDNjY2+Lf/9t+ysb+PrBjUYRjyzpe+&#10;ZJj6rsuVK1coi4LtvT36/T6LxYJut0tZlq/si3Ec0263OT85odVqmdpAa1qdjpm23NnBqdiVy+WS&#10;7f19JpOJYZq321xcXFCv13FdF9u2jSZ4s2n0tity0kouDSGot9vVFFOTeqPBZDJhenZGs9nknS9/&#10;2cixNZscPHpkJEqq+hGAio3XarVYVIxs4TigNfV63bzG8Ri/2aS7ucn44IAoisw02mzGxsYGvV4P&#10;XU1HtNttdnZ2SMZjrl27BkJgWRbTyQS3qgk8z2N7e9tMSVSa6Ddv3gQpOT8/5973v49t2+vJtitX&#10;r5rcy/eZTCaIep2g3WZSyRB985vfZDjMybQB4dc655dxGb/YKPiaZPLZdc9MQaIhz4wOf1zG5OS0&#10;ah57e3t89atfpV6vc+PGDYMH2DYffhjz+uubZrK0wng8z8VxbTzPW++hZalJEggCiCJv7amUZYos&#10;y9cTlqJiCq+mX0tdrqfBbcsmyzNSUuI4pijMQMxisTCKBNX9evXq/5+9/wqybEvv+8DfWmv749Ob&#10;8reqrjfdjW4ADcKTACSRGA2FURCaB1ERQ4b0Ng/zpJgHzkSIzxOhB01IMUMTCorUiAHRAkIDDdcG&#10;7e7t7utv+aqs9Mef7fdeax7WzlNVt7thGhRI4uZXsaPqZGXVObnNWp/5m0tsb2+zt7eH57Gsg872&#10;Z/nUOTh/rv+c+uPNPqq1ZcSd5UWdTgdPepQ1DDqK7353b1n3nbFsZ7MZYRhSliXXrl0jbLWQUvL4&#10;ww+bGnkAWbasV8uytDlWVfFrv/bPefz4MVmev/pJPv/q7/ydv3N+Fzbxu0flP3P6/vGv/W+3n78/&#10;DBgNa7QKiecxeZkzmw1Jy5io7RFFfXr9PsoPiBcpVQ0Cl3Z7lVmW0Y0MrjnkQn/Cf/ILn2Ldm9Cv&#10;DT0cpLbICUc6aIlVlm4aAWdN348nx3+RFySrvVgBGiNUg+zTSANohTACpVyMI1jkKV4YMJoofut/&#10;+yrt1ibzcU62KMiznPFkxM3rz9Hux/zkT161DTppUGhEZWmkKAWmQmNAeLZx16B/GuUrlvDCBlJT&#10;VwVSCozQVr5GWF1wI+wk72CygNaARQn/4H96k/fuQBi1WcyOidyKl68Z/vJPvURLzWhJhaw0utL4&#10;jouusHqIlUAKgcBBaHB0jSMkp8OEXHh85VvvgzugLEOECej6LYp4zis3L7NzSfBLv/AiSuQ4RiOq&#10;GimFRdQogRZnpYlE8hR4UpwZK53Pwz7RG3FTuopn745nnlGbIMnG8AqUkpS6QiOppWBoHKZS8tUP&#10;9rj9uMvv/sbbROoFpPGJJzPCTkCSnlAjCP0e8WROnUl8zyMv55a+XFYIwPU8iqJAC9jc3GQ2n0ND&#10;B67TFCMl/X7/icRKbZPTRRwTBCEgWCwslbAuS8IowuamDoEfLZEORV6iXBfQuK5LnuUYbZDC2pRs&#10;bm2yaNDRQipa7RZlWVrDY63xXJeqLJFKLrVBTUPLdl2XdrtN1OkwGY/xPI9sscAPQ4os5+qVK5wc&#10;H9PudOh0u5wOh4R+wPT4mM5gwMnJiZUBKEucRj4rjxPCpmA1xiC0wXFcEILT42NMVSI9j8l0QlWV&#10;CNdlMBhYqZqqoswydK3xXY8izxGAqTVpmWLyHOk6GCs0S6Vr/KhljVqKgq3tbTzfxUiB57lobSmd&#10;juOwtrbOaDRhOJ2zefkKnVbI3t4eyhX4YUDhCaQAbUZc2vZ4bk3wiz92nYEDbQGu4InuYFOUiKdW&#10;4jOU3seP8ziP8/iz5V7WBLKylGvpo4UEU2OEwvNhNMtYv3yFL/zO75PqgO3LN0iSHFcpur6LLivi&#10;MqfVbiOVoihLKqMxwso4dZ6iXJ81Bs/+XBQF7XabTtTi+PH+cqgngOHRES+/8YZtYjfFYZKmOI5D&#10;t0HjDo+P8KKQoAOL7ISw5WBMjvRq4vQUv6XQxKArNgdtRF3yY597g8itmSeHBGGN0IllIRqNkhKD&#10;xhEf8xM/Y88tX9h275IyL8wPee6brKyOIAsQVYQwPsIUSMejclxKHDJnl7TeIa02Ue5ltONRyoC4&#10;qtFSgVQYUwMCJUAKiwlfVtdGN7msbHRdm0NYTXMh6j/2Zzhbc8+8e55efyUBaEGlqqWriAKy2uD7&#10;fYZZh4W6yDR4jrfu1tw6FLz9/pxWcJ10GNEKVklnsJjF1JXEc9sILRgdHeOHEcbYhpDr+xigLCt0&#10;rXFch9HBAZdv3iBJEouUbkwgfd+n1+szHk8Iw5B2u03aSJvleY7XyIJZuRON51nd7bIsQRvqqqKs&#10;Kp5/4QVaUYvZfG5lRPKcoiwbQ88uu1euUBQ5d+7cITs9YePCBdxmvz7d36cGtre3CYKA/mBgcw9j&#10;rJG044AQlpFmDGWtuXTxIkeHR+xeucp8OsPUGo1gdWWForJI8DNplNlsxvbFi9z78CN2L19mPp/T&#10;6/VYzGYMBgPm+/sY16VopGaMEKyvr6Ormo21dXr9Pq5yOHj/XbqbG2ihOD4+oT9okyymYKz3Sq0h&#10;7A8QruCF5/sEDnR9l1AZZHMff3xffloK5zzO49+1iudsLdfa2KXPQC2FRYMjmn5AiRQaqW1OKtE4&#10;jkKqEomhKiuKQrC+fonf/9Kb3Ls7IYoi1rdW+JX/86f4ytf/kDduXkKKnDJeYKoShMZrOeAZTtMp&#10;eFDKBcqRVE5BZlKUp6hdEK5DoRSJNpTSZ1oJYhFCq0cmfAoVMa08UumTmRApA/K0RTWH0Sn011p8&#10;7d2Yx0nIl7/6kEeP5pycDtkeFPz1v/oTuB0PKR2kMQilmp6GsPtgU/M9MygQH8MPimd+O48/fRLQ&#10;nFqDlIJCVmhT4YkaJaCsEnSZkYoa5Xl47YDhaESS5IynM9wgBB+SLCXLcoo8AyEohaDWgtPTMesX&#10;LzAfDxmdDjHCIYxWuXTtOaQQ3N+7xV/+uZf+YF7W8ZqSx5/ES3De+Wria48P/5ssy14dj/nl/f19&#10;7t69S6vfxxQFG9vbnJ6ecu3GjSX6oK5r68AqJZOnkItFo326WCzo9/u89tprhKE1eDtrcJ9N2+zw&#10;8cnrpxecZ7/vk7fEGJ5QcrQ2KGUNcpRSCATrK7Y59ulPf3qp+3iWGF66dImDgwPqGubzdHlel+j6&#10;p5KzjyMNf5BO+NOIfa110ziXKBSOslp8eQ5pCnt7e0ynFm10hlJ/9dVXCUNLXZRCLqmNNGjtswHI&#10;0wsjDfo2CAKiCPoNWvTss5dlSdpoHne73Wc+v+u6SKWQUlCdS/adx591o3gKIXD256dZK4Vl4AIw&#10;n895+PAhFIVFKmUZQatlEXeN9r0QAprGRtkUlEtjqiwjSZLlxDuOY5AS13UtYqqZdscNylkIYfWr&#10;85xqsVg2WYrM+joo120QF/USVXGmuX2mrec4DkmS0O12rQ5tgzwrG+S49H2SJFkiB/MkIQzDZ5CE&#10;dUNZPkNGVlW1fP79hsHywiuvkMUx29vb5HmObPaKg7t3cV2X8fEx7dVVhsMh6+vreO02YeMBsLW1&#10;hReGLBYLqyM6GjFrdFIPDg6sXXxj1CWEoNfvLw020zS1lO3mPHc6neX129zcRGvN9ZdewhjDT/3U&#10;Z1g0vgpZlhEEAZ1u1yI7Fwuy0Yj50RFVVTGbzTg6OkI0OuTMZsvGQj6fAzyFeLFeBf1+n93dXYJg&#10;CcA5j/M4j3+rCdcTbxJjDJ5yCZRtFVgEGUTdLjgO8/mc7PBw+Uz3ej2klJRlyWQyIZ3PoSztujEY&#10;WHbPyclyzZ02msdaaxYHByRJQl3XBA0DbnRywvr6Ou1ej3fffpsgCCjLkjyOqYqCyWTC3t27Vqu8&#10;0SwWQmDynM3NzSXzRWtNt9u1zcZGS/v+/fv4vs/p+HTpr+C67jKn0lojhUA3xdES7GyeKlrN99LH&#10;f5h42gdnqePZvMfZ/lrpikIXCOzr+XxOkifLWsIYgye979tg/37+NT9oCPKn+9zf54taL/9CNA1w&#10;mzdDUiVEjWeGlJKPPvqIo2b/iOOYVqtFr9fj5OgIx/PwfZ/ZbGZ14Y2h1+vRarVQSrGxsbHc713X&#10;ZWNjg97GBgcHB0tWguu6hGFIv9/n6OgIpRRBEHBy/75Fzw2HXL161eYQ0+mybpDSDrI9z7Ps0TRF&#10;OQ7vf/vbPHjwAMdxuHr1KpsXLrC2tmZrv/GYUbMPK6VwB4Ol9m4URTz/6qvLOuDk0SPuvPce0+mU&#10;TsMKA1hdXaXVarE4OWFzc5O777+PlJLDw0Pi8RilFFEUkec5p6enNm9oPmuZZUsvlTMPFtX4qgyH&#10;Qzo7OywaGRbf95FSMh6PyfOc0WhEkiScnJwwuHqVo6MjyrKk0+lwenzMyuoqrW7XsuKqivF4zJ07&#10;dzAGigLKyuZR8gcgaM/jPP7d70GaP2JtFs9IJCEFoqktztjlkRuxvr7K5cvw6quvsr29zWw2o9/v&#10;80/+yR/S7/eZZ3NqUzPoD5YIcK01ArE0wZVSotFLdHdWZZRVySyZIYAwCDAGuqG/3Cvu398jzkqE&#10;EBweHjGZTJnNYW9vxuEhHB+nPHpkexfTac14PGY2m7G6usov/uIvEkVWakmKJ32Np/tNHx9m8YxK&#10;wZ9oezmPP0EOcFZT2yGL7QedXZOzvlDHadPtdllZEbz44ouEjclxEARMJhNMVS3r6GQywY8iOp0O&#10;L774InEcU6Qp/X6fbrfLyZ07jEYjTk9P+eCDDxDw/zo6OvqvP6nX4FzMC7hd5RtifSv+0hc/unrz&#10;9Q7v3p3iyEtQO1AmTE5PKCYHBBcvQFVQloo0HuN7EVkioPLpttc5OjjAmAOqMsV3h1zd9Hnpcoe2&#10;qOkiiMAiBY1CNxA3O0Gncdw1n9hkQiyRqGcIHIXAII3CAK7XnKeyptYFj49qpNDMpsd89Ytf4Orz&#10;nyWbxziu5O0PPqIwQ7QC13cpqppASoxUVsfQWDS4BPSyCX4mmaKbTyKXn+z7L1yNcSeatCqg1eP4&#10;AB4egBs8h+cW5JmhE6V89pWIz70e0ZEQG4GDYJFLAjfAGIEWGi0cpIQKiRbgK0lVGbQS+G1FImGw&#10;u82j9zMej05ZDzcpK00STxFyxup6m1qDpyqkEkjjYrRtMAkB1VNt/o+1Nzmf457HHzcPfYadgqDG&#10;opnsYEgzr+FwoUm6DieTLpOZB+EuQht0WXFG8BB+F7RLskgtgkhkxGmCFIK0MbNKmw1dKUWR5RSO&#10;C3FsG8JhuBz8TCYT6jhhfWeHqipwoxZVbQ2rqqqy5pnGUBuDEdI+Z3lhKeaVbVK7voPWNab4mF54&#10;U7DnaUY9m9Pe3CBNU0ajEXVRWCmRVovhcEi9WCC7bag1RlkjyKIoiGcz5tMZeZoti8vZbEZ/dZXH&#10;e3vsXriAIyRGCtTKCul0SrQyIM1zwjDk6OiIVrdD3DSQPOXQ6XTssDXNAMGN69d55513WNtco9O5&#10;ynA4ZHR6ilCK6WQIeUHQ7yOlxHUV0nPwfZcw9AkCj2wxh9UBrlTc/sY3wff53S98Fa/bQxq4ce05&#10;7ty5g64qWp0O3VabaH0DYwzD4ZA4y0Fr9vYeIpWkbrXZPzrGJcdfHeA4kJcJ0vepdY40GRe3u2yv&#10;1XgCelJDaRDyY5CST/BeeB7n8effDAgb5JfCl6BJKSlYoc0LV0K+fidF+gapfFKT0795GbKS4727&#10;TFottOchlGRtdYUkaTGbzVjM51AU9Dc3oRm6OY7DYHV1OahT/b6Vuzs5gTznzr274CiSLKU36LO1&#10;s83tb3yDjeef5/nnn2dvf5/FYkHUMHLGwyGO51Fpg4q6ZIuC0O1SpYbA3SCODbpcIa8Dkjzm0eOI&#10;o0Ufk3UIN7aZy0M84eDrFkYUIGo0NVA2jBTzbMokz1DUTaP6T4gA/+O+S0swTo2nrREyykEbyHTE&#10;zEQk8kWk8wLvzYe8//X3ee35HV55roMbHuAwwjDCERIpDBqDFGmTTBuWHX3qZZ691Az/M6yxzyB9&#10;ZQUqwNUthGj8IKiplctwUdJuX+T2vM9svMZvf6PAHVzFrV3qccjGhU3mowyyku7qgCSuSccZZtWl&#10;s7HJZL6gHXkkSUKSJKRpSrvdtQasXdtILh4f8NxnP4sxhvHjA3Ac6qKi2+lw3DTIr77yCvdu3wbX&#10;5fbt2ziOQ7sZUp/J+ZwNr12lqJt8o7W2BhqO7t/nYV1TxTFIxWB1lQsXLlmmmHDRwoJcjJDLJvOj&#10;hw+hLBl1Oqzs7CCEsIOMJIUsB8/HVQ6P7z9gdXuHw4eP8KIWvmMHM6wEOI2MynQywcQJqtMhT9LG&#10;H8RjOhzhKslkeEoQRMwnU9soS1Kuvf467733Hr7jUhcljpDEsznzyQSEwA88jNZM5znbO9scjeZL&#10;g+7R/gG71y8zHKUkec1wETJdPGZUgCxgI1SkdUlb10jU9yC/nwZKnMd5/LtZ71gIuGn8DQSWHalF&#10;bkEy0iBN0xiW0npHSIkysmHDQFfBo7Hhsz/2HBvbhv/P3/97fOPdW7z1oUNn5Wf5ic+8wGgByoN2&#10;4FELyOqEJE2QYURhBFJ0mC0SfD8iCBWJsVtPYgKOx2AUHJ2C78OtuxM+89lVPjxdpx64fPBBwb07&#10;Qz794kvoBN76ygFrPcnbb7/Nd+5+RObCQSZwlE88m/OzP/lTzIf7LBILEvQu+ERKImqNdBxcoMLg&#10;IC276IwFJc68M8QTovz5jfQnbXD94LxACrS2A3EjHTt8F7bOVkoTKsOiTln3QibDiucurPDtnkSL&#10;BSmnrG1sMVuk+F7Ian+VMAyJszmH+/tM7++xfuMGydAwaHdJ6gr8EMdtk5U9KtbZGwFV91eB/+y8&#10;Cf4JDa11C/hvkiTh/n3NaDhEdXYpjo8J1jfI5nNwHNI0pdegA8tMs7a2RjyLkf2+RQE0zvRug8a7&#10;fv1ldncdAqEaEYqPJ5FniaRo8lXzRzaf/kIXYWfJ+dON8KeQMvN5gYw8oiBiWqXsbEf89E//NIs4&#10;JBwMePXVV7nzwUd0ui2m0ykrmyF5DhQFXhSBLpbI76eT+KUMhPjjE34r2/Lk81pao7ZyAcowHi8Y&#10;jyXT6RQImU6nSLPgF37hV1lfrzGwNMoBCEIX/ZReeXMrPDMdtKZ2kJc0WuEli8WC3d5FdJJTFAWv&#10;vfYaL7zo4Coo6xJZGkLHswh64SDOkZbn8W/wOT1DpZ3do2eI6ul0iglWefToEffuOVBVFjmcZUhP&#10;Y1xwIsuISZIEnSSgnOXzJ4RFRqRxTJ3YYk85jkVdNOZLw+GQZD7HDQLqsgSl8DyPPE+JogjXcxiP&#10;x0sGRZYkSM8jb+jANGjzZt1fauFVsESIK6WoGsQjAK67RKkLIXGDYLnG53n+ZK1u/q+zopqyZDgc&#10;IoRg0Ohqzo+PCFZXoSg4PDxkZWWFJEkQjgMN2yQIAoQ2T/TA19aQDZqtMprxeEyZ5VAUvP/++2AM&#10;k8kErXXT2PfpdrsYY0gXMeliQdTpMBqNrNwA1qir1WqRTadIKel2uywayZRut0scx2SzGbe+9S1e&#10;+rEf4/T0lDiOOXn0CDyP1fV1a6ypFP3VVSbjMd3eCqUTkY7HGFdzYWsTUyTsH4wJuiG1hna7zcrK&#10;CkEwx5NQ5AWhFzRGcOdxHufx516fCWEloJTCICl0SS0rXFxy6mat2ObmzZs8PGxzemwZIdv9VbJu&#10;l16vx6iqSNOUeDZbUjta7Ta+7zMaDgmjiHSxoKqs5ng8nzc+JnZtVUrxuZ/5Gfb29nj8+DG+79Nu&#10;t3n3i1/kuc9/nr29PY5v3UKsrDAYDMiKnHQ2Y+PiBY4fPqQCNre3OXnwmHa7TZ7ndAYdRumRlZzQ&#10;Vh81T1OOjo4IzIxgO0ChniDJjaUk17rGkQ0qXPIxXZQ/fV5u88w/+t8IIZBKgZSYqgJjqLXGSGvS&#10;KFzB8fiYvb0DvvjFrxOpK7x87Q2qqqKgwHX4vvWF+DiSXXzsuv8bun/OED1KKmo7IresAmmWn3Ey&#10;mTCqTplOp/TaJUHQIalsU3g4rFGdPlmWkSUlaIf9/X1a7bDRtm5TNUyrOknQkZXVybKMXq/HfG2N&#10;R48eUcxmRCsrrK+v8+DOHYQQhI2Hxr0PPmD9wgVGoxEXLlzg4cOHS5SzlM4zICRjzDI3ONrfJ4za&#10;4PtEUUThOFBbXd4sK0gfP4Zui8HW1pIFbIqCzuYmANeuXePevXt2KDSdIldW6K+sEm5tMZ/POT09&#10;RTYaryjVmHXCYrHAj+zQP4tjq8nfINzHkwnFZILodAjCkGwypjMY4Puh1c4fDlm5fp3T01PLOs1T&#10;pOOws7PDZDJZIry7HVsvxcfHFKu2gTJ/9Ah3vUXQ7XJ8fExZplAVZFlAlU2Yz2EQ1QRS4USRBULo&#10;Z+ukp+91cz7QPo9/1+uajz37TzPCl32Zp9gujnSsQbzWVJXAdUWjty04Ov2r/M//8B9w9dOf5r//&#10;7/47/ou//nMEuiAuK6rEIJVB+pYB64YarQUozenpKb4f0mn3mc0WFJmgKA2jYUy7v0KNQ1n6HB8f&#10;84UvTPkn//TX2L1wgXff/ZDHjx6yM9iEzGVyMOPTr/44o9GI0lc4YYjjCOqqJs9zfuM3foO+95D/&#10;6r/4GVZW+jhNLSS0fqZLdfYsyz+Cqnn+WP/p76/vO5JR3ztR0FgPLmMMSZJSOi5R5LC15XDx4kW+&#10;/uZjyzo6eADKY/uFizz48MNG7rdgZXublRvW6wkhODw8JNU1G7u71LUFZrmOw8OHNS/utr52t9Kt&#10;a46Mz5vgn8CYUv/qqQN5e5Xf/uq7+J2r5HNDa3XHTvz8EOmsImuHMOpZzQuTUJSGPJWAT5aVGEpc&#10;V9MKU/xgxEvX21zdzHB0YRvhNRjj2uRTWcSxOdNZ0t/7sHzSEoelvALAmfbwclBRETkesY4ZnuzT&#10;XX0B1ykYD09J8xF7x8fcOdznZusaRRaz1Y7wQyiNRwkoA0qopS4iKESjk2gX+TOs9NlEuLkgZ7SU&#10;ptlnzj6n1qAkQiiElMwykO0OlYKTkymOl3H9+nVM8j5vvOQQiiluXRGoEKElgd+yVGN9Zo4KubGa&#10;6AZDZWqQgtLUjBcLjqqQoNtlZb0F7l38QCJriarmtFsprohIa2gpgWMEUmmMcex0cYkEenr3Om86&#10;ncf3a3J/T638sWe0RggJQmOMRmMoygIdtKjciFkBD/dqHu9luN0dVtc6HB7cR+IjcFBViBAudbaw&#10;G5BbNs1ob5lsBQ11Whjwfd82lKVCIaw2uDb4jkuZZkjHsajDxZx+v4/reNSVBlPj+j5FVS0HTVIp&#10;glZk5UEWKY4rSZOMlZUV0tIiwcs8J08SaMzhjDF0BgNc18VkGW6vuzSwjOMY5broRv/7jE4/n88p&#10;shxcb1lIDwYDxg8eIHo9PMdl9do1Hj9+TFEUuK7LosxxWxGL42N2b9zg4OCAjd0dwjDkwZ074Lp2&#10;2FaWhGHI5uYmabfL8OCA5195hfsP77FIYrIsQxcFw2EJWQZBwFmHxBhD0Zh9FVnG6vo6KooYjUas&#10;rQ8Yvv8BvatXGe8f8NnPf57bt2+zsrLGe1/7OoQhURThRS0cx8HBotCklASOy+rqgGkyp8pqRLuF&#10;zqecjE/oRh61KVFSIz1FK9RsroVstwscIDQVQlSYswVKnyEs/w3dsOdxHufxxz9GyiWrDMYxuNJF&#10;1gscU2Kkx2YI3gCOHt9iUW+ytnWJyWGMFiVpUuKonNq3utRey18aCVbakM7meGHEYLACzfB0MFih&#10;rq0s0+rqqpWuyzK++eablIsFn/1Lf4lvv/km5XjM67/wC3zn61+nt7HB9uuvc3B0ZI12JUQDi+J1&#10;Ox3KGjy1Qp0do1pt4qyg3fcoY4PX62OMyyLR4LzEO/cUvnG5eXOLoBoRuo8x9RxjBJW2yD9NgWyA&#10;DkaAbAQ+jLaLjnmKsWK/8r2yhU9ALQJhWAIwnkHMNpxyozIgp1aCsjCUUrIwirnT5TC7Tu6/xP/4&#10;W3cYTm/w7dER7TsXuT59jX7YYT08oMchgZmihQZKDA6uyUCcIdrtWqnPTLgaMJ9+Juv9k9wokqUo&#10;+DKUbXtXGuVFiEphKKmES0ZA7IWMy6u8/TAmk2to59PsHYR0w8u0Wn3mU4GUHhtrGwyPZlCC125b&#10;ttd4TBCGeJ5Pf7BiG8Pdrh3gZhmu6/Hw1m0GW1vEcYwIbdN8f3+f1c1NOxCva3w/5NK1G1YyJerw&#10;4L0PwXFw/IiqrijLijDy7M9S17aZ36DCaYy18zy3kmjzOX7HfgYpHbyrV6mlZh4v0JWVQ/M3NhHK&#10;IZ5MuH//PnEcs7G5SdFfQWvNZDhCDAYIbciTlEu7F3h47x7rW1vEi5iy0pRpShknXLhyhb04sawx&#10;5aDLijovwHEJg4DFfE5vZYXpdEr3gvVJKdbXreTQTBN6PnGWL/OToihwGyO9zFWsrKzgeh6nwylB&#10;b5X+czdJpwdsrq3x8NF9Ar9D5jqUOkSzyoMjWL+gSIGB4yFQGM7rifP493Xzk3aG9/SKZs4aMlYj&#10;G0eh6yekGkONg3XY6rolfuQynj8ic1b4j/6DN0jTmDfffBPqHf6XX7vH8891+fm/tEraSIgoDyZ1&#10;l7KA8SmUOXz72wPyNMNzcx4/PmU6iTk4OqbIa4ySjEYz5mnKwcEBl65d5eHDmuMEHh+3ubj1CwQy&#10;oB35XLoQcTqd8vbdEZ/6iZ/mze9+Bz8KkVLyxnOvsf/oFulik/feNVy8KJC70As1biPJYhqOvMH6&#10;+Cz3OfF0o0os0+9z4/p/M4W30eBqCXjg2j1ao6mFwasLZuMpymkRmYAXntulM3ApBUSdNebTEqTA&#10;jbpWemu4x+jggNGDPXA8XBxEWWPSBXkUMT3dQ0SSrZVrfHB7zmq//6MbK+LngX/+STv158aYwN14&#10;9l9N6+jV77y7x3RquPvdh3S2byzp8Yt4RpnPGY/HVBji2Qwv6DCfp+gS67qqc8oyZW1thTybYcpj&#10;/ubf+BQ9X9JWGl/XSG1ANzpTaslHtK8Nz2jsfjyh/oveEBeiQeMIZ9nUEAaorRFPbTSu71AJjQxc&#10;pBuRZgHr6+scHRUox1L+O+0WAoPnD/kP/sMfYTaa0GuHSFOjNMgzMLc6O9fyY03wM11D8exrYc2a&#10;hLToV900qQ2QFhmi1eKj+xkPH2m+8uWvIaTk6tWrXNiEv/JzLxI5BsdAluT4jo/jQByXSFnjOA5a&#10;SEpdL6sR02zClYHhPGZaO6R1yPGJ5qMP77HWXiGbLSjiEZ/69HM4Xs76RkDfB09KXBRSuPZzC54y&#10;xjyzPjRPn/zzLtJ5PPs8/sC9Wi+blFpraq0tHThscTirWAiXL/7O28SJQyvcRhUutda0ux2KuqDU&#10;xVJfX0plEYhSopTV5PZ832rHliVRu01ZlUuk+fqGlSShQVYv5nNMXVPVtb3HG31xx3GomucnCAKK&#10;PMfzrVFVWVa0223q0mrv6bpheDR61flshvQ8Or2e1SIHWq0WQgqMUhSlbVqf6WV7vk+lNZ5rZVTy&#10;OLb6tkGI02ieOw2aPez3SZOEF196idnc6peORiM8z2N9e4vxyQluZKUENjc3OXr4EJRCKMXa+jqL&#10;xWKpX55lljaf7+/j9npMJyPKNMVojRuG+J6H9DwGgwHaWJOvKIqs9nkcgxB4nrfUCy+KjO7mJpPJ&#10;hJX19Sd6oYdH9Desw30URUynE5Sy1Oc8z2m327YxUFfkRQ5OZG+U1OogOtJKUnlRwGQ6Zm3V4Rd+&#10;7jm2Wy4bLUVfgtEasVSRbfY68afc886Xr/M4jx86dJMDGAFVXYPO8FyPtNI8PJlg2is8PFEQrPPw&#10;/gn6dI7rh0SORxRFGN/KNxRZhjqTlMLmxlmWURbFEgWeJAlpwyLJ85w8y6AouXD5MtPxGD+KqMqS&#10;vCg4Ojnh8z/1UyRJwqN796jznJ1Ll+j0e0u0ruu65KWV0AqdhqFTpQQth1LVSKekmI/p9iRRW5DH&#10;H6GLB7z4XEiV3GOtVRJQ4sia2tS4Cmpd4DYmmVaf8wkwRTRumGdMxaV27Md+PbOGfQxp+HGkrJaW&#10;ZSV5ItdXGEGhIkaLNrW3y//w934dzapF0IsYWR8j6kOubkZ4zHBMjhAGF4OiQlFbw8uz9VHYdrel&#10;9j9pYtg29p+wVv8+0HHZNIyNUQjloVEUuqSSDqVUZDogrbb58tcecHDqcXjqMlvkdNq7xAuNEm26&#10;vQFS+KRxgZAeUdS1e1xZoIWgrgrKsiSbzeitrHDyaA9dVfitkLJp7JZ5jtP4f/R6PTzPYzabEYQh&#10;YRhxcP8+XhSxWCy4cv060/mcYj5Hui7KsX4jVVVTZBmO41DmOQjB6uoqvW7P7veeR5GmqGboPT0+&#10;QQtBpSu2t7eh2ReTJGFnZ4fNrS2LyMxz8qIgGY7Addna2mKxWDBvPl+eZfiN38/m5ibD4YhLV64w&#10;bYwuZ5MxrU6HLMuYj8eYxnDW833S8Zhuv08ynyOUza1WVlYYjUZLzeEgikinU6TrkoxGdJvnMj46&#10;oLu2xmw+58KFS5weHuNFEVcvbXPru99mdWvDsv2iVlOnzulFFVvtmp1BSNc1eEJhnmJyPTFQNZ+Y&#10;+vU8/j3qN358/dXiSRks62fq77MVUhgXYwSimQHWZM0Q0wOpyCXMi5yTYUZRubz+xg3+4T/8pzz/&#10;wgt89823mE0ec/Paa3TagiSpOBkvePOtdxjNJb/1m9/g/r2UL33pKzx6+JDDw2O+/OWv8ODBIx7t&#10;PUZJh8cH+8znMWXja1RpTRiGTBdzW29IHypDIF3m8zl5s9+ubu2wc2F3KR+mq5LAk2TJnLqcMJns&#10;8cqLV/FURuD5IGwLQgJojdOYVH8v5PtZoOb50/3H9bfEH3k/oqW9rxpPFqTASKi1rW+DqMVwEqP9&#10;FncfL3DaIe98dITy2swmBQIX34uYjWd2L5Y1KxsbrKxvUuYFa4NVRoeHuP2e9aMwJUHoMhsf4ok5&#10;phrz2s2tL24r3vykXZtzoQRgVpW//O7jfS7dfImTcQatdXSp6EQrTA5OuLpzma31K0jRotddBxGw&#10;sb2FqUpaYQdX+cymCxxHoauEdHGfPHtEvwVST4mQOLXE1KCNwCCphaaipjZVo0H41AMBn0AtteXS&#10;26y3jZN940bc7vhUusBDI2XJLJ5xevoQR4EUKe/duo0KQoaLBVI5vHPrFkkKhbaajlI6CKGsHnDd&#10;6CQaO3xAG+zks35ymOrZ2qH5+tm1OftOgzXJWAg4GS34+tffodKGwFfMR3tcvdClWCyIMHgK0AqN&#10;VSCvjEYo7D2ga5TW1NRoNEJKW6goSdiKrNN91GZjsI4uCup4DllKIKZ86pXrXLy4jhcEVJRkWUpV&#10;VRa9rkHX58/4efzxxe33P87MafXSEOaMonVmiFSWJRmQK5f5AsbTmiR1GE1m3Lv/EUGoCCOLZKZW&#10;SOPS9kKi0KcsZ7i+bii1mrIo0FUFTbLnOM7S6OlMeuXMSMYPQ/wowhhDu92lqjRxvMALA4IgpGjQ&#10;T2GrRV3X5FmG40jieE5lKsoqxw1csvmUuqzwXYv+brfbtMIQU5a2sWyMff56PUyeM5/NiNptuv3+&#10;cj04+1xeFC0bJK1Wi6oxr83znNHxMa7n8e233iKOY6aNKddsPOb09JRWr0cZx6yurZEkCZ21NTzP&#10;o6oqi/BOUwYDa64TLxa4jgPdHqOTU9rdDldv3qDV61JmKWVdUmQJs9kU13Uo0pjeSp9Ot410JFE7&#10;YhHPGaz0abUjlJDUZWWR2Abm0xkr/QGbW9tMTk5JFjHz6QzPcREGQj9AGKxme5aTJAvCVkh/bQVM&#10;jWgFrG2sopSg3Y5sUVFkaJMx6ILv17gY6jxFmh9igfo4GPE8zuM8fuioMNRSo43AwSHUASKFLj6f&#10;ee46s8OEH/3MdZ57rgf5EG/TNgEr4zFPaqSj8AKfdr9H1G7Z4WNRWN3mdpu8LKmNodPpLCWklFIk&#10;0ynXnnsOPDsodKKI+XyOFwS0V1fxPI+v/MEfIITgyvXrhP0++w8fsv/gAUmSMJlMngz3RiNW11ZI&#10;5qe0OpIsn7G62SYvsqbIXCGMbvKddwzv3gp5+GiXo8PnKYrPoLVHWTsgfMpKImVIpSVCuE2L+Ezy&#10;w2kO26x+ehkymKdk/cwze8MPyu/t/gpO3YGsQ65bzJ02M7nC2L3IzDzPUXwT7fwct+5d587+j+J2&#10;/3O++eFL/NMvOPzh/YuMeZ1Sr1HUa1T1OjUraPrUpoPRbTC+9TeqHbSxR62bA0X9lJ7zn2aBXTaT&#10;hKCoHVARZWV9fDA+lY4ozQpJeQOcF4mrG3x0u6AoB5CE5GVANu/RWbmIUiHHB/uURY2UDklsNcIx&#10;Vu4sKwpkI2sThi1L+Xbdp0ypK6KoRV1qrly6iq4M+999l5dffpWisMOX3saGlSoxhrIsrVG0lDiN&#10;FElZlnZAjDWD9Rrfj5OHD5nNZlRVRZIkICWtVsvKE0YRm5ub1HXNo/v3LY7SUZii4PT0lI8+vEV6&#10;dMLq2gaD/grBYEC/32cwGBCPRmAML774IukixndcHCG5/Z3vsrqywsnxMSQJs+kUqprQDwj9ABB4&#10;jdH4fDKlu7bOyckJF69cYTYeYrQ1sVxZWVmaaNuTVNtap9ZsbW+wtr4CrTaj0yFFUfH46Jj2xjaz&#10;0zEfvPcBnbVNhocnmBpq7VKmGiMj7u+PWKRgtKLWPIMB/37NnrOG+B91nMd5/BnHuD/g+L4tyaeG&#10;eRZtZxqrh7M/SBQShRAuQriUWtpBpbT+DchmfTQapUv0bMjN1Q4/8dqAtvMOl5+Dv/W3fp7Dw7s4&#10;rRa//ft3+O//4Vf5jS9l3Dpw+OK3FH//10747//xHv/vv/c+/79/ecQffHHKl79Rc/fxKjmv4XY+&#10;x/rWz5HXz7FIL4C6TlJs0lt9hXnSQnm7pGmLze1XycsVhNqktXqR9+8/ZljlXPrUq3z93Y94eDRm&#10;MhyxNVjl7gf3WOtfIU37/M7vjPnqVx8RJzCvCowQ1AZqg+1RGdv1+IHTz6f2ufP4k5Ur33MImj2j&#10;RLkVvqxwTI02NbWuKXRGUSboOmOrH3B5zcEzc7o9KMoTxrN7OH5MVRcsFjGdTo8oanPhwgWGh4c8&#10;vneHLI3tviEVg07EcGRNqTvtAVUCH96a8OU332NW8tc+idfmvAkOpGnaevHmDv/kn/wT4jheTuSP&#10;7t9nY2uLBw8ekOc53W6Xo6MjHNfl8ePH1nitrjk4OKDVapHnOcPhkCiK+Ot//a8jBPQ7/WUjRynV&#10;NI6+/6TorLnz9O9Pu/X+xV4kml8/wHG4qjRKKgoKWqpFr93lxRevMRjA7u4uly5dIk1TptMpURQR&#10;BAGjUdy46GJNg57SLz57o7MG359glLdsAlZnTrxGI5FWzmBhkai9Xo/V1VWEEPziL/4iDx48sM2w&#10;qkIiGwolVBVEkW9R4M37K6WWCHSnUSoSCItcrWtcV/HCCyF14+5+7dq1xu0ZNjY6hJ5AoZZI1bO8&#10;V6rzZ/w8fvgmODSo7+ber+u60UuVS1R3WVW4rsN4XFEUxVLbut1uM5vNOD09xXEcut0u8/mcOI5Z&#10;W1vDCwLyPCcIApTrksYxL738MtdefJHFfI7f6FsDnJ6eEoYha2trVFWF4zisrq5iGgR4v98n6nRY&#10;LBYWpdztNjr69pkgTbl+/TpZlmGMIWq3iaIIv9WinExYX1/n0o0bxHHM6ekpOxcuEDRI5+FwSF3X&#10;3HzlFaIzQ8zGTOvChQvLtWVrawupFOlkQrfbJWq1MHGMEIL+2hpllrG9s0MURaRJwrVr13B8n7Is&#10;iadTokY7PEkSpJTM53MuXrzI5OFDXnzjDU4ePWJ8cMClS5eYz+e4Ybh0Cj85OSFeLNjY3mZnZweU&#10;srpvrovbarF39y5Xr15ELxY4jsPly5d5fO8eSZIsNcSVUkvd8OPjY3q9Ht3BgLK0XgRXrlwhnc8p&#10;S+tKn0wmrDZaolJKq98aRfR6vaVG+Xg8Zjwec+XmTQ4ODghD6HVD5vkcx/eXGsLfr8lyHudxHn9e&#10;xYCkrjVaG6Tn4bguZVliDLzwQkQQOFy61AdgZ2eHYbMeX7lyhdlstsxTsyyjKAqbzwjB+OFDNjY2&#10;0EXByckJN2/epLe+Tp7nrO/scPfuXWhkoaIoYjgcLv/t2toaCMHp6SnHx8cNSkpy+fp1+v0+dZZx&#10;cHDAlStXlr49g40N2u028XTKcDiEPMdfWWkMCRPquubu3buMx2OKoljmYHmeL9cwhSLLCmsCXVXL&#10;PPF7DmOPuq6fHLpu9sqautbUtfmede3jDUCp1HK91A0YoqoqqqoijmP+xb/4FzhhyPDxY7uX9Pt0&#10;Oh3efvtthuPh8nuf/hzLz1jXlGXVHOUze7g2+pmG/Q89RKkqpJQURfFMPaOEbbDfvn17aVi9sbGB&#10;0+zNuC51XXP0+DG6YRYJISjjmLXdXWgGJ2dN6nbDUmoPBgxWVjDG4LouKysrVqbLcbhz5w6z2Qy1&#10;vs7t27fRzfuur6/j+/7SkyTLMrqrqxbp3etZ7XUpl6bY3W6XxWIBDTstb5Dg6zs7LBYLjo+O8DyP&#10;6XTKCy+8QLvXYz4eW0Zqc7+9/vrrRJubDA8OSNN0Ke+W5znt1VWidpt3332XlZUVTh89Io5jXnjj&#10;DYbDIUVR4Pf7GGMIm7yp3W6zur5OkWXUdY3v+00NsMrp6SlRu71ksM3nc3Z3d1ltfKza6+tMj47w&#10;ej1u3brF4f4+URTRbrdxG9Zaq9WCIMD3fTus0pr19XVbT5QlQRAQNrrkls0aU1b196C+z5vb5/Hv&#10;1d4nm6PpE5z1apRUKKFo7BqWobA+b0rJ5VrhCsuG+tHXPgfA5z//ef7u3/273Ll1i8FgwLvvvsuX&#10;v/xljo4qvvnNb/LWW2/x5ptv4nW7aK1Z2d0lDENmsxlFUXB8fGwZKWVJMp8vZRXjOCYIAtI0ZW1j&#10;YymPmGUZjx494uLFi+R5zr179+h0OtZLqKp4//33ufnCCzx48IDd3V12dna4desWR0cWpGOadbyq&#10;KmpdU5alRSKf7X91jWl+f2aPMedSSD983W3XyKIobLOmWT+llLhS4bneks2z0u8gBLz++i5Swuc+&#10;9zm63S5VVdFqtZbAtKIo2Nvbo7u6Sm9tzfpjPHjAjeefJ01TXNel3W7berrf5/T0lMlkgpTE92pa&#10;n7Rr8ImXQ/k2/OrR3P1PxoXHF37zfcoiIl64eL0uRWFIhI/wO0gjKMoMr+0StSKyUQaZYHVti/lo&#10;QuAIuq6E+n3+0ms9Xrnc4pWra/RkShuJW2scwDEuUoBQNVoYauFgkDjm2Wb4J4k+Zml2uiGRSqR5&#10;ItBVK90Ab2o0NQ4hggClBb6oCVTF4ePvsnAVk/kpVZmwsdJh/+EJf/lnfp4Lm66liKoJnixBZSAr&#10;pPIoSweDwnGlXciNsZ/DGIzUGCq0qNDCUvaV9JBaoSoHUbs4wsMoRaYUunZ4680D7n+gWIwKTJ3w&#10;6qdXaLcO+eynXySQChcHR1r9MSHtYUmrLkpnOE6BYxJ8USJw0bVLCdRC4PsOw6MRw/0pX/2Dr3Fx&#10;9UU6UY9wZchf/eUfo9eZEKJRMkTIAI2DEBLHsbqTUgukOZNCsVr0dXNYMYJzQtMnOYQoEUJTG0Ul&#10;oRJQC42nKwTaAh/qGt0gIHxHUBUZsaqRrQGBVMxGcHIq+YOvPCJXLWoH8nLCztULXNu5RL6oGR5N&#10;abf7xOmM0WROr79OnJQY6eAFISiHNC84Ho0wUuKHERpIspyiqvDDCOk4jEYT8jSjv7rGbL6g1W2D&#10;lJRFief5gCCNE1zl0u8NiMKIWkiqvKQqKjY3N/E9j9P9x/hRSCkMRgmOhic4vmvXZjStfgfHdylN&#10;TZKnpFVBXpdIT6E8hyxLKKlZW1tjHi8YjYYYIXDbLdY2N5jFC1Z3d1jbWGe6mFOkCTLwLe/EGBzX&#10;ZbaY43VbVBhKo23Tpa5ZXbEF+t133uHHf+6neee779rGfrsDQrBYLHADH8fzqB0QrkMlagSWRpfO&#10;ZghlSOdTHM+hLjMeHhzS31wnKzLiJKbCsLmzy8H+MbuXrpDmJVlhzTVdP6A2hvF0ahs5QrK2tcNo&#10;tqDbX8MIB+2HdFfWGMUJwnFZW3dwTMLi4Qkyd1nvXmQQbRObAzZ3cy7tVvz0G8+zIit2vQivEiBc&#10;i8IRIOQTGYE/cg8UHzvO4zzO44cKrTWeKXBMxUK51EqgjIJS4tQ+HSM4Sgo6A0UuK37/i79FfGzo&#10;dzaZxTn7j/f47Oc+zenREXWaszFYZTIcEboe6XwGjoMXhuRliXQdiqqiKErKLKOqLZK3v7lJWhb4&#10;rYi6qpmMRvT7Aw4f7SE8n26vT6fbY3x0yI2XX+bR/j5lVdPq98nSFN93WSxGdLdcxvEpVV5T5/Dc&#10;5hXSaYbnZyTlKZVTQuRRFhGdtSu8eSvmtc/+POPEx3VCHHdAPJvQa1VQFei6xnGgxseYCIMPwrfy&#10;TabJWAUYYahqkI6H1gHILpqASjsYqaz7ktAWzAEooxBVgNQhMo9IS8241HjtNU6NYigucef4Monz&#10;c/y3/+ADptlN7r6j2bn0OqPjKaHb4eSkpL/6GcbZCg/vRazvfhbdWmdS5eCmLMoxUta4uMjKQ9Uu&#10;Li4OEtXI4xktUcKhNgKJi64sU4vatehx6QIOtakBSW0MQikkHtKEiEyADjGlwQlCsrKgClwS1WFa&#10;3WCWv4ZxfpLDo2v8q39xwHDUZe+xh9Yr5HUffEiymlX/CmliECiCwGNta5Wj/ftsXb7Ayekx7VaP&#10;eJFQlBXVdMH62jYKhSkMi9Ec4/sgXfKyRiPQZY2QDr4X0ur0GZ6MmM1i6spKICrpUuQVRVEThm1O&#10;Hx0QeSGdqE0yj1HKoR21WEznmLLCSIEuCqoGDFCUBRhNZTTdXpdRtgBXUaQZLT8kGU4QZc3o9JRe&#10;u0N/Y5O8rpmNRpRKkWU5i8mUMi9xlENcpBijKaWgxlAJjR8FrG6tM43nVE1+UgtDUmbUyoAjcEMP&#10;LQ1hFJGVBZ5v/Uoc5aG1QWvDycNHlLVgc3ObqNtlMFhhNpuha0OtDa7nkxQ5Oo3Z8bdwc0OZZuR5&#10;Ah0PPIdsatC5JpCSkwcf0OuXvPz6Du0oACHRCpS0gytbY1SARkvLma2FxkKGGn18IxDaCtWLp8QZ&#10;z2VTzuOHrGB+wPH9ap0n6h5CgJSNrBVWLNRWwwohnOWf5VImRCPRKOEgcexroRFCorTAyaEjFC3A&#10;UyW9VcVpfIJaCbmzP+HguMf+Yc3xfoIoA7yyx1Z3h9ALyZKM2tSsrKzghy61rnAcSRrPCZRiZ7CC&#10;VwtEVtMN+gTGRycwPp6hBQxnU7x2l61L1/CjLvNFQZYsKNMUz+3zY5/9Bb7+1bdpheu02hHDkz2O&#10;Rjlbu9e4994Rq/0NVlZdAkdT1HuEfkWVJniuBzoAo5rGhcDIEiNqjKwQQiM/8faCmmcx3uL73p08&#10;5QdiX9tel2MchHFJPEXlWNaBMBWBNvhIPAIEoKQBkeGYgng2QxPx0Vt3Kes+ZSUQKVA13piqYlFP&#10;cXs+Kxs7HM8ShNMFEWKEweiKbtQjclx8V/Hjn3np1XbA1xJd7A0cVX5iBmCf5Nv2XkHLGFqu63J6&#10;WjAajdBas7a2ZhGOYWjRDA0qxerYSkvBiyIIAk5OTtje3sb3fcbjMYvJhM9+9rNcvnyZUFmnecO5&#10;O/affYnRS4SMRiMlBIGi2/a4fv06L730knXBhSWa8fBwzv5+iVJiiXapG+3fM8kCxxHU9bPDh+/R&#10;Y396QTNPT/EslUVrTRBgNeOrisFgQBAEPHjwwJr+oZ7oRP6ATfkMuS2FRGKb8mf3XFFab7s0TTk9&#10;PaXbuLbv7e2htabdZnmPmiaplEI+eb/ze+88/oxRFsX3PBtnNOKDkwNOxjH37h3zwQe3Wczn9vmo&#10;a/B9Tk5OePz4MVVVWVSy69Lp9Zb/T6fTIYtjazSpFLPJxKKfoojpZMJsNiNsEM9nqHIpJa1ut5lg&#10;y8ZBO6EoCmsIpTWu7y/REfc//NDSqrMMpRR7Dx9yenrKlRs3SOZzgihaMih2dnbwPI88zzk9OcFx&#10;HHzfp8pzFvM5QgiKorBafK0WafMZ8yyjNxhw6fJlPM9bGl8efvQRSZKQ5zn9zU2KorDa2ysrZFm2&#10;ZI4A+EFAu9slaLWYTqfcv38fgPv39+h0OsymU5RSLBYL6romyzImp6ckR0dL9OUZorHT7xOGIZeu&#10;XePq1at019YgjpfI9TRJQAiLHBOC8XhMOp+zmE6Jm+txfHjI1tYWq+vrDFZXLWKkoYWfmXoeHBwg&#10;GubS/v4+w+FwKZ8znU756KOPyIZDsizjjTfeWK7RS63B+lyv6TzO499a++CproDW9hAClJLLrwWB&#10;h+/D2ppDURT0+32yLCMMQ8gyZrMZ82b9OFuft7a2uHrzJq2GFRIEAeViwXg0skinMCRoUKdpmi5Z&#10;QkVR4LdaHB8f47Za1oNFa/b393EaZhFAOptZho9SlqHpeaRpStWsTWdeDI7j2LW9QR2HYYjv+9y7&#10;d4+3Gmmq8Xhs2ZpY+Q20xgsd3EA9M5R7Wtf7aYNLJSxSsG605+r6iXSeUmopIea5lpZXVbVNIKVE&#10;tNsEQUC/36fCou6EEGRZRpqmfOtb3+KDDz4gGgyWLKs4jtFaM51Oefvtt/nWt75lGYp1SVmW5FVO&#10;y2/RdbpL+Rnh++A4T11rvUTtPqPhbMyTvFFrqGuUtHu9qzzLiCzLp8zSrL+EEvbclXWJQi33o9/9&#10;3d/lm9/8JkdHR5RlSRRFbO/sEASBlT4DhgcHRK0WebO/zudzuiu2WRtFEdP9fdqdDp7nsXXpEo8f&#10;PiRNUyaTCcpxyOZz4sUC0+T3XhAs0ZxnXiOe5y3R01VVofOcfiNpRpqSZRm+70Mj8XaWUyvPs/dE&#10;I4vWarVACNzGLPr06IhWq8Xi+BjlPHk+iukUKSUHBwdPDL7rmiAILIvO8+w5aBD7m5cuEUURVVUR&#10;BAHxeMzR0dHy5zgzti7SFJprd4bsP0OOnz3LrusupdRaa2sIKRmPxxzu7fHgwQPKxQLP97l8+TLj&#10;w0P7THQ6PH78mKOjI7qN+ShFsZRTafV65HnO5z//eQ4PDykKmMw1dd0weY1Z/v7HLDjni+55/AVr&#10;pMmlma4x4LoQRREbay5/42/8DX7lV36F559/niRJ+NJv/zb379/nhRde4NKlSwRBsNwzqqoiz/Ml&#10;O7yqKstajaIlI+bs7876UYPBgM3NTa5du8Z8PucbX/0qjx49Ymdnh06nQxzH5HnO7/zO7/D8iy8i&#10;hODBgwesr6+zubnJP/7H/5hf//Vf59IlhZTw/p33ra+SrmhF7aZncv7Y/u+Tez2Vgz3VV/p4fmGV&#10;EFhe+1arxe7uLi+88AJ0OnjdLt3VVXzfJwxDOp0O7XYb5bpMJxM6nQ7JdGqBU65LMp1SpOkyp5lM&#10;Jjx4MGM2469d9b34k3QNPtFI8AclvzKFf/DhkeHdj8a89eYDPG+dSgcUSLq9FbQw5Isprg9+4LEo&#10;EqpaE0V9pOtR5wWR65LXY4R5TF0f8l/+zZ9lq+exFkAkarwGBS5wQCiEBKT14aWZjquPIcE/oUvC&#10;8niCDDDIM3SBOGtmCzBWVkYCWivC9RXe+vpbJHOH2SLn7kePwFnj1v3v8FM/dZOaBMgJlUTKCrSl&#10;oBpTopSDNgpwMdrDGHsIfIzwAAeDY001jcEIQ+1UFE5OLUpSmZFVIb/5xfc4PfXor/SIkxGhX7PV&#10;h8996iVCKXCMss7S2qCNsT+pqBDUmNqF2kOqhoJrCoyUGASLSpIJ+PXffIdHjyrGk5LQE+xu9inL&#10;D/hP/5OfxZcVngYHgSskjpAsxVWM+Z7BeGOIvTzr8hxO+YkfMwFoo86MvwGDa86kejwQgspUCCEs&#10;kllrtAqIjYNstfn6O6fcepzz0Z0ReB2kG2LykrbX4uT2Hm7Qod3pUuYFTiiXSVxd15RVDU3juqoq&#10;1FLOp4ZGX1sIYU3UhKDdNEfSNEVrTRhanWyT50jXxVQ1uq6JosgW5sawu7vL/t07+O02nu8TRREH&#10;jx8TNgacnu8Tx/FS87+oStqdDvP53FIK6xpdlgilMHWNFBLP9SjqmpXBYFlkj0Yj8oMDVLvNzZs3&#10;SRrzzrNmQ7vdJghDTodDsnv3bOPGcwiaplCZ52RJQrvVZn19Hc+3w1bXdcknY9xOG8/z7LnTmsHq&#10;Kjq0euaecsnynGQxpyoriumMwsDhvfvk8wW4LsfDIbqG1dV1kumMUte88PyL7N27h/R91jY2iMcj&#10;Ov0+eVGwWCxIJ1OKumY8HkOWUZQVtTF275KSVq9NVRZondFttdla3cZTLlIY5oePoZtz4WKLz3/2&#10;Oa6uu6w5gh4Cp9Yg5fKeWxrtnGfc53Eef67rvzaGyjgoBL5NHKhMDVISu/DRoxH4Ib/7e98hbG1w&#10;emefsL+CdgTHJ8dcfe45VtdWiZOYbqfL/v4+49GQVrvNfLGg0+mQNg21MAooqxJXOXieRxwntFot&#10;xqdDTFmytr5BkqZ0e12U4zCbzyBL6a2vWyBAv0dR19SNQVi+mKJ9h6JOMYDT6lHWGqNcZklGe7VH&#10;bgR15SJ8nywpEV7A8WzO1s4OxyczLlx+EeGskNWSvALH0VQmt4aPUoMoAY2kQlIi0FjsoA/Gx1Q+&#10;0ni4wsUxGqeuUTrHpcIRAqmhqDWFkVRuQOVHFI5LJh32sozKu8A4W+Nw+gpe8B/wW78n+NJXYe/w&#10;GnGyS9gZMDzdo70SIZwaIXzqeoXh0YBZDhevv84wlQzWLiFkCykUs7wkcH2UcKHKoc4QnkBQQm0s&#10;U7ACpduY2sXBB+OCcEE067IwlhmlDVpKahzK2sHIiFq2qXBw3RZFVpKJNaT7Wea8xoPhNQ7il/h/&#10;/rdf4aPDNuP6Iu7gKtuXP8XJOMZxQvLpDBYZuxdfZDqZYwzkRcnO7g5HH3yA2+6SDIfsXL9hafpF&#10;yfTRQ55/41MUZUE8t2bRWtdQlgjHpd1q0el0lsPiarFgY8uaVmbzOd1ej067zXw0wghBK4qYxzE4&#10;Dm5j3Iq0XiJlbXMR33GRykEJiRK2ZvMcF99xrUzmrVu01zcxVY3vuExmU154/TUOj44wVYnbbjGf&#10;z8F1aUUReZ7TCkMEgrKqiFodgiDC90PyvKSsoK4FOitxgxauF5LnFVVeQG2QXggo6lpjagN5hlB2&#10;CJEnMWEYoZQknse0oog0sc+FTmJa/T5lVVOXFZ1uh0WaIoUgPx3Saa8SRgGzZEY6GdPa2abIK6qy&#10;xg88NjY6vPnFf8aj/Vv8H//az9IJBD3fzkpcYxrErIDG58Oc1XNCgjBnWPAnYCJhlkbY5/v+efy7&#10;H+aZ5uVSSqqK8ZVBmRpfSpQ0CDRlrchzzfZWyPGjOdv9a2SLOZEr6IU+e/fuESiHqi6hLnGUgLoi&#10;SxLqoiDyfXypMHmNriVSSEytmE5mSOOxuraJKz3i2Zzb79/CVwGXLlzh6OE+p/f22Nq9TFUablx7&#10;kTQtGJ5MQSi2drZ5/9ZtonaP3Qu7fONLv86v/s3/lLt7B7z4/HUmiyOqvMbzfZyG+WONQ8+e0TO0&#10;s48Qznn/4E9ITf3e+sZgjEY4BagKLVSDrC9QlChZI2QjUackZR1jKDGOoFYuXsfhX/3W74OKkPgE&#10;wjIIhIQkW4BIqcucOivJFjlS9qgKjS40GIHjR1TZjPHwiAvbPQZd79OvbYf/j0/SlftEcxiKorgq&#10;Io8PP/yQDz8cLZ29qzqhFBWm9qgNiCDAdUHrEp3noBTa07iuj3Ecjg4OwE947vI2Rb6g3wengrQq&#10;6ToOShlE/ez0x/wRD8h5fG+UtdWgNdKODayhABQV9Ho93KnDyckJjnOJq1evcvP6DS5cuMCD+2+S&#10;ZeAFwmrxUeEgUMYH1ZxzYzBGPL3HPWVwJJbLvTFWFuVMM0yIBpWOREr44IMPyBOfdruN7/t4nsON&#10;G7sN2LFuSiaxREycvY/VNWxMOm2b3Gog6pJc1BSFi/RcLl++zGw64eTkhGwU8yv/0S9z9bnn8Dx4&#10;ylt1iQI3GIw2Vsri/N46jz9L6tcgEBzXaoAbGh1UGmSVgul0SpbVuGFI6Ti0Wi2y0mpxxkcW5Z2m&#10;KUVRELbcJ8iHxYLWytqSZeP5PkWeUSvFzu4uZVkyGo2o05TWYECn02F0OqQsSzY3Nzl8+JAkUVbH&#10;skFVyafQUPP53CIGbVcdKaVtnOQ5rv9Elz9svCDm8znStZ9fa02VZRRBYNFgyiKyVKM/eoYsm06n&#10;S8RGGIZ0r14lyzLe+dKXoNNBui67u7vM53OODw9Z39xka2sLsb1NFEWMs5jh4SFVVdEOLOq9TDIe&#10;3L3LxQsXuXbtGrffeYdoYwMhxFILtNfrURQFeTyz8BPPw3Ecwk6LbtgiXiy4efMmt27dWnoLZFnG&#10;Yp7YNardpmiQ4zTME2MMqkFLnp2r0nuCYFOrq8zmsdUdB46OjpgeH4OpcLoWtTaZTCiTirXVdVYv&#10;XWLthuH69S5FUWBMhECSliVupVG+z9MmRuf74Hmcx5//+i6lxBFPTMPOhnZKgavgxrUVHpTwS7/0&#10;S3z32wv6lwJ8z7e59L07mCtXuHf/Pros2d7aQWvN9qULfPDBB9SNbmVt9BNzwjimnM7wu10uX77M&#10;w4cPUY6D9DyOHj5kZXub2XRqPSG0ZtBoMa+tr5PkGRcvXmRv//FSx7jb7RCnGbJB6xbCIsgpS+ra&#10;7ls0Pyeui+sa+v0+X/jCF7jSG/Gp50CsazbbIU7pNIjkktVuSK3LJ6WuEJzxA83Z3nhmcOk46KpC&#10;OnLpm2F0RV1rHMci6z3Pw+BRYrVla1jupa2ghZu6pGnKBx98wK//zh471/8a0ttg//iIwcYGo9NT&#10;Xnr5Jvdu3UbXKYvTEeFWwW/+5m9y4WLK5fXnyYsh3XVNuliwvuLjApgcXYEpCmph/XfqukZKD11Z&#10;ZDGNQbXRGiFtniqlXY9dxyWtCzwVIV2F0WcotYo0L62BdORzMB1Rhqs8ePCAUSFZLBb4XUvzT8qK&#10;+XxOOpuhWy69jQ2ECTjaP+LixcsMh3Zfv3fnDi9+/vO8/+Z32Lx8mf27d/F7PcqyZHDlCh++/TYX&#10;rl1jZ3eX4XBIZU8+YRiiG4+QMAyZTqf4vR7j8ZisGaDnjfa4CkOy01Ni36fV7y/9K9wgwHEc4ji2&#10;g+c8X2qC+43ha5mmBO02eaPNvf3CCxw8ekSn02Uxm7Ozs8P777/P1taW/RwN6q7dajE6Poa6pruz&#10;SzxfUBUFst3hYH+fVrNHl5Vmc3ub6Xy2ZCPbWZVGNuyJM1+UtKoQDar8jMUwbxD1Z5rprXbb+rM4&#10;kn6/j+/7FM2AW6cpg+0tGAw4+OAIqRQrm32Mo4mPjujt7pJLq0N/cnKbv/qrv8q3vvI/MhyOcWJY&#10;vzzAfdrw9Xz/Po9P2N65HMRh94CkzimKChm4BIGHG8E777yDKK5alkgW8/DhQ6bTBf3epgX6SYnb&#10;aIxLpZZMWwG0222yLMN13eVaUNc1RVEwHA7xQoetrS2CIGI8HnPxyhU2NjZ4//132d3d5Vtf+Qor&#10;Wxfodrusra3xcO8WFy9eZGt7he9+54v8pb/yV/jSl76Ncic8f7VHVVVs9jeoqgrf8f+Y9u/58/5n&#10;ap83wNeP+ypIIcE8Qf1r7B7tKx+FIooU6y3o9/uM5zVJMqPfs/ry8/mMoOuwsrbB0dERk8mEzZ0r&#10;lKW9j2oC/CBAKUGc51DX7O3t8U44gU/95Cfq/H9ikeC30Rt35uWvTyOXf/lbjzk6gkXSQ5uIsDOg&#10;KAsc38XzHTrdiPlsTJItCAc9jBAUqaaoS1yl6XZc0uIDNgY5q62YX/rJ11nzYNU1+JQ4CEsX58x9&#10;ARC11ZjSGkc4YD7pKLizBcBClJ+YNzdIAVMjRSMqIpyzfJAiy5FCsbIqyeuM9fV1vva1d7m7N+Jw&#10;OOHdW/f5pf/wJxEqpB2EGFkSyMDmaY2BtKkdUOLs7SwyWtmFSQttJ3WisrrkIseoGi01hYASyHFI&#10;S5d/+mtfw/cv4HoKo1O6bZfnr65w4/IKTgmutm8jRGUR7rICmSNEha5cK4OiNUYrhHKopSEXktr1&#10;GZfwr//1tzk5bHFyMsUVCf/xX3sNU3/Ia89dxilLPCNxlSKQTnOLmSVldUnj/diw8slZP9/IPtmZ&#10;nE1nNPIpJLhoihuB0fY5FI6iquoG2SOZIhhXDiep4Df/4AGPTgXTOECLFkq6hK5Hlea0vC55XpJk&#10;CZtbGwi3Znp0SI2h1Wnj+qEt/srSNmubprvrustCu26STcdxMNosjbCSyQTpe7RaLYLQ/j9KWsPa&#10;LMvsYLOhFRrXJQiCpWTHxvYWp6MhdRzT31jH833L0mgKz2Q2QzXU6mQ6xfV8ojAkDAIcpZgOhwhh&#10;0eyDwYAkSRgdHjJPEivLtLbGpStXlvIlk/EYLwjodDocHx8zG42YzGbkVQlSEnmWNj2bTOmvDNjc&#10;3CIvCw4OD3EbE6vxeExRlkilqDFs7WxjXIk2Bq+Rm0kWCUVVsZhNGU8mzKdTXNfl+OFjglbHSg74&#10;Pusb6wA8unOPzsqKNRQ+OmJlMMBoTTKbY7Shrmo81yXNbSIeLxIW8zmzRvqm3e/R7ndxlaHf6iJq&#10;hacUjifIizmd1oIf+9GrrHkJNzZbbCuFzFOCxijaPLVGnTfBz+M8/vwKMGMMQhmEkAijUAaUahhv&#10;QlO7ggeHh9Sqg3HgX/3mVzkcTRmNFszihCzNufziS3YoWFVsbG4ihWT/wQNOx2NLE2/eq2pMAR2l&#10;cHwf2TB+hGMl4FzXAYFtaipJkSakizmXrz9HWZUs5jOCKCRJUyaTMZ1uh/F4jMCwOugyT2Yo5VCW&#10;Bj9oo41LaTyK0kDtoyufbm8XozugWozGJcczzbzqcunGTzLLBqxsvMwkkdT0MO4apZBUIqJqGFBL&#10;aT0akIQwaFogHdAVghKpc4TJEaJGGMtmLAkoVYdMrrJgwJAVRrQYssnE3WZiXmFS/RV+96vrfOH3&#10;O7z19iY5zyOcC5ROl7wI8MI1sjxEihWE3sJVV9Bik9bq87z1/gn7Ux+vdYVRGrJ94TMQ7JLqNtPc&#10;pXYiatcjKzOEEjiOT11UKClREqSoQVUYkaGdHOPkGFFQU2GkpkZQGKhlm4yQXHSY1w6lt0ESbHMs&#10;rpOqz/Dl91Z5/9EN/tcvSL7xbsCj4x283ivE5TputMn4NMfx+0TBKq+88hlufeculy5c5cGDR2xu&#10;bjI8OaHb6xMvFmRlRTydsnPxMhKBqxwmwxE7ly6zWCw4PToEJRHKYWNjkzAIGA1H1FWF7/mEQcDF&#10;Cxc4ePddWmtrbG5tcXp0RJbnbG5ukhtDPJvhtCKKukIXBWGDIs/yDEcpK51SW2aZ7/sUeQ7aEAYh&#10;eZYRhSGje/fZvXiZuihxHZeT4SkXL11if+8R2xcu8OjRHkJK2u02yWxmh9WuSzKbguvQ6XRJplPa&#10;vZ597ySm0+0wGY5wPA8pjGVaCUGn210y6DqdNsl8juu7lsHh+qR5jpS2URY0GuFgCAJ/abp31lCL&#10;ohZaSIq8YDKesrG6RlnlzJM5dVXS371CVRjKIiPL5nS6Lm/94e+wyMb8xI/+OC+/0MN3QAmNg0JI&#10;aetdNMLwJJcUsqkzzpHg5/Hvf59CiKW7lm2CSwO6pi40jnKojSarrZHseJbhBg5/73/4l6QzD6kN&#10;6XTOYjZne/MiwggmcWyHwxg8z8V1HcqiIIsT5os57U4bIwRJnoKUtPsdlCeYzKdIR7C1G1FUcxbp&#10;FD9wOTjcYzob8fqnX+P9j97jr/zVX0TLmjhPqWVFXhcY5XA8GnHx6kuMJzH/6td/Gz/q81M//Tor&#10;nXXS3PZgjVEIR4HRzXyrEV1t8gUpzm15fpi86+moRY4WGmEEEo2LQSHtGlobNAKkQJgcJaw/XpJV&#10;aMfj3qMT8tqlzBWe4xNELvN8juc79LoeZZyQTROuXLrBYlaCNpS1QeCT5SWtqEdhCtqhZDx6zKd/&#10;+o23JlnmrnnO8SfhWnxiNcEFgsPDQ+7cKRiPx+R5jmoSnn6/j2j0YW2zVVNmmdUJb/QJafTdzvR3&#10;Oo2G2htvvEFZQuQ+2fCXv4T4Ez8U5/HseXGUg5LK0oF4SotRKVzXalm9+uqr/MiP/MhSk+/M+fz3&#10;f/9tHj3aZ5EvkEiyIrOJrJSUZYl0xVLz6uOmGWfXrbHsfNKoOUNaN9O7LLM6TaurqwyHQ/I8t+7K&#10;dU1RPDvxW+rLN/rfVpvcyuRI+eQ96rqmrMvGhdnq6E4mE4IgWLrbW7Tqk88hGwtr02iVnzu0n8ef&#10;5jn7QcuQdJxlw+QMFX6GHjTG4PuwWCyWLIk6SYgbjfyj/X201pYC3KCr4zhGBAGUJWtraywWC5Ik&#10;WaLBO50Oa2trjMdjkiSh1+vRarfJFgtmsxmO46CU4uTwEL9BcWVZtnTHBou4K4qCbrfLK6+8wnw+&#10;J89z6rrm2rVrDAYDHj94YNeJ9XVbVD9+bNeEpsjsra2hlNU3Raml5rbW2iIy8pyyOQ4PD/E8j40L&#10;F3Ach9PDQ2azGXfu3CFdLKyre6NtfnR0hNaa7soKFy5coN1uY5IEYwy9Xo9Op8NwOOTuu++Spinl&#10;cMilS5cYjUaYuiZvUGrJbMbdu3fJ85wiTSnLEtd1CcOQwWDA+sYGWmta7bYthv0nqI6j27eZTqdW&#10;k7CucV3XaqSeaaBXFf2VFaokQTfntEhTOp0OUkp6vR5RFFHGMe12m6qqmJycMBwOEUIwm804OTlh&#10;Mpnw/ttvs7oasba2Rug55FREUbRk4pzHeZzHv9182GCatNY80yCv6oqNjQYVpsD3fW7evEmn01lq&#10;KiuluHPrFtPRaCkJtXvlCpcaneNWq8Xk9BRjjNU7jmPCMGRra4uyLJev0zRFSsnG1hZpkuBHEXge&#10;QghGoxFuI1m1vr6OaXwWRKNJPRwOMUnC5uYm5Xxu0buN7nPdeDjgODZ3apC5YD0piqLga1/7Gl/+&#10;8pc5Hh6TJIn1gvD8pQ7nsg3yMb3OJXumQegpz2tE1eUTn6xGj1xKSW1qKioEgqy0ZmhJknB0dMQf&#10;/uEf8o/+0T/iC1/4Amma0u/30VqTJMlSA3xjY4Oj/f3leez3+xhjcIKA8XjMb/zGb/D222/z8ODh&#10;Uic6CALbzG202c90pn3ff2b4eDYsPst5VbM81xoKXdn9ua6WP4sQAle6xEVMWZYUZcGXvvQlvvrV&#10;r/Lhhx/y0UcfgVLLXDhpfCgGg8FSr1t4Hvfv31/mzkEUsVgsiKIIhKC3usr+3p71Eul0uHLtGvuP&#10;HjE9OYGGqeQ38mZKqaVe9mKxoCgK0jSFfp9eo01PwxY7yzO6g8FyT/daLUzDCD7L1c90VoWybLMg&#10;CJZMMF0ULI6OCFdXOTg4sMP6pi58dPcurV6Px48fQ5ouWVitwYDd3V17DzkOTsPe8trtJSNNeR6j&#10;0QjhuqRJYrW/swyMsZ9FCIossz+P41gZtbJc3rdR43EipSQdj0ni2IJ6Gt3zoEG0Hx4eLvOybtcy&#10;tfLmvuuuri69P1ZWVgDL9nvpU5/iytWrHBwccHxsa5Plc8H5Xn4en8DWeF0hlK2RqrLEc+wzrZtn&#10;ZjKx++b6+jrtdpter7eUXgSWHgTGGOI4Zj6fL/3LzrwVsizDGEOrWaOMMaRpuuwLzOdzJpMJo9GI&#10;ra0t2u02X/3X/5rBYMBv/MZvkDeDv8ePHy8BOxsbFil8enrKj//4j/N7v/d73L0749HRCV7DLvFd&#10;/wlz3ZiPIZbPr/2/kbr7qR7hEgX+1L6c5/kScV+W5VN9JHj99ddZW1ujLEuOj485PT2lrmviOKYo&#10;CqajEb2VFUajEYumDn36nquqyu45SvHd734X4J+VZbn5SbkGn1g5lOMy+6/vTGvuzMccjtskU588&#10;q6AS6FqiXMkinUBZE3Q6CA+CKCArS0ye28SjHVIXMx4PH7G+PuLnfupH+Lkfucl6CIEBEU/wQxdP&#10;KTSCummwGgEKkE3yIIzGfLI9Sq1ItT0Zy7Ls6ZcGvUzOHWMwUiAFeIFLrqGq4epaj7QbMuiNcfw+&#10;geOz0t/hS1+f0eld4uLFnu0ByQLfSZECKqNxKRCispp1Z4u8lggc5JnhZIPmMcJuVJVw0bWyOolC&#10;UFQwT0qkM+Zo+IjAM7x482V2Ni4jAUcapNBWmsSApkYq+0IANROMcKGyG1xlQMgAJJTaUEk4PD5h&#10;OHRptTrkrZTXXt7gUze3kVmJqgWOI3FqLI21yUyNeAr9zVPIjE/6FOw8ninqrf6nfdiUgfpj94vR&#10;oI01MXRcjxqIa0OO4sHhnIXscOsoJ44LDF0Q1l2tE3ZwVgx1bVCeC0Kw/+gRRDWra2sM9x9T1xXV&#10;YkE4GOC6LrPJhLBj9bDL0hp9nZmE0RTvk9EIoRTCsZqy+XxKLRWZNrCIqbtWH1MptTQ+q8Zjtm7c&#10;YDabcXB8RLJY0BkMiOOYXr9vG91Vxdb2NkmSMD49RTWURICo3baI8DimyHMGgwFOp0NVlly8fJnD&#10;w0OGR0dsX7zIxsYGhw2S3XVdRL/HcH8ff3WVqNOmxtjmT5ayEW6hFzOEH5DnOXEcLwdcleMyHY/5&#10;hf/Tz/Kb/8vvgu+zsr1NnKUIR6F8n7oocJUiNQbPcVFCspjNbFGvHLIko9frMz08ZP3SJU5OTnj+&#10;+ef5cD5nc32Dd999F6fdZnRyskyQ5vM58+GQzuoqGxcuMJ3OrTHp2CZSOsuYTqdNI3+VxXjKbHxC&#10;u99nd2ObxSK1a5wsef75DT68/SY31mDgSSKjKZMJKuqDbJpF53Ee5/G/6xr/g4AW1uPBPoOqxkrD&#10;aahFRSlySgmhiNgIHPZm8Lf/xs/xW2+O+epXvkmWz3CiNe7evQPGcOOFF5jNZszmU/zAo0xs4y9o&#10;twjabcLADtfSec3o9JSq0wVgbW2Nvb09pKNQnsvx8RGtrjX12tjZ5v6D+yjPQ0rF6uoqxhgu3LjB&#10;3v37rG1tIRYJ0+kUDHRkAEbhlJAnFWErIK56UFe4oUdyOAa1guxFhL6L42Ucn77Nv3w7Rh9N6ey0&#10;2R28wrj22d6qkPoRUp8QqFN8meDLObKOkSwQskIJhXY1oq4RjsRD4fsdsizDcR2MlhSVR+GuktOn&#10;EGvM6DJOQyokWb3D4zjkO99Oee87JXvTLmH0AsIPOZyc4IU+XtQlOZkwuPw5jh9OkWKHo0PQ+ZCs&#10;yEG6XLz2iyTpHh89fpPScXB6u2yuVPzUj/4EbXVK1x/iV3u01SmhnuKUI1xHIMsYxMSinCnAUVTC&#10;Nq191aYUBoQDuoUWXQrZpTJ9kqKFdH0OJx4Hcp043cQUu/zrd/ZodV4mCVappSB0+iRxjPJddGII&#10;ww4n98c4usOtwwNEErC6+cQoe2VlBaUUj+7e5eLla6RpSqvVZj6dLSVOvDDEawwrhRDMspTZYo4x&#10;GqSgNppWGDA+PSVOE7orA05HQ4rJBK8ByBzuPSLs9dja2mK29xAchdsOyeYxdZHTarUxwtZps8Wc&#10;KLDN5yrNqbOM3HFxlIvbi3AqQRh0mM9jgk6LNMvAcYkXMdeefx7HcVgsFixGQ6JOB6FrTFWiXEVV&#10;FcwXI6SqmQ6PqPt92p2A6WTCCy+/xAfvvUdZGahSRNDGmJKySqBOKfME35W4jiSVhiy3Q6S6KsjS&#10;GEd5eN02SjiUeQFCoqua1dVV5vM5oyxHCJaeI2vdLuNJSVxk+FGHTjRgeO8ex0mM8nK6PZ/3vvEW&#10;K7urvP3eEW+8co3LjQ64h5Ve1EagzJlkUFOH8CSfFMYWdgbzTG1yHufx72tUyur7VzLAKIUG0lqj&#10;gKDbZxRXPD48oeguSNOUK7sXcVoT4lrSiwb0w34j42Sll4wURFGEH/mYckQ8h6ODCevr69SVIEut&#10;FFIraCGNRNQOngy5vL2FEILT01Nc1+WFz3zG7kOy5v7d91hdXWV7K+Th/fe5dOkS8WxEnsS89NLP&#10;84df/4Cf/5m/yZtvJvzsT27x6HHBcxcC8tLgKCsHLKRuBqRnXRp1LofyQ8XT8o+GCjtocI2L0E/9&#10;tXBtD8dkUDs4tU/LeDiVw1bgEyjY9CsGfo6qp9TKpzQFjuvR6XSo0hoWBZdv7nLn1iGB26eQigqB&#10;HwQEocdwP6Hd2SCta05HDvMaXNn5UeC3PwlX4hMrh/Lm4f6v3z7OOFoI3v3uYxzRIYy6SMdqpbX7&#10;bXsTGTsxMfEcHIf1nS0KrakLTbvbJZkMcWVJWR7wn/9nv8jWALouOHVNP3CRjY6PlfmwFBpLH6mX&#10;Dd4n1Jpnp0OfrCrtmd530xp+GpXdoFOERAhlTV6a70nzEjzF3sGEIOywtnmV3/29N5HCJcsLjDH8&#10;b7/+P/Pp1z6N6xlWuz6uqJmOx/RaXYsQaiYS0pzpH1udcNMgtqu6XKJgtNZooSi1oDZQGMHhED64&#10;dcTxsaVALeYTPvXai7hmyEvPrxEIg4M1jsFYoyHQGGEJttK6pSKMhzGQlQUVhlzAaJEQa59/8b/+&#10;PmXWI8syemHGf/l/+UuWilhpXMES3fP0fSQa88EnX/wBE8nzjeyT2wB/6kE7e+7Omt9Oo0kmUChH&#10;UpS5NQsuSrRUxELw+3/4XfB3+eZ3HvDw/piVjcvUwqUaj6mpiaczsrig2+lbg0ghWNno4bouaVmw&#10;vr7OaDonarUs+kFaavz49JRaa/LZDKOURfRpTR7HOJ5FfjmOQzwa0R70rQ5sUVA1CPWkQVDpqqKq&#10;a+oGyTWfz2l3OmSNPvn6xsbyPDhRxHA4pN/vkzR6n1prdnZ2GB4cUGQZa5ublGXJYjYjCEP8BmWX&#10;HB9DELBYLJju7dFdW6OqKmaTCWkc4zSGWGma4rruEk1+/OAB/fV10gYt5nkedWWlYeqyYn1jgw8+&#10;eEgtBE4zsc/ynCxNCcOQSmvKqrB6p4uYZDZDeh7GGJLpjLDdptftUQHT01MQgkUcI1yX0WjEpUuX&#10;rBlXUSCkpNfvo+vKDveKokHn28+jfJ8kSTDiCfpRKcX2zhajw33c0GVrfYPbt++w0h8wnQ3Z2hwg&#10;1ZRf+Y9fp+1JIqVZ80NUXeM4rtW1aujbn9j97zzO43/n+KOeK4NumGnN90iDxnqeIBUHx6dUIqRw&#10;FN/47h5Hs4rhKMdxuiyOY8hqNnZ20Vpz8OgROxcuMJvN7Lpb18STMevb22RZahHOKyuksxlFVfHy&#10;yy9z+xvfwO12uXr1KgePH+O4Lmtra8ynU+IGPRxFEWEQMplMmI5GzOZzvDAkjmPKRUy7E5FVGdP5&#10;DGMk3W6fZDTDSElZFdS6xPVdijJlZWNAlk/JyxnKLdAqwYiEi+t93v/ul/nut36XH3ntGocHH3L5&#10;Qo8kPkGJGFfVOKLA1Dm6TtG6tMWrdEmSGNBkcULke0ync1qtCMfxQHlI1eNkliD8LgUBh6cxaV5w&#10;79GEo3HJP/9fv8ytD4ZsbbzM8UnBZDZHeoowalPWhqC7SVm4VMMxMrSGzy++cpMsW5BnC1A5aToi&#10;8HPqasTh/od86+u/w8aKy4fvfo3rV1ZR9RRTjlnxPcp8wnw+pcpilGPzVm2vOGmekCQl0oG6Mijl&#10;omRIVoCRIdoEHJ3OUY7LW+/cZVg6/H//3q/xe198i9r0efBwwfrG88zinHxREA76COFS1+C5LVph&#10;j3RRUmQ1N27cYP/osWVc5TmT0QgDBFFEPI+Znpywvmm1tY+PjwnDEM+zaObhyQlOg5YWzV6UzeeY&#10;ouCFV15hMpshG8anUgrh2eZAmqZURcHK2hrT6ZSiKkEpXNelSC3iOgoju6/PF1y4dInhrdukkwkr&#10;m1sEDYvJaVDuoW/35Xm8oCgLOisD28dQitHREVErsvum1pgGpZ5lGaLJzQWWcbx74SKnjx9TGKtl&#10;70UhRVlSNsCrTs/q9SZpgnAcgoaxhdFkSYIuK/wwpBU1uVBR0ul2cR2X0ckJ2xcukGUZYRhyeOcO&#10;TsMYc1yXJEmIZzNanQ6lNuSLhLQ0eJ0Og0GLqOUw3H/IzguXOb53ix/97Iu0/Jzrl3p4QuMbcKTA&#10;wVL6bR5p67azvHIph/JUPfL0unS+95/Hvw+NimeNDY01iRcSRzm2fq8qCmFIanjrndukpeALv/FV&#10;nrvyo9y5cwff9QjDkChqMzydUOamqQckjuOQFRYMc1bTp6lleOzs7DCbzRBSkCQJSWK9faraMjZm&#10;swVa66Wfz/7BHsPhEOU6vPTSS5ycnKC1Zm1tg9FoZBkf3S77+4f4jkuvU/Pg3juMhwf8/M/cxNTg&#10;ScsTkzzpzj5BMKvzZ/aHysU+NkQRzXnVCjTIum4YsnZQ6Ac+xoCSBsd1ifOCQnnMDfzWl97m6ouf&#10;4Uv/4it86vM/wy//8g2+/lvfxe/12NxY4fjxPlle4zotlBNRGyhr61cyH56yfeUKvlMwOb2HH+T8&#10;+Gd+lKsXxP91XhTxwFHlX/Rr8YlFgvsrl+9l9YOrdx/FGGeTomyTLjKoC3BdtGtRfFVRo+MUr93G&#10;aM3RwYGlpHQifNdg2oZukBE4NWvtgjYuHV2xgsE3T7b9olk+n9z82uqhoWwL8nwheXaRkOaZ5rgw&#10;cvlSoBFCYv0gNZEQPDyIeeniBkZC/lyL/9vf/sv8g3/4z0nSDqWr6K+8xP/0z+5y/XrE3/g/vEDo&#10;tNjut0hFhRAJSlSUeYY0htD1UMLKkxjpUNc5ruOQFRmB51GbmjizBZUAvv32MaKzwde/9h3avcts&#10;bW2Rlz4f3P2In/zc59ASUKCEBF3bRNholHDIywLf9cmrAqiQpkQqiTCaRZkh3AHf/NoDXv6JV/nW&#10;l95hfbvm06++zuV1jWdAZDVObXCV1Y8SZ8Y0T2u6PPW7+J7m93mcN0ae0oZvZORLqoaSpRrqc7Nh&#10;eIrC1DiBT1ErMgG6tcr7j2c8Ps3BdJhNc1wnIvXa5Nmc525c4/RoRqVrol6buEjRxrC+scHhw/s8&#10;ePQQlGJ2esqgaTCXZcnG9jZxHFM11OQzGpjfahEFFglWVdXy62dUZKcxwazrGsoS2ZhALaWVGmmX&#10;3mDAtDHM0sYsqcQ0yPMzGnmn02E0GoHrohyH0709cF2iRgLkjF7sDgasrVmDzzMkRpIkhK0WaWaL&#10;boyh0hq327WFeJri9XocHxwipKQVRcyPjkEI1i9cYDwes0gTy3wJfKJ2G8dx6PsWASesmCvJbIpQ&#10;CqSDcCSOUHiOR2lSqqIijhOUcqBpOke+NRArioK9B4/oraxa7fSisDT7wsrGXL16lbvvvUfQX6HT&#10;6TBdzC2qVEpWVlZYJDFIS9ejliTTBbdv30HriqPjfagWGCdms6doA11T0qpqAs9BnhkwKHleBJ/H&#10;efxbaoDbb7DUbaXBqSE3GlyJVhJjNKu9Lo50qeOSN65s47USvt3OkG7EiUxZu/wS8+mMqqr41Gc/&#10;y1vf+hYXLl1i//EBuq7pra+hq4rZ/j6d7W0r4yAEV69e5f3332f1xg183+f+/fu0Oh1c3+Px0QE4&#10;EpTCkVaXdBLPMWVFdzBAGRifHBO1u1y/cZnpdMp8NqarQlJqhg8f0tu4SF3XBCoAAtpeC1mBWymy&#10;PML1LoEoqIRLq3uFrNRMZh021z7H3/q//yEXrwb8bfl5tnaeY93N8Isx60HF0fgdrm30yJhQZlOk&#10;KYjaPos4Zq2/zgfzGW474O7RhJXBNo7fZX9Y4/cucPduhXEvcn/PkOXwD//nP+RxrClHr+N0u8Rq&#10;hfaWj1wIwmgFYdpki4R0bi9Q0H+O7e0dDg4OeHRvTl64YHxk7eGYCxgGTOJdUIZp+QJ//59mdLqX&#10;0e0LBK7HC1du8DYjXrr6Y8hWTUBOXpzw4d4xvbU+SZKwtrLBpBpTOj20dClLkPSJcxfMFpPU594w&#10;ZXJ3xu/+YYeJ2uCDvZ8F06cou9TBKkdZh9KPQKe4UdfuEfMKYQzCSFadAf3eJvHjOf1+n+HeHgjJ&#10;lZs3GZ+OybPcentEEXVVcPTd7/LcT/wkd27fxvE9ZscH3HzjDR4+fEhnbYX5ZEJeeazs7jAej/n2&#10;t99iY3eHsiyZzWYoV+GHPsJz8ERIYWpqCUmZg6mhMijVxvNdNC5FXZKmCS+//CKT2YxoZxulFGVV&#10;MJ1MoCxBa17+zGcYHp5YaRhXITwHrSuqNGbjoh0GaQ39/grT6RQp1dLbo99fYTab4ToOaZpyenqK&#10;1+ngBj5Zk0ecId4BTGOGZ8oKISXT8ZhWp0OSLHB9n+2LmxRFQbJIiaKQTOYIaWwTPYtBaKSC45ND&#10;8BRh5JPlCcbUYEqMJyhlZSWR/JBua4XZeMwkm+KHFZ2NVfb3jsEdEHav8+joDrmBSCoqXeMiQEKd&#10;a5Trgm7qEWnHa5XWuEIu0aRCPpHYW/oTnOcA5/HvbMimlH4CDhIItBQIFJW2WEeDQgkPZSRhSxL1&#10;V1HKxfc7rK5uo5wQYwxFLTFKIaoarWuOjsdcu3aNm89d5+7duxyfHrG7u8uj8QlhGHLn1vusra0x&#10;GU/Y2NhAdwK63S5CDzg6OgKToCpJmVofpKDyeenGDe7fu42cZ/S0gLzCZGO6tWBdtLl9+zbBaoTr&#10;GR49eMh8dJtA7HDno89zebdN2LFEfSNqpKifkfCAvGkjOue3xp8qF3vWBFPhWgZeUxKhFRirvc5T&#10;Hl1SulBrWipA1VChubnmEfSBcM7dj77NPH4RWn2SrObo6IC1Czv40mc2WaBzQW08TK0Jez3avZC0&#10;GKMLKPUaWuTcPRQM1nn7+Q1vE4j/ol+PTyQS/E6RbWSB88rvffPeq6epz+lRhU4MrXaHwdoqUimU&#10;ZzfqdLZAhiE7W5aanycLvCiiLG3zxSFntS/YXFf84k+/QkcJIgEtIZEYtK4QQlCfocGtPSaCqvEn&#10;tAjgT7y40seQ4EujlO8zOTPGGgUsG3hGUEmfbhdORzXvvvfR/5+9Pw2ybEvP87BnrT3vfeZzcq6s&#10;4dZw5250N7ob3QAIoEECoEWQAZkhigpzsEw6JFsyFf5hR1ihMCIUlhUK/7AdCkVYIkWbkkgYnCBB&#10;pAkSAIEGuhvdQI93qrq3bt2qyjnzjPvseVr+sU7mraq+ABoDBXR3fhUZp/LkGfbZZ+21vvV+7/e+&#10;vPjK9/DgvRNefOWTfPVr3+Dm7Ts8evSI1177PD/4qe8nWhzT9iSWqDGNGiVKDCFxbBuhFGmaY9ku&#10;SVpcgE1lWeo2PqVI8hqkw2S2ZBqWHE/hZ372n3Dz9qucnp7qRbIpuX2tw83rI9qOwBLQVKWu+Fqm&#10;NkuVika9r90t0ACetEyEbZFUkjAR9LcC/uv/8p8RtEa8cOd5/rUf+zA3dlyaPKftughVr5jf4umT&#10;9SwYfgmCX8bvvETrEp1UWhNUnbuf6+SvUTWVamjQevwL4BtvH3MwqXjn3Qlua4dolpCHMVYQYJkV&#10;0/GEIq9pt7qMJ1PNnGhyzs7OePFDrzKZTGi3e+QrQLlpGqqyxPN9wjAEpairCoTQwG2aYhhaE1y3&#10;SgckcYRpmhdgt79iXbPSaW2yDH/FAPN9X5tI2jZFWZJGEUWS4K3kTurV39I01dd6kpCfnbG2u8va&#10;2hoVsL6xcaHrd87IqLOMZGU4lec54ekprHwl/HaLza0t5OoYkyjCtCy2d3eZHR3RHgwudNY3dnYo&#10;mkZvnlfM8NYK/D7XMl0ulyTzOUme47iu9jhQCmOlld5aaa+X5ft6b1VVrTpogJWPQJ7nWvfP86iq&#10;CtOytC7hcnmhTz4fj1GG1h1VQFEUBL4+nnyltWvbFlmeo5TWDt/Y2KCoKq4+dwVDZnzoxU2+90Ob&#10;BCaMHBtBiaF4Qvvu0hTzMi7jjyrq1e5LrnSwlNSm4KXQhUXfblMrQdpIhC8RLYcvv35IlEjCSNCU&#10;FmVe0O/3efz4MVevXePxo0crMpPC8T3dtVPr+ajT6bBYsXTj8ZjB5gZRFJFOJqzv7OAHvgb4Oh3K&#10;orjwD8iTBFZsV0MI0iTBdlws4OGDBwhDa6b2RyPm4ynKsDUzzrKRUhK0A5I0oqxTlKzJ65ysWIBZ&#10;UKRT8iihF1hsbnSpihnDNZcvfO4XePDea4x6No8evEGnJWj5gsXiiKrO6AQeWR5RlyX9oM+Dhw/Y&#10;3thhb3+fjc1N6loQZTl+a42zWUK4FPyj//6XeOveIf/gH/4cd176FI9PSzZ2bmKaJmfHU8DRTOkK&#10;4mmM7QUErSG2HZBnFYtFSDmfE/Tb5GWEEgWuZ1DVBYqCskpxHbAsxfTsIVF0Qh6fcHx0j/WBxeH+&#10;O6wPPN68+zqDvk94dshwOMRy9XlaphEAcZaymEdMpnOSuKbBZjLPWcQ1r735Ho8eP+aLX36bB8cL&#10;ytLFkAGW1aUsbColaXW6FErheS5xFEHWsDbcgcpkfH+f6ekc03Ho7fSYzWaYni7OlnmJ7/ssDg64&#10;+eKLmIaJaLc5fO8hludRZSkb167hr3KE7mDAcjoFQ8vlmKZJenjI8OouVVURhyH1Ksc+18Cuqkpr&#10;rdc1SIHp+6im0VrbSmEIgURwvH/A8viYsmkYjkbUZUUQBNx6/nm8dpvj42Omp2N9HTUNfitASUGR&#10;JPjdDkII4qX2zViu1tUgCIgnE4J+T3eGrVjsaZrS6XSoGm20HU7GVCsd8HoFgJdliWVbtFotHNcl&#10;WixwPZd+v89iPmf66BFOu0Ov12M+X5BGETeeu8lipZGfpin9fh83CC58XIoi14CAqUkPlhfgui2k&#10;0IX3PJ3iBxYYDXkS0up2aLuC2fgeP/zpOziipm2aaL6PwDwHvsVqv/akH9Iq/3hqn/cBbPCntYcv&#10;84LL+OMIWJyPb7ny1dDRCEEloZaSWZxj2F3+u7/9cwx6L+oiVq0JKIswYjRcw0J3hg4GA4QQF/re&#10;lm1iWRa2Y1FVFbat8QHDMBiPx4ThQhOFCo0zDQYDrl69ytrKTylaLtna3mA+16xvy9QFuKqssS2H&#10;NNVkl976AISiqRbMpwdUxYzNtRbtwGZrvYMQCkM0KwLikyC4eB/Duozf1/jRv0nUOUKozmWAVwC4&#10;5qJpXEgo7WmBpBaSTAoWhUD4LX7r9RPOxhnT0wVru9dZnp5iWA11WbJcLEniAttqo4RJVZRUSlFU&#10;OUHLpchS8niBFAmeGbOc7/PC7a2vnoaPn9vweve+k7+J78ryzWuPopOF6/IL//I1ouYGquiCFFSq&#10;QamKpinJooy6LKGUDAZ9kjClzHJa/R6O4zCZnFJlBbYf0fMNbqy7dAX41Lh1iSMsQNGstKTfryOe&#10;y+XWqwlUIsSlmcjvGo1ASxevKrFi1SrSNDR1AfWCOvd5bjPgxk9+lAr4U59c4zff+io2+7z+RsP3&#10;f/oz/OaXU/6D//D/y0dfXuff/3d+lLgDRhngmLA20AZAlgGZCFG1g+FbZEWOhYl021QIyrLB9g2W&#10;MVh2m7/5X/9DFrXiyrVNbtwZcDZ7Dzdoo0zJL3721/mJP/UCyyKjqgWBZaNUjRAGKKjKBsd2MIVD&#10;ltWYXkUNpBTUQK3aHB/k/PpvHDHoXiFf7DP0x7xwYxfXgJ7v0dS11tqTWoFP8KQr+weD3Zcp5WU8&#10;dXmtlmW5uq7kyrhLCUmjBGXVYJoSIQ1caZAiiRsoJFx/5UW+8s8fs5zlOHZDqzVAKbR+Zzjm+Zdf&#10;4Phoyng2ZuvqNSaTCWk65dbt27z5xlsMh0OKSnHz5k329/cxDIPR+jrjszPanQ7LMIS61qA2XPy/&#10;qiryPMdxHMo805rjhkSszDVJErzhUJtKrQwj48XiwnTy+vXrjE9OLnTFq1K3hEsh8FyXZRhi2zbD&#10;4ZBqbY2qqnjv3j0wTW18G4YEoxH9wQClFJZlsVgsNFO712NpGOzu7vLOO+9QhRV5klIstayW5boU&#10;i5CZYRL0+vRabfbGE5CSOVrWBKW4eusmjx89ujB4K6qSNE0xLZPOcHChIW4aevOq6loz4i0b3/Uw&#10;hAbO0yjFdV2EqajihLzRx9vkOYPtbfYODgnabVzLZnJygu27tFot9g4PaG9usJzOGU/GOL6P5/tI&#10;0yAvCzAkdVXRCHADh6aARhVkTUUpK97bf5tPffIqd26sMfBgQIMLem01TeKixHXcVQp4GZdxGf+T&#10;bsUu5LAaGqVAWRoMl4IaE0gRKyk3lKBHg6UM6MDIzXk3OsX3eiSzjGa5pO50MAyDh2/f52Of/CRf&#10;/o3foDMaEc5muFtbdDs9ilwXyrr9PpO9PXrb2xw83tPHsTJFdDwXLwhQKzAtzjPank9/NCKczAjP&#10;zvDbHSzXI57P2UtT8Fxe+fALfP1Xf5X+TQG+heGZ1DWERYFlWRhZQlFXWLZBrUyaQtJeu4rrC/Ji&#10;QZlFrK1t8NVvfAWaO5ycHBJc+zQi9fi//r8fYTcNf+psG7sJ+fjHfgCinG5uoepQmzC3hmR2xcHD&#10;ip2dv8zdKObo6BTTa/FzP//LpJnB0VHI8ek1tnc+ynMv/Fk+9+vHKHuXZbCBlIr+usAxN5BVQR75&#10;DHodHMdhNpshZY1nSVAOkSqJF0sCb0QqFFlWk+eCwOmjQhPhdFB1imP0oA6ZLjx+6/Vf5cGBYH8v&#10;5bNvmmzs/ADmjc/w+pf/JWtraxRVRafTIU4iWq0WcZrQbvWYhxFesM7RuxFvvHnIwVnMu+9J4okN&#10;nT8JsoOgR5oa9PpbuL5BntWQ+hBX1KbHwAooO4rDdw8Ah40Xn2N97QpvvPEG1wc3sNotqrzAd13m&#10;pxOS6QwRtDg5OiY8PcXt9fj+z3yGL33pS2BZpGnKyf4e/mDA6ekx/U1t3rr/8AFb167jXd3l+PgY&#10;z/OgaVBlSWUYNGXJMo5pQBfXmwbT8+i1OiwXC6gqDMdBNIp2u00mJImU9Pt9yrJkdnYKto0yJNOD&#10;A9avXaM/HF0UlauqwjQkVdDi7PB4JavZkOQZrIgwUZqAaRBFEXUUYa9vr7rPLGzbZ3b8mF53BIaL&#10;57bJ0goQlIWCCmzfw3NbWgqhVCTRmDQKcRwfZzQiPD4gjBZcvXKNNE05m5xQq5KN9XUsy+LRo0cY&#10;hsFg1CfLMi1vV5fYfgtMG2FJiqLGrCs838GRNq5hcjw7pdUesLE24nNfepuPvCApKqgdvYJX6n3m&#10;Yl0UqFX7vgZ5tPOVEiBX3V/nLPCnJBsvge/L+DYLGwUKzFUnrZANFTVKKLYGLpUBnqmo4hlr7RZZ&#10;mmL7LVpuTpnMyAX4Qx9BSVrEeo+Up+zs7rKIpzSyYTLbxx/1kI3kys4W9SRl9+o17r72Br22j9HA&#10;MjskOzkmikI6A5eXX7nNa1/7DZbxGCkkDTOypMQw9N7p8cMjXnjxRRYnv8XRyUNanqTnQ8vxUdkY&#10;z76pdcBlCap5v2MY4xJH+AOFfOY3tbImFxrfMmo9N4pGy1LWWpXElzaVKjENm0AppCH46HNr7Efw&#10;8ee79LstDiY2jtfBG22xs2nxzlt3cW0bx7Vx7A6W6TJbatPo2liyWJiUBTSijeXa3D2qiOslf9Ex&#10;/q5lrf/J7/Rv4rsGBD84ey/YWbsR6zzbf93o8cpgMODK6AXee2dO1uiFOI5jkigCVWK1WrhtzfZL&#10;4ylQ4fQC5vM5Qkq2NrZZTN5iOFxnMMhXQNKqnUvTJlfO8ueSA+qbNiCXk8i3Hs8mRU+66a7116ip&#10;USjiOCNMcj7zmR/mYz8EhrPF3b2Md999l5OTE3Z3d9nb2+Nv/a1/TDj9Bn/rP/8/88ZrM7K4TzR7&#10;xHPXt/BcLTeQ5Rm+47PMIlzXpSobmkZQK4PFokYJgwcPHhBsbPFTP/VTPD461YZCjkORZiRJQjsA&#10;ipU8w0qq4cnkr6orqsLEtg2KKiFvKgzbIaoSTLPNwcEBDx7UPP/888yn+/zoj/4QUkZYEpJlhmVJ&#10;DFNcjDutwXcJKl3GH+JCYUrKsqaRJZZhabaQoTc+JydLBoMBQbeL0TgUWUW2jCjLkn6/z+uf/SxY&#10;LUbXb3J0dHTRCn//y1/mpU98kvv371PWQstPVRVVVdHudvB8H8uyaLXbuutmxaoubZum0kmC53kk&#10;SfIUoNM0DUoKcJyLNuJqxfxCCG0UszKqAlhfX2cymVCtZFiUUlRVdbEx23v7bTBNNnd38Xs9XNfF&#10;8zwOyvKCmVXkOWvr6+RRxEmS4Pg++XzOoqMZWcvlEtM0MXo9QBcIKs8jCAKyLOPo6AiaBicISJZL&#10;KEv6W1uMx2OoKqpzc14pNRPgiR9V19iuo01FwxBVFBRWsWKexSupEs0yt20T03UB7VZfFoV+jywj&#10;LktKP4CVdvrW1haT+Uwbkq6KD03TaAZ9oYGssq4uzn1RFBgr9vhksaDT6TA/O8W2bbrdLpYFpjKp&#10;6gJDXjJHLuMy/tjkVqst2Epv7iLfkkKuJCBKHMshMA2iCGwLdnZ2cB5mRHWNZVnU3S6dzkr2Is/1&#10;XLXqYgkTrYG8jGNUlnEmlO5u6XRYX19n/vgxRr9PbzhgcnaGiMwVwFeCEKi6vpDEqlf3nXexXLm1&#10;RRRFnO3tkSQJcjCg2+2yiCPSOMZvdSmylMYwyFfHVZY5ldSFuG63y/7BffyWQRpFvPmVA6Qv2bp6&#10;nUIFmG7I2dkhniMJ5yGvv/46Xafkn/3Tn2Vzq88Lt68Szg/42Mc+RhK9w2IR02l3+Sf/5BcYra/z&#10;5pv32Ll+k4cPHxIngnb7NmWZa0Ni0WNj43mszRscHh5S5wnUWhu2729iND6tVgspJVkUYbouUkos&#10;04aVzJeUErNlUpQFTZpSGeJijUjTFM91WJzMKUcmrOS9Nnd2+K3f+i3Sz4X84i/8DwR5wosvvsju&#10;tWt89rOfxbQM7T3T7zGbhoRRwnDtOssMJtMGu7WO7W6w9txzxKnNYLTL/uOQzmp9K8sSzwuIplO2&#10;rl3j6PFjNja26Pd7qNygziFNU1773OfYvHOHr37+8/jDITubW5wcHEJREPQHSCkJFwv+7L/xY/zC&#10;L3yRz/3sz9J96SW2drY5Pj7m9qu68zI5mRBsbjKbzUAp4jhmMBhwcnKCEAKv07nQ7lVKUdc17Xab&#10;REryKLrwCtH+QJI6y7Bc/0KiYzgc6rW+bgiGQzod7SU0vHKF00ePaA3XiE5PQUqcbhfTtmi32xcy&#10;a9LQHWCGZV0A+Ha7fZFjRFF0YaLdNA3k+UXRf2tri+lUG1ILITBcl2bVKVbXNfl4zO5Lz5FlGWd7&#10;h7T6fYKrV1ksFsxmM5bTKe3BgBdffJE3X3sdy3W5efMm7777LmcHBww2N6mrCrkiAzRSUKzW+qIo&#10;OFlGSJUhwga10hueTqcEQYDn1ZSllnqsV4CCUoCUGLZN05RPF9xW51Ot5pfznO1SBuUyvt3Xz0Zp&#10;Zb+65omuB0mn02FZQKfToSgKXEfP56ZpQqE7Yt2O9khKoohOp8PVq1eZTCbEcczW1haz5Qzv9m32&#10;995jtL7Ow4cPyaKILE9otVpYlgWl3hOlaUpZlkynCaqq2djYQMiKKIpI0gjPsrly5Qq3bt2irgxu&#10;3boFZoRhVbzy4jVuXYUig54H7bb+TOqi8/7yGv1XjnGt5kmh79D7b8O88FI4XzPquqYREscxsAs0&#10;gUtKZqenzKYFwnVZLjMcx7no/J1Op1imi+G4Oq8730MqgWlZSFlydnZMk55wcqrY6hQ3cP1LEPw7&#10;Ic4B8NcLfvTLd89eaTrXeHQ/QzzawwnaGGaN5SqMRlAUUOVgKYe21aUoM2qZYpgV0XxBs5zirQ3o&#10;BAaH777L1toNrgwdnKbGlQpXSb2ZKAWikSjODYcMjEbr7p6TmWupzR4vIYHfdXYABarhokImDQNT&#10;SIRlMZk/ot/rkxclg1ZAr2URpRleDX/uJ26z9doev/YbZ/zFf/Mn+Y0v/CZf+vI7LMI7HBzk/KV/&#10;/x/S7/f5d//Xn2Hz+WsUJqQlZGmKYZlkQCxcAkxqAxoB0oTUMkgLaI0G9EYBP/KZ2/zSFxL+2S89&#10;xPE9NjY2uH/vHiczcJuazXaL2gAhDC0rUec4tkGSJbh2gJQgCaiajLK2yKou0yX8vf/u55DyCovF&#10;guFoyidehcV4hoOPYdcIS1IKQSPelwO/6CR8Jrm8XMIu43e8zFTDkyrhjdA/lQLDMkAJsiKlMV1y&#10;IFOwzBXHpwviswUQcO3qLWJXG5ZNF2O2P/wSYVwxno/Zvf48SZKQpQs6Wzu8+fobUNes717XMkJN&#10;g+U4nBwc4LXbhGGI7/urVkBbgy11TdVoo6vzZICVjIdhGBqgrRvcFfBtriRClFKIFZDuOA5ZluG6&#10;Hsv5girLQQgcW29CTdOkKkuqJOEjn/oUB4eH2LaNG/hMj48xPI/eUOt5SiGwbBvXddm4oq/TsizB&#10;85hOp/r/TYO/Yjk2eU6WZaiVMebs5ATXDzD9AN9x6fgBk8Wc2XQKKLxOhzRJ9CbYkFBVNHV9sSmW&#10;SmAISeD5xMuIqm6oa0UUJdqkzfdJ0xTDMDClhWXUIBryLINGkS4j2iPNdC+KAndlNvfOO++wtrlB&#10;NJ8jHA2elE1NnKVIU2/YVVJqbdLlnDLPKeuG0dqAmhntQYt5YmJ0wLEq6hQcM8Y2baTQoIDptKgA&#10;+/LSu4zL+COMGqVWHWVa2Rep0GbeCIokQrg2rhS0ixqBwe11i5df3OYX7n2dQf+mlp2IddHtyvPP&#10;85u//Mtce/VV9vb2WFtf0wW6skS47kUh8sqVKxwfH+NvbuG6LmVRYZg2tWrIohi/16MsK0zboSy0&#10;Kbk0LWzHwzZMsjjhvdO32X31FYhiDsdnNKbB6XRCUxRcfeUFwkVMUpaUElRVYjsWeZbiWgGlhP03&#10;j8F08Z0RL3/oe/nKV75CUywx1YiDgwh32MNt3eDkwTvY3Vf52t2Man6KDJ4jsjx+6/6Y4fAW/+MX&#10;Z7zy0kt87cvfwGs7FMUVPM8jWjzPxtkVTk86qKjkuVf/BGF5jOWv4XjrHJ+esT0IkKqHZe3S646I&#10;l6Bym3B8RsvqUpQhlAqvbbOczylEiuV5mLZJVWZ4VYc6lkjlMArWOIkF6bSiSG16W+sYlo1jbCON&#10;Nm+9WRB0bpHmc7aubtPpBNx76+scfLnC+LqJqH6C/qBHmqUkoU0tagq34KxywHGRQ4nh95Fmi8Z0&#10;SKYL/OQKUoSE8xrHMDGUQUCfJKk5uruExKewA6JMED2egGXRubFBMNQ62cFohBCCh++8i+cF7N65&#10;w3wypcxyhIJf+KdfID8747kf+AH29vZ49OgRaRhSC1gul2AIkigkns3pDYfMJ2PSOKLf6xHHMVIY&#10;nHeYl0VBbVioqqHMCizHo8xzijzHtmyGwxFFmpGmKYvZXMu+LRa60yqOMbpd4tMTKEv8QZ/etV1a&#10;3Q6JqOj6LRzDZHI2QdUNVV6swF9JURR0VwVxyppWt0WR5XjtPmWVkKQJru8hjRo8gyRdQB4znZyw&#10;jCPKLMNvt/B9XwP2VY0QCne9x2QyIQlDhGfjt31ODw4hz2mN1lCqZvn4Ifn6iE5fF+WPjw9Q0zN6&#10;N25iGBJECVKhTMir5kLGrV5kGBi4lk2dh2zvbnK4twdRyrUXX+Lu218lKyEpCzzDwpWCRrewgiGQ&#10;SqLKhtp43yBTCaElaFZxnpv9dkD4JUB+Gf/qo1nd/v6QGKFqhCpBOSsJyQKrqagMgWsq4tRid2tA&#10;FRmoIkUVBZVSjE8OGXRbJLKiEQVuy0BYFUW5IMlOqVTFN964C03OlVvX6IxyvM6UVk9xdjTGbyUE&#10;tksY7iFrBVZKy4e1dZtRr023U/Dhl1+gqjf4+EdfZnO7SycwCZdjut0uTdNgITHEJoaCukzxbQen&#10;JRF1SZ0XYHsr3reBXOlyiPNWc7WSM7y8PP9AIZUuMDSy1kNQNSBqFCVCKQql5W4qZWAbDqJWCCXw&#10;paTKS674Fj/w4V066yaPxiGLSUp/NGQ6n5EVGne0LZe6XFCXEf1ghFAlRVIi2g6mraVGMwyS1Ge+&#10;yPn6OynpuvyvPnKbv3kJgn8nTXUNgWEYLJY5tm0jLJssjsE0KcsS29bVcIGkrmsWiwW9VoeNYIPp&#10;bMVidN0LTSbpujz33HNs9mKklBgIQDu7qqa5qNo8qRclPkjo+jJ+51AXBTKEEDSIFbOjoVzJGJRV&#10;iW/7zJchfqtNUVR0ux2uXbvKzq2rfOW1Q/I8ZzgcsrW1xdHePp/+9Kc5O9vn85//PAeP3+GF2yN+&#10;7Ec+xvrI4qU7OxyM5xRFwbDX4uBsyqg/oGng8cMFjt9lNmt47bXXuMMLdDrwmc98mP/2v/n7OI5D&#10;q9Xi4cOH3L8/4dWbLnK1XtS1wjTQgJ4q8FwPNPkDrAbP9iiqkiRJOTvT5n+bmwM2Nja4ei3HMHTV&#10;r2oqTNuGpvkdF6HLJPIyfvfLSz2twfjEgFJKIQXUjUKh9bIrdBts2cBXvvIV5skITJNOR29q55MZ&#10;wjTpb3U4fPAAggGtTpe9x4/pdLtIKTk5OWG0tXXBkhZC4Pg+vu8za2rSKIKypLJt6qJguWJvnYPd&#10;VVVR5zmjzU0c1+L09PSCSVWGS9obGxebq2vXrrG3t3ehOW7bNmEY4rquZpIXxQUDWhtcWVBVYJp8&#10;7WtfAyHwPA9pmTjtNo6jmddNUdAZjUiWkQbj4cIs85yZvbGxwenpqQaYXZdgOMTzPMbjsdb3DAKu&#10;Xb3G48ePCcOQVquF53laH7Tf04w+pbuKOp22ZuFbFoPBgKIomJ9NKIqCLMsuZFjyrLg4DqUUjuNo&#10;TVGlNdOLsqTKMmzXo5ZSs7cnE6SUDIdDoihkcXjIMvCRto3reTpZkxKlFKapNcLPixJJEmJ5Hiov&#10;OD4+xvD19+E4zsVxSslFkcK2NAhu2ZdqgpdxGX+kc79SqJUk35N5gmZsKmreZ2ELy8K2DeoabNvm&#10;U5/6GP/in2pJq/v37xPmOd/zvd/L137987S2trTmcpIwHo/p9XqYru7OieIlaZqSud5qDmkuWGxK&#10;KWzPpaoqXbgzTd2ZI7SEk7OSqqiq6qL77fj4GIqCOFrQ3djANA2k1Dm8WEmquJ5Hk9UXn9MwDJQh&#10;qPIcBIz39xl1OtRxjNkxGAwGPJp6ZJMzsmXNxgsvYDcNhqqp13ssFlMMQ/sfjMeP2dzc5M0339Rs&#10;aGleaE/v7u6ihCBcJJhdzeLr9rdYjHPKfM5ge5v5fI7necSLkuP9faANtZ4ZHcdhEY5hsaDptXF8&#10;n1anR13XzN+9T3D9ugYskwS3HRAEAUop+v0+R8mcIAg4Gzfcf+011p/b5fR4j42NDR49jjh69Ih0&#10;fYhhGGxtbhGGIf1Wh8l0fLGWCiGwbRvDskiLim53jUqZzE9PwXRA6bX0PH9wHAetRpbgdzq0gh7J&#10;MtGvYRiMbt1iNpsRhiF5qTuJRhsjAHI/J12EFJ2O1pd/8y3Wr11jPp+z8+KLF8zudD7nzquv8vY7&#10;b2N7Hp01XZBu93oYhoFY5RPnnh3D4RqT8RhpmVBVKLTHj5SSdrtNmiWYloW5YkPniTaybre1pneh&#10;lPbEaLVot9sAZFnGrTu3+a1f/3Xm8xleq6WZ950uOzs7nJ6eYhgGruuyXMmZGYZBXRRg2yyXSySC&#10;uq4JWgGL2QyAMAxZ293VYLnjaABeNQjTJMsypJS0Wi1t+DkdY7bbKNUgbZumqjjd38fxA1pra1pu&#10;pa6h26Wuay0r47rYto0cDi/k5FjlSZ7nkYYxVVHguS1U26Xr+KiqZh7OdWdd09Da3sY0TQ5PT0kS&#10;kMMVOxEwVnrfqmpQNEjLwjiXSGkUhhQXBAa9J28+UA7lMi7j22oNVbqTqmkUSqrVfazWMXj55Ze5&#10;+zWHNNU+Ov1+n+3tbYIg4NHkjKZp8FyHsixZTCdEUcTHPvExHrz3NkWTE61Y4kdH+7z4wm1UOWLn&#10;yhYdL+DqlRv8yA+8wGADjvYrknTJret9WgFsjiAvwDYgL2HQgbxwaLU8LAmTsxA38Gh7UJceJuDa&#10;aJ+PSiFXeucXQMxT6P8lrvCHNIAu9uEfNLaenR/ruqZpJKy05e22xfb2FqEDdf06stXV60aSYEhN&#10;su33+7hOjRB6bSyKgtHGBuPpBCcIACjzktH6OovxQ62wsNb5e9/pp/67TxPcBae3yexRQ5m6GGXD&#10;aGODuJrhOEBdYYmGTneA7/aJQsVyHmPbBXmcYbcdhpsDpKEQas7mWovtDZutlo2twBKN1ktqQAgT&#10;09S63wiJQINJq14wnXhctpj8duWK1a18co64OFVSSJQCpWrquqTrb3N0dIK/5SObAgOLVqvibHJM&#10;x+9gBj7/q7/yaRYx/Mf/6T/kB/7En+Frb56SPVRsbdxi4/Yu704T4nvw+PjrzM6O+Kt/9a8ynyk6&#10;7Rbb2/D663DzJjgufP21U67favOFr9zl+vPfz1/5t3+MNIHuJqxvB6yN1smKnFc//H28ee8xo/YO&#10;G92AOIW6KOl0bSQ1RZHh2i5lk1BWIC2fsoGisJmcwdHRnCLPmY3f46d+6qf4yPdAnVVs9Ea4oiad&#10;j/FaLRpprtqv9HhSK0Ma48LE4jIu41sI0XzgdVjVDaYhqZVuQ8e2SUvAg9kiZjwXSC/AtiyKosT1&#10;NUA6nx4yunaFEpNwkeG0OgjLRNQGrXabOErJs5Kjo6OLluMgCOgN+uzv79Pf3r5oy63rGmMFVNdS&#10;a9ohJY7j0O11OD45eR/IkQLDtqhyrQXb7/d57733kAjKSpuzqcWC2rK0BupSG5uVZXnBUuz0+vjt&#10;FuPxmJu3bnH//n3qcMHW9evEaUKSpfi9LsO1EWkUE4ahlnNZsa5HK3bbeDzGtizsFYBT5DlJHCOF&#10;oBUEZGnKydExpjQIeoEGjgR0Ox1m4wkbm5uEK0Dn/PPlaUY4X2gAX6DfE8FgMMLqWkyqyerxkmQZ&#10;4/kBeZyB52hTsLLEsPR3VKQp+3t7mKt2bNd1sVwL07GZz+fcuXOHR4/3SZIE09GM92JVeLRXrE6l&#10;FP3BAFtKkiRkeGObw6P32NrZpT9o4wcVgQOOgrQuaAyQ0qBUCusykb6My/gjDUmlvWmkeZFsSamZ&#10;4Eop/FYL2ZigBJ4DcaPoB4rRbbh6bYPDw30Mw0R6Jm++8RZXX3iB01MthbR5/TrHx0cURcHOtasc&#10;HBwghcHa+hr7jx7yye/7BF/72msX83lTVTSNnofiNNFt42mC3emxub7BfDxh/HgPx/VZH60xRiD9&#10;Ntdu3iE82qMoE6aTCevr6xwfntDqDQCB6wdU1JRZTJOU5FWK2+rR2bnD6d47fOTjP8DR431sd0S/&#10;7XP/9ROE6mL5Qz1fVWucnGhQeblcsrb2fRxNHoOocXsvsX+6YPu5H9ZmzZ5LfHSEaK0xK+D44WM6&#10;az9IVUEw8PFafdrDgNPxhPb6LtO799jZeY6t65vcf/NdHMvCliamUbKYjZGNxe7LH2WwNuDevXtM&#10;zo7Y3t5mPuyyPlrDVm2WVUITCYzaY6O/i+fb2M6MwFvn6o7D3t4eu5vfy+m+QR1dpW10idIQM+nh&#10;+iXjsMaoGvYPEtYHd1gulwRtj1pWNE2BxCHN55juCNvyMJyI9bVtjveOKc4qNre2SIsUhIE0BFFY&#10;Mti6xmSeYTpDTiYhhqlo+w6u8CiXGS9ev8WDBw/wvIBHDx4QBC2uv/QS77z5JgjJaHeX6VSbaR8d&#10;HfE9H/tevvLZz2KsDTmbTrBcF6UUnVabeBnhe44uHvsBlmUxPj3FDQJ67Q5llhPO5rR7AxrAtR2d&#10;LzeKYUczxk3TJI1ionCJaVpsbWxwcHBArRSe47CMI+LDA3ob6wjb5L39xzijAYZjcvPmTV779S8y&#10;rip+8OMfZTGZUKQZw16f5cEB3V6PME4w/QADQT6dEXQG5GFM5ee4LQEiJU1Tdm+sk2QTHNHguhLT&#10;1sX72WxGFC1RItAdb2ZOq9Pj7L1Tutvb9Dpdjo+PMYUkCALqOqRBQF0wnpwifAc/cDnYP8J1XTqd&#10;NkkSQ5PjBz5VA1VVgwDDBr/bpoozmrRENpKH9+5h+D5/6S99mr/5N3+Nlr+GaUCSZQyCFmnRoOoK&#10;37ERzUrfVikaNJimAW8NgJ936WnJ0PcLcN8ke3mZH1zGH8MV88n9kVgxpJV6ercthKIsc/K8YDDo&#10;UZYhJycnOLaWcfQ8j9lshs8JxXLJ0cGCfjvgzvaQ9Y2r7F43+fCtXRbphB//iR8mzeasb3ZZH3VR&#10;dUK/G0BVMzmZMOyEDNZ9bvRDTEMxbNWcTeb4RZu+Y2NLiOslncbB75rIOkblgl7fo6hDzMbENC3q&#10;StCkQhfbHBsaUMJ6GgQ/x7BoLofCU3jVs+PjW4yVITmGCUJ7LJ2faKUaKlWtxpMJTYPR2BiGRCjB&#10;0PGZV1DHS7Y32lTNPl7PJp66XLv2YSYnp0TzBWksKeqplh3NCgSKnn+N6ThFmpIiS6AqEVYLw95m&#10;/7Aiv8Or75TcuG3x3nfqN2f89E//9HfNMP3y5PHfiKruT5wsePWNd0546xuPsIM1wiTG8U3SNCWa&#10;TMmzjDyvqUqFakwWp6c0oiRoucRphGkLzo4O6HRdmnrCX/rzr9K3wRfgI7EBQ610KUy98LNa+OXF&#10;oq610hphIDAu2XDPgNycM5N4PzESTxQjz+dgKYXeJClJp9Oibip8z6dWNYZhEfhd0rrGtEyCXgfD&#10;6vDKhz5Ju7PG57/wVcbjGc/feYk4yXjw9ttE4Rmz8SHDfpef+Zmf4e23H/CP/9HP8Y/+0b/g9ddf&#10;53Of+zV+5Vd/nfHkjF///Of45V/9PH/hL/wFhmsm29ttKhOCYIvZpOJf/P2/z9b2Bv+//+FnKZMT&#10;Pv3x76MuGnzXwrJgPhvjBw5plqKUgWP7JIUiSgVhAv+P//z/xS//6hdYhhmB3+c/+o/+HHdurxE4&#10;ElcKRF3gWAYYBkraK9GdJ5ybBat7xCUIfhnfWslpdd01TyQ7qtHXWFGUCNlgWzZppbj76JSl0eZ/&#10;/MXf5OQsJ58LqsoljVc6ZEAttBFZEkaM1rdBmYSPH5Orio21deIo1sytlT5k0zRMHj5kNpvS6vVI&#10;01QzmFfGZpZlURQFyTJCAYZpEscxi1C3K7uO3gRTVaRlSTadsbW7yxu/+Zv019eJpjNanQ6LxRy5&#10;klnJo4hur0+v36esKnq9HmdnZ+TLJbUUFGnKPAw1E3wlo3KuOXrh4m7ozVyWZfpzlyWLxYIsz1FV&#10;RZ1l7Kx0OpfLJYZhkMznNEKQLxZ0+wMA0iwjCUP8Tps8z1GgjUGF0PIpll6nVJ4jLYsiy/CDgCJa&#10;IqTBchm9rzcIFEVJp9cjOjpmfXcXKYXWI7VtsjSlnE7orK9jux5ZllHNZjSmycn9d1i7coWyLInj&#10;mCzL9ec39TpWhKE+FyvtUtVUBJ7P8eEhStXM0yW2LTnaf5u/9tc+zHMDl6EDfqXHhmEYGIYF0qQB&#10;rMsN72Vcxh9diEozvpQJGFqTUgoQmm0tlKEljLICIUymTcUkr8n9gN/4whF1OaIsKvIkwXFdxuOx&#10;ZuxmGUVRUNUVjVKMp5MLf4fZeAxNw8HePjeeu8n49BRhGPhBQF7klHmOKnKkbaNWXZaT8Zh4NsNr&#10;tZEIouWSLElQrst8PidZzEgnZ4y2NgjDkDIryBsFDVRKURcZZZFBniJNk6JqiJZLgl6LNE6ocu3x&#10;EMUL/MABq0YYUEQhUZZhGQ7Rcom9Wt+yZIHlOUijoSqKi8KhFJAuFlRKsVgs8Nod4sWSsqgQwqYs&#10;G8JFggJmJ2M2r+xy9OiQyXuHdAZrRJMJo7V1FosJnuPQ1IqyLNk72NNGj1J3RUnT4PjBIyYnc7Z3&#10;d6nrkv0H75CWKYtwTqvt8ei9+yzCBb1ej8d7+7iep9mGjx+ztnuFs5MTKlMXO6q8oN1qkcYR3W6X&#10;46MD+msDxkcHKMvE8l3qSrEMI0ajdU4ePGSwtoFjaJ3oqq4wLJNOt8dymSNMD0PaCCGxHYcijcjS&#10;hLXBgPnZmMl4iud5zIsYaZp0Ox32H++hsozucESyyg8sS2tsT6YzpOtSlAXZcokwTeq6Zvb4Eddu&#10;32bvnXfIT04QQYssy6jDEK/XI44TNjc3mZ6N2dzeJi8KlsslWRhSNg3hYoFSSq/tyyWdTpf05IRp&#10;FNFutzEti/nBAU2ptVY73S6TszPS+Yw6z9nYvcL9L36R3uYOQsHbb75NOp+jDM0sjxcLkqpk+8oV&#10;vZ4ul3jtNsliiRMENCK96GhdX19n//CALIqQpkmyXCJNk3A8hrLEabWwVp1UpmVpM0/DQRoGVakl&#10;gwRcFPSzLGNja0t/vtkM6TircagZ2fPJBNPXGvzzozNwPUZbm4RhRLGEIklxzZpleEZ/d4jjONy9&#10;O8P3fZLFI37w+z7KyeFvcWt3F9cQ1FlOYJgrMoFBU9d6j+04q25eQZ4mT3UA1nV9waZ9qiPxMh+4&#10;jD8SAOJbf95TndbNCgyXFbWERkgWeUar2+XRg5T52GM8nrK5saWvzTzHNE2W0TE0Fa7n8b/79/63&#10;vPLyCwyHfZ67eZ0f//EX+P4/8QobGy2uXx8xHLUY9CyGHR/bNum4NqNRl0HbwZAS3/UIbA9o8P0W&#10;nm1gGvoj+q6DoMFaSUSahoVpmCAbLMPCEAZSGpiGxDTfx1yEfL8L/2lt8HNjbXE5fp5OqH7vTxca&#10;IBRCnVMZETTaZ1CaSCExsalrhajkxf7Otk0mSUWER2LA6w+WZI1Lehyz2B/jdjpUVU0SLmnQ64Hv&#10;egghODqco1SDFZiUSQSORVWV5NEp2fwQWWTrLz+38csbDve+U7+57xom+F1VvPLWmfi/J0bJz/3S&#10;13jz7RgR7FDXbWzbpCxDGiUwfG2IWFeKRbbEoMQdenQsE8OqcCsLkwzTmLLVNzErk24DWyS46Amk&#10;kpqJa6KZuYZhPbWwI0Dho4TCUJfzxwp9exoDX6lQfeBcIp58nMQQEoSulJkSUBWOkKAkjarYdBwN&#10;tAjor8O6bdPYNvFf+RCD0ZBf/fXfJGt1uHbFIQhGTCchST3A9G/idq6xKbaRUjLq9pEUZMmMPFTI&#10;PMdeJFwxJbd6NdcCUDY0t65wzW/zxV90eP2NB1y//n38yjcKPv9QElgNt65CkNaM+kOSYqo3JU2H&#10;4yVMIvjKa3Mys8dpvEllSHaeN9juQz+AngWBArsG2bgUmcT27QsQ6Q80EV/GdzEILmiEQiqFVGA3&#10;gJTk0gILqqbCtkpkEyMxmFsB74QFSxNOpyNMdY3Omta9Pjs7wwwgzzPq3Md323iegahraDLMgYvv&#10;BTSGorfRAyCJUi1z1DS0rm5jWCZBEDAej3EdC1NZeJ6HZdukVQaeSdBqYZq67bxG0WBQ0KBUDa5N&#10;fzCgaLX0ZqvT0RIe3Q5KaPD8vK1YCEFc5CxzDbhHcQQCnH4P1/MwV0ZWURgiTVNLpRQVompoObqd&#10;P8sTlIJur/2+gVtdQ6MoCoXb6nB8rOWY1tdHBEHAxNbHIIZ95vM5AK1Wi6SeU6U5nVaLKInJygpL&#10;GORpgswrWoZNbig6jodrWszncwxpUczm+IMBncDn8dtv09vcJI2WxGEFJizDqWa4twOm0ymdbpuw&#10;yPB9nziO6bYCFqoGVYNlYxsmDYpup02UpdiezTJLsCwLox9gBxZxkiBtPX6WWYxqUqTwcRsPX/lY&#10;QcOagLXWGR4BtnJQhUJIR3tHn4Nv4ru7DPzbbsG+KbdunvnzKkm+uOP8PH7w+VQXz18xmHi2U2jV&#10;efVsB9b589XTxyGELrE2z3RuyWceL575QM8eR438wOM4fx2hmmf+3jy1CUVZT0t5nL++ePpz6leU&#10;f9Aty3cO9r3a1JYq0NejkSCULuQZSGTdAgWhqaUNRGBQ1RlWarJZ2Mwk+O1TTsIZKluja66xOCug&#10;7NEdjajEhPn0FCxBXeR4vXVtkmsbLK058/mZ7rL54m/w0ic+waPHj4kPDzDbLV566SW+8cbrlPM5&#10;m5s7nJ3plvGrz91AAo8fP9a5jyPpBi6z2QzTD6gbRVk5VHVJp+VrEDKKqMMlnu0g7S6l8JFSanPk&#10;qsEfaQmRqjGQpseot4kT+JTZkk434LQ6powXNKaFj4ddmnS8DoYfEEYxmZUgjA5F2kKqFuEckC2y&#10;ULMEg/YQ28uoixqjAJU2eEi6nQ4n8xPmDw6wKoHquvQGFvFCsL/3QH8PlkvV08Vf6bcJ8xxqm2kC&#10;pdmFDReSJTKQuASU5ZCOq9c11zAxuz1Ox4fMxhXkBWLQIkkyXv7kD/PO3XtQufTrEZ2gQzUw2N/b&#10;g1JSWxKcNfzgGp2dDlVV4VkeVDV2kxLtJ1D7DNtrnC4OGQRDXbQ+KSmWGbv+Oqo2OZ1OGayvcXY2&#10;xjYVpumSFxVu0CdfNuxsP8/e7DFKKeanIU2uMNp9MGy6a21msxmGbZPWiqaqKYoKGonjthl0+iRJ&#10;gr3b4t233sR2XQbb27z66gu8/vo95iiWZ6d0N9d5vPcApxfw+L23Wbt2g2UaMbh2hSAISJIzmqKk&#10;riRKOghbQsdHuhalbHB8E7kW4KyK8E2V4LkOVrvF9voG7757j+du3+HBg/sEjsfVXptH98d0B2u4&#10;fgf6Da3BOoeHc/IIuoMNPFsSqIZrO1d4/FhxdrDHshdjmQVCLDCcml4nwO72OXx0SLvVYmtrnZPT&#10;AxbLOU7LJ0+WdNbWaAVd4kgXdzxLd43Zlk1nPeD0dMFpeJfN0RpGo/jIq2t8/bW38Ds97I7NomhY&#10;39ogTQqYL9gddpF5w2IR8vyLm7z55nuEQuBt9omXWuatMmokOY23y28+yvjk8x9lDkhqLLfQoJpT&#10;g9CFc8N1KZSiMRIWiwXJIiachHRbI3Z3dxHyfdlGKeUFKeJSyvEy/icCIH7XHdL7OdA3j8m6rjFM&#10;k7KGUjUYhiag1UWOmzdAStucc/M2vPugIkolhfJQzhSvpTi8f59/96/9BZ7bcvnRTxpsDiXLpU/Q&#10;tWhkiXAspARUjiUNfAyEUtSlxBJgyfqpopG+NS7yLSEE55AKwvqmj+1I74mc4OmESIjfCVq4lDH6&#10;QzkP5pOvYjxxp4Mp3wdqm6ZBqlrXWoTCsg2qusL1TRxRsbQN7FbIsJYsPcm17VdIkoS6A7FQVGqB&#10;57tk1IjKJXD0+mmWK6NCWSGkgbBusEhH7E2PoQ3vNMc3bsvN70g2+HcNE/xMVTfCjL8m3RY/90++&#10;wPFpyp0XPkkYVliOTVrNUWVOq+Vr3bYKVCNRpSLwAyhLDFORlim2o4gXx3z8e19kd6vHJ1/eoK1K&#10;TCSGMDAQSCE06/sDtlfPGhVeLvJ/GCBC/U06xuczda0EcZ5TNxLbFeSlge1D0Frn1Q/dIIoVg7Xb&#10;rK9t0e8P2N8/ZDFfcnpwhMLEEFpyIY1ippNT4mgB1LQDl42NDf7cn/0hdq76+L4kzqAoTdY2Wjx8&#10;NCPNhNZmPNxnfDrnN3/jl/gzf/qTVFmK5ylM0fD2O2/T6WwwX9YkhcG9d454++Eh/+Af/AMO9h/y&#10;l/+X/yYfeuk5Xr6zhWigZUGZV5hSUle1Niy8XIsu4w8Q5QpMM4WWGtKVOkUuDMqqQtKQxAs8R1KV&#10;JQvD4/G4YNa0OdjPqYoW4/feI0oSbNdlNFrTWtbLCNf3kdJgNpuRxzGW42BIgziOsW1ba8OmOVWl&#10;WUye5+H5WhM7Xi6p6pqqLGma5oIVrpoGY8V2rqqKWjWoRhtR6Q4cE9/1kFISL5cIIUiShF6vx2w2&#10;QymtL3uewOZhiO37DAYD8qLAPtf0PjmhkZIqy5CWRbfbZTQaEa5eM1wskIZBFM4pyxLP89435wQC&#10;P8C2bQaDAbPZTOuer9jqYRiSzedcuX6d8fEpdV1rdvnqvDRNQ14UF3rerXZbM7izjKZptA9CXZEv&#10;FgxHI7x2m93dXfI8J9zfJxiN2NnZYXt7m3a/z2QyuZgb0zBkuL5Oq9fTjw9DfT5WMkpVWaKEYLkM&#10;6fb7F59XCW0YbFoWo9GI2ekpW1eu4Dg2vutiqppWq0VVi5X2+CP+rT//Kn27oCNs/EZqs140A7yW&#10;WnPWvCzYfWtgrFAfiJJ/s/Wx+F2e/7T+/7f6/KeZQe93HalnYHzxu32uZ45DfdPzni2Kqw8E059I&#10;ZZ/Orc5f/5mOslXG9Xs/79/p+dO5zxXFRU4qEKD0HJnJ94sOlrSolUEU12Q9m6/fO2Uyh8VUsNbd&#10;ITyeYZgurVaLhoTR2pD2sI+SkjyviKKIxWJGr9/FcW0OHj7k5osvc//+fW7cuEGlFI1qqKqKNM/Y&#10;3NrCsV3NHF9JWDV1jW3bDIdDPa/3h8zPzuj0evSHQ6LlkrIo6HQ6zOdziiTBsCwMIclW7PRzvXA/&#10;CIiyBdF0Sqfbp9frcbC/TxjHuG2fs9NjmrIAS+I7DrYpkVIwmUyIphNM36duUtrdLmVZab3OLEdY&#10;FsQJlueT5znJfEGRpAghybOcNNJ61YPBANt2cRyPpCgwDZtBd0BeVEhDa5vbHY9sucT2PO31YDmk&#10;aU7Q65Gnqb4C6wZV61vRsFonKiaTM2hK2sMehVDalDDP2L5yhZOjY3Z3d6nrhsPDQ6Rnk+U5XjtY&#10;mSRrVr/lucTjMV67TRrHeJZLOB7TWdPr/OTgkCtXrmEYBvEypsgrut0+cZITLUK2ru4y3tvD9Gza&#10;7TazyQzXcsmTio2NDY6nR1oqrCiQpslwOCCOY+q6vtDB9jwPbyV/0jTvX9eL997DH/Votdu4jksY&#10;htz7/BeJ8pyg08VvtQg6bUzTJEpSTNel3emyDEOslUdIkizIkpSmVlRVw/b2NllZ0u12SdOUssr1&#10;+tdo7XqJIMt0d9rZyQlltEAJyXA0JJwv2OgNUMLA8gKOzsagYOfadcZnY6gbNjfXODrcJ5nPmE9n&#10;DAYD1re3WRYhUTRD2hrIzrOCIi2QSEajEVmWMj49ZuvaDr1Bn/nZCXld0+2tkcQpy5NTLY/YNMym&#10;UypR4zgWnudwdnRMHie8+/bbGJZDGMXUAnwv4OTBuwS9AVev3uDs5Iwi19fX/v6e9gFBn5PJ2RzX&#10;8yjKjCQOWVvvIGTIR1/aYGskoYxpWyZOo5CmCVgUaUlcZfiOS6VyfNdn1B3SaXfY2txcFSXri4Lc&#10;OQj+Qfvly7iMPyqE4bfDcLRnkljND9r4VRo1DYpm5V9WKpP9vQVl1eIX/8VvcnZWsLaxjrAyknRB&#10;nMz53/z1v8yrL1zh6rZB4Jm0Wj6OZ2A5BtIAQ+rOd4nAEmKVyQgsQ3MIz6+fJ4HwJ3+/jO+QkagU&#10;QsinvtvCkBwmOXPP4nAvxpR9Hr5+gCH6eJ5HZeguJ1SM57o0SqBKiWv1tHeKTKmaHMe3KcsSldW0&#10;vYAmf4Mf/8wrf3Fx9iC42tr4+e/E8/ldwwQvG7khjB5lAfNFTlV7lHVFGs1peyMkFg2CJFIYhkmt&#10;GmzXxQ5sFrMJFDlWJiibJUFLYJoZ1zfb7IzaWOiqn8E58M0zYOzlQv6vfmaQFxpVDWq16dXAHqKi&#10;67kkVU3dgG9XIEx8MyUwO/zkj3+CZabbEdOk5MWbM1AW8/lVbMvFEtpEh6pmGaWoSrBzZcSHXnoe&#10;P3D5xEcgz2bYwqZuChrXJiksvveVXT768of5mb//T/G9Fp/99S/R6hjsLeDs1OaVloWqPNTWJ7iX&#10;wi/+xn1qZfNf/p2/xebOFh/7wdsYTPjxH3meYavBsSuMIgECkjTE7fWxHJMP8FK4jMv4PYJvYmWC&#10;pt6HiYRACm2GaBgGnc6QsgrJioaEhjAqWFiKB+/uY6odzO5AP1aYpElCtFxC3ZCnGU0DTV5AWVKa&#10;BfkyAcNAKEhmMwy/daENqaVXCqIowjQtpJDUSuNZeqPfYEgDx7IvjHGl1GJAluOSZxmy1tIqSRxj&#10;2lpGZf7oEQwGmiG32kwniW6TTsuCPEmYrqRLlOPg+z7+cKhduQttKJmmKXme0xQFtm1jOw55nmOc&#10;g9Z5fmH61DSN3kCvjs9ZPXZ8eoppa23ttGlYLpcIy9QbbAGur9emOFzA6tyfm8YZtoUwDVAN49kU&#10;VZZ0NzYYn57gdzrcu/8O6+vr9G7fYr4MWSYxRZKsVnsTVVd4dgCGpFINo9GI+/fvgxSUdaVNVmwb&#10;y3eZzSZgGoThAlVk1I6FYRpIAaaUJFEETc3B/XdWRRMBVYntuqAyul0TvzLwHDCxMDFBiAupHQFI&#10;xYVvwWV8K/G0FuXKSh51/ruoV/fXH7CNUyu009Tagiv0U/HNbJ+noPCnuthWJszPSCD+dt/h+5i9&#10;+h0/jynKD/58zzDb1TOg98V9FyBu8wzJ4IOOq1llapfx5PfdKLRHjVqtAIqLNl1RNTimRdGUGrCq&#10;TXzHpJKwu9ZjWTSMjw+I4jPMloVsFEkWYrUqZsuYnavXKIuGXk8bNi2PH6OqBtEYUEv29g/pdPvc&#10;u/cOtm2jhPb7bre6LOZLynJKfzSibLeJxmNS18d1XfYf7yOlxLVsKEpsYeCZNqd5AY1iMZ9TFYU2&#10;51vNo/lKLsvqdPA8jzzPuX31Fu+99x5neycM19fp9zZYLpekZzFktR5+RcZSRGBKPMfCUCY4HdrS&#10;Z3LSsNa9zt7Be3SCDkm8YN1bZ39yj83hGvN4QRmD6bk4pge1IKsLclURzkJ2e21Ox0c0ccjMKmgG&#10;a9CtMGs9Xqt4CXlFkS8Y9Ia6UFknNEppOby0IaPAMCyqRhGnEdIwqGsDVZs4gysI4egvsy5or2/x&#10;jbce47Q3OJik1L6AVoCZS6ykpogXbKwPqV3JaTRDLIE4xKv6LBanDK9dA7+hbkLCyRxMgzKOIYrw&#10;i0p3bkyntCyHaR5i1RE0Ebbl0tQxpl2TqxDsJWFzcuH7UZUlruchkNRVQ57G0DTURkNTK0zbQkrj&#10;giWcZCmvfP8P8PpXX0eYJpZj0+mMCJ5f486d53h8dMTh4SGzRUir69PUGe12QJoe0+kJwsnbDLe2&#10;cOqEpkoRrg1uzf7sHoWRk7Eg2Awo8pRiGWGYFiJVeLaLryyqLKOMCzYGu0zHC7bWrnOQn3GaNsxr&#10;gSsr/K5BUoSMj74BywlNljE9SanzBISL31/jvdkYigRvYLPZ22EyfYhvG1zZWCcOl5yeTBifLej0&#10;Oly/OeRo/IB6AjdeuMrh4SFZ+hAhMlpeQs9xScgojDlFdESuKm5vb6DqQ169fpNf+9XPcX2zw92H&#10;B0wmHteff5XFoMdyGbOYLqmSEpIFuC6tVkCe53S6HbI8B6VleQyhu2nSrGARVrzzYI8PP38DYXnU&#10;FBQ0GLXCNMD2Ldqr9cYUxmq10kV80OCeasTlPvkyvg3yLt5fFC/wHYlauXEpWSFVucq/GixcAqtF&#10;nRa89OId7rzg8cufHfHVr84xW0uyrGYyzfnT//qn2LihQOUI26GpS2zHoKhyLNNEigqBwKDGEGBi&#10;I5WBOj+yS7D7u2ckSnkxHptVUdasKvwyY1M5vHB9nfuiARGxjMdkeUTQ7WAKqAyHAgPHdgnnSxp3&#10;iWEbKFleGBaXZQnCIE1y3jyaMJmB3Wysf6eez+8aELyu6/WmETx+vCDPc1qtNfb390FYRFGE07HB&#10;tsmmE2opMf2WNv4ybKKVe7VlmViGT11H+L7PlSsb7Iz0duyCOXMZf7RY+Dmz7Ik+bKUUCqXBKaFB&#10;NmnBlSsbusJa6/t6PQ9Dguv8MIHvUlUrlZYKOh2NLxSl/r5tB1quXg6N1cQkhKDdamMHLnIJn/jE&#10;JxitWfx//tt/zNbWDmmakiQhf+Nv/GdU5YL//d/4d9jd1tqVlXD4+Z//ecKoJM9zsiyjrFLWhxZX&#10;dgJ8QDXlhUuwEHqXKAzjEgS/jD+860epVYqnPQ3OWYG1qjGEujAyqmutSWqUguTsjP7GVYIguNic&#10;GoZBWRQgJbZtE0UJluvidLtaU9XzUEppyZAVQOG6LqZpap3uPMd1XTxPG8g8eU0/qSNZNRrscxyH&#10;qtJ+AEII6kJfK3VdX2hQ43na9NHS0irnrKPFYkG73dbMwzjGabUoy5LZbEa/32e5XNLqdACI5nMs&#10;z4OVY3eRZTieh2N7mKbWwTzX9hRC0FQ1nU6H48eP2blxgyRJmJ2d0ev1KIqCwjSJIq2/ulwuCcOQ&#10;INAbzyIMdRtxUdA0DYZh6PuL4mK+MT2Pfr8PdaWPZwVi+76P7/ucnp6yc+0aeZ7T7/eZTqfYto3T&#10;ajGbzbBtGynlhSlpVVUMBgOqpmJ8cMD6znXCMATDwDRNHM+9APXjWAMUm9evYxgm87MJKk3wfZ8o&#10;WpJlGa22R1mCsHWRRX2TufzluvmHdd0+gzr/ro//ljdNKxPv3ze6qv5wPt8HHe/vdFj68ZeL4+/5&#10;KzuXImgUQov4UpYljmkhpfa4sW0T3zeJDej1erzc2+IL/+Q1EmeDdnsdS3icHh7iGVrrN45jTo+P&#10;6Q0NXTzs9eh0OizCOZbv09S6mHkOsp3nceddM6scXhcOPY+m1muQlJIyz1cbN8FyuaSqKizLoq4q&#10;iigC28ZxHNbX17Xp4WQCqzUgCAK63S57e3tkkwm9nV2GwyFvP3gARcHa2hUmVYbtmJSm1kin1jma&#10;aZrYrrMyYtbriLFibp//WJ0OSZKQ5znd0Yim0Ux4pRr8IMB1XcLpjMQ2mE6nbL70PEmjiKKIIqsI&#10;3IC6WrGhbZsmSrSfRJIgpdRz7WyGGwTIRlFVmsFbFxWu6+rP/fzzLKJQz+N1hek6ulun0o/JZjOw&#10;XKxuF0qFbdskqWZfTxcLNjY2cCwT0zRptVrUq7XZ9TziszOuXL9D5tVMp1MoCoRStALNJN+5cpWj&#10;8Smnp6dIz7vwzWi324xX981mWl86ns+hacil5OToCNf3qesaLwguvCmWYahzkKqClTTZ8fHxRZfW&#10;5vYWb331q2AKxoeH2P32aj0rSLMlnU4HIRrW1taYz+dkrZY243ZdqqqiMxgQpjGVanRxodFFtSLP&#10;oSxxO23ihd5DkimaQunusSxnY2ODu3fv0up0LsCJ9fV19vbeww90N4DjOFSrTrH+YEC6KMjznM3N&#10;TRpVMpk95PhgwvbVNUTd8ODBA9p+wPPPP89sNmM8HVOOUzrDNrWAvb09hsMhcRprSbOVPJrpaMZ9&#10;WIa0Wi329vYYdbtYlsVzt24xmUzY3NxE+W3a7TaBgrKQ2tgUcLpd2u02URQC0G63efz4MaAJBb7n&#10;UTcJTVNhmjZf+tKX+Kkfv4EhDaI4oh+0qIoCpC5mKUMR5xmeKyirkqIssLAoU52fCXmZA1zGt2/u&#10;JXWD40UeppS6KMybJrRaNusCTAf6/T5B0BBFEY0E13VpmoZOx6Jzfr08sdcxhEFF+ZTfV6MahJIr&#10;nW4uNXW/y/KzZ8OxTYbDPrGpx1O/74Btc3X3Ku+8/QBM42JMtlot8qQAw7jIoYqiQEguurGFaVNV&#10;FeFiwf5+wavPBV+8BMG/jePdhnUsl6SCWWyxvnEbZa3x3nshTssmr3JEEyCFjWkLqjzHkC6KhjCd&#10;0B4FGKrRWnh2Q+A0UBXs9mDo5Lg42EjdEgN646BWbcbPDFh1OVf9KwK/DW26gtLt9ueaoKrBUtBU&#10;KaY0SeKYqmzo2D1MWxJGMVvtFqlR4tsWDYr+loNhQJ43WJYky0pavoUqoXIqup5JTcNyPkFaYEiP&#10;dmPj4KAQhMUcN3DpXgXDt/g//nt/Aqc14D/5T79IoXR1dx6Z/Gf/z/+eySTFNE2sdokwcuqi4PT0&#10;Edd2HP5v//F/wCu3R6hiiWsrjLrBlBKDilbbISm0wZ02wbtktl3GH2BhRWuBS6EZ1Zp23VABeVlo&#10;ZpcpkKaBcHw8p4XXBTsEs7uBECaLk0MwDC1F4rVwHA1I53lOswKG9d5St9j7vk9Z1niBqQ3J6obG&#10;0Nr+BgJV1cwn2jiLuqGsc7A0GNzABeAspcRo9OSaRjGWZSEtXZiybZtwPsdvtXDabdIip8gzEksb&#10;QbV7XU7eew9vOKSqKoJWi8FgwNnZGVmWYUhJFUWUUhIEAd5KQxzPI88yKAoa28a2NaspSxPNoIcV&#10;00lh2xY0NWVZUFUlNDV1XRFFS5okQbRadNY3mS9DoiRGmAbSMsG26A0HlGVJeHaGcGxdEKhrzCBY&#10;MWAFDx89Ym1dm4hWouLg9IByMmH91i1qWRPlEYvJBCyYnB3qhT8IaHfbrG2vMV1OabUC9vam+K2A&#10;WtU6EXJd6rKiKkps28FAQKMwpaGLBY6DE7SYnp5h2h7JZApVxbIVkOQzbg9q7twa0THAxMRsTBqE&#10;9sIwzrWaq5XUhfldfv09ran9FIj8gfGEhrZS1Bfg9/nr1L/NG0n9GCUvzJNBM/I/ME9ZraPnr/8+&#10;41w+9W6Okh/4fH1Zqg+Aoo2nfrNU/Tu+v7oQRFm1yq9esF49zlA8c/6e7clrnrn94PP5XTv+lB4D&#10;YnUdKlXrfErVgIGJQqIwURRViW+7VA4kAna7JhsDG+nHqHpJLXy8wAEZU6OwHZskWmKaDvOJBjGr&#10;siBLcjzL4XQecvOVV3j3zTd5/kMfYn9/n7ppMKTJfBFimhbdVpuTkxOaPGd9ZwfVNEwmE9ZHa5ye&#10;nmLUusshWYRQ1TiWRYnA9FeF2apmcqo1xeVKsqppGhaLBXVW0O91Sb2U+fGEdJkROC0as2F6MKZp&#10;alQDgeNimIKiSFBIyqIkzULsUmGmOSJKsKWiUSlWW1F5McawovZCSsZUosH3bQZdmyyPdLsxEdXk&#10;AcbGyzTzBf4gJl1EuLaJaRvUdU6WlCBc1odrnKUlIq1JJ0tarS490+U0zpF9n7wqEIagsSRS2NiO&#10;T9M0VBXMxyGuadPpDiiKgqM3H/GZf+3H+OVf+hdsX90lz2PIcsqjMRvDHolr4jYpeXxI2VmjqCuk&#10;02AjoDrFrU7Z7lQ8nM8w1RmO1yGMZtiuQjpQBQ3T6RSVRqj+lHExw+l0KZsas3G1vm2pCHyXZBnR&#10;GfrEq3XJdV2ieUhdK1ReU9uCsmhAKQzDwpA2nm9RliVV2TA+egxej1panE4WXHn+ZRpqTk5O6PUH&#10;zOIZylLIQJCoEKEK3r7/Lt2+j2TJcpaQ9HxqmeLYBU0egypwRY1V1bRSn2J2hoXFUDXE0RFxPaUq&#10;BLLdISdhs9fnvQevge3gDdeQjYNVlNSFolqkdKWJuepKrURF3VYIuyJbTsgsh6ic0e1bPH9tyGRv&#10;ytGDX2HkWdwYBPh+zN1v/BpBEPD8zWskScLh8V0GgwGjvg/NnGU+puNZ7Bp9XRCyBJgG2eIAWZv0&#10;3BhPOsxne4TzE3Kvj1BrZE1AU7nMJhkbm9fZ3b3GvdfuEbRbrG9uMP7cfej3KZsalcSIYB2kRCFo&#10;d7tk+Yxa2Xzj3iPmKQSBwED/XQmoa128Mk0DYdmYNBimBvU809OdPgpqVf+2AM9lXMa3QQJH04CU&#10;yTlSiVSKsrQxz1OdvGBZwHBtwtVbEctUskhcWt0WX/iVb5D/2/863WtQpzGOt8RCkSYZvj/EVi19&#10;rehpkEZlNKLCsM773s3L7+A7vNDypKrEs7wUB+gkCbsdn9u9Gkwbt5Uxnu+hyiWULnZV0XQ6COno&#10;3YEskV5FUefonb7AEiY0JZZl4Tg+0n6Ze2/bbPTt/xNd/pN3s+X6Tbd9egmCf5tFUagbcSn+q7t3&#10;3+X4WK1a7WeAZtYhdUJ1zno0bF0FQWidsqqq8H2PvNITnGEYqEbS60HbdfR26xmNqIuqnXiybeYy&#10;/pWuQyvi15Ob5HNWk2VaJGWF53nYnmZiuLZHt90izTWzMi9z8rwg8NuYEmpTYpqrMSFBGZCXNUWl&#10;nZODIMC2TAQNdak1JpMio1I1geNi+TAt4E/9qR/A8uEbr/8ZvvyNN/nqN+4hzDbH9/f53h/607zx&#10;xhukiwmtjknb9/nrf/2v8/zNTTY3R4RRyrBlk+chXcdHAnmZ41oedVVeJo2X8YeUw4lndZwuQDbD&#10;MDCliS0FRRNrZrIDp6cT3nyQUx0dUVzZpjUarVjfEePxmDpJ2L11i7133sHu9LRGaZLhrFjVcRxj&#10;mjYAZRxjrMCJLMt0t4aUqLLEW0mYnBtn1nWN47rv64ln2vHatu0L2RDTNC/kThzPI4ljtnd2Vvqm&#10;WldVKb0WGO02SinKLKOua/YePYKmoTscYlkW67u7Wue1aUjDUPtDtNsEQUDW6Vy8T1mWkOewMtI8&#10;f05d6w3e6eEhwrIYbW+T5zlKKYY7O0RRtNJrU7RWx6LxuiekXjzvQhf1ScmVC61Uz+Ps5ATDshgM&#10;BkxWmudqJeMSdLv4vs9we/vieKWU3L17lyzLiK2YOsvobG8xHo9X7BbJbDbDsixcz2MxmdAaahCl&#10;UQ3pYsFgcxOAVqfPSV2jimJlHKoZ6WtrHZqGFUNSrDBN8RRxRV2ydf94J+DfyvfzAc6e6olnqj9E&#10;K0pthCk+8GUul8Pf7zl95vw+88eqOm/H1rmTaYHr6tKBaZp0RprhRt5mOc/w3BqkzpPiOKblu6yv&#10;r6OURxiGGEbJwcEBgpqXPvIR3vyVX+H2D/4gjx8/1nOsYXD16lWWSUwSRdiGZiILy6LT6YBSnJ2d&#10;MZlMtNZzFIFS2CtW3bm+dJ7nWgO7aS66jwzDwLIs8jwnz3Ou7+wSLnRXTGdtg7quGU+mBO02/X4f&#10;xzWZzk71+qUqqnhxoW2d5Xreb626h+yWTVqmuJ7NfD7H8R2Gwx7z+SkqS2iPhjiGie1ITKQuMLta&#10;Px0hODk5IZ4v2b79AoePTgALpAtFjWFoFv1isaDf7xPHGWEYIixLGyqHIazWTcMwqKqKJI4JJ0uk&#10;YeB53qpLJ4KmQUoBWYYQQndGNSbWcMjJySFZvcQOttm8do3p9JRGlXi+xWw2o93tcnR0RBAE9Pt9&#10;qqpiHs0JggBXrGQhpWbxHx4ccOXGdY6n4aoIbhKOE9rt7kWHgVqNL8v3cRyHIAiwLIfZZKKlUOoa&#10;sfpMtmmtOq7e7w5bv30b0/AJw5DJgwf4W1skyZJ2t6vHmm2QFQmjQZfp7IROO2CeL9nd3eX0aB/f&#10;96kcQbhcUtc1ZVlSRnOQJlkaM+oPaLfbNHlDp9Oh002QtkeNQyUNyqKh3W5D07Dx3HNMJjMco0W+&#10;XPI4TxhsbBCOj3FNSZGF5ElC0HZxHR+n20UZkiI+Y56lzPfmuEbJiy++yEbLZXKi5Vx6Pa3dOp1O&#10;Adja2sKyLJZRturMsPE8j5bVwrZtDk4PqetKd3/NTlnrdfGEgch054Yx3OZ4WVEsl4zlmCtXX2L/&#10;0REnDx9iOm3m87lmxl+7phn4yyX2YECR6S4FoRxsF6IwBFp0OnqdL4qKURBQNqX2bbG1MWwDpEWB&#10;4UnNBM9yDNugyGp830dIcSkdehnf1uvnOdP2SfznPFeRBvT7NraCn/zJn+SFV0r+7s/+KiR6/Yzj&#10;mPG4YL1vs9UJqJlTphldv0fVNDRNDUpgyhUA2rxPsGxU85TV9+X1850Lgr+PJz5hOi8ERdlcALq+&#10;77PV1jlBdKZlR9M0xXEcyrrWBuKGC6scwbIspOmRRZHOj0yTpm4uuo/feedddtdbwd2tjVdecNuv&#10;f6ed2+8KEDxV4tVlBl9/84yDiWT/YQgWrO3eIisKqgryrNSsv1JhmhbIAqVqDKshLVOaOMUoa2hm&#10;ZNkx2/2YoQl9WWJWJdKwOO9KkSvFSYm47Mb9nxwIN1aTxfuMLyklSbLEcRykYdIoRZhnqEZhmQaB&#10;YyPO2x4bhUVNXYOsChxh49tgoaiocMwK1zRRTUHZ1DhKaw83QmCZFq0V+z9LIixps6YEhmExn2f8&#10;H/7yj2J4/zP++S99ns2rN/lv/u7PsLlj8eHnrmHYN/mf//k/RzqZ8PFXr1MsEzYcmBxPGbhrZKWF&#10;Z1koaZCUCYXZIGyJkIqaEgPn8su/jN93SMRKDbyiUQ0o3SZlAJgmZVWRIJAyoBAVFVAJh/kygf4m&#10;spEsl0uicq6Z4L5P5Qe0PM1gGHT7nJ6eghBYhoFlOnqDampgW9g2rdWm+vRUm0R2Ox0q36fIc4o8&#10;123edU2eJJpd1JZQNzRlhR8E1HWNbVk0qzavsiggz+lvbnJycrJqu5W0goAk0W3l8Vy342ezGU6v&#10;h2VZRMslzur1Tk9P6Xa7RFGEZVnYq/b52WxGHMfkWUbQahFHC71R9/wLyaKqqrT0iOMwev55Tk5O&#10;sCyLfr/P3t4eKopwtrYAmM3nOJ6HaVkaoAcwDMKF1gVnPof1dUzLwlidXw0mGRiGwf7+PttXrjCd&#10;TpnNZtR1zcHDh5ieRxRFVFVFvFxirUw2Pc/j2rVrfOUrX6HT6ZDmGUjBlStXONjfB6DX7zOfz+mO&#10;RqtkHpJltBovDU1VMWi3uX/3LmVjkCcZtufgtTvIdka/nTLwKnoWuMiVduH5gKtRKKRSTyXwl/H7&#10;BaqfTeXOmfbntyuAQSmEWAnsP8kWF/kzz6uBinPLSqk53SuZ6GfNJg2e0vIWYvV+6uJe8U1YuXzi&#10;NUwg0H8XzVOPfJ95fi76/TQTXT7B/H5673cx0Fb5gPnU57uM3yaaVc4qBI0UyBpNcatKjJXfim2a&#10;mKLCNkxadcO6nWMLGLZLrK7N5PSMpPQxew61jDCthuV8Tp4omsan3+/j+wFxssAQFW+98RrXPvEp&#10;3nnzHu3hgLWdXdI05e0372I4Dpsb2ywWC11ME4L79+5DVWH7PkWS4LZaTMcTbMfFc3RHjm1aqHr1&#10;Xdc15qpoes4AL8tSmwwvI04nY4QhyZViMplhGAZiBZTHRYJ0ffImx3cM2n5AYhY4toHvKfI4oqhz&#10;2tt95osJo41tlgfvUhaSZHbE7WAT9+Rtthf79C2L3smEPErIixTf91HAzZZLuXyXDSviRbfH2CjY&#10;yack772BefUqsr/BaVoyLk+hb5OPM66s7bJYPCY9ndAzbAaBy5moUUUOvgFSUaiGhgh/tIYtLfIk&#10;4/HZBMuR7HzoCu8evIncEpzkD1FWTR0veO7ODTp9m2BhkOXv4UwFm7LA9Ux9XsKYXdfjvftvUUnJ&#10;zs4Oox2fX5t+g2C0QSEkeV2BZWD0bEQY0/RzjLzAsEoM4UFZkKcFju0i8gZbCRRaAzeKF/r7s20Q&#10;BlYrIAgCqqqiqiqKQhtoF1kGUtJq+yzCGd0hZE3I9Q/f5uE79zEtgxtXrvKNN1+jv96iv+lxtP8a&#10;L374Nm+99RXWuj6nD75EOD7l+uYGMkyZL8/YHKeYVYNFRVVU1LLhSjXjq6d3UY6LmVW41gQ76GmG&#10;/WJB1x/wxr1vcOP7Ps7eyZtUSYRsbYDbsD7Y4frGFl966x1u3LlD1R1yMDkkzkNir8Bba5PGUyxi&#10;bgwc2sonPrqPeP2rnBZzTFHw4fV1Bpsj3n30kPgs48UXX2Ry9oivf+11XnnlFaoKOjmUhyWm0N4j&#10;3nJMlmV8/GMvMDUWLL/8Na5cucLROORTr36KX9t/yJXbH0HVFeEkZf/RAUib7tqIxdkczBaW5zId&#10;T2i328RZyPr6OkePz1CNomxMwmkEwqIWAVvXXiStYF4LhrZLJWuE0sSKoiowTJ27SSwc08CwBaa0&#10;yKsCKbVPyKWJ32V8m6AMz/xfUqkaJUoMCaJWiFohhYWphO5SU2AbCiUUt29ZjLbW+Ge/FDJdmCxm&#10;U66P7vDa52YUs4qtP7mDIsByPdK8wXM8qtzQL2JxYVBfS1BYNDR4TxSQfk9Sd5fxbYRtiQ+8T0oJ&#10;ZcFW22dOTZAdsbZ5i6vbJvaVdb7yxT1klmFKg1jW0BjUZoHt2dRVijRANRJhulRliWma5GnIUlWY&#10;/iZ37zv4wTGvfHjj/2I7/FvPQfyddF6Nn/7pn/6OHjjvVUUwjeRfq4T46M//8y8znpcsUond6uH5&#10;baq6xjRtsiTHcTzM1WLttx3qpiILJ2zs7EBd0xQlnttwfbvDpz9+h+99dQPqnI7pYqjmwiFYywqI&#10;lazAqm/hCaepJzVQBZeVuz8cEECf6vdPc/M+NRywV4Y6DQ1KCUzbwjE9DGlqvXAhkUJimMaK+S0x&#10;LW3KZxryghmpmd+Cui5XbFVBXVdIw9I6gI1egEzT0u9jWggBTmCCNMGA23d26fRb/NAPfx8f+dgL&#10;/PAPfw+f+v4P0es73LjSwxLQDSxMoNduI6U+/qZpkFIzfYTU4GHT1JjSRDzTXn4Zl/F7vX7Orxvj&#10;ieumEBb1yhPBkJKs1Czrk9LiX37xLiexxd5ezHpvm8XpKcLRGqnngHUUxRi2zWIRsra2RrzSd40P&#10;j7n50kvEcUwShuxevcrpwQFqpaWapilxHFPXNelkQrMCe03dmnHB4pZSalDF85gdH1NUlX6fONZs&#10;a6mv3Xa7zeHBAXWeUzbNhQmnMPT13khJXZZ4vs9oNGI2nVJkGcPRiMnZGZ0Vq8xxHBanpxiOQ5Zl&#10;dHtahmQw7F8YPeVpiu04lGmqGZRSEoYh+WyGsFcMQcehfELD1nE8ut0u46MjiizTRTXXRay0v71+&#10;n+3tbU729rA9j1arxfThQ+x2myRJqMMZ3bU13Y2yWLC+uQmGQb/fv9D69nwfa8UUdxyHd+7dg6qi&#10;bBqqomIwGjEej8mWS1rdLnEc89ytW+w/eoQfBEhTFxBN08RxbFzf5+TkBKTE8gKUECjVQFNTlCf8&#10;6T/5vdy46rG73sFH4SKQq3ZOYdSrcbfa/H7Xz18fQKX+PWGX4gNfTzxhQgo6L/nA91HVM89rVlIk&#10;6on7lTbiu7jnPK8RiOZpZra6kE9RT306ntC1fP+FJDTmyo+guWC9XPyOQohn4fSnb+Vvm0M9yy5U&#10;38LG9rtw9Kn35/9zRpuUEqG0BrjfDlAosiJd6V0boAxyQ2B2upzEFWXT5e5bExaLiiIu+NBHP0qa&#10;zYhnM1548SPMZxFNo1nbnmdS1QXjwz3a3S7zMCJotxFSkCQJaRzT6fcJgoCmaQgnE9q9Hk3dUC2X&#10;mL7P1atXmYehZjMZJmtra4zHY4yV5nJyesr1558HKUkODi6KnOHqOYPBgCRJtcZ2mrCxsYEpTdI0&#10;RZoGo9GIrEipqoKqLmj5LqopmU3GGFKQ5ynL5ZLrN67x+N27XL15g6qumM/HZHnC2qhHOBtTZwk7&#10;G+scPnzI5PSYV196mXfuv01d18RxTFbkzEpFHKcYZUW7rZnWraBHYhhMohR/tIlpeNQlrK3vMD44&#10;YdgbEoaaYb1//BjD0vOzMrQXxmi0RhyGeH6HNE6hUZTTMzav7SKMhuPjQ6pkQX9zjTiagymp8pzA&#10;sjg7OOCTH/8o9+69SavlMh6fYlkWZt2gyoqqLLX/hOcRVwWN77CII6LFgqKuKJqafLEEabCcRliW&#10;D7WJwKGuTeLpgl5vgIHQXZndNkIY5GFII4zV+iwxDeuik6quazY21plNJmxub1EUBWWlc4BwMtbG&#10;z1WtjbGlwDAFYbggKxM6ww5xHhGGE+oqJXBtkuWc7/++T1IkCbOzU65d2WVydsbmaI3Z2akuHtda&#10;VmUShfRGIyaLBUlRMFzfpCxr0izDtjy2b95mGWVEaY7V6hHYLbJ5jOO2SJcR28N1iqIAA5Iipeo6&#10;rG2vszg7w/AcjCrj9O03UFVKFc8R6YI7N6+CKvn85z9Pd9DjdDymqCvSNGUxn3NycobrusxmC2b7&#10;xziWA43Sa7JncXZ2hmUL7t17i9ubO8xmM5S02D+ZMWkEqjXgdD4Do83uzksURUUSRfSHazS1IFos&#10;6PVW8ipCM/L7/TXSLKOqSgxDIE3F2kaLNHrMqy9co2VWDFsGPjXpMsL32nrfJcC1bSpVaMk9ITCE&#10;ieOujJXk+6DOs/vhy/3xZfzxAySfXjuV0OQCQzQo1SAQSGmiGgvTBAzI6powj/H8FpZn0Oo8xzde&#10;O2SxWHC2d8D/4t/4c5ye3eOVl3cwZMLZ8TGj3gCBgTQs5MpUvq5ryroAqd9DCIH5TBfF5TXznQuE&#10;PymHcv5/wzBIk4RMKNzBGmdKcHYqePvuGeMHZ9y89RKTyYzNW9cIp3PcVot8NqO/NmR5eEi98oWq&#10;Gt3JW6QpvtfiysYOeRgzPvsSP/Vnv+f5D9n8h/fjxfrAdr9jgPDveBD8qDY+erQQ/8X9ffg7f/8L&#10;REUHp7VN0FsnzXKSJKaqClp+C9s0SbKEdtvHcSV5FuF12yzCCYHvUOZzOmbIT/7wh7mzaXF7LWDN&#10;NrCbGgOBqTTwbaKBcCHlN++xzveK6pl64uWk9QecHd7fxGmjiPf3vAKx0p4TyJV2u7lSrjv/voyV&#10;JuaTP4YCQ+hWo3PGolTaLMo4L3IohSENKgFKGEhMjMZGKAOzMTAahdFUmCg8WRIYOa4oCIwU38xo&#10;mRG+SGhR06Km3ZQEKNyqxqy1fICoAGGAMEHWmjmhVu0qUoP3lyDSZfz+wI/3wTddkGtQ1EihEAIq&#10;JJUS1I1CSUmhIAPOKpPPfnmf/TObs4dzAqdPWStsy8EyLaqyoswLynlIdzgiSzNQoBrF2mhEY2nm&#10;92Q8ZjAaMZ9MeeXVDzE+PSM6PcOwbDbW1un2e3idDoPBgPX19QtTsLrWBmC2bTM9PqaqarorMDxe&#10;RuRFgeM4KKUYjUZ4vk+cJNgrszDbc3Fcl7ppKOsKyzBwXJder0ee59RNQ7vTIQxDrl67dgHAt1ot&#10;srLU7eZFgWFqhulyPsVcAf9VnjMYjWiAoNWi3W5ruS3bpt/vE0XaWNlxHCxLS3FJy6Y36BMmMX6n&#10;g+O6+rWFwA8CLMPU7f1VxWg0otVqsSwKbZxjGJRNiTQMbMsiyTJtNOo4uo3ZssjDkHavh2kYnO3t&#10;USlFr98nzXO6nQ6G0PNHnudUdU2r3dZmKUqQJCm9XpemrvFdj363RxrH1KXWN7dNA78zoKlr3Zpp&#10;G9TlG/zIJ69ypTfm9nCdNgbWOQFZnBN5Vx0HAq019Tskft/u0aw6jc7//yTQ+/SmSp2XdH9P13Ct&#10;NINXrs6xXBmOmnrFQyuAn7fNFkhKBBmQIUmpRYISMULkNCKiERGSEkUEZURTz5FkyDrSPypFVhGi&#10;WiJUjJ4VYhoVIWRGVS+QMqOu5pgyR5BgkCNJQcUYQr+vVAlSFCjZIGROQ4aUJYiMhhQpKqSoEJSr&#10;tb0BoduNhTpf+wQr9fGnzt/7G4ZnmVsf9HMZUmpm/bnajJTGhQmXNN8/z3JF9DCEXOm917TbJu/e&#10;P2UxTchrk7iqSIqI5XLO+vo60SzDNBwc02PQ63I2OWK41ibPE/IsoUEXQUzD0PIlCJpakwoc2yYv&#10;S3zP0+N9NecNBgMN7FUV3aBNU9UE7ZYGRcMQ4TjUTaPnNCmRq7XDWXXDOI7DYDhkcnoKnklaF/S7&#10;bRbhjKDjU9UFsiUJZ3ts3djgbPqIePKYH/z4i/T8iuO9t7j9/A5vv/55HK9BVgs6VsXk8Zu8cmMD&#10;rw4RyQRPxWThIWd77/JnfuJHePMbv8Xu+gBfNlzdGLLc36O1iPlYv491912C02Ne7rdRx0e0BhZO&#10;x6UIFI1oqGSNMgUYDVIatFyHvEgwpEHdNDierzVjqwrDMsmLjNGwx/zoAbdubLJYHPLcdouzvTfZ&#10;GZkU8Zh89ohXrnWZvPtl2vWcVjam2H+Ll/oui7tfpZXOuDn02P/6l/jUK89Rnu2x6Ug2bbDDKd1o&#10;wVVjiXv2iE46pReFjNKI226HjbjmGj6DQrLmtLAtg6wuUQFUsqFxGizPRqmaZRiCVPiBR101lFmB&#10;ZekuE9vSIFC332Z2sEdpKBzXptdvsZiN6fbaBBa4Dgx7DoaRYagFVX7GVleQnN3jozdHtJspQxmx&#10;bkT0WJBNHyKXR3TPDhjJHDM9g+SU5eQxd66vsdaxyRZH7LRdOlXMmqhYI8eNTujXc64GDXZxiKrm&#10;1MUc0YwxzIzOyCPMpqRqifJMTFUxjcZM4xmGZ1K6Daah5+qhZXHFq/GyGeroMT94c5f87Teoz/bJ&#10;jw/4/pdfxpcNdTjjarfH7OFDfuwTn+Sq38ZLa5wk5da1AZtrPncP7xJs+1hdxcsfuUn46B53ghYv&#10;eG3sKGOzs4ZhdjDba2w99yJRbpPFApoOVVFS5TlYBrVSYFgE7Q5pnlPkCX4QsLGxxXgyxnFtPM8n&#10;SyKEabCIjvn0Jz/C5tCi40hsSgLbw5TWCqzhfc8mIXS+oVbeFAKE/Oa5+pIZfhl/3AHw83HayGxF&#10;wpNIDAxlI5SFoKapKyyzpiHHtSW1KqCxcCyHjY0277z2Nt/zyqf523/773Hj+ee49cIOlfIYDNYo&#10;Gos8K8jzBCkVUGE5BoZlIoQ2QjaklqC6vGa+G3I0eVF4kVKPxaZRSFkhVIVtS1STE2NzeDpFSZsw&#10;UfiOTZoWxFFE3UC71SbNcqqqQDoOne4ayzBmc3PEMpzRG7aZz04RDMhLhdvJ+KEfvMWJyp//SCv4&#10;O99R5/S7YeAcH0+Yz1P6/T6DwYDuitWXpimbm5s4jkO4WGCaJr1ej/l4rNkJrku+ckKfHB5imiau&#10;67K9vcHu7i6OY5IVmWbirtoS5Iq599REdDkpfVuAgb/TzxMPfFZAc2XEKZ6q0j1V+NDIx1OPlUJi&#10;PPHvfPxcjJ0L22d40gXhg7TlLzV1L+MPM7lTqG8y4ijLEmMF4CVJgudpwPTo6AjMFUC7khgxTfP/&#10;z96fBUmWpXd+2O+cu1/fl9gjI3LPqqyutasaDfQiYABCImcGY9JoqIE0Rs0DTUbRTDKa6UnSE2U2&#10;pJlEMz0NaZLGSMlIjTg0zHAIcNgAiEajsVVvVV1V3bVlVm4RkbH67ndfztHD9fDKqq4GMItkqOw4&#10;YZ6R4eER4X793nO+833/7/eveKHdLiu7u0tmZTAcki943VLKhSKwYsQmQcBkMiEMAlhwrpVSHB8f&#10;c7y3x97du+zv7zOdTskW3OlzvqnTaPDMM8/QbrcZDoeUZYlWingwoL9AeURRhNaaNE0xzUrtFy9U&#10;6VJK8iyj1WqhtWZwdARAs9mkyDLCMOTw8JDxcIiUlcpOa02336fRaFSM2oV3RL1ex1ooteP5nOnx&#10;cZW4n06XfG917sC9UIJrrUmShDiOl9zW879hGAbTyWT5GgDiOK5MxxYoJoBOr8dkMEBKSaPRYDad&#10;VpiT6bRidBsGrusu/5/EcZVAUmq5riVJQhxFoCr2qZSSwfEx6+vrzGazJff87OyMNE0rltxizjp/&#10;DaZpVn+Dilu6srKyfI5/fiHmab62xPKaOj9mZVlWvNt/zvjgySXo/NhJWd1+Mvm+uC0wIqUqF6xu&#10;TakqLn6hCkpdUlKS6Wz5e4siq1prDaMqyJz/svPoW2twHFRW/cy5YjNfcOgBLNOmKPPF81RPrFUL&#10;BqyuZIBaa4qyUqMrrRbdWQalrp5vSVkZtn4KZ6IWXR0/fe3+5HL9z18c/Bnb2D8Zxyw6GeWim+Z8&#10;rvx0cSHPc6AyAr527Rqrq6vsXr1KlmXU63U2NzcJFrzJdrtdFQoX50y73cYwDGq1GvV6HdM0sW0b&#10;13VptVqYpslgMKBIU5RSzOcLrJ2UlYFmUXDl+nUsy6JWqy3jqG63WyXDxxXexF0oys952eebScuy&#10;wDQRhkG58IRotFo4jkMQBNV8urpKkiToNMWr1zk9PeXk5ISiKDg5OaGzskK9Xmd1dRXXddnZ2WFv&#10;b4/BYEAURQtesuL27du88cYbXLlypcJhLeb04XBIvV7nzp07SCmxLIvHjx/zzDPP4Lou0+mUyekp&#10;pmmSTybMZ7NqnTo7I44rc/TGwqPinBXNolBgu26FzFpgsZ577jkODg5oNpskSUKtVuO1115jZ2eH&#10;V155BcuyiKKIq1ev8lu/9Vt4nkez2eTu3btsbW3x3e9+d3lc3n//fU5PTxmPx+R5Tpqm5HnOcDhc&#10;ekkMh8Pl2nbObi+KypsnCSsxWb1eJwzDyr9iYWYtpYTFdX1ezLZte3mulWWFa0uSBMO2q3V3UVA+&#10;PwfSNMXzPNrtNlprRqNRpbxPEu7evUu/3+dscQyVqow8nyxMl2XJe++9R5Zl1Go1jo+PieMYIQR3&#10;797l6OgI0zQ5PT1d+JuYNJtNoihiMpkgDINGo1EZVi/W/CLL8Dyv4pWPxzSbTQaDAePxGG/h+2EY&#10;BpcvX2ZjY4Pnn3+eKIp4+PAhhmGwv7/Pa6+9xje/+U2m0ymO4yyvoW9+85s8++yzCCGYTCacnp7S&#10;6/W4cuUKAK1Wi6IoGI/HBEHA8fExZ4eHeJ6HZVk0Gg02dncrw+vFMR88fEij0WB1bY35fM7du3eX&#10;HW+z0YiVRWyQZRmGUS0NWZGh0ViGRZrmn7kufZywu4i7L8ZTsH4+8fFkPuF8LgqjEFvaKFQlLhGC&#10;tTWTn//5y/zSL/0Sb7zxBlevXuU3fuM3OD5WHB3NmQYpURThez6u6y7nkDRJSLKENE2r605cCOB+&#10;9vJUPHH7ODY7/75nwurqKjdv3uR0f5+PPvpoGWP5vk+e5zRbLZRS1Ov15X70+Pi4YokvfEMGT6yP&#10;p6cwHA5//U6RX3majulTzQT/qEhX49L58mguOTjLOT0tsfs2l1ZX8AuT6WDAydkpZZywvXWF+XzO&#10;dHrG1pXLpFnC4OE+qzdvcnp6ytrOJcZnH/B4/z2ev/krNPKUYpix2msgcoU0qgVd6p+ya/0pi734&#10;l+uCvhgfb4c/u74jPm3yJH9i8aru/+w3QD/JOn3y6+WvtarEhjIqpevikVqAYSSgE5CV+25VMTYR&#10;2kIKG4lJuWB5K2JMVPW0VQ6GDRK0qha40tRAjhbFYnOqMIVCKokUxsX5czH+5YK4xRSlRMUGV5zj&#10;KkrAICtyHFy0YRNkIUqC0iZ5VskGVVFUaI1FYCZFlWhwHIf5cIhdr2N5Prbt4pgOBoKz45OF6g92&#10;rl7l4Xvv4fV61Gq1ZXKl4dcobIfpdEowmWL7HkIIGo3G0igzHQ754W/+Fu3nnlsmbDe3thiNRpw8&#10;eIDd6WCaJkUQgG2RlQV5HFPa9sIF2yFKMwzDqLjleU6j0WA0GtHudpnNZugsw67VqmRIHFNKWaFc&#10;oqh6vmlKXJbEQUCt2aTVaiEWDPEoihC2jU4qIzOUIivyKnknQJoGRRhXhpNKLU07z401KQqEaZAE&#10;VQvkeDZFJymm61bqSdOEsgRhkkYputCQK5IwQZgOw9MhtXqL+WROkiRsbF4C4OTkhJpXp8xK8jQj&#10;DUJMx6XQBXEYY5s2hVWQpSnB2RAch267w+ToGCyDzfUNHu0tNu8UaFmQ5AVNz6eLw8aKyaW2T0sW&#10;ONpACEkpP55XpS6XOtyfxjF8WlQtnzbIFp9KLv4LJSyf+L3mcnkrF+uaAkoQ1U3ofLEsxosVKkOI&#10;tLpOdYp5zgRXORhG9bMqXyxoCixZIVNsCXleBTomkJUgFeQ2htagBNI00WlluIdVYb3IF6xwURV8&#10;kQKxuPaRDoZwMKRevriF1htDsOjXshHCBUwELkLYgLNkgmuZP7FoG1Xn1KI7SmB9xrr+6U3s03ne&#10;/YU3V4sjXrWeKUpR3WcKjZIaVFWQU0KiUFXHgSixVI5dTGnhsSIi9KrD7/7+mwRyheR4RGI67Ckf&#10;z3SZnI0pM8F8OgVDcXx0hi6CxfE2yLKi+l6aUl9ZIQwX5sJFVXiJwhBdFOiFutswDEgSsizj+L13&#10;oduFLMNsNLhx+xlmcYjfauC6LmcHB9R6PYQQBPN5ZW5sWxyeHNNd6TONZyjbYjgdcOnSJQajE5SZ&#10;MJtFdPsup/d+RLvtstmpcfDh6/iW4JVbK6TZiGzxPLMHjxG65GanzfsPPmRjc4VpMKbfdrFsg4SY&#10;4/CMRtqmdWuDe4dn6FBz9RdeZny0j9UtGM8HJEFCoeDe6w8Iah7r125jzsZ4po3IFJZlkegYxzPI&#10;jDlhIjFCb+GDcUacJEjXZPz4CK/lc3b6kHL6CNnXDIf3yZNjpvMQX5akccBHxz+k5SY8/vAOl1c3&#10;sIRCqYKdpuL6zRaHowHr11qczs4IVzSyA6kdcON/8hqz/WPGe6eszVpsiS6GUTCmID8b0zLewxgl&#10;uLOAzLLJ8iNcFO1ml0nsYbsuwoBpklGWczAkft1FyIyijDFdA8c1SdMqce37Pl5pQt3G8yw0CfP5&#10;DMc1yIopk/kQ09KEQYpBTLuhEfmUnhdzb/91rm48z8O9H5MnU55f71M+epNrtepcz9cFo2CA59Vp&#10;tVo4hseD/BFJN6bmm8zLUxotjSkmFJMMPzuhniYYY0Fzto+tR3SMVbTcYD45o+YJhN8k1lPMhs/x&#10;aILTcbAUWN0EoefM53us2JpdQzGe71EXEX034Xu/9Q/p6xi/ZhPUHZIiZ2d3m1arxaOHe0wODnju&#10;0iVs4RAFAWWaIloOrY0a7999g1arRS1LuV3fZf+tPQq7Tt72eO/BgEnTIbu5Q+SsY9VWcWo2rtlZ&#10;FtV1FkOeI1p92t0+qV9jOB5BGuDW62xtbbD36JB6vcKcnD0+wm672G6XuITJHNZqNppisWMqUMri&#10;09smVfXRVl09F5nwi/E5XjmrbINa5BIshLaXnieY8yrGLXN0GeIbNUzLJ5OaVAssA56/DOWvf4k/&#10;/e4bHB4d8J/+k29Rrwn+7X/rr7DZcxhrqFlVJ5MtbbIkoWb7iwspBhVSavcTMebFNfWzkhRniQ0U&#10;loGJoFko1gxYMxLYaOD3ElTRojBzijSnCFOS6Zju7hU8r1H5lyRpZWCchhgtjzScYfsuWZ6Tuxan&#10;gc+DU7DtBrm0rgIPnpZj+FTjUEaqrAnb/Obv/9FdRoHg3ftnCKuB5bhkWU6hFFoXtJpNzo5OabXb&#10;NLot5vM5CLDrdeI0rczaHj+g1bZ59nKXr796g65nstZ0MNBYRpWErNQzP7mp0lo/oer95PfF+a72&#10;Ys76V7IY/fmHUXz2138OKlQIPqX2Fp/gb+mf4LxXm0SEqpIEqIWhRYUu0Qvr1HOUqlyEhQKx+GyC&#10;rli5QohqX780NFv8zIKlK6R5UUW5GP+Si+kigBLVuSoXBnWFMCm1JMszhOmQFQWTeUDh1/ntP/iA&#10;k6lFOleIsjITa7ValdKvqNR+WZZhOE6VFBaCLMuXitF4MmH78mWyPKfdbjMeDnF8n6IolioH3/fZ&#10;2tpaKr+KxedzFEqSJHz56z+H1V7h9PSU+XBAd3UVFmqo3sYGaqF2zrXGqdUqfMiiHb5er5NlGY5V&#10;maYlSYKxUM9VDMxqg+jV68vXEIUhfr2+5NVOh0PqvU713MuSLEmYTKcUUcRrX/4Sd+9+RK/XI14w&#10;zE3bRkhRJaQ3NsjznLwosRxnqViHylgTwFocvzRNKyV6nkOW4TUaVRysFEWWLteaLMvQQiyVcOfV&#10;/yRJSGczWLy2JElwHAfTNMnSjCKOabQ7WJZFHMfkeU6r1WI0GGAu1GK+72O6Lt6iGBGMhpiOQykN&#10;ClWCFLieQ7s24t/868+yagospbCF9alW50WiVp+bM5qfmXx8WoL58/f0XP193jUmlzK5Py8t++f8&#10;/vNlTD9pLKkW7ef646Q4RZUEF8XHyXRdonWKOO9WUupjA8qyRJUlOk9RRYFQ1ddlkSGfOEdVoZeF&#10;K0llaCmEQJclnKvdlUKXCqHOuZksVOWyMqJeuNUvjZ90iSmsqjVfGGhtVOusNhbFbHNhviYWxbrz&#10;IycXvJ1z803jnzsq+FmMnqroY3GeLqpTxhNHRkpJiapiXVVVTZWADEUhPeaJzeaVPr/zrQ+odbfJ&#10;DY8rN29xcG+P1d4600lAFkRgWbRXOoSDExy/UvfWGr0Kc5WmsFB6n89PpVL4ftUhgxDUFqbFSim0&#10;YfDFLz7Lw+MRu1euoA1jwRNvMzw7o1SKdrvNLAjwnyiuAriex3w8pt5sIkxJGseoKKK3uspkOqYo&#10;czA00qg6JDxDI8uMhmNQZglpEtBs1plPZ0tDYc8yCSYTru/uYJoS0zZwXJsgjUiKjOvP3GJ/f59n&#10;b9/GshyiMGK13yeeTdjo9llttCulcLNFu9Nj48Z1JnGO02gznKVMgwS31mU8C2nUu3ieT54pKA2y&#10;NMXxPbI8r5j8aYJ0LAyh6K/36bUaqDxitdfGsw0oMlzXodeqI1WEyAuevX6DKJjj+x62Y9FaaROm&#10;CdtXdpgEczav7DIcDrm0dQlRKhq2S8Op0RAe3W4Xz7crDwvbQZUl3Vaf+SzCbTSZFAWJISm9GoXl&#10;grDx/A6z0Qy0wPHqWJZNHKVkWYltu4AgTXNUliEMA7/mEcUhrutQlDl5nlGre0xGI0xTUqt7JGmI&#10;IUu6LZ84GDM42ufK9gbTsyMuX9okTyNarQbNVp1ZOCNOU2r1ZtUNQNVdVW9UyvLXXn0VxzAJZyH9&#10;dhfXtkFpNjerDmJpSEzTZBrMEZaJdFtME0VrdZtEW0SnU/zOClmQ0O12sSyTKA4oVI7lOtQLgVkU&#10;YIRs9hqs+g493+H65io3bl7j2vWr2K5LvVehf6Io5ktf+hKnxycUWclXfuGrzOdzUpnQ6LSotVus&#10;rq4igZpps92tEHLtXp/hLOE0zVi9cosYl7NxQn9li8EwpCwN6o0GnbUVpOvi+XXKQhNOZtQaDTY2&#10;1hiNRoyOj1FKYJgmURSxfW2XvEjo9gyu7a5APOLZrToOGWQ5vuNVy4k8L26qxT75Y0vji4Tdxfjc&#10;r58iXyTBDYReoMMkIPOqm8qoktiZqkzMSyGwpKAo4Vt/8AZf/vqvcP/BPvOiwDAMfvd3/xlffOll&#10;VJ5hixSIcaSJ0GAaBkIaCyZGFbNpzJ/ISVyMp2+IJzADy85trVGi6r7RQiCEZC5NHo9TYsPn5Cgm&#10;mMN8liGlSa3WIJxNaa+tMxpPAIlfa5AGAe2VJsPRKd1+h2A6pdXZwfM8ouCQW1fbXFo32O47/5c+&#10;nF4kwf+Sj3vh8Wos6l9Opfz1/+T/+UdMYp+w7FLIOlGUksQJlutR8zyKtMB1PfI8Z56esLrWgVIz&#10;OpnQ7W4xHsxodk0a9SkbjZi/+avPsmoUlJOAumEjdcVKFJonGmKWmdBz76iLJPj/LyeHT6ShWWyA&#10;z+994vZTkKBC5iBLtCiW6jlEiZAKIUq0VEuV1BLULT5+vCBHiBxJZYSJBC1MtFRoKVHSQAkTcEG4&#10;aFy0thDKRGgTIU0W1HFKIVFCo6SgFILyXCEnjGXF2Vi8PnCeMA27GBfjX/D6UQvi64I7Jxemd7kW&#10;FKoK7pAGQZIyjDISp85/8Y9fJ0h65IWNrS200tT8GlG0aNFuNrEdj35/BcdxOTsbUEYRaVnSarUI&#10;4hghJaurq9x/8we0tjbJ8wzLMknTBKVKoijk9PQEpUoMQ1IWOVKA7dhMJmOEgDBMePzOj9FCUOt1&#10;CYKAJE1ptVoVpmWB7rAsa2nsd46hsCyL4OyMze1LHD58SG91lVarxdn9+3TW15nP5+R5XiVgFiMe&#10;jah3OkgpmYzH7Fy5QlEUTI+O0YbJ9s4OnU6X8XDI8dkAleW0u90Kb2JZ5EWlribP2d7dJYpisrLa&#10;HBZZhmlZy6SpbduYprk0UVN5UXGQLQvP8yiKokqixwk1v0aWZgszX5MiL6j5NcqiJEszOu0Olusx&#10;nUyXvN1sHuD6NUBQUiFg8jwnTXJAUKvVCc8GPPPC88znc0bHR2xeuoQQcPTwIbVudRyUBGlKtFUi&#10;TcVmP+DXfuk6jXJOTUscDKSWFMZ5wnbBF9b5IpizfiJ4f9oC+T9b6f7ZSXD9iUSlBr3wvDhnX+ui&#10;MjMUERAjRQIiRIoZiDlCjBFMQAzR4gwh5ig9QDADEUM5A5Eg5IhCThEyomRGoecIQkpCDLtAyARp&#10;FxTZCNNVaDUHIgwrRuk5ZhEgrRxDxoh8grBKIEGoEKFj0BHIGGFFYMYgQ5QZUYgJuRph5zGoGZI5&#10;Qk0RaoKUcxBThAgRzBFEICKEiEEEQAQyRBMhRIqgQIsMIdQTSf9FpwEVf3aBTl+Oc5K4fCJ6+Cx1&#10;/tO+qdQUi2ipwtzkcnHkhKhMR0WFwCkWsZUui6qYY4JtSFRUYAufzJR84/e/zWAeEo1LxsOUZn0V&#10;nRY06k3C2ZwvvPQSSV6QlILNzRXGozFCOBjSQGnodjrVe6Yq/rgqFaZp4DgOaZri+z7z+XxpwHz/&#10;/j66LJnOZpiuQ55njMdj1re2KHXl+dDqdphMJ6TzGb21NRQQJTF+o8FkNKJruYSjKU67wTwYoygo&#10;0gmX1rtk4yNaRgLhGY45pe8XGNkZ+fAezWLMmo5xkzG9aMImOV9oOtxyLZ4xJC/ZLivjOZfjkp9v&#10;rbA5y/hybxvn8YCbRp2bdo3w3gPam01CHRM4OXdGe9wZP6J7bYOTg0dYQchKmVMbB3Qci5VOk6PZ&#10;ENv3mYZT6o02rhAYhiTPUhzXpt7wyXWGbeVEs4fUu/D48E08N+D44E12Vm0e/Ph1TDVnw4F0/yNe&#10;XF2nk2cwGPHK7mWcMKGuFCtYuMOQZ9truKdzrJMpV/wWJ+98QCPXXOqucWb7xJbJhDmBGZHUCkI7&#10;w9/uMSgGdDZ8ouAA35jSswLk7IxLrQYNYTA6HmK2KuwKFASzOUJWTPo8z/D9GrVGDcex0KIkCMak&#10;eUCpYrAUhqUpjAmWM2Njs0bbDqhbY3piQvDoLZzpQ9bkjB0XOjrGGA352jPPcvDWj/ji9lW6qYFX&#10;GjRT6MxzLguHHWEQf3ifm+0uRCnj0Qm1fpupTslssDoNdM1hFM4qo2iR0HAMWkJiDuZsWTVq8xSZ&#10;5bRsmziYoM0MVSsI0iGmnNKQAZeygJ34kK/ZJV+ej+nt3efv3r7NyuEB/bMxa3HG7VoH7zTg33z5&#10;F+iNY/y9U16yWvyvf/F/iP7wAeLuQ76ycYXnVI0vOR36+xP+l7svsHUa4Q4j2qJN0OnwVpLxY8Mm&#10;6+0SyCaT/QBtdFjrX8YwbAyrMqtNkphMaUqlKbPqOk/zCNey2NjaJE0z2u0OoBkMBmigXrepNQyc&#10;YsJLN1ewVYpZahyzQtsoFlgqAWLh46CXxEdxsf29GJ/zUflYoC30gnNfJcfnFGWGYVhI7SK1RzwL&#10;qbsGnhBYWvDVV26QyQGv/fyzZCrjG7/zB9Q7m9j1dU5O5zz/wjVMu4ZWiiCZYhpGpQFQkiIEw/QW&#10;xpwXXPCfxSS4UgppCkqhsbWFWdoYpeZ0NCQQkvcf7REUFtPxlCvrW5gSZlmI4dokqg7SwnFsLNMi&#10;L6ZoVVCWCtNyMP0mpVBEQYTnr7DSNri+4/zONJtnPdOZPA3H9KnNnl2rrZ8KIcLpFBzHYW9vj+mj&#10;R+TjcXUKmZURzzmvbT4YLNvs9x49YjAYYNo2Silc12Vyesru7i6vvPIKs0BhGAadTsXVE8bHCq9z&#10;RuUnQJR/1oR0MVl9fjeOn8XnfoJHen4uPMksffIxH/9MxUE9/9DopfHlTzDJP2NS/Fnjl16M//8P&#10;27ap6AYVBzqKYDAYUKvVcBdmk3meUxQF2XRKNK/QG0EQsP/oEUmSUK/X6W9tYdt2hRDJc6ZHR9XC&#10;vkCTmKZZsSk3NnBdFxXH6DimXq9jGAaWZbGyslIlp2czsgVzde3WLZxGg3A+r1rTp9OKF+44FEVR&#10;zfHjMUkYLvlnhmEwHg5hwV0Vi8fGcQwLhfh8MqG+UH0DhGEIC8XqdDoFpdh7/31msxl2u82tZ55h&#10;PB7z6NGjynCk2YSiIEmS5fEp0nRZIB2PxxX+JKv4yzzx3ISo1OJFUSzZ4efM9eo9iJYIFb1Q13ue&#10;h+M4FbpggVaZnp4yPztbMgWbzSb9fp9Op4Pfbi+NRsssqxLqC+PPc3Yci3UwnM8hDBmNRkwmEzAM&#10;NjY2lsy4q1evopQimM/xfZ80rdZF0zT/uefSpymIf7I99Zz5el7UOOe8/4UCYD5jc3O+8eGTuJXl&#10;OrRYSz5O/T7pLbFQEZUluc6rglGWLs+B83OPRUISITBNc8kAP2c0W06F9CJNKaOoek6LboVkNvsY&#10;XliWFc5iESudF6KWHhh5XinDnwB554u/de5T8FnniP6UX8bC4vcTqZXzY/fTPj79ez+r4+tpj2Wq&#10;Iov+xLnzpD+EUqqKSxaxydK3QBgYhkG9buD78MUvfpGdnR1qjcaSQxyGIeli3ouiiDiOKaOIwWAA&#10;qoqnsyyjLMulX0M2mSzj8zAIKoPLomA2my19JizLosxzOguvn9XVVWrNJqTp8r2L43jpBcGCMW2a&#10;5pKFbNk22cJk+Dzmsm0bhGA0Gi253J7n0e/3gYqvfOvWLWzbJo5j3n77bVy3aknv9/sURYFlWUs2&#10;+WuvvYZpmoRhuPy7o9EIy7Lo9XqcnZ2xtbWFYRhorXn55ZdRSrG5ubn05Oh2u7Tbber1Ot1uF9u2&#10;cRyHOI6rfYgQpFGElLI6lnnF4neaTY6PjyuviNmMVqvFyckJzWZzORe9+OKLNJtNms0mt2/f5uDg&#10;gGeeeWbZWdTr9ZhMJjQaDV566SWCIODrX/86rusyGo2o1+sMBgOOjo5oNBoVmmXB5z6fJ4qiWPLE&#10;z1nvYRiysrKy5IA7jgNSop+Ye4BlfDEcDvF8v/JUOO8a0Zpy0Tl2zh4vy5LpdLpcf87PrzRN6ff7&#10;jMdjnn32WSzLWnpXAOwuPExc18X3fQ4ODkgX3cDRwvPkfN84m82WHVW2bVceIovz8/y87Xa7xHG8&#10;7MTKnvBL8DyPOI6p1WrYto3WeolnE0LQbrdRSvHuu++iteb1119ne3ubwWCAbdv83u/9HkEQsLu7&#10;y/3795fXx7PPPssPfvADkqRSn4vFeSyEoNluYy72vrLXw/M8Ht65w3A4ZDQYEMcxlmUt4y3KEt/3&#10;WV1dRSnF3t5eJRabz4miiLX19Y+9W46Pl+lAQxp4jldd8z9lf/SJ4u7FuBif66Tkk+f3kyFPFeek&#10;abqIA8FcdFEkWYJjs5wL8jzn3/l3/jqrq6u89NJL/MZv/AZ//+//fc7OStK0+rlOo4NSCmOBlTMM&#10;g4vL5+IcLFl452QZaZph2wLf91lfb3D16tXK+7DR4ODggJOTE7a3txmfnOD7/lJcYNs28WhEp9NZ&#10;roFBEDCfz6k1mzx69Ig333yTsqRmGEb4tBy/p5oJnmVciTOoNVfw54LOjRWs2mplCJYE1Ls9HEMT&#10;TmdkRlgFfMkMVEKZgLQcdGlimzXqrSbtfoPLO3V8VyFUAaVBreajkxLMBefzs3cYn0ZRX4x/5bu4&#10;cwb4k1v9j9vEPyaGq09Vf9RPKUr8pBLvk1/LqvC7uMfQweLHJCiHcrG5LoQFyAplAghlIISFgay4&#10;mgscQKElaImS8ccBolBIbYI2MRfCP7FgiGuhFgo38eTLvhgX419wIeUTmxKl1SeTQrK6lizXAiko&#10;C0iSjDomZZmRxDGmYVCv1QjabYpc4Tk+jlXxWyUClGY6npCPRhQrq2BatPtr3P/Re2zdvMHjjz7C&#10;bDQqzneaUhYF9V5vuZEKw5BikRD3fZ9ESlzX5d7bb4PlIQyDja0tzs7OUK5Lv9/naGFMiSGXnKLz&#10;zbaUEmEYrK6ucnLnLle+8AUGgwHzkxO2btyoNo6mWaFU8pzR6SluvY61SO54nrdMiNy9+yHlyQnj&#10;drtKdOc56xsbHN+/T3tzkzAMyfMc1zLx6vXlBngymVTHeKH4ThcGludJhDLPMRebfs/zcEyLIAhQ&#10;Si2LBvF8Tq3ZJi8WiJdajdFoBEjiJKOxsrbEugRnZ+zcuoWUkqOHe+C6y8Qseb5MypqGgW1ZzOdz&#10;vEaDB/ceQgn+xiZJFJPlCdu7u2RJiooTUlvg+zZCKnSeoPMEE/ClBUVZtT//xBpoAclTn1w8Txh/&#10;+v7zonme51jWn43s0FQJR7lMhC9MJtU5YzwBHaN0DqQgUiRppZImoigTTMMGnS1N58qMqliSlliB&#10;hUUDsrRaS0sgLar/B3HVbRTHiDxDCImkgCTDkhKs6n7CEMOrgVGprikKXKWgqcAxK7a9BdgGpigW&#10;jUw22A44M5AF5AIcq/odmcKSAlQIVH4aasEE11hIvGoFlC6KNhp70WRfoLHRGIBNhYWxPl63gfJT&#10;K7v+tFfIz5o4QegnCg16gZOp9PTnHqhi0Y1WBTwmiLyKa3SBqQ1qSuPYgmtXe9wbHxPFU8LU4cr2&#10;VTJrznwW0+y0OTo6pre2yXwwI4lzmp01GvU6uiwxhMC1bZIognPT3bLEsKvEZr1eJ89ztFJ4vk+t&#10;ViOMIuZRFb+b8zkIgdProtC4NZ8wiZmORzR7PSzXYR6FiAVWJQgCas0GnSDHwuZkPmf9yjZJFuE2&#10;PIK9h1y/sUnddWh7mmJ+yvDsI6xkhlt36BQ5TpHyte3L9Op1hG9z8vg+m5fWOTx8xGgiUVFIPj6B&#10;vT2uYeO++4BVw2Zzc4f79x7yN559lu8/ljx864D13RUaGzt8eHxIo95mNDhmq7VCeDLELgw+mp6g&#10;ioh5s0cRKbrdHQb7Z6AF/f4lCGO8WoXud5TAdwt0GBDFJ6ijQ37xxeu8+d9/kxe2d8iPhrSFx+6q&#10;jxhNuHXrFqPJmPX1dcz9IebBmOeMPiurXVSScjMuWc9rRHemvPj8z3P39bt8qb7JD48fsLFq8O1w&#10;RpDHrEpJYttEjRp7RcljwyCNQ5qWwB6cUj8t6TdX+XB/D3crp7f9Bd6apiRptZ4JWYJn4TgmcZQS&#10;RlOyvCr46iymubpFlmvGkxjXNTFMaHRK5sf3GN99wEqvSSs4w5ic0QxOuNbrEA+P+dILLzM+PmW7&#10;t4anPfrOKrPTGVc2tplPx5yEBS/Ub/AH33nIztzjb175KmEUcLR/RHtzlx8dPibvNBn6Pd4eHaBa&#10;NaJOs4pvpjHEHs4s5jIGl0YDiswgjuYYSYZ//TbvzkeMtUt3o0cWHBLEQ7rzCZfXdrgWzuHxPZ5d&#10;7XP2vT/CnY25desWh5Emt11ansfgbMLRW+9ySbhckjYn84Tjuw/Z3t7mKys7HA/PSAYp99+9y3OX&#10;dpBScjiN8Na2mEQBorNKu7lKMFaoDNq0iIcR13ZvcBrOybUizyJMuyr4u66LueoyHwwwrcrQD6As&#10;U9LUQmUZs2BOWQrKpECVgnqtQ6kh0wohDcoypSxzMD7py6AXeydF5fJwwTG+GH+5h/ozozP0eSej&#10;AbLKCpwbv0ohoLQAAwMwtI2lIzzLocxCimnC9V6PuqgxDHL+g7/3v+Lu4zHf+sPf4ubNl/gP/8//&#10;iF/8hVf4H//qM/RWwHNspkWBVCWuY30ipvwsLvjFtfX0Fl6WmF4MDCQGBqoAs4BLjg1NMJ2CaTon&#10;lTm+beHYHn/1rz7Df/yfHpKoypeo6dSYTE7wOw3yNGVrY5uHB0dgmaDBq68yPBnxdvouhWb1muVf&#10;4FA+D+N79/beyESb/+Qf/BOweiTKZzJfKEJMSRQE2JZRsSqp1B9xNsR2HIrSotNeIc2o3M2DA/7G&#10;33yJ03s/4svPbtMQCltVp56QEmlWyRXOb590r/oJ38Unmhq4yGL+q5whfvo3xBMaMfmprwUg+POV&#10;Yp++Z/m1KBYzkgOYSOMcd1q1E8sFBa+q4BrnQtDluSIWGz4okUIub4a0F+zvxePPETuCpYLugqZz&#10;Mf7lcyBiwXjVaHKE/pgJrjGRsqLFJoXidDxF1Bv8f/7h7xHmXVQK3UZ3qSoLgoAySXF9f6m6TtOU&#10;siwrlne9vlQfx1HMtWee4eT0GOk4NBoNwjBESkm328V1XWaDAXGWsbW1hQLSNCVZGKOlaYqSEilN&#10;rl+/TqkUk0Xy+lyFViQJSgo6/T5xFFEsVNPJfE6r06kSzloTBAGu65Is1BvnZlxhGFb8byoGcqvV&#10;Is9zBh99hN/tsv/oUcX8q9e5fPkyx8fHbG5uMhwOcRsNooU6z7ZtTMtaPi/DqMxDXdel0WwtlbFr&#10;a2uVUrIscVyXVqtVKdWFwJTGUuG+tbWF4zjMzs5otjv0+32O791jfWeHIAgwF0nyc1WvUgp7oe6e&#10;zWYUVMp+wzAATbvfRwhBOJ2itKDVahFFUZVoDwKanQ6e55JlGXkSUW82OTo6xLAshGNydHKCFore&#10;2gr9+oRf/co1nHhM26shVWWKWD5BpJICJPlCzWc+1e2c50aY56/NNE0cx1nibrQqP6nCXRjeKK0W&#10;CfPKLPVcIa1ZdAotu4ViijKlKLIqES4LpCgoVYoqU6JojuPYpEmMYUhUURJFCZZlkUYpRZBgCYtg&#10;NKKYzSlmAfHpGbOjE97/3g8Ij454//Xv8PYf/xHJySl3vv9dfvgH38YI5/zuP/pHvPEnf8yPf/hD&#10;rLzgT37nd7j75lt891vfIhgMGN2/z+/90/+aD9/6IZOTQ2SSoNKINAhQUYSOIibJCKULxsMBjm1h&#10;UDKdTXFclyiOENIgLxVZXlLkmrxUaC0XmDITVdio8rwrqnLYUAqUrs42rcWi46oqSCj0J1WJ6pMq&#10;xU93bj3tm8hzFIoQ1TlaCkn1ITAW98sFZ10iMaXANBYlB1XgOg0MUxC7cDCSRLrBB+8eoVMXtCQJ&#10;ApqNNtPZlHqzRZxmOL4PVPP4YP8xu9evM51Ol503vdVVJoeHeO02ll3pdaJF54+QkulgUFm8LtS1&#10;5/ircD7Hq/lIKZnOZ6wvsFal1vi+z3Q8xnEcwjDEcRwmwyEdo1Iix36FhJgHM3Z2N/AE6GTOaPCY&#10;3d01uit17nz4Dp2ay6V+h8HeI37+hVe41Ojx6NEjTNem3myQpDG7u7ucHZ+wvbJGHif0m226jTau&#10;7ZIlGaenA+IkqVTIDZdHoxMeB2Nq633mFNy/9wCZFmytbHD2+JQozNl84UVmSpI122SJIJxENHpr&#10;ZHlBq9lBmDbjgwPmJ8fUOy2CYIhvKUbDfW5eWufee2+z3qrz88+/wJe+8CKbvTVc02Ln0g5HR0co&#10;rSrzZjSXL1/GsiwmozGqKDBKzez4DArF3Tt3qjXdNhBND1XzSCxY3+pxFkwJVEF3c4O79w/wfZ9L&#10;vR6z0xM6jsFkMuG9D+/xb/yN/xnDqOTO4yF5rYchvUUR1uTK5WvYts/s5BSnXnlf1Ot1sAw8z0Hr&#10;gng6xmvUiZOIW89scHz8iCvrG3z41hukkzP+2i//Ink04blrV2k1a5hIVjpdTG0gCoGJRdNvYmhB&#10;FAa0my3KMmVtpU8Wh0ynU1ZWV3j06BF+q0Xp2OzefpZv/MkfsXbzCqMipbu7yXw+Z6PdY3pwjKtg&#10;t7tKGWUILFLDInVc5hjkvsOcnLQokDphq9/l57euMvzgXa7VPH711VeoOTaP793l2ZvXEUIwTVP6&#10;6xt4rTa27dLrdrm0vknNdal7lV9K5ZVSsLK2Sq1VZ21tjdVOh16vxzQveO/oBPPqLo+B40xhmy18&#10;t0PTX6HIFIZ0SFRJnKYonZNPJyTaoCwU8WTGxuXLjAYnSF0VTcsgQDo+ru9jWAae74NMuHmjx43N&#10;Blc2fUgmNCwH21jo7KRRrWnnTPAnEzn6433wRbLuYvwllTP8heI7+Lh7TEqQIsWQBobhIISFLgW2&#10;I7Eco5pTbQfPqRHkAr8Js8Jg63IDw11lMo7RpcF7P3ybg0f3eP6Z59jbf8T13RXOzs7otJroc9sx&#10;qX8idn6yS/ziuno6Et8ff/74VoW8qvLQURaGlCRFiddxORPwG7/9fWaRR5pAU7jUa02+/+Y9Gp0O&#10;QWLj12oEoyFClDhO1bUVhCEraxtkJZi2w3w4QiU5ln7A3/lbr/3jeRaNZ8Nx3qnX8s/7sX1qleAf&#10;whcmep1HBzDV18G6UpmYGAl5mSJVjoVCJ1RBcaOFXfOYfiTo7GyRqghDujRqBccndyH9MTdrv0rz&#10;9hY1II5yOl6tUkzJakev+el0E4n4CyZrL8a/iuT3TxQZnngn/uyv/+K59U/eZ3985xOiPgP50/+G&#10;+LhI8nFy3v/sxwk+83lfnEYX4192cVVKgVFU55820WWdXMYV614kmMS4yqIpG5wiGagVKgHzLh0j&#10;RymHyWSyTBwZhoHbdpnNK5RIveFz9OAB9ZUV/JrHyf4+TqPB2sYqRw8fcu/BHRCK/vY2gwcP6W9t&#10;c+XSDt//1rewOh1efPVV9g8OcByHTJdIQ1IUiiIKKxM/w0AbktPxsMJ3qBKtq9bzMgwRnodZavIg&#10;QpYaSwocaVJvdVjr9jk7O8OzLYLxmJrrUHMdDNOk0+mQZhl+rUYUx8ti1WQ6pdmoQc1jPp8iTUm7&#10;X7WLHxwfIW2LQpVkRc7axjr79+9TKgGWBUm2SH6bS4NQIXIsu+oASedzpjWP6ckJFAWG6xIqhVmW&#10;xOMx7kofXebEUc5wMmQWzOle3iY4nRDOA/yVlSqRYFQrTrIoPlhSLNESNctEWiayMLFcB9/3GRye&#10;oERKt90kTwui6ZT5aIKhFLIskbIy8gmikKzIqXd6DIZj6o1OVZSwSpyapFD7tBvHbHccrAJq5hpG&#10;KZGUoEqk+Hj+0kKgZB1ZglgYsX5eg/WfJHqfvx71Ux4vK/M6AaUCoU3OrR/QUMiSAk0pjYXJksTQ&#10;UKYhpmWCTpFFjDI0k+kxnbaDYSQUOiHPA5TKCYo582hEs1nD9SWCFCPNEYHCyC0akQkHKX4iYJRy&#10;+r3fY3Vrh7e/+aecPDrBimGns4F6cIzV6OIeHPJcs0mrlaAPJ7QdB+femFeKS6xvX+L44Bj/cEb9&#10;vQlf+/JXGByfcPin++xev87zvVc52jtm9s6AoXXK++EY6RvERcrW9Su8/Df+R5TBjPpKFwYN5kf3&#10;aP3Cy3DnlFqnCZnAFhnUTLAUqAhdJBRZSZGDV2uDtsFwIBWUSmLaDWLDBOGjsRDaQyoDU/qkRYmS&#10;JpGhsfBwWAjYOUe0FItN7XnR4VOmLlpUHtULZbT+aVqGP8fvVP8lCQc/VspXT8b9rD2/1hiLC7jg&#10;3OAbTMMl10XFB5/ktPMJm32D/qpGZZvMZzlpmKN9Rf9ai62tVU7uTBgNp3iNPpu7l7gnfsRgNgAb&#10;ZuGEaDAAw6LWbdFtN5hMJsxnM0hiVKNOp90kDGY0GzXmp8coBIkhEaYBqiAYj4ldl1JUhqsYkt7a&#10;KqdHxzi+zzycUW80yPMUYUoeGEOkJXHNGuHZGb1ntrl/eI9+WxCfnrHWlsynjxjOh+xeb3M5LmmP&#10;I7688jLJR1Om7Sai0yPqPkNUM7kzOaRMCgabdZSK8Kc2XgTbbp8r7VWauwZdqVmXOR/d/YBk7yNe&#10;bTSo9W7w7kenBEVBd+UytOA0fIzdzkjiE+7deZ2Nl77KwfgINbXprVzGKHMiqYmiCN9xqa9uMH70&#10;AD+cUiSP2dzqsKIkt2pzevEJr24+Cw8fcTd5hGl4NOsrHBsuR34bw7UoTYtRlDCyakyigpl0qNmC&#10;puuxubNB1zEQ0zFZMCHOQqwgZHUQcClMie/H/O2bt3m7VfC779zhOb/O0XjITBd0r17h5GiPlUaP&#10;V+qCd3/nW5jtJr/w7EvcSU85ZUZ91SdLTEb3f0iWWIhSoMOQtOtTOhptSuZ5gCEiTCfCEKe0nQli&#10;NOJGGfGVeMJXPQM1mVB783uspTGnhyc0e2uI7gZ7k4Cz8ZRmq4Xv1LCVRxAEnBUZlsyxyTDcCNlL&#10;aCmTk2KM3F1nMJugz6Z4Qc6/29zGTD3eSRPu7g0ZfbCPtb6BJaDuQyQGlLJC3RhOm3QQo9miYW7w&#10;TKvPo+mA1d01hvGYNx4ect1yOXJLvhnPeXxySLi5yaNmm/fvfMja7Wd4ODhDlRaiZpOVJfW6hWua&#10;0LQxLJhMNK5sQqkoSoFKc6ykxMzhcXODUWuXwmhyMJohSxvRcgg8i0CljPMIlEAkVXLaMlyUZaPC&#10;GG1kMJtTzps4hoFfb1CUGqUNMCCK5pBKXN8nSwXHB4o36vf56i/0UDqpkjRp5ZGkvZJSKPKFgZ+j&#10;wcwVkCCkREn7M5M+F+Ni/OUY8s/YQ332/6vR/UQhXSwzbg7Sqrq6laFoKoFZQikjJD5OX/HXvnqN&#10;SDX4LyZnvPPWh/x7/8H/nZ3VGls7z9JvrCEUFPEQ2/NQyvoJfNtFAvzpTIR/MiTTCKExsCpGfF5i&#10;GAaGJYjyjDXb5n/7t77EGR3+N//7/xvDxk2GWY9cbFAeTsELiacx2Bbrm7s42R7RdEoRZUzkDNno&#10;VHgxN8USKaPZBnce8f9Y8fzvXlm1f/lpOK5PrRJ8AKuPjpJ/94MHAW+8tYfbWEOaBkmWLBb7yoRM&#10;FSVlntPq9SuTtNGQVq/H/GxCvd1mPBlgOZoiOeDv/s9/ns1ug7oBZRTSdr1qBws/YUxwMS7GxbgY&#10;f+mTd8tA6Vz1uEjqyBJQqAWGQRQaQ3qMgGFs8PadgA/fO8L3GpS5yTO3X162qwshmB8f0+z1KqRH&#10;WeI2GpWCOM8xHQelFHEcYzgOV69eRXguaZqSaU0UhASzGW6zSRQEhFHEdDIhThLSYA6miTAMbM9D&#10;WBZ+o4Fj2Uv+vrVgswIYjkOZZUvFc57nFGmKAsLRiMHZGYVSJGEASYLTaBAEAWmcIE2TOKnUssF8&#10;XnFwF0zjZrOB5bpLnEWz3SI4OyOHJYs1jyK0ELi+j7SqTZ6UcsH9dJfcbsMwMK1KgZknCX6jUWFG&#10;tMa0rCX6JItjtKza13Sa0lldZTYaUW+1mJ2NKLKM9a1NBoMBru9hGAbxfF79XcNAlSUs+LLOgkF6&#10;zvbNC0Wn28UyDcbDEaQphmXj+x7T6RTbsStliajUYOvr6wz29+msrFTscpnTateJgsfs7HR4+cYW&#10;r95eoW8KjFIjF+eXkh9n2sR58U+f/8NTs4aKTzG4P7uyef4QifxUN48SldO7FlUxQ2uNKko8xwKt&#10;IE9Aakpd4nomSqVolaFUgRAlhgmWLWg1GggDDEMyGQyRpcAsYPb4lA++9ybf+K/+CXo45Zu/8U95&#10;/dt/wuO9fUhLjvaPWGn2UHGOWQqiWcDtm7fIkoQ8T9nc2kQLTbPV4Gw05N6Dh6yvr0OhubS1zXf/&#10;9Ds4ls36+jq+7/PBnQ95sP+AzZ1twixmnoS88qUvUqIYzac8uHeH3/in/zWPH95ncnzEt/7kD9ju&#10;t0CWjCcDjo8fY3s2CMXjgwMQArfVwRACy3bJsxLDqVWYl7REGBbCsNGGRVkKlBZoZVTaZmFVBRgE&#10;pZRITBwhF6iZ6tyr6Ekfl9ArT7eFqvxcNX3+Pj7RiiX+/BPjn+fuv2y7sOUTVYvjodEUZYFYsI5y&#10;YZMaTUS3zTd//8dYxjauWyc8G5KFIZmsEFCTk4BkNCHWirTIycuIMAzpdrvV3GSa5LM5KxsbCCEY&#10;nJ1x65lnWN/Z4dGjR8wmY1bW1jg5OaG/vo5eIBU2t7aqBOc571pXvghKCubTKY16g2gwoNZuEY7H&#10;WLZDr9cjTufcunWLKIhx6nWiIsK0FeH0FB1OcbKQ/moDaeck6ZSeEng51CPY2NhAWibzNOZgFHE0&#10;G/FocMSDx48w3IUPQCTwcXCVTToNOD7ZZ//uHe69+w7P37yODqasr6/z+GzC/bMT4qYDNQezZlIU&#10;BS4GrWabSWkgm32OU0WrtUmj3iWYpyRFhaOoeTWOPrrP888+wwc//C7djTrB/ISVhskff+O/4de+&#10;9lXabo3t9U3KAgQGRa4Jy5L9oyPSImM8n3M6GoMhSRam0nkSEU+nDI8OUWmMI8AzBOtrqzRsB0sq&#10;ZmdDyqwkTXOObcXD2YTUsXnptS8SpRWXvchiXAy+dPtlTk+GCN9jkJY8GM0ItIHdqFHz24hAYZk+&#10;N249x/HJEN30sWybPImhLJAiR6oUwxJInRDPh0wPHrKG4Pb6Kpu9BkVRsHF1l+PxmHqrgzZs5vOQ&#10;yWxOkuaASTSLmc/nZBRMpiPiZEqaziGLqRk2OkoRaUHXr3Nje5dkHiCE4J0Hd1GdBnHbp9lfobbo&#10;5LKKFFMViDSjKArsWgvhNnk4mLJ18zazrCBSOdNwys1bVzl8/YfcXltht+PynT/8Y06Pj8myjJOz&#10;U6I4xmm3GAVzlGWhVFXUHo/HhPM5QRAwHFVcdaFMJIKyTMmSlCROiKKMsVKk0iIzDGIlKUrJNMoJ&#10;co1WFpbXwLQ8TFWZzIKmKIqPOeVWxbzPipw8L4nmAZbj0Gq3MSyLZrtVFe/DMb4HaXKfv/pXvoCj&#10;QhqGhUgsTFOgDLWwKq7iHBOQqjJhr+IK46la/y/GxfhpCcwnO8vOmeFSGEgJYZ5RmgLpmDj1Vb7w&#10;0ir97hcolcHR0RHhdIBJgW1kXN9dxbMkUkr0uSjuM7ooL66lp3+USlVxhqrmVyWhMAQzCfuDKV6v&#10;wT/+R9/G7+xSZjXqfockTemtVN5QWV75toTj/er8tBxcv4GynKWIypWScLDP+kqPbr3c/vpW7f/4&#10;NBy7p1IJ/mM1+eWZaP/12Krz8OQRuD65BMc0FuoecOwahjKJwwQMD601SZLQ3t4kzlNwqip1no/Z&#10;aCkwazgK6obGQ+H6NkoXJEmIX69Xm6PF5HbBYLoYF+NifH4T4uetdKAWrNyiBNuCMCkpMTg4PiVT&#10;AkeY2H6D9+/eIZrPoSzpb26y8/wX2Lt/n94C7eG7DoVWhLMpdq22wBloWq0WDx/vk2cpBAHr166T&#10;hhHzccUo9SyLNE1ZXVlhZ2eHB/uPKnMtw6jYsUlCMB6DqEzPyDLcVgvXrZLqYmG4lyhNfXUVwzCW&#10;Jpdzz8P3fY6Pj+msrVZstFYHbZgVfxSoNRv0ej1a3c7SkC0cjSgQzKIYNZvg9vu4vkdzY50kiul0&#10;OpiLdcYyHUbDIc4iMX9udpmEC18RKanV61WWTWtMr47AwHI9bM/HWKwrvu8TRQllqVEKMB1qbg3H&#10;b3B2fAaGxPU8TNMkGY2oNRuVKt6ocF2e6xJrTTGfg+Msg2/LsohmM9xGC9t1CIIZOknA87B8l1JW&#10;LczSsch0yfr6Bg8fPMCt18HzSIoC2/OQWUSZJ6AzVrsNNlY61UZXLwosS0X0eRZcYegKEaWfoqXy&#10;n/+lSBCKcJHstgBZasxCYAoBsjKkROYURlKlY40EZASkkESIIsEwRmAYGI5BkSSMjgfUDBvT8zEO&#10;Y6RRozuoQ2TA3oDmO/d58TTh1ukOzlFO9s6Mv/PXfp3H33ubuuPxDBuEdyfcuH6LYTykd2mXdDhl&#10;xbR59OiI7HTAtWef5c5bP2Sn1+PGxirh8Yy1L7xI/PAh/9rXf4VsNKIsNG+//j2+/LVf4sVOC9KA&#10;VupwudPHfZTj7cUUccLVW9f55f/FrzP8wZsM3pzxty/965z+Z4+ZOgY3v/IKa32X7KMRoluy89rL&#10;kEVE7z9COgJ3e53Uhbg4w9CVut4xHWCKjUOhDITwQDtIWUcQYwkPoW2kMpEix8Cp3jxdcTvRxife&#10;U0HV9XnuxaFEVuW/Fwlx8H721gt0heMpFXlZYNoeNRc2OwYjA7QRUYoRg8cxuCbtdpu5GbB++Sru&#10;VoPj/cckacz2+ipR6XJwcMBsOiWJY3Yu7bB3dMTh3iNWtrZY29zgwx+9A3HM5nPPIUyDs7Mzvvja&#10;q/zgj/4Is1avDA8nM0anpzCfQq/HlRs3mM/n1Ot12u02+3sPqa/0sA0To9MFrTk+PIQ1i/eOH9Lb&#10;2qZMM+qGQ8PxmJ1NeOXWSyQf/IjXrC75POH+j854dm2VF154gU53lf/2G7/P4aUVBp1VDHcd2Wqh&#10;04hgeEK+6TEYDHD6dZzSxZcOIslxfJe23aFXu4Lf9nlh9UUulW2cwUe8cnmDcMXlH779LX7gDWj1&#10;ukyzBNuwuHnpBt/50V1qV76A12rzaO8Q3Dqb62s0bZf79++wdbPPveAOV37xKubkhJVUIt+5x//p&#10;7/zvqBma73//+3zY1FBrYaw02BtGjLXNY6eJ69RQwmAsYtpmndKTnJ6eUqs3cVodZBHRsAycMsVS&#10;sGpZ5DrnZbvBlfWr/FVzgziZsPF4n//p7vN8Ww345p/8IXmvz2kIO898jd//zd/k8OQ77Pb6JLMT&#10;1mRCrXud0KkxTGbE0ibqmwTDgDQ+oWwb1AwwVE5KQmElmF4OTkpWzGmaBb2PjtgJfL4yUWxsmVx5&#10;4cu8uf8Rj2WDxxsOD6XHWVSStTpE3T6TMCHPC+q+Rbe7A5mPaipOykNsR9PvuhhJgDUJee3aJsdp&#10;zuM0x7Btnmu2+aIqMeYSV2mkNHnDHPH98IQTHXHasJlaJWUJOnxI31vnb/6VV3n/3R+xoz12PBvz&#10;Czt857d/m1dub7Fy8zrvPHxI8uzz7O/vc3JywsruDu+fDehkwO4tItdDWnWKEsbjMSQptjQRusTR&#10;kk1/lzzPCesZ5rbJYHRGWhbU+xtM5hmWXcOuNcgKSXIWgDZIDUnH90lGKblWZFlRmR5rTZ6XWFa1&#10;VmsladWbuG4lcKiS5TB4eMAcheG6uI6PlAaFElVnk2GDMBFCo1TlYYHQVRhQGQxQyqr7hou98sX4&#10;Gdtjffq+0ogRhonvl5RGhkFO10vwii5XexFff6XPwQdHTAfHjI5WaH5tBy0KEpXgSJPz9vPzbtyf&#10;FUPvi/FxoUMgl3iU6jQTOEgaNYcwh42dNZrdOh8enaJshekqhqMjKAqsRpdWt4Xn3mA8GRAEE7Ii&#10;wXJM0jQlj22MwgCjyb2PBnTcHF5+9ak4dk+lEvzD0dHfy2Xn337n/RPe/2jIyUShpY/WC9WKEPiO&#10;iykNonlAvdFgNpuQpCnPPnOTwWCA5bjU/Rp5EdJrW9y63ud/8HM71AzwKalbZlXJVgpDVq3dnzgh&#10;Lyagi3ExLsbnZhE9D84qXr0SJRq17HCxhUVZmAy04Ggq+M479zncD1GlYHg64+qN2wxHIxrtNpZl&#10;cfTgAb2NjaUCOwxDGo0Gju8TDIdgGHS7Vaug7/sgoLW6ymw6o91s0qjV+eidd+itr3O8t0c4GFCa&#10;JnFadfJoKoWd1npRBTdxXRcMo/J8WHy/0WjgNRrU/Bpaa2azGdPptPJ5mM8J45hWq8Xk9Bi3XidJ&#10;s8oNu1YjGI9RUjA6OSEvS6IgQGlNrdmk1WpVCfVOm9l0ynQ6xbJtyqIkDEPiKEJrTTCZ0ux0cBa8&#10;c8+rFNrSMLBse2nQGccxWRiiFo7vSVIZRqZxsjRxi6II260erxf3ZXlOFsd02h2KogAgms2w6zVm&#10;s9ky+X7OH8+LAtNxqrUwzzEtC9t1cdxK8R2dnWLW6mxublas3tMTHN/HdhySJGF7e5vT42PavS55&#10;WRLHMZ7nERYRpUpQ5ZCvfuUFXriyzmpDUi8LPNNAqwozoZ5YF+VPaG0//0qwJ/Q+n/r80x5Zfc5F&#10;9X+DShQvl2y1KqItdIZhCJTKFhiQCF2kmKaBMDTB/IQsTYnjCNu2cWwbUSryJMV2GiSPHvPN//Kf&#10;8Kf/5T/hzh99h9NHjzFTzeGDA05PT7lyY5dvf+MbXNq4hC410Szi2o1bfPDuezT8Bnv377O2uUkc&#10;zpnNZty8/QxFHNNs1jFNE8t1SZKE0aN9Tk9PWel0iaOI+/ce8MWXvsgb3/8+RTAnTULCOKbeqmN7&#10;LoYp6fR6HJ6cYYYR3/3u95gFIa1Om/c/usPDgz2OTh/z0Z0f887dH7M/OKDXsMnTOYVRUm83KFTB&#10;XFfmq45locsKySSEQVFqilxT2a+ZaG0ihU2pJBoThcSQJkIbHxcAP7OaoT5+P/jYEPvjd9H6ixVB&#10;Ps9KcK2XCasntfBKKYQhKaQiTiFFMrLgu987plG/ytnJjH57lSRJyPI5SZ4jMoPjj+6RDc6IgdPh&#10;MSrPaTSbJPM5l69exfB94jRdGiFHWYbX7XLlyhWGoxHz0YjDw8fs3LiBbdmcHB4SJymm41Df3KDe&#10;bKKBwWBAtJiPozCgKArShUdCuVC9pj5QFEjTYX5yQjw6YTI+Jt6/QzgdMbx3h5ev7NDwJA0Htjpt&#10;wjBkNJpgWC7G7haBNrh7/5CT8ZhYlWQo7FY1b5o42MLGEgZ5nJAVc0QRYcuCt7/9LcyjU+qTjPBw&#10;VPlErHc4KgOO7YRZEDCdzun1N6k11tgfzLHWttF2gzAuQJoUSY5rWgyPj5mPRty4fYM7775Bx7Ow&#10;k5At32F6cowtYW9vj/rqKqU02Ts6IiogUhLbr9FfXcW0HUopKLUmU0VVxPZdajWPXruBLQXxbEKR&#10;JFVXShqzIU3qUcpN2WA4OuXw+BEKzQfRkPXnbzN0HMJCoA2TerfLhuty+/oNjh/v8eDBA8r6CvNC&#10;EoiSzPSYzhMoLQplIIWNZVUFb1WmIHIMs8QyFXEwYbXh0xgHfO3mbV7tbzKbj1Cm5sf37/Lu6ATV&#10;azOLU0ZJQiaoVNVCMpsF2JjU7Bqe3awY8vmEokwR5Mgyxyk00fEJIowYPXzEmuuy6rhsd9qVqbWo&#10;zq8H2YTQlfgrHQrHwPQcwjDGUIKV1hoPP9pjfe0S0nBpdju8d7rPpUuXiE5PsZVmd22Nw8PDKkZy&#10;HEzPY+PaNaZZyjTPmaQpQtoLs8kSz7JZ6fVp1GvkcYKjPbIsY5iM0aLa5xaqpNbqYFgu01lAkevK&#10;LFg66FodIW10pkhmMapUmJZFs91GWhZCVyrVLIpodSpz8iCImJ2cUApR+Vl4Hpcu73J2fEyzU2Nt&#10;rcHKSsHXX71Kw8xwC6jZDroErBIlqFAqgCnEAhRZLjyzLpTgF+NnJFn5qVwRgGka1V6GklJUlN1S&#10;2Fi2Rc1v8MUvXubnfu5f4xe//lU2Vzu0mh6rvSaOLRC6MuZ8En9ycf38bA258FyQC61RgSbVJYVh&#10;kNoupS2Yxk3eff8x8UlGqW1anU4VAymFwsAwDKyiqDYgloESitIU5GmKVA5kBatdH98K6TQCnn31&#10;6n/Ugc89E/ypS4J/iP7CnUH8H49Vg//29Uf8+FFKTgOlDbI8xzQkFhLbdKCQxNOMlbVt5sEcaZns&#10;7KxyOhjQ6tQYTw5o+Rlr9Yhf+bmrfPlWi5ZR0tIlDoowCrBdG2EKtBI/wWS6mIguxsW4GJ+L/MY5&#10;w5hqMVUUFEApJQiDsjQotcWpELx9b8adxzF3PxySZwZXr32BcRiSq4I4nOM2anTWVzk9PiLKU7QE&#10;r+YTJTF5WVCgQQqyIsev+SitKNOc6WCELhV118NxHNrtLmVe8IUvPM8gmIPWtFttap7P8OyMNEkW&#10;hrNgSBPLNGnU6hhCUuYFjlWZysZRRK5KhJRkRZVo6XS72L5Hq9Om1WkzTWNqjQZhFFMWBddu3CBI&#10;Err9HkmRs7G5yTwMMC0TDcRJwmw6IRoOWN/dJU4yXNer1OP1OllW0Gp3EFISDAaUgCpL5vM50XxO&#10;EccUeY40jEVxtkSXJSiFNE3yJKFUCp2XFKVCmBZFqXAcuzIzXLC+0ySh0+ni2hbjw8cUAoRtVZiC&#10;KMTxa0tzUrX43fCxIea5Mj5KU7IiBwF+rYYWVeu1FtDt91BSkGQZ9U6b8fERUVnS7naYTsbUWk1y&#10;lVDqMYac8ld/5VVubTqsedAUBbaQaL14DkIvUmglxpK0rJZpwM/r2vmTtg36U9/Ry9T/Jx+pF1df&#10;iRQKSwuk0gtjWgWkQIAyAyQhmTilNMZYVoA0xoj4jPlkn8aqj20p3LxADhOMYYl5AtZHKX/47/+/&#10;qL2fsntao3cE19MVbhgbdCKX+GDK9dY2yf4RL9x6hdo4I9wfU1OCchyyuXMV0hjLtRiOB7T7bQpV&#10;cP/uB1hC8PD+PbavXCN4dEBvbQM9nXPpmed59zvfYbO3SafZZv/BAbdvv0Br6wrhw2PcwqJltTl+&#10;+x6t3MEPJE5RozxJefnKF7neucHjP/iAn999jS+0btLYU7x47Uv0T0vCdw/ZyBocff9D7v/RO+z2&#10;riGPY2pFHa80MdMSywBpZ0zTEdpOMewEJQIMmSB0gDQKdBlgUWDqEEMIcqkXjHaNEoJSKEohUaLi&#10;fWthoJELAEhJBVMpEBRIFAL3sxPZ4lO3P/e8+Uu/i//kWS0WLd2WiUKghSaPIXEFP/rgEdI2Odg7&#10;xRSCYB6AFNj1HqbjEamC6889y/HZAQjF6tYW3U6H0WhEGEcMT09RQcDqzg4P3n8f6bqsra/z/g9+&#10;QFTkvPjaq4RxzNnJCXmh8OsNSq2Wc/S5ATBas9LvE8zneJ5LFARsbK4zm8/wPY9azSfY3+PFZ59n&#10;8OCAy+1VLvfatMqU525fwTEzXqk3uWHbXB/NuVZr0bIdPvzx+wxqJv/g299kZq+hWjeYlQ1ye5NE&#10;9IhVi7hsURY9dLKCKtvU6ts0V67DSp3AM5nZiq0XbhFmJTe3LvHVos3J/TsUxw+5LiRRW7G3f5d2&#10;vYPvrRPMYPv6y5wgEPU+hevjNWsYKiMYnZAz41f/you8//bv88WdLq39fX5p6wq1WPFv/e2/y3/0&#10;G/+Y/s99jbdnGT8KS5JLl9krHGJ7i9jpk1odjiOLiCbTwmOuanirV0m9PoNEchzDzGoxs+rM3A4j&#10;s8GZtpmt9Xgs4bvDE1o7fZ5t1SmTGb+4e5nWnUc4I8Uz7R2+/Yff4+Xdm3zw4fvM0hFbay71lkPb&#10;crnU9Gm2a5i2wYmuOKVGrY0WJX6ak4cztBugGWCLIWtOSGP4mJd9j+Zszk6/j7HV4wdH+/yzbMxb&#10;zRYPr1/nR6c5uvsMpbXN4dRgHtXR3jpKrJIaHcapTTHvMw1s5rqGEl1K0aMo2yRpi7vHM6Z+i7Re&#10;x7y2yYPJCYN0Rjo/YxsDh4i2CvnC9ipKSk7DiKE00NJAWJK0jLDiOfnBAVc8i+TBI9yVOuVsTLvT&#10;4HQ2oue3iFLF2x9+RGo1sVYv8eHJnPrl25xmFoFokuBSCJco0osWdZMkmSHKEkOUSFuRdhXCgdLM&#10;ifOQbDTHzhTFJKFj17FNiyhKUErjGA5WZgASwwbHcXFchzhOK1yb6aKUYHVlkyJXOKZNp7dC3XKJ&#10;5nOG+wcMT04hSvBaHs2WR7Oe8JUv7VA3BSIqaVpOtYyZxWLmrHwWTAFCV3GAkKJKzl8kwS/G07q/&#10;+il0gHNDzYKCkhwhM0xKTArqZoavNR3HQCaKbLLP89fXefH2NbY3O1iWIEwCLMtFKuOJhKj8qfiV&#10;i/F0FlZAoBUVVtEALQWFUqSmJEwSMCw+unfG22/+GKfZw7AqhrzrmqysrJKWMdHZiPlZhpY1Gh0f&#10;w1E49ZJ4doYuexiFZLXTIxiH2O6cr3ztxnfnKh93pRFeJMH/Eo29MPy1/eH415Td5Td/9/ucDEos&#10;u02ea6SUeK5DGsUUeYEhDJJM4Xke2qTaAJWaKAqwbZPJ2THtlsvPvXyDazttdlZtXKmoCTC0Ik1T&#10;fN+vjOUwLpLgF+NiXIzPXUCmta6QF1IuMQBKFCg0ZdX0js41WtmMBHzrOx8yTiwevr2H1+gyGs7R&#10;hkkSx3j1OmEYMhuPaXa72LZNMJvRaDYJgoBsNmNlcxPHcYiCgP7KCid7e1i2Q56kbG1tMZtMOH7w&#10;gHqzxcF3v4totRjev0eS5wRJgm3bZHmOyjIcz6MoCopCYZqV6dJkMiGLY8RCYZ2mKXmeYxgGWZoi&#10;DYMsy5g+fkwwm2G6LuF4SFqWFHkB8zl2s8l0OkVIQRzHJElCWZasrq4usSi246AtE6UU6XRGvuCA&#10;e/U60WiEkhVnWBsGepGIBjBtG8O2K7PDhXI9zTJqzSZ5WRmblAtVpOvXSKOINM9ZX18nLxZcddMk&#10;jmOazSbz+Zwyz3AbDaLJBLdWI04T3FoNraEoqu6noiiwbRvbtimKgixNabZaTKdTClUdv1rNRxUF&#10;s+mUPM/p93sURUGUVJiXs+GAUghcz6MsS5IwxPF9nJpFNNpnZaPOL33teaxsxqWOQ1OCoYFlEvw8&#10;+acXSnD5RDrwadoE65/y9We/rhKNFBJTSKpc7OLxokSrjEwnCEMBOUkekKUBQuWYQuI0asSzAceH&#10;h8TTEE9ZhMcj3vzdb/Of/1//Ppe6mwQnE6aHZ6TTAJGU+LZDNJuTpxk1z+PkdB+Z5xwdHtPvr+I4&#10;Nq5XI4tigijk8OQY07bIi4xarcbl3R0oFZduXKcYTxgPhhRhSKk0vmmz0u8jTZvT01N2rt9gfHrK&#10;7OiI+XyOlJKaZeF5Hm67hc5zsF3CMCYYjtFhglKCuufx/rs/BimYDh4T6YTGaoNpNudwfMjR5IT3&#10;3/4B7W6TLA4Ynx4yng5pdZuksiBH0XK6JCrGMhwq+YOFwEGVEq0sdKUfpzAsBAsTUuRC6S0/kayu&#10;Pp8XJ86LOec4FPdnZcf1iS/Vov06ocCQJrY0mEUlcU3y/v2ANPN5+P4xjXoP03RRDR/H8RDaILpz&#10;h1EcUW/UyOIQy/M4PT7BdqskW6vXw6lX3TOW5zEfj5GmSWtlhRLNyckJydkZTqtFnuWksxnStrl6&#10;9SqGZTKbzSp/hrIkHI1w63Vmh49p9PsMzs4qw8WyrNaP8Qmn8zmGNDn98A7aKHn4/ltgZsTBkPp0&#10;xpbv0kpi/JrN2eiUb//xH7EXTdm4eYve7jOcBiW5MhnNE4LJlFq/S0ZBo9EgDTKK2Zz5eMLo9JRZ&#10;ekJWBgSzE3Q4Ibm/xzVsvmytMA8mZCqms9rjXiPnztEeUaax/RXizCCRPgMpibVDNI8ohYA0I53P&#10;6a20mQ6OqddsZieHbNke88fHdHyf3/zN3+Sj4QnN9XXcdodJkjJJIjQ2UtTIipLT01PiMKZQCoWm&#10;2WkTxhGFLjEsiTQFjmWQJyFJFGKZBmUc4holrbKkEWWsS00vmHO0/5Cz02NM0+RQ2EyExUGec/3m&#10;DTq9Ju9/8A55OOLx48dMpjmzMCP1PU7jnLmQOO11al6PIivQQbWGu22LQkVIUlZbHkYUseJ4rFo+&#10;s6MzKEoODg54rGIam9vYlzY5O51Qr3UJg4QoDGh0ehQSVFl1oRkYMF90X/kC0xJonUORIvOCtW4T&#10;XaZcWelQhGMuN+tkp8dcaTWw5zFr6z2CMiKy4HGR8SCYcpIlVbyTJFza2OTxB/fpuW3yMKMs4MyB&#10;K9eusbe/z40bN3hu5ypvvfUOcZoynAYcDUdox+Pe4SGXbt5iFMVYto3rusTzAKkL6q7DfDaCvMTS&#10;BrZtk9cEQRBgOzZSSuZnM3yvSRikNBsdMg3RNADLwbR8yrisTMbLHCEMZuMxZZKRJimlgjJOWF3f&#10;5PDwkDgISNIUlCZJEwzbpt/roqUEU2FaJfV6wNd/7iq2jujZNYxIY5oSbZYLH4YnleACueiwuUiC&#10;X4yfjWTlZxtWViIIgaYgL3IUGktYCGFjCJssV7TbbdpNByHBkJKsSHDsStRiLpTgn85BXVxLPzNn&#10;1/JfrUBL0IZBJGCSpJS2zfffPsCwOkxmMA8KsqzKYU6GY9xGHdNrsNJep1arMZoeE87OMOsmWRTR&#10;qO0QDcc0fJvZ8DHdzpxf/sXnft23xL/fEeJzrQZ/qpLg91VZO0nV3zsOalcD2+a/+u/uoNkA00Fp&#10;jSGAIiEPZpSlwBQuAosojCmEwnUcBqdnlFLR7fhM99/k1s0mv/ZLz7NiTrnSdumJApEmOEbVeouU&#10;JFmMKZ1PTEAXE8/FuBgX43MTlIlFklZXSnAtFHpBws3yAtOqUSrBUQm//Z2PSOUKj350gNXZwvbq&#10;5HmBlHJREKRKEGtNGATUGg2m0ykqzxGOs/zbjusSBAGW62IusNF5lmEgSNOc2ckJz37lK5ycnFC6&#10;Dq1ut8KGZBm246CoErxKKXRe4NfreJ635HkbhkFRFJUBJRUioYhj3FoN0zQxPI9aq8Xo7Azp+/h+&#10;Dc/3SaOIKM+r52g7qFJRlMXHhpBHR6iypNXpEMcJlmUj7UqhXYQR12/e4mw8RilFq9HEdV1Mw6iM&#10;wYqCIkkodVWUzeOYvCwhz7EWxwagTBKa3S4ISIsctKKx4HxLKbFMkySK2NjYYPjgARmaS5cuMRqN&#10;QEpUUdBstwnDoErWiQod43mVyn4+m4GqWqDLskQbFUvasC1cx0GaBghBoQpm8zlFEtNaWWFyckR7&#10;Y51as8Hg+Ajp18iVwnEhnh2wuir4lZ9/Fic55krXp71IGmoqVrOSldpWLKx85MJy8HOfBNeflSwU&#10;/KQi/ONtz3kiFTROmWGiECJDkIKIwJiBnKDFGGGNgSkpZ2DMcGWCmSfIPIEgxnwY0DpzsD+a8+A3&#10;vse7/9nv4b894W9f+zr6jRNqRwnPrV5ms7GCSnIOTw/JzZyrL91imEzYuXaLSRSzfesmp8EUs9lg&#10;mifcPd6jtdZj59ZVxuGU09GAWr2GW/MQhuT48Ih2r0eWFzR7XZKiJIpT7j8+oNnuUWu3eP/9D1ld&#10;3yDJc6ZBQLvVJssKonlEzfORtsuPP3iLZ158ljIeM58NWOl4zAYHXL68QtsucXWCl2SIWYA1yhBH&#10;CZf1Greda4gPU2p3A47/2Y8IPhyw0dzGzG2sWYykwBYWRpkjyxhhFpQ6RlopRTnFsAKECDGVwlAp&#10;UgRIkSPI0ajzM3eZ6taA1EaFrFHm4l4DhPX07anEJ7/WT64Z50CUyrUVYVokZUmuFUE8Jc8Ejx88&#10;JqHkg7fexO6vEGUmRmYjcwPbdgiznP5GmzRPwbFpdzpMBwN662uAIM0yovGIUgqCMMR0bBSayXRC&#10;UeR0Vvo4nRau72HaNhkaYUjSPGM2myGE4IUXX+T44ACv0SRPMyzPA62p+T5JnOD4fmU6LAq219bp&#10;mB5tv0EyP6W7Wmdkz8jrOYODj9i91MfUGT98eIcTu+R0o0H53FUeOi6htcJ7BzOM9gbKXaW0O/he&#10;j2iaQGHjJy1sXcfUPk1/ldjIMA1Bp9lkpdvHazRIj4YUxyc0jYKOHWFmMYNohNdoMB8U2M0tVq+/&#10;xPf2zohW12g1egQnQ9xCsbu9wmy4z0ozxx/v0Rvt8a9vX+EZ08PIEtJWhz8djPBe+xI/jjT29nXu&#10;R5oAi1i2iWUL2++TaRNEDSlrOHaTut8jmOXYTgtLeljSI5illIWNa7Xo+WukuY3b7XMnmnO40+ab&#10;fsj7ecTlr3wJN1Eow2TLFtSOH/Bat8Hkg7fYbNcYj07YuHm5woXVJGurdVzDIpwnpJ5N02mhkgJZ&#10;Frg6R5DR9EJMzrgUHvOiKnhlMGerLNld3+C9R494vZ3wx5sNHl65xHj1MgcTSZH3MVkhmdj4co2V&#10;2jZSNQhDQa25juN2GZUBhcwxPY9+cwWmJUZhk6UGkTJ4fHLCdHuV1/c+4vBSgzdOHtF69SbTtToj&#10;M2f2YJ+m4bNWdNkOa9w2V/FCzaSIyIOY3vYGR9mEtvDY3L2MvdLh+PFxJaRyXA4evoO0MtrrbU6n&#10;IzrrfTY3LxGEEX2zRX40pJWUrOYlm2XGlki56sKKiJAn96gP36WVPCY8eZ/84A59PWdT5mypjCsI&#10;rOMDNvICPTlG5jPWVuqk0YQ4nFaoNFNjmzaNZgMtJKUCrQUkBf3VLQb7h0jTYW21D2VJGkYUUUIw&#10;nXL71jOcTc6wbU1ZnvErv/IsZpbScz0IMyzHBJkhBBSiUoIbCz+FyhyzMoC+SIJfjKd9r/Xp+84Z&#10;3oUqkdJCIpGlwhJgKY3Ic3SWYhQp7XqNJIrJ4wTDNAlnMYblIoSNqT/OO31aCX4xfkbOL6ERWqBV&#10;ha3TEqQQlEpjGCY//OH7fOG5l/jm7/73CGFy/fozzGYhwjRRukSVJXko8WsNpJ2QiQThxBR5RL91&#10;jflkjON4BJOc7prJL/2Vq0hDfHdefr7V4PJpOxFms9kvb23V2dvL0EpBUWCaJq1WC4AkisAwKn4s&#10;VKq4LENrjWVZIASXLl1i784dbrzyCm+88QZbW3D58gqWVXFVbduG8zZ2VeC7/sWkczEuxsX43I4n&#10;DVuWItQFQqNSUUtmsxylIMsy9vf3YZGUtm2bdD4nDwJs20YIQRpFZFmGkJKiKNjc3IQsW7B6BVmW&#10;Ua/XicOQOAxZW1vDdV1s22Z6fMzOzg61fp/79+9z5coVPM+j0+lw7fp18iAgSRKuXr2KZVUKiHqn&#10;Q5qmzGazKjFeVEl5x3HI4xjXdUmiCMPzCCaTBefUZzqdcunyZXzfJ45jyrKkv7OD67qUC3yJ1pqt&#10;rS2KIODO++/TWV1dJr1VUZAkCWkcV8npep3Dw0P0eEy/3+fs8WMGp6cVz1QpGo0GwqoSZo7jgGHg&#10;+z5OvU6apriuS71eh8VxDMOQbreL5/sc7u2htWZ9fZ04jmHxt+1+H8OojOIa7TZ5niNMk7IsUQu2&#10;eL1er9aroiCKIlzP48r168yHQ7rdLkopau02q6ureJ635KmXZUmz2QTHYTKZ0NvdZTIccnT3Ls1+&#10;n263ixCC8XhMo99nNBphWXDp0qWKRS6Ni4vrLxa8fOJaPL+x+BwEATk5URxhYGAaVSeAUgqShCiK&#10;eO9HP+LNN9/kj//4j6nVajzzzDN84xvfwPd9VlZWKtXHeEyj0aDRaLC5uUk4n9Nqtbh35w71ep3p&#10;dMp8Psd1Xfb29vjia6+Rpil37txhc3OTV199laIoODs7I15cV2VZUqvVkFIShiFFUXDlyhUODw8x&#10;TZMrV64gpaTX6/H8K69Qq9VwXZfVjQ0e3LsHrRYvvPACRw8e0NncJMsylFL0V1Yok4Qsy3Ach6Io&#10;WFtbQ2vNCy++iG3bPHr0iHq9zsOHD8nznLOzM771m7/J29/+NuPxmNP9fcLxmCKOicKQIs9JkuRj&#10;PJBRFXt0WUJZoouiihthybzW5x/648+f9b79TJ62VH4DJRXz3zTM5bnwxS9+kZ/7uZeQ7Tbdbpdu&#10;t0sShpRl5ZtgNRoMTk6wLAvTNMnzHK/VYj6fY1kWlmXR3dykKArKsiTP88okuFaj0ekscSfDw0Nm&#10;w+Fy7irLEqWqDs8fvv46jW63WgfSFGfhbaCUotHtUhQL5nWtRlEUBEHA6ekpWZbRbDYpFszw5557&#10;jsePH5PnOdvb2xU/ejrl5OSE9fV1PvzwQzY3N+n1eos248qY2V/Mu7PRiEajKmJmWQZ5TqfTYTgc&#10;cnJywuPHj7Esi2azyfb2Nt1uF3Mxh3uex/r6OmVZMhgM2N3dxTAMRqMR7V4PpRSTyQTHcYjjmEaj&#10;we7uLkVRLF/LZDLh8uXLhGGIUoqHDx9WRd5GA8O2UYsOpF6vhy5LfN+n2WxycnRErVZbmiE2m03I&#10;c8hzlFIYhkGn0+H4uFJ8R1FEkiQ4jlMZOALb29vL93RjY4NGo8GjR4+4fft2pZbOMgCOj485PT3l&#10;xo0bGIbBydFRVVguCtbX12m325X/wALlJaWk3W5Tr9f50Y9+tJxjNjY24Lx7qyiW6+3Kygq9Xo/B&#10;YPCJjqgkSfDrddxulzQIUEphWRZJkiy9TPqL5+ov1rzbt2/z+uuvk6Ypg8EAKSXNZpMHDx5w+/bt&#10;am0HPM/j0qVLfPjhh1y/fh3TNHn0qDL3Hg6H3Lx5k9lstoxFzo/FbDarMAlFsYyfwjBkOByysbFB&#10;WZa89dZbRFG0NPo+Pj7Gsixu3bpVYdcWRfLvfOc71Ot1rly5wqVLl5YeLfPpFH9xrjiOQzibVXHS&#10;8TGu61Z7ZLvq5ultbdFut6s1ZDJZxjKqLImiqPJLUYqPPvoI06wECJMgxPPcC9/Li3ExPpWnerLY&#10;o7XGMqxlvGGaZvW1EFiWheO6lW/SYj5pNBpYpkGv28E0TaSQF8Wji+JKtRcQIE2BlFCWVRzrew5Z&#10;Bl/5ylfo9+ts7uxw5coVDg4O8DxvKVxzFx140+l0GXPF8zmYJocPHrC2vl51Gdk277zzDkEAH3xw&#10;778xjAscyl+aMRHC3puL/8MPPgj4kw9GnByb1NuXCMMYlUQYKqfMIkhThLBRJeRZQavdQpomRa7J&#10;53OCJEZnU9Z6mis9zd/4pedZtaFDTl2CFBJUpa5ThoHCQCIvUCgX42JcjM9dEAYgDVn5niGREgqV&#10;U2pFYQiUNjBNmzA0ONbw+2884mQOYWTjOT1mkxmO49Jst3FsG10qbNum2WhgLhAkWikc38eQElWW&#10;6FKhVdWOZRomK2trnJ2dgRRYvo9GMz07ZfPKZU6HA4IoIopj4jwlQ2OYBlEckSQxjVaTTru7TBya&#10;prnU3xZFgeU4mJaFXCjD/XodIaq24U6nQ1mWTM4G6DDCdBym4wmqKKh5PrpU1Dwfx7KJ0wxDGkgN&#10;tmESzua4toOoXDqxFjgWgExptNJVAcGy6He6zKcz0iii1+0hNERhCEpjmSaIkjwKybKUWqNOmqXk&#10;RYYWkiiJadTraCnRuqQocooir3i8eUqj7iNMkzTPSLKUerNB3fNBaxrNDiiq9yFJadYbCCCOosrQ&#10;GYEpDZDV+0SpiaKYcD4hTmLKKMCu1yhQGJZBoRV5loJtU6KxbZe8KIAU345xnTm//m+8TM9J6FsC&#10;TxeV6ao20YZBuVDXVpaEVKzwBYLiyfPxc79+Lp/+pyXilQJcLHnoCzW4TNAiRJBR6AGGGSLkDKWP&#10;CcI9LDfAFAmiiEgHQ+pGC6dsIE5i3vkHv82l4DL/73/vP+RF5zKrc59O4vDuH77Jr/7a32Lvgw8o&#10;hSLOE1af2eX7b7zOrRdv4rYbHB/vIYWiKCxMx6Vz/QrNZoN7Bw+5fOMa3/ve97iyu0sRRKx0VhCl&#10;wElyyErKJMdAcjoc4q/2maYJW8/eptaqc3I25Mqt63x0/z4bLzzH2298j5XNNUzfJspj6pt9CpGT&#10;2Ypa3WIWH/Fo7y7NlsXaRotxsM84eEx73aNkyiw4xvMldqeFpwymRxNaZo+d3Zc4efshHVXDDQxe&#10;XHkW/yinsZ9z9I23qN+J6Aw0MnaxxinSrmO3GgTRFK9uM03GKJliJxFkM4SIEGWEIEbqmCKZ45kS&#10;kwJDCwxV+SYIYaIxAWtx009n3PeEIvx8ww6Vwmj5La1RqkI+5Sgcy8ROCvraoHQl33n3PR6ORuT4&#10;7HpXiKcBYRTi+w5ZOqbWbZEm5QJFGJNHMdKwiKKYNMvpdLpVN5JpUQJZUSANk2azheW4xHmBV6sT&#10;xTGdbpfR/j7NXm9RwKye33miOwoDXNclGAyot9tE0ylaCNy1BqPpiCLJqa90UTXFcXJG3pdEZkwj&#10;TunbDvVunbuDMz4UKUe2JPVaxI0+w0aPsLnJtHTJtElZQhpnKBR1xydJSvBqaMcjVhqMEtPzKYIU&#10;LyzxtaCjFFk5peUopof3SHROb3OTH9/ZY1A2mJhtprUek0aHgSooDUFTa7LjE3yRcdUX7MZjrmUh&#10;t7KQ6OgRj9MJ96Riv91i1Fwl1nXGM4vCbIHbJveaSL+FljXiVBGFKQgDy6lj2C7SdPDcOnGSksYl&#10;8+MBTqNLWQokFmiTdmeVo7MAWevTvXKZYVzweKYZGx5vZglp18RojSkm+wQ/ep2v7rRZW1vh9bff&#10;5MdmzkzlOK6mv9UjjTUqzJkMp9T8RoW1GZ0wmh7j1Q0udUu2p2dszw94xayzqw2ix4f0Ny/zh2cH&#10;3Lnc5SQy0eYK/cYNWrMaRlSn0A7KqhNLE91sEns2uTRBGkRpTm5PEa7GEoKNdp8szUlLTRLH2Ns7&#10;DPKMzG2S+3UOs4JpASNMRr02pdvkOIxoiC6vpD3MwxntQURrf4i11eKNw7u4l9d5cDLASyTC8Tgc&#10;ntFs1TGkwjIKViZDyuEZjqk4ePQRiJRLm11kFiGjCWp8Slsn9O2S04d3mU8OaTUkUhaczU8IagWi&#10;VyMPBW5pUwxDnJni8dvv8+rt50jnMz6680PGs328Rsbly22klSM9zdHjh6AUZV7S6zZJNWxubKMK&#10;gW17KA2O6zA4OiaeTVhdWwNKsiRhd/cSRZEzCcd0V1cZju/z5a/8Ar5ZstryMVOF7QoQGWhFiazm&#10;DaEWnWAWINGCp2v9vxgX4y84pJSVB4xexITaAGUAFnrhnCOkhHO19yKMFJoq87Tw7L7IP/0s7+kL&#10;pKgAplVnTYkQ1XklBGhVYJk2UVjy3/3O7xKEGXEiaPgrRPMZtu9TFBmdZp+siGmsOswnR2AppGGi&#10;M0meKGynRhLluHWD1167RU7O9lrjH/Rg8rm9/p6mE2EWZ79WliUffvgh9+/fJ8/zSjG3UDPato1f&#10;q4GU5Gm6nIDOGa9RFGE2m9UEYlkopbh8+TKLgjjGQjV0rs66GBfjYlyMp2Gcz2cVQ7qaF22zUkqN&#10;RiPSTOG60OmwVPoRxwgh6PV6rKys/H/Z+49gybI0vxP7nXP1va7F0yJERurKzJJdorvRAi0GmMYY&#10;MLQxIwmzITc0IzbccDbc0YwbckPuQCNpRhowJIYkYAZiMA0MBl1d3VVdVZ2dlZ2ZlTL0exFPuna/&#10;WpzDxfV4WdldwABGAqisel+Y50uP9yLC/fq5R/y/v0BKyejpU6L5nGi1YjQa1Qy+1YrVaoVpmqRp&#10;SrxckkYR8zULsMyyK1brMxB7MhqBaeL7/pW0PVszs/y1hD0OQ8gyVssly+WS2WTCas2getbdDoKA&#10;oiiuGHh6zVw3TRM1Gq0DODsI06S9tVWrgdYWK0VRkC0WzCYTjh8+JM9z8jBkNa/Xe6VqsP+Z/DBN&#10;U4IgYLVa0V2zDC3HqQMsswyUQqwZbM/WI2N9TZRSBO02xPHVJjZL0/q9VBWO4+B5Xs26iuMr3/Cq&#10;qmi32zVLK45R6++lacpsOiUMwytf9CpNr65Ftb5mSZIwmUzI85xytWI2nVKWZb3OKQWuWzO61w2E&#10;oigwXRcMgzLP65+lVlRprWuPVQM8x8PAqNPHq+qKRftsrOmfWEN/kdZS/Rd/rd97qcor8w3DMCir&#10;giKr1QWu6+LaLo6sLYaazSbh6Snf+S//S/67/+q/4g//8A/5F//gH/CNL36D4XDIw4cP6fV6/OZv&#10;/Tbf//3f5+UvfAHLstjd3eXRhx/yjd/6Ld566y2ePHrEarViNpuxv7/PaDTi7jvvYDsOYRjy7rvv&#10;8iu/8zucn58zn88hTSEMybKMTr9PURREUYQQgiAIePToET9+6y1GoxHz+Zzjx4/p9XoUl5d8+Vd/&#10;tb5nl0tGoxEfvP02ZhAghGCxWJCmKV/51rdobG9zeXmJEIL9L30JypLxeIwQAr/RYP7kCUmSsFgs&#10;mM/nfPTDHyKlpDccsr2/z9tvv01VVUwmE6SUvPvuuyznc/70938fmk3UYsHk+JggCFiulniut+5N&#10;KKiqevKrb0BYX/urifHZ1zUYvN4Kfqa5+IvQQP1p64ZhfDpHKKVoNDwaDZN2G1588UVanQ5a69rT&#10;OEnQRcHGxgZBv4/neQRBHeBLWSIcB8Mwahac4zCdTsmzDNu26Xa76DQliWOyLGM6ndJqtzFNE9d1&#10;60ZqELBYLK7Yy5Zl0Ww2kVKytbVVK3aaTbIsQ6wZwc/2/M9UEtV6zjVN8zMerrZtX7F4bdum2Wwy&#10;m80QzWbd/FyvL5ZlwZpdnaYprNm3zWYTXZZgWSTr9fPZGvosqDjPc1arFUKIK1Zxv9+n0+lcqXTQ&#10;GhYLoihif3+fPM958OABDx8+pN/v88ILL9BsNj99LUCSJBiGUauRhKBaBzFXa5Y2SkFRMNjdJQgC&#10;5vP51bxeliWNRgO73abb7dLt9Wi1WszncxaLBazXv/F4TBWGCCEoioJms0me55ydnbG9vc2Xv/xl&#10;tre3CYKAwWDAK6+8wiuvvHLFct7a2sJxHHzfp9vtXim+9No+bDqtPcSfNWSiKOLRo0f8/u//Pq++&#10;+urVuvKMFX96dMT29jZRFJFlGbPzcwDCMKTVatFbqwTQmiJJyC4vefr0KfP5nKqqaKzZb6QpaM3W&#10;9jau617tU46Pjzk+Pma5XOI4Dq+++iplWbK/v8/e3h7dtULtGZPfMAxarRaGYdDpdFBKsbW1xauv&#10;vsrNmzcJgoDDw0MGgwGXl5f0ej2WyyVRFOE4zhU7fDgccnh4SL/f59VXX+XWrVtXYyQIAnZ3d7lx&#10;48bVuK+q6ur+EUKwWq24uLjg4uyMzc1NNjc3sdes7yzLeHD/PuOjI+bTKVmWcfH0KRQFnY0NwjBk&#10;MZ1iGMbV3gKjXuv9ZpPJJKoDaZ81ztT1/vq6ruvfdG39i7a6Pw3Y/sll+Brwvi7+NWcogcBxLDwP&#10;er1a7SWlRGdZvf7s71/lTGVZRhRFnJ+fE3S79AaDel9WVbzyyiuUZUm73Wb+9CnvvvsU27ZREHye&#10;L93PFRP8uDD+RmE7v/ne/YxRFJCsHIpQ02p20dGcwLVwHYsszzBsn6DRIs0iqiJHGhJVlezt7aK1&#10;ouEluMUZrx02+LUvHdCiJNAKqQGlQUuUkGhhojXr/vZ1J/u6ruu6Pn8AuBSglUZgYBhQqKL2orYd&#10;2s0eWghGI8VpJfinf/RjzqagRJutjT0uLy7I45Q0SRlsbnL7uTs4joshDRpBg6wssUyrjo9zXBzX&#10;RSmN7XoMe33SNCXNc1y/tpVaTiY4jQbOOuCxPxxiew6DzQ1avS5+I8B2XbQUuI0GB4eHbG1sEScJ&#10;0jCuAJU8z0mjCK01la6l28Kyrg6FpZRYts18PqdYrrBsh4Yf4LoenuPiOS4Ygv29PYIgIPA8irKq&#10;4xwNSbY+GJdliaoUVVHSbDSIlit2trcZj8cErochJEWWMxgMuXF4yNnpKYY0ODw4IFytKNKMShXc&#10;unmTZZoRjsdI28VxPEzboqwq0iyrw3JMC8MwCeczUArbrWXnYZSgKoXp+ZimRZ7mKM0VqOO6LkhJ&#10;o9HA932qdSCn4zjs7u6yt3uIMCyEVri2A7rCNExMyyKJExzXJstiVFXSaDXRGqqiwHYdKlWidYJr&#10;lwTmnP/sr71OV2a0KLFVhdAaJVy0NFBagRaYQtT+dRqkNPlJT/DP5dop/sLjJ2DvNcoKn2F/l4BC&#10;UIIuETKjIqZkDsxBrtDGhFzMCcMJZZGRTaaYM40XdrA/inn6977Hr299k69HO1jvT3jl5musPjni&#10;y1/7Fp6QfPs7f8Cv/t7vMF2M6O70ePz0EXs3Djk7OuKVb/4y7WaHjcEm3WYPYXqIVcjezh5Pj454&#10;8fXXOLx1m+//s3/O6y+8ylajA07A4uEx4XhGq9nGQuBaDsOXXuJ73/1jvvk3/xbLk3NMJM+98AJF&#10;GDMYDFBZRjKd8vToCMcx2XnxDrah+OT+Rzz3za/g2ZJVtGB8cYGhNf0vfpH4/AKnUEi/QWt7n3wR&#10;4bo+aEmj00PnORv9HsOdLUyVI1TFfDzl5nCbltlmWPh45xm3rR2i9865ePMxoz97yNl7T3juxhuI&#10;lcAd7mPOcsy8Ii2WCK8iKZZIpwSzQEjQOkSIvP68RFV/lesPWBqUog4hkr/wQLhEKY00BaYUuFGB&#10;pw3KhuCjx0eo5oAnD84RCwcpQZqyDiA0c5QuidMSaRgoXcvBPd+jrCq0qgObq7Kk1WrVORJJAmVB&#10;phVaVdherUYxbYt4tSJoNMjDkF6vT5ZmCCDwfVRV0em0mc1mdYhgUdBoNbFsiyxe0nA9dtoDxpcj&#10;FqsRQb+BUSSYScI38jabto8uFOPLJWMhWUqPYf+Q00uFdLewywHFQqJTTcsOcKSNoQpcYdCQPsWq&#10;4MbmTeJZzGa/S76Iudk+QEYxcXiJCsfsdhq88dodDiyLuCj4+OEp7z0JWXX2uXQHPEksql6bxJHo&#10;MqOx0aTMpzTzmG/2Ar4VZ7zcsnCKFZ+8/Wf8iZ9xsr3Nmd9hUXQwkgaWaGI1OkgZUFRALjEzB1s5&#10;tBo9fCtAYlPmmjwpMaWNiUkn6LIz3GV0OqLpdwCDcBETrnKMwQ4qdyjuX7JnDemYA2ItyDc2+MgN&#10;sY2Sbtej8eSSOI7ZP7jNwlR8e3yf6XxCz/G4ffMODz45ZnG5wvBd2v0OTxaXFOUCVa7Y7frcKWZ8&#10;dRjwt168jdQp9y6fooMO3d/7Hb43mxJ1N5G6h56ZxMcFQ39IGVUs5xMGh/usipTDO7eYTMa1x/0q&#10;RsyWDKRFK5YM7QFNGWARIE2PMK/w/TZZAp72yEY51aTAMgKk14dgyHGe4+7eILB95vefkk4u6VoF&#10;e70Os6DiOBqRGpLN7gbOKMY1odnxODl5xPZ+lzia8fLWTZ4+PeNoco7T8ZAtg8dHH9LpSDodwUZb&#10;kGdjwtUZrSZoveL84glFFRIEHpNZRpX59BjQb2xSZAqv2SBGMYqWpKbACBxsv0JXKdVqwtCFL7/0&#10;MtOLE1RVkicJps6xpIFlmGjLZWt7jzzNKXRFe2PA4c1D4jgmK3N6vR4aTV4WJJRI06TRcfjl334J&#10;S5d0A4e2IbAMhRB1c7GUtXdtHYopkKpe+7XQ1+fn6/oFBsBzhFBobVDHb9daQSVBCVGHygq1Br/l&#10;mvnNOr+k4ieVlNf3zi/i+ClraYAQn6YQaYUQCkNXoMCyJMKEjz4+oZIu48sQJXxMyyUajWl0uli2&#10;oNX1ydUMx7WYTZYMelsUqebk0RGd/pCsyGhtbaENRdByuHMr+PNtePvzeu3Mn6eBEMfJL7ktj/l8&#10;ThwbmGaTPFwhe7VUPs9zfKtm9jzzHBRC0Or10HDlOzgfjXC9kMO9Fu12uxYsa33FLvyLk00dKHd9&#10;I17XdV3X57PUGmwQrMmQop4jKySVrqgqYw0eQ1EUOE6TeF6yWq0wDANd1vPjMzbYfD4nPjsDKfE2&#10;Nmqv79EIw/OoyhLimGB3l/Pz89pLOAzprK1J/FarZmE1GlyentYqnTSplTquw3I2g6rCa7fJspz7&#10;H39M0OgQTaefLmxrZmCyznrwGgFxHF+xy4qi4PmXXuLx48dYlsXerVtMJhPm8zmeV68hKgxBwsPl&#10;EgwDsgxsF3vtTzwcDkmSpGZWFwWGbdfKozT9TFJ7slyC0pSNRs2cms0QQUCWZaRpiuv7pNH8ymO1&#10;WLO9Go0GWtYMS6117c8mJL7vX4H5xpqBlSYpQater2azGXkU0Vp3/C/Ozmi224SrFVmW4Xke6fo1&#10;qjxnNR7TGG4TrlaQJZi+j1I5pmki1ix3wzBqpuA6Y8M0Ffma1V4z+Kur9VFrqKjQ63FVB5OKzwTr&#10;/TT7iF+EzfsVG55PmcVaawoKQCOR66BafeVbbVkWvudhChthO0z/5AM++Kc/4O4nn9COJWc/esRv&#10;v/GrPP3xj/G7DRZPnpCUKa+++ipvfe97fOVrXyOOllxeXrJaRbzxxS/znX/8j3EMk2/8+q9x/Pgx&#10;Vlo3TJCSOI6ZnZ/z7vvvcnv3BvFyyaN799jvb9HudPB9n9nlJeP5lO29Xd799rf55d/6Tb79//4H&#10;/No3f53L0zOKNOXy8hLDMHj48CEvv/wyOzs7PDx6SGd7k06/z9nokujpU95//32ev3PIztYOb/7g&#10;B9yMarVDv9VhfnlJleZEUUSr1aqDdC2Py8tLGo0OVVby4UcfcnhwSJZlrGYzwsWSV159hVa7zQd3&#10;P2LjxhZf//rX+Tg+5/27d3nhyRM+eOeYg9WrNDcHeD3/an9oWU4dPkuBVktM08c0qcc+FQizVnRI&#10;k3X+0F8ChH8aSPzzPLa11qxz7Wq7KCSGUbd48rz+fqPRgDyvMwxsG6WoA4/NEKQE5WL7PlJK8jQl&#10;FoIsyzAQNRt2Pac/80zGsgiCAC1gtVjQ6XSZT6e0Oh2WiwXdra06p6DZJEkSRqMRnudxfHxcBwOf&#10;n9HZ3SVaK2eyPAEg1GHN/K0q8jzHsGsGtZY+YRhRyPyKEf6T7z+LYwqR4ARdsvmSUAsGnS7nF5d1&#10;aLNsk2fZld9mGGZXGRZGWZKEITd8nzzPOTk5wVsrLMbj0RWTez6fk7smVZJQmQrWYcsqTbHyHL/b&#10;JQgCoigiCms218zuYh/W101rXTOCXROv2STVgqyKEY4Fq3qufsaYtq3aE9pYzwe9Xu0HfX5+Trhc&#10;oqiIkyVOENSsaMcBx6Eld8hWl5hYFCrn44+Pef2rPcylycXFBS+v1RXf//73+TiPsA+bdDoD0pNL&#10;Hj9+TLPZw+tv8u5ozOLJEwZ7h0ynU3q9HlEUcXp+yv52h9FoxFtvvcXT0xEvv/hV/um/+Bfc/uu/&#10;x4PpGKFMXKPD9vY2diZI4uoz47UoCshzcsvCVs/ed0Lb8dG5ZrFYIC0fw7MxlHEVRp0sFqBzDKck&#10;zwukKNGyXg/LskRYDh988AG/vL/L2dkZk8mER8sVvX6P79y9y3O3X8FcK1tso0eappyenpKmKfeo&#10;w8Nnsxm+LXFaHZrNJuPxGM9tEmWwWiXYlsuNGzcQlmC2WoKprvZvs+mUNF6hi4o4WYEoyfOcwWBA&#10;oQSnp6c4gc9qtaLSinS64Mn0hwwPX2G+Cmk0NrEtjyQ1Wa4KlLY4PT4GYdHotFmMRrx3dkK7PwRg&#10;PB6zs7VZKxxaLZIkBivB88CnzljR13lZ13Vd/9br6TMixb/J3qFWxVw3jq7rp48NKQRVXiENE8uC&#10;3d1dlO/w0Uc/vlLqmq0Ws9GI27df4PLykmazyWI5BaUYX1xA5nDj9vOcn88Zdns8efyAYa9BHLsY&#10;cPl5vkY/V0zwd6fqH4Slyf/p732H6ZMKYfbxggHpPKKIp6iqoFQlWVlQmQ7Sssh1RpomGEAerZAG&#10;tUyyOOd3f+VFXr5h8MJei4AEW2uklghhUQkDKQ30M8mKvu5kX9d1XdfnFMQQz8BwuQaR6zks1RVZ&#10;UaKUJCskoQt/8OZDct0gnOWkYYaKM4Kgll4vl6t1sJ7HcG+fwc4uUhoEQYPFfIHr+ziOS1EqNjc2&#10;WcwXgEAJQZbl5EnCxkYNYERRjO35+H5QgxWWjWlZZHkBCFzPp9FsMtjcxHFcsEywavZyVuQU65C7&#10;qirxXY8kjul1u6yWS7L5gpu3n+PJo0cUkwmFlGRZRhEnuJ6HISW50uzdOMRxXZx1GLI06gMvUmCa&#10;JsvFom4erD3BpdLkRYFt2eRpRpkXqKIk6HRYTCbMRhN6O7sopZlcjqBStLo9klVIWYFSGo3Adj18&#10;P2A6nYM0MUwbDAtd1eGk7U4HqQXhYsXu3gEVmna7TVmWLM7PoSzJlCJerWi029i2i9JQlhVB0MA0&#10;LdI4wbAdBptb9NpdWIMkVVGiqwKBoEgjtNQ4jkVeFiDA8dw6OKUscByLLEuwzQpDJwxbKX/tl79A&#10;1wjpSAu9DkMttIMSoDDQKEx0rahCIDBB/Lyunc9A73UDXT1jga+Z4LoCrdByhSACEhQrKjEDlaHz&#10;lKa0MS5LTn//fVof5/zh//YfMf/2I/72F/8m4qOILwzuUK2WdBodwvMxs+NzDrZ3WR2dcnO4gWHY&#10;zO89ZrvV43Bji/HjU3Y2trjzypc4f3iEIS22t4YcHz3CsAy6/S5hHPGFb3yT+WjC6fk5r37hNdyD&#10;A6oopgCat27RbzR58PARr77+BicPH/HyreeZX47Y6A149NFdXrh5mypKGba7WAKmF5fcun2LyckJ&#10;H7z3DluDDRquy85wk3sfPuDseMT2xj42TYTysY0ms2mC5bTp93cwXZ/FYoWiZO9gA6Nhcf7kLi88&#10;f0C0mLN96wYNWzIYDDi/OKPZ26TbGRCGOSf3nvLK1gu4k4rTH3xC+WjGDdWhcaGQZgerYWMWYBoW&#10;lmWCyhF2hbJyhChRMkbJFCErtMgQQiN0QU1sVEhEzd0Szz5zvW51iM8g5eKnD4+f8o3PxbBG6FpB&#10;pKXElAKDElNoTEuiqMgsBZbi4dmKR/fO6A5f4mIxQpHQbDukyxHClAirUYPjVQVC1A3XNL0ipzwL&#10;CCy1Qml9FUyfZhnSMKhUiTAkldJ4jktVlsg1q7woCtCaLMtq1neWoYVEmCZKadAQ2JL4ckK4qsME&#10;Y1eQlSENx8ZZxTyvm8RZQWTAXBpMHYeLQlN0h1R0IfNoGQM8p0s8D9EYuF7AavIUYdkIZSK1iSUs&#10;0ihGGwqlMvLlksAoMVhye6OBu1zgRSH2OKTb3+Tc6fIk6BPtv8CZ2ycVHoVpIgyNFBkOGT1PcbCY&#10;cDOPOEgu8WWJchUXjYrjzU0ifxMj2MOy9rBFl1yZxGmJUgIPB1/Y6FhjaAulBFlZUUmJ6ThI22a+&#10;Ctnc3iFaxUwePeaVr3yd2WpJuQgxhxt0N3eYH53gGRYH/jZnpysyDa1unxErzlRB++AFtnq3aC0C&#10;Pnx4imd7/OrtV2oGZJ7Q722hC5vT40u6vQ2GO0Psjs/HZ3dpdiy6lqY3X/DKasobAw9HpkhKXv61&#10;X+N//wf/khf+o9/jT+49xTIGGGUTwxgyC1NMbeEELssiwnIlSR6RliVllOAg8aRFXikKLZnFOctV&#10;STgNSVyXQhqUQpOFET23iU4UbbfDVmeXQjgs04rFIiVKc8aVwOq2GRPyxq+8QTR7QtEycQIHX1vM&#10;4xw3KumYJgYVhqdpd31MAw62t9DKIhfgNH1GpycMLIsXe5sknzzida+DczLh9fYGL7hNrNNLusuE&#10;raTCfHzCc4XJV0WX50KT1uWU7bxEMqFkxZPz+9ieIokqFrMpXdNl6PkcBg0aeQHzEKvQHE3OcKSB&#10;UDllVpBmOf3uBnGR0+kPkJZJpkqwJU7Dw/EdpGUwno2wPJv2xoBVnhNH5+y8cJutnkM/ELSEgWcK&#10;BBmgKYVxFQAoBBi65uFdM8Gv6xf6DEa+3i/UXuAKiUaCrNbfr9AoNLUP+LO1F12Bpl7Pru+dX1yw&#10;u6YYre2ajdozHoGpKyylEVpTSkklBB/cPwUj4L2PHmC7fRwvIE0KdFGCqSlVSpTPsR0Hy/RwrR62&#10;drm8/xiz1STOEnYOdjk+PqbSBd/48sFGbsRvD6T1uQTDf25A8EcQvPPJ0/+V3ezw+99+n7RsErS2&#10;aDa6zEdjDLPA9WwwBKZlURQaIU0ajYD0YkQlDCzHwbJMpGGgyxH/k//hN9np22x3LDxRYlYgtURr&#10;UYubNehnwXJcL+LXdV3X9fkFwWs/TaMm5umSrMgppcA3PSok02nFaS75J3/4Z2SqgZRtKA1UnGHZ&#10;NXOsLEuqKKISgsV8zvz4uD7+aE1elhRZdgVKPOtCl2UJhqx9ypRiOBjWHsRAVZbYjkNWFDXjOauZ&#10;hHINbpRlyWw2Yzmdk6cpXhAQrT1J+/0+cRhiOg6qrCjyGhhPogiUQhsGeVHgtFq0Wi3yPMdcZ0Ek&#10;SYIuS0pVsZjNSOdz9Bo0UXmO7XuUZYlpWZRlWft7GwZxFGFaFqvFgsFwSBxFeEHAxsYG8+USDJPB&#10;YFD7rFYVbhDgui6FqmqGepbSHwzI1uyzLMtrpiRrn3bPwUDU6xTUr8swyIraR/aZvziWjef7sPZ+&#10;zfP6WqkkQa39Wp/53i6XSxbzZf3+18xy06q9S4uqQK2DSJEStWaGF0WJqqra070sgZx208QxJvyt&#10;332dhkxpSxtT1CCWEi5aUNuhoDBRa0B4HTQoP40n+XkEwcUa7q/fmarDQuGqeW7IEkWKokCIgrKK&#10;MNYAq1Vqzj8+4oM/eYee9jn98Ij91iZbVovxkwt0XnJ2cUzvxk0Cy6TTbnN+foLWmuOTI1wESZqS&#10;ZRmNZpM8r8e1pQQVmiAIOL53l93dXRr7+6SrFZfjEYvRCN8LeO611xBZzpOPPqbT6WIIwQfvvsVi&#10;uuDGzZtUqqLRblGWJXmWEbTaqLwgWq3Is4zuzg6Ti3M6nQ5HR49YRSGvf/nLNHpdJIoPP/yQ17/8&#10;FYo0r32EgxaGNFgtFuzu7eF3u4zPzzg+ekSr1SSMlli2iSUl7eee45O332ZrcxdTmkjPYzGesrG5&#10;ycmTE548fcrtr/8SXc/l5OKM7YMdVmVCalR0tgf8k//mv6a30eYiH+O2GtiujRYaaZsYtk2pNVJY&#10;NZit6wOqwFw3biwQRh1A9Gl65F86nvyrn/2bfOPzUerKv3QNWuclaEluWySmSxns8uYP7qHzAUkc&#10;4zoW7U6TTOc0Gg1KZeG6LmmcYJomQRCQrucj1kB4kWUYtsVwOKQoS7L5HNYsaa0VjUaDeDSm3esz&#10;H42w7TqPwbKs2mt7taK3OSQMQ5qdDnles7pN08SUFWkc47k+7XabmBTTrqjyiJ5n4p5OcFyTdr/J&#10;5XRC1XAh8JhEEc1gA60dqsKmom6WPvPozKqIwA9o+R3ajS5xmNTzv1USNCyatomlI7SaYSczDj2X&#10;Lx3scsv2mEwmvHtyztT2mdoB9LfQpotyLZymS9Bw8GyTcHzBbdvjm8/d5osbPR4/fsgnxw+IbMFF&#10;r0/m9FBmB9sYIFNJluakRY5CX2VEBE6TxXyF7bp0el2EYVz5hCarFWKdo6Rsi+3tbearOTkatxnU&#10;931VIaqScrpE6Qq/YdFoWkzMiJ29Lvf/7Ac4Z2fciRTdhkOv08L3fRYDlw+eHvHxgyP8Rpd+f5vp&#10;POLo8hzRbOLv75DnOS3Hp6NNXgocGkbJ+dNHnJ2d8fHJOV/8zd8hchp4G7ucjBbkuSSNFF7Qxixr&#10;r3JhGRiOTWlZaC3otLtEq5AsTnBdF9uulWOHO4cUwqDd65JkGcKAZqeDIyRCQ5HnrFYLoiqiO2xh&#10;uAaZyGgYGi9a0ssS2klEsKxzFho7QxLLIG4FLJch+TKi3W7T3OjiBD5KgOu67PZ3OT09pdFpMp/P&#10;WC5mdJstAtuhF7Q43D1ga3Ob7e0dNjc36Q8GHBwcsLW1AUrz+itv0O0M2T844Je+8Q2soUdmgttq&#10;sH94wN7uHUzTRFYVq+Wchlv7i+fK4JUvfZ2q3cUP+lxcTtjdvc3lySWZsrC9gDBMSZOaHNDutJhf&#10;XJCXBVsbmyzmszoHxLXJqxKrpXD8jKFf8tJ+l54EV4KgVnA8A8EFYCCQ2rgGwa/r+gy2vj+0NkB/&#10;GhSr1zZCn+4jJUL/BAj+jFwhjZ/T/fN1/ZuB4OpqlGh9tRu9+v1cQ2YYFFJw90lI0NnnwdEURJvZ&#10;bAXCoN3tkhcpN28ecjE+qTN8JnOEdGj7LQwvoForVxfzEULHCOb89d94+VbTTP/e0HROrkHw/4B1&#10;oXnhD9+8+3eM5i5vvntGprdpBgNm51OkgqZv0PB9hGOhhCTPBZUQeA2PXGgCz6XTbBKFIUWcUIaP&#10;+Dv/0y+y03VoGSkeec1ew0Qj0WvvHbFWrojrdOvruq7r+pyC4EpVtf2FFlQlaJkjLUkuFJkCVRkk&#10;qWSs4Z9/7x2w+hSZRRanbGzuMZvNiJMYy7ZqFpll4XguhdYoIajKil6vh9K1EUR/OKCsKiqtag/X&#10;LOXGzZvMx2OSJMV1HO7cucPo8pKNzU26vR7z8Rhhmty4cQMpJWEY4roujuOgtcD1vDo0cDpFa023&#10;16tZ6Z6HY9ukcYwwDPwgoFyHZ3U6HSanp0SrFYZtI6QgTWJsx8KwDKqqYmd3lyjPeeWVV8iLnGS1&#10;pDMc1mGTVVWzF6sS17bJ0gTf98jTnM3NLfJ10EgSZ6DBNAxm4wlpHNHt90mShKqq6Hf7LOcLKDUH&#10;N5/jYjQlz0oanQ5SGhRhBIbJcLiJZ/vMZnPiVQKGQavdod3t1H9XqRlubhMEDeI4wbYdGo0mhpD1&#10;+zctup0uq9UShODGjRsURc36dg0L33NRVUWWxkghKKsCrRTNVhNh1HY5VVEiDIEqCxASigopS5pN&#10;k61OyV/7tRdpGgm+MDCFBZWmMhy0XLtiizr3XiAQwkBKwZWfwud87dR/6blaczSeBYNWaF0inzHA&#10;1wyfRC6oWFEQI6nIyxlNJbESTfX2MfGfHGH82QTnvQXDS4/ng5t89PY9hvuHnK5CyhZUpma6mKOU&#10;Jp0v2RtsMWy0CcdzNoeb2JZNnKakRQ6mge14PD56XPvdtz2iPCGPI7xmwPaXv8RHb7+N6ThcnJ/h&#10;NJsUaArUGhg26XS6lEWJKiuycMno9Iyt7pCL4yf0Ox3S1Ypht8f46VMavk+epASey0a3z+nxMdFo&#10;wmqyYH9zB3UZMz0dcXvveeJ5QhZVxHFBpzvk3R9/SKPfoT0c0r+xw2h2SSUqLmfnGCrCadg4tsty&#10;uWB8ecZwc5NVEmEGPsPDfU6OHmPYNp7pEE8W9KXDnd4ef/7ffJvfeuErPPqjtzDmOc3KxolBqBrY&#10;JgsxHUklEkqRg1AUOkVKTVmlGAYIldaf7drL8y+PX/Gp9U19qv3s4eVzyATXWn8K+l+dJDRFmeEo&#10;hSgrUgoyTxMXCUdnT7l9MOAHPzrjyUUOnsRvOCSrObao8GyLKF+HaqZZ3Vx7FmppmjSbTRzfIysK&#10;tNZ1oCC6ViS0WqTLJc1Ouw7jM03icIXXaBKPJ9i+TxAEzMZjDNcljhM6nS6LxZxWq0W0qJubRbLE&#10;sCza3QHj2YzUyrEDmyJest1oMT+5wOm1ad054L2LUzLfp7t7yOllRGo3MFtDwvmCwm4yGA4JwxVa&#10;CmQT0iwi1IrK91iOTlD9JvN8jOkq8tUMEV2y42s2y4zy7IQd0+bxR3dJEfi/9Zv81w+OuLe7h24M&#10;SA2b1TLESBNaVYG3CrkZJexenLNVRpTVJfeP73HkZeS3ukzNPnHqoZIOVeiSlAaO38K1fQxMiiLD&#10;EJJW0GcxGVOUGd3tTXIDwsWMxqBHHK6IFwsU0Go0ODo6oqJC2BaYkni55M4rB4SLGbOFZmv/Dr7j&#10;cPf+PbSZkRWaRvsQa+c204cTXgn2ONRwdu8+e5tDTo4fc28R0Qw2kcIjS1Oagxb7d25wGk8wZcVA&#10;C4LjEa+nMdHkKWm6xHBN3pvNmSoH2dnhnfefsNM5pDs8ZJYojFabtu3W646lWZQJygZlSgZOizhK&#10;UY6F02uTW4LKNslLySxcYDYDnMBHy4o4XJGHMUGzSas/YDRboFAMdveZjVeoOEHZPklDkLQ1P3rv&#10;T+nJEiEM4vMF+1aPOZKLswsePn5Ad3cTs+kwHY/xzYCLxye8/uItLh7cw0xTnusOcS9jbooOf+vl&#10;32D28QW//OK3kFPN+ZMZLX9AVZl88sE9ygxMaZOFY84/fJ/ig4/oZymLP/8um7M5v3F4k/e/8z2a&#10;Rp95tCAyFHFVEviSJIl4cvQIM1WMdUUUZ8ThkpdeeJV5lJOmFY1WlzQt2L99CwQsoxVKAGVKq9fh&#10;i1/5Eqs4Yh4nKCnpbwYIM8EVS77+yj5eAZ6hkBR/CQSX1yD4dV1X3eRFoJCg7XVyzPoh1tZ4rH30&#10;tUnNBRc/8XPys2qz63vnFxAEl6AFStcZhQKJ1AKoQGvyMgNLEmlJVNp0Nn3e+vMTDKPBcp6xu3+D&#10;0eUI13WZziYU5ZKiKhkOD1leLGl4QxbzEL/dJE5WNNsNpKkoU81v/OodGsb80a7b+O41CP4fsCaC&#10;jeNR+nfevzfizz94QpI2KEuJ1OuQDxURRSuiPKFUCrfVx7IsVosZWmkC12e1WFJVFTcPDynSE/7m&#10;X3uZXgAdQ2CLHBOBIR0MadWAwFqCIoRAXDPBr+u6rutzCoJfMcGr2s/VMAUVikKAJR2KEsJQkwaC&#10;//ZPPmIRm6jSpVqlxHGBRGBZ1tovfM0yynNM20aVJYPBgMViceVvuppMKJRaA9g1Iy3Lc0ql0JXC&#10;sW2m0ynVWsY+ubigv7WF5/tMJpMr/+lnTOhup0cY1n6urV4PhGA2mYAQ2I5DtAoZbm7WgF8Q0Gq1&#10;mEwmRFHE/s2bLKMIpRSe57F/cEAYrnBdl/39fR7dv8/e/j5Pnz5ltVzS6vWYzedUqxWD7W0qpSjz&#10;HCklvW6XnZ0dGo0Wx8fHNZBcFFSVYnt7G4DNrS3yquLg4IDLy0ts28a2LMLplFe+/BU+evddOsMN&#10;AOI4otPrkRQFQRCQJAlJFON5Lr7jkmYpUkpanTZpmpIlGUJKkjjG930GgwGnDx7gN1v0+3UIaVVV&#10;OJ6Lsfb0ns1mbG5sMh1PiFYLbMfBdW0cx0EYAmEY9AY9tICyLCmKAsuxa9a/0qgsp9n2qMoV3/rK&#10;IS/fHLLpVthKI4sKadsoYV7t66WQWOtwLCHkmgX++d7EK7VWhulnljZqraxQ6yZTWT9XVf3/6+eV&#10;KmtFhJFQ6ojFYoLWOXm+JJAW4eWYf/n//Cecf/iEySfn3Ozssbl5G1JFtIpYxTEvfv3rPH7wY3Z3&#10;dxFlRbfZYnpxTrvRxDANgq0tKAusQZ9oucCwLIY3byArzfbeLu+9+y63n79F4HkgBJZjs7y4YGdn&#10;h/Fkyqtf/CKWNBhfXhIuV+weHNJwXSajMcPBgNVqRX9jQPfmTfLF8mpcWYaJ1e3hSYk9HOIAStfN&#10;tu7mBlVRsPHcczz48EM2OkOkNvCGG5ha8PTslBdefZWzs1PufPUrNBou89mE85Mj7rz4PM1+l6eP&#10;H3J44wDLNBGVQWOwQeA4pGnO05MT9m/eZjKbMRwOWSwWDA8OaTQCpqML8qpgY3eTCo3bCYh8OF6M&#10;eHDvI2589Q3SxRhz2KYQFYsoXHvwW2RpiW15ZEmJY/lURYUUNhrragxrrX8C8xbrcVA/WIfB1j/y&#10;aZbMT/SAfubXivqV/wTzXWuUrL1LpVL13GybFBK0YeL2hkxCyWjZ4nThkeY5DdtmNZuiygzXdTG9&#10;HvF8TqPTwVircUzTJEtSyrJka2eb6ekpuihwggBpGsRxTJKmdAcDFuMR0rJoNVuosqQoSgYbmywW&#10;iyvFi+d5FGVJHEXYrkOe53Q3an/jdFGvKUKYxGGI3fNIkwVN1yBA8drWHt1ei2kyB9skLDIuZjOC&#10;4TZxpmi2hlTSpcxrNZNr2zSbTSpZZzUUhcb3WjQ2t5iPxhze2qHIQ7LZjL2ehy8T+rLkf/af/ad8&#10;8N0/5hsvvcx3/ug7vDmZkLcHPJYWrtdlPF3Q7/fZ393k4vSIdLXgsNXgG4cHsJqhsxnT6ZSxzJHD&#10;Fmlzh9Ls0u0/x3xWgXTodvokcUKapni+QxAEnD4+Zf/mTZxWk/PTEwzPowSi0QgME2GYdNsdwuUS&#10;rTW9YY+8LMizBKRkOj7BMky++Ma3ePLwMVKnJOmc4KBJpxvgWzauLukcnfHlbp/nuh6LxYSkaaB7&#10;DYrBBo+PLpDSIWg0SagoXZuVJVitVngl/M5rX2MjnLO7P+Dk/AluI+C8Am/jgMfTiMpuk+WCWVxQ&#10;BF3KVUQ8XTIYDMiqnCRaQaeFMCwWJ2NUUdIe9ImSGC/wWJ2d0W4P60bhdEKj22UxvcRxXLLzEdsH&#10;ByBkzZ53BJ5vY5mSZstmFc4IvIq9jsOBAXtJzAv7Nzg7PsFzffyXn+Nf/vF3+NovfZVFHJKLkjAM&#10;2ds75MbBAYZWzMcTLi4uUHlBx2swbPXYag3Z2Njk9OSC6XROYQhyVXE5HdNqNTg43Of4+DE39rbY&#10;7g742ouvcvfuXdp9h1e/+Dp3j48Y3rzF2bJCN1ysVlCrxdKQXqdLs9FhtcyJmi1KbXPz1nO89aMP&#10;uHXnVcrKYmN7n1JJllFEHMdUqsK0bQzbpN1ssb3d5tGjpxRaY9oWWTkFuaTrpvzGl+6g5jEdz8AQ&#10;/xoQXNQguLgG8q7rF/UMdkUK+TT08ir8cn2/CARSGEghr4iXNfb0me3z9b3zCwmCU+cLPbPKudqh&#10;1XY6wjJR0uYiipF+k1TD/+3v/yGuN8RxO5QKkjBka2cLpUu0WdT7MuGCNrFEfV6MshghNK5rYZkl&#10;ebLg5du7ZLN3fvONg5v/62sQ/D9QfRQlvzS1rf/8H/3BO19/eN/n5GmHyt7Ea3WJjXNyMyaXoE0X&#10;p+pgVB6yKjCFIktWCMdAuJK0ilHVgp4ZYRef8D/6619lsxEToLC0QGKA8uohJkCICkRRf8W4BsGv&#10;67qu62dsc3WFXvyFOUlx5V2rFZmEQqja7kOClrVXKlWJqlIuLJtPMniUCf7p/+dd0gn4skWpNVpL&#10;TNvBdh1KVVGUJWWZ1+DUZ/7dWnHj2DZxGF29LkNIirxAlxVCaVRVYUiLsqxAC2zLIY8SkighizOK&#10;OMX3PGzTuvKAnc4mCClotpssFnOqLKW3vUmynNPb2qBQJXGWEKUx89mExXJOpUq8wOfy8hzPbZEv&#10;Q/I4pJIKyxMkWYQwFdFizDKc0+50aXc6TCZzKCqcoEO4CLFNZ71JlSymc8anl8wuJ+gwJXADDCVQ&#10;ZUmyCkmycM2yrkjiFfH0grxIsVsBSZqhTU28WFEITZGVkBe1l3ec4tguQgjiJMEwDbKyQEnIsxRt&#10;GKyiCERZ+3TnKUWaEIULtM5I5uf0hy36/Q2WixSBiWU4LBYXqHCJ57YoC420fbq9DdIqYlVOyfQJ&#10;VXpBaqREyQyR21Apmr4HKqfRqkiX95BmxKu3Am4NbL76yiaBZUMZIezaI7hOKdfYSCwtENpACOMK&#10;AL9qJv/Mr5s/cd9Qg9xKVfV7WYP8WkOBXgOgILXAVCB1hdIJhplRihBtLHGIyMJjsuljWmZKu1Vh&#10;6IxuZSOOZph/POHe//lNuj+2+K39XyO8OyFodLn7/pvcfu02SfiEdPaEXtChu73LR3/+I1p+A9Nx&#10;idIMy3aIFisWy5BiFa9B+tqfu7O5wcmTI1768pd4+MG79DY3ODt5wunTYw62twjnU4bNJu/88Lvs&#10;bewgo5g8DFFhiGtYnJ+dsliu2NraYj4dMzs9pdNp1fdWkdMa9Di5f4/2oMfTe3cxTQOlFYvFAt/z&#10;SJOU0ZNTbt++Q7iYU6qcB49/jOuYHLx8gw/f+yFJuWBjEPDmD/6IO8/dIPB9PnzvA+zK5MaNF/nR&#10;D95jfr4imiVYlcDAwHNchv0uH7/3Djdu7nL+8C6T0Qk6WeJ7NqZhEYURZagYtLbQ05L8vQtujExG&#10;D0foiwkf/OhNbnzzaxizOX4Q4JQWltCofInllGg7QYuMoioQlUTq+vPVZLVKQqi1B379Va/9PsWz&#10;veF6nGtRP8RPCYr9mVg3PgOArw9XP/Ea9br5I4VBLgxWpklqWlSEoEoE4AmXs1jw6HLOB+efkBUl&#10;SZ4i7QDbbLBalNjCoior0iimTOpGnSEleRyxtb+HlJJ5GIIQ+EHAfDqljOL1GqXAtGi3OgghiRZL&#10;DMvG9ly0FKThitKQBK0mCo2WdZ5EGsUkqwjTtLD9Foe3n8NxLRbxCNcsKaIFplYkq1WdVyEdqsKl&#10;CCXL0ga3T+54CFzS0KTKNa2Gic5S9DilY/vEqxLH6ZASkhQzqnSGLVYspqc0RYIqzvGic752sEX6&#10;4BNeTHMafouw0eTPJgvUV36Vx91d5O7LnE0WVKsUI1VcPv2YLQrs2VN+7caQ6t3vEy5P2Lt9yNsf&#10;v0/uNQiLJqcXJaXoMWo3CWNBoTS+26DKMkQJHa/J+HQClodhWMync3Sp8QyXKspAG+g4BwSG7ZCU&#10;BUrU5o/pMoJK02y06ZQB85M5J48/4c4L+0xlQmJWuE6X8eWMCo1oCPJ0QiJDyosRF2qG9AVVnjFS&#10;OePpnK3+IeN5znKWMtza5aPZxzSaOd3RQ3byS96QkvHjIy7GK75/7wlJt8OpNIlyA+21CPttSruF&#10;KVoYZpcgsmlYbaZnc8p5heF49Bpd8AxKU0OVkK/meMqmTGHQHTC9HEGucKRFOpliGTbCcSkrxXwd&#10;bOo6FtPzC7K0toyRDRtlmywXMUYmCWcJe5bHIK+wtSY3MubpEmO7yw8/eh+v22GVptx//1322l0a&#10;pkm5DGnZTQ43b9FobLBIJJ+EEd+7HPGhBe84mrtdmw8bDu+Yih9R8N0k5Edo3l/EXBgePzy9pH/7&#10;JY6XC57cf8ALUrOT5ewsS14sGuSWw2S1YMaYhAxjOscxclp+k35vgNUfcDRbIlpDRqMYz2xweXJB&#10;mRdorUArlGGgsoT5eEyxirk4PsIWDirLSeKc3Z3n2N2y+OUvbHPHt6hKRSXr7A9L25jawBRrb2NZ&#10;Wz/89017/7p5sW5eXZ+3r+vzW/LqF0jx6WMdM43ERGLWdijPUM+rx+dp/3xd/3/dp63JFaWQKCEx&#10;C5AKlJAoKSjNnMrQhIsljrZwAp9lqvnw4oKjpyeEi4QozLFkRa81JJyHlEmFLU3ysEQIhzAuSbHR&#10;tk1eRqgqxjYURRiitOTWwUuYpmR4o/OP5nJJDye6BsH/PdfQtk7uZ/n/8g/+5P1bi3nA2UWF2ejh&#10;+h5pXrMBSXOktDC1jRCCSueUqqDSFaZjUymFadtQpGw2A7rNlL/x2y/TsUFWObaopx+hbT49w2iu&#10;PJmuQfDruq7r+hmuz85J+jPoRvUs20CvA1ZEzWCtUFRakZkud8+WXEQu3/3On6NLlyI3CJpN8qzC&#10;dX2MZ/6tUQSGBA2eW3eQi6IgjSJs2679XcuaEWoYBp5Xh1ZalkUQBBiGQVUqyrLE8zza7Xbtzykl&#10;KqktQCzHZjGdopIEadu4vkeWZWR5hh8EVFLWViVS1l7beY7t1B6xpm3T7/dpNJs4toMGDvZuUGhN&#10;iaLR8Gl3m0wuL9nc3sIJAhzHJc9rhqHreJimRbPZptlsMh2NqIqMSilQikGvT7fXJ0sz8jwnS1Nc&#10;z2Nra4vtvW1WqxWOYxNFEZgGWimCTgfT9liFS9xGG9uxCYImaZpi2jZlVV8v07bI85wiq0PjbNtC&#10;C1FfwygCVeI4Th3urDXNZpNhv8cyWrFcLjFMlzjKSbMM3/cpq1rG7JgeaZpTKY1pmsTpgqpKMBoC&#10;4br4XkCelzS9wToIVJBlCY2WQ6PfJFrO6DYkZXjJX/n6SzQsRdswKKsEW5rrwB+J4CdtI/gceiHr&#10;n7oRlT/hybgm/F4ls5tSIlQFKKSpEVJQ6YxK5ViGiW1L/MBC65SCjDiOWZ6P+D/+b/53TD44w10K&#10;Xtt5mU/eep9+u0u2XDLY6PHx++/RH3ZJkoSz00tkUfD8L32D1dk5ZVGQpxlJFGFZFmma4jgOla7I&#10;ioL9G4e8+ad/yv7BPuFsRr/X4t7HHzMYDul2u5ydneG6LuPRmFe/9DXuv/8BpjSwLJt+t0dZVGzt&#10;7ZMmCXEcs7k5JAgCxqMRvu9TZDlnT5/WFkeTCbZtUxQFnX6f1XLJZDpl+/ZtLk5OOb84Y2djq/aC&#10;dhokecZyOuHW7dv4zYBHDx7w+je/yVs/+AFJknB4eEieZjx98oThcMj25ia6Ugw2NoijiCgMsR2L&#10;je1tqjyl1WrRG/QZj8dEScJwexff80jijKcnp7TbbXrdDovFjOatbSbVgple4dgV3/3jb3NwY59o&#10;FVMUGXGZYzc8srLCNgLKQmDgIYWDViAtg0o/cz15lhSznlO1vALBxWeYW5/eBj/L+0bxU8CqK1Bf&#10;QiWgXNsdSbJ1y0hSYvFkKZmmFieLguWiQiUlntPAFiZFWtBotD7NhxAC0zJpNBokWcZqMiHOMmzb&#10;pnymGFr/3Dd/+ascH5+iqOc6pRRpHKPKiqDZrF+DlBiGQZqm5MsluigwHIdq3RGyHYc0TZjNp8xH&#10;l1Am9Ld6mJbANiGwDOy8IFgHJk+nU2ZFivBcclOglSQPK3SU0t0YspguyCYRzVaLebTCcGwyFaHz&#10;FF0pNnpd5k+f0Ok20WXEwAK/StmwBNXxEUIIkrLgh++8S7a1x9JvMS4NHMeDUtNvttEqpGMJup7B&#10;5Scf8Fdu3+Dwxh7f/9PvgxQUvkdsOAQ7tzHa26TtPtECTMND57CczSmy2sM/TXOanR5aa5LZFGFZ&#10;GFa9zgSNAAwDtf7gyzQBpahQ2K6L4zlEoxHRIuTlV19lGc5xPZuz2SXbOxuMx5e0uwFVleB70J5P&#10;eaHZYD8tGG40WaVLsE1+cPyY2y++Rp4ZPL2YsrN/AL7D1I5ptlwmP/6A33j1DfzTWe1TjmCqFAdf&#10;foOl4SCdDnZ7g8wNiGYZVWGhtE12Mcd1XRSKvf19Ss9gNp1QxCFojZSCVrNJlWtc1wcE4cUFdtCo&#10;vep1SZok3L59m6IoSJIEADdwSOdTuhsDZtMzOpstNCnLs2MGVUFjPuWmZXLQaJCmKR/PzwkNeOvu&#10;R2wdHDBbLnj++ed5+fZtZKnwHJssjNFK4Fo+lumANojyArvVxggCCkNyPpuwSjOa3TaO5xLFMZub&#10;mxTTGS1hUsyXJJdjBm2HW5t9xGLMYrFgvixxGn3OfJMnywmRXtZ2cDhIaUKjT1iZ0OgwDgtsv0+a&#10;SiggCxPsZhMtBcKrG/FaV1AURMsFd55/nnZ3gBIQFxE3ntvl5r7klcMu3aLOK0dUa0brs3OyvuKD&#10;/9vvXf/y+svnYP68ruu6ruv6d3IqWc97RrV+Lut9mJa1AscyLDzXZ1Zo3n90wh+/+2O6/Vv47haP&#10;Pzjii7/0dT5668fYQQPTNKl0RrxaoYSByhUY9TleUKBUgdQVZRaTpTHbgwEb3ZDXXuj/HaXivzeQ&#10;3ucqIPPnAgT/7mz5/1hY/t/4o++fEiVtpos6YMBQFZICQ0lUXmEpE6UKhFRou0RJan8zo2boOMJE&#10;5HPeeKHLrR2Tv/LVfSQxgVCYQiGFRmD9xGFAAMX6YGxeg+DXdV3X9TkAwH8CzHt2gBACoTVSiXXq&#10;eFFbN6w9vEPD4cNHI0ax5MP3jmh6G1Ba5HmBUAaO5yNEHUKlyxIENcPOslmtVp+xBEjTFCnkVZBm&#10;v98nDENMs55D8zxHVbUc3jRNkiQhWwczYRi193erQalU/agqWr0OcVQ3oJudDlmWUSRJDdLneb2A&#10;C0EZx9ieR38wYDKdMj86otkfYBiKyfQC25MICVG8Io9CclWyWi2JlksKpei027SaLRCa0ficcDZl&#10;sLXB9s4WW1ubhNGK5fkZq2iKYWmGOx1aPZ+UJePRY8bzE4pyye6dXaarS7SZg5GTREssQ5OeHbN9&#10;Y5ssW2IaOUm2xLQqTEeRlysMuwSRUlULTFfhNQXIlMosKHQEtkILRVUqPL+F7fkUhcawLbKsPpHu&#10;7G8SdGzCbExSHIObY3spuRhTqYCSkrKMwS+xWzGljsjMCm3aKMMnKRIyEVHpCaW9ZDG5iypm/Me/&#10;8zUGTc0vf+UQu8hwDImuFFKYCGzQ1k/YKDxTCJTUjWT5ebmT/tJDa0A+Y+LkQImmRIgKE6vm7ggT&#10;pE0pSrJygTJiTCMmryZMTj+g0VdkR4+wZhmNI03jvsXk//4Rf2Pnt8n+6ITDjRdohhmoCNfJsZsV&#10;tq3o7m+yvDzhxZtvUM4jFo+P2Wj3qJKUzY0tqjihu71LPBkz6PcJWgEtz+Ps6CEvPn+HyZMndFsN&#10;SrOmHpVa0e52EIZEodm9cZMffO87HBwcYBqSwcaQTz75hFanzcnJEyqt6Pa7CAPu3r/HwcE+tmPz&#10;9OkJz3/hVU6OjtjY2uRyOsa0LU7Pzji8eZPuoE+ZZWRVznNffIOz4ycoAd1bB6g8xXQtbMfmnQ/f&#10;5aUXXuLuh+/zxpe+SJrEJEnM+eU53V6XrZ0tjo4ekycZzUZAqQpMy+Tho/sM93Z5++03SbOU4cYQ&#10;3/eotGJ0ccl4MmZvf59Wu8mbb/+Q27/yDUpV8eF3/phvPvc6J//su9gfn/HGzk383hauUDi7GwQO&#10;mLKEdIkUMZ5bUYk5pSFRssQ0FBUlBrrmbymBoSVSm0gNlVS11ScFkgqpyjq8SBg/0/vGf2W/6idu&#10;BY1CUa8fUqegNFWlQcE8K6iUQEmb03snlImFUA6OtkiTAsOwMIw6eNg0LWynzjKQllkH+WZ1c7PT&#10;7bK3VzPDo8tLpmFtl6LXYb9ZltVNUqv2FH9m/1SGIX6zibAsvEYD33GJVyEoRZEkGLbDjRu32dzc&#10;JExjlmFIVuSYho1pWhRRjuU0UMJiNA+JTBu3s0GkJHmu8WKHKtV40gFlkReS1HHB80jylFZa0iwU&#10;TWXg6opU5mR6jm2lODKjN59zUMFGp808jPlOPqX5O3+VP0pSTmaaWzsvcPb0lJvP30YEDpfxCZ0b&#10;XfppyH/0pS+yka6YjUcYrsX3P3gHZ2PI6SohUh6zHM5LCcpFKXAaXTy/geX6tFpN0ryiECBNg6Iq&#10;wTBwXK9uagtqG5kqRwhQaKRhoCgRAprNgGavS7QMmU2mGEZt/WQ0PdrtDrP5gna7wWo5Z7Uc4aUR&#10;h42AraxC2iWnp8eIvEJ4DhfTBe3GANP10I5Nf3eDaXSOVaX8D17/Cu/9t/+SX3n1db79vT9moRWR&#10;ZfF0PkOZPuOsYlRqFnEBhYXhtLEMB50rTNdmvppTSbB8lyROCVptfC8gni/Y3NtndDqi0+ljGg7L&#10;0Riv2UZKAyEhS1KarTZlWVFVCtf1EIYgLXJ6gx6r1RRpGyTpkiKJaDZdbJ0z6DW5JR3SKiNPYprd&#10;Jk8uzxkMB0ync8q4ZMNtsxpFdI1tPGsHr79H2trkMRb3TIcfS4vHrR5PWh0uekOOLZ+F1yduDlk6&#10;HU5CxVR7eHuHPEwKpltD/vjiCR9YEe4Lh5xcnnCrd4ObRYd+6dAqK5hMyLNLFDmrKqVstigLm1w5&#10;RKbDZVTidTdQuBRFhR20cD2/ZvObBq7r4tkulSop05jt3V3G4yWT2RxdrDh88ZCb+5Iv3m6wyTqc&#10;Tap/LyD4NRh+Xdd1Xb9oJcWzfVetVC1NsVYZ5oBGVIo4zMB2KaRDa3uTVaT4zh+9ye7NV3jv3Y/Y&#10;PXweKSz6vQHSBmlaKGwqJRCGhWFIHEthynrfqlVJVeQ0fJ+NbsaXX91Eq+rvDQ37cxWQ+XMBgr/5&#10;+OgfLnWDP/nhJyzmJsuVQaVM8qLAsKuaiRhFVGW9wZZSoo3qShrp+T5FkaMrBWXEr3/jNW7sBHzh&#10;TkCRLGk7FsY6mECsmeSfLrLP0nuvQfDruq7r+tmF7n4qCL4+RKj1WUSuk8c1tWexEnWXeYHNw4sV&#10;48zkvXce4tk9qtKkqBRlAUjjytsb0wRDYiCQQpIvFmgh6A4GGFKufcPdmnG8WhE0GqxWK0zTRClF&#10;kaboSqO0Rq4Z3aZlYVkWpmli2zYITRzHmJaF7/vMZ1MQgma3y2I6RQOdXo/VbIYXBORZBmt/XmHU&#10;rzXLMirbxpQGk/GIIAiwbBMpJWmWrL1cc7785S/z9PSMRtDElCanx08xLYvnnnuONMuZn54yD1es&#10;ViuyLGWwscHe7jZ5njNbzFicn1NQ0ex22djZYjmZoE2T5PKSZr9HHkWgJY7jk8/nBIMBs/kcIQS2&#10;69XWAKZBniSoNcPYsE0GgwGVqghHIwpZh+O4nofUkjIrkbL2aA+XK1zXIktT9Lr5MF/MiJMQZFqD&#10;RqL2cPe9HTzPo6REGzmVWGLYFtK00XGF6w0wbRspK6QDfmBw884h49MTNns+q9FTfvuvvE7bMBFV&#10;jinBkgZcMcE/OyDFVTKg/NzeW3o9TuuqagXF2gZIaLN+Z6UCBNJUGEZJSUJJhGNIWk2XdH6O5wZI&#10;0+G/+7/+v1jdPSM9WWFNC/aDDSaf3K+ZiHnIKpojHEHn5k3e/s632d7axrW7nBwds394wPnJKYPh&#10;kMV4TGc4IF8uaW8MOHr0gE6nBVrTbDcJFwvanQ6W53I6OicIAjrduoHUarXwg4DVfMHtOy/y6P59&#10;9p9/AaSBb9nkecHWSy9x/viInTfewMhT+r1e7RsYRUghyZIEKQTnZ2fcfO45ijxnc3MTpRQffvwR&#10;WzduYBsG58fHTOdTtje3MRs+88tLKl3R2tlhY81Q3T7c5/zkhN0XXqDluuzs7pIkCc1Oh/l4wqDb&#10;5/z8nO39XexWiypL68C+F1+gt7NDtFxwdnbG/s1bWKaN63n4nR5JFPHCV77G7OKM1WrFCzducPr4&#10;Pi+99gLClTxeXaDIOJ6c0ug2kCYI26SsKtK8AFGHESndwJDOuhliIYWBEBYg0YorkFs9C4BDrTOv&#10;9Jpi/bMPgv9rbgAqrVBAJdYhXTpFqRoUV9ogMhtMY4nTb/BnP3yMIVuE0xDHdFCVJs8L4ukUbRh1&#10;9kGa1n+10CSLBZbnIYRgfnrKeDIhTlOCbpfXX3+Ri4txnU9QVbhePV+qsmaVd7tdOp0OeVWRzOdU&#10;aUq+zjXQWtPp9bj53HNkWcbZ/fuMJ5cELR+kwvNtfM/h/OkRyXiKbZgIIMsydOBiNxrEuqTKS24M&#10;bzCdzMiLHNv1ySqJME2QAlVklOGCfrtBkeekaUh3s8dsfs6wG9CzJYsPP+Rv/vK3UKs59+/fZ9Fy&#10;MDe2OK0kG9vPMZlE9IYDZosZ56en3Ly9xb33f8QXBn16qqI6fsjGxoCTyzNamwOMdpv2zgHBxg1k&#10;e4Oiu4mufBA2aaIokow0jMnTlIODGyyiiKIo6A0GdUCp0rTbbaI4Jk1TbKfOiGg0aqVWUdYBpnES&#10;I4Rg2O6xuLjEsCW2bWI0HE6PH7N7sMdkeoaUFbZdMlQ55uiC9uWEXtdZ5x/k3F9MsDoDHh1d0t7Y&#10;ZmP/gPcf3MXZ9LBsiO895Es3bmFOlrRaLZxOh9LzCXa2aO3ewOptUbotMulQ4iNkANqCuKqVMOsg&#10;6kLWSgE3qEF+Ya5VaucTCiRB0CQuS3zXYzoaoahoNJtcPn1KktevdTAYoIWirArm8ymNlktSRliO&#10;QpYJRrzg0DV5ud/FPj5lZ2eLeRbx4cljurcOeHDylN/4nd/FdX0efvgxtw9v4xsBRaFRpiRWmovF&#10;kkRDadlElWKV5+RAVlUIDNIsrb29y5Iyy+m3G8wuLmi1GjRMSZpMyC7PuGEIDu0WndymyDWhK1mI&#10;kgs9ZUVBqQXadFGVS6odEsslFS7CamIZTVzDJcsqLNshThNUkVEBjmWRpzGmAMdxOH16gbQsdGDS&#10;7np0Ggt+5eUhrRwsg/8gTPDrM/h1Xdd1/WIc8NdKblXvJyu5zqKROQCO4ZClJcpxiYWJt+Hy1run&#10;LBZw78dHbOze4PzP3mPj9vNcXFywimfEYUhZKFwvQIsa33RssE0BVYnQFUpVeJak15jzK1+7CeT/&#10;l2sQ/N9z3UdtXBTuf3GifL73vXOWSxNReTTdZh1VVCQEpk0SxlDmOL6DMjXK0GhTorWJ7QXkqxAz&#10;y6F4yH/8ay9ze1ty0HfwjQpXaKSokM/CCzAR4lmYl1p/vbZDua7ruq7PJwiuhQFaIPUzRmtVf5US&#10;bUpyaXO5kiwKhx9+931U6iKUTbfdoUhKCqWpyhLbspFC0FiDt3lR1FYflkWz2SSMIvL5HBwHy7GR&#10;lomQkjROcBwHpaCqFNIy0Vph2TZ+EOD5dWjfcrkgLwqKoqQsK5rNWm5sNTzKskCaRt3cRGM79hrY&#10;9cjWthDNbptms8FqtURKwY2bNzg/O0VHM7xOk/liShouqVRJt9dlcXnJ05MLSFK8VhfLdoniiCxL&#10;iZOYKFliNzw6rR0c6RHPQ+LpnMlsVQOFG9v0Bls4jsvscspyPMX0W3TbfSosPDugKASqgn5/QCYl&#10;UkriJMGyrPp9o2m2GoTLRS1Fsy0qFMKQhFGMFhLbDZDSrL150wyNSafVRKmcvFhRVAnCBNd3mTy6&#10;RxEtOHjxBVK1qIF/Q5CVGZbdJ69ylIhp9yqEc0IjUNhOQqbOkfacNH+E4Z1RFA9pdTOOHv4QyZy/&#10;+q03eP3FbV69sU26nNB2G1jaRGsD8axJDHXiPQpECRQ1Uwzrc3tnaS2uzvKSBCjXh34Q2Mg1U1xX&#10;EOuQQiwoxZiSMao6wyoiwskEb5HB/ZiLf/w+w0cmB0cBu9Uu5qrCMk28lqT7hQMeXXxCJCOUimn3&#10;WswWCyajjOf+yq9ycfIEs+Fj+g5Op8nJ6JzWRocP7n3InS+8wGg5JixiMpXhNj3OZud0ei2mUUSn&#10;36NQFaZtYfV6nD15wmQ+pd/r0mi2GJ2e0Gx1iJZLyqpi9PQJz73yEu/+yXfZGA755O5dDGkQNBqM&#10;xyOGG0NaO9v0uh0ePX7EcHMD07VZhEv2bh6SpTEnF+e0e122dnYoqIiWc4Z7O1iOwfTynMl0TLfb&#10;4cGDu+zv7/GjH36fzc0NZK/L0d1PqMqCje1NTsYXbB3uEmUR88UUv9ugMiDY6JLFK87nY4JuC+kY&#10;nI9HTFYzgkbAMlmhioTRbMzNWzdYLRc4SJJpRD6KaRcOF58ccfLehwzNBo42MGwPy3FxuwFJOUG7&#10;KZXMkFJR6TmGUCjyq32grmQNimuNUWkMLZAoBBXaLBFSAfbP1L7xL+odPi2F1mptZVTfx5UqEbrE&#10;QKGkuR73am3/orBEhbBKFtMxW4MW3/vOW1hii8VZhOP3sWyPJA7BMGg0m7VaKI7QgGFaeEGTqlK1&#10;/7hp0O522draYnR6ypP3PwLPw3RsbNvGsx3iMEKXJbbj4Ng2o9GIYrWitbFBq92h0+7UqqXJhDQv&#10;mE6nqEpjBw22NjZpNdqMTp6SlYKg3SeKKxyrTau/i+l3UVaDxPCIckiVhNLi1e3nGZ1OyFYpnfY2&#10;kTRQpg2mBaZLZ5HQabgU6YI4umTjRptVdMJhx+E5VfJXmxsslwvO0pRzVfEP84jqzhtMdZtV5jD0&#10;B0wvp5R9j9KIcFqaTsvkZa2J3nyL3/3SS8xHIyYq5f74DHtzyFsf34fCZJJpzhcx0m+Trefa5qCP&#10;2+hg2S5eq8N4PEIrRW84YBWFqKoOiV4tVzSCANd1SOME17cREvIiwTAkKllSGOA5AY7t8NKLL3Fx&#10;fkEqNNUqwm12KEsFVcXNvQ2yIqSpctqm4LDdZmjZGKXg4PYN7t19F7c1ZOPgBvcXF/gNFxnPOGi3&#10;eT4TmMsVN1+4xSdPHjEqU96594BwHpPgcG8242kYIw0HaXiAhSl8yqzE9hyUKdnZ36OqNOF8VTcU&#10;5yua3S6maRPPlyhhEgRNqqrCchziMKTVbNIImqxGYxqdHqZpYxgWYRShK02VxGzs7KDijHIVYgqJ&#10;GZisZEav16I1WmBQsNVqsG24JK7g4yfHPHhyyunTEZsbh9y69SWy1OPkPOekFDwuDR4ql3Fnk1lz&#10;SNrcZpy5GO4+huiTTk2csk9HbGFnHTr2HvOpYmPvBUYZVIMhcafPbKtD6fuUfhMdllROhScKBiJH&#10;sqRhKNp+j2WoCRoD3MEOpR8QCpswLTG9HkVWUGmBsET9OZoGGrCkJEsiVJpSSYk0fLY2t2ht9hCi&#10;QOfH/OY3biEup/iehTD0vwYE1/8/g+B/kQ1+7Y98Xdd1Xb8Y+Pd6JtXPzlWa3KwJF0rkdRpNXuJY&#10;LklWMFpEFKbDD370Y776zW/x8b0jJk9nvPorv0Wal4xGlzS6LW49d4fxaEynPyRLM4osxTAzLEOg&#10;yxJVFVRKY2iJWV7wu7/1ClnK+zuO8afXIPi/x5qig8ej1X+R2D5/8C9+jNBNTNlEYNWMBp3WMviy&#10;xLJtmu0WCk2hCipVgTAxLQuVZ8iypMzP+E//+tc43HZwdEbHtTAokeKZnMtcg+DPFtjq2aW8BsGv&#10;67qu62ceBNdaf8bbtQbB5RrEq0FYIeqwIS1AS0mIycm8IpYeP/z+R6jCJfC7TKYzAr8FplUzx5XC&#10;sixcx66tTJZLDm/dYjadIp95s8Yx2jBQSuH7PlEUURUlvu+jlKYsS2zbXntPrhnbVT3P5mGIYdv4&#10;vo/ruvR6XebzeW2HkiQorel2uzUbt6oIvPrnotUKLQRBs0FZloRhSHl5ySLP6Q8G+K2a4WaaBkhJ&#10;q1X7yVZCYBgWneEQw7AYnZxhOA6B72NZFltbm8xmM5KopMoLlCHZ2tlmc2NYewjHEePRCCVqQF84&#10;Ns1mk8uTEyq4YjBC7eudZRnRaoXjefVBPU2xbZut7W2m8zm6yDEcp/bdlZI8qRnrvt8gjmPKJEEr&#10;hR+0aQUN0jRBGgJ3/e/evHmbsCzJq5LB1hZxVn8uppRkaUqRB1RliWVDt28T5SdIKSmqkmI2oyzq&#10;geM1bILAYTjs0Wi4FHGCJzSv3jngcGdI33VwhYGuytrmRotPvY+f5WmITzM1xOcWBF97gK/fhxTF&#10;ugXDOsTIRmjQ5ZqsYVcoIrSIECLFIMPRAguBHs25/OAYawrZ05B+2cRxOlRhyDJcsIymaJlz44VD&#10;5qsplmUx6PVRpcYz++TzOWmasHVwwOXpCUdHRzz/jW9w/PGHvPD1X2J0fESr3aotI4TGcRzyIsd1&#10;XQa3b/Pg448JgoDmYMDl0RHD4ZBGo0EWJ0zGEwLPZ3R2QafVprW9TafZ5L233+b1X/t1lhcXbG9v&#10;EzQaJHHMoN/Hsm1ml5eslks63S5uowGuSzibEacpnW4XPwhI05Tjo2P2bt9mfH6O5zg4Nw959OMf&#10;s7+/z3w+5+DmIcL32dnZ4fjxY4owZHd3l/b2dp0tgKB95w7JeESn08HzXRpbWzy59wm9jQ2EgCAI&#10;0MDGxhabt29jUwd1djY2mEwnjEYjDg4PGZ+csHPjkHYzwG44eBstxtmcwe0DYkuROxJ/0KGQFaYr&#10;KVCAj9Y2WtUgo8ACbSGx1lZA8jPWU8j1+BfPQt1+tkDwf/VYV595nc/mWaiVD6U01+9xrZBcM98L&#10;02GZSZy2y5s/uiDNOswmCbbTQEqJY5sURYHrugBkaYLlOAgpWZ2eYgXB1aUry5LVakV3MMBsNknj&#10;mHavuwbPE6qqQhgGxlrxU5Yl0rbxPI9wuWI+HmO7LoUQWJbNyy+/DAiSJCGJQlrtJtNkhWGbOK6F&#10;Y5n0/Aau7dTBgEqxKjKSIkcbog6H1C7j8ZSqLGh1h4SGgWXbWLaJ67oUpye02h62LUjzFW7PI8nm&#10;eLrguVaT3VyTrYObtSGZ7gxIDI/u5iGzaUyxTOn1eozSOYOtHv2eC9mK/TTnN55/kdMP3mY+n+MM&#10;O2zc2Gea5/R2b4BsEFkNFtLF6+xQKIkuTYQ0ieYReZLiOh5plqHWjQMpJWVRXn2+vu/j+R5hGFJU&#10;OVmWIQ1ot9tUluTw8JDR6YhosaTIM2aTEV6/xcbeDpPJGM+3ydIllpGSTE/ZrHJe9APscEEVLWi1&#10;WkyqlEQqSrvLLK1YilpdYDqKZtNj8f7H/Pov/RJH9+/TarWIlSLDZPfwFqrZw9s7ILF8pN1gc/sW&#10;caJJFzndVh+AeD5jtloRpymD4ZC9gz3COCav6mBLw3ZBCaqq3sPYto2qKprNoB4/jkOv18MwTGaz&#10;GaUqkRLswKUoE0xDAylFEdFtW5SrEcOq4EuGh0pWJNGSMAw5qiL+x3/nf87jsws2N3boNrtMR0s8&#10;I0BVJqVrEgKl66GDgOOzc+IoBS0x7YBmEJCuEqg0uqyIViGNRoPR6Ixmt8EiXrCYnuE0LPb2+yT3&#10;PuGFZo8bpYOjFZ1GgO0YnJdTJnlEImxEo4fhtEkNn4UW5FaDNCrpbdwkmkcY0sYwDSzToULjeV5t&#10;nSc0tusQLRZYdqNuJtka06pIVh/zn/zGGww1tBoOivLfCRP8GfitlPpLAPj1Gfy6ruu6fmHO+Hp9&#10;GBGCSsr6HCJyBIJ0EWJIGyfwkS2XwhLcO4mQVofv/Is/Zefmazx+dIZh2iSLBaZvkWUZSVHSbncJ&#10;wxidpihZ4FgmUmtUmaOUwtCaMrrH3/q9r1MV2dt7nvXtaxD832M9QPwv/vBHj39zVAz5k++doEqX&#10;IgETQbhc4Hugq4KkiPE7bZxGm7goKZIccoXp+RhCIvOUtlHSsU/5z//WV9hsaBpViCXAMyWsF3GE&#10;BGEgntkGrAOQBOIaBL+u67qun3kQ/BmY8BdB8LqjLNcsP3Vlh1JgMFIGJ9OKSJj80R9+hG90UYXB&#10;6vSc9nCDCoFWCq0UruMghCDPc7QQWJbF4vwMu9GgP+hTSYnSmiJNSPOMKktrkNSyag9yAYaQdfgZ&#10;kqqsaDSamKaFuQZzlYD5fEaUpiAl4XKOtCwC1yMKQzzLIXDrwE3bqoMly6KgKkoMIdne2kI7DkkU&#10;YrsuuqqYXI6wHQfDMFmsQuJVxubWHstVSrzKKStodnokSUar3WQwHHL05BFVVYAlkB2PSlYoCTmK&#10;5TKkkgZYNrYXUChBsYzZ3D1ksVixs3tAuIrx3ABDGrVNg1ODYc89d5s0SUjmc5TWNBs+y/mMSms8&#10;28aSFr1Wl3gVo/ISiUGeZAg0hmHgCEGexYTzS7zAwrFh8vg+s9WSpt8gWi3XTQKT+WRCUeY1wGXM&#10;8VoljnuJI85IRg/oyRGb9hiRf8DO8Ixbeyt++WsDvvGVbX7pi3f4g3/2j2l5BpuDNr/1rS9y0G6g&#10;siW21niWTVWCsWYr1P+pWbCfPhdXTPHPKwiuRL35NERZvymtazZsZaJRGA4UVUohx2i5QuglZrrE&#10;yENMZZK8s0J9VBL++RnLd0/Q90fsb2yRzc5ZphOqnqB52OeTy8fMoiUbW7sMB1tcno44O5vQ2tll&#10;noVI36Z9Y4+PH3zIl37r13j/nTdJDY3lSvoHu+SyIqxytGsSDLpoU3A6vuTR3fu8+NJLdRjm+Tml&#10;VlyORriOx+OHj9ja3AKliKOEJIq5fPqUxWzGi69+gY/eegvDqFUao8sL8iIjTmOiOGIw2GA6myFN&#10;g9VywcX5GYZlsbW/y6OjxwwP9jANiR/4XJyfsbO/w3g24dGPf8zB4SFVmTPY2eZPf/ADRFnS6nQI&#10;l0vEOgz2x+/8OXmW0vUDPn7zTZIwIo1i8iQkEAJdlLhBg3y5pExSklVIvFhx/MknPPrkPk3PI2i1&#10;cXWGVjn+ZounqyXvPz4mNm2ySONWHtO7T+nFHtP7S6b3ZhTTCjKHhuvgmC6pjMnyEU1boIoEx9AI&#10;VZDLAmGAEhVKiLVc1azBH2GSSZMKC4Of9X2jugK6P/M6Ra27MXWJQKOwEYp1E0gjtAKlsUSFYa1w&#10;7TbHj2aES4fzSUppesRpirn21s+LkqKsUFVBqRS2ZVEAflCDka7rXAFcWmuSJEEDjVbd3MlmcwAG&#10;wyGqqgjnC1Sc4DeaeK5LGicIKel1ewR+nWNx9PhxHTCc5fiOjSEMFmdnBIMttGEzn4YkqWI0DQlT&#10;TZQLwhwMv43ptamUgcg0i9UCw2thGDalNGn6AVkc45iC8PIJRkcSezFmTxHPHrNZRTw/XvDVRg/S&#10;jCfHJ8wPhrxrGLxf2gTeDS4fpHTcDq3hgMskJI9G+D2L6YMP+IobUL35NncMyWs3d7j/8ce8d3nE&#10;W8cPeDpfchnmmNJF5ZJQCbxBn2VS+4LaTZ9CmNimy3w6oTvokyQRJdAMGoTLOY7nYJjySjVVlSVQ&#10;YRqSVrtBs9lgPDpnPp3Sbfbo9/qcnj7l5u07TKOQPK8bPHmUU8wmBA2L88sneD2HbdtEjS/ZqGyi&#10;xYwsDTmenSNaQ47jiPdOj9g93MPVOdHHD/iy26JMEx6fHnO0GPPWw08Y7h8yGs2xKpupCaM4YrVK&#10;MZ0G80UMUUrQbiMMQZJFNDo9tDTwgwZxlLI8v6QyBFma0+10WE4XVKrCkDZCSKJVRJYl2LaD7zWY&#10;TecsVzFKQdAIyLKMsizJRuf0TJ8qTvAsm63NPst0ztIp+Eqzz/TBJ/QNQa/Z5JP5BX969x7/8Nvf&#10;obX/MlNl8+EyZT4ccrnZ451oycNKMfUCxHCbsHLA7YNu0Pe2yGcl4dMQVza4ufMcorK5OBpza+9F&#10;ntwd8/zec/hmg4t5zHy+ovID7o9PGC0nqGKJG16QZBOW4wtmo0uE0cdv7bDUFo/nMeMUZH+DzPDx&#10;WgPSOEVioFSFVtQKNFGDzlpBp9shzysO9p9jMp6ibNjY6iCqp/yNX3+NG66FFLW93mdBcLWe8Yx/&#10;axBca/1Tn/9F8Pv6DH5d13VdvxgAuAClQFQgIJcKJSo09XnEFyaW4RInBZQmkYa4KvE6AW//+BNG&#10;4wi1KKgMF7/Vqi1QZwtQgt5gQBStUEUGMsUxa8vQqlAoZSCUSbR6yu/+1W/QaFj/fNfhu5+nayc/&#10;zx/8IwiyrLqZJAkXFzM2NzcRQpBlGcPhEMMwsCxrnV4v0VozHo9JVyswDGQQ4Ps+yXxOlqYEQcD2&#10;9ja9Xr3It1vtmjV1Xdd1Xdf1c16fhld++lypmvlmG+D7LqYJyWKBlJLxxQWt3d3a2zuOybIMz/Ou&#10;PJKj83M2NjY4e/qUxsYGtm1zcXHBcjKhyHP8VgvDNOlsbGC4LuliQT6fYxh1+JKUEt/36Q8GLJdL&#10;ptMpWmvCMCTPc6Rpkq9WGIaB32rV8u3VCoAkSbg8PcV1XWazWc32MgyqqsK2bR4/esTi6VO8ZpP5&#10;bIbjOLR7PVaLBY1Gg06nA0mCsWYUohR5nhOGIUIIlsslDx8+pExTHM9DeB69Xg/Lsojn8/p1rA9n&#10;es2OL6ZTNm/c4OjRI/YPDzl58gTP84iiiDiOieO4/vOTmpU6v7wE08T3fabTKflqhVx75mZZxsXF&#10;BWUU0el0WC0W9Pt9NjY2qJKE1WqF7/sYjlN7P7fbtHd360N7loFlsZxOSdOUbrdLlWV0u12QkmQ6&#10;ZTmdYpomzWYtD3/8+DHdbhfDMPjbf/tv8yu/8ivs7u7yve99Dylrn/FvfetbOI5DpiuKombY1YGn&#10;8hfi/qkP3Z8evJVSdShfWVKVZa00kObVod227ZrJtlph2zZ/9+/+Xe7fv8+TJ0/4wmuvUWYZWmtc&#10;18WyLJbLJYeHhwyHQ8bjMQ8ePMBxHPr9PsOtLc7Ozlgul/zoj/+Yr37rW/zRP//nvPLKK3WwbJZx&#10;enrKW2+9hRCCnb097t+/z8nJCTs7O8i1DU8URTx48IDZbMbu7i5BEOC6LkIIVqsVg8GAVqtVszHj&#10;mHA+p9VqEQQBvV6vZoMHAWp9v0wmE1qtFpZVK/OCICAIAu7du8fW1hbvvfUWZ2dnSFkzStM0RUpJ&#10;s9lkMpnQ6XR458032draotFo8OF7762VKuLqXt/a2uL+/fuUZcnW1hZbW1sURcHx8TF5nrO6vCRJ&#10;EkzTZDweo5Si3+9z69Yt0jTl0fvvc/fuXRqNBu+++y7b29u89NJLLBYLms0mH3/88dX1ybKM7373&#10;u/z9v//3SdOU5WxGWRS1934YYgiDPK+tUKqqqlUsqvpUsv/s8XOwVjxrX0kpwagVNM9C46WUGNL4&#10;Ca988D0fW8L+/j7dbhfLWqs/0hTf92vWdp7jeR6m60Keo7W+2sfnoxHJ2iYqefqUVqtVh2KGIavV&#10;ilarhdvpQByjtcayLDrdLt2tLeI45vz4mHa7Tbfb5eSjj7i8vGQwGCCNGogzTZPpdMpiscBfj7fF&#10;5SWtwaC+n6sKx3GwbbtuNDpOvTZQqww2trevnjuOs86+cEiShL3bt1ksFiyXdfOxqmqv6m63y+np&#10;KYvFAs/zOD09xTRN+v0+8/kcz/OYTCYkyZrh3mxeqa1s2+a1114jTVPu3r1bn1na9ZnF9302NjYw&#10;TZM7d+5gmiZnT55gWBas1/Rev1//mW6XyckJrV4PpRSLxQLW4z1creh2u7RaLdI0JZ1MiMKQy7Mz&#10;Tk5O6s+oKJjNZpydnbG9vV0rkhaLWn1rWeTTKcPDQ/I8Z7ixQVmWPHnyhJs3b5KmKa1Wi/F4zMbG&#10;xpVX+6uvvkqxvq+ef/55jo+PCYIAx3Goqoqvf/3rPHjw4CojZDab4fs+g8GAyWSCEAKr12MymeA4&#10;DqS1h7bjOIzHY0anp3R3d2v7nSQhjmOM9XXXWl9llORpegWm5nnNfHsW1q3yHF1VsB6HZVmSJAln&#10;Z2copUiShJOTEyaTCavVig8++IB+v8/FxQVf+9LXalXcer47PT1d3wr1ObQsS+bzOQhRK6mqek1d&#10;LBZ0h0Nc1+XRo0esViuGwyEPHz6k1+sRxzEXFxewHqt5nl/Nzy+//HKd2QJsbm4yGAzo9Xp88MEH&#10;xHHM1tYWUkpWqxVBp8Po5IRisbj6LKqqYmtr62p/loch52dn9Ho9lsslrBXXz9YkraEsuZoP/13W&#10;s33as7XhJ5Uq+udgvr2u67qu6/rpZ47//jJdt87WMk0sC6SE55/fZTh0mY5GAOy9+CK+72OaJtFy&#10;yWBjA8vzOD8/r5XZlnWl/HuGCyilamX1YsHJyRIpiT6Ilr/5ebqGn2sm+An86qiS/4fzrMeHH895&#10;//v36PUOoISyKnE9F9PPEZ4kLmLcbh/H3yRXBkHQRee1t03LEfi2olg8wtNH/N5vfImgGNMybJqW&#10;g8TCkKJm8OiasfKMuaYUCGEg1r5m113o67qu6/qZWyz/0sL5WU/wQhpUWmNIiUKD1BSqpBACYXic&#10;ZfDWh2d8fJrx7tvHHO6/TF4aFKUCzJqRnefka9sS13WIy5IbN25chZw9WzSFadJoNq8OlrX0uEQb&#10;Ei0NPN/HtC2EIQmaAXmZky7mYBkYlkVeFiilahBEVwgB6XxKt9el1WwThRGtRgOEIFqGbAyGFFkd&#10;fFy/dU2j0cRuNAhXC5qNALSBIS2SVUyclfh+k1yb5JWg3emRVRW9wYBWcy3fd226/SZew6OoEgw7&#10;ptUyUMUKzzP5/7L3XzG2ZFl6JvjtbdrsaHc/x7Vfv1qESi0qswRLTFWxuopdNU0W0c3uHqL7obuB&#10;waCBAeZpMMAA/TJPfJgBBjMYwZce0WSTBEHNKpZKGZkRkRFxtXAtjz7HtNne82B+Q2RGZhWLoiJ7&#10;fDkOrrufe8zNj5vtvda//vX/lqlBl3i2SaPugyowXJtG0yeKx7g2mGZOHA1pNV1qXRfTVTTaFsJT&#10;RFkf01cU5Zjl9SaWo/CaFiURcTolS0ZIEzrLLaTUrGx06Q+OmUwHLK/3UBhM5lOu37xJmOSMpyPi&#10;NCMIGmRFhiEKWp0AScrw9AFbt1osrSRo8zk334DuwpR0+Cbp0ff47EbBRvCU/91/+2v8xs+vc3Oz&#10;IEvGmFLynW+9y2w4o0gz/vO/8Z/QMjVLjk3T1mSzKY2aDxSVm0Y1r3dx0YkLXw0DIUz+FOu9Tzkg&#10;yIWckMBQsiLNKoHQEmEUGFaOIUOkMUarPpae4eYZcpRhTQWP/86fYHxfc3XkskGHW/UVrFnIoH9E&#10;c6PJkxfvsHlzncHJPmtrV6hZDRYXthje32d97Q7NpU3O9x5z5xd+lunOM165d4d3vv0tvvSFzyNU&#10;yfrKMipOWWovcOXaLXSY4ihBd/Mq3d4GtlNnZWUZ6bg4jsPG1hW6129hlRq5vMKC7WKU4Bo2wa3b&#10;GKMxjeU16qZN0GhStx3c7gKWlFjtNp5pVkDIygqT0YCl9TWcxQ51x6K+uobT6VBEIa31dRqex9KN&#10;GzgXhop2t0fNDzBVyfLaGnlagUTra2u4S12WWi0mkwmr16+js4zNO7dJZrPKjPbeXdIoJNjcwBGw&#10;sH0V1zRwV1Ygz6ktLrLQWmA6m7Lymc+h5lOWrl6jHQSs3LmGnM9xkpKlpTXqdhc/Uiwur7Fx/R6b&#10;61c5e3bK0Tt7/PX/6L9mY6jZdDZwzkpkpgk6gna7g1CKcjatCg0bTCNHiAIlUgxDkFEgbZMMgaIC&#10;jkFifOpzxo+bz314rpX4jygrXxx5wexUsprukFSSR6aRY6gMQ7icDSMiZXJ/5xztNShNDVlOGoVg&#10;CK5e22Z5eRnLra7H2WyG63nkhkG9USMIAmZpypXtbVrtNoWUhNMxSpWs9Hoo00AoxXQ8JvA9onDO&#10;rVs3aS10mM2nhNGcrVs3aLYaPPv+m7zxlS+RRTEqzwkPjghabaazOa7rE2tBEDTQGCgMbK9GUmiy&#10;PMMJ6qRRhp4nZLpEmwalYSA9i1KlZOkclUzI0nNoFCg/wl8oMesJK9mcO7niK5HFRmOBvNPgSWDz&#10;cLnGtL4CooNQHZzco+m32IvPsFuCzW6d2f13eX2xzdospBfNuOLZ1GTBSrdLuFBjP01JPZ8bV+9Q&#10;swPCkwnO8gKlZRFrhcKiQJAkOTrJSeOQoF5DoOh2lxgOzvD8gHgeotMMIQ2KPCdNUrxmjU6ng+u5&#10;2JaFtAykYbDSW6/kZmYz0izHaTSo+TXKrEQJSTyd4lgF2kiwFkyC03OueB7/6c/9Kv/8n/5jNj97&#10;h8Ms5Ns7Z9Su3cBaXSZWJWudFje8Nl9d2OC1WzfZ6R8yzmJehCPcoEWcFLxy+1VS26AQJsJ2Ea6L&#10;tBwMYVImCa7lYvgejVaTVBe4XkABOJaNb5kYpoXtukhTUGpo1hpMxyO6S4vESUy322Vvf5etrU2i&#10;uGJ/r2+usb65znn/DNd3cJVgoVWj5jtoFYOd01ptcksYfG5znY12h1kUsVMm+CtXSL0lyt5V5v4S&#10;k0aPPVNSthcYKElu1DC9BZpBj2SmIbX56hd+jkdvvY+2fK7fu8fO4QH3vvpldg9e4G+vs3HvHjOl&#10;mERDGq0mrulSTENWaw1uNJroFy/4ysYyX1ldoOl6PHrxgu/tPCFpbcHadfq5IDR9Er9BIjy8Rpe8&#10;sNFxgZCVP4shDbILML7ZaFTTHlLSarY4Px3jOC55OuXqnW3y+Cm/84u3sEYpgV8ZmUvkxaShAHEh&#10;X6Llnwry/PC6+MPmlx9ttP1ZXn8Zl3EZl/E/KSBcXZArhEKbkhKBQqF0jhACR7tQapTSBLZJZkCc&#10;FmBJHu2eYloN0sxmNo9BCHJV4vlN4iStJl1VieuYCCNFFwVhlOI7dW7efJ2D/ROWugFvvPEaURr+&#10;6rWN+v+6A+ElCP7vIZ6H+X+RSOPrJxPJs90J+0/OabVXSMKE8fEJpusynp4gLbMalVQSw6hVXew0&#10;qwzaTIElS7qLLWQ+5TOvdPn1X7hBz6shlcK6YJBLWX5QCwhhIIX5Abok5Yeg0iUIfhmXcRmfZhD8&#10;h0ENrTXlRSEh9YW+oqy6vblSjKMQfI/nxynv757x9EkfUTjkGdiOy2waVuw038cwDGzbptVqMrlg&#10;g81msw8YSC8ZclEYkuU5FAVplmEYBrVaDc8PPmAFTkYjhJQ0Gg3aS0tMBgOKNKXRapEkCfHxMU6z&#10;UbGTnErDbD4PyfMcKQSO4+C5Hud7eyyvV0X6dDat1v88Zz4c0ukucvXqVV48eEScJGxcvUqz2bxg&#10;D0nCKK50yZOEoizJs5TZdEoSzigvAPg4iSh0hpQSXSrKrMQ0LZIoRZXqA9ZqnufMwzlFOGM+m9Lq&#10;tADNqN8nEyXz01OkbWGaJqPTY27euUOcxBUL/rzSsZ2HIb4fsLq+zuD0nGg6JZyFmK7LpN+HMMRr&#10;tSgLQXp+TnYhR5NlEaooWOgsVt37PKXRqCFlSSlT+ntPCIsZuYo47x9w+OghzZrNq9e3+V/9V/8Z&#10;66sBr7x2A7/hEaYJpdHkG995n/sPjzg9GZEmOb/8i7+Eq1IWAheHHJmXH0jjaC1/pHj9+Oc/7SC4&#10;QEouzLNfmgdWiahGgc7J8hlC5miVotIYI4yIp1P+5f/n7xHuJBSnI4xS8/Sd99nYvAJJwtHeDivL&#10;KxwcHdJsNhmenJFHCZO9A1qtDntPn9O0LEpT8fzttzkf9xn3h7z+M1/l/ttvc3Z6ShxF1Ot1hBCU&#10;cdWQmk7GHD5/ztGzZ3R8n/lswuGLF0SzGYbWfO+P/wTPcXjnj/4Iz7JxbAfbtLj/J99gudtjeHyC&#10;aZrsPX9OGIZQZKRxTBlF7O3uVqxL02TvYI9OvcF7b32fer1OESdYSmFYJntPn3J0fMxirca777yD&#10;aRjksxm7z56xuNAhms8ZDPq0Wi3iOObh22+TpCmbt25BkhDO5+w8fcLOzg6bGxs8evdd8jxndHyM&#10;IQXz4ZDpdMLk7Iwwii7GOA3yPGe4f0CappwfHtFZXeXhd79RrQ+TKS8ePOL4xRHXvvhFvvUnf8R0&#10;MGDUPyFJEu698hr9J0/447e+QykUT5/8gN61ReJWTpElZGGMaXsYloMwHYoSNDYaEymcyiRWmAhh&#10;ocrKc0GID0UBPr15o/6x39foahxXCIQw0ALUS/kjCjQKLQtMYRFiMk4CUlHje+/1wW6S9vtoJag3&#10;mwCMx2OOjo6YTqcfTEuoi4mI2XxasaKzjKwomEynzIZDMA1832c+mzE/P8e52ENm4zHdXo9nT58y&#10;ODtDGAZpmjI8P8ewLITn0e/3mU2mqKKk0+0xmUxYu3qFNM9Iy6Ka3FD6g0JTa40yRaUrXhQYjoNK&#10;K6axbbuEYUiephXrusxROgOjROmYNJ8wjwbU45hbzQ5XympS9SiccJBEnDqauDAplEWWSCxlI6Vk&#10;YhcENYs0HLPRrnO284SbrSb2sI+fxrgi57333uPMUrx/dEBzZYWjw3OG/SndpU124pjjeYqotVlZ&#10;u06uJPnJCJ1TeVUgCKdT4jSjnM/x6g0atTr1VgvP8z6YolKU1XTFdIzreQR1nyiKGA9n1TSt51X7&#10;tyEIwxClSpqNGq2mT6djsb/3PpPZMb+wssa9VpN/+f/87/n1X/8V/tE3fo+Hpwes3Pkc53nJTGiC&#10;IODF+++wXWvC3hH7By/oJxP8TpNhkdJqdknjgt2dI46LjNytkWAzCDPiWGOaNRzpMp2ENJotDMtm&#10;GkVYpkOSJKiiwLErf6dZOMc0TbQWDM+HbF25wuGjRyz0usznc3zf5/jFCzrdZcLhkFTlaF2S5glK&#10;Z4gophZYRPGUw6On5HqGMFKCh88IRiPmR0cMBgP+/oNvsLh5k1FpUAQtnHqHeQmZJdFa4HoBUZix&#10;srbJfJ4QzWLULKbdXeH0+BRkNXVXALPZDKfVYLS7S//snIVuF8csOD7aoygzOh2fcHxMOTzGPj9l&#10;WZQ8/8YfsrOzg/AdgvUuYmGL80KiHJ/EcAilTXN5A2X6xKME2wlIoxTHcSiKKh9UStFutciSFNd1&#10;OD89RWJX2veeIC/mmBzyW7/4CguFgWUqhHxpjPlDIPifIodyWUdfxmVcxmX8GdKzCxAcKSgARSWP&#10;IhA4ykQgQZpoJKEEZUtiCf/gn3yPOHY5O4potro0m21yVZJlBXk4J2g0sG2LJArJ8xmrK6usrW0w&#10;HozZ+97bLG9fxbdnNAONVkOubnTfWrZ47xIE//cQD2Pjv0sC1v/P/9ff4+RAMZ1IAq/NPApRUtFe&#10;WqB0C7RtkhsGpu2TFQ5pXuAIk2azg2MqpoMdfDeh6Z3zV37xFq9sLdAoE2SRUyQaz3ZQEjQSxUut&#10;w2qUU31g+PUhCH65cV/GZVzGTyMIrnUFapQUlALSsmTvpI/VXmCGz3fun3N4kDA/T7HcOlqbJPMQ&#10;t1ZDCoFWGsu0sB27Gqu+OKYwDWqNOtI0iOK4UgQQAsvz2LpyBX0hHTAbDZnPpmRFiTSMD8wiz46O&#10;wLKwPI8oirBtk/bK8gej1NP9fbSQ1Gp14iiiyMtK2/v0lIWNDU6Oj5mNx7h+QJblBIFPvdmk/+gR&#10;J4MhmCZLKysMBkOGT56SmAaGZVDkGY5jkcUzDNvA8SVpMoZ8jAwkji8Ih/to5xzHisjyIUU+JMlO&#10;MYwxJedY3hxlnaHMU5R1jFWfIPxjMrGL2x5jNwc4ah/kEYI92s0Zw4NvsLYOljwmmj2k00loBiF5&#10;uovKDkiiPQw55Nq1Jml8xCg5BHNOsGxiugkJIwo3JMuOSPU5ViuhzI+Zh7vYQUw8fc5sdB+3EbK1&#10;qcj0LsvdEbX6Lp79gDdu5/zN37nGV+7MeWXznC/dmSHUfaQ55tn+PnHR4n/7v/+/o40rmLaPicnr&#10;V26x3HZoexZWOaPleWTxDNOSCIyqANYv/TMuHuIlI/ynN/vUWqGomuFSSSgloBAiRxkzSgYocYxr&#10;hRTZCCeMMebAXoi1V7LzP36XX93+DI/+2Z/w2auv0DZ9Hrz9AwxlsbK6TDKfsdpZ5GRnBz81yMZz&#10;lhs9snFMd2GF0WCCJGQ6OGdraZWrd+/yvT/457x2/TZtv0E8nmEUmt0nzxie9tFhiidtVjvLOKXJ&#10;9GzEZDbBtCwWOl12nu/y6t1XmAzHLLQXqbs1Ht9/yKg/ZGttg8OdPVRRIDT4tovnuMRxyGK3x8n+&#10;ASjNlc0tRv0BV6/fIAkjGo0GeZZRKsWw36d/3meps8DW5ibfe/O7fO4zX+D8+JTZZEq70eLo4Igk&#10;ShBaMpuGzKZT7n3tZ5menpHNIw72Dzk9OePVV19jZXmFB999m6vrWxzvHdBtLeBIk3Qe03J9SAuM&#10;XBCP5oi0pOkEPH/+jFuvf4GO1+StP/4jXr37Ovk4YqmwWQmWWOn0OPjeWwhLcPfrX+X4+VPqQY0g&#10;BxXGfPmVz1A83qc2yTj85nt4k5xWfRnbbmJaNqJug1GSJSNcW2IWEVKUmKJEC40WglyCFiZCgPmp&#10;B3xe3rP6h3aPKvOVWlZ+OSiEUGgkUlxoVWqNUApH2qS5YJZrcC3+8PvfIREGubQwM7AsE8OQRKMh&#10;0rawLJP5eMT65gaz6QRDCpIwpNFqoYQgThLS2Yxap0M2neD4PgutNpPplDRNMQ2D7lKXNEmo1+vY&#10;jkuj3sCxHaL5nGg6pdCaTqdDmqe89vprPHrrHbxajfP9ffAcclVQlCVKVTJhpmmihaAoS3zXR5Ya&#10;33aJo0qaR5mgshisFDPIkYxw5RxDzjHTM4Jygne4wx0t+MLSJi4OT3eP+aZQfCMJOXIdtNcjmkjm&#10;UY7XaXE0PkerIYmaYR6dUB7scPfaOr//d/7ffP7GVYxoyisbG/SWerwbTbBXVvjB4+c4To1bK+s8&#10;ff8pvevbtLpLDEYTBsMhhpKU2sKxXURZUBYZKys9kjik0+1hSJiHMeOTY2ZpggY6Cwss95aZjKcU&#10;0wlJUTIfTthY32IyDXE9nzRPmMxnxPOI4uSUIk8xTRPX0Dx7+F0a601uvLJF/Pa7fP3aNX7llVf4&#10;//6d/5GFL73Bg+mUt8/nLL3xefqlZpoW3NrexhhM+LVrr7PQbmAIxeMXz0nrPuPRjPv3n3Hz1iuE&#10;WUiWFGRK4/g1Gu1FsjBj3j/F8+sUFEjTIsozsrxAzytJTENq8jyj0AVFmZOMx6yurXPw7AlX79zm&#10;6PiAhXaLs7MTrly7wdHuHmtXthhNhsynQ67duEa/f0RahBQyRRgF0oxZXHJZaFnczuHrd++ytbKK&#10;12pzgkPidzlIbB4PMp5nFmke4FkLZDNJy1xCzhyu1LY4vn+KmAhWmld49s4LFls9snmGa/uVP8Nk&#10;zM1r1xiMJ+gFn+npC2ZlyLU711lfXyfaO8RO5rxar9OOp/zi67dZa9WRrsuhyvnOQZ9v7QyIgh71&#10;zRuMZcBUODQWt0hiSXo2Z31pk2gaY0iTJIrJL3wBsrRg1h+xuNhhfHqGaQfYto3VcBmNTml4Y377&#10;l16jnYNt6U8AwfXFevKn7/2X9fRlXMZlXMafXosooao6XOgP/LUEBo50QRloBaYQ5AZM4ojSsDgd&#10;hUQJnB70SeYRmZIYloXvNTCdgPnhCYUU1H2b5ZU2h0eHnN5/TIbN61/7S+y8OGT05CFzI2dltcX1&#10;a0tZSHywZFqHlyD4v8N4kpXbjw/7/4eiFvB//D/9XaRcZHFhi/75GN/3URdMLLduMI9CLM/DMj3y&#10;zIQ0xbJsAs8niScErqYsQr7y+ev8/JduUDdzmobGsSwsw6kSYKO8AHTUxVCXVTHAPtio9SUL/DIu&#10;4zJ+qkHwyt9PoEWJBgqlOD4fINo93n0y5t3nZ/RPM1yzSZ5rpDDQQlBvNpjNZpRxTKE1rueS5zmu&#10;61a+C2lCNJ+jtMY0TYSQOBcs4TAMiebzivUnBLbjUK83iOZzkjDE9X3WNjaYhyF5FNHsdEjiiPD4&#10;GONCw+zW3TucnJwQnfdZ296m1WqT5zmvf/7zPLl/n97qKn6tRhiGCCGYDytt0yt37rC1tcXpcEg0&#10;n2NaFmvXr1OUBVEUcfXqtUoPk4qJ6DgWeZmjTEG9HhAEPlGRYnsFrm3jOC5FWlR7j20TBD5lWbKy&#10;toxtW5iWpNNpYZia+XSM53uAYnx2zsLCArP5FCklSZ5i2zZJktDtdjFMixfPd0mTFN+v4XkBaMHB&#10;3j5XrlxjMJ+DNGl32kwmM1y/Vh1vMODma69hWYLZaAyGybXtqywv97Acg9PDHQwrB5ESRWdIK+GX&#10;funLfOmNe1xbW+D2Vo/zw2csL9q82H/BtFDYtVWaS6/wD//p9/jK136TNE2xDZNf/trPsboY0HBM&#10;PJlja4kqcgwpEcK+KHh/aLRZ/vTvlVprSg1CSAxFZRBLgRAlpUhROiXPZ5RlgikFRlrANGb0dJ/5&#10;/hmNwuThv/oOP/u1v8Tjd99H5wU3fubr6NGY/YMdXNvEbzQwFTRrLRzLw6o1yaIE2/OZhSGT8Jw7&#10;X/0Zgs4Cz996i2vb18myDNO0aDQaeMvLTM/OWFxconf9Ouf7+/RPTlnd2KTeatH5zCsQzpmHEde+&#10;/GWev/su7XabOE4QGq588Uu4ec7gvE+72aLZbHJ0ckTgVfrfaZFS830OTw7pdXu4rsvB/j6Lq6uE&#10;kwkHR4dsXbmCkJJ2u83ia68xPjjgvH/Ojes3eOett7jzla/Qqdd5/vQpa2urrK6vI7jQr11b4cF3&#10;v8u169fIsox6o8HS0hJOu4Xh+zCPKMuS9bV1au02SThnYXMTC40fBAz6A7Isw7IsdnZ3uHHtFscv&#10;XhDP5ty4dpPJ8IzGwgKHT55iCJP5LKR38yZ+M+Bw5wW37t6q9JH9OvP5nPfeeZu7r79OmMxYvLLM&#10;48ku337vTR4/e8jW7WukroEhBP3BAM+pIbUB2ChloKWDEhZaWChlYEo+sIX99OeO+pPaQEj1kecF&#10;KHGhDw5oSiyzgsBmhSYiwGzAt34wJKNFOC+QF9Y7rutieR5BENBoNDBtu5rwmc1wXBdtVNePcaEF&#10;raWsNIeNav9ybJswivA8r9p/HJd+v0+v12MwGDA+OiLTmtbCAr3VVdbW1njx/vuU8xlYFqvLawyH&#10;QxbXVpknMU6zTpHnGEJiCIllmtUkjar0NcMLlnA0HeF4HpbrYDoO2tBocvLpCNcxMW2BUDGthkPH&#10;Mdiq1Vk0POLTEePRhF1DMXFNkrqLYzVwREBRgGXamKZJe2uRrIgozs75+mdf5cmjd/n81Susey6r&#10;nkPblLz55pukyx2e9s/pbV5hOgnJJiG3b77OWwf7PD0b4C0sU2v3iGKFzg0MYbPY7mAYBqPRiGw0&#10;JkzzSr97sYdXr+M4DmEYEoYhZwf7FEWB325W5lhxTKYUiGoCbD4aUG+1eOP112n0ejg1H8cy8RyJ&#10;4eb4LYPd/ftsziJ+443X+d7f/4dcvXqVQx1xGE2RC6ukXo3CtvF9nxfvvcPXr9/E2jvl/ftvs317&#10;m/eePyEOHNAmv/xLv879959QW16i0Vsnt31iLGYpaGXTbC3iey1mUYRl+1ieh1JQAq1GkzSJKv8R&#10;0yCeTKgvLDE8H7Jx5Qp7Ozt0u0tEYcjGxgbP7z/k3mc/x2w2I0xCvMCjVg+YTAesdBcpi5g4nGAY&#10;KXEyYDI+4to8oxFFxOfnzGYzZjWfJ2cj2tu3UPUOud8giUu6y8v0+0NUoXEtH0MbHD55Qa29wObG&#10;NkdHJygBCs329Wsc7Tzjxr07PHn6mMXFRex2jURqyGN0mbPz8CFh/5TrW13ig+fkx7vc6bYo+6cV&#10;o7/u0y9KJviYnRUK20M2OgyTnElUIk2fPCrw7IAoSvCDoGKe12qVVnsYga7UnEzLJokLWq0W/dEJ&#10;129fQec7/PVffw1rHON75k9ggl+C4JdxGZdxGf9GoS68D0SVnykBJRpFZZTpYJMlOUJUXh/9NGZa&#10;5JSuy/3nA4L6Bg8en7G8sk27s0yS5UzGc9IoBtOk0WogKTk5fFZJkfbWaLaWOD0Z0VvqYrZNugsm&#10;b7yyzpfu1V41tP5bi4ZxdgmC/zuM/UL/2vs7/d8ZyTZ/+IdPMLmCZfqMhwO6y13iPCaMp9i1gDhJ&#10;wfRQykIIG52k5FlEqWLm0ZDljk2SP+Cv/dYX+NwtF2M2pWtVRmpJnGMaBhjygvOiMYSo5FAEKKFB&#10;imoM+hIEv4zLuIyfQhBcSQOlQCIrXXCpKTRoaTCNUkSzzT/5g/vsD0qOd0NsGggcTMMDDALfocjy&#10;qipSGtu2mU2mFELj+h5xHKOLgjLPKJIEhUCaBoZpUm/UCaezCwPBCnBuNOq02i0wDabzKaOzE7AM&#10;/FpAmiU4rktva5MwCpkenzKZz8nzgvriYmVoNp8zmU05ePachY0Nzl/sEAPtTgulNbVGg1qjwdGT&#10;Z5wOR3RXF9FCkYzOSMoUy4V02mc0PyXOp5TpCGXGFHpKGp2CHWF7OaWeUugJsmkTi5hcxKRMKYpT&#10;tDOhsE6Jooco55Bx9C5x+i7KesY0fBvEMxZXZ+TZI/LsMSsbOYZ9gDD3aSxMGc/fo9aZ8mzvD1la&#10;zzHdAX4nxKzPGafPMWshuX1KwhmWLJBMmM328GuKrJgxGu+CMWcw3iVMD2h2NAsdzfP3/4Dz8x+w&#10;sphQqj3ubCaY6R/xudtjfvOXe/zlr9W5Wn/OVv0xW+5j1hZDCs4ZTp/zuF/wnQchv//9AX/yzQGn&#10;wzrSbDE8OOS//a//5zha45LQtgSTUZ9mo0m1O1oILNAfMsABtCheckk/7VnmxT3zo49K+kQhUMjC&#10;QJSgZYGQEdoco2Wfojyl7rrocIocpnBaMP/mLvq9Psf/8h3urq4Rn59h4bDcXeO9P/4W4Tzm1t07&#10;iBIOXjyn111BCIs4Tjg6P8Fr1tjtH3LlxhaHp3uc7O2w0Kgznk2wHIedvV2WV1eJkpj333kLwzKp&#10;1Woc7rzA82ts3rhBoQqe77wgPjvl9PCELM0pRhO2rt7g2aOn1Pwa88mMF/ffRxaSTmuBxuIyhy9e&#10;0Ky3WFjbwFTQqgc8f/aU9eW1ykhQCHzTwlBVo2a5t8J0NCFPU549f0IxHLPQblPzfJ4+esxWb4ud&#10;dx8QWDarS8ucnJxBoanVAoaDIY8ePKDXXSaMYkzTotVaYNgfYinB6c4+pm1zcn7Oyto6Tx8/YTab&#10;sdBqc3BwRJoVdLsrLKxvYhs2luVS5JrpZE5RlEwmU1RYMjweYDeaKMuksdLk+bMHzCdDlloNzo9O&#10;WOp0yIyMncMXXL9znZOjPUQsaZYB7djn9d5duu4SzSs3sdMcaUG94SNFDioGnSJUhJQlJgmGKFBi&#10;ji0EQlufrvxR/7gNRHzs8dIeU0uBQCCMqNJAx7nYWxRaC2zpILVJmirmeU7pWLz39AHCtDnbH5PP&#10;FUIKlCqZzaakaYLj2GgNo+GwAsg9j1Ip8jxnOguJ4wTDMCnmIfVWA1sanJ+fo9OUK9tXiaOY8f4B&#10;huNgSoNwPke6Ljdu3ODg8JDx7i7nu7v84n/4K7w4HVIKwenBIX4tYPjkMZ2tTUpDkBcFCk2ZZWhL&#10;gtaYtoVrWSTTKXXfJ81LilzhFQqRhyimWHKOEFOaTkwtntCdDLk6nXA3M1lKBaaCx2HETneBZwsN&#10;pqJGvd7F0B5JXL3FkZnhdRwGZ4+RzFl3bJ5+/ztcu7rO7OyAQGWs1lyiwxN6vWUOaw77oylH/TE3&#10;rt3FmESMzwfU1xform4yms7on4xxLZeW10KWJf2DfTzPwXc8uus94ijCcRxGoyFe4DN4/wHadrjz&#10;yqs02wsMB0PyeYhhuQRBnSzJUBqkEOQUlEA4HnOyv8/45AhTCsaDY1y3YJKesXllga+3F+m//Rbu&#10;bM6LvV3e1RH7po955S5Jrc2j/TOiTPOzX/0iD7/9JpvjglazxlKjjjFO6X32Hu+8+4CHj57jNBuU&#10;ecrx6Slpqmg0OgRugzxTDMdDeqvr9E8OsBp1pDSJowipoVYLmMUzpGVgeybxZAimxeb6OrvvfJ+r&#10;t29x8OIJK6srPH/3HbpXrrC3v0cYzXEDCyEVZ4c7WL6JE0gsp8SUOYt1A1vOWbXgN5ZWsOOCOE55&#10;tn9Ivr7Jw6micf11Tmkwt5vkusXC4haDs4J0WmDZS6S5RdjPWF67wWScog2LOMxot1ocH+xjmSbt&#10;Wo3zp09449U7HD18hFPENFseWTrHQrPRXmIyOeD1q6s07ZSFwGJ/5zn7wyFJZ5G43iWtLdO59joP&#10;+xOi+gKF2yI5meL6K7TaK/SfHOGZDo1aQJ7l5IDKC7x6A0MaFEkKCAzpoTWULjguWOKI//CXX6WT&#10;GziWgAsQXArjE+RQxF84CP6nmWde1vSXcRmX8amtThQXvksV+feld6FCI5DI0kJgVt4tWlBKTVTE&#10;aMMmLUHZNb71R98lTApGh31yadBpLdNdXqPUgtlkRJbGdFfatDsd+v0Z4cEZ0ltk+GIPd7HDi8Mn&#10;7Dx/j5/9+c/gWfKfRkV+0DaN/BIE/3cUp4pXv/9g53em0ucbf/I+SRRQFpAnGc12myiOKj23aIZb&#10;C0CaqFLQqC9QlgqVJRcsvRSVThhPn/M3/+Ofx1Ow6Bm4RYbQmnmY4vseSlYGP5qLzfylMebFBmmI&#10;yw3zMi7jMj45wf43XRP+jY/xkddXx/r4sQthoJSuBlSlQIuK7aaFpBQGuefxr771FFlbYefdAwxZ&#10;J88UllmxuRuNgPl8jpQV00ejyaMIJQVpluH7lfyI4dhkWYbjBywtLVXa35MJKozwajW8WqUJXq/X&#10;mU6nTIdD3CCgubCAZVnMptMPzJDG4zHZbIYd1LhyZYvJZEIym+LX64zGE1Qc015dY/jiBfbSEq1W&#10;C60rECVLU9I0RRtmpTmcxQA4tYCVlRUsx2I6HIIuK/YYGtMyAEWpSxzPwjQlURRSq/kUsiQdDyi0&#10;xhCgVQ66IC9ioCSd9AlaNbIspNWuo1XOnXt3aLXqGEJiS4OFhQXq9RpRFFFv1JnNqhH7breLZdvk&#10;mWIynZPmimarg+/VQQgMaVP3F8nzAtO2aHUWyHLI0wS/06HV6RCeHpCEcwzDQAJrK12aNYfxZMDK&#10;ksu17SZ/9T/6ZV67d4uiHNFwNB1L8N7bf4w0JWmRs9JdRbSu8IOHY966P0Qb66ysvsLR0RHh4IS/&#10;/tu/RcM1MIqYwCrReYFtGEjDAW2ANhAfwdgqKXB1IY/yaQfB9U8uoC9uKFkaH4L7MkPJCIjJsime&#10;IcnjDHNWQCw5+t4jZrtn1AtJYJuoLCdLFId7h1y/eo2lhUXOz444Pzthc22N/f0dWvUOpmHRuXKN&#10;s8NDNravYLkuvV6bldU1dl68IMsyNm/eYnB6SvfqNQ6eP6e71GVxcRGBqBjUtsvZyQm7+7vcuXuP&#10;osjo9XoE9TpBEDDsD9je3ubk5IRmvc725lVqvo8UkoNnz1lbX2U2mzHt97FtG9s2OB+d06g1sA2D&#10;k4MDXNdlf/+AGzdukuUZtVoNaRg4lsPK1W2ii3vZ8zxMaWEYBpPJmFarRVCv8eLFC0zLIIoiEHDl&#10;yhU0mnq9zmg4YqnX42B/n4WFBZ48e8xnfuEXefL22ywvLxP4HjsvXrCxscHh4SHdpR46z7n/4H71&#10;+w1HXLt2jXa7jZTV/ee6LnEas7K9zWhwxsbmJkIK/FpAe32DR/ffJ84TtNZsXb3K4/sPuPuZLzLp&#10;9zkenvLs7IDvPH2X1c1FQrsk6DbA5EIf2gYlQVggXUotUYaNEgYGDhL70y2l92c5LaURIqv2E21f&#10;GCGXlaeO1lUj1LI5jzLMlsMwdonyOuHUIg0hiyLyosAPAtrtNmEYMh0MabTbFQtcawpV4jgO8XSG&#10;tCyKPGd1a4vZdEw4mdJqt1lZXyech4wOD+msrVGWlY51PplgeF6l8Rz41BYWyA2DLNNMp1PyKGJr&#10;bYP5fI7X7dJotxjHYaWHnOcQxTj1Gp7tUKqSmu9jAMPhEMd1kVJSJDGagkzHlCphdWUBlcxxgXzQ&#10;ZzlwWGu2sTSVlnZWMNCaed0Hq/Jb0NoAZZFlGcqoVGYMuwCV0sg1nsoZj8/5uc++zuDJI17fWMOY&#10;znn8+DHnDZe94ZCl9Q365yPK8YzVlQ0O0pCDUUhhByyuXiUtJON+iOfX6S6v0mq1GAxGZHlGlhUk&#10;cYKeh0jXY+POPUZnZ4ymU+bzOYVStBcX0FoThfOqiX6xDq6sr+D7PkWSEHg+hm2ystzl+GiHNz57&#10;k1hP2Nl5l9XxjM90l3htqcfJyQnu3W2G0uD+YR+r1cFtNJlOp7gqYTuosTZK6C13CKMJ4/GY39+5&#10;T9Bo88orn+FsMGZ5bRW/s0SkTRJhM0shSsHxAtIMkrzA9utEcYZSlUyP1posT7Esi+lsAlmGU2sw&#10;GU5wWi3ODg5BQhDUcGo1ptM5q6trzOdzLMek1WowH/ZpLrXJ84j5bIBjQBr2CcMzHBXTOxtizGPK&#10;OObx48cMXQd3ZYt+BnPDZ5QrXLtJEic0am3CMMJ3aqhSY7l1fNfn7KxPnCbUajUazTqj509pry6z&#10;t/Mcrx7w/N23MQKfOAsJk2nVzD89JZrM2N5a4OTBO0z3HnKr2+H60iLdbpcXwwHfffiUufAw28sM&#10;0pzQsMkwMbwWaQxJUmBl4HkeCsV0PsP0q0aUYZjoUsGFUWYtaDMej7EaNlk+oxmM+YXP32XVlLh2&#10;BXpXILj8YN//EAT/8aD0v6/G4Mu198c9LuMyLuMyPrXVibpYI0V5UX+LCq2U1TpqagtdgmVIlIJQ&#10;Z5SOSWrYPHhxQi5bfPObD/D9RXLl0mgvEEclluUwHAywHJMyCQnHJ0znc+r1Ds3uKoHfQTsOr7y6&#10;xeHRI3Rywm/8z76CJ5P3XvHd3/tpeO9+akHwIyW+/N7z/m9Gbodvf/MJlryG69UoKDFtybR/wvr1&#10;bU6f7eI0FkhjhZrFOL6HaUAajlAiwTA1pQpR+hn/zf/iZwnPTrnWaRIYElGU+F6DUmtKQ6IvnO7F&#10;xRgYurrQhACJuATBL+MyLuNHEvl/22vCn/dYHzcj/PgnWsiL8daXRYeujDUwEW7AMBP8o3/5Dl7n&#10;Kk+fT1hsrjMbx7iuj5QGUirG/T5FniNNE2FITNvGch2yNCUvCsqyRKNxfZ9Ws8VsNmMyGNBotSpA&#10;WiuKsqhMq5SmKAqyokBpXRlvWhZaKfIso9VqVnIh0ymm45AmKVEU4bfapFlOWuS0ul3iLAPfo1Al&#10;pVbM45BiNsNtNFhfWUOpSovcbzg0Wz7no3NGg0O0LDFcjd90ETLFdAqEkYCI0SLGMBO0iEjjPour&#10;Aaa1Q5g9plmbUneP0OUDfPMRIv8+d69OEOpNfutXFvjMzZC/9AXJcv0x/8HPNtjs7PLl2zm/+JrD&#10;F27m/MLnHbbah/y1v7zJZ2+k/OYvdtnujfiNX1jmt371Cveu5VxbnXFtZU5gvmC7N6Ll7eMF50T5&#10;M/LyMXmxT57vU28pmq2Sk6N3aHVTAm9E4JxgG0/oH/9zWvXHvPaa4r/6L2/wC6+HLDlvIfLvs+Ed&#10;wORbtESf2+tdmlaJ4y7w/LxN5t7i99+acpos8eSJIok6uG6bmhHzS1//EktNh5oFHjF1xyMJYyw7&#10;QCurMmb5KKgmShA5AgVYn9K7uGKA/9gmlKiML4XUaF1ilPJC9SVDiSmFPEczJo37+I6FnCvEzIDD&#10;GPGoT/P5lKbhkscxndVNpqcTrl67ThzOOTk6olAJV7evcXJ+xkJ3GXt1FWm5lCrHCXyOTndwaham&#10;7yNsm2a7TW97m+9+8xu8+sbrPHv8GDfwaXTa+N0lhIDhbEKYJyQq5/Yv/BxHu89p+XVcx0VKE11q&#10;Wt0VTg+P2VjfIPBr3H//fZbX15mNxphCMhwMWf/8F5gfn9BZ6jI8O2ZjdQPbdNh9vkOtVqdebzCf&#10;TmkudXFrNVSS4rVaqCxHpSmB52GaFuPRiKXeFnapkULgB3VM16W31COJY1bWNqjVA6xaDccPeHL/&#10;AevbVyEvkMLEsR02b9+l/+ARvaUufm+Z3YePaTZaNBd71CwX03ERpsXw5AzXctn6zOc5fvwUoQUq&#10;F5xP5pi1Oquvv8p0OuTwfJfu9W08aWAUBXuPdqjXG2y8cp3RbAKG4OarrxMfFjSay3S7G6wtbrD/&#10;5mNWvCbxwQmtRgM8gdFwSD1FrOdYnoFQCbLIMLIQy0iQQqF18yeu758apuIP/xhdMYsKAUoKhJii&#10;RYnSLnxkOtKWNjo1MF2LeZZg+y6xFTLua/7kX70FuoHjuRRlQZ6lhGHFRu4sLTIej0iStJKlSlPc&#10;ICAtFQsLC5XupdbUfY/5ZEqeF6RJWu0dWUar3aFWqzE8Pkb4Prdu367A9fMz3FqNoiwrQ8tGg87y&#10;MuF4RpxmYAi2trc5ePKQlatXyYucQpVYjoNlmCRJgi4VjjQIDw4obZd6vcFiKWhYgrQYYjLHNWNU&#10;MuSaNriuDH6ltsirK5voLGcyi3jThp1Wg7S5SI6DHxu42sXERAqB1XAo1YRWxyHPJ4hwSt0UtFs+&#10;5fk59TJne2GBz129yXl/yFvhmFtvfJ5xGHN2cs7NpVVODo9YvnWNaZYTJyXNziJSWaRxSc33mAwn&#10;DIZ98ixDADdv3GQeJWjLQRom4TwiTzLai0vUanWiWUg8D8nDlMWlLmmSs7G1wXg6YToZMj87RWno&#10;1AOSOCScjFFlhOsVhHqE7eXcKSV3/YDpix1s1+WJazJsLcHiOrldYxwlREnG515/lfNnO1yZl3zx&#10;zh3Odl7w2o07vN0/pHd1k+98/wfYtQa2bTA4H5AXBq3mEs3GAq7fpNbpcDQe01pdo1ACnZYs1ttY&#10;0oCyJJMFfj2gKFIM28I0LVZ7K6RpglIlqsgryS5RgeFZltHptJmFE2azMevXtuj1OhztPaUIR9QC&#10;ScfTbCzVuBG43B7FeKaN5wdYrscL06L72a/wrRcnlIsbzLWDtDuEsxR/aZ0oVxhBkxgLs9ZkmheU&#10;loEqUjrLyxwd7/Gln/86/eExC70WhU65cuMK2dkZPhrpGaSzKcvLq6wuLTEcPKcuUz63tciXtm9w&#10;8J33IAVreYWR02BY6/B+FFPrbZA7DaLSZHl5mywWZE+PuXvrFUxhMJtMiaKIxY0NiqIkDUNM00Il&#10;KQudDrNZZbicz865/Zk7iHKPX/vaXWpRRD2wPwaCv1xGqiVN8pOWrp8Egv+4NfGnsf7+t0GUuYzL&#10;uIz//wx1MV0rXzLBES9TMwQVUUpogVRVya8tybxMUbaN3VikuWLzzW89o9VaZhZqDMulyCVxkmOY&#10;FlIqbFvSWqzR7nTIM8lkEpEWJo7nkxQpk937LG3U+dkvv4JkevV6zf9bj84HrywG/qdaFuWnEgR/&#10;dzL7Tek5IW73r0+lwzf++H18Z7tiQG2uE0ZzlCFBCsIwojRMDMNCaYEf1DClQZxEuI5Jr7dEp+mi&#10;1QG/+ctf5MpCDSNPqV1sSmUhMCxZkXjQiIvN3BAGIKuLTHysvL/czC7jMi7j31li/m8VBOeiGpGy&#10;MvYTF1+K6j9pIZFCMlTwj37vHfqRQTgzGZ3O6fXWMAyTMAyZTAdI08TxPGzbpigrEEJLQa1ex7Zt&#10;ojDEsEzKsmTSHyAMg0arhdaaxXYHrTVxkqDSFNNxKtCjKKg3m4SjEUoI6rUaSilmgz5JntNYWCBL&#10;EqLRmMVej1JrwtmM1c0N4jjG830AfN8nSRJqtQDH85hPp+RZjtYKwzAQpkbpogLLs5isyCmKlLzM&#10;AU06OCfotAgCj/l0TFkkLPUWSYsMaWgKPcK0FLPRkCubqxw9e8BXvvo5XAf+y7/5H/NLv/R1rl/f&#10;5N7dG1zZWuHzn3+DtZVl1tZX2FxbZ7G5gJQShObu3bt0FjtsbGzQbDW5dv0m7c4Cjluj21thbf0K&#10;m5tXuXHrLq+88gq3br+CV+tiuZUpn2H6BLU2hTKYzkKKPCfL57TrAYe7z/ni517lzs0tfvev/ga/&#10;9qu/TMctcRjimhGeZ2OR4VkFIiuwNaRpjnBajJIAXVvlb/1f/h7DyMOxNnGsHgAy7fPX/sqvUkQT&#10;Fj2XgAIJ2I4HSlzIofwwCF65l1dfflpB8B9tZH28YP0QINdaY5RGdXOJnFLPKZigRITvSuLRhDws&#10;mT094c1/8HvMXvSZPzqgVWsgKHn63vtsrm9TJikHBwdcvbJNo+mTRjHNZoPpdMr50THNeouzfp80&#10;Tdm8uonSCi0ET588odVqcXp4yHQ6pdfrMRyOkFJiGAY6zxmPJyyvrhJHEbZtI+KYvb09bGFQliXz&#10;Cz3l3Rc7NBoNXNdlNp5Qr9eZj0ZopSnSjOXlZaaHh4RhSJamBL6D5bqMBkO63S4Kzf7+Hr1uj8Hp&#10;KYPzs4oxWhYABJ0OlCWPHj/GsizycUQQBLiew+nxMUHgI3yf+WTE82fPWLtxjcnZGScHB2xsbCC1&#10;5vHjx+R5QaPRYHR0yOLSEsdHR5hlycrqKqPhkGg8od1ug9YMT09BCSzLopzNaTQaBKur5LOQ6XzO&#10;1r27PPjBW/i+y8JCndPdXZpewOHODu2FHpbn8vaT97hzp/If6PeHLDc3wDDI85hHL57wtZ//GlNC&#10;Hp08o721wLgYIzo1hGeRJAmeUyNPSkRpkCYFpm2Dtil0szIl/nM8/kJB8JchqyLMFHEFdMkAKeUH&#10;155UAtOUYIH2XWZoSj9gbaPB3/0f3qdMfTSVJnhRloComPlxTDafQ5pheh4qSTA9D9t2mM1mrK+v&#10;c7K3x3w6AQQrKysV41xrmp0OZ89fsLC8TJxlFFFEfzDA9X0KQaWNrBRBEBDnObPJhIbrVz4VsylJ&#10;nlEEHtPpFMexkUISTyYUpar0wCcTLGlQWhalro7nZjlxMiURIRubXY6OX9Cue3A+5ks3blGbzojj&#10;mMPTExZWVnhUZpSdBYZpjusE1KTN0eEJtUYL07YYjc9Z3uhyfPQczzOolZrjJ0+wDM1rmxtY8yl6&#10;NMSahViWRfNzr/Lk4JAnu3tsrG8xPzzFshxOixRqLVIcRlGBNGsoZTOdzpHSptSKMozIZzPmWYE0&#10;bZIooVAapSoJjNbCAq7rMjo9o724gOe45EVOvV7n8HAfYZo4NQ/pedQcl/lkTFHkLLRbdDoBu/v3&#10;sRqADDEePOVnt7eZ7+xSFAX/5PlDvCtXeXo6YhxnJEVJp9MhHJyQHR3zqrIZnxxy/eoG9+/fx717&#10;hX/13W+zfe02aaHZ2XnB5tUbKLtGio1d7/B495hEAbZHKQzKAhzDIUtyptMZjUaDqExJZzOCeoAq&#10;SvKsxDaqabUsSTFtC6EhSRKazYqpfX5wALZBu90kSkL2XjxBzYa0FxrM50N0OkEXM4z5iM87Ncb9&#10;Ide2t3n77bc5kJLIa1IGHUSzy2Q4o8wMzKDOfDyHogRhUhSaLMkp8xKJwKvXCKcz/JrLoH/GfD7G&#10;tCSe73J6fEjL9Wi1GhwNj7FsE8sw8E2LyWiXN7ZXWXNKkoND1r1qyuLbz59wUmhmdgCdLsLyOexP&#10;6K5vc3I8QGqHMgOyKj86OTtlcXWFaZrgOA4KyOYhppR0Oh0G/QlaKZZubRHFIxr+iN/9y3foFCaG&#10;LJAmHwfBxct99c8Ggv/rNAU/6bk/bX0sy/InrrFSyj83iP2vA3BfYgeXcRmX8eer70EK9XLEFiVA&#10;X3gVCmWC+tB7JjdAORYag2EBowR+71++x3hUkMUGuZKo0kDryrurVnNB58TJiDzPmc9STNNlY3Ob&#10;46MTknSK3ZLMhk/5/KsbLLVkrqTxT261Gu992t8386fxj/1qs/4PfgC/+ejwlGeDZUq1TnvB5/w8&#10;5OnkIZZrkceK0awEZxPHDCiKBIoh8fQIz1Y0mxlpPGfn4WM2Oh3sYkI2nlPqWpWsGzEYBsLM0NJG&#10;Y6MBQ1lIBFrnQImU1Ti3EO7lXXgZl3EZHwMnXia2L7/+KGjxMuFVSn1skuSTXv+xz384yRdV1/eT&#10;MArxCah3dbwPz0dpjXnBvEYa2IZElyUmYGgwDTAMqHU6TOMOYXiCEJK8iMk1pHmIeWFQmUQRtmVR&#10;AFpKyqxgGg1ZWu4xKxVFlrO0tMRpmpBnMTOVUeQ5bm+BjBg/sNG+xXw8oLW4SKNWo9/vYzkOOs8x&#10;pawE0JIUr94gz3O0IRGyRBQxaRSBUiSpIMotCsemNA0KGaKMlEKKSqrCgDSLqAUew8MDqDm4zYC8&#10;iEBHGK6F42m6K0ucnB5g2iVh8oRJf0Cv65KnJzjxu1xvFmg5YBrtUnOmXF1N+as/9zP4v+Dxl76c&#10;o5I6nvH3kDrBNks8q8QgRegYC4lpVsZyuu2SBillnuGaEs+00GhSnaByhTIkSlhkpkHqG+SeBOmh&#10;paDE4SvLdYqvNkl1wNF5xrtPdvnO28956/0dvvzKPQbn5zRrLtduHfO//O171MwJW91vopMRLSfC&#10;kHuU2RjPtjAAJ8kvCr+CKHcJheBYCuLSo5DL+HqDQnZQZWUCWhg2hiGpiQmBtrGoUxQFheWDARKF&#10;oRVGJtEahFHpaSthfFAYfxqg7oqVDi+lz17W6oJKC1grgRASzYfGXoY0Kqe1UpDJ6n3T5jkFxzjs&#10;YyoYj6a0aj0oGpinCTfCHp1kxtyPUKM5tUbA7Y3rJLMRjmGyutQCcsp5itQCAxdTO3imZDYasry0&#10;xO6zZ5B1ETGcvNih12hy/nQfy3TpuovEpyGrtUUODw/Z6HQ52DnAsCRkGTXDqMbXfY97168xOj5j&#10;Mp+y2F3i2dMHtLuLNFoOx2e7tNuV2Wq97bP3Yodue4Hdg0dsb2zS8jtgmjzZ3ePG4jJRfkbb9pie&#10;j1ldWGd4OmZpqUupq/erSApmUQRiSL3RoNdbBmB4ds4o7HPj9i1WNns8fPADTNPk+s1rUEacPX9M&#10;d3mZs6OQPE44Pz9nubfO0dEJDx885faNLTAN1m9c5/zgAL/RqCZFwogkSUjiuJr4CFxc18XzHJRS&#10;7Pzge4RJyL17r7H7zrdZbbcZHxxTa7URmcdwVlC6bWrb13j0/e9ze+0OP/iDd3njc28AMJju8fTp&#10;U7Y27mJGkvw0JNrbx5mfESwcEbyxit3zoVEjmqdEOqTWaEBRoOdTIrvEYI6pUigbGGZAqQOUssGU&#10;aCArM6ShMBRILTEqbk91+RnFxXVo//sBu3/k6eo+NlV+8VWnAsOJL/YpE5RDJgEJhVbUlcIzDLy8&#10;YIzNV28kPBieMNjTxGWAMBbRYYnIDFqORpkZG1dX2NnZobHYYzYbo+cF3uIy08EcYhCepBnUmA5G&#10;CKWIplPIS9xGExPB1Svb7O3tsbiywiwKKcdjbD/A8VwwDALLorQdaDWZniYQ2Cjfxsokhm1gBpLC&#10;KJDjEs8UKMcDO8VYNCkYUXMsRBqz+cpNdh8fcKXhkJ7cJzi+z+v+GisyolccMxQJh8+PeCQ0xCUj&#10;y2KWFWSFQJcFdn0BGczx6h5WmlGenvPqlS4d12M+PsWyoXe7S61U3H/0EHZO+Z2/8Z8ze/+POByc&#10;wDslm3HGLJI484jxtSbzOKbtgyVCmlmG1jZThpxYJlE+A79H4C6R+DWKosBwNUkRYfgGjXqDLFMU&#10;cUiRJ+ydHoHUjM6P6C4uYZYKkxzXddjc3CSeDjk+2WdqmxRliu3ZzK0QvWGSZAVOlvLb3W2uBxnl&#10;pMS/eZc//MM/RF35Gv3WFUblHvXaIkbUpIxzTG+Z61u3eXH6A9puxuHOYwIb5HRGq7nIC3KCXo0b&#10;3bs0Ww7GLGf3xQPmJ/tcq69gew0m2uRkMsOxO1hWSSolrY5DqmNAI3wP03SZqwRkSWzHFNEUmONK&#10;m9nJCdc+/3kO9vewpYHjlph5yGR/SGFpgmYNbeeYnsIKfMZqyu3Y4A2jyXLhkRZjnh2O2V/YYLDc&#10;ZWq4HKWKXmHCMGaxa2OoJiEJcalxAN/3KAsLnZvMh2OaXoBhaiQxjWaAXzfBNDg6PAa7yX4+pakk&#10;9cU1XDtjHh4ySudsyAkLRzO+YtjkuUWqFIPjiFN/nRO/yYHh0ly8SaxaLLQVfu4TlAVpMgdHcFrM&#10;cHPQzTqJhvR0QOo4NJtNrMUu/dNTGp1FavGQeTJhEh2hiLHzkPkMBsypew2ci400u9hXIccApK68&#10;BNQP5bn6Ez77pAXogzz5Rwy29Y98/cPg+McAZ+MnL3iKnzyJgyo/OKaUlQWo/kkTZB+e1YdElEsw&#10;/DIu4zL+HCHFRR6oq4lurQVCGB/iCkaClJCXqpKmFAY1TCwNGyJBGC6L9ZLYlpwLQZQHgEIaCeF4&#10;TDIJEULQXlxCK4O5DMlNwSA8AWtOlieQStB3efdsne0NugT6p+K9++mVQ4Gv/4tvPfzNR/twuDdg&#10;ubte6fplI7xGgzzRqEJCYVJqTa3m0+jUcSwYD8/QlCwtLqCLglvb29y86fGX/9Jt7AKatsTVKdF8&#10;XjEkDYvyouiQ+mVH+wJEEroCwX86+wmXcRmX8e84Pklb8GMJv9YVwKY/TJo/SKZ/nDahEB8+PlIU&#10;/NlT548zCC8wKqRhXGi5Fhd7qgFScAY8P1X0w4DjnQFNv02j3mQWhhRpit+o43keRVmSpym2Y2MY&#10;BmUUEbRaCCFIwhDbc8nznDxNaLXbRFGINAy0KjBNE8uotFDLUlOUJSvLKwz6/YrJPZth2hVLSylF&#10;e3GRyXSK53m4UuA4DrMoQpg2hZKU85BCCkzLIkunSClQZYEuSyjBc1xUWVBvt1GWgdYljWaA1/CJ&#10;5mPyLGQ8n1JkMaZt0F1qI6QiTybE0YAimzGbDLiy3WNru8t/8Fu/zNe+/AZfeOMWzUDQDkxQCYEr&#10;8CwTw9BICsTFwxACrSq9WqRVMScFSDSlzinK4sJ0UYCUlIoKNDYcpGkjpIU0DAzDRRgBcQpJXtJo&#10;LbO6eYM3PvdVfuu3f5e3336bleVlPvvGa3zhM7d59dYVHCMhsDWGyDFUhNRT0BmGJZAI7JfYmrTJ&#10;CovEa7IzEBxNbP7kGzsYxipFXkcpp2J66jm/+1d+jrqR0LRcZKkpyxJM54L/rZGALC/Gm+VFaSlf&#10;FonGp+Ne/aDY1T90P4kPwXD4wIX9g2d1dX++bEYpMaFkCmqAKEqKUuG4DQYPj8lejOnpgMd/8G02&#10;FrskYUSpSoSGyWRClqS0FhcJhyPiKMbzPJI4IQgCsjwnCAL2dne5cucOo/45URSxurrM4eEhW9vb&#10;jAYjLNvBsiySJKbT6ZBmCctbWzQ6LfafP2dxcRHLsnB6XaLhkMBxOTw7xPcCNrevoAUcHBywdfsW&#10;RZJwcHBAlqTceP0Nnj96QKtWxzYtDM9n/8Uzaq0OQatDY3mZ999/E98KEEqzuLhU3deei+W6GJLK&#10;VDCoNJ4HwyGO49BqNDBNk9FwQKPZJPA9AIKaT5ZlGJbJwf4+m1tXODg4otFqMRyM8TyfG6+9xtnB&#10;LidHR/RPTpBSsvPiOWura7SaTexajYPdXer1OguLi2it6ff7CCGwbZvN7as8e/wYx3FI0xTDMOhd&#10;vca432c4GXP9s5/l/ptvUhQFmzeu06zV+M73v0MtqKZSNjc3aTWXmEwm1Bo+jmtSWwg4GBzxt//Z&#10;3+f269d5Gp2xurlBkqW4joPAwJImwvEqW1gdgHYQwkJpC6Uk+kKGoZp01R9MIEqqRsxHDebEX/D9&#10;Iy8YRwjj4nyKi/3JAAzKl71bCaY0KIBEC7Akk6jOWWRyNihAWlhmDd9v4NkOvmswmQ7p98+qqaDO&#10;EtKwWVzbYjqZEUcRflCj3vAY9QcURYFt2yz1egxPTlheXWXn8WP6Bwf0NjY4ODoijiKaS0vM53Na&#10;nQ55nhPHMUmSkCtFWRSQp+RakycphVLERVTt02GKEIIoLaAocGsmplEyn04w0Rzs7hG4FrNZn9vX&#10;1hDplPjsiJ5h49sOrfoC52cTzrUisR3KwELXm7jNDrNpQqvRpkxz5rMpplKUsxHtTo3SzDk53SeM&#10;ZqwuL+EBajjhSmsROZ1RK+csLi6iHR/h+eD7HA37jFRMWZaYpo3WBhqPeayYCEluehRoDDvAsuug&#10;q2kQrQSlFpimjWFYzOcRKEjTat8ljjE9p/KysEyOd3cpwpBWr8d0PCScT3BrAZZt0l5oc3Z2RO6X&#10;KDXHyObcCQK6Z2NMUWCZgjfffBP7tS9wpHNy10CVgpq7RDoL8aWBNYnQp8/4zPoSVjypjK8bDnJx&#10;kXOlOD4+xlZweHiI59Zx7DpJAe3eBkejKcoKmCY5jtsgSTI8v1oHBqMJ2q68CGyzyjt0WeD4LoZS&#10;JNM5ppC4jQYnR0esrm9yfnTM1e2rzGczyrJk7doVptMx6ARp5GArwskRzcmMa4HPaqwoioLd83Om&#10;tkW00KGvJPNSgvZwLZ/ZNKFUDtIyK3meMEQJA1VKsqSg3Wqjy4Lx4JwknTGdTVCUSNMkSjO6vR5x&#10;OgOVk+Up6JQsm9Lr+Gz5NubgnFuGWeWXQvDs+S7HvkvfsJkKk35YMBxEeH6TMAwxDIc4SlhcXCYv&#10;NVe3r+G6bmV2HkWVLJ3W+L7PPIoIw5BS5GhDo4TCDxyaTshf/rm7LLmSmmkgyqLS9EdV50EJpUKX&#10;FQlEfwTQ/ui/nzTt8kma3R82sT/54xNf96/x8aevfx/P7T/4EH+217/8BT5V5siXcRmX8VMS6mN1&#10;iv5ADqVaWCSV1GC1JhkoaaAv6pUIwTCVfPOtF+SFx3gKWrQwTBOjGgmnjMZoKXF9H4FBiaQocpKs&#10;8mB0LIkhFXkW02y5mNEer91c+Nt6uDMO/Pan2hzzpxa5HUb6vzg4GpPkyxAmxFGCaViAQzXBnmNZ&#10;Em3YNJtN5uGIyXyGTkPICvygjWk4zCYjFjslV9aWMAHbBFsKkCZ+EFxcU1XpW/lfiYsNS3xQfAgu&#10;N6zLuIzL+Ak57ick+C8Z4lpr1EeWkEqWRH4EjtOfmDX/ededysjvw2MrqnFPrSrtbSHEh2A4mkJD&#10;ocANfIRpQJETljGlHlNohRH42HYFehuGQQ44F4VSJsQFuDUkaDTwfZfz/X2wbTrNFmkc0mg0GAzO&#10;abVanB+f4jcadLtdznZ3Oe+fstRbpMirTX42m1UyDo0GtutimhZxnNCwayjhYJnOBViYkSdTMDNM&#10;fLLkHL/dJgznaKWot9rMRyN6y21Oz/bRhgYVMkbiOxC4KVIkpNGA9bWA4+NHtFsuUj9gMnvAl19d&#10;4q/8xhcJI82N9RSG93ll64g8C1kRAWVzTDLsI/KcRRVgGhJdzNFkIFIwMoQsyVRJnoaYUuEYBsLS&#10;lGXlO4EAQ1bXg1KashRow8Q2PTQmea4oCoUUPrESbNYWSJVGyhapdokSg8mg5P/236yQFikqO+Ro&#10;7z7r8ffJojM6hkZnA3zfZ4yBMhUVpVlQuhZa2WhZI3d7JPQ4Huc8HcRM4wa1Roc490F7lMLEFgLb&#10;AFNaSAy0Lj4oTvWPa858irbNH3cqWny8SP3h/6hFVdQLCVKBiYK8BHJMBKUhKUWJb3twPCJ7cED/&#10;ey9op03ICuI8o728zOT0lLwsadaa+F4ABfhuQODW0GWJH9RIwxDP8xgOh2y/8SrP3nqLqzeuM57P&#10;oOZx9e4t4ihh/ZVbPP3B+ywuLzGNZgxPT7hz7xY/+N6bdNpNNtbXmc8mzGYzVP+MleUNZK549Us/&#10;z+mTxxRRzvB0yPU7r/Lou+9w/fp1lppL1Dyf/HzMvc99FSYTVJwCJo1aB6vRQGcR/b097t37POl4&#10;RpIkCMsEx4GigLJEWmYFcJuKcDZDC11JEaQFtuMgTYlSJV4twHYdRLdLRwiyC3mlPM+58TM/Q/ji&#10;OYutJs2bt3j6zW+yutxj5fY9SBIOHz3m9rXb2IZNPJuRTCOu37gDRcG0P2Y6nbK+uQmmSR5FRMMp&#10;127fIolj8rKgvrDA7uNHpFnKzVu3+Na/+uesrKyz9TM/Q/riOe+9/wN+5ss/UxmiN2sM9vYYR3Na&#10;yx5uq8aDf/EtlrodXvnyl7i1cpOH/6+3mHVtnP/NF7CKlFJlGH6JrrnM8yGe5WHIIegCdIapNFLV&#10;EVkJlvGRpicIrUAYF8ayAvFvmwH+593fxA/dJvrj0kcv+7X6os1UliWeZZLlsLXV49Zc84N3n+HV&#10;V/CdGtMRSMvENhwcZ5Fsus9v/PZf4dvfeYemX+fw0SOa3S6m7TI4OyOcJGzfusWLp8+Ikpj5yRnY&#10;NnGaU1vsYtoWZ/0BQa0GQJpWhoinz57Ru3aNNA4xigIZ57QtD+EZCC2Y5yVlkmA6dtW0CILq3D2X&#10;WBUQhYSzIU5dkJsZ3bur9Id7eMM+gwfPaD5+j7/xy79MTUpOTk7Yabj8/eIZ8eY6Y38M3SYYMf4c&#10;1GzAcLVN2FIwS7jeadEJm7xm+4SzCT1d53B6hvX0jEJrtONhrm7wgxdHmNLglYU1svMTFhwHb6XN&#10;7tljmo0FRsMZXlpiRCMayZAFFbBoxoz9lPuLJaXKmBUpCAfsEkMEmIVExwY6nGAnUK83GQ5GOJ6L&#10;2fRpLLQ5Pj+jsbKBWy6RjKYox8Ss1RGzkGa9hdIxuRWCP6Q4GXLnXo+lFyWzpw/IbY+Z6bM7T5hc&#10;e43pQsBemKLqCyTDHIc6pS2Z1l2eR3vcXqtzurHA6/MhJycnWGOB55s4Tk4xi4hrHUItmZyfkV54&#10;kGwFK8TWjIEVUfqauTcny1y0X+CWOTobUadT3cdK05SSDIEYhaiypObWsW2XLMtYXt1m//4jbt67&#10;y+PHDwjaLpvX1zifn5PZYwgg0SHLlmRxbHD3WHG7uUBsFcRWybvdgufNJkeBT5K6mHaLpJR02gtM&#10;5yOKcsRy6wpuaXN+eEo2H2MFGicISIs5RZbjLy7QaG8QRhNmsz7hPMZrNxnOp6ieR22lTjTsY4UR&#10;7rDP9qFgs99nzcoQaz7zyYT01hZ/GJ/T/PKX8VRAr/Dojw3ycUq91uH09JyySNC5JM9L8rM+T5VZ&#10;5YJZhjAlzWaT0aiS2bIsi/l4TNCtIbWJloJmo03DCauGp2mhStCqWgCEYV6sBQJpaKQwL4x0i58M&#10;Mv8pciQf9qQ/mXn9k3Lll6ztP0v+/mMhKKUqMP8irzcM42Ng+yfj3v/T0TS/jMu4jE8R3iAqayL9&#10;0STsg0ab8bG6x5IC34ZW3SVJBWk6w25oykLh2j5+w+U8n2LbNlJLJuMpWZFjN+qVbGie0qw30Z5L&#10;kkecHJ1y7Icobda6i1fDT/t79VPLBD+1xCt/9x+/+eXcWuPsaExRSoIgQAWSeD5HYNBqdikLE8/z&#10;yPMETYFjViPeGo0UivDkkM+8cZNr2zVubtQgKalbGoecMs+RlkWpNAirSuYBQ4gPx6bFy+6zcXnn&#10;XcZlXMZPTGp/mM3yQZL/0aT5h1niP+l4H3R+9cdRiE9I4j/2EPqDcU2lFPJCE1ipi86x0JXUiDQo&#10;hWRowPcfjRinTXYPJjg4SGng+gGu61KWBXEck+c5tuOAVpRlibSsyvTygjGZJDFRlhHUaoxGIwxT&#10;orXGsiqzsUJV5+Q6HnGek8xmNFotojBGWhVbuigKPP9CuzUM0XmOZZikaUpR5ti2jeP4FIDl2tXP&#10;N3L8IKC80CRWpQal8X2HNEuot5tkKkWgUGWKacDa6hKNmoth5MxmfTynwLZTFto2n3n9Gq+9sk2a&#10;Rnzx1Vs0nJTA0xR5immWtCwP24FWvQ5FjipLUNkFyFygKRBCX3hKaKQsLxqtldGybRqYhvFBQ0QI&#10;gVJU74+qFGGKQqG0Rkobw3aZRjEayXSeYtoBjt2gESzy4MkDiqKg11liZbGNZyk8T2DKHM+RFHlO&#10;Lq3q2pMKCViYaG0gpEdW1piZPt9/NOLhbsTufkletHGtLvNZjud5WGLM7/7m1/FIqEkL4+I6wrBR&#10;urqefoQJLj59THB+iAn+ozC5+FixrT8yZl3JpClUXqDkBEMmICcIDfE8xs4kxkjwj/8ff49lAtbr&#10;Hc6OjvGEJEmSigHe6YCGZD6nzC+mBbRmNBhQb7ex7OrvdPjiGVe/8AXuv/M9mq02hiEqFqxlMzw7&#10;Y/3KVY4PDuj1egghOD4+5O6Xv0yjWUlxiAtNZCklqgRTSA6fPmX11Vd5fv8+i70uOs9ZXl1FWhYH&#10;e3sIDb7ncb63R5Yk+PUGB8+fYUgD6ToMh0Msw8Jrt5H5hUu90hiuC6ZJMp8TJRG6LBGyWl9yVRnm&#10;mtKg1q4Yj8PhENu2sGwbpGBwfEx9ZYWa5/HwwUOKyQzP84ijhNOdHa7dusXD99+nf3CALSVZkmBZ&#10;FrPRmEazWQEoZUmWpvi+T3NtDYqCcDolSRLqCwucnh1j2zZBLWA+mdDd2MS1LE7Pz3jl1TdorSzz&#10;8BvfoNvrsnHrFs8ePWJxcZFv/dEfsrq6ysKduzx7913OHz3h1VdfBaE5fvSA2uoiPzh6xsTI2by5&#10;ye75IbVeh4ICbRkUotLcNbWNLm20tkA5aO18UMxUDOuPTibIH+nG/EUCJx9lpL+8jwXlR+4Xg5KK&#10;RFJSae+WQoCQxAqOhjCIBQ8eHWHaNeIIskiRFQW2BBNNd3mR7/yzf8H69ZvsPHhIc3UdrTVRHHHj&#10;1i3iLCEMQ7a3rpBlGXdee4M4y5hMJgRBwOjoiE6vx2Q2pV6vc/P2LebzOV67TRRFFHmGUBqEUa1T&#10;VKAWQpImCaVRYLsuRnEBdFl2tdfJnCSe4NQssjKh0AV5EXF1scm1eo3XugtMj46YDgZMJhPo9iib&#10;TYLNDQaGSSkUTq2DlRpkoxm6Ucd1XQLbZtH28CdT2oHLaHhCWabYNZckjTBNk1rdp2barPp1po8f&#10;4Zsm8+mYpaUlWGrw9OSAzo1tppM5tpY4mMhc43tNdKtBGgRM6hZCeijlYZkulmliCBtTmAhlUGaK&#10;PNdIaVCrNZjOZ2xe2WIwHuHXgotpJU2mwfU88iRBAp2FFlrnxDqi1jDRIuHK1hKtMKSel9xpLCGE&#10;oD+dUO8tc+BaHMUpve0tpsM5NaOF77oYpqDIYq54BVcdyeccj/v379O9vs2ZLjCurNJbXieMU+bz&#10;OQ3bY3l5ma3tbZK05PH5MaEwcHpd4hy8oIMUDrPTKYHbxJQuRVEgZLXOuq6DaZpEYYjKC3y/0rbv&#10;D4Z84atf5cF77yKloNb0ycqM0Ytn1DaXkZ5BoWK6NY9uqbmaC64tL+EaksPDQ2bLDU6l5Fwp6vUl&#10;LLtBHCpsw8EP2gjbxrZdHMeh1IK81Liuj+P4WIZFkRdYloVhCUCRqgyUwgs8kskErAyrZqPzDDOP&#10;cOIp647Jclnyxo0tOnWfwWBAsdDke893OMrhxdmEw9MxWWFRhCn11hJxnNBuL6Ax2d6+Rm7arK6u&#10;4/s+tuvSqNdwHIfxaIRpWYTzOUGjQWuxSZRGlELheha26vNLX75B0yhp2BLjAhxWQlyA4AopBBLj&#10;YtKNj00+fuAnII2PAeAfJZG8BJ5fgs9/mm/Cj/0+P/75P+ujyHOKl+bvWn/8/LT6RBD/Y5KHXLLA&#10;L+MyLuPPGz/KBK/yxw/rGaGr70phUgpBeYFihqVinEke7oyYRwanw5ySOqZpI5F4rotj6UruNEmI&#10;w0oq2gn8ykxbSvIsJUtjlM4wRYJTHPJrP//q3+5KXnza37mfSib4OyV/PYQvj0KDeTjFrHfIsoKy&#10;1KBNmJWIwAYZY1o1prMBmpRuu41jSM5PFVEUgWPT6Zp87rVl7l7RmDl0AgNRZqgyxzAMovkMv9ZG&#10;U4CuEuSKpScvmC0KLpngl3EZl/GvCYR/FAx/6e4MUPJhYv8BSC7lR16rPwKAXwBwHyT0F8fVn5xw&#10;a8GF1vHHE/+kyC8AWIOiLJBlQalKQDOJUwgc4jShUCWW61KmCsswUOgKGDsdU8YxpuNiyWpdFkJQ&#10;831mYUi708LQismgj2NIpCrJZlPufv4zvP3mm9y4d48njx8T1GpkWcb52QnbV6/y4ulzBoMBaMny&#10;8jLzKGI0HKKU4vz8HGEY+K0WUtgUUYyUBWUyxy4T6kaJ0JJIpwhLYktFZoPOSvK4D4YmymM2rzXR&#10;RsE8PaFmFbT8HIoxVjjj9PkPcPQRX399iS98ZoHFzoif//o2dS/C5vcR6wVafw+vrrFshfBS5umA&#10;uIjJophao4XtVSBcxRAuUDojlwUYBtKoNuFce8RlNSJsGyYmNgagy8pzQiqFg8IRFwiyUGBqCq2A&#10;MWhFPbAolWLJcomjPfKsMt/72mYPoUcY5QlFGnF0vI9lgx+AWTOxLAtblSgDFAUFEAkDLVqktDlV&#10;ixxPl9k/Vzw7MJD2FlpfJUrrlIakkA087XzM4OpC4aeSehA/Bmj+KSz29AdgHxf3ajVJIaRCUCKz&#10;EqOMMajG0gsJuVLU/Tbsz/GnDlcmEseIMdwAv1Hj4bMnrDZ71Jw6KiqJ45jh4Lxq6ltVM8nxvUqz&#10;SMJ8PmX71k0efftbbK5vURYl5+enLC0tcXh4QKu5wLOHD+l0OsymU8qiYLnb4/l33sRzDFbu3UOe&#10;RzRdn6ODQ9orAVoZBH6T0dNdrr/6WR6/9RZaaza2NsnznNu3XyMZjLCsgOXFVTAEp3v7dHtrDIdD&#10;onll+Ldyc4MH73yPjbUrWLZFNA8Jz0NarRa2b1NmJUmWMB6mKKUwLIMgCChLRVFkhGkCpoHdbjHv&#10;9xkf7dNsNnn3W99Ao3ntc1/hfG8PXSoadZ/u+ir9wz3qtRpXvvhFDt96C9u0MLWg1lkALTjY3eXK&#10;vVdxgNOnT1lYyDAX2hhhyOlwyHg8xq17+Ddu8oN/+o9oNVrUF7o8efqYNz77efoHh4ymE+q+z+GL&#10;F6ysrNBtNDh89ozP3nmF/Z19xuf7LPoGve42Mi0pT0KW7CXE/ZBX520ca5H8v3/I/uwZN+99DayM&#10;Yh7RbJvoMkWJAuQUyg6CHEMq0C4UJkhZjYRQST6iX84ByR/t0fzF7XA/8dn8onGnRY5lWZhoUkpc&#10;y6DlF9y72qTdSciKmNkkAdlDCwNpNzl7ccbQSNi8/TlOdk+o19tMXjyjvrZKu1VjODghHM64ce8e&#10;YRSR5pq3v/EnNNfWUChMz2Hj7h36/T5e4FOoku9///tIKSnjuDox16IZ1EgmKVkeI1FkWcZSbw2d&#10;x0TzGOUkhLNxtW6pBITG1gmukWMXkl6nw3xwzGdXWvCd73C1HrB6dsK9e/d4MDzmQRLz6PiAHdcm&#10;n0ekM41jBgRFQWuxjrDauEs20+mUaHTOdKxZp5LFOg+fkakSEQScJwlmvcFyb5kH05AD12C9vs7X&#10;a9u0JrvUzoY0DYdNI+PcShgXY0amj9/0WRegjAFyMqY3rhE6gmJhjdjWNGoeJZrRYEhWmjhei9SU&#10;aKPEbVjM4wyz6XIyG5EaVS8m1yVhGoM9Zy5GOHGBpRXRbIj0YvxgSpTvctM65crTPu73n3Dnzh3K&#10;dptvP9xh126ge5s8Pz0hp4YI28gSRNgkzDIyJyFVFudBjXfHc37Ba1Jrdrkd9LBPQ/ZCyT95/AM8&#10;w+RLr14nTGcMp8eMp+dMwzmbiwvsjB6zagUczgvMAgw6jNKYmuEgDU1YVDKXWhmYqSJNSkRq4DcW&#10;EUZAOJ9w69prfPcPvk93ZRFp5oyTPmWW0H1lmzA+x88ndMIRV4cuWxlcM2vMzhMGdcnfNwvG3QVO&#10;MpMsszGa27iRxTgZMsFkZaXD4GifaL6HV2uic3BsgdAZ0/kx9Vobq2EQhjOmhyMwDOpLLWbzPrPz&#10;PdaudTk8eUByso+bRdTG52ycH/OF7hKvtS30cMj7o5g/yY4x7E3OX3+d1N9EhHUaYonA75CMZqjS&#10;wjQCJuMEIW12do6YDkYMBxMcx8F1XfrnQ2zHwXYquS0u8tRwnpIlOdK3sCwHQ9iUBeSZRrugtaQs&#10;FflLORSRY+oPqWOGWTX0P5rvVk15+YEPzkdlAz8KfP8wuUR/EpD840wrP/rz/gyt8R8X0jA/0N99&#10;CeB/7ByU/sQV84Mc/xL4vozLuIx/66D4xfqEQMsKF9ACDPTFeqUQRYJvB1xZW0Caimd7Y2ZlSp5D&#10;lmckcUzLNTCkSRxVEtFBs4khKn8uxzAAxSxMMQxJkRkMxppxzO9+d3r0pS+srf53n+Z36qeOCf40&#10;TLu7Z/N/MC3cW//DP/wGs7SGIXykkmRZRlwmWEGAZRpEUYTndpgPh5RpxGw0ZDafUa/5uK5LOJsQ&#10;Tl7wn/7u52nXBE0XfAE2CudC09AwDYS0UBdaOuLiguJHNMHl5X13GZdxGT8WAP+oQeYHW9UFW6Sg&#10;YoworT7GcPlhIPuHmS1Vgq754RRe/Jjz+GCMXvywEdFLBk4lg2JIsCyLXGme7x8iF9r8wz+4z5OD&#10;jMmwoJzECMMiSlMA0jiCssR2PcqypEwTkBLbstBC4LkOR0dHmKZBmqZkWcarr7/O1atNHr7/HDcI&#10;SNIU163YUEkYIQ2DoN5AKYXnVtrApmURJwlZWE1ZCcOg1WohMSjznDyvRoclVGzRJCErCgxHkJcF&#10;hlVJthSqRBiCIk9QOmc8HZKNTqk1fDxbMx6e4BgZlDG//itf4dd+9Wd4/dVNVpZtum2bOO8TR+dI&#10;GzxhUMQx0+mQTEVAQcNxUbqgzDNMXXE3KRWgkJKKMCkFJYpcFSgtq795WWlDozWqKFClwnypJWBc&#10;OJSKl1rB1b9KKbIiQxqCsrgwPkHi+w0Cv4aUJlmaEc7n+L5Ho+FS79RxPZf5dI5jSTKMiwbJhRwO&#10;Llr75NrjbCI5GsO33j5kvy+wrA2KokmeVnIGtVoNkgN+59e+hkdI2/CxhEApRSnti9P8JCa4/sC9&#10;/KeBCf5R7dGXTSj1smGFqnT3lK4aHmIOMqE05iilsO0ae7//Pay9kPGDQ3puixdPnnLl5jWS6Qwb&#10;k1ajSZ5X8nm+710wuyut2jAOKcsSw6zc2g+PDrly5Qrn/T6maeIGLmdnZ2xtbnF6ckYURZXMzWhE&#10;s9nk8HCfld4yZZExPDys2I9C0Gw0OTg4QCmDxV6PPM84OzxkdXWV5atXOT08JIoi4vmc9vIK6XSK&#10;0HB8eMBCu8N4PKbX6zGKZtU6EEV0Oh2yNMf3fY4OD8kvdMxN0yTNKk3leTQnTVMc16G9tsbJ/gGj&#10;0Ygg8FlaW4M04eGjhywsdNBa06o32bpylffffpsoitAIOgsLvPX2mzSCBoZhMj0+ptVq0T89Y7Gz&#10;wLPnT2h6AYEfoOKY/EJOBmA+nZAklS+BEIJCFZhhyDwMabfbxPOQ7dt3ONrbpdFoENRr7O/vs311&#10;m9FoRKfT4fj4GMdxWF5eZjA6q7Ry05JkPCdPc9rLq6Rpgt+ocxqNOM6m/ODwMddvbzBOxzRXOxRG&#10;5YVQTUsYCO0jtIuQQTV9+NG8UusLgzZZaW1r8QF+8heOoYgPjWKre+PjTPCCaumSF7d5gSLRikKb&#10;7BzPaa0E3H82oShdRv0YygDhBTjCoLeySjIfstztEscRvV6P9evX2NvZIUxigloNYTqcnZ1Rr9dJ&#10;05R6p41SqpLGKEtGw2H19wGSJMELKiPnhV6PMMvwPZdWo0E8iwlcD9+2qumZ5dVKL9yXWHbFStWA&#10;22ighaBpKdJsjlfzOHx8H8ezOd55zOuLi2zXa7zeXeLtt9/maDpkYgsm9RqNq9uMsoKyNNCFJprN&#10;MBwLYRqkQDQeYwONQnGr1mJ5ZYEorUaQh+GMRBVI26EsNfPJDFsLrpYOry/2CF88Y//gKTRtTkTK&#10;oOmTFBoMu/q95xVjVSvIUthPQrTfYJYJykKSFTnhPEVpA9erUSpBVmjanSXOT/p0uktESYrlVMez&#10;HBvX81ja7BHHMS0ZUKvVGE8H5DpCWRFazFH9fep5QXue0e12OR/OeX50RuoHTLTgeDymtrTM2WCM&#10;49SRkaQsSzKRUqgQPTtgRWWsn/bRaYoE9vb2eFzMsLodzscTziYj4jQiShLSPKPUlaF0iqSwXVJl&#10;MZllWEYNS3sM+nM8v07gt0jTHKWqsk6VoIVAmjYYBr7vs/PkCc1mi9l8SLtTJyki3MDmzqv3ODh8&#10;QZFOUOEUsz9js9ZgQ1js7u5ynoccljHDhkNmuBTCQeBiliZ5JihyiOK4upWVopjNwbArNnqUoJUi&#10;y0sQkqWlJQpD4AQBvd4iYTihTCK6a4tkZUhQN5F5ymajRisKqYVzjPGAOI4ZlQk7yZjdNGdm1xiE&#10;miyzyQub2TSiSDLG4ykgyLOCoNaopu9Mi6WlJfI8p9frobXCNE3iKCLPc0pdeX8UukRJhelY/P/Y&#10;+7Mg2bLsPBP79j6zz2N4zMOdp5yrshJVQGEiWABRAAECbDXZpqaZ9CAzyUzSk8ykF0lveuBDt3XL&#10;aNZt1m2tVpMmCmw1QRJokkWgMFQBVZWZldOdb9wbc3j4PJ75nK2H4zfyZlYlCgABooqMlXbSwz09&#10;wz3cz9l7rX/96/9L5Rxm2uMnX79MRQ/JazoiibM8JUmyiUMVQ6oQ6rk5fPQJVvefRCJ5kTzy/NA0&#10;7Rx8/n5eOi+C0p/lt/MnHd/vNV889MXra5qGruufeD9/ErP7B/kFXcRFXMRF/OlBb/HJKuYFrzDB&#10;x8YsKYpESGKVMvV9EtumPRJ4ocGDJ2f4SY7USyCVWJaNSEJc1yVyXQzbRretrB4xdIQQ2ST3ZEKl&#10;XqJasnBEj//ob975+6+Xiv/gh/2T+5Figj8jzXeE+L98dDRdUoUKg6mJXbIJgwRL2njzOVg6rdUN&#10;wmBI5+SEyJkDHtXlBv50Tuh6TAZTwtCjWatQFopyDkoaGGGAaVv48xlSxDiFAlHgY+kJApkBBB/3&#10;rhci4Z8FOV3ERVzERXwSxH7x9sXHkyT9nqT4xUQ9SZLvmxy/aKT5J4Lg8vkg/aLoyNp6maYxAk3q&#10;xHGM1CSayEwcAYhSZu6cEoCUeEGAQmCXS1imQ+j5uL4PmsRwciiVyRwITUeTWsYW1zR6+wdgWdy4&#10;eot79+4hhOJLb5Vpt6HRbNFpn7K9vU2/PyCOIpaXV2gfHdFYW6darRIGMd2DA8qrq9i2nRXcrRaj&#10;kxOSapXJ1EcISaFYYjYaoxkmuUKRiZcQJgqlLCIvIu8U0UyFnsQ4ZsSke8pMuJQroBeP2WyN8AZ3&#10;EdNv8mNfuM1LV5r8wk+b5K275GSb0H9GMZ0SxGfYtoGNie/5SMfCMWKk4RLFM1JAU6DrIPQ5cQJy&#10;QerMRn8XfdQ0w0xDM8hQIh3SVBCTogkNQ8jsf9TMhcRMSJDEpGR6wVKTCN1AQ+GlEZqpIfGRhgZq&#10;jBQ6s4mHkBpmToJhcNo+xSlZWDkDUc0zRWEmPipVJBISYZJgMNHKDN0Ku708j7sOvfEq3a7J8soN&#10;3IGGHyl0yyZMJQXDXvwtCcL4mMGVNW3Evzdb5HP90OfXDyiUSkk0n5SUnEwBL2OKpjFS6Bi6xLt3&#10;yOk3HtPqNSn2YyoFi44S+K7L6pUdTt9/ylSbMptNsW2baqtFr79LFGfyPULXSAW4UUAcxxQqJbrD&#10;Po2VJeI4pnNwwOVbtyBMqFg58tJg2h1QLRbxhhPWak1G3T7LrTpzOafSaOBPJnjejLXWMsIocXxw&#10;wOrqKpZucHrcpjCesX7pOsODA6rVGt3dfRApjuNQypfodPusr68yGAzYvnaZo4MDSuUqZ2dnmLrF&#10;k/1dWqsrmXZszmY8mTD33Wxd0wSGNDBNneHxIZs7WyRxzIcffojQJJVKFV23qFQy48LQ89l99ISl&#10;5hJSShzLpnd6wmuvvsH47Izy+jrEMe3jE0rlAg+f3WettsLMm1EplTnc3yclpVjOTHrz5SJGrLN/&#10;fMiNGzeIPJ/j42Oubm4zGAxoLC1zdO8B6zeus3//ProuWavV6R2dsrKywpMPPuL67dv0T0+RlRoV&#10;L6ZWKTCczdGdPEroYOeYPOuwvFbDPOxwQ6tjJ6uc/be/j79psVJexcgraGkIOwAjIpUSkgipxUiK&#10;EBmAnaXqSgNlPHeVfQFy/qtt8GZGd59+Jwvm+mJyScqFrw6CKIkQQmHFEKQxuppSsaoUtQn9OAE1&#10;B62M8nUGgwljqdOoLnH3u+9RWWvhRgHtgz5OPofnuUwHU3KVCn4YMBgNMS2TweEhFArky5ncSbXZ&#10;YHh2hlkukQqY93o0Njayhq+mEccx3W6XKAwp53PEUUKoEo47JyQiQUUurifJO5Io9YlUSpIGTIIu&#10;un+G7QveaMW0Zse8vFRmtXOG5cTc9UdMizMe52KSS5dou1Na8RR1dEizVKMiHRqNMvGkj+u6BCpl&#10;BVizTOLTYyKVEkV1CtJlng8paJIozNbnQLeZFA0olfiXJw9oygafX69TDFNEFFG536Y0g+vraxz7&#10;KTNmzGw/O/8LBaJIUdeKaFGAHB6i5BCRt7GliSjWwZwwTmI8PeZZlCIuFempAXa5hNs+xanWmM27&#10;FEwbI+kwP3xApbBObWmJeTwiUUNW1Iwreoj9cI/LW9usXb9M6Ad8x/U5urGFX6jTOwuxzDWuV+/w&#10;7Xc/YPPWJh4pw26fnWoL3JjJNI9arfIv3We8sbNGpTtjqVXjUqvKw2mHeqFE35S4zTyTyZyTdg+R&#10;WjTmBvXUJBj51HMGJ+GM3Eoe7AJjeqTxhEor+16CSGAISaw0QtMkX9BQBPieT2nVAjFH2XP2Tx5h&#10;NhwqZYv3vvkbXClImoMDqqdzlnzJnbUtZnnFw17KSdXimbbKUFXAy5N3Wsz7kHgJrdI2/d6YcB7S&#10;2FrNjII7fQzdplRySNIuYerhFCRR6pEaikSdEU8DphxQCHvoxRDrpM3O6JjS0QRtNuXVcokvLlWo&#10;1fMcd4+YhD6PCxoHyWWeajla9RvEhyF5c4MwLFEtFhFJzNnBAblSlWnkYhoOUTDDsCyGwzFhv0tH&#10;07AsA13XGY9GJElCrVajVqsxnI9w4zmRijk7O8NLO4Qhi6aufZ6faouJFqGBrgRSGOgIhPwkCPxi&#10;7vtxezqrt7+vPrf8XonA79/iVn+q5336uT8okiT5vnn+uVSavCDJXcRFXMRfVsjvu2adiziqbC2N&#10;BSgVEyPQhEAnwYpjZl5IPZ/SlnPSuE+qJBgNSAT5cgF8k/FgBpqObTvEUZjJkhYsfN/FKZTAEkhp&#10;0j6esHtwwP1d/uG4kvzSl+va3/3h/+R+ROKkffKfAf+Hra0N/viP3yWXy1EoFEg9L9ssfR9cF9/3&#10;F8W4gWmalFotkiTBGw5RSlGtViFNzzUxSyWwbdC0TLswl8vh5POQZl3v76ngLzDvi7iIi/hzAAYv&#10;6h2e6x5qGoZhZGPiuo6u6xi6gb4Akj/NdHn+sya1TDNRyO/1s/80W+VTTvcv3mbMX/mxKabMpmqC&#10;IEDXdUqlEuN5xKVLl9jY2ADXPQcOLMui0WigaRqWZWX620plo7JkbPIgCMjV6zj5PJPJhFwuA8u/&#10;9rUj/qf/6h+j6zovv/wyx8fHDPf3uXz5Mr1ej2qziWEYHB8eMh6Pqa6uMh4OabVaNLe2sCwLcjmi&#10;KCIej1laWuLNN1+l1WohpWQ6zdippVIpK/xLJZRSBEFAs9lkcnpKdWmJzc1Nms1mxiiXkkajwa/8&#10;yq/wd/7O3+HLX/4ypmmilELXMumQNE0pOkUcw8nY6bp+/t3omk7eyiMRWBbkFsZ2mibRNJHhVwqi&#10;KPMKzD4jseBLauff9/Pv4XlTIfRc4jA8/0yNhT56Sprp7KLQpEaSJovJAJkVoEqRy+WwLCtj2Idz&#10;Go0auVyOKI7IrE+zv+288ESQkBCGIbPZjLOzM4Ig4L333uPq1avs7e2RpimlUolwNjs/BywrK3qD&#10;MNOAz4o/gfbv8X75vNA9L6jVggkexxBnerma1JhMJuzv7/Po0SM2Nzc5Ojzk8uXLHB4eYubzlMtl&#10;isUipmlSXVnhcHeXjcuXaW1sYFkW49mY2vIyvu8TBAs29WyGk8vheR6Xr15l3OmAUpQaDUzTZPv6&#10;der1Oq1WC9u22djYwLAsRqMR8+EQe/F6g8GAo6Mj6vU6QtMIw5ByuUy9Xof5PNMCdF2arRZxnDGX&#10;cwtN/sFgQKGQmXeuX7pEvlSiVqthGAa1Wg3LshgOh/T7fcIwZHV9HdM08TwvA1GWlnBdl3e++zZa&#10;ucyrb7yBUoqH9+9z6/ZtACzHYTKZnI/B27aNlBLTNGnv7WUAhG3z7OlTxuNxJmNRaaLrOpVmk8P9&#10;fTZ2djIZKCGo1uukacpsNuPmnTvs7+/TbrfZuXPn/Pp/+vRppq3sugumi4HjOJlhb6fDlStXOHjy&#10;hPrmJvFkQm15mXCaScIopRiPx/TOzli+cYPI9ymVSgRBQK1Wy2T2XJfhw4d4Z2fgusRxTKrSRUM0&#10;OT9U+lxH5PuxI/khM5d9YY9Z0NM/3mcyrlKikowtKfVzI+X19XU8D1ZWVjKmfhBQqtVgOqWxaHr2&#10;+33yzSZSymyKcz7Hc13ypRJRFJ2z873ZLFv3SyXsXI5cLoeUkmG7jbRtQt/HNE3Ky8v0jo/ptNvn&#10;zM1gMqFQKFAsFlEqM4se9npUq1XKjQaO45wbasazGYVyOfOkUIqdnR10Xefhw4fZeQMZ07xeJ47j&#10;bA0PQzRN4+zsjJ2dnfPmdrfbZTAYMF9ca0mScHx8zHg8Pt+Lbdvm2bNnmY+GpuE4DqaZ+V0EQXDO&#10;gH9+niqlWF5eZnV1FcMwGAwG5BafR5Jkkkue59FoNAjDkDAMyeVyLC8vUy6XMxZ2GGZ1leOApmV1&#10;k5T4gwHFlRWUUpSrVXzfp91uU63Xz/++2Wx2fi5/5zvfwXEcVlZWANjd3UUIgeM4TKdTdF2nXC7z&#10;wQcfsHX1KqPRCN/30XWd+++9R6VSYXV1lXv37pHPZxrd3W6XcrnMbDajWCxSLBYxDINSqZTJe5km&#10;hUIhY/H7PrlcxvzP5/PneVa9Xmc4HDIejymXy0SLfGdlZYVisXiu8Zyxsl3G3W72GVjW+ed95cqV&#10;hYdB9nrLy8vZvhiGFAoFcrkc7iJfAlhaWsKyLLxJpk3vOA6bm5t09/YQQrC0tIQ3nZLL5dje3obx&#10;mCRJMAyDbrdLmqYYhoFlWVQqWUNvPB6zurrK06dPKRaLVCoVqtUqg8GAJEnOP5Ner4emaXS7XRzH&#10;Ydzt4k0meJ6XXTOL6aCVlRXOTk+RekaMCMOQ+vY2URTR63TOP/tKpXK+Ls/nc7zF+cuihl5ezq4B&#10;IbLb7HvRMU39hXw3y4uerwXPjxcZ1C9Knny//DmTMvlkfvunWqP+DOuZFPJPPJ6/7+e54PP3+fzx&#10;Pw3T/CIu4iIu4i81P/uUn5gU2fppWSZLSzVu397GdbNpO+LMrL7X7RJFEeVqlWardV6T2raNYRiE&#10;nkev3cawMnZ4HMc0NjY4OQlIkmTpaRznf5g/lx8pOZSeabVGWL/8waHPO3d77H04wu37XL75CqZl&#10;kEiDROYIvRg/miKExPU9gsiHKCLxPSSCNAxJlUetori6PuWXfvplqqQUAEMITCHReG7W8bzSyCRP&#10;pJAvtFfE+WT6BTJ+ERdxEZ/WKMyAQPk9ZpffY4IjXky4BR+vOpyn7C+m7+JFYJ2PGd7fDxdRz8fo&#10;xce/Q73wDwuAQkpJlKZIqaGJDHCKUyhU60wtjX/+9bt89HSKPxeUC5kPg78APQ1Tx53Nz4HAVIKp&#10;68zmc6SCQiErXouFPGdnZxSLhaxgchw816U3HBJFEamuU280ODs+QZomw8GQcrWK1HTCKCSOIkaj&#10;EY16HXc+Y2tzk36vh15KGXZ3GftdOsePccM5ZtEhtg1cQmIjJvIH5BsW8+ED4viQGzfzzPvvEE3f&#10;pffst/npNy3G7d/m//Z/+gneujNlvf4R684uZvItSvIxVvIYS+5hM8Zghp7M0FOJKVJIPEwRoyVz&#10;9CjGUhJTSWRqIRObWFlILU+QQKQEupEZRqZKw5YWTpTgpAozSsjrGlaSoKcRukjQRAIyQMoQJUME&#10;AUpGSCKkiJHESJVipCmmEEiVIlS0IEdFIFKESFEqQsoEIWKUCNAlCBEiiTEShUgzwz0hbXxqjJMV&#10;+vEGd49M9k+LfPAAdH2H8ahEFOaQmkEUhjj5PDVrzs996Q45FVKzHQwhSaMIYZgkCqRI0ASIVC5A&#10;MjI5FPk8HfvhlkNR6gVZoxevsMV1IrUICDDSEOIpqZiCNkcTCsKY4qhA/v6Y6dd22ai1SMJMIkTl&#10;JJPJiJP9fVqXdhiNBli2QalWoTfoMpz0iUjYeeUlHt37kK2b1zk42MeyLTY2NxGmyeNHD1he3oAg&#10;wp27zMYj5q5H3rL46Ok9li9fQ5eKs26HKImpNZs45QKdXof+ZISZKyLJEuE0idF1DceykUIQ+B4n&#10;7WPCIMCyDIrFPP1+D6lLUpVi5yycaplv332H9bVNAt9j7rmYpk0QhpyenbK6vkrl0g6ne89ApPT6&#10;PWq1Gutf+hKDJ48Jg4B8voiIIp48fky9XieJE6IoYjaZUShVKOULFIslSoUCaZIwm82I45h8wQGh&#10;ePrkEULCtbe+gKMyqaNCMUe328bJZWaCTs6hPxlQKOaISKiur3BytM/q+irT6RwNhR8G2IUCUZog&#10;DZ0HTx5SLJao1qu0O2cYhkG5XObRwwdcuX0bbzBgd3eXmmGTRgpnbYV5mlBsLnHa7xHPXTQhsEyd&#10;4dkphVgnNwoYPzni8tolJvt9cpdvoucE0nAgiUjNhFi6hMol1RN0fdE5QycRCzHmBXtSnEsj/dU2&#10;d18stbLLQvHcSV4JSbLYc/SFkqBCoaOI05g0jcnlDfx5iCV0PvrgEbblgDII3MxsqVC0sPIOI2+C&#10;MrLpl1SYxL5gqbnCdDIkVyjgzucIKbFzDpZtMRoPqdYqpLqWGTfG8bm5cgKUymWCICBftPHjEDQD&#10;q5gnMgWRIYl1GLsTZC7Fm3ZIwwnVmoHrDrGdgGU7ZEOOKR68w514yM/Vy9QmpxhqgK0nvNN5yruD&#10;Q+a6zv5Hj9gih33WZ2Xush56cPyM6OgJ1SSE4Rl5XNZyGuMn93itVaU+7vDS+ipFlfD0nXdpigru&#10;wMdw6vRmCT3dRjkl/HrCE3vMWCTUG02WPIso1Lhur7HUUdzJrbOSq1KtNHhwesw77iHmaoW2e0Zk&#10;u1xeNRmN7zMaPaZaiYmDQ9LgiM2mIhg+Rkyf4ESHMHmI9PZo5Uakw7uYwVNWS1NoP8SJelQagiQ+&#10;xYxOsWeHFN9+l89NIj5fXcU97PKtUY/Rtds82VhitxcgnDzF2hpnA58gyTM+HZDW6oznQ4obLRwt&#10;IhQ+rowZGxrjRpUjRzIVCQVbQ+seU0dSNsvsPnhK5MccHHZpNLcYdT1ev/p5KoUVHnz3IYafsFKv&#10;EY56iHmHgjEhGT+F6Ahdm5CTQ4rmABm3ScMj7PSMkuhTUh02Sz4Fvc1KdULqPmY7P8Y++ogt7wj/&#10;m7/LrYnHpUaR0aRLZzDgYUnwLhGjXImhckiDHGpuMcYhmiiILKzYprt3gpGaFJrr6Mqmd9alWqmi&#10;m4Kj48c4NZMgPCXw2jTLKVXDI+4+QBs/YU0MyIcH5AdPWO4+5Xbqc2U+ZUvX0VTM0f4BeyWL//rD&#10;u5xuXmZQ2SDObZPSwohrmEkNIzbRI1jZ3mEWJgRhwmg0hjChubZGpVolimMMyyBKYgzbRDcNwiDI&#10;jMznHoVKldG0j0pCsCRROKdsufzqz91CzCdUHRtLy2rlVD7vj8VoIvOgkYt99MW15M8qDyL+qo8F&#10;mP1ibv/nIchcAOIXcREX8eeuW4RYmKkrnjvHiPNnKFKxMFWXzx9PcAyNVBPousSL4P0PH+OhEacm&#10;YRRBAoGbNaULeScjmA06LK+v0T5rZyPPMkZpkNfqpJ4iiSXXb26jWd6lpWXnWy14eAGC/wXEvuf9&#10;Go71Ex89GXDWi/DjAvlqi25nwLDXJUkF6YLRaDpkzD7bIQwCSrk8hmlSLhQZDYbUGxW2Npd4406J&#10;12+3KEiBiUCTAh2FVJl+6/M9aaFo+r3a3+cOdBeb10VcxEX8IJDgex/LjIL+5IT/M1kkn+K1iM9+&#10;E58A79RngHxioQmexhG2ZZMg2D9pQ7nINz5s05nYxGkeb+gSeAGm4xCFIfV6LdPi1jRMy0LTJJVS&#10;ielwiJSS+WTMytoae3vPsCwLdz4DISgstIJHgz65YhHTsphMJoRxQqPZZDaZEkwmGLmsmawbBiur&#10;qxzu7dFaWaHb7WbFmDfm6p1bHD34kOrKCnEKURgTxAolBchsPY9UhPKGlMoO1bLJ2fEuO1sN3Gmb&#10;/+P//u+Rz8V88fVrqKSLIcck0RgDH40QqXwUbiYaSsbQVGnGfBKaWIy8RmhSotIkYz8qiRAaSsoF&#10;i0tf6OdmTMM0VaRxgqEJ4jgbqY2jBE0uNLUThaZrCwNmPp7dktkE8Lmxk/hYjffjeOHJL4rDQSan&#10;sti/JBKRKFASzTAIFfg4uEkVZa7w+MDj8CSmOzRRooplrZHgZIzExffnpB2++jOvUpAhRU3HWOjP&#10;JbqxeH8pEoFI5AtVq0LJ54naD7kmuPo+o9mLW6UUES5CpBhRDHGANCKEEeN7E772ta9xtXKZ+7/5&#10;B3xh6Q4newfYpoVdLJIaijAMuXz1Dve+8x1KpRKu6zIYDFi7coXu6QnLy8s8/PADKpUKo0Gfer1O&#10;c6nJvbt3OT0+4tVXXuP40ROSJCGKnrMXDdpnbS5vXyGYTNjfe0oul6Ner2Xa2+Ui+VqNaqWCShSk&#10;nDM/XddFpdnExGw2Y/P2HRLXJZ/P0+t1mXtzWkstTNNE0yT7z57y0q/+Kk/feYdnh8/YWNug1Gwx&#10;6nZZXV0ll8vx7ne+wZ0vfRkzjel0Omzfvs3b/+a3cadzLl++zGzu0lxbY2lpiV6nQ+AHrF2+jK4U&#10;7myG57q0222mkzGlUglN0zJWfOjTWFvL9IkNg4LUONjbp1wuY1gWp8fHSMQ5A9S0Lc7Ozmitr0Ox&#10;SO/4KJtW8T5m02pSInWdQqGAbWVsl8d7j7j1cz+PGo14+vQpN3/sLXBdHj96xPLyMt5wQKlU4mnv&#10;jNX1DXq9IfVag1q+gmM7JFFIFAVopoFmS2ZaSOwodgdnNFtFjvw2ysg0GoVhLMSzDXTpoGGB0lGp&#10;QcoLIPiiAfoCE+OH4Lp53ihKz+8qZGb8vFDRz96yRBc6SjNQpsHYT5n6kus3N/nwbp/DJ20S8kjN&#10;plgsMhlnTVLdzKYQBqdnpKmgUs6mDqbDLlahgL6YPFIo6vU64/EIbzrNmM1RlLGvfZ8kTbEXk6Su&#10;6yI1SJUiDpJsWigKsqZwHKObJs2VKkqmhPMJtUaFREAQzqka4IRTxgcP+KUvf4lyKjHTmIf3suu1&#10;E3vMSFm5eg3LzrPUyhou09HknA3baDQwDJswjpkFHk+fPmWztczJo0fcWl5GSslv/svf4qU3XuPu&#10;wz1+9pd/hbESUChhLLcQQlCvGnSPnlLtTVlDw2gPMnmXGKx8EaexxNuP73H38CnljWXsjRr5fJ5S&#10;ucS9Dz4gh+DSpUtI3WQwnhGlYOYKtFbX2Ts6ZXl1jfWNLSzbwZ37Gat4MSEhgVm/T6VSIUwFzx48&#10;YDIasLGyxCv1BrebS5SBS5cuMSyY/NHuHke6oFheZjiZMp1EOGaRYByw8vIrmdRZs06v10POJ5SK&#10;FpYjiKM5KnSJRh1W44RXWk3KSUCn0+H6G29yOB6RX2sRmxZ6rsD+3hH1XJWnTw+4fuMmuUKeg+4p&#10;0jaRpqQ37mNaOltXLuErE9NwFlPEgnypQrVSo16rIxQMuh2C0GVje4Vu75Rxr03NtiibBuulKpeK&#10;NS5fvoxSkvHEZ1x0aIcxZrmGL0yiREPmqmDYKGFTsoo4WASux2zmkm9ksk+z+QTbNolVwNwdUq0X&#10;0fQUfzqm3qhRL5UYn7XR0pClUp65O6TmmFRJ+cLNW6yVqxSdHL7nZpPO60t8cHJK5eZNVKFGbxIh&#10;lMO8MyPyNSTZZJt0LEbDIWmSIqTEzBfQNI3OwQHoOvPZhFQpqtVKNjEIGXtegW3bRGlAnIQIS8e0&#10;NKqOz1d/6gZOHLBSzaEpzkHwbAFI0IRECJmV0H8CCP6jRH75frn9j+LfcxEXcRE/giD4Z+VjC7wg&#10;PZdDXUhLLaYjZynMY415Ao/3J+yeTvA8AxINO1/BMR1CPyAKfVzXZXV7k8Nnz1jf3sSyTbw4QMUx&#10;Og6xH+B7fTbXbIq5KTvrpd9ZkfLdCxD8LyBONOOtp7742f/hH/8BBwcGnTOXWW+GgUYsUlQKtl0F&#10;lTE9IpXi+TMMy8REI/UC0jjG7/cpVSSb6xFv3cjx6kadEhG2UuhCoqlFf/ecYZNxJzNhee3jMVTx&#10;vSfbRVzERVzEZyXFn5UoS0ATYtFqe/6zQKhP3v/e4zkk8tkr0Mdg+cfxXAbjY93CBZMlVWgyG1GN&#10;4gikTrlSZgj8w3/2LU76OoGroYUC284RJ5mEiqZLlADdNMhZNlIKDC1jgpuOjZ2z6ZwcUyiXSNKE&#10;Rr3J4OSUWIDUNPwwwCkUmLs+gR9Qb2ZyBkmqMByHOIyJo4hKuczpk11uvvIKT77zNna5QhSGXLu+&#10;yu7jDyg2i4wHZ6R6ilMvEckAjBj0Gfm6RzC9x+a6S83aZXL62xjqHb78asLPv6X46dcSPn8nwIr+&#10;mGD0++yUu5jpHrY6wtbHGGKKTAMECVKkCxA3QkiFSjPpEpmkCHRUmCJSE1IThYVCJ0UnBYQwQUlU&#10;ALaZR80UaqJhJM7C5FkjiQRK0xCGQZREoEkSpdCkDkqgpQa6MpAxGLGGFmvIREMmMjtSiUwMpNKQ&#10;qY5QmeSNJMPg9UShpwkGoCNRCZAYCGkSpA7DpIrLFnNxhT/87pjHT2HmLTEZmlQKOwz7LprIZA1I&#10;wYw7/MrPfY6aLcghMRYSPbHUkCIDxT4BgssUhHwBBP9hUWb704Hgz9PJlIRUJVhaAukUI1WgzYnl&#10;mDj1sXWLq2s3iH7zfdr/+h7WaYhlWOiWiVXO8fjxfU6OjjDSmFSmLK216I/77Ny6hu9O8EOfwXiI&#10;bpls3blNKZ/j6ZNdVJyiUsXNX/hFnr3zLrVKhSRNyZWK1Fpr5Eol6qtrzAOP4toa9c01oijkuN9m&#10;/cZVMHS+8Z1vki+VqWyskCtWsAX4gYemS0zbIF8uoOuCh4/eJ00SqjubyCRCapLj9iFKpZQrZar1&#10;Gu/+0e9x66XbrC2vYVgWg84ZjaUGfhDy4NFDXn/ldY53d8nnMymkvC5Ze+0N8lFIHIUEYcy43yeN&#10;YqqVCsV8ES1VGJpOHEaUllpU8gXyhQIKgee7eL7PysoygetSbdTI53No+RyObbJ3sEe33eb6yy8x&#10;m0/QLYNUKkqtJcajAeVqGREGIBRCCnK1GrlGDStn05+O8aMIzTLxwgAvDLh+8w5P3nuPpUvbNHa2&#10;6e49QzMNgiTBLhQIhKQzm7N16waxSrGR+KMpji4RWsqzk2csrbbwej3q5QatSov9b93H68y5/PpP&#10;UZyn5DZ2sOw8hkwINZc0nZCkGRgrRWZopGScrfVaRtAQ8nkz669cHfwTO9DHc0mZ4W68uF4koAuB&#10;loJUikhlhVUlZ1MrWVg6/P7vfRsrn8+mOD0Xz3epNCrkC0VG3TbzMMUpVbGtApP+jCSBSItoNOr4&#10;vodpGuiGRpLEoEkayy0Mx2RldQXbsojTBAkE8xmuO0cKSPSERCWoJCUSikjERCSQ+JDTiNIJKhgS&#10;T88o6gH+4ISi32NlespNI+JmHDC4e49a0STRwNha4f93920eo7BXt3n4rIMSDgfPDlmuL7F9eZNe&#10;54zAneJ7IybuGa3NGn1vyI07VwjDMXeubCNnE9780hfYuHqJd548Iy41mTll7vdcjNZlZiPB2FX4&#10;epFRpOGWGiinztywuLN9jZvVFsPTQ9yjp/z6G2+wulrl8aOPGONRckymoyE3rlzmpTurHD+7z733&#10;vsVmOU8t9on3d1l2pxRPjmj02zS6bZYnXa6okJs5qLs9iuNTLucV80kXM55SES5lzeeGKbmtDK6E&#10;BuVSncK1W3yjN+Hf9F38yzexyzt0BjFK2WhGBS9xKCxvMwhTaqvr9EY9YE6UC5laMNJNRrrFWHM4&#10;jQWU8jQ3thHzGfE05pXVTUYfPWBJs1jKFRGRj1XNMbYClm5v8XRyjGcFlOo53FEXf9TnUrXB5cYS&#10;T7/zHeYHD2hqHuV4Ts7ts6b7pCe7zO69jd3boxqc8WObFcK9D3n6O7/Fl1fqfLnZ5PCf/hb/yc/9&#10;NYJU0k0UhwWDx/US381rtD1BGBdJvRz+TKPVuISySySpgRYIxuMpet4kiCPmMw9dSKycxmTWJogH&#10;FMsSKcYQDkiDLqWoRz7sYU2PqYQdCl6X+ckTNkXCsufzhc+9wTQKGQQpv3t0wOn2FXbzTd6PbIYs&#10;0x1YxCOdleWX8CKNUrnO8toSZ/0eqa5hWA6NpSWK5RJzd0YUh+g5m6VWk5k7wTB1aguZFX88RlrZ&#10;WmzZDmHsEssQ3dIRMsGRfX7pp+5QNVNqOROZpmhaxlJEKBBxpgWOtphY+9EGwV8Emn7QYxdxERdx&#10;EX+xZUuWf6mFQblSCzlK9XxyPJNNzehXmauREGT1nxBEoU9ESpTo9CZz7u4eIDSbWBpYdp7QDRAo&#10;cjkH3TA4O3jCWz/749x78CGNpSZ+FJCEISLMIWJFFAbUGy30UsjN2425z+xhA7NzAYL/W8RuEC5N&#10;kuTXAkd//d/87n2UakJqEcxDWkvL5Jo1dNPBNgtIKQnCGUnkgQTdNNESIE5AKYLZHDMneOXldV66&#10;VGCtmSOPQn+ukcPzka2PRwoWlTug8ck97QIEv4iLuIjPMOyB7zsm+YPYIt8vmf6Lg/kyY7/nALhS&#10;ilSBoRmkC91dbSHkHKWKRGocJ/De4yGdqYM3lygvZWVljdFkimVZzKYTdMPItG2jGKVSJqMRjuNk&#10;GpamgRsEhO6cq9eucXhwQKlWIwh8PM/DzOcWGtiQpCmFQoHpdIo7mWLncuRzBeajEYlSXLl5k0eP&#10;HlFfW2M4GFAulzm+/y6rOxv0Btk+a+YL+GEEmg5KIXSFZkTEky7FIkwHhyzVDG5cX+NnfvxVfv5n&#10;P8/p0X2Wq0UQQ6olDd89JWfpmFqKlCzGdxOEyGSysgInY3oLYWT6z0KBWIjTKIGQBkJbOGJKgdQF&#10;mtDQpEAtTNlUmKBbedB1Yt9Fc0w0XUNoKhtbEwohOdepzXabTGInTZNMCkd9PA738XYkz28/lt15&#10;btqUnP9ehMiSKKWDpqF0h2FgEMkWbtrgd/7wEd2uIFYNgsDCMpfwY43Q87AdBwAr7fDLf+1N6g7k&#10;hURPM0ZZLOSCqPppEDyjhv2ogOAC+alrUH2ymSR8pIjQwgShJ8TJFKkp0vmc/nt3+c3/4h/xcv0K&#10;1iBdsJQN2u0TlEx5+eWXIUoyFnSvR6VSwZ3NKJbLlCtVcrbN6ekp1UKB/f191lfXcGwn0x8dj/E8&#10;j2DusnznDqnr8ujxY5Ik5XB/H900cHSd06P9TL8vCkiiCMdxWF5aJp/Pc7i/j+0nGIUClq6f6wUP&#10;B4NMx7u1immaHDx+fK61f+XGTU5ODqk3lzjY22N5e50kjhFI9p49Y2VlhXa7jWGY7Ny+jT+ZsHe4&#10;h6kbVCoVDg/2OX74kLXVTFu4UKowGAxQSmVSFXFCv9+ne9bJNMiLRbzplCiOFjrCmSdBpVbl/qN7&#10;LG9t481m7D54gJSSra0tRKrImeb596brOqHnUa1Webz7hHw+j2llzHCnUEIohWGa2LZNqVhmMpng&#10;+z4bGxs8eviQa9euMR30IcjMSTMmfKb3mndy5PN5tLyNaZpYhk0aJqg4wXIcRuNhpvc7npAvFsHU&#10;GExHRHmD7rTP1z/8JmvX1rD1lICAxJE4uoOUNkmqZ2zw1AKpIzAWa4yGQC2u8x8uex/xQl6snq9F&#10;iyuGVIHKPHgQOrpu05tMmAUm5bpgMClzcjbn6L3HrFy5g244zD2XyWiKsE1arRVGgxEqFeTtAr7v&#10;I011bthXKBZJVZpp50vJqNvFD3xG4zGCzMQuiWLqjQbpwvdHaZmPhWbYxHEMusxcjXUNKSEctbFz&#10;BmnkY4iEQj7Hcr2EMRtiBzO2iw4vX7tK7+wEx3G4+/QR7cmQ9Vu36A7HxKnk6pVrnJ22uXb5Cs/2&#10;nmJoOpZpoGkCO29jODYhgr29PS5trPP27/4+1VTgeR7HnTMO+wM8ZfD0rE99+ypHwyn5Ug1laMQi&#10;JEp9KkLgP92H01PWhEZwegZCYZiZ1nhfT5gagnnVJkxj0DUODg442n/Ipc0tdrYvcXrURirJ9uYO&#10;o/4I23RIkoT5zMMPA0w7h5mzCaKQ6WxGqVwGO8dsNiOKIiqVCmaUkIxmrJh5er0ew/mc/W6X3fkM&#10;Va8jcyXmfoJlO2i6g2WX0fQcfhBl5tv+DN2SFEoW3nRMEoUgwdAEehpS8qdU3DnmyQE7tSbt/X2U&#10;UhwMejQuX6IXuJiNOkf9HrlShd5giGVZ1Gs1dCExTYNCLsdg0OfOnVtYOYtCqYjvR0RRQqFQRKUC&#10;4gSVJBSLOcrFPGfdEwxNULQM4smU8eEJOzs7dAdT7j3dwzU1PNNhz59TKbeYTyIss4TnRtjFGoGm&#10;E/ox6TwknvvUalXiRBH7IYVSCSunMxt1UDKiULKZzfrMZ0NytkY8HzPudanYJhXHIJiMUGnEpaUl&#10;mrqJaZrM5y6zqcfd/T1krUk3jMitriOcMmGio+UqFHJ1hu0ufm/MoN9naXmNme8TtDvMogjdMM51&#10;X+OFHnkYBWiaRiFfYDKZkPo+VqEEZBNESkTEaQCawDQlthjwlS+9RFkLKJkWxiJnShc7pyBFP5+u&#10;/tEHwS+A7ou4iIv4q8fCP1m/nGOXi/wwER9PsEoh0RbPCYHEypEagllc4mQUE4QWKTbu2MfUbCSC&#10;Qj6H7/s0N1e5//Z3aG6sZ9OjvguahhbZGEISxnMqJQ3d6vJjn9t8qSDCf3ABgv9bRk3X5vc9/z8/&#10;wqz+o3/4exBcYnDchdGcSqnESAW43hR3kKDpJpphgq5RaBQRUiADgYwFMo2xnRS70OWXf/FVrrck&#10;63mdQhQgUSD0c+3cDPBO+STL5dMgeLI44S7cny/iIi7isxPk7wdyfxo4/7Mm0+JjvabPQiM+Ewj/&#10;xEYg9cWYq0QKQRqHSCFQUmM4mjOQBpO4BNYGJwcjws4Yy8kzm0zI5/MEvouTz6PSlFSAbhn4vo/l&#10;OPiuR73RYHx8QmN9nZPTNkmUAdROPofveqxubTJ3PRSQqpRisUIQRqiFuZDrzlAScnmHs7M2L9++&#10;zdOHD9BNg2A+p5ir0nt6wutvfpH2WQ/dzuPYJqiQNB1i6T0KapflSg/Lf5to/HX+z//bN7l5achP&#10;vhbRFO+wVHhEXjsgnT5gyXIJxifk5RxDKjSRLORHFsC3ZoLUSdBQUqDLEEUIuiIVMcowCaRBrOeJ&#10;tByJXiBIdFLNxk80EmERS4dAOaR2ibGUxE4e19YJNEliSZSuE8gIoYts0kkpEAYKA4GFwiZRDkrm&#10;kJoHGqQaKC0bO1ZaipKgZAIaC+02SEWayRKIDGBHCNLUJEl1lLSIqNCPSwyCVXpqjX/+P++SpstI&#10;tkjCApbRQtNyeG5AoVDEsXNo0Sm/9LOfp5mDnNAQcYyQkkQ+dy1PM6g7Fdk9sQDff1SY4C/ITyw4&#10;F+eDhYIYSwQof4qUKUrNSS2XBIXlK/LtgJeNawz/4CF4klK9gaw4pCqiYJrY5TyePyZXcii2Gjx5&#10;8oDNG1f59h//Iavrq5ydnXLtpZfQlaK2vMrgtE3l6jVO795n0OtyaXMbK5ejf3REZWUFx7Dpj8bc&#10;+NznKW5u8PiDD9i5fhlQjKZTnFyek5NTer0+S+sblAtFdNvBGw05PTvD9Ty8MKCx1KR+aZs4ChnP&#10;Z2y/+grjXofNl25z8PgRqYLJdMLWF97EIGEymVBcWqLWbHL3ww+58ubnccol3vvGH7J+8zpWCk7O&#10;xtR06s0GjVIFKeH+o3tomk7OsalXanTaZ6yurFLa2sZOIYpiTKnR6/UpFApYpkVxc5NSLg9S0VpZ&#10;ZTacMJ/NsSyb5ZVVhO3gz+fkCkXMWh1L12l3OqSA7eSIopgwjCiXKgR+QKFcodfrkSZJZmomMoPQ&#10;VqvFhx9+yO0vf5mzvT2EkOzvH7D1hbc4evCQYi5HqVIhiBMKtRrPHjxECxPk3CdXr9I7PSSfs6iv&#10;NImTEC/wiFPwpj4bzXXW6iskA4/8XGNn5RYiidANiVU00HTBfD4mb2mIJM3WIJkgZEwqPi5yBMb5&#10;2fhXBc58WiOXF6YplYBoIYNiZva/SEDFCUHq4QdTWsUiJRNOuyHdwZi1Kzt84533yddqjPoetmnj&#10;mEX8qYsuHex8HtvOMZ3NSFVCvqARBj6xO6XWaqKZOpNOm1jFbF65hGFmZoa6lu1zmpAYhoE7n2MY&#10;Bt50gNQ1iAVJFGf6UrEPImVlqc50ekqjYNC0U7RJhxVb56pyWW0f8TPlPG/MQ/SzY263lnh6932u&#10;bW8STaZEQ5fXrt9muVQhGfbBnfDmK9eIxx02mmVO9x7SKti8tXaJ8YdP2FQWP71+g9637vK/+7X/&#10;JRY6kRuz8hM/xtefHfLS3/x1TswK+splLHudqK8TDxXTscZy5RapXWXP0FGbq5Ru3WBe0Ji7Y/6T&#10;X/wKf/z2HzA93ONLaxvM7j+jMla8tXOHpt3EaWyz+6TH0dGEfGmFSmuHs4nP2SygurmFVqowlwae&#10;1BgHCadnfaRuE4QQugnrpRxyMIBel41UshpK6laZwvXr/LHr802lcbS0ib56g6ftEHdusrp8nflE&#10;MD3zqVSXmU1CSs4K/ihkrbLE+PgULacRoSPNCiq1IclT1FfxDZ2Rl+CV6hQ31nn/7gf8+t/4W3Tv&#10;PmU1MWl6IdZJm5Ie4xgeV68u03PbfPDsA6aph9UoMUVRcsr89m9/jUG/S7VYwTYtTM3ESCGezSjl&#10;dOqlHO5kwPGjJ9QMi1/84s9wePcZ02nEL/3dv8fBIMDfvMz7Sud+zuKJXmCa5NArl5iNNXa2X2U6&#10;U6jIwEh0LKkhHY3EUphVB1d4tJbyCHOOn/TIVVM0fUYSdTDUFL+zx07VpqZc7FmfdVvQsnRKqWCn&#10;tsL22iUip0LHkzxzinzklHnfrhDfeJO3z0LaXRP8KvEkj/BzGNLCQ1FYbRAaCfN4SrO+yvLODghw&#10;PRffzzwUti9vc3S4T+q7xCgs2yKMYhKlsHMFpGYQRjHCSIEEpQmETLHUkK/+1Mss5RQlU8cQ2VqU&#10;nEu4Zc37rJH3ow+CP8/lXyS7/NmkUJ63B/68xwUIfxEX8R96JCKr7JXIJFal+iQIHi/yMSFSdEBL&#10;Y1QSI1QKKiSQFoNJxFzofPToGUKziGKdJEzRNEmpUgI9of30ITe/8AX2dx8TC5FNoTolrABsxyJO&#10;IqRlEtPjyz99maIQ/+MS2rMLEPzfMt7pdP4zL1/i3/zL99lafYsYyc7aJkopusEMFceYRm3hxu6D&#10;lhJEcxKlCMYeMoXpqE+rVaXdfcjf/Y/fJJd4NPM6dhIvThYdXijJhUg+/ZEtHn9x8+ICBL+Ii7iI&#10;PzUI/lnJ8Z83+f9Mt3vBJxLy9LkECuoTSbomM6YYCAxdQ6WZMR26gW45eJbgmx+d8bVvPMabSwp2&#10;CSm0jC0HSNPAcZyFlIoGKGzDJIoiogVzMjUMZtMJjuMQuS52Po+ua+QLBfKlIr1ej2azyXQ8RjfM&#10;xe8B0zTJOU7GeD09xanVODw4YH1zc8FOyjMdDmgsL/Fk7zHFcoFQJQgJtXqV6aRHquaUchEaU65u&#10;V2hUBf/pf/zzOE5MNZdwuPsOjZqFEgnebEguJ3AshVTZvvCc+f08pNTORbKUUpDGCya7WjC2M2kR&#10;hInUTJIULN0iIcaQBkJkjES50GDXDZMwCsnrNqmKiFMfKRWIlDgKMrwYUEoszKQ0VApS6pnxKi7n&#10;2NMnmivfXy1enoO8mZyN1B1UKkmFJMImMKoMvRIdN88/+v/8AfXaFdrtFNOsMhjEKGESBAFS0zKD&#10;R++AX/3KF2g64CCQSYLQNBLxMQNUnoPgzxOxH14Q/FyD/fy6lOefa3YevPA8kZJGM3QthSRGEZBo&#10;LlEUYQUJ/+//6/+DK0GF5MxjcDRgaX2de/fep9GoMRkOMCXM5jM6nQ4ffPger778Kt/6xh/y1i/8&#10;AsOTU/b39lhb3+TJ/QeYQjIejWg/esy1O3cIZnNKpRJRHJPP55kOhwyHY6r1Ou54zP3336HZaCKl&#10;YjqdIjRJuVwmTVNWVlZ4dP8+k8kEw49IkoRmc4lavU4URfT7fVQcUWo0GHS7HOw+5sqlyzz44AMu&#10;376DN51SqVQYn57S7ndwHAcVJ+zt7nL16jW6h4ec7u1RLpcp5fO40xmlconJaMzDx/fxpnMMU6fV&#10;bFG6foMn779Hzs5RKpUwdIPjx48zkzagUq2iLVzsT09PSX2P8WhEFPk8eHSPSqlKvV5H13V2nzwh&#10;nM/pdDp0Oh1azSZIyfHhIZVKJTNCzOcJw5BcLodt21grK8z6/cwMOI5xnBztdpv66iq2rtN+9oy1&#10;tTWUUqxtb3P3j/6Ia9evM5tM6JydoZsm/V6PVmuJvadPKdo55oMBc8/NJkRMg8lkgjudYVkOQRDi&#10;OA7zNGL39IhRNCdXL/De03fZuLGO2KgyGQ/JlUoIdISyEJggDRD6Ym5RX4hi6YuJlO/1jPgr7yU9&#10;HzJZrD9SKUSqspVT05CalpkEA54fY5QdpkGBeWLyx+88wrQrGFqJyXBE4GXyJrVak9F0wnwyQ9MM&#10;avU6QTjN9hjPxS6ViNMEP4owHJv5fM587jKfz0mTBHc2wzCyiQTf85BSEhJRKBYJ/YQ0STDyDkIT&#10;KHeOnc/hzrqstmr44x7RbISKQvKxhzUesJm3MPsDNF0hdMFhp03fnVFo1IkMi8Nuj/ryCv1+n0q1&#10;QhQFRFGAruu0WktoQlK28mhorG9s4s5cmvUGjx48IPQ9rl27xtuHT3FaK/z+dz+ivLrD/ScHWGYF&#10;S2Qs7UgXSF0nTue47oCiClFnbaa7j7hcLHL60UccHu6zvbNNpValvLXBl7/y83yw+5iHh4f0Io+t&#10;rS0ajQa2bQOCQqEAC83nyXjC7u4zoiiiWChRrVQwDIMoipEIfHeCN52y1Kjz+Zdf486la3huxJPj&#10;Ewqra2i1BifDCdN5wPa1W2i6xf7TfWIlUJpJEMbU6i16959i1WqE3hQ7b4AZ4uRzGKZD6PuouUup&#10;UMIxA8Sox4qjk5ydEJ+dcGd9m87BIUEQkMiU1tY6a6/c5P1nj3h4dMCN11/lzR//caJY0esPUUrD&#10;7U9YX11jfWOZMAxxPY9ut0+v00UiSJMITUiUSnB0E38+4/LWNqams729TbPZZO/ZAUm+wKnn04l9&#10;YqtApNt40wgCSc4qEccwm3p4fpDJwy1koYIwJJ7N2Fxbpz/oEkQu+YLJbDpAkzHlosN83MeWimg2&#10;whaQ1yVaklB28jSqNQLPJ4pihsMxE6E4m3vo1RqdqY8Xw7WrLyMSnSgE3bTpnbVRQpFIgWGZJL6P&#10;LnNIqTMcDrMJm2qVMAyZzmfkCwVypSJxkpDGCVJmsm4qFdn3LyWGBUkaIk2NYimXaYL/5HWqRkLZ&#10;0lk4p5CcL0nJYsfXFsNpP7og+POc4NNr7p9tDVZ/AW3Ii7iIi/gPOT4mRyzqvEVBKKS2AMkXtaFI&#10;kQpIE5IkQUnJPIpwNYfDrk/i1Pmdf/VNlFEmn2uQM/PEYYTrukxnY+rrKxwcHLC6tclkMslIdUrg&#10;D1xs20Y3JFKLSdQRf+2nb1OS4f+8LIyPfhg/M/1H5ct9HMY7fhgwDyBMBe3OmP6TA3zT5s6dOzxt&#10;DyjWa5T1ZY6OjkDqFPIlpsFhBhLoJgWnQOCOqTfKnPRnrLSgNLEwFrZcclGdi8XJkgEPz9V004sr&#10;7CIu4iL+0sHyT//8WTIrf97cWgiRbYAI0ucvk6aYuk6aQBpnTDnNtPDihOHcJaqUaNYbBN4eSWww&#10;n0YEekRzaZmjZ7tUNteIoogwDAnDkDQKKBdKRFGEMHSiJKbWqBMFIZ7nUVpuMZvNUFIQRT6JhDRJ&#10;qNVqtNttRsMhmq6TTCbE1SrVSoVWq8VZkpJGMY5tMh4NsCyLs4NDVup1JqMOeQvWl8vsnu7hjbt4&#10;gznlVoQmj2kWxsz63+HnfvzHqTo2efHblKsdHI545XIAURt/7rJaNtFVxGQwpVDUkHomqYIyUEoQ&#10;Ky2TQMEgXmiv+crDkjlcBYmoEFAEWnhpDp0VYgwEOhExKTGTaIRuWKQoYhljAgIfLQooGz4q6JNL&#10;Z9hijpbMMAmRWkocB2gyJZIRgUrRjOwLthALdn+6KDHT82JTKdCIERgLEypINIFSLFTCySA1s4AX&#10;RijTIqGA0krMQh13FGE5TcIgolEuMx4kmaHcPKRSrEMiifwIy8iaMUmSYIhMouU5R0n9BZZ7f8mY&#10;3SevFfWCkadS3+e/Z7eaYcJsSJrGSEOhaTqx8GAacGd9h+7vPmCrehWxbPLe2+/w6l97i+/+8R/w&#10;6tYWQqREKuTS9Uusba5hlPO88bnX6Tx+QKfT48233iTyJmxsbGCZNkZTMpIDdj+8y1K1gTeaM/Nm&#10;jGYjLu9cw1Q2B8fH3Hj1NQxNZ+9wj6XaTRJpUbId7EKZcDzDtvM0C2Wa29swdZkMBgxHI6rVKppp&#10;4BTyNFpLIAWT2ZSXv/AWpCm5UomD3Sdsbm0BcHr3LldfvcFgMEBIxbXXXqbz7IDWcovW6ipH+/s8&#10;efSIpWodsWiavPLKa5w820cXEpEqwr19dCTljXWmhyccHR5SKtZY36zhzmaL7EyilcpUGwGljRVm&#10;p6cEgcdrn/8SRIr+2Rm+77O9eSmT6VEaq5cv0d7fR9d1llfWGfSH5PN55uMRG5ub9LpdABr1kGju&#10;UahWKVWroJmoIAI/xFACwpTZYIJtWuy+f4+y6eD2huQNh9rWEv3TY9YbDZAGL91+ldnpCWUnR7FW&#10;xo8jxrMJhWKZ8XBCZWkJLIv+8Rle3+d2eYVCs4bYF7zXOUD8vAbDgHl3QKlaAxWDWBjypgFQQGkp&#10;QkiUsp9vEn8hzdS/jAtLIEgXZBKBlpGSYiCNSIRPEkUUnDxBOCDJrWFaPkbeYG27xt5hpqFujfKo&#10;1CSOU0x0SlaBSTonSiMSERPFAeVymb4/Zzab4JQK1BpVhNQz48vFRIqTc/BmU9zJiLRSwZtM2b58&#10;GSc2yOVyFIkZDoeUnBxCWozimMHpKYZU6LFHOB2yWXQokNAYjPnxZpOvri5jRxF/8Adf55W3Xqda&#10;alFvLDEJFQMizNYSBbPJg2TEmlWms3vI5z73Br/zO7/D+hdeJZAJs86MWxtvMTvsUyysE6aKe95D&#10;ylc2iCotakLj8dyltHGNwKrgLFVoTxQ1YZIKHT32KQiHQ9clV72EWCrz9b0PWK9sUr9yicP+Edcu&#10;7SCDCXf/6AN+8tZrXD1J0cYVbqcQ1dZ52Okw932s9SbPJh323B5ao8BhNMLZKLHcuk7RsDEmMbNe&#10;j81ii+VKjapmI6OI6tJ1XH+IGLsMUwtRrvCh6+FaBk86fSqNy5SsMnuHLl4YYTQuU3UdJtMJ1VqL&#10;2dkA0grFucXa1gZ3H3wbIxcRRC7F0hKOn8fzTWR9CTeJOFYDjvw5epTy5hd+gv/8+ISf/LGfYqk3&#10;JTl4hnU05/TDr/O/urqBvpJn76jLH737XXx/Tu3SBgkKc61Kpz2mYLQY9I6o1Rps1dfpn57SqFQx&#10;bB1dJPQOhlzZ2KToC5LYITXqkF/i//vuQ8ZOmcE05kiWcAtLrC5fJT9UTL2UyvYmR2dj8kaRcr3I&#10;fDCiJHWCvEQhMKcBgfAZhUfEZp8kmjINFcKaktNBVwE3N5bxe6dUDJOGbVLDpJIrULFKWHqe47Me&#10;naJFv1Jmms/z4UmP1esvcfq0S7GyhuNcpT15xmTQ5dbrt3BjRahcynkbp2jSSz103SSKQgzbxBSC&#10;yXyKYRjkcvaiSS+J/TkxkCvVqdRqWFae6SiTw4uZM49TRCKxLIeclUMpCIIACtZ5HqvOJ0QyU3BB&#10;poz2o4jhvpiXp2l6vsakaXouXfcXNfF5ERdxERfxAzGEheL3c9qBEOliNFhxXsqITOWCbI4ZIUDX&#10;oJBIQg1EGrDaLIIBUexhaAGBHwMpeccml7cZDjtUmlVOTg8xcznCQBH6CSqY4/kGuqMRxBKZ6kxd&#10;CKS1g/nD+Zn9yDDBnw2Gf2+YxD/vFyv81v/4TebHBuXVNbQwwjAMeiqgWCwyaGeMuMZSg4SEQLiZ&#10;Jq+XMuv1Ud6M9a0Wmjnkb3zlDhWpU9MlDkm2iYlFX+C5dOn3jEdfMMEv4iIu4s8Obv9JTPAfpAf+&#10;g44/zXv45AFSSISQmQ+CyMyEdV3PTDHDjKmGpnM2HKPKBf7F7z8g0lfp7PUp56rMT05Rlk2+ViVR&#10;CZ7nEQZBxoyRmU6u7/ukQUASx4RRBAp838c0jUzDcjLBME1y+Uzj+OjoiJWVFWq1OqNul3KrRblc&#10;pn10RLFcZnVlhbODA6Shs76+ztHuLpppUcnniWKPmIgg9pgNe+RqBRKZksvFtFo2q02dnY0Cf+uX&#10;vshayyD2jtFND5MpeuojkhjTNBAqJY1CHEtDagKVJOeAaKIgTp/vBjJz2QaCyMM0bOZhSCosZl4K&#10;Rp7pNEaJHGkquf/4ISftE377a7/FP/1n32J3/wP+ze9/h4ePPmD/2VPu3LhO4M2wtAgSj7wFhogw&#10;ZIouEjRNkCQRmqYRA2GcIHWDVKUYIj5v13787wXH+vw7z9jrz4uzzHAvOzdGQxfLLDB1PdCLHI4U&#10;brpEx8vzta8/wtBbxFGZXmfO8vIVZl6E5wWUSiXa7TYiPOQ//dtfpmwoZBBgLs7JQAk0mTWRX2SC&#10;80PKBBd8lqae+B70+zzZFArhDoEIIQVoCaE+Q0qJdtSn/8Fjttwqjz98Squ+xsbODh988HYmEx8E&#10;5It5yjeuMGm3efL4Ca16nTAImUwmLC+voAmJRDAZTVFRzOH+ISutZdIoodZoMJtMiNMYoQTFUgmr&#10;UCbwfca9HkEUUq/WOeucZprj/S5Fy8LO5zndz3TCR90uneMTisUiTi5Hr9ejXKlk191Zm2K5TLfd&#10;RkURSRDQ7XYxdJ1yvkASRZimSSxTDMMgTlKC2YxCvshoOOT46AjTNFlbW8OQGp2zNrPJlF63w+bt&#10;O4zP2ggh6Pb7bG5uoimYjibYto2UOpbjkCYJge8TxzGT4YBKpcJ8NKDdbrO01GQ6GpFGCaZpMplM&#10;MrZquczhwQE522I8Hp9Lm4xHI+I4ZmtnB3c2I45jhBBYmjyf5DB0nV77jN6ox8rGFoOzM5aXVwCY&#10;jCeMxiOuXL7E/v5+1jDI59l7/JB6rc7o+AR3OETTJEEQkFtpsbe7y9rGOkEQMez1s+mNNKVUrqLr&#10;Ov1+n1QTPDs+IGpp3D+6z8Fwl5e//EUm8ylJlGBYeUgkcSpIU51EGghlgjJR6aJH94LHw6eP5wDN&#10;v/Ou0uJaV+Jj8YNzHzwNNE0gNYkmJEIKhqnJXnvK0naF/9d//zusrF7DnQlkomOaObzpDNf3mc2m&#10;oElUEhMlCYaeEoYhaBphEODNZ4RJwnwyRTdNHMdh1u3i9fu89eWfZDKfMxoMQWSTS5P5iEG/TzlX&#10;zuoFTdBuH5Mv5CmXi0xGJyT+hJ21JY4f3aNRKvDayjIld4rWPaMcheRyDmfdNkLT8PyAeRCh2Q5H&#10;nR7FWpVut8u436VRqzCfzzKt+dMjRqMJutLpHnVoFKo8ebzL3PNYXl1hFHp8Z+8hp8ScxDFP+2PM&#10;SoupD6gcJaOE67qYtoFSEaJgkqQes+mQasnidr1B/8kjSklAKYlQkyFfvP0qwWBC+/iUamuFSZLg&#10;5Wz6oUu+mOfJ6SF2rcTJuI9dKdBcWcbJF+j1esxGY169fgd3NGGjscJkOEKECZaus76yymn7kHK5&#10;zKPHuzx5dsS4UODQ88ktrWZNDD9G1xxi2yH2YzRPUC6XOe2dYVkWebOOYRh0+2f44ZTltTK2bdPr&#10;jbBtB812aLVahNEAFc9x5z12VpvYnovo9qAz4I2NbW6tr9HrtYmUj1XKYZVy3Dvdx1ltYSw1OHJn&#10;hJFCagYq1TBDjZWVFbrdLkmSYGoacRhimDqFnM1Ss8l0OGKt2qSQL9Fud7CcPO3ZmMenp1x57XP0&#10;/QhXJdRqK4w7E+ZDl9b6DrOZz7zTZ2NrC0NIcrkcg9jFm0wwFOi6ZDzpUauV8PwZS60a21urjDpt&#10;ZuMBN7Y2cUcDXr52laKlgRey2lpGJoLxaEqvO8K1dDwhOZlMEPkSAz9C03OoxCD1QSQCw7bp9nsU&#10;yiWwdabTMdNxn6TTYWX7Dkd7ewhDp1AoMJ9OqdXrhGGQTRAJUFJmfgZKEoYRhmExHmaTOnZOxzAl&#10;fhwy7ZzgzQ749a+8wXJBo6BL9AUQnCxyT8TCGwA9q6jFj7YcShiGmb+LUtnEYhCc51hpmv6JAPr3&#10;Sy/+PJnLRVzERfyHHc+NMfkEKpl5bSHFwp48Wy2kUGgCpKahUPhxwjA1+e7DI6x6g2+/f4JuVtBl&#10;EZHqePM5KyvL9Ho96s0q49mUNPBJ4phcoYylW5hKW+AGkKYJhfKMn/2pa1T19FvruvydCxD83yIO&#10;0H/53UfuTzzt5vjguwMsWSQKA5SpoxcctLLNYNAjZzUgSZj1BpStAvPoHuubdYSZIGyJruWx4hyG&#10;POPv/Y0b1JNjKjJFigRkAiJAyARJvADAFaiF+RnyHED65Gl2AYBfxEX8aO8ef/5cUykQCQglvvcQ&#10;CxFEIT4JrS3uJ0KghMhkSoRYSGx8/Dp/6tRW/IDje54mF9CjgFQhVIomBULGhGlIogtiaS3eZ4Fn&#10;MXzr7hGzWZXT4xl5WaTSbDHst/EmYwqmxXw4As+nnC9keq+ej2WZmea0yozHDNNENww0qWMYFt7c&#10;I1WCMNHw5iFm3iJKEsaTCU6xwNyfEMRz7HqOwbRHqpkkCzdr0zCZ+T2MXIzQA3w1QrN8TGdKqNq0&#10;VuY0awMmw9/BTt7hf/O/uMrPvwnb+fsUku+ynDsk9O9T0mdYYo6luRjRHC3x0WREYsb4skwkTRA6&#10;UkvRcJFpiNQshDTxVYSpl5iMQlTUYlq4wkG0zpF6Bc+8DfY1/v5/+d/z3/0PX2PmpxwMU9avfp5f&#10;/rt/h7Wd1/nxn/glTk7hZKDzX/43X+PtD31S/RU63Sm16mXiYAV/WmY2rxCHJrYTEcUCS3fIGwVO&#10;znpUCyZ6LNGUjlQ6Gga6SBaCCRnLW1NZsSlFhCRBkqCRQponjUy0VGHaFjNN59So8pFf450Dybsf&#10;ehzsmtjGCiJuMhMFPL+IiPNUC3W0ROGELqZ2xt/65Z+gZCmSOKZoOIhEw0wEegpCixEoEg1STSFE&#10;ihTquaAMCO2veAHINDnF8wI1laAkCg1ExtpLVWZuqkRCSowkQYgEFXmkSiFzFomZMkra+MEeZWJk&#10;WOfd/+r3uW68gTXVmbYP6R4+xqkI1per9Pon2I5JPEkIvISdzR16xx284YR46uEoyd6Dh0SjOVWz&#10;gJGCKQy0VBIHKY6VI03AMCxM3cab+3ROTqiVq0zHY1aaLSLXZ3XzEoOjNpawkLGke3iKjCCvOyRu&#10;RKNcJFcscXJwwGg+ZbW1ihQWxwcnpEHCWmudzlGbip1nrbVKMJ1BopjNZ9QaDUb9M/zZDJEm9M96&#10;aECj0kCkitbmFQ4ePkEKHV1qTKdzmo0mg7MOw9EYL4iYuh7NZovTw2OSNGUwGFAqF7Aci2g6Zdjr&#10;YyQKIxV0j06pOUXSeUj3rI0RSAa9HrViGUtoTPpDKvUmptTpHZ6ys7FNvz/An3uUpMV0NqJaqBOH&#10;CeV8GQONiTdh0O/T749Y3rhEfm2Dkszx+O5DVuordI6OUV7EbNjnyuYWe08fs7S8hLPaYnx6zMbW&#10;Ks92H5Er5/CiiFKlQoqOFimW1rdpPzlk3Bly/dpNAtfDtA0e3P+IwahDo1nl3v4T3vjrP0U1MIhO&#10;PaKTmK2VK4S+T6FqgT0nCDsY6RjNiNHTiCSYE1sKJTUkEVLqC8NZSfJc0EdLF/64Kju704+Fs5QC&#10;RESma/8XfP29sPcIkVFHdJ4DYFlBlpl7GkgsgjggjBIc2+TR4UPCS2t8d/eMWGvSGWmUpzlmgylJ&#10;OCCJXMyqRZJ45JwVDGmDTEkSQZyAYeVQSodUQ8UKy8whFAReAPMAzXTo7O5hGQ62bqKiBNfzQbOY&#10;hh4hKfPRiLxp0sgVGbSPaDWb6JZkPB4w75+yo0E5nFKcRxi6zlDXeOpHHMWSkVmkh8OJF9GPUlLD&#10;pDcY0u0PyDcbdF2f+0enzNCYjObcvvUSewcnFFtN/Nhnr3PKyvXLHHgeR47JrLHGvLDK+wdDDHsF&#10;LzRZb16i1x3jKagtN5lOZ3hBgqnb2GYJqdn0Bi5PBmOcK9fZTRV7kSR39TbfeLZPUC7TGfV48ugj&#10;SoZgXZlszCM2YsHPbl/jVbtCcb/LV9dvoN7f52ZgcsW3eT23wmaSw31yypXqGlfqyywV6oDGMBA8&#10;6c840Wvs202Oaxt41U1mVAlFiTDKM3cVfmKSzhJkpJMv5EgUeHGUAatFSPUYL/aRhsVwllKub5Gg&#10;gabj+kMSfDzPRekOoWcR5JaYlWrs6yanhQoPVciDwCUtFagsNXl48Iz9w32qWp6fef0LlPoBO2PB&#10;j+XXueoabA9jWpOALzdWsZ8d8NXLNyif9fh8rcmWMHlz4xq5WKNeXePpJGQvgve8iG+OZpw5BeT6&#10;TR52JZORQdFYpnc4IXDBtIt0nx2jSZ0rN6/zbP8p492HmMsNHCFwRxOazTqD/QOuXtpivHeAGoy5&#10;VajQ+9Y7bEUJP7WyymoQUfZCKsIicCE0SgSlFb51POKJH3NQqnNU3mDPsxn4Ok5+HQKHZK6hKxt3&#10;HiNth9HExSlWMa08s96citNAxg5RnKO01GI8HGHbNo5l43lzTF0ninxC3yOMY1LfJ5XZXujkHPpn&#10;XQp5h1n3jNiQ2MUC0jIJQ5ck7PBLP/t58jKgnjcyaRm1mLCWAkW02PsFuvwk8P0cIFYLk/bnzcnP&#10;Ion8Oy0TXmgsQsb6TpIEyzBxp1OUUuRyOQzTYDabITS5AJkWuX/mEr44xMdkgEXSr9QnF89s2ofP&#10;/FmpTKotJXm+wvMJjXD1A/+gT9Qnf9X511+8Bvqnf2+yeOz58fy+dlEDX8SPbiyWDIlEop0f2Roj&#10;EFKCAl0INAWaEmjopMokjCDWBQGKouHQORtRqtT4vW+8w9AvksQ6QhqYlkHn4AmFgkP/NMSURZaq&#10;q+TMAqPOKaW8wSjtoTcspCXx5hP6d/do6TVy/uwnSiX+ftWxowsQ/M8ZA0MrPD6e/Z2nA5+P3n1G&#10;0Woy6w8RusGw18NPAwAKzjIaAkNK8vk8E3XE3HUxDYfZSZc4FJTtPBtbkp98c42GFWKpBUPlvAst&#10;F3wVeQ50f7zxXnRcL+Ii/oPebL7fwz/ImPKzDCrFxyi8EOKceSr+rCD4v2ViL6UgTRIQCikz4C+I&#10;FXEMcxceTkaMAhvTWeH+20/x5zFf/OJ1nnz4iFqrRXNpCdd1sWw70yaezYhnMzB0hBCfGBdVi8Q7&#10;iiKiKMLJ5QiiBCEllWox0yjWM6Z3/+yUJI2pNGq4wyF+qGhUa8RJjDebk2oJpi6wdJ0o9klViJ0T&#10;hPGclbUS81mP5WWTrbU8v/jX3mCtJlHhCaF/RsVWJJqHIVI0UjSVIhN13ttUGqQit7irUEmIpqVI&#10;AWGc6fIahkWQJNQKNZLYZIhGb65Q5hL/5Dd+k3/wX/xDvvzjn+f1V27y1//6X+f1N9+isdREaYrZ&#10;bIYuDW7duM3N27f45a/+TS7tXOFf/NPfZNS5R7NscXljg3rBwTTA0HxsK8QP5kynU2zHolgwiNIo&#10;k2x4sUAU8aeKxUUDdzG59Pw8U8oEJbOGb6KYC42pKDCiwdPDiLOOxrBj4s0lxdwG01ASuQa2VcSx&#10;bIaDLtWCjWkO+JW/8RaampDXTAq6joqziQAEKC1ZnO/PmQgqa8CcXyd/1UXIJ7X0zi/MRdP7k9t/&#10;VkAJlUGNSRSiWzoqnnM2aZOkM+pFHS1NmH77Kf/6v/0X3LAuMz5qU86bLL/2EiQzxuMhK60WBwcH&#10;DEYujpOZvq4uLzMZDqmUyxTyeZZW1yk5DppuMZ1MCMMYz/XwwxCVKoaTIYV8gWK9zmQ4ZHl5mels&#10;RmupxfHJCYZhIJKEUqXC8fERlXKFfr9LsVCkWCzS7/eRQtFrt1leXWX51ksMTk7Y3XvGxtoGvu/T&#10;PmtTyZeYTkZYpkmlXuP46Ag/9HEsi8rqErZhcHR8TLlcpVqtMhyMmEynTPtDarUanuehaZK17W0e&#10;PrzHlctXcGyL6XTKzZdf4d5HH7LSWmYymbC5uUlueZmjx49RccJsPkcXGo7jUF9aIl4w71rNZVCK&#10;aqPG3YO7bC5vkXMc7u7eY2vnKmUnx/HREcLQWVtbgyhheWOHh08eMJvOCD0f0zTxk4A0Tbl67Tr3&#10;PryLDAIG/SGb6xt0zzpsrK+iSw1Eiu/7rG1tEIQBTx7cZzaboamEpaUl2u02K8trmPkC+8/2CIOQ&#10;46NnbK5toWkaTw532bp2g5OjA2q1Gtu3b3Gwu8vqzja5Qo7vvPs2pZU6rpmgVw325m1Wrq4xj2Yo&#10;pTBzxUyWKRDEygSrgE5+IeWnLc7X57cCRPpxsxO5aMy+uD89Xw+0v/Q95kWQ69NAlutNs8kUw+Hh&#10;ySlybY25VyaNqxy++4ya1QSgulQiVy5RazVwXRffz5hHceoRhSEAlm0vJpoyNm/k+zj5HPliEaNQ&#10;IO84zIMAlWR+CLN+H6tRJfF9Xnn9NU4OD2nW68wmY6qlEvm8xcHRMyYnT7lx6yplPaWlC26tNKkE&#10;MVYcYC1KhXK5nE0yVetUq1Uq1SpSSgaDAbdv3+bq9au89957XLt+nV/723+b9777LgcHB3zlK79A&#10;u31GPPO4evU6hyenSDvHzR/7Am8/2WWi6eRWV5lG0Njc5ui0R625yvrGDtPplDROUEoRJiFu4OL3&#10;z4CIxlKNabeNFrmsFfK47WPc0xPUaMTLW5vcvnSJ9ZVV3nv3Q6bTKYPJmCeH+5z2u1y+eZ1EE5z0&#10;erz1xR8jFRI/jIjCmFu3bjOdzHnw4D4H+4folkksdYxCjrPJnEAz2D09I9QMPCXBsIjcBJBohoOa&#10;zEEzKeULjIZjpGWgACeXY9TpkSjF2vo6k+NDEsMAkVIqFUhUyHQyAhLKlSLz8ZggckH5mGnEku1Q&#10;CH2idpumJhDuhLXVJo16BSEEsS7ojydMXI8wFVy5dp0wiHCcPLZhksRZTmIYOqPRCHSdew8fMXTn&#10;vPfgIS4ST8EoDNm5eYsgiSlUlzjtzhDSZGVlhShKKFVq3Lp1h8ncJ5crcPjkCT//1Z9DlKrsP35M&#10;tVFHCEHn8ICv/ke/ytNHD5iPBvjjATvrK+ysLpF6M8LZiNloQL1WoVarMZpOmXo+J90++8dtWivL&#10;YOdR+QpzNyRKEur1FoblEMegaSZxBPPxhObyGnGcTezlbIdRr8fK+hpRHOOUy0xGIwrFApqmMZ2M&#10;M+CE7HsYDQegaRiWhVIC9+iIn/jZLzGZeHhRREyCH3rolo5TcqjnA77ypZtIt8dqtYhMF/mtJha0&#10;MZX1wdAQL2hqf1pi5EW97R8GEPzT7/H5e5MLQNm0LCbjMePJmGaziaZrxHGMpmmfYLm/uBaqRTPg&#10;T/r7PksS8eN871OTawuvGvGnrSD+ykFw9RdTiP3A3/tZr3MBgl/Ev4+hzntdn46P5ZsUqUwI0wQl&#10;baaRjlG1+P239xl4DnGosbq8Qbd9Rs42mY1GrGxcY9Ttsrq+yuHRAW9+4Q0ef/QBWrVAkiS4gxG1&#10;ao1rm8u8cn2Vl65Uv/XGeu4f/DB+Qj8yIHhb8PrJSP+1np/j/a/fI43zlKs1ZrMp25cvMYoCqvUW&#10;hjKxDZ183qbb62DUUuI4ZWvzEr2DE0Qa8dK1S1y/prGzVGGtGJAXFkKli81Jf2EzkYv94bli+AUA&#10;fhEX8e8tuP2nOT4zf1SfeJ6SLywZC3OwBREvMwo7NwzjBQZHRpBDfJzM/rsCwZM4a9BKTRKrlDRd&#10;pOZC4vkKfSXH//O/+2f83r9+CLJE0S5xdjbBzFuMel2mc49gOCQ1DYTMpAB4bnym60RRhFLq3Cgz&#10;iuIMtFhIc6RxgNQltmXiTWeQCgr5AuPZHF23mc2nLK2sM+93wNYpV3OMO/usX9pg0DvCy6VElkcs&#10;fQrFGKF1qBaO6J7+M/7Xv7bDz72luL18hBp8g6Z+Si4aIGKXmllFhSm6pkiFQE8yUCiVkkRaRNJG&#10;CYmUMZYmQYUQgdRMlLSIhUNnYtKTNWbOLZT2Bv/4Nx7ynT8+JfZsPvfKG/zcT/0Ct65vI5GYuoGR&#10;WhjzVV6q/gxr+k20UYWK5TDtjfBHUy7vrPLa5z7HP/mtP+L33jtl+aWfo2eUGVoap7NTioUcDadA&#10;//CUgpXDTOULOfwCYHoBBBcvnrwiPgehQUOpjKMZoggNm6nK0YtXmFm3efduzNODAr67g+eXGY2K&#10;pPYKutUiwcYPU7zJCN22KBXm/PIvvkYSTSnZORwkfhCia9l+qrRsFDolY5JlDCi5AOe1H4K99U8G&#10;wRXPWVcZAC6fX/dCoZIYd95FaCGVYhHbgsQfog9DLPsK+d0Ja3EVK02JgymzziGJkVCt1mgfnXLl&#10;pVewdI0kDlldXeG777zD5uY6hXKJfv+Ms6NDjjr71ItVJtMprbU1CqU85eYSrjulXCkzSuYUKgXm&#10;UcjB2Qnbr73E492HXHnzDXrdNo2dTQ6P9tl+6SaaDqGIaOxsQN6iXMzR73cI4xAj5zDqtkmE4tK1&#10;K0RRCBpsvnyH8dkp82DK8tUroELCJKSxXMdZX+Ho4QMsy2L18jWimc/h0TGGYWOaNkHgs7y+gUoS&#10;DEPH1HVal3boHh/TH/YQUmCWHDZef4WTw2dEIqG5sgQqIoxjrGIO3TZZ+twruOMBz472MRyL8mqL&#10;h08ekqsUydcq1KtLBGHAYDJmeX2d6WzC0fEh21d2qF7a5u69u5iOTb5aovHqSxAHCEun3GrQ7p9S&#10;aVR57+EH3Lx5G2lInEKeZ8922d7ZQhExnY5x8haV9RVcd0xhbYWl5SaeN8dLA+pXdvCmMypLLRIV&#10;MppNKTUqbH7pJxi2jwlUzOVbt3j2+CGpTGksNXhw70NuvXyH0WDI3uMnXN/YJu5NMYY+l5c3UZM5&#10;pY0tzKKOtGwiDXTDRmgmumFhAIJ40eBa7B1Cz1jW4mOBpEz7Xy2mGfnEtNFzZuG/SwDpRaAnTRUY&#10;Gl6aoGkas8GQcrmJSk1mYczd9x5QqLWYzqfMJm4mx+AHhEFEvuAQhjOSNHn+yxBCYloWURSRpinV&#10;ZhPXnZMkCfPxmFG3RxoEOOUS+UIBM58niFN0J8fJsz3QTebDGaV8nXyuzO6TAz7/la/gWzk64xmJ&#10;ZpFi0ZtF+E6ZZ7k8f1Ay+aha4RtS8Htpwjc1wddCn6/5Pm/bFs82Vvl9lfCvfI+PqhW+nsT8k/Yp&#10;75dLPFlZ4Z97A76d03jSKPOvvCn760t8fT7j9xOP9tIK7WqNu7MQt1hjEBqoXI1hz6c3nFBpbDFv&#10;BwTDiFQ6FJwall1DkkP5gnkg6KcaBxLei3zsn3yL3Wqe3w3m/J6K+WZvhLWyyhtf+UX8Uo368g6T&#10;XoA2EmxYK+RHFk1V4/CDYxJP49nxgHFq0DNsnMtXmC4tcVKu8Ef9Hh07z56S5C5dw8vXMSotZpFB&#10;ikOhtMTKyhYFs4hu5bF0m3yxxKDXJdV0yuVKpiM9c0HqlCpVYtPCnc6JU4VpWKgUQi/AdvJYpsN8&#10;HlCvN3FFwlgFTByb+9Mx9/WE4MZV3tNT/nAwJN68wsAo0gl1VFqkXFrDEmVWa1vce+8hRctGxYql&#10;lTXcVOIsLePlSyRLa3jVZabVJXp6lXGujmhepe1bRLkNdg8muGENS99AJUXGw4TAtXCHMZ2zGd40&#10;wZ34XLp2i2//7h/QPzvjlTffIIhcprMBTqXAg8f3mBwe8oUvfomt1TXsVJCTknDmU60v4SmDgaZx&#10;guBJoniSaHTLZXqVGnu6QU/PocU202lMmgoMq0IUCVw3Bd0mmEVsXL1OpzvI8i1NY9btUWotM5yM&#10;cPJ5IqUIoghdy+SBoihESkkUhYxGI0zHIV8osLq6ThIrrr3yMt/5w7cpFMrMpnPMnEmu4CB1gedO&#10;8EZP+fWf/xxXl/IUDXE+BfI8502J0JBIYWRSSOJ7Ad8XQfAX5Zx+WKRSXpQXdOcuTj6PAH7jN36D&#10;Bw8f8tprr+F6HoZhfP//d5EHZfflokYQn5qiEeePKVS2Ti8mR583OpWAhPg8j3ku1JYB4+o8T8mO&#10;T/5+xQuv8+8lCP7pAk5+6tAuAPCL+PceBD9vin2qmagW66ymZQVOqiTzCGTe4O7uGC/K4Y4CRAqR&#10;6yKThNXVVQIvRdM1kjgmn3N4+PAB9WaLeTDHcfJEQYpjODz78H2ubjbYWsuv31zW/+8XIPifM+6f&#10;HH4hypfX333Q/uXdjsfjj46pVTayzdHQKZVKDPw5aapwxxFREBL4PkmSYDdSvPmcUqnKaDilmi+y&#10;1mxx/Uael66YVA0Pg2xM4Plm9CII/jEYfgGAX8RFXMSfMocT3//+9/ISPuXm/HyTWjD2/l2B4Jqu&#10;LbSiIVYpCpGNKfsBZ50x83IeT9Qo1F9m71mP1foq/X4fSNjc3kbXTexikVw+z2QyIY0iCqUS/mwG&#10;LzDAM6mJTA9SMwzK5TKe50ESYzgOs/EQNA1Nagy6Xey8g2VZhMGcpeVlRrMZURRRKReZeXMq1TJz&#10;f4a0JGnqk7NNknCM63a4erlMtRLz67/0Ja6uFdBUh3Byynq1gG0JRuM+tm2j6QohQxAKbQGCIwWp&#10;1IhF5uYhVYxOjAjjrGgwcsSpRipNCs4KgyAkSAu0+yH/zX/7zyiUG3z1q1/lJ770RVQSEfojBoMB&#10;j5484Y+++W2++/Yjfu/r3+Tu+3e5e/cuVilFyYRbV26ytFqnWDIolUrcu/eQb3zjG5x193n51jq2&#10;3mfSOWDJcbB0SFWKZurfowUnZPKJyYKPq63kkyelMkBpCE2i6Q6u0pmoKv20wT/5p9/m3v0xKlqC&#10;1Cb0HJRZJGfXUYnEn87IV4sQeVh6l1/96ucomIqiZuEoQRzGmdlqmjHBUz5mgssXdlchxA89CP5x&#10;4vjxyLF4Lp+SxtiOhlIBT44eMw8GVAuSwf4x3/qv/yd+5x/9Sz7fehkrBhV5VDaWEVrMYDBgbXmF&#10;b33rD7HtAlJKdnd3ef2nfxojiZkOh+iapHXpMnoQY0iTs0GHxE+YTiYYUsfzPKrNJqPZmCAIGI8m&#10;XL9+nYd372asxNmMWq3Gu+9/m5t3XuXJ3Y9wXRfD0BFJwtnxMaXlFfKaxHVdytUapUqZyXSK77pU&#10;m0sc7O0x6XRYbi6xvL7BtNPB9eZUq1WePntK6rqs3LiGATx78IggiNjc2qJUKlOs1+mcnjIZjVm+&#10;dYv7773NWafN6dEzLt9+ifloyPbODkbO5uDRIwLf58qVK8RRpn1/1j7jtH2KFJJwOKTf63P58mVG&#10;wyHtkxOuv/kmRpJw9/5dgiCgeekSjpR89OQeV65cR1egaRpHJ8dcu3EDkaTEUcTu3Y9YWVnh8OAA&#10;z/OYe1O2dnZYqi9hb27z8N138byA26+9Tu/kFF0TtNsnmUV6EDCajinmcuw9e0qhUGCp1eTpgwfU&#10;KjX29w4Iw4BKpYbv+3z4/h9zZfMKpWaT73znGyRhwo3XX+XBRx9x+85thKZR2t5mudnEnc3oDvoo&#10;U1Jer/Gv3/sDrtzeIqxpaDmLqecynU7QY5M0BM0uEkYgpZWJHwmJxODjKcZPntfPQXB4zg56Tv74&#10;ywXBP631+/w2TbMiTOiZSbOm6SRCEuRKDHwdL3X49tsH5ESF+XgOqcK2bSbzCblCHkR2DUg903TX&#10;LTOTUVCZRr2CTKZg8Te3WsukaUqpVsuul/4gYyAXi3iBz9L2FvPRiMZSi0GnRxrHbF/a5oN77+G1&#10;D1jZXiWnpcxPDjMTzf19XHfCMJnjuu55s1fXs7rEsmxmsxm5fG5xnrkUCgXiJGY6nVKr19B1ncl8&#10;gmEYFAyL+dSlWCiSJoK+75KvLTH0Q/pzH2E4IDIprjBQIDWiSCH8FN2yyFdLOI5FkoTMRz1Cf8qt&#10;OzfY2F6l1z/BNAUnh08x4pBkOqVomtxcXsc9POHw8VPufXSXlXqTeqlC0XLonp2haybj2ZQHT5+y&#10;emWHtWtXWNra4N0H9/nwwT32T0/BtgmVot5c4qDdYeIFuBFEqSCKs+5/lAhm0zmRHzHpD/BnLkEY&#10;EscxcqHbnjVMdYRu4HkejaUmUZJQKOYZj4cIqYj9OVHokS/myTk2g2EXzYEk9WhUq0x7HWJ/xmaj&#10;TjgZMOt28AYDWsUS5Vye06f7mJpO3ikwHIzY3d0lTSOWlpY463VRmsazwwMePn3Kw7198tU63/7g&#10;A1a3rvDBo8ckmsX6pSu8/+F9zHwO340pllt4XjaNvLG+idA0TNPkytVrdHo9ht0OG1cvE6qU40cP&#10;ELZBEHhsX9phZaXF1s4lPnz3HQ6ePGZnZZlwOsQSijh0iaKA/nRILCHWNWZhTABYhRKhUiRuiIlF&#10;4McoAZq0iOKEOIZcoUTgx7h+QGtpmWGvRxwE1JZXGA2HODkbTdNA1wnDkGIhnzWLJmOSNEXXNcrl&#10;Mq6f6VyHYfT/Z+8/giXbsjNN7Nv7aOHa/frVcUNHPP3ypRZAFlCoRqFRQIlms2tAlhmtJ93GtiYH&#10;NKO1kUZaDWhl1pxwwlE3J+SE1d2FLrYVqlBoiARSqyfjvdARVwvX6uhzNgfH7414LzMhCihkIhEr&#10;zM2vCr/nHj9n77X+9a//Jwpjjj54n7/1a7/AnQ8ecePGDYbTIdHpEUkWY3oWG23B3//bN2A2ZLXm&#10;IlWZBuYC8rxAkaKL5ei++NHpkOclR36WQfDzY0yTBNMs1563336bLM956623CMIAx3bKNU6In6h5&#10;flEHfGJaRin18dRI/CiQXhQFCIX4OJ/8GQQsxJ8KHv/8guAv4kW8ACael2D9cSC4Ejk5CqnbRMIg&#10;teDuXspgYXJyMCKKMnSpoQuWPjoOWZYx6vdY9M/44le/xP0f/IDGzjq6rhPOQ5IwQgUT0vkR7WrK&#10;V19bfwGC/7vG3VH/v5a15n/1W//mDu/dHRBFNSpuh9ODI9prK+zu7WFXa8SDKUgT33OZjHtUazZB&#10;PkcIncHuHkIIVusWRAdsdxL+1hsdZLbA1Uy0CzMxbVkQiOWI6LmT6ot4ES/ibwqG/edPiPPn2BbP&#10;HkoUIIqlMp2iKNW/l79z+VW11CMWoJR4JsHwZx9m/AuD4EWekWUZSih0KVFCkiuBadlYtsfcgX/5&#10;e2/zzvt9guMZ7fY6/UEP2zaZTCaMez2COKJQinQxB1NnZbXLdDrB8Vw0rTQIsgwD23FACFzXodVq&#10;EccR6IJqxSOchti2i+s4RJMJ1fYKcZRQb5ev5dds4nTCZHFEe7PNcHxGtVlnXvRAH1DzUxreLlb2&#10;A371y5L/1d+rcWPlXazkD1iRd1m1TtDTHoIYXyiyJMa0bQqxKAuzogABmbRJsYmkIAdMkSGyCFks&#10;jTBzKLRVFmwzTteIzcv88dcf89u//S1evfkW/+DXf4PtlSv0jxYYSYeKeZuv/fYT3vvWkPs/zHj3&#10;G0Nsuc58qiGosONfphgVBJMJVcskkBozTD73q7/Jv/3hu3xr9xHXf/GLuLLFcNxjNZFYmolmuJDl&#10;KD37WPEkZLa8hsqrDiGWz+q5a0qBMhDoZOQkUiPS6pwsNphym9/9vQFJfJVgso4uOrj2JpGyQHnE&#10;8wTQ2Lq0xWx0Qq6O+PVf+wItx8QEnCWwrRkSJSHViiUL7NmeKpAUomSp/vRLmmdmos8oUpTn6zlt&#10;43MeG2QIClSekuYxST7CsqBWN6g4OkwiKguby603+Lx9id77jxmenpDmIwwtw201qXo++w8PeOWz&#10;X6barLCYjLlyaZPh7i6uY5GEAZXVVfY/vFMaXHa7NKpVdMtEt3TyIme2mFK/eQ1PE1QqPq3L2wih&#10;aF+/wqMP3mPz2mWk7+IKSZHGdC9tMp+MWF1bxajXII2wdMF42qe73kXfWOF0dw/btWjfuMW73/om&#10;r7z2Cp7nYLkWJycHRFlMvVUljAM23nwFFQfMplMst4Lm2kwWARmK2toK2BaPHj/k1V/6Kve+/12u&#10;v3STjc99hrWtDSa9E87GfVZuXWd6ekSn3aTTanJ6coTnOXz00R1ufv5zrNVrNC5fwRXQ7rQ4OT1m&#10;8/U38HWNLFgQxRFZHHP5+k36jx8TLhZcv/0SqAK7UuX08JCt65d55+0fkKcpnfVV2pe26B0fcfnL&#10;X2b/zge89NptgmBBIWDR77Hz2c9hq5xoMSXLYhpXLyHjiM6VSwx6p2xcv4KgYPdonysv3UITGlXL&#10;JopCsjRne3sbu73CtNfj5a98lcGTpxzt7vLqa6/RXV/lyZ073PzlX+bht79DMl8wOTqk6nvMJhFX&#10;3vocnIzRjmM+tX0L3atiVCvIThUciee7WI6DZgDZAt3QgIyCArkczVfo56rgy/srRyq1lEPSzkmC&#10;pY6k/KvLbz/JBFeqQKmi9AoQBTKKqVsOlVwjPptjeRZ3Ht4lMnP0ah1L6TTqTSaDCe1ai0kwwXUs&#10;LMvCMs1yWgNRmrWmpVHt2sYGUgqCICBLM8LphHq7jZASx3W5fOUKSkKSpUzGA7BNZJSz0lrDtFwe&#10;/+A91t76NHNlMhnOmaeSQtkcpzBprzBqrrPnNRjXNjgymjzKbB7nLg8Si/uxzrHZ5FHuMG/tsK/V&#10;eb8XIW+8QfXVz/P9s4D39kfk117mnb0Be1qNM6vNd08X9L0VstVr7AcGR6FGffUGw0GGV91gehax&#10;unKVlfYWw6Mxhl6l0VpF5DrRIiUahsjCxtAqiNzk6dmUwm5gX75OXGnD+lWi5jr3p4JTp85384Dg&#10;9m3ecQy+mSc86DR5sNrmX0/GPN7qMnn9NrvdFb4WhfzhaMwdIXiiO0Qr69Te+jy7bo2jROcgN8i0&#10;Ovb6NUx/jUWkcXX7FWyzjgp0ihhUppNnAqSOW6sjTZssTTAMg6KAeq2F7btMz0Yo3SRNc6TQiBcx&#10;frWG0nTyBCzDo+I3GA3naFGML5s4lS6RqBHbTYL6Bh8ME5zLb9K3OjxNXZ5kNt8fhbyXKn6YxByv&#10;NPna+IxHl7u8UzG516jyrm2x313hUaVFeusVTmpdHisf6/obnBVVFlab1FxhujBY23kdw1mjyGoE&#10;wwTXbRMuCoJJShZLTp4e47o+O5euMhqMqdbquLUGpmVQqVR49OF7nAzHnA76VFfXyD0bsdah51uc&#10;VD2eVi3uGJID1yfavsK0skJvJohp4GkbqJGOpVpg+kitguO2sJ0mSrjkygBhk04D1i9f5/jkFCUk&#10;5AVhkdJa6TAZj9Ask9l0TK1RJ47C0hjUMsnzHKFL5sdH1LprFIUiyzIM3eTyrZf4wTffo9VuMxqN&#10;MHSFUfMwfQddVxTBPn//l1/jctPFEWCocm0qAFUoIF3W3PpSyeNHWYrnj+elRH7agO3z4Pz553me&#10;49glKFSg2Nza5PLly9RqNSzLJsuzP9HEXqlypS5UKUVYKHWhH/78xz+iii1KY/a8KBCyuGjMl3nd&#10;8vlCVlE8B7Y/09RWn5g8/emd1+JPeW+fG6v9scf6kzTFxb8baelFvIifI2Tjgtz7E5jgtiEhy5Ga&#10;jjQFkwSe7o44nYYcPu1RcytkScqNnR12P3qIX2+iigzTtjA9n8ePd7n+8utM5xPyJCcJUi5vXKLb&#10;rKOLmFbT4D/87NYLEPzfNSYUaWq4//if//++zaOjOZpo4Nl1Jvv7WI0qlmXR3lgnLqDT7GKZJrom&#10;yPOUIDil0mwiDAPfciAO+Ntf+TzNWsJL12uIeIKnmxcwt3hO/1s8pwn+Il7Ei3gRPxlCK/6UrUj8&#10;2NzrAhT4xPrzPCT3VxFyOQYrpUShSPOCAomhaRTAk0Qxii382m3uv/eEJIZ2u818PqXZbOI1miBL&#10;Nl6mFEhRdoRnMxzfpygKkjhG13V83ydNU7Isw7Is4jjGccsiwnF9lFLEcYRu21RqNca9Hk61wnw+&#10;xbQ08iIhj+dYnke2ZOAEYR+0iIpjYGsT1jsav/Frb3Jj08HgiNHZfWwCbJGTBCGmEqCbSKmXhYQM&#10;UeSlHIoQFMIgFzrp0rTJICt1X1UOGWRCQ+gNYuVzNky583if73znfZJU47/8L/6PmJZDHBVcXr/G&#10;//n/9H/l/v1H/Nb/8C/J0hzHrjIZBTSbTX7wg+8RRQEfvvM9hExYxEPWNlv4jRohKWGW85kvfJ6z&#10;8TGPnrzHeldwe6XKmiEQIiMO5uiuiZLJx9lTMkcK+dwV93FN8GfXbckgLYRikeUIrc3h3CMyd/ja&#10;13ep1m6xmLioXMfQauSGjcpNPL9GrVrKday1qyTxU/7er36BupNThAF2IUud2kKg65LsnIG+1P4W&#10;H9tdxc9MDSI+WSRdjCQ//40SCD839VQqx7QKciLmwRhVJDiahIMej//N9/jGv/h9bjS26dZbZMmU&#10;MFxg2yZSCFzT5Yff/xbhYo6maZydnrD5yqtMTo452N9H5jmakJimiev6SMvi4Okevu9jGha6rmNb&#10;FnEUMhqNGJ2eYhsGT+/epdlsEs3nuJpGr9ej3emw++gRtVqNOI7LCTi9BBjyNObRo0dULJNarcHu&#10;3i4ijFlZWeH+/fsUS7mJ1s4lPF1nMhnRWFvjg29/iyAIWN/cREqd4WhEkSu63S5pFHF6dMxLb7zJ&#10;D772NW7fvs3xyRGP3n2Xk72nbG1tMZmMabda6EoxHo/pnZ2xubPDwd4e3W4XWzc53N1lfHTM072n&#10;RGFUgmWzBU+fPqXZbJLnOaurq5AXuLaN1+2y9+QxB/v7WEjq9TrvfPAen/rc56ivdHly9y5HB/v4&#10;vs9H3/sWb7z+JkenhywWC/JCUa3WYBEQRRGqKPBdl/7BHiovmI+GNBoN9nef0mi1Stb8eMxiMKCy&#10;usrDux+xubGNFIL+0TGTyYSappHnBbquc7C3y8HBHrdffoV3//gPubxzmUajQW/Qp7m2Su9sgAgC&#10;AOqtFr/9B/+K0ElY2CFjM2YhS9mqPFOoFIIgxjI8CmmiMBCibGoV6BdrgRQSQfEcN/A50Fuonwqo&#10;9MnfGRKXX0syHMcjk5LeDIwVnb0zjfFMcfp0gFmYnByeoPKC7uoqszgotcQ1vZTgEiUALjWJZVml&#10;yepgQL4EonzPI8oyGo0Gp3t7RHHMYrEgLXLCOMZr1EmiiG69zenRKePhkFc/9zkeHe1CtGDt8ibh&#10;fISaT5EqocjjUg7nXGZKyAsWeMkEt7BtG8u2GY/H6IZBq9vl5OyE3SdPaHc6XL55k939J3iNBgaC&#10;JEx4+aWXGY8mLOKEWr1NLjQGJz1aa1sMz4b4tTaj/oTpdEbNr6EywXA4ZDGdUKlV6DQbmKbObDYm&#10;LxKiImJ1e43+2T5q0ic82MWs+viGxax3xpXtNZ7ce0C/16PbamNIjW/98ddpVEot7Q8+vMOgP2QW&#10;RXQ3NuhPRkwWAYap8/ToiEApqo0Wtu1gulWmx6dotk8yGGO5NZIkI5hFpFFUukEszQ6VgEqlQhJH&#10;5bUqNaTQiNKEQugkaUK2WFBt1Anmc/yaj+c5FHlGksT4FQ9dlxhaShRFDHonZFmKVXUxTZ1wPmV4&#10;eIiWZSwGQ0gT6r5HteozmYzY2t4kyxKsZoWne7s4jss7775Po9Vib/8Yx6/QG4wxTI/D4zPAwPGq&#10;nBz32LlygyCMyFJFME/JFwFpluF6HrqmUalUUAKCUR/NMtE0wWgyZD6fopuSs72nNLc3qNVqTB/c&#10;p7q+ThQuON59wiIOiOKQeTTDcmzSOCYIApK0QDMcGtUGpILpWR/NsFgsZuhmqYU/nc4J5wFIDakZ&#10;ZFnBdDanvbKyBLZ1XM9hPp/TaDbK3KzIy/slK++TWq1KGIakaYzTbKJpOllWEiVsy+H44IDr128h&#10;pSRJEnKVEGcRSoJpSTY7Gv/Rr16hmAS0fANzmUclRVHmfnmEUCCFcSEt9jxLWi5l8s5B8D9p7fjp&#10;greleaeulxry88Wc1dVVarUas+UEyvMs9ueJClLI5xJ/sfTmkRc5h1hKGGjLJuX5zz//tYvzceHt&#10;8PFM5vx1xE8aTeXjIPnPCg3pR99j8ef6/39udPsFCP4ifo5B8OfXgx8HgutauU4t0pRMMxgmMFiY&#10;THOPu+/vIaVFp9Pl7PiYWrNNkioqlQqWbTPo9dja3uL4+Bil5VQqFWzb5ejxU/on+1TtDN9acO21&#10;m4drrvjhCxD83yGOLOcrT3viN/71H98nTteYDnIsr05imDS6VQaTEcNhhGXaDB/eY5HFWI5kMjyh&#10;tr7BYjHHkDrzSY/5yYf87/+zz7Pdttlp6Lg6WEpfctFKU6ELrdILKZQ/jxvxi3gRL+LnD+T+06TC&#10;8x/5H4rnWCNLFqn6JFNhyRh/3hDzGQD+l5ea/jgzso//QFGORVE+S91Akwa5grOzOVnT4jt39ni8&#10;mzKPNGanY0zbJklixqMRmm0RJzHhvDRw8/zSICPNczzfJ40TsjRdMsDL0fB4PidemmNKTWc+X2AJ&#10;mzhMSJIZru+RZDnJdEpKjhQFQdxD98CqOsxGxyhToKkQOKWSP6GSfcC15gN+4fYp/8mXdfLZ/0xL&#10;3oPgBEfEOHqOW3XAyAiSKdKJQZshyUqJliVGnEmHTAhiWZ4TgwSRgZYIEBq50WGYrpKZL/No1OHf&#10;vj1j9eqnuXT9JdY2N7n78IzeScFv/Ytv8C//P99iceiy7dxGHhvYc5e6HhD197l6ucve/Q/xVIeH&#10;bx/w7T/4Y26uX2dIxPr2GvPwANMueOWl29x77zGnhwHXbn4BPU0o1BTdy0opF/VME7IEhfLl1VNe&#10;g3IJPqsLMGy5qykLISRSE2R5htQ2OR416C3W+e//+R2ycB1XrhPOYizNAc0kj1M2O+vYUnD2/g+5&#10;/fINeqO7/MNf/zyelaPiEEuURqMUopQ40NJyMkJpF4WZfA4M/+sCggvyC0DxQoNZJSRyQMGCQi3Q&#10;kxz2Jzz63ffY/9oTfvXNr/LgO9/l9GifWtMgjEP293YJ5iGLUcxLr75FxTY5OzrFlBrzsz6e42AY&#10;BvPJhDCKljILOZahc3h2zPr6OmEUE8YRvZNjTNchzdILDfbVbpc0Sen3eoxHY1a7qzx6+BCFwvM8&#10;+v1+aSiYpdy9d5fuWpc4TQiCiCBYoOsGtmOxu7tLq91CyNJhfnR2QpwmGKZG//SUrUtbFKrg6PEJ&#10;pAWdWpM8ijnaP2QxmSEyRW/vgPVOh0l/gGfb1FwP8gQdiOYzpmc9qhWP+XRCnuX0Tk7Is4zxaMR0&#10;OKbdbnN4dMTrr79BsAjRNJ3eWY/t7W16vR7j8ZjxcIijGxwfH7MYjSg0QbfbpUjSUj7ENomDgEcf&#10;vY9r2lx/43WC0YiqXyGPE04O93CkQcX1GZ0NMKUkj2OS2ZxoMsXXTRzDQhYFZ0cnWLqOaRh8eP8j&#10;5qMZV67c5OCj+6y0uszGE3r9IaoogVqA8WQKQlCr1qnXGowHfS5tX+LJw8eoQrG63uWdt39A2qpi&#10;NzoMhwss06Nm+Xj9CF3T2W52aaw1cDstcDQKI8X3bHJChCwlm4Rgea8LKBRCKKRQCLKlSWapKXsu&#10;BiuWWr3/vm/ATxrcffJ5uOjhWhaeaSMzHSOGeqpj1GH3bMxh0ufsdI+rN66TJAIpDHTTZXR4iu1W&#10;CcIFqijXPufcGFNKoqSUqDCWBs26oRPNpjTabaZBQGulU2rqagvSLIA8wkZQcQwUOZlKORn2IU0R&#10;momaR8STBbbpkKIjOm0WwiacgeOvgqgRhDqIKlnu0hsmTGfg+WuYVpvJTJEXLlKvgagSRgZHD095&#10;/aWvMtiPSAKflc4NRiNFf1Bw4+ZnefKgTxYYXNt+DZcaWu4Q9EMqms9qvcvg+Ay9auPVPGzPISsK&#10;Cl0QhAviMEJKk06txcmDA8xAY7NxmZ3V28z2F8z7ObO54ExqTJSNf+01noSKeWeNWWcdrt7i3SCm&#10;uHwT68bLPJ5FyPWr9HMT7BUWqc3q2m2SokYauQT9FLIKeeJyc/tV4rlGf2+EDCVFoJDKYLW5gmUY&#10;IATRYka10SBNk1KOo+LTPzkhmc9ora6xCAIsz+PSpR3OTk7RDIMiFwRBhCEspDQZnE7QpM362jWi&#10;yCQd5ThGGwKHInLprtxE2itUt25zVOg8nETM1zbYtxzeCRbsmx5B2ibS1pmLJlr1Ct7KLXqhzTSv&#10;Ue1cZ5rYYDbI9QqW1ySIMqJUEcYJpmNT8V3mixmQUfEdCpURzWd4rothOQhg2B+zc+kKaS6ZTkI0&#10;u0GwKMhSgbB8ZpMZKIuV1W3m0whd+Kw3dlgchnSNVeyZizf38SMfMdbRIotWY4eK1WSaKWq1Nq5b&#10;A2UhdBPDcAmDEDKFU6uRJAme52HbNpPhAKUUlmuT5TlpHGK7DkVW6vL7vsd8PicvMrIootHuMBkO&#10;MS2Leq1Bmqac7R1iuS7D/X1036BZr4EBcTxHz0/5h3/7ZdqmhicF5hIHTsnLhqpYNneFiabJHwHB&#10;/yTm988SCH5+PGmWY5hm6aETRkhZ5rm6pqOW04XPH/fzIHaWZeiaAFWgyfJZLI1DUQWaEBR5hiZF&#10;WVUU+cc+1qVcNuU/tuBenNPzPBDUc7Nuz776swGCf7yiOp/G/xPNmD4W+cdwGvWJjO5CJ109q7P4&#10;01ViXsSL+LkAwS9giE+ssecguCBBk4IwCil0ncLQGC8UmB7f+P0/ptFY5fTolCzNUErQWGmxv3+I&#10;YTnkCsbDCZZpE8ymZJnCNT00YdBu1tAkFMWEX/47rzwJde5Nk3na0M30Z+UM/bWgOE+n07/XaMDT&#10;p08pioKdK1eYTqc0Gg1msxlZGHJpZ4c0TalubtLpdFgsFjRWVpgMBmRpyRLwPI/26ip5Dr5vUQC6&#10;0D+2Ib2IF/EiXsSff6v5Mf+U+pHxyZ8EEHzytf7KU1D5bFxKylK6JMkzpIBGwycHDg8POTo6YjqZ&#10;oHseo9EIZ2mYNJ/PsW273G2lpN1ulxtuljEej9E0bVkklJuvsSyCk6hkgIVhiJSSyWBAEsfUWi0M&#10;w2A2GoHrki2Z47phUBQFeZ6DZZEvdVgBXNfl6OiI3/zN3+RLX/oSw/mQVqVVymCtNvA8owT+lmC8&#10;rstS60zoiAu5i2fviVLl+1ioAhPzwqSoyDKSJEEIQZIn/Kt/9a/49re/zVe/+lXeeOMNDk8OsSyL&#10;f/bP/hn/7X/73/Laa69x6dIlhBA4jnMx3mvbNkEQsLq6iqZpbG5u0m63+af/9L/m/fffJ1MZuq5j&#10;SYv5fE4URXz44YcAmEsN1ed1KX/SdXlxfSp1kRZ98n8sggWu6ZIWKaPRiDAM8f2Sle/7Pv6SzX8e&#10;Dx884OnTp1Ct8vDhQ+bzOZoGutRxHAfbtnFdF8MwED8HBcbzReL5dQGlvn1RFGhozIIZuq6j6zqG&#10;YXB2dsatW7f4+u/+Lp1Oh+vXrzMej9nc3OT1N95gNpth2zbj01MM2y6Z21HEyspKycpYLGg2mwgh&#10;aLfbBEHAcDjkpRsv8fjxY5RSNJtN1tbWGA6HdLtd6vU6YRgiNI16o0GtVmNjYwO7Xsd1XSzL4vj4&#10;mM3NTQ4PD+n3+7z+xpuEYUitVsN1XdavXKHb7bK7u0u1WmV9e5vFYkGSJGxsbREt71nDMC7ysGaz&#10;SefaNebzOYvFgtuvvsr6+jqbm5v4vk+9Xse2bRaLBWEYcuXGDc7Ozrj6xhuEYYi+skKlUmFzc5Nu&#10;t0sURdy+fZtKpcLe3h5vfPGLTKdTTgendLe2iLIIf7lG7OzskOc5Sikcx8FxHFZXV5lMJjQ2N1m9&#10;do3heIgQgs3uJisrK6STCZVKBd/3y7+h2qBarWKaJoZhcHBwgK7rrKyu0l1dxfO8MtfMMi7fuIHj&#10;OBwfH/PW53+BilchXywu2H/VapVKpcL2tWs8ffqUw8ND1tfX6XQ6BEHAfF6yBQ8ODvA87+K+7HQ6&#10;7Ozs0O/3WV9fZzKZsLKywng85u7du7z77rv8y9/6LVCKs94ZSZIQJ+EF0/CclcgnxvV/GvvJjwOK&#10;nv/4Yi1aPlcrVXJysiwjTfPlGlf+KWtra7iuC2HIyckJk+GQX/mVtzi8f59at8tsNsM0TUyz9G+Y&#10;z+dLv4ryGs2j6CL/j6KIRrfL8fExtVqNfq9XXrO9HpqmEY/HVKtVnjx8SBiGF6955cYNhBDMT0/p&#10;drvl/Tmb4TgOSZJw+do1BsfH9M/O0DSN6XTKbDbD87yLfe/s9JQsTanVakRRRLpcY6Xvc3p6ShAE&#10;KKU4OzvDcRx832d/fx9dLwH8g4MDjo+POTs+Jp5MWCwWjEaj8rjmc5IkYTQakSQJmqaRJAnVVgul&#10;FL1ej0ajgeu6HBwccHp6ynw+x/O88n6YTmmtrbFYLKAo9dSTKGL/yRNYNqof3rtHZ3OTvQcPcByH&#10;MAy5fPky+0+fYts2yXxe7ulhSLVeZ39/HwDP8y7urfX1dQ4fP2Y6nRLMZrj1Oqenp4SDQclEznNQ&#10;CnO5jgH4vs/du3dB1zFNk6IoaC3/rtO9PUzTRNM0Ht67V8p1VCrMez1c10VKyerqKsdHRyilmM1m&#10;1Nrtko0cRVRqNVzfx/M8FovFRbPm7vvvX1x3x7u7GIZBFIYks1l5jEv2b5okjA8O6PV6uL4PlMx2&#10;y7IIdndpt9tMltdWo9HgyZMnKKWo1+vkSQJKXfx8EZeTN8fHx1QqFRaTCUmS0Gw2OXjvPSqVCuvr&#10;6xzt7xMEAY1Gg5OTE/b3y6mW8XjM4f7+ci/WLvIvp14nPD3F8zwmk0l5zRgG2zs7Jbs8Sag0GkwG&#10;A4LhkNnJScnqUwrH86g0m5zs7rK2ucn6+jrHT56Q5znb164xm83A8win04vcMRqNmM1mFAUkSUJR&#10;LHXAlULTNGzbxrGdcmJDyh8LzvwsA96fZKxrmoZpGpyenrK3vB4tyyKKojJn1XV0rcQZ5HJa8nkA&#10;vDxH5ySUUl4lyzKKJTEFuMhxi6K4+F6WZ6X5ryp+RKLlr3099Zf8Nzyrxco95XybPH+8iBfxc49R&#10;/Bgs4rxRpmk657rhSZKgCZhOp9RqApb5jG3b1Ot15pMJe0+e0FlZYTqdomkazWYTwzCoNBrEYch4&#10;PCbLstKX0bb56KOPyHP+SyHgsu0vfpbOy888E/wdin+8H6j/6unA4H/6rR9imVcYjhcUuoZfrzKa&#10;9zBcG9dsMDo6JUsjdK1gEY1QmgLdxvfqFHmEIUJW/BH/8d97jc2KopIniCLB0oxSN1HIH6MH/qwM&#10;fhEv4kX8fMafzvS+QBV/JIo8p1D5M90/5HNjRsuxdCHIixxNlJuNpDQFSrMcpSDNiqWMn0CTS/YI&#10;pfEh4i/OCf+Tigm1ZI2kSYKmlwl6VpSanUIIkgxGBrz3+AyldTk6GONpDpWqh+d7xEmMabvUajWS&#10;LIMlyJ0kCUoIGo0GlmmWcgNZRpwk5TFpGq12m8ViQZEkmJZHzW/gOC5RMmIezkEHu+IgixjXAd2M&#10;McycggxNT4EQzxnTTJ/w5qUpn78y5H/zG6tc8d9j1b2Hz1NkHpErBdIkkwbKMMhEVrKRTIUUBRri&#10;ggUOkOGSC8hUjspzDC1CR6GkgWY1iaxNxnKNodjgf/r6I/zVN7j9+hexpY8KDL77ex/yb/+7r/FL&#10;n/1Von6OHhtUpYUIYg4fPqRiJbx0dYc4mpIt5gTjgJs726xX1lmtbPH7733Al974DFfXPaLTIZes&#10;S9hTid++TH9okNlDPE9HyT1kkSHPpQ/kskgT6cX0QQk6fRwUPyc3F3mpz5orQSZMplGLwrzN//zd&#10;M/b3HeKohiFryAIqXgWlGyRhgildLF2n6ljEYUAUH/Ibf/8X0bIpHdfGFxJNKXQdpFTkIl3qVWoI&#10;UQoySKXQONfD/yn34z9pzPXcln/e/Ci5VwVSKFA5ghxUQZbEYE4I0h62WWBRwMAiebfPJbVJJzFp&#10;1KoYnkaaTXEcC6nbWLlJ+/JtrFQhKj6H9x5y8+ZLaM0OUb/HSnsFlGLl6jUmp2cIIVm5fpN5b0Re&#10;ZLSaHYxmE5kqsC3cq9c4evyY7sYGUtfZ3d9nbXMTw3HIs4z6xga1WoUcRSFg67XXaKy0eefdd1hf&#10;WcFvtXFdl/lwRp7lXLr+EvWtS5w9fsr2jVtUGi3IM2q1OkdHx3S7a1TX1ugfHtHd2kLFKXa7TbhY&#10;cHCwz/qrryKrVSqOzXg6pvnyS1R9j2qtyp0773Hrs58FCZ3uCk8+vEt7ZRUMHWd9ne7qBm+//Q5X&#10;btwgU4rxaMzKzZusra4TBAu2vvBF9j+8w8rqOsdnZ1y7fQOj4pEWGX6jhtlpUlvr8u63vkm31WJl&#10;c51HT59w5cpVkjTFrnjopkkax7Qv71C9epnBcEiIYu3yNq3tbcxGnUe7T5C2hV338ba26A/OkKZB&#10;7dVXSLME03VoX73C07fvUvFr1BstZlHMypVrvPf227z6K/8BySLgZNBnZWuLpMhZ27lEWigqzSbN&#10;K1eYLRbYjkFzextrbR1HGFQabSaDEfXCpLuyxpZdZX1zm2wcsHLjMtWaS5plhHmAY+tACipD1zRU&#10;aXGEFDmFikp2Idlz+8CSHVec69T+1ae3YilKXvpgFEgh0dBQykAIDSNTWLogETCZj6lstXjnzj0w&#10;XRLpcu/9Xaorqxg5mJrObDrGsqyyMdRoMD05wfR9hBDEUQwSHMdhFiyIFgvyPKe7uorjuiyCgGrT&#10;ZWtllZphY6qCMI9RGoRFhuU5WArCsz66kqy22uiWxTSKEUIj6k2YLHKE9CE3aDbXcLwG83lKlkoa&#10;9S5npyNMu8r6+g4H+2eoTGdz6zqDwZx8kYPbptbeIcAixmI8WJAIl1Z3B6VMCnRcq0a93mSluYrr&#10;+1hSMuidsdZdQTcUhikQlsCqWsxlRCwyrKaPkgLbdfGtClWrgq2V+6xUNr7fxLTrzGINz+wgcgdd&#10;1HDMNllkkSU6KA/H6xJPM4JIQmaTmHUy5VJYFVKjyiVjjXwm8bUqZuHR9VeomQ0cYZMscj792qt8&#10;+MP3meztsX37FkkUkEynvPLKy4yGQ4Rj4nkuSRpTqTUoUARhyMbGGqdHB9Q7TbyKy2w+J+j3MV0X&#10;CkUSRKxvX6IQJpX6CrZVwbOqWE6DYJYSTELQbObTCKvSJBcOqxtXMcw6k0FEMtcRiYdinayoIO0u&#10;UeaSizqa28V0OwSZgeXUkdImV4Kq4xOHESYg8gTT1kmSKfWWg2blzBdjlExJdIFlCbxqBaVywiCm&#10;ABzPJ44L0lQBOmBz68oljnePMUwfUZgIZVHxV0gXEE4zbtz+NEdHA8bzGNNtMs/Bba8SaJLOpUsM&#10;zgZo0qQoNFSW02mtIBHohs1at0ul1WQ+nZBlEavdDoXKmUxGpFlcThiZFgrw63VMz+PSpW2klLie&#10;z6A/BFXg12pMJhOSMMbxfKJFRJ7nXL58mUU0wzA0xvMJt1+7TUUf8+tfvYmnEhqugabyZfYhljIo&#10;BToCKbSf2CT/JOD8kzS1/6qBpOfJAM8A2xLcNk0d13UupAV1XVIUeWk4n6dIqX2MXKFEOWFl6ZI0&#10;jdE1ia5pJEmEZRhEUYiUgixLAYWua6RpUjLENUmSxJiGjlI6UuiIQiLQKPICXTOem7P75CJ/rh0u&#10;fox55k8D8BY8M+97dqw/elif1P7OUeTPUG2hLn5GqQJFTqGy5euqchpKLk3Nz5nyL6CdF/HzC31/&#10;DL983ni3xBfEcj1KytXZkEgDBlHCQW9Ma6vBN755h7XVS5w+3CcIYr7yt38FZQmO93fxGyukecZ8&#10;PMK0bObzKTvr2wSzkKrjE4QhUkKkZnzxC59mvcN/szcc/Maa4/7MyKL8zIPgp/DqR7tH/+jB04gf&#10;vLuL711iNl3QWOmWLtbhBABdeISTKY5rIyVkRYJm6KSLgHq7TbAY41rQ9lP+zi/cpuMKGppOlkdY&#10;mn5Bif9RPfAXIPiLeBF/47eSZRf1fH0o8vxivVBKgSwZHEIIsiUQrGv6BZujWG5G5+ZC54CkUgpT&#10;N9F0/QKMk1KiPaeJ+O9bG1ypc0MdEEvtRqSOEhIpICvgRIfjiSJMWtz/7l2SWYrSNAa9HqZllfrh&#10;hnHByDxnt9i2XTJi0gzDMEiXGt4Atm0/Y3VrpVGiTlkkhMkE3TTQl2znLA4xLQ3DgSgNQAqkpjB1&#10;STjvYSQD3nipxRu3W3zqZhtd7UF+QpGXDCWlPUuqS/O4AikKoHhWJjznpZMLB6UJCk2U+rLkiLxA&#10;EwZFrhHqPr2Zzr3dGZFq8Ppnfol2u42KQr79R1/n//v//hf0dkP+1ld/iaPdHmmQk8wDfNPCNg0a&#10;LQO/4vD+/Q+oVqu4dgPXstl9/ATTNPlw9Jhf+/VfZLJ4iq7r1KsrpffF5S1+53d+h5XGhJ1VA5NT&#10;LGRpevd8wSjzjyVBZR9GIMWSw7zMjaSw0DQLw7RQ0kA3LxHp23zrwwmPnipsZ4vpWFFkkKWCGJ00&#10;EajMIIliosWUzY0upjPlH/3DT1MzBRVdQBTiGtYFYz4/Px5hlL8XgSbEs+tO/OwOpYmPjQkUy2Ne&#10;PhcFeZ4izAUZC1SeoCUZ2nHCh7/3A9xezvHdRwwO91FxQJoHCAWGkqRRji1MpqMRh4/usb6+TpGl&#10;7H70EZ7vYNXrPL5/D6MoaG5u4ug6vf0DJuMZG5vrzKYLktmMOEporK7wza/9W16++TKnp6d4rosQ&#10;gslkwnA4xPd9NCBJ42WxbrL/8CF7u0954xd/kdnJMXtPnlCrVlFKMBgMcAyLe++8w+bmJoOzM6LZ&#10;jH7vtBynn4zpXL/O6f27JRstV+ztHVBz3YupAVcI7r33Hkkc4/sej99/H5HnHB4cEMUBRRSh4ojZ&#10;eIzjuqRpyuHxEUdPnlBxPbZ3dhj0+9RqNR49eszG1as8unOHbrfLD37/D7h58ybDwZCNa9cYnp7Q&#10;Ozu7aGYsFnOGZ2esNFrous7+8REvffnL7H1wh3anA3rJbqm0Wrz3ne/QXV3h6ZMn1BsNvHqdj977&#10;gJPDQ65cvsxoMGQ2nTA4OGR9Yx2AR3c+wK9WWIQh77/9Nq9dvkme5+RFge06pEHA5tUrfOdrf8i1&#10;q9eoNxpMRiPq9TrvvvMOo+GQ9Z0d7r33HmtrayxmY95953vMgpjZLOTk8IROo8nRo8c0t9ZIiwWj&#10;YsL7/SesvbyFtVbHrtUJ4gWmZSKUTpFrSGGjMBHSRQqd0mdZW8ognUv8nRM85DOg4a88vf2EuZwo&#10;pyk0aZRHmZYLceZDoHuYGw7f/vYevV6MbbTJ5hkb69v0j09LPXgNpqMRfq2GaZp4rWY5zZQmaLpO&#10;pVqh0+mQL4GnPAyZTKfMT09RhoHn6UxHY6LZguPdXaxaBa9Spdpql03qMELkBfVKBcexKESObmlE&#10;SUCj20VKDdO0ScIQv1rF832GvR6W45TeGNMJ1WazvHdOTkDT2NjcZDKdUG00yApI4ox4Pmdta4t5&#10;HOPYDkqBZZiMBwPCWcD48JDBSY8wTSnSjCRO8H2fXBRMZlN0y6RAEQZzyHPiLEVkBWkUkccJxVJ2&#10;xDA1hsPhsoFtUehl/lIUOUmSEMUxmqaRFTmaruN4HtKyKIRAmeWUj6abhGFAFqcwSxiPJmiaZDKa&#10;kKYpaZIxn80Yj6fs7R7iV6tcvnUToWsMRwM2rlzm3ts/RHNdLl3ZwbIszo6PCIMIy3PJspzpcIjp&#10;usxnU8I4Zm1tjel0RjSdkKQZ7W6XNE3p984olCLPMoosx3GcMq8xdIJgjtI1VlbaTGdT+oMe494J&#10;lVaD27duMh6PEcou96mlQV+e58RpShhHJbt5sShNC/NSNi1LM8LZvLz3hCArcswl43/WHxGHEY7t&#10;Mez1AYll2SRxhhIsz6mB0iSGZeG6LotJj8VwyEuvv46maZweHyE1DdswoVBMRmNs2yZOEtbWNjAd&#10;h4O33+H25z7Lw48+wjD0ciJJ02ivrDAajphNp5iWzcnBAa1Oh9NHj+hsbjAajbhy7SrH+/t8/kuf&#10;5+TkBE0r/VvSPL+Y3hoOh4wPD5G2jb1kucdxTKe7hue6BPOQZrPJ8fExl69sMp1NCMcDdM/kxiWP&#10;L76+SsfWMFWBsVxfioscpViuRtpfCxBSfSK/+iSgJJa+HbZtoWnaBRP/HGjN8gxd05cEGfWc/re4&#10;0OQ9B9g1TVvKj5WsTNsqr03TMMv1W4BpmEghkVpZJ+RLXF6T2rImKS7qFCkuuvk/JreRfykA+PMM&#10;0z+dcCN+Ag3px+8THwfuPsFCEs+MlsXHXkY8Iy8IcfF3nr/WxTl5geu8iL9hIPjH7r8lQSrLwnJ9&#10;ERohGaEwORxE1Nar/PN//m10rc4iElhelaKA494pRVZgWH45fWVZBMMRK+sr9E7PaDSaDM56aJrC&#10;swWj0SP+l//gCwwG/f/8lzbav/mzdIZ+pkHwR2m8MtD0//Sdvdmn3r0/5cnjBF2uYNkOyhQs0pA8&#10;nSEdk3ShyKOYasWnWvEIsjmFVBS5JIoT8nhKsw6vXrP5yhs7rMsErUixDAMNiVD6eWlePv+5Nale&#10;xIt4EX/t94qfkJs9r6EFpZHkBWAsJELqSG25hggNpQRZXpArgaaboHRQGoZmoGsGSmilQZTQQEgk&#10;ojSF0rTnWKflry81nf/9rUFKKYRSSASFWqoLSo18CZzOg5ShpXH/sM9pX+fRh/sYdg3fr5KrjHAe&#10;khZlYp9lWWlsGQTkeY6h6YSLBZqmUSzHrEt2eUqaZUhNI4oiLNcDoVMsYjQhsWo6hmORFBlZnlHE&#10;Y4QWoGkRWTEhK+YoRtj6Eb7+HqvOh/zypzXeurlgo76LHX8fU/Qpsim6yCikTi4USgJoaGRIJEZq&#10;IJUJlA+xZPUoZVEI0KTAQMNmQZoqMgmxVuekaPLRScTXHxyxsblN1Z2y5nrs2Os8+INHNGcul2rb&#10;fPStj4gGC5qdBvVODbvugmdy0At5dDCj0lwhFw5ekBHPA4q0SpZbvHN6wmuvfg5VTHj18hu4saAi&#10;bGZ+le997z1Sa8ql69fxoxCLHF2kHy/QZM4z1gwoVTKVBMVz+tYSKSzAIcwEM9UiYJXvfJhx58Tm&#10;2390Qm31FYRWISsyCmymhaAQLppWRdct0nnIcDBlPn3Er//qL6JlMyq2pKbrmEsdciklSmTLRoOB&#10;FCUbTEOUGtsCfvrKbH/yPi/E84aY+VJfOQdysjRGmGPCdIBjKUSWoI18Zt87YCfp8PS9B4SzM2wP&#10;qlWvdFRXFtE0okih0m4jk5SKV0XXNOrVOosgYPfRY2595rM8vnufLAypNppMpxO2r1wDBdNpCcLM&#10;FwHHpz2ubl8lCSOC+YJRf4iGpN1s4zsex4fHPHzyAEe3adQazOcLsjTj5htvcOdb38Y2TZr1JsEi&#10;5OjgmGqlSrW5QqNSI4lTpvM5vV6fG7/wZR68+x61apVkOiOKQipeBWKouB7zyZTxYEgexqgkZaPd&#10;IZ7NMZEUYUw0m1B3PdZWVhBZweDkFNIcv1Ln3oN73Lx8g7pfZffpPu3tHUSU8PjBI978wpf4/h/8&#10;Aa+8/DqLyYwiyRkPx7imzaw/YDwaUvF8xoMR8+kMx3UZ9ge0ag12n+5SqdeYHp9gC42jgwOiOKLI&#10;cuLJjCxJGRyeUjEdPN1h96MH1N0qV2/c5oPvfg8zge3tHaqaycneAU2vSqe9xsO79+jWV2hXGtiF&#10;gUTj5OSMmlel3xvg2x6agKePHnNwvE+30cFut8lmc66//ibkCpkXSCSHT5/w5hd/EWMYkA9nVIWO&#10;FaesrrTZ++g+RZZjpIL5yQC/sBjtHVPrtnCrLmQZkgIlEjQhEVJRiASBIi8iENlyeuF8yrGcRkJJ&#10;ziXCf3obbum5oBcWGhqJgEwqDCOl0BIoMpLFBFNzmSeS+4c9FsMY4fiMjg+peiZHu0+Ikpjrt29x&#10;tL+Hoev0HtzDqPjYrkOWpczDiEF/QBTFCCGpNJrU6g2k46KyApnnzI76uIZLOI9wW21GvRPm8ylx&#10;khL3J9i2BwIOjk4YJQsipUgWcy7fehldecymIVmiUBikqaQoDCzTZzFPcPwmUtjMZxFK2th2lWCR&#10;onKNLIEwB6XrKNNkNhxRWjFrRLOQPC1wTR/LdsAyKQyJYRk4jo3vGmRZhC4kSRiB75DpgjyJoVLB&#10;MWyyrEDXLWIERa3KNE0ZFZBKi0yzmPTmtEUFr3BxlUM4TohnGbqy8Ywa4SihSDQqVp1wlLBW6RL2&#10;QqxII5vmNGSFYBph6CZepUGS5uRCJ0xTFvMFzbVVHM8myhKOjw9I0oTw+ID2+hperUIexxx/9CGj&#10;MGJtc5swChFCYtgmpu8QJSG24yClIA4D0jyj2emUniRZiqnr2LmOq1nIXBBEMQUFicpJVIKSEs00&#10;mM4CDMNG02zSBHTpMR5GqMIinOXYpkc0jdGVSc2poaWSqnDQIognAZ1qC5Xk1P06UjdIC4XXbDCd&#10;zWl2muRJSlrk1BtthC7JsxyhC6KTY5RnUWvWmS6mpGmENCSWqZGkCZ7ncNbr01nfZtAfc7x/zM3L&#10;17GkydH+McE8pLuxRVAU5NJgnidgGnjbGzz98H3aly+h0pw0Tmg2mvSOj8nnM67evIFtGGia5Gjv&#10;KavbW7iuxWQ8pNc749LOJY6OjwEwTYsojhGyNHZVqmA+m2EupZ2yJcEjz3MmownT6Zw0DJj1elQb&#10;dY5ODig0yOOAV956jSd3v87f+dKrbNQEnibRVIZSBYU4H8Evta7luUnvz3iJ/Ung+zyKopQiyfMM&#10;w9DRNG1JBMmXDO7sghVeqJIKI4UkzRWFArUky0RxTl4IkMZFzaDQQBoUaCRpgRI6aa6I04KsEBRI&#10;skKghI6p6UusI8UwNCg0UBJVFEipXYDFz4Nfz9bhv7jn2Z+VqS9+LBD/nB/SJ01ZRLbMuQoQ+fJR&#10;oEQKIiu9LsiXzxlClQ/IEeJcJzxfZnfnXi7qE8rhLzzfXsTfHBD8482osglnWAZxHjJaDMnIKAyL&#10;TGoEyuaHb9/HMuqgXOaLlHkcYHk2jbU2k1mCkgJDE3i+x3jUQxeC8emAar2O1DTGiwDbM3njU7eo&#10;VVxCIxqvG/p3XoDgf4Y4CYNX5qb1/3x4OObh0wm7D4ZEY0WlXmcWB6RxRHtjpQReYh1dSExDI45D&#10;5uEE23PRTbfUqpMp7abFr3zlFq9c8aipHFMKojjE0PSLzfgnbXYv4kW8iL+Bcc5gKfhYonYxfbf8&#10;flZkaFIjzVIM3aBQBYZuoIAoipaaW+ULKCA71/1bagEmaXohm1J+vSw6tHMGw7/PbfI5JrgCkGKZ&#10;dgqKAk7OBswqNl9/+x57h4rjkxASiW055EWGYdpLLddSa7tM+J/pJT+/6WqaRjidluY+hoFpmiTj&#10;MbrroWkGtjCoVqsIK2e2WJAuFihdRxQxmp6j6QVoGUkcUqiYPB1z80qVly5V+dKnLrHRVpiqjyPO&#10;sOwCVKmPmgmdYolzloI1KUIpdCXhOY1GwZJBg0UuS5xIIBBZiK5TMpm1KqFsMAw17uwOcawml7a3&#10;WPW3KQLB/+X/8E85e3rKtSsvU/GbXLl8HWkY3Llzh9FgiFIKXTPwfR/X15lMx3hLorTrtpgHAWrN&#10;Y6VbQ4kTPv/mZ1hMxoRhyNQzSZKEJ3tf5zOfukItOcUzUjTij+9dIvtYZ6dszCiK5RiotmSIZpkg&#10;iRXCMEmEyzz2eOd+yNOxw90PAyrNq8ShpMgLisxAOBUoLEytgspysmDB1vYWXjPmn/zj16jZNnVT&#10;w8oz8ihBXzY/1IXWjHFxPZdMsPMb62fbl+NZOrAsyM6fVUGeJWBOyQmIwxm+aSOOBXt/dAe3V3Bl&#10;+zLNikGt7iI1GAwGzI4H9HtjppOAJAypVytMp1PyPOPw8JD5YsatW7e4937JFFaqwOt2MYH+WR/P&#10;83Bdn/39Pba3LlFtNhmPxxwdHnLzrbeoWtaFNuyDBw/wfZ+bv/C32PvwDo7jMJ5O2L5yhe9+8495&#10;85d+mcXZKf2lbvD6jVvM+n0ePX6IbdpUq9XSNK0oKBZTKpUKcRQxHo/xPIfFbE64iFhdXaUoitJ7&#10;ZXub3tERk8mEeTDHNEy6n/oU9bUu/d1d0iyl2WyiVEGSJLSvXCWdBzzee8ylnSu0V7o8vXePzsoK&#10;ruPw/ts/5NOf+jRYNk8fPqTqV9h86y0mh4dkWcbOrZuYUqJJDdM0qdRrrN2+TTIas7axAVq5LrUa&#10;zVJi5tI2Xr3OfFj6GmxubpY67r0+rutSqdYo4pjN9S1MTWfvyWNaK10kitFoVILJmobUdRpra8xO&#10;+qUOLoreoMfOzmU+uneXq6+9wmqrxcYrr/Hogw+Y9Htcvn2bd771bVY7HZxqlZPDQ/I0ondwgGN7&#10;1GsNJpMZ3dU13v/obbbXt6mttXh08Ai97ZI3TO71n3L5zRvkpkLpspQZ0HSkdEGU8hmq0MsGq9RL&#10;QzB1TvAwuLCkFT9tEHzpn5Fr5QSnKIEloyibqcI0wfY4mCl2BxF3HvUII4erl24xOh2gFwrdtKl3&#10;OpydnaEbBkoprr72KqPRiDTPqVQqyOVenGcZxXJPWSwWpGlKq9FE1wqKrGB7fYNCKaxahbnKMVot&#10;hGljCIPVVgfT0AnDEGVLKhUP3TY4PDwkmJXmtVIvgbBkOflUTkGluJ5HHMeEkzH1VguA6WBArdkg&#10;jmOcahXdNMjyDCUlre5aqTstJNFoTKEEzWYT3dBZzGZkWY6GwNQ0wjDEcT0msympVChDKyVmLAuy&#10;HInAX5pRuxWfdDmtZZkWhq6ThzHuEryTmiArCjKVL6et5AUjvCgK4kWArhvMRqWJbbPVQipKU2lN&#10;o9FqkWUZtXoDgCQvCCcT1tbXEUIQBAteeuklTk6PmYUhCsWXvvQFjheLcjKMUic5V4pOt4u31OzX&#10;NZ04DLEsiyQIqNUbF+zT0f4+1Wr5ea1WQ0nBaDLCr1YIgjmarqMb2oWu8nl+5XrehUazysWSbCCJ&#10;oghVFMRxTL7UNc1GA6xajSRNMAyDRRSg6zqVWoXZ2RmW7zLp9bF9D9cudf5XO6sEQUBaQLPTQUod&#10;BSRheOFvEqcply9f5uzBfaKiIE0SKp7PfDplMBiwubmJaVkcHR8TRSHdtXWiJGbS65NJgeZ5zPp9&#10;VKG4fu0ao9GISrXK1s4lHn7ve8ilL8f65ib9fp9FsCgnjlCcPHlCrBS6rlMUijSOMZba+r7vgRDL&#10;cxgQDofk8lzyw2ZjfYP1tXWa7TZHR0d019pESUQuFYNxj1/43FV+5Qst8smYtmcjizLBKZZAqRSq&#10;JJ/9NQHBP5kvfxL8zbLsQuu7KIqPGX2e/1xe5EipLSdFJbomS2P4LMOxSoNyQ9eWtjolIeWcRGAa&#10;Okmalh4xpoGmaxfsZl2TCCBJFJou0TSBFBBFCZZdaug/D4KLH8sMF3/uv/8vCyN5Jofy4xKv4kf2&#10;ix/3LJ45/138Xecgn3hu6kldfOWTTPAXeM+L+JsDgj9/fxSFQmgFWZ5g2iaLOEKZPtNUMooNvvPd&#10;e1T8DXpnAVGYUWs2yFROkqUoZZGnKZoQVDyfxWJKGoQgjKU3gsF0NkLTFrx8a5uqk7Da1P6HNUN/&#10;IYfyZ4mn0fyfTCz3l7/1wSmPdnMGQwMtc2jVm8zElCINaXTaTCYT9NTAtSxMw2A6G5PrKaooSBYp&#10;V2/eIkunbKwZfO7VOrdWHVZUiKEJ8jTB0E0ky8LgfOF8sSa+iBfxNwvs/jEP9RwIluVlLqWAvFga&#10;jUuIU4WSGkiQmkaal0zxNIdCytLMUYgysRUlP1fXJELTKYQGUsM2jXKMUoiSHb48KCHUXw0ILkWp&#10;Qy4FSEGugKVh8MHRKUHD487uGad9wcnTMaYsi+o8z7BtB9PxKQqFbTtlMVCAZdkXry+lpFqtlRJV&#10;RYFaTtrEcYzhVyhQxHGIrev4VY9xNCFcLMDzcPwKNnMMM8SwUwRzdD3Esgakydf425/V+MztGZ+5&#10;OaRTGaLlT6g5Y4p0hlgySZAKnRydFI0ULVfIXCGVBeikQqCEhhApSgrypW6gjsIqFIIYXUIiLGai&#10;y4Id9uYGDw5O2Lq8wuX1Dio+wI5Xef+Pn1LJdhgehPQPRgyO+2T5kNsvbXDlRpfZ4hRVaFRdi8cP&#10;nnB96zqOsggXGW7rEo+DOf71Ha6+fItKAzYvVwkXR7g1nYndJEpS/ujrP+TlT7/GliZxtQW6mJdX&#10;jFzqIl6wYM7fY/ExY5Ryn5NkqSKNTQy3RT+qMwx8jqYtfv/dEbr/KlFeYXAWkBQKx2tTGBXiQJDO&#10;FUq3qHda9HonBNEpv/jZTyOLkNWKiZELLF3D0EyEKCjEeaFT6sxry/rmQgPyZ1QORYlSIujZ/bds&#10;D6kSAEcV5OkCaS1IizEQsphN8I5M7v7OB1RPFB++/T7z6BhUihIQzBYYkcbW+hbd9W3SJMGxDAaD&#10;AXGWcOnNN3B1wYcPP2L70g5xmpbAR7+HV62RFhmappNkCWs72zy4d5+KX2U0GNBtdxgcHnF6dIzn&#10;uORxiqUbBLM5VhgRhwF5kjIZT+jUG2yurXPy6DGu59Be6dAb9DGXOsuLaUC708GwLA6Oj9i+dIl3&#10;775DrVpHCdi5dp0sCoiTmLXtTTTT4mzQZzybEs7n6JZJZ7XL6vY2e7tPCPs99DRGCUFndYW79+8T&#10;pzFXPv0WD7/3DjW/SrPWYv/pHvPplI21NTShMR1PsHQDTQjGJz0W0xk7ly5zeu8+q90uGoJgMGb/&#10;6ROKMMNAYzSZoMcpIs4RWcFHj+5y5eZtTh4/JY5i5vM502EJGNUrNe7fvct8OsMwbDY3NrEch/3d&#10;PYosYzoeU3Ec4iAgjiMm8wmmbrF6/TaP7t5jcHLGxsoas+kMiaBZazCdTWnW6hw+fkyjUuP9732b&#10;a9uX6dSbnD7dZWN1jSJJePzRfbbWNtAKxfbVmziFore7hy0KimjO1kuvEIVzkijh+LDPmtOinppM&#10;d0/ZaW2ixQVaxSUzYjStKNl/5AhVlNMX8nn9VIHAQAijZBkK/lLBjD9fPFufFAqt0CCDWKWgUjAK&#10;Ei0lDabEoz6tThNdeJws5oxORxw9fIxVq9NyPWbzkNlwTKVaYxEErK2t8ejOByjDwK9W6R0cEOc5&#10;nu/juC5RXsplVKtV8jxnOp8TTOek0wVhoZjMF8yjBVgWrU6XxTxEJAWT6ZQ0V4SLAKVLpGmRZDlC&#10;M/GsOtEspNrokOeCaBFiexWSWGFaHot5hG44oJlkGaC0kqAT58STBTJNyGYLZJaTjwOafpVsHLLo&#10;Dbl18zZFnjMeDpmGc8gysAT1bpNms0Z/3MewPIIwLPMTUXZvpRIUkxALDS1ThNMFumGTxAkonbwQ&#10;pInCtjzyQjIJYlIl8astDMMiChLC4QTXrSJygVnoVNw6NiZ5kOFqNlWrSjSLGAYTIg3GwYIwTZCe&#10;w2Q6Btdk6+Y1np7sk1NQadc5Oj4iVznrO5foD/s8+MEPyU0X23IYj8Y4rs/m5iZnvR79vSf4zQbB&#10;dAwSNra3CZOYyXhMFsf4nkswHJA7FpNghuYaTIMZef+EytoqUEpMuI5HkReYhkUcJWiajaZZ+H6d&#10;+TzCbtaQdik3kYQh2TzEs1yqhsNiNKUIUshFKQuWKYJpQKoEYSYwK03mZ1OEUUHXPAbHfdJCsLa5&#10;xeHhCa3VNXqDIVESl3uJLjFMgygK8DybwycPuX3tFRbDCfHpGWuXL6M0ySyOmEQBQbhA1KusXtrm&#10;aP8pia5x9dZN+sdH5EWBYzvUKlX2PriD26wTBwEnD+/zqS9/hcd3P0LTNY7f+yEbN64xGo7Rpcbg&#10;+JhX3vo0p0/3sPwq+tKovFLxSZKE6XRGOJsTpjFbW1uMggWW45CmBelkwmQ6ZTQc0D/r02g06B/u&#10;0Vrvkklor1TZvfct/vFvvEFVSCqmhlSlpvU5E1yKAnnByJV/bTDI5/Mn+ZxkoVwWC3melBI5y4bb&#10;+eRjoYqSHIIowWzDKP1zNEleCAaLDN3WmQQFuZDMY8U8zjFsjVkEuYQwlSSFIJcQJJAqKKSgN44Q&#10;QidNBUGYYzuSJIUozTBNnTRbTuMhYSmH9wwoPt8b/uz511+mNvuFYaXIUcupoDJ/zZYAeLrcK1Ig&#10;Q5IgyBAky6/FQIpQEZAsyR9pmccXGYXIObc1V0tPF6XOj18vJ27VC9Lji/j5BsHP5SY/6bNwLo2Z&#10;5jF5noGeE4UBvXjOIhF4HY97907YezogjnQ63W0m8xnh5BRsA12rkvX7YBvMhqd0O20W8xnXrt0g&#10;SRPGYUBRSAot49rVLlnU51MvrfzfTme9WyuW9+QFCP6nxFEcfmVuub/8L3/nO0xnNsOTmOuXXio1&#10;LrulHuNsPkMVBSqS1Ks1VFEQhgt0V5JGEcQF7bU1gmCIa8d8+a0tVisFbVmQF/lSb0silfax5uiL&#10;NfFFvIi/4duHUhdpOrD0GoBCga4tgfGsZG3kRQkyqOXaEccZui5ZhBGWqSMFxGlBnheAIIwSNE3H&#10;0ARhnBBFMXGSkqU5tmWgLfUC8yy9AOH+fSVq50zwIs8Ry9+bFQVClqyUwWhK1KzQCyArVrj37h41&#10;v83m5hZ5nlHkCr9aL/XNTZM4jkmiCM/30TSNaDajEALLsrAd+0I7vShKfVbf9y8Y8CIt0HWdeTIr&#10;9XWrVarVKno+J06nZCpCkVBvVCiYEUw/4td/5Q2urhms+CG2kZIFZ1SthMV8iGlqS83xcyZ+WRQX&#10;WQ6FQhbaUrN66ZItShMdJfULpo1UIEQMQIrOOLKI9Q7Hk4wPH+3yqU99irpVQeYZatbivW89xFVN&#10;JsMZv/S3fpkkSQiyKf3hKdPFlPF4TMXr0O2sMBwOWWl3mJ31S+3vzhbjNOSPPvguv/n3f5W33trA&#10;tTNcvZwomLtNvvOd73B69pTbL3dZVyOq1hxDLpYM8HNGzMdB8JIBet5Uea7zo3Sk8FgUOaPAROkt&#10;3rm34Dv3pii2GY4KbLtFnmaYRgXDa5AkGrpZx3c9LEOjUfEoVJ9/9B++RjA5Y2eliq9JsihCIsjz&#10;FPTzX6ovi8bzQ/3Z1gS/kDwqubY8zwRH5UsmeERhTQmiAYau8G0Hre+y+KDHRlJB5AXblxo0Nldx&#10;fBcTgYuFoVsUSpIkCbPJmPWbN4nmU2a9Ho2rl0lGE2bzGZs7O9Ru3aQmJUfHJ0RRRMWvMBqNCOZz&#10;dq7f5KMPP+L2W2+xGI1otVp0r17Fq1bRi4JqtUrr6lWC4ZC1rQ0sw2B1fY379+9j2Sbz+ZwsT6k3&#10;GtRaLeJ5SP+sh+dVaLRa3PngA1bWVrFtm62XX+LhBx9w5coVhKYTTMdUKhVc1+Pk+JRarUan06Fa&#10;qZJlGfv7+/iuS61aod3psPv0CVtXrvDhnQ9wXZdrr7/G29/8I17+xV/BtSzOjo+p1Wr4ldLUMAxC&#10;BoMBa2trzOdzVnauoOU5ju8TzGaMx2Pm8zkCuLR9GcswcByH9s4lxv0+4WxOHMdcf+UlHn74Ids7&#10;l4nDkEUUIqWk3enwwQfv8dLtl2k2GiyCCNu2CcOQyWTCardLo95ALCdaNE2y8erruLbDD975Jm/8&#10;yt8lHgxQUYpt28tj3KFIE7Iso96ss7u7y+0vfJHe/j77B/tUKhVqrRa7T57g+5WSCd9scPT4CdVa&#10;DfLSS8E0TUbDEfMgwLBMNi9fot6uMc8DDhdnrFzfwLzUAReKil5KaWGhhI4QJkgDhE6eL7V3MS5A&#10;8FLySf0UzeaK58o0hUhLUF6YGoXKyURMnue4poXnVYilyZ3dCXpnm8O9GXFuYRo+Z4/22Ny6TCFK&#10;RrRhmnieh9dqMh2PsVyHWqtFa2XlYvIqHgxI0pQgCPCW+vWGgI2tLXzPY3t7m0E4Qxk6YZzg2C4V&#10;06HIMrI0pVKvIzwTUPh+aQitUkjzHCklYRiCEGi6jmXapWb+fI7mOPi+x3w2u/DPiOMYVPk6zWYT&#10;zdAJxlNmYYhne2hSYlkW48mYPM8xPQfDcTDMktlcJMnSdyPDdV0iDdorK7iVKovFAt+0sS0LCkU4&#10;nSIdB5YNeN0wMKSGY5iE0xmmaZLnGbqu4zgWo8EA2/dYLBblnjyZUqvVy6aUaTGfzojCuDyvpiyH&#10;DfIcoWnopkWS5/iV8vqWUmDIZeMlL2ivdDg5OaFarbC6s4NuWiVrPsuQus5sPiecz+hcvsR4NKLa&#10;aFCpVplMpoTTKZVqDUPTmc/ndLe3qfgVDMMgy8r3FcvA9jyyLEUIQZqmxEGAX6ngOA5ra+v0er1y&#10;7ZvPEY7FYj5HFApD1ykK2FzfKJn4UYQwyskty3VACuIopNpdIRyNqLXbICWmbpRrR5LgLc0R86yc&#10;RJgOBhSA55UscV3XcV0XwzQJFwuKqPw5u1Zj58pl7t79ELIUq+KTFwWt7gq93V3sdotLly7x6MOP&#10;EJYFgKUbjHt9rty+zWQ6oVapsrq9xZ1vfJOrr77KyeEhRruJlBLH9egdHKD5PnEcY9VqSCmxbJs4&#10;jrFt+0KbOg8CNMfGcRziPCun9uIUx/WwLBtNSEzDZHp6Sm29i+PZBEnIaHzKpa7Br37lJka8wDcE&#10;xpLMgTzXyl5qgp8zSX7GC+5Psr/Pwds8z8nz/NnEGwWarlMs7+1z/5vzNTZfTkwoSr1v3TT44IMP&#10;GU7mBEHCbDZjNluQZRmj0Yj5Iubo6Ij5vNyPzs7OiKKMXq/P0dEJaVowHA7RsDk+PCYIFihlMh5P&#10;GI0HjIZDut0mzw6/+Piaf66pzU9nEu/iWMTH96JnHO7ix37+sUkipZCq+Ji5RaFK008lxBL0ftZy&#10;EULj2SziCwD8Rfz8g+BKfXwNO/9YqfM6fCnhpANS0AsjCr2K5trkdHjv3T1OTwNq9S6aaUDFptPp&#10;MBxEYBiocEG11WQ2HnPtyhUOD04wDAPdMksjejsji064ulVlc83n05Xq/+Nn5Qz9TIPgp3l0s2c4&#10;v/E//vYPWAQtFvtTtjav8/Sjj6hv1oizmLzIcdwKRSRwDZPFbEa0mKEsheU45JrNcDgkioa8dL3J&#10;r/7iFg0joUuBVIoMhRAaEv0FCP4iXsTf0ChQn/AcX06QC4ES5ecXU3VLNnhalIxwqYOSAimhEJQM&#10;cASzRch0uqA/nHB40uPg6JjD4xOOTk45OjllOJ4wHM94+nSPo+NDwtmCLMuxHQ8hSrY4KDSpPZc0&#10;fkLD7+PTTv/uIHi5SyK0UkewEAK1BMELpZFUPabCJMmrfP+b9wjHIdV6k+PdXZIkw63UUEoRRRFR&#10;GIICy7ZLEDxJIIooljIpi8kEdJ3OygpSSmaTCZVWhVxl6JnCdR1ilZHGMZk0kZqBSgcU+Zg0WWDb&#10;MRVfoMQ+cfJ1/sl/coUrjV1q2hNMOULmfXwzIS9CTFMgpCqNMMnRCpBFgVAlGFxoBUpCpkMhCnIR&#10;k4sCKJkoRiHQlELlKZohSUSFYdomNV9ngcHdx/e5fv1ljMyiad2g5tf5t//mdwkWinsfvo3nCI5O&#10;HlFxdfQCfMtjs7PGZLjHoL9Hu+Wh4oQ0KSiUxZmWk9QsjpMJ//n/7j/jw4d/xOWdCo6Z8rj3EKPx&#10;Ov/6d34PhcYrr32KqniPTiXGUOHHipqSESMuEqDnQfBzUBylIYWJxGeaF2j2Opa3zXc/GHOWtHn8&#10;VIFo4HsrLPpDokQjkxa2VUPlJnEQkiURWTJl2t/j1ZdfQkU9Lq22qetAJrAsoywKUUv5BeNjJY0Q&#10;6qJ4+VkqRp4VZ/wEELzUnUQVZGmCZSUUYkqaTbE0iXZk8eB336U1MgnGM3Rzwej4mP7JMSpX1DSf&#10;IlPMw5A4jmi1muRRiGaUch6js2Nsx8HxLMJgwe5Hd5gt5qx0O9TqNR49fszG5gaWbXFyfEJtpcNo&#10;2AdT4/jkiE63y70P3gddEmUJZ0d7jOcTLM/hycEe1VYNy7UxKx4Hp8fU6j6WrpOnGf2zPgpod1r0&#10;B33WN9ZxKh73H9zn9HCfWqPOPJhRdR0Oj4+IgpAkTtGkznw6I4kTeienBIsFl7a2mU9nVH2fD+6+&#10;z+0bt+idnFCt+NimybR3xrVbL/ODb32LPEtZ297k3qMH5Jqge+M6Z6fH1NtNgiRmHoXUKx7HvVNc&#10;18at+ShdMJtP2b50lUG/T1YooiThrHfC6toa/dGQrZs3GMwmFFJyeHTEzltvUWg5T48PWN1cp7nS&#10;4WT/kPFkwtrGOmEUcnp6RrfbRdNK+YKj00OMJSC5f+8eUiquXL7J4w/eI00LDNdmEi6otZtkeYrj&#10;Oxz3TrFci7XNdR59+AHbl7ZBQBAFFEVBZ6VDnEREcURV94jDBLNucTw8o9L0eXTwmM7qCrVmkwdP&#10;9kjChHQ4x0s0OpbDyf4hBw8esPrZT5N6IbqhIzWjNPATkKPQhERKsbx6DRDmBQgOoMRydP+vnIpZ&#10;PAeBq1Jffwki5wJyKVESjDQniUJc0+Ph0112Xu/yta/9gJWVNZ7c2YPMZLaIcF2HtbVVeidH6JbB&#10;aDKhSBI022I2mxHGybKRLYmVoru2gW6YZUM6jEjjCKXB6dkRouqQiIxWs0E4n1EEMZZhkqcp0byU&#10;vCmSGF0zWFtfY3/vgMXBgKpfIwliLM3E9yrEQYRjWqRRXEqOuB6G0NGFRp4k5HFaTj80WkxnQ7Is&#10;Yx4EVJttijRDKsHs9IzuxgZpkZObGt5aG+lahKQkUpGSoTsWk96YXJOoPKdiO2hZzuJsgG+Y2EiK&#10;ICboD/ENF1cYGLqG0CWhVER5QmFYSMsmoqAwDHIN4ihidecSsyiitbrKfDpFuTaLUZ/qziWm0QJq&#10;FRJLw3ZKJnEhBZbv0FhpM5sMSVROnERkqsBwbPx6jdHJMV6rwXw0xO80Od7fJTge0VxZY2t7m+li&#10;jmEaONUKw0EPw7KIkphgMqbVaWPYFkkckWQJluUQJwn96RkJGXmRYuoatWqDIs1KY1HTIlMK03aY&#10;BhFhb0AmNTQlqPtVDNOmWakxPRvgLd+jJE2J45izg0MKszQbtVyHAkkcJmRRRs2rEwUZi8EMzXBI&#10;M0WSFFQqpdFprz+i2e7QG4woFBimhe045dSTAl03SOKUle4qp/cf8sZnP8vB6IxHh0+h4VPdWCVI&#10;IuxmnSQIsTSTsD9mftRjtdFGRik2EktoKEun1z+j0WjQOz1l8OghnStXaTRr9Id9rl67xtHREUma&#10;ods2re4q/cEQw7TKBkGSlKC4ZS2bY5AqRa1VJwgDNL1sOBCnWHZJHFuc9eisdsmlIExCDMdgHsy5&#10;dn2bdjXllz+3TYWMmm2gL8FXpEQKCeQl4VeJUgrtr0HB/cmG4QWLWSmkfDbMJqW80AqX2rkJoyq9&#10;GIQgz0v2sWEYRHHKD77/Dk9Px6SF4LQ/YhGlFEKnP5oSxBnjWUCOxjxMmAUxaSGI0oLJPCRMcnI0&#10;8iAjCBNG0ylJVnp4PN3fIwgitna2ShtvUVzkW+o5b5g/Cwj+PID2k87Nn6eJ8MnIyZf7wLmPTYEi&#10;QakcRYwQ5XOhYgpSlIhRpChSZJEitARUjCpiUPnFvlaIkrCQF8sKT8kSHL+QB+PceOkFGP4ifm5B&#10;8Odv9o8zwZcyYLokjiKkmTOZTvBbXYRT4XSS8u4HT3GsLk8fjxgejpGOwzyeMJ2M2dq8RRCGFHrp&#10;hbS1vs7wrMe0PyIMYzobmyglWExOcaoFrhHzy1+6+n+fZYtFS5rjFyD4nxJnRXKzJ6x/9Adf/5D9&#10;hzPM+hZVo4rpupzOjvEqPr7vYxgWRSSYjybYlkWl5mNWSrfsNMzwKhXSeY//4n/7FZourDkaHVkw&#10;nU6xXQ9N6AglX4DgL+JF/A3fKj75uVJLZkEBu3v7TOcBWVbQH4xIkpQkTrl//xGPHj8hyxV//Mff&#10;4Nat63z/+z8kiiL6/QFXrlxhd2+PZrO51FQ0WV9fx7ZtptNpaZ4jodNsUa1W8f2SwWQsDYp4DqT4&#10;GIv3Y1noXxAEFyCkREhJkeegaRRLoMSybQ6lItJMDo/hh+8ccGXrOo/vPaC7tYXjeCRZOe45G49L&#10;ZluleqG3aZomuRDUajXiJMawLPQls6p/eoo0DCr1CrOTE9IoY2VlhVxTBEWO0A3i+RyNOdWqTl7E&#10;WHaBIsVyI5R6yP/6f/FFOsYUT5tiSIVj5JBNMXQoirQcW10ykOSyUjk/Nk03kEIjE+dwTLJsh5Rl&#10;i1ZoiEIh9VJjO1Qmytxglq3w9KzHk8N9vvCpr2AKHUdWiaYpv/TFv8v1zTf46J0PmE9mfPnLX+b+&#10;g7tcunSJ6XzOcDhka3uDK1eu8ODBQzrNLiKXeG6N3HOZZBGPjp/w67/5d/nsm1sk+TGFmtJpdNid&#10;mAyHQ+7ee49f+OqnuVo/piInmJQguJDnSU72sSv5x8mhCKGB0lC5TW5aCHOFeezw6FjweGhxdGKw&#10;0r1B72yO47jUqitYlSbhoiCJBK7tUGQJzZpLlAzo1ASfemWD7Y6LkSkcQ1ti8vlSDgXKEdTlSPSP&#10;SdJ+2oXIj/x+8fww7fMg+NJ4VCmyLEZZU3I1o2KanBwfUks22AyrvP8/foNXXn0Nx884OdwnSWM8&#10;18XKdfRmG7tSZT4eU6tW0GybQe8M3/fxKh5+s8lkNKBz8ybtRoPG1hYHjx4xHo+59eZbhNMpk8mE&#10;zZu3CecL1q5e5WR/H5UXZGHMziuv4FsWSVyOOu7s7DCZTrny+uv0jg7oXLrEfDLm8o0buKbOdDTG&#10;66ww6w/ZvnIFw/c5PTxi5c03ufuD73P79m1WtjexDYNGo8Z8OmXt2lXqnofXWcHrdAkGA1ZfeYVG&#10;q03DdTEaDYoowq5Wqbs+ulUSFWbzKUIIVi9tc/j4Mevbl+lsb5NFEZ7nsXnlCvffe49arUZzexvf&#10;8xgPBjjLxtrZ6SmdTocwDNm8dg2iFE1KKtUqnuuSFCnVlRWqtoM0TXb3d7n26qvINMMWAu/qDjXD&#10;wLUdZpMpltBYvXQJleVomkaaZrTbbT766A6bn/4MvipI44Rap4MG1Dttjg6P2b59i2Z7BW+lS//g&#10;gGazgbu2RjAa0m63cX2X05MTtm/dYj4akWUZGxsbLIKQ0WjExtWruKaJ5lYQScI0mrJ16xaGoeNZ&#10;Nl6rQxSUDccgCLANndraCoYnSHxJVtOItZBwpdQn1zWbQknCJCdKcqRuIIWBUhoCCyktBPrFesBS&#10;u/anB4IvmeBlxxlh6CgpKMrhfRytXLfnWcHqzjp9AYVaZ29vxHyuUa+uoHKoVqvEcYxmlZNIluPQ&#10;XllhMpvi+6UOdhzHhLMZXqXCqNcnTkq2vmmaWIbOfDJCsy0MyyRMIqIowjAMkiAmDmOKLOONN9/k&#10;4OlTdMvA9T0O9p5w+epV1jsb7D9+TLPTQdd1hkdH1DsdNE3DcRzCNKXb7TKbzahUKsxmU7rdLv1+&#10;n+l0SqNZQQjBYj4nVwJD00mihPZSZ78/HIIuKYyyaYxUJUN3PkeTkiQqqNVqrK2vc7C/X8oJrW9g&#10;6gYqL5hNplSbTdqdFeZBAIaG5bsEUQSDAfXuGvPBEN0yS/mL0YAszwnDsNQEzzLEUuPcrFaXxpU2&#10;SkG2WCC1cqIrDAI2L21zfHqK6TjkUVQyloUgDUOEFBiWTRxHFJqG73ssooirN17m9PSUs9MTTNfB&#10;tExGZ2dcvn2TwdkZtusiDYMwCFmMx2R5TrfbJY5i0jQll+UUWr1axZAao+GIKIrwfA9d15kt5qRh&#10;SGdtjUQIotmcWq1G/+wMIQSGaWDZNuOTE6IkxXVdwsWCrctX0HWdRr3OYDAgLxS2bVNtNOkdHtLd&#10;2CDLMuKkvObq9TqLxYLw+Ijmxgaj0RAhBOurqyRJwtr6Gke7uxQK1tfXOd7fZzqbsbW9w/379wkW&#10;U7AtnFoFXdeJJxOyLMN3fXzLWcpCyQuvFdMy8X2fKE8vDNUpCiqdNoODQ/x6lSAIiJIYKSVra+u0&#10;Wi32j47QNA3TKqde0iyDOCYtCrKsNHlcWVlhHsxJkgRN1zEMgzTL2bl0ifFojNB14jCi0WhgWAZh&#10;EmA5Fn7FQiTH/Mrnr7LdMLEFyCJbNpW1pel7XpqxnzPB5c92wf3JvOBcDkXTtNL4cpk/y6W2vm4Y&#10;GIZR5g1CLHNKeUEA0DVBHJd64C+/9BLDeczm5iZvvnmdw8Me/X6fr3zlTT744D6rq6W2/MrKCrVa&#10;jbOzM0zT5OrVqyRJwunpKVc2LpXrny7J84x+74wvfukLfOPrf8zrr79WmpGLcuJTLEH55/8uVYiP&#10;gfrnj3Mw/097fLIp8MnXOH88/5rP/59zEFyp899XUKiMIs8pigyEIi8y8ixdvla2fK0clReIIiVN&#10;EpIkJU1z0jwnzxVpnpNlRSlfqZZ5cAF5XpDnalnfiYvL7wUQ/iJ+HpEN8Vzd+zwILsTS20wD27SA&#10;DNOxCNCIscE2GEw0bt3c4F//d9/llU9/hbPhAK/l0Wy1OD6a4DgOSRJiSkEWJziWjWG5SKmTqII0&#10;TbF9wdaGS91J+NKnd/5Nvph0Vy3vgxcg+J8ST4Lj/zRKGp//wz+YMpmuYUgLw09IZUiWlmaYwbSO&#10;yHwsI8Y0Ncb9M8Iootq+iu2vEOQhhT6Dyfv8k//gc2wWBWv6ciSpUDimTaHykqWGeg4E/9laDD9p&#10;RnGeBD3v9vrJ4/7Tuq8v4kW8iOX9oQrKVDUrE1rKcbpCCMIsR0nJR49OmIaK/hQOegGDUOfh8ZRY&#10;VnC9GqmyGC8SxoucDx88obW6hV1v8t7dBwSZotJaIc0lQSI4PB0RJjpBrFFtbmA6deZByngWsrHW&#10;oFB6mdRlIaamcc5RV+KcBy4vQDrFX/w+L5QqQXCRIiXocYGZKAoNJrpinIfEusnZLOOb3/guUlsj&#10;nBes1rqcHJwQkuP6PkqU50zqOkEUoSSEScRqt0te5ExHQ+RSImU6HOL5FYoso+qbzManYCTovmQ2&#10;VyihIc2cQvapOTPy5AhLS6lXc8bBB6xs7XHVf8I/+HKDbnafquhjiAmGmmKKBbrMkaJkuauliWGh&#10;ZSDzZ48iAxK0IsFQGamUFEojRaCExJY5Qiw1cAqDTDokymE8HbEIFHm0Trt6CV9UsSyf3JbsLQ6g&#10;ofMvfvtfc+3mZ3j724947dYv0DtNqDYamKZFvdngG1/7Jq/uvELdrzFyC47NBR8NH9K93uHy1U2+&#10;8sUv4Jx9g5YuqDkew9GEmbvN3sEhu4+/xq99pkHTS3DkGLMIeCZkXxpjnoO3pebhkgku1VL2vRwO&#10;FcpAKgM0jXnhsictvnuU8uRUZ3Ts0XW2mRwvsCwbpXnM0oI0kSAtkiQmy+ZEyYQky/EsG1F4bK3V&#10;qNbiUjtbE6iiBJA1oaEpRalOeX49lx99sgv1V79fqWfNA1GAyC+KRlRpIngBFipQopT0UaJAGAmL&#10;6AzbguOjp9iJwJMe//1/8//i73zuq7z77T/Es31qbotOa4NKpcHx8SGLeZ9KRcNvOJyenRDHc1Y2&#10;uuiuycMnj8iyhNWXS7axW/GQKufpwS5+o0rVd+iN+my+cpuz/UeYluT+nTvcvL6DpumsrLR59wc/&#10;oOp7jMcjtq5d5p23f8jV61fYfXifjJhG1eW0t89kfIblOviNKm+//T3q3QaDWZ96yyczC6aDQzRb&#10;8GjvAY2qS5yGTGZTwjRmMhqSUvD1d76N0Aq2X32J9777TWxbx27VmQzPyPKU07NT6vU6Dx4/Ymtz&#10;C00zKJICz/SoejXGxyPUNMK1PNLhjOHeATuXrzM9PiYfT5gOztBVQaPbQcsS0ihGpCn1VpM73/8W&#10;RX+BpxkEszGDk2Omsx5tr4LIIoQs6KzUOXrwIZal2Nt9wJMP3ubKtR2icMIHd96mUW2gpylqOkOm&#10;CbVWg8d33uHWp98gnpzx3pMPWb+xjVF3eLr/iDBcIJVi2jul6ll8++43sVo2qig42X2MV/XQNDg6&#10;ecjGZosn73+Pmq+jkpT9p0/ZWF+nXm0w2T3GdXw+ePRtNm5vkyxSPvzoDhWzznyRIHTFvQd3ufz6&#10;baanB0wWEzqtBpNFxPh0zOnbe6xSQ44Ezc4qATPOsh5ZJUBzAnwl0DITLfOQaYtMeChV+lcUSqHn&#10;cUlMFQVcGD2rH/NYNn0uHn/Bzuv5SBUaSkmEVCgNFBpSCaxcYeQSVSgkOkGWkxsWhiyZ9ON5n8Oz&#10;Y5z6JYaLgMzQGUUBcRGBBo5nk+YJwXRGloFhOAglsTyXRqNJWsRkWQgqxrYkTsUjRWE5LoZuUuQK&#10;iUY4XVBtNHAqLoVWyrVMwhlKCizbJuoNiQtBrptovscijoiKHGwbdI3JcEhzdZUwSXB8n8FwyCKO&#10;yYMQ3a+Q5EUJJGuS+SIEy8FyXMIiI9dANHxmKiHVFIWh4dn2s7cjyslnEWkhEbqJW6mgazqTyRSS&#10;FCyLlIL+bIyydSKRM44DgjwmjgKKLMOUEgyDoDfE81x0XdI7PUW3LLxKlSgv0CybMIzIkxSjUi3P&#10;SxRTpDmmZlCp1RG6jhKSeDbH9qvMxlMMzSCLE156+RV0qRPFCYZhgtQwbJcwTgnjDMut4DUahHmG&#10;tG1yJUjijCJKkdIinMcYwiSPcnTKqV3H9anXmmiaZHJ8TGdzC4HGeDihWW8hhEY0HBMjMEy7PM9J&#10;hlupEscJRZqWzYnpHMuyqfp1Tnb3ISuoNFuorATIxqMxq6trpYyFbmAbJqPBkDiOQApW2q2SfV/1&#10;WUwnTMcj6hWfYDHHtG1ajSaT0ZhKvc7wrEdSALpBWiiCKEY4DobjgmuzKDLQDaRuInNBzasSx3mZ&#10;oiCZRzGRKlCORaJLFkVOhCISEM9iqn6d8fEZlVaHRZiA7RImBdJwyJVGrnTmUUIYZ8RxhiYNLMOm&#10;2Whh2jpKSkzHIi9yUgHSMJiFIZphEkURaZYhNMFgNEDpS5BSz6nVPIJ5zHw0JwmmpIaOWz3i137p&#10;Jbb0pRKakEih0EWMJC3Xo0J/DheWf31qhU8wws/9VVhqTpd5tPoYAC5UyYDP0rKWyBWkSqPQDX7v&#10;D7/JrZtvMuiNODkaksYZl3e2ee+dj9je3MTQNGxTJw4D/uD3f4//+D/6Ozx5ckCaxqRJTKvZZiwS&#10;jFqNoJB4tTZBktLrD6nWfK5d3UTIgrL9oCMLCYUGuYYoNCg0pLY0yZOlhEguBNmySaoJUU4UKcoH&#10;ArnUE841gZLl98vUqECJFEQMIgIZoOQcKecUDJFygqaNKOiBGKLJMUoM0EWAJiYU4gQpBmiiR54f&#10;odI+lhFQaGOkHGNofQxtiKYNkXLIXA6Y6GOG2oLccCisKrHhIq0WmuET5AmG4xARExUR8zgglxLb&#10;9tE1AyUU+nNNgRd4yYv4OUM2+EmmmOf4oJQCKbTlNEjOLImRuUme///Z+9Mgy9L7vBP7ve/Zz7nn&#10;7rlnVVZmLV3dQFc3NhEAQYgUSQ0pYagZK2bR2PIoHDPWRCjCHyYcnnD4iyMcHjtmFPb4g2essR1h&#10;Ww47RIc1kkgtFEUQIIilAaIbvVV3rZlVud99O/vy+sO5mV3dbEALKRMg6o2orqru7Lx5zz3nXZ7/&#10;8/89BoYmKUuLHME//s47lPYW89mM3LQI4wKhp6xutMgoCUcTohJSBOliSpLNydMhr758g9k0Y9CX&#10;BJN7fOUXXtn/nO/9zR+XK/RjvfIkSbJblpAkySVr7+mjRxUDS9NoNBpsba2TJAmj83Om0ylXdnbw&#10;PI/z42N6vR6dTgelquq9YUCtJi+ZtLZtk5c5mtB+/G/lH8FuvBDEf9j/83xCfz6ej3+hh+zSKZwX&#10;FT9UApZRzQ+aVnFHL3jWF0zP1dVVjo6OiOOYtbU1ms0mX/jCF5hMJvR6PbrdLp1Oh+PjY87Pzyv2&#10;tKbhuu6lsyMMQyaTCQ8fPiTNwDSqH6nm1i5T5z9a2Prjnl+quaRgGU9f/QKKsnJH6hJ8X0dKibFk&#10;756dnVU/3/KaXPy3C8dHnucUUUQURSil0Eyzcg45Ds2VFdbX1ymKgl6vB3qFpBoOh8RhSJEk1dy2&#10;DBi6YJMahsFsNsPzPD796U8jP2YZ+5e9Th/dIEghl6E5CsqSPK++ny51lFIYRhVkCvDWW2+hlCKI&#10;AiTV+tJsNul0OhRFwXw+5+7du2RZxnw+J89zvvnNb9Jut5nNZjx69IijoyMmkwnD4ZDd3V2+8pWv&#10;0Gq1uH79+jIwVWM8HuNYDvP5vLqGhoFpmB/r2PnIbf3h4ijVR1yWJZTlMkcjunQ31et1DMNASsls&#10;Nqvuw1oNpRR5GCKWn7GUEnSddD7H9TzyPGc4HOL7oKMvg1ML9Ase+5+Gsby+gg+Kz2VZMZwBfN9n&#10;9do1ME3u3bvH0ePHvPLqq5ycnPDuu+8yGo04ePwYpRTdbpejoyPeu3uXdrtNURS8d/cu95d/N02T&#10;/v4+SikODg5IkoRbt26xtraG1HWyLOOb/+y3iKKIPM+5fv06h4eHPN5/zGg04vr165Rlyfr6OhQF&#10;L7/8MrPZDNOs7pnZbEaWZex8+tNMJhNef/11rl69SpqmlGXJdDplPp/z8OFDtra2uHPnDqPRCCkl&#10;p6en9Pt9rty+TZ7nfOZTn8GyLB69+y4vv/wyg8GAt773PU5PTzFNEyEE9+7d44VXX+X999/n/Pwc&#10;13V5/PAhGAZRVDG6z548odFqsbq6ysO33iRJEnzfx/M8Tvun5IsFcRzTG/aYz+eUUcT22jYrKyuX&#10;802z2cS3fbIo4vHjx7z/zjvs3717yby1bZudnR0OHz3i5OSE69evMxgMGAwGnJ1VzPUn791lpbXC&#10;23/wGoNBxeu3LAuWzmEhBM1ms3quXJfV1dXKmZokTOYT+v0+SZIQBAGnR0dsb29zfn5OFEV0O13e&#10;vf8u/V6PxsoK8WxGt9vl/rvvIoRgb3Ov+tyuXuXk5ITbt2/z5te/frlenJ+fVzkDYcirr75KURQc&#10;HR2BlLiuS1EU2LqNScV7/1Gmih83k8cP279ezLUGYNs2nU6H0WjE4eEhjuNU36MoqtwJ22Y8Hleu&#10;J73KICiKgizLCA8PGY/HxMvrsrq6ymIwYDqdkqUpWZZdrlUAulWxquM4rp7Hfh+/0cBxHDzPA9um&#10;VqvR6/UuQ/CyJMHzPJIkQZgmp6enl5+XaVeMZeF5yOXnZbkuaRBUqAgp8TwPfckSvlyblvN0EATE&#10;iwV5llWfc6OBbdtIKQmCgOl0imXb2K0WeZ4zn89RsxmaptFqtS7vY8OyiMdjwiDAdV0oChqNRuWy&#10;nM0uD8kVJ7zqDGP554u174IpPx6PmS0d7SQJcRxfZny4zSZ333yTs7MzANI0ZXF8zOT8HJb7hXi5&#10;9ymWgaVFUVTXX9erLrnlZ1gu16k0CFhMp5yfn3N6coKs1XBdl+loRJnnZFlW/QxLtEeVAZIjXZf5&#10;fE6WJJhOxewmyz60/gvXRdd10jTFdV1UlnF6esrR/j6jwQDLsuh0Ovi+z/r6OgcHB4zHY0ajCmfj&#10;OFUwuHRdppMJp6en2HaVg4KuMx+PqzVR14mDgPWlQ3w0HGIYBl69TpllJPP55T0MUBTFJdNeW/Kn&#10;yTKUUiRJQrvdZjqdgpRkWYbneRRxvOxqyS6/TxwEhGFYubqXnRCTyYTZbEYchpXj/xlj1eW8pxS6&#10;aVZrSZJgGAb1eh3btgmCoDpjOw6i0aDb7bK5uUnd4nKffPmM/5jNO3+c+wI+zoj2Ece1rmvkeUme&#10;V9vdNK3u1ydPntBqtSiKgo2NjYrTblnkec5gMOCdd97h5Zf3+MIXvsBrr93l/fffp9Vq4Xke3/rW&#10;t9jZWed3fud3qNVqHB0dVTkgnQ6e55Hl6kN7wYvfL7b4F8eLi7dwwQ++DP2U8oP5+WO0BEEV/PnR&#10;veeH3OCqRNeq5zlO4svrkWRV9kMwrebkWTCjP+0ziSbouo7tutU9j0aSVutpEAWkZUqYhMyiGQpF&#10;FEVEKiIoAmazGVESESZhlQ+w/Fksy6ryImwPSaUnxXH8Q/WT5+P5+NMtd4gPTV8AucovtNdK8wAO&#10;Dg54+LDqaEqSBAwD3/fJp1M0TePp06ekaQq+D4ZBvFhQFAWrq6t0Oh3+4A/+gNFgwGw4JAgCioLV&#10;h+Fw9cflOvxYO8Hvz8r/RS/xVv/ebz5E01cwdAPX0mnWGgih0xtMmQznFEWG6ejU/TppnlY0KVFx&#10;pYJwgFsraKoxf/Xf/hSrLnhK4RoSDQlKVRsEJT+8GfoJEo7LsvyYyvTz8Xw8H//iK0K1EhSlQkoN&#10;KTUQiqxULKKELJMMx2Mc16fm+9RbbVa7LVZXu4RBxPWdbcIg4PaLV3jy5IQsS9jYWMe2DMJgwdbG&#10;Fs1GA13XWV/fJAxD/FqDZt1HCsHGxhqWoWNZBp1Wh6IoUUWOZeof9ttdtq/Lf+7C9i/19mUVbFVS&#10;VqzmJRQ9kxBREkmNAI0E+Me/+SaWWCNLSpIoplb3KaXAtuwPbX7LsqTeqGN7HuOzM1y/avleLBZk&#10;SYIC+kdHtFZXUI4EU6LZOkKAacHKSp1GSyPO+uSEpCrAbZmUxT5acZe/9iu7fH4vZct9gi0XWCJE&#10;UzlCRUiRVCxGUblZSiEQUlCKD9jvUlE5lBRL1y9kUiKUhoaFJgz0XEPlEs0QYOhMwwWZKPGcbRax&#10;4r17++ysv8zL177A5HhGtpjzye1b9Mfn/NJX/gKd2y/wZm/ED47G3PjU55nOJJ6xTddfYbW9yln/&#10;nFc/+ykenh/hrzXYvrnNv/Vrv8gv/9zL2Mn7rKgjjDwlcXQO8oCRZ/DN97/O9uqML77U4iZjRHKO&#10;JtMPCd5SFsvjSfX+L7A+F8xwKaqAIEUVppchSLQaodZm/9zgpO9ycL8gzxoobKTtEJeSXNgIaaEJ&#10;E0OXSD1D08G0da6ut9nsuHzxMx0cLUdXYOkWZV4ipHrmvn0Grr90rouPHBb/JNaw6jXLDx3uLn7W&#10;D4KkKr+XEjllmZMVKUUeUqoFjsywTUH/0RPc0GEj73Atb/O93/kGr3z602zt7NF7+hQy2Nm+gua4&#10;jAcDOu0VvOYqsqxci41Gi9b6JtFsAQo6zQ5lVtKut5FKcHp0ShllbK5u0vYbrN5+id6DfTqNBpam&#10;c+3aDfQSnHaX+WCAKkpOj07oXNvj6P59dvZu4OoGXneVumExPDhkvb7CemuVJw8PuHHrJaZnA1zd&#10;puE32OiuY69vc/5wn7KEZqNN77zHp37hz8Es5N779xmc9nnxl34FOZ5Sxhnteov19gorm9scHzzl&#10;2kufYHVtjbtvvMGNW7dYXd8gTGI666vsP3rI9pU1LEcnNRTKkTyenrL5wi6r16/yzTe+S6PZ5vrn&#10;Pk86mjAZT3nhz3yR88NDpG0TlyXKshE1B2XppBIwdex6HWGaXL3zCmkUsrV9lf3DI4Io4dr166RZ&#10;zvYnX+bR3ff4xM+8wuDkCVe2N5GGIM4i4jzi5p1PMJqPWdteRzMk9++/z41b10mSmFrLIy4iKHK6&#10;N1/h0UEf12rz4md/jvbqFpblMIvCigVe5DhejcG4T6PV4MqLLxFMemSLIUk6x2rU2Lp+nSItcbwa&#10;br3B4OyMKzd2mRyfYmkG6ytr+K1VVJjSaDRpN1e498773PrU5zgfnrHxyssI38KvmZSmQpU5pjLQ&#10;DW/ZHaKRGWX1pImqO0ZX4oKhVM0NSnzI2fhsANlHVB/+uDw0VVHp4rnTlt89R110YgDT+RzXrTEv&#10;wa0ZrGy0uPdwQHd9g+EgwKs1QAo0TSdOM0AQRlU4cxInOK6HbVukhsbOzlUKMpI4xjR00HU2t65g&#10;WhZKVcXu4pmiYpbl5GmKadkEozHdtTWKsgrAS5bog2i2IC9LbMsiXYqTvu/j2A5BECwFMP3ydyEE&#10;vu9Xr1UUCEOgGxWSA6DIc0zLwrItpBAYplnhFUqFbpg4pkWr1aLmeRiGUd1r4zHJYo5Vq1HzPIqi&#10;QEpBHoY4jcaykMmyGG2gDB0hJUmS0Kg3sW2beVAFeBqWxXw2u1TIpKZRq9crfvR8gWXblHlOHAbs&#10;3byBZui4joN0HFqNZiVkl4p4EbB95Sp5llHzPGqeR1yWrKyts7a6RpamJHFMHASUmqRRbxBFEbph&#10;YDoOfq1WhVfmOaosqTXruPU6juexvr6OYRqsrKxwen5Gked4tRpREAAC3TRxvKoopJYFhizLoCio&#10;eTVUXhCHEUoIXM8nTBJsy6oO+1GMZVmYllUVB4TAr9eJgpBJv088GqPbNnXfZ3Njg97ZKW69jud5&#10;9M/PcRyXvb09FkFANJ2SlFVh3HQcVlZWqqL+YECx7EcXCrrtDq7tsFgsMC0b36uRxjF5HGPoOoam&#10;IaES+sOq86vmeRRZTtNvsFgsUMvPq16vsxgMsOo+0WJBKcD1PJKoer+ry6BYTdNYTCaUeQpFieG4&#10;6JqOEtV9mmYpuqaR5QVCyOp6luB5DmWWk8QxSoBlehimiebqbGy1WW+HfPHOGs58QcNxlokgVTYL&#10;SBTGcs5Znl1/gpzgHzuHXe7N+UPzZYWdUqhSUCqqYpdWNWsYlqTmNXnn3feo12toOhRlxnQ6YWNj&#10;gzSN2drapCxLzs+rAsru7i5r6+tIKcnznGu7O4ynQ+q+RbfVoF33OTp8QhrG7Oxs0mq4yzDyAiEK&#10;kCXishsyQsiKsY2s3NuCvOqEQ1EKRYEklZJMChIpyKQgXf5eUgVOChEjRYIQWeUAFymlmFOKBaWY&#10;osSMgiloE0p9SqZGFHJY/V2Oce0MXZtjWhG2XaKMiFk6Y54vCGTGWISEuiI0NUJDZyo0JrrFwnAZ&#10;UWNqrHAkGpzIDkd2m0e6w10dHo5mLPISU2ismD4yDEkXE4SKMPUMxwEpU1DWT6z+83w8H38cZx+l&#10;IC8LNM1ESANh2sQlvP72faYLydvv7VNzrxDlOZpuUEodVST4NY9Gs81iMGbryjW21rdwdIM0S+m/&#10;/xZf+gu/it9eYRaFpNFj/r1/6/Mv123+m45mTJ6L4P+csR9G/+GDM3f7H/7W65jOerXZ06vKd5rn&#10;lEqjlC6dlRUkKXmakSZx5cCw7MrhoBWUBKw5Of+9X3mJhg6+LtFFxRxU6iJ9WPuxnwTVM+ENzzq8&#10;n61kPnd+Px/Px7/Kw1Wli188P+VyXpBSRxoGtiUZjBaMJzOiOKU3GDEazXnv/ftsbW3x3ts/WG59&#10;dR48eMDGxhqPHz/Gti0WiwVSarz33nuMRiPq9WZ1GFOS/cf7nJyc0O/3iIIFYbigyBJc16Ld8MjL&#10;DEr1YRHuX4MIri7Yx2IZWFQsk6MNjVTXGJU5R9OY3szktW89RKVNKCTJPGBtfZ24yDAM49JJZBgG&#10;aZpSlEXlLJ0vaK+vk2UVb7PVblOv11FLR9kimICEIk8p4xhkFRA4CycoEZMmcxxbYJqC2egRG+uS&#10;/9F/8AvY6piWO8ESMQZxheAgRZIuRfBLlX/5Pj84nMgLqfOZnNFMyio9XiwFi7I6oApZQlEQKwFW&#10;HSXWKMwWvUnJwaMRWm6xub5Ou1Pnm9/5Ji+/9Fn+5v/+v8ZyVlnp7PHX/vv/Cf/Vf/G/o+s3SBch&#10;rqXYf/Q+o1GPk5MjvLU2/5P/7D/l1/7df5t2u06RhaRBj+22IE9TetmC1DZ4WhR897vf5Wc+uckn&#10;rzRpFxMEEwTxhzt/5Ac4lA+qPJX49UGDnKzCmkqLRAlys8OwqPGDhzHvPcoYn3tY+iqWUSdIEjKl&#10;Iy0f0/DIkur61XyLumszn09Ya9qs1E1e2uviWzGeYWEIbYlZUB9hD3+EsYn6E1+/fpQIXjGUuQxu&#10;EqKosDKaQNcKLKNgMj7CsgTpPMQVHSZvHfPW3/t9fvazn+cH3/kWVl6yuXOVIk4IxkM8U6fZbuL4&#10;PtkiYjabsbK+hmXbqDxjMBhQq9coioLu5iYUBUqVtDod0jhmPp/TbDaYnpxULftFge045EnOeDQi&#10;ms7pXr/O6cEBKysr9A8P2dhcrxi5swmO5/Hw3ntYlsWwN6C1toZjWZhS8vTwkKs3bhCGAf61a7z9&#10;9a+zu7uLaVk8evSInZ0dbMNgOhqzurqKbdvU8hxnZYV7P3gTv+ZjtTscP3iA4zgV21lKoiCgvbJC&#10;mWWkaYq3sQFRjKDqrvD2dlFxhO6YtNptDvb3ufOFL+AZFm/83jeIFgG7N29Cs0V76Zr0fZ/FLCDP&#10;c+p1n9ruLrV6jfH5edVlM5mwtb2J8H1adZ9Go8FsPmNlc5Ph0RHr6+vEkxHj/hBZgF+vU79xg97+&#10;Pu3tTZDQWu2imyaqKKi128i8xHJdgvmcut9Ef+kOZpwxG4wJx2Peeut1KHJ2d7eZDM5xPZdwsWBz&#10;e5skTnnw3nusrqxSb7fJwpBQ5fidDnopGY0mGLISStNwzmI6o9PpVBkReYlhGJQaRFmK5VikecjD&#10;xSnruysMFic0bl8llZUbtu51ITcBB5RLKnVQ2gfOxKUo84F6c/H8iY+IOR/n4PzjE8Hlcn7gsiuz&#10;WIrj1X93anUiJKfTGWFhEZfw7e89JU5tzt8/JqZyGcqluIxStNttNje36J/30Q2rcmprVQdoGFXC&#10;alnk+L6PX2+SpullR0yW57iui7kUnzVdr9jLaUqz2aTX61Wio1JEwyFuq4tlWQggXiyoN5u0221O&#10;Hj1i+9o12u02QVDdo+F8ju26zJaOawDD0i5fp2L7LhnMRc5iMCBdivK2VTHx87T6fBfzOYvFglqt&#10;XnG3i6LCFGSVo6vTacOy86M6KyjmgwHSMpciW0oaRTTrrYqBblXvN0oqNn8cBGiGgWVZ1blqOYcr&#10;VZ2fiqLAcV3iOMK27WVIoGSxWKAvu1XSLCOaz0mXe4MkSS6/bjgcUvN95FL8t5fubWspRjtLp/GF&#10;y75QBWEQEIch48mE+fkZpucxnYwwHYeGX8fQNEBU+4fFvBIAlwWIIstA03BtmzzNyJfdA1LTcZeu&#10;0yiKcCwbISqROV46qoMgQJcat27fxlgWH84ePaK9tsZoMbvkQOdFgW1X5884SdBMkyRN6XQ6zGYz&#10;RoMBpmWhOw5JkpClacUzbzbJ85zZdFrNp7Uao9EIc3ktWF7vPMugLNFME3uZkVDmJa7rEgYBm1tb&#10;lQPd9xFSkoYhCqrPaflajUbjsivIrdVAA8O28RsNhBBESVx1fmVpZZBYro/z2ZS11TUWwYxgviDP&#10;0iVT3yUIAsJ4huXptPwpX/70FvU4oWZby5JZiVQXWSXLTgdR4UPgT8uZ9cPM7Wf3FlLo5EVJXlYJ&#10;I4WCrIS33nwby64xnU65ceM6vV7vMmR+sZhzcnLCzs4ORVHtpev1OodHh5yfn/PJT77Et771bZI8&#10;Zn19nXvvPSAOY1zH4c4nXuLk+Cnrq93K8U3JM8eIy3n2w/ud5W5MVOGRFX5xuQfiAwNJ9U4/2Ftq&#10;5FW4MQpFxfFWZJQqQy1F9SxLQCuQy2wVREmpCuIkRo/yqqhGSlKkFGWJYTpoukmUZChNUqIIkoAo&#10;iZiHAWlekIqSR0+OOeqN+H/9f/4+v/5PfoN37j/gv/vN3+Ab3/gGpw8e8tpXv0o87LPZarOxsoLj&#10;eGiarNyrmkAJhVTOcxH8+fjplT8QSwOAoBRQCo1U6KQCdG8Vv73C73/3IWFUQxgm8WKO32xSFmm1&#10;z2y2mS8iwkXIqNcnWcy5ffsWqzd3+O7v/A6LvOqSbXpjfvXP3kFLBvubrv/acxH8R4wHsHvvXP8v&#10;X3sU8eb3z0lTgzIvSedzsjhDaA6t1ir1lQ5ZkTCdjsmynHqjgW6axGlIIRSGHqOVPa634Zc+/yK+&#10;yKkbElFkVcBIoSoEgvjJcII/26p20bJ40Qp/0br0fAJ/Pp6Pf/lFoAqPWB4WL9sBJXmp0KSgN5hg&#10;6jbNVguBorOyglerEQQLXnrhOoahc22nzWg4I4wXXL+xh2UZjMcjNjc3WVntAoo0SZmOx3Q6XV55&#10;ZRtN99A0web6Bpals3NlC9930DUIwwWu7TzTjvhhEfwPoy/+1Z79fMn4U8tNvFAaoIEmKZRgVKS8&#10;//gpk9DnO7/3FmXeRNctsiTHrXkkReUqStP0so06TVOEoGqd7XQwDIP+4SFJUTCbzZgeH4NpVmxO&#10;maE7FoZuoFsCx8kRTHDMBKkCQi0BJ8Kyp7jme/wbn8j4Dz7XwJr/DqvuFEMFaGKBJmKkiqsNv7xg&#10;MrKMWas29xcOx0sRnGU6iFr6G0sDoSxEaaIrC4FFls3QNIlhSUoRExaQZJLrV17kG7/7fRBd7nz6&#10;M6T9E+7cvEoWHPFv/tKrvPDiCrdfXcddTfn5r3yJnVubnM4f8503v8bf/of/D5JawP/mb/3nfOqX&#10;P8uNV3YJGJKKPrvNkKY5RiZVO+fdsaKPxvvH7zEeP+LXPt3hurOgueijiwXo2YdEcCHz5bssKZfd&#10;DRci+IWmpUooSx2lNHIpiaRNJrscHGmcnlkcPNVRYhWlNwjimFK3UNJAkxp5VKBUge1IFsGYuHfG&#10;WneFtiv4zJ01PDvDKjWkkOiXh2j5jLDMHxLB/6TX3h8lgktZhcgsQerVAa/MUaoAlZAnIwwSyiwi&#10;m4UYM4NHv/sOX9p8ha//xm+xd/Uq7VqDaDZDFiCyguPDQ0zTokhySiq3nSrh7OSM3lkfXTMospxu&#10;d41kFnD05AhdaUTzkCLJadQaPHzvIXWnjirg4NEB0SxkcN5jc30Dx7IITvs4hokhJKIoqdke88EY&#10;TUjC0ZRgPKfjt7ANj4f377O9cxPSEl3oPLx/j47fZXRwzEpzhdH5EMewmI+m1J0ak7MBKi2wpE6r&#10;1uD+O3eJeyOubGwxODmnYTnYtkW93WY8GvLowQNufvpTvP/WWyzCgO7qCoPTE7pr6+w/eIsiS6hZ&#10;BhQpvuvxrW//PvPZjM3OGnfvvssLL32S9uoammkxOznhrbe+z7Wd62g1v+Lbui6PnzxlcdZn/+ED&#10;PNNj984dzg6eYhgWs/6I87MeRVYyHE5Y2bxK77SHJk1Oj/a5vrtHFMdMxzMG+0/odjY4Oz7DkBbT&#10;4QQtF8yHY86fHJFECbZhkkQJjx7uM3r3HkaS0RI6q67HTmeVaDBmeHhEw/U53T/E1l0mo4gSi+7a&#10;DscnA7KoJMoE3U6Nh++8S64EjXqD6WyMpERFCavdNY4fP8aVHvNJwGg6o1ZrEMYp67du8+Sdu+hC&#10;0l3t8s57b3HtEzcxHTCXh5qKcS8otIJcz5bCUwFKoKEQUq++BrkskukfejL5UOFKPSOAqz8W8eoD&#10;c4e4TAtAgpIVf1yhSOIM27BQy5Bjvw5R7tJsNzmbjvHrXbK0IC8yLNthvkhYTOf0h2OEaaBEQUlB&#10;NBuTq5w4XKBrkjxPSdOEOMkZDgbkSXIpJNdqNbRlMOcFDkVIgdQ0ojhCAZ12G6XrmKa9DMgTJFk1&#10;F7uuS5Rml4LvBc4rL0vq9SqwMFt+bVnmGLpBmqSURYmm6eiajiY14jjBdVzKvAqBK/JKSIrmiyqD&#10;I0nJyyWKQAgcx0Fb4iPlMvFtPp9fur3S6RTpVjiX8XiMZhiE80qg73a79Ht98iRhd2+P8WSCUJAs&#10;Asq0YnrbjkM0nVGgaHU69M/PSBYBcRCSRjGz8QRD19FlVfja2tzE8Wp0Ox0EkCYJ0elZFdCZZays&#10;r1MukTVyea0tq3JmRnFlaiqKgrIoqDfruJ6HX69X2AjLpN/rsX5lmziOmfb7GK6D59WYzKbour5E&#10;mils0yKJYkzDwDB0VFFQ5DmdToc4Ti9fTwGGaVR/Lktm8zmqrNAgi34fdJ2zw0M2trfxOx2ePHlC&#10;rVUVUfI8p1arYZomhwcHaIZBt9tlOpnQbDSYzqao0QjhOLhLEVxKiSwUmpCMB0OKRYDUdKSCMssx&#10;NR0NQRyElEmKrhvUaj5SQRrFGJqOEoI0S/HrdRAQxRGmVRV+4rR6b1leCdCGYVwGFZqmucTFZKRJ&#10;Sl4WJHFMUShqno9umJiGiWkZlEVBMZ3RWV9nMZ2RJSmW5eI4HkUpiZO0YoR3dLr+nF/+7BU6eY4j&#10;TTQhkKVW5asIDSX0D/ayP+Eu8A+bSdSH5O/KWHKxl5CUlGhCu5zjwiDg26+9xtVrO3g1B89zKcuc&#10;+XxGrVYVWmy7Ci+dTCbs7u3w1ltv0llpVW7yNKFer9Fpuag8ZefKDmWac3z0lGtXrpCXMWvdJkpl&#10;y63fhdng4ucrlrO6Vu1z0NGUQCslOqBRIlQOIgNCBCGCOSYzjHKMVU6x1BhNnCKZIBkhywlKjBEq&#10;QIgAJVMKlSI0jZiCuCzJpUGCRoyBZjQYWQ3ODJe+XmOgdehpLXq0OKfFidHikbB5K5R852zBb753&#10;zK9/d59f/94h/+D1Pr/9YMDDSOPN+YJ45yby6hWCuk3sWNQM+F/9T/8zfv7ll7nWaKEWc8o4QjN1&#10;pFCUerXmaM9F8Ofjp3B8EIxbomkSscxokdIkV5AphTB00hzeuXvCeFySJCUInZrnU5QLGvUaWQ5R&#10;kCGVoO7X0SWMJiP2H77Hzc99jhKN/nDI5ORd/tyf/SKrK7VvbBniGz8O1+DHFtY5mS7+ytOnZzx9&#10;mqI7Digdz/OwPZ3xeHzJ2JvNFhAEOM0anmUz6J+j6zrXbt0kiiLOH3yPlWseKysWjgNxGCPtGgBx&#10;HGM7DmVR/ETdsBcHh2d/fZyD7nkw5vPxfPzLPVsXXOsLDl6WZwRhgmVXTOQwDAnTnDjJkKbDdDrl&#10;5s0bPH58j7IsOT4+JAgC9m5eq3icqiCKIo6Pj/E8jzAMuXplDcswOTw85OhI0Gq10DSNk5MTap5J&#10;o2GiSyhLqHm1yuEm//UeFC4kjZKywkQt55M8L4iyFGEJzs/PMdZu4Ps+g9MIzXWxrMrpXgh1yX68&#10;uJ6appEXWdV2i6BWq+bdRqNRcb1tm3a7zfn5OZgZmmdVziNVfQbTyZROt0YYhtgtG8spyLIJVzc2&#10;ePHFOgUVn7QoQjTx4blO/BHvhbJUH3wPKSuNvCzRMFBU90HNryHwOT09ZTj4Hr/2a79GlmU4usPD&#10;k7tcv36dSTohUyZJInj55Ze53s348uc+zwt/67/m0f5d/sbf+Bvs7z9g/dYuURbhez5xnhKmfYrp&#10;lMViTKvVol6v8+7xA7792rf5/Bdfod3WydTx8seToGkfRmJdhKEgEEL9UObukp9CnufkIqfQCxzH&#10;xzB0yrIkTVMMU0BRBZ9abpPx8QhEi3a7zWR6Sh4H4LoAnJ+fY9tg6AbklXNNKIHUfrLnh7JcXqrL&#10;UtGy6Cw0BCbZEoWAVmJub8ORxf7+PrX+jD/7S7/E/rtvkUzmBIsZK802nc1Nmt0Gs8WUWrtNMAvo&#10;druX3Gpd19nY2EBIxQ/e+D4Syd7eHrWtLc7ee4/xcEhnY4NSlXiex8PHj+h0OnT3rsNsxv3373Hz&#10;5s2KMVyrce/B+7zw4ifpHR/T7XZRWiXMNVe6PLh7F9fx+cQLn4Ao4sGDB3h+jTt3PsNiNl1ijRpM&#10;p1OePHnC2toa9e1tDr/9bXZ3dymKgtff/D6f/kt/mXf/wW+wWCxo1HwePXzI9Zdu8+DuXTorXT75&#10;5S/z/a/9M1564SWcVot0NqNer3NyeMj25ja9Xo933noDw7JZJClXt6+yffMGd3/wDr7vM51O6Z2d&#10;45oV9/lzn/tZJufnHDw9QBo1tra28H2flWabRtNnNppwePcut2/fZhFWImCn0wGg1mwwPjm55OPe&#10;uHGD9956h63VTXRbp+Z6eF6NlLJymicBtm3T7Xa5d+8em5ubKKVY293FtmoMJwHNZhPHqjM/rjjo&#10;Kysr9Poxk8mERqNBfXWVeil4+/27rEmDF37u53j/d76KZVqMRiNuv/wy+/tHzOUcy7J48mSfV372&#10;y5y9/gOuXbmGKjVajRblZMh0OmXlky/y1te+htmoXKd5nlfu5CginBd43Q5lnCJ1t2LZo5Y5F+pH&#10;atfPdhz+/008Ws5P6mPmKCEElqUT5ZXZI88Vg6G4FPJ6p6e4fo14vIClO7bdNi450qN+nzwv6Xa7&#10;aO2qCytLqs89iUNWNzexnDppmlbZF7pOocpqXVvmB2VpShAE+L7PbDZjY2OD8/NzHMdB13WGgyme&#10;56GK4vKzOD095erVqzx4/XXKrS2KosDzPMqyvMxUkFLi+z7zxZg4jivnbpqS5BnNZiWsbmxtXa6z&#10;g8GAZrOJLrVLw0t8UXxOEux6vXKsB+Fy/c4Jw/DSMKNpEq1Z4UpGo9Hl15BVzvsgCKjVagRJzNOn&#10;T3Ecp+paK0uEaV4Wui/45bquVyGarketViOKqo6Wi3soyzIODg4oJ5NqjSgKNvf2UO02uq4znU4Z&#10;jUZYS1RamqZkUUS+dIYHQYBfr5PnOWlauc7iMAQhmEwmpEl0iXRxHIdkvmA6mVDWysv8kAsnt5Sy&#10;6rJZ3mthGOIsed0XmLaLokcQBFiWRZZlmKZJnuVYloW2dIBfrJkH776Lv75erYWTCdNlRkqj0YCy&#10;ZHd3l/feew+WnPlut8vMND/oOOj1WLt9m2i2uLwvjE4Hx6kwOq7rMplMqNfrlbM+TRFCVMWUPCdd&#10;uuodr0YQBNTrdU5PT2m1WpRlyWw2o+b7lGVJOJlg1+s4TpUrcoHiqTitCaoo0MqlQ3vJIBe6hqZp&#10;JFkMgNVqMR6PqyJPrYZlmFWHwPLJbbRabG6uU69XTNmqM/DiGV+aLC7NHH+6zg8/LGfhYi+W5/my&#10;KFO99zAsKMuSz372s+RlNQ88ePAA27Ypy5KVlRWEEJyennLt2jXefPNNsiyj0+mws7PDG2+8wZUr&#10;Vzg6OkLTc15++WW+/a3XWWuvs7u7S5ZltFqtKnzWUEvu7zNmAz7MLv9hu+bKSFL+4flaffA9WXaj&#10;K5YYKS6Kcvyh1yjLkjSvioNpnjPLZ6SaR6GbpBqMwhkn/SEnvSHHZwNOx1MCVTBNMoQmibIC06yC&#10;6JNUsLa6hnomN2J/f58oXPCJvZus5TkSSZJEJDJH5jmGaX6w59UUtrSeH4Cfj59q7ePi2cnyDKFX&#10;2C1NgCoVp6d9UqrMm+PzFEPWWKTVehzO54SzGXZjDa9WQ6VFtT4kIa1Wnc2bN3nw5ptgVGd/bJuz&#10;syEdM/5fc2PrP/9xeP8/tk7w7/aS3/vG22PunRiMJzl5lKFJiZkLwnmE1DwszyPXCuxGjXIpUGma&#10;VvFbdQUyw/IyttsFr1z1+NKdTdw8pG4Z6CjyPMPQbcpCIaT4sa8EfvRw8uyfLzbUHyeWPRfAn4/n&#10;41/s2ZKy2szmRQYodN3A1A00XRCGldPngs/ZWVnBdWzef+8uG6sd1tZW6XTbl06c6sCY0Ol00DRJ&#10;u90iDAMsy0HXNdIkRUqBYejU63WEUmRZzNZGlzBMiYIFrmOhPfv8/mvCoRSiAj2UqqQUEr2QFGUV&#10;ilkkOZEueHrWw6pf5cHDHuOxIM8lqjIUoi9Ds5IkIcsyNF3iei6+71e4k/EYa3mwK5Si2axjGDpn&#10;pycYhg6mwXp3BQFomo5l5hT5AkvL8NyS0s0w3TFkP+BXPq3zy7sLdp272Nl9HC1AlzG6TNGIgcoF&#10;LeWyzQsNJbSlC3zphLnYoIsKhyKeCTWSSkNTBqLUEUpHCJ08W6CbklKkIHJsq4aJQzCaYjsObx68&#10;zZ//81/k3UdvUFvx0AwotZK2Y5AsDlnvKmbRfZxOTNyY8n7wAHuzxtiOeW/+hBsbDc7799FkgiNL&#10;TPOcUTpDbmxwatSYeut863tvcnL/d/hrf+EmW+IB3fIJptlHWh8UQivXpwLxAQ5FPcvvFc84gYRE&#10;YAEasyhAmTaL0OTpk5Lzns5R36DUu+i1NkmR4zY62HaNxWiKMG1ajRqLaIyUgk6nhUhTFuND/tKv&#10;vErbFhgKdAm6JmHZivujcCg/MU5wShT5suW3QJCgqQWiXFAWMYuzHmqo6L95wHWxyvjpESvtNg23&#10;xnw2xTaqFvTFqE+pSpIkJkhzPL/O0dEhs/mcldUVrG6XR+/f46VXPs3a7jVOHzxERjG61PAsu2JH&#10;Sx3L9ei22oz6lYuQosTUK36wQGK4Lt1mi8V0WqEOooijo0Pa9RZCGnQ2tqk3Gtx97y4ru3uMznvs&#10;7Fzj/OQUy7TwHA/dsGisrBENR+RxRjKacu1zn8dA0Xt6yN7V65y+cxfPcSq2reOwurrK04N9UFXX&#10;zKLfZ+/Fl8jTlLPDw0rI3dzEbzY4efSA3U9+Ek9oWNLk+st3cBLIJnM2Vq8wO+mz1V2jbtisbu+Q&#10;DUaYaUERJTR1h53uFq7fQg7HOLqJk5bks4BV10cqDTNVhOMZnXYXW7dQSYbnuKx2Vqg32xzce8CL&#10;f+aL2IXF8WEfU/OptbYYH46wlEPdbFFMc8zCoCYdfK/J+/fusma3OXr8lDW7zvywRy3V0aMc4hzD&#10;9CiDOd2tLRa9HovBCK/RYG33JkfHxzy6/zav/szPVJkI0ymW6dDa3CYLAtIkZntzi/DJIXkUIxGE&#10;QUShJH6njXBt4vmcq3vXyFVBHAd01posZMj2q7cZTo/wOy1EnlKKBGEoSj2lEDlS5BWaQICmKuyK&#10;upwvql9CfPQZ/agj/ANp44/qCK+wJ9XzX0pRzVgir4KqLwTLIEbkJQ3XIc5iFmGIUgX1hsUbb7/F&#10;5tY2hWYSZzFCM5hMAsLZnEQpNMuiVBG2YzOZjlhMJ0gJrVbzUgwMo4QwCC5DBZM4QZUlUqsC6qxl&#10;+KSu60yHQ9xajfl4TBDHzEcjSiXpdDoM+n2yomBtdZXxyQlBnKAMg7W1taqYa1rMpjMMXSecz3Fr&#10;tUpAHQ1RpcKxbZI4RpOyQp6EEbZhIpauX6lAlxpZkhIFIfFiURXsEZiOUwnYQUC4FHE9r+IB15c8&#10;7yzLsW37cp32fb8qvBnV+4vimNXVKrNqfnCA2WiAUpiuU4mvUqMsCkzLQtN1FBCPRkipVQGdukYQ&#10;hpcomWA+Y3V9nVzX0QwDdB3btjk/PycIAqSUaJqGX29Q5JVhQC6Z6WmaYlkWzWazws5EEYZRib/k&#10;ObVGo2pekJJgMMB0nOq18pwwCKnVaswnUyzTrHjhjksaJ+iahqXrhGGI67nMF3MsxyZOYnzfI44j&#10;iiyl2+0QRyG6rpEEC9Y31lFCEUYh2WTM5778aZ6eD8mKjCjPsB0br9lkNp8jhbx0sHuuR5RmSCGJ&#10;45g0TijjGL/eIEpTDNsmWgSoZbaTdRFc3OsRJwmkKYZlYRoG6ZLjrZQiTZJLbEymFLphMF8s0A2D&#10;YD5nY2uL8cEBTruNrmnEcYy/NCDMp1OKJEHqOr7vI6XEtGzqjSaGXon0WVohqygVURghpU7NcZmO&#10;q+4AQzcpipI8L0jinCJOkLZiY8tirbHgyy+tUVsEeI6DXOLEVMWWQ0nxzJQifuJhKOVlYVF9CEO3&#10;nM0oy4uAcEGaFghdEqc5YRQSRDElJXEcsrrWpdHwMUyD7373NRzXZr6YEUYBnufy8OF9rl69woOH&#10;D/A8lzgOyfOMO3c+y927j3nh5ieZjCa4jst8NmJvbxNDVwiK5Vwql52OOqLQoDChMJEyrFzhKoUi&#10;hTIEFSOIkWqBUS4wVIAhInQCRDlHlRFSREgtI5NDShmRyphU5oSiYKHBXBhMsRgLhyE+I5r0ZJsz&#10;2WSor/Mkr/F6L+HXj4/4f775Nv/Xb36fv/vOA7560OOb51MeFJL5yhoPERxJjRPXY+DU6Ts+A8tn&#10;6jWJ6k2ezKZgaNQ8g/T8gJs1yf/s1/4cX3nxKht5SCfP8HSBlCZCupSaR06dQvoo4aKrP/lMmufj&#10;+fgT0z+KcmkaAFFoJGlKLgSaDlEWIoRHkhkcPh0TpiCURhgGSKvE9WsUuaLm+OSxwrM8bMckTEIK&#10;mdNcXcVtttEdG6EyXv3kLVZaPk5L+2/aguC5CP5Dxhtn0//l9++ecjrVmY5ThLRI5wvSMGJrawvD&#10;qdEf9illVaMs8oJOq8ViOkHTJYtogaZLpqeP2d6s8YmrbXbXm2w1HJJgjrF0Bcxni4pl9xER6cdt&#10;ElQfM0k/m978IR7sx3z98/F8PB//PAEMyrJyBUmteq5KIIoSdMNA6jbD0ZhWp8v79+6T5gXT6ZTV&#10;1VUMDb797W/TaNRRSuHVPKSUHB8f8eqrrzAcDjk4OGB1dZUwiMnSFMd22dzcpN/vo2ka25tbfPvb&#10;v88nX7qN62pLB61Cl9oPxaF8tDj2r/q8Z5dM8CoYUyuW4p+uITSdsShQbg1Rq/F//z//BrXGdZJx&#10;QHdlnSSpBASpf8DVjBcVA1RfHjbLNMVvNlksC5XT6QQA3TCIg4DWWpfz81NA4fse54f3cVwDy4DR&#10;+AzpmxRMaXoh//G/92VeaCX44pQyPUM3FEiFkCVSlCjKC337UrxRly236hnRdXkAUx8wqZUQCGGA&#10;qti5qOpK67aqxHVNEZYQJga5bOBaG2Sizguf+iL/71//O/i2y+2bLyBVuRSXFKZpE+U5wnA56Y9x&#10;a21yJcnKglIqVrurOOQ8fbLPta1dxtMBWXpaiS6Ww5OTHieLmN/93d9lb8/ji6/u4YsBK1pJkU4o&#10;lqzVqivoItAtqzInKVGKP4xDocKhqFJHlRLXa9ILUtz6Te4fCjaufZnf+toBhr1NiUuh68RhxmI0&#10;Rzg+Ki6Zz+bU6g5pEpOnCU3b5Opajb/4i3voIsIqBZauLw/3/EgmuBR/8kXbHyWCc+msv2CCX+B2&#10;FFJkzKcnWLZCaCXnTw7JRnDvq2/QGEqS0Yz5ZMJkMKTTaaNLjfP9fWzbpNfvUQJrm9vcu3ePlW4H&#10;fSlM9I6O2NraYv/ePfLFHHvJje33+5iGwfnxMZ12m2A24+TkhCtXrtDr9ZjP51VY3OkpK91VgtmM&#10;Qb//TNBfRqvZ4vj4mEatxrTfJy+qQ3qxdE3O5/NLd2WapiRBSDybMZ9XHNnpdEpNKR7ff58rV67w&#10;8OEjms0mRZEzGAxYXV3l/v37bC8xBYZlcfDkAN/zmEwmzGczfN+nf35OuFhwdW2Fpw8fMpwN2d68&#10;yvH+Y1rrmzw92Gc6nODVahR5Xrmde32yLMM2rernixMEOtligSYFk+EQx3Yq5vB4QBmn5HmGEhAF&#10;c+I4Jkpizvt9DMPgcH+f3d2rjE5POTs+p1Frkmc5i8GIVqtd4ebKyjE5noyo12v0Bz1qVo3JdML6&#10;+jq2buH7Tca9AYZuMA1nlFGC7Zmkixl5UYmrGYonjx5jeh4aGrYmsRDsP3mPbr3FYDhCSsloNGJ1&#10;c5OTg326rQ7z+YLO2gazeYDXbtKfjBiORlUwq8rJtYLW7grnasLKjXUeDh+zstJFMwyEYYK0KDAo&#10;hAXKQAoLgVkV+4S2DKHU+HAQ7Mc9h+qHPT1/pL2trJJ6q1hmIbhkgqsPAjMdx+N8Mka6HnrN4cnp&#10;nPZalzffPcF2Vnny3hOE7ZIECX5zhVwpXNclSRK8uosuJPPeOSvr6+h6JQpqul6JtWFcoSSoOpXG&#10;oxG1Wg2pVWGKF10x89EIioKkKPAbDaSUFIAmK8fxRTdUsFggLQspKldwr9ernOKlwrZtJpMJN27e&#10;JIorzEGymGF73uVrtTtt5qMRjXabKIqo1Wqcn59Tr9cZHR2BYZDHMWIpsM/nc0zLqpzS8zl+vQHA&#10;ZDK+DOCcTCbkUYzn+2hGxeu+EFTzpMrqKMqieg9CkOl6hdEpCpL5nHq7TRLHJHGM7/tEUQRA3uux&#10;tbfHZDJh1O+jlqL74PgY6TiEYYi1/Nkcp0K7JUFAq9O5dL32z3tYy7nmwr3tui4bGxucnJxQliXZ&#10;dEqpSUzLwvG8Jdt/Sq1WQyyDJtNlJ9/21jan+/tsXb1KkiRE/T4rW1sMjo7wGo0KbWYYy8JAhut6&#10;LCYTzKX7W4oKJ5MuAm7cusWg1yeMIsLBgAxwmk2Oj3uX95fhVF2B4XjM6sYGs+mUcjZjZXub0ydP&#10;aK+sMB6NSPOMer1OvdUiSRJWtzbpnZxUQnkUEQcBeVF1uMVZBvM5brdLGIZVUGWaXrrzs8WCeqtV&#10;/b0siZf3SRzHsBTFM02rvu98jl2r4bouo9GIUilqS0E8yzJ0XWM2GhHMZuRKoZkmvu8jZOWY9ZsN&#10;wsWCJIlpNBqYpsF0MCANQ67fusXgrI8wTUxPw/ZyPH3In/3UVepxgmvbS458FXh7EYT5rCP5J14E&#10;Vx+wwMXHBApLISkKRaFUtc4qQGog4K133gUhL/fOb731FqZp8eUv/9yS91+jLEscx8H3a8znc9Is&#10;ZWtrC6VKRqMRmm4AElO3qi6xTgdNKFqtBqgMTS6D4BEIVWWcyLKae8uiRBrp8o0UUBTV70ot90MF&#10;WZ5VUr9QlGVOnqdVB8WyeJmrKh+hUIpCQVqUpEpVv6OYRAsKXeO4f85r33udb732Gq/9wR/w7e+8&#10;xh98//sMyphpsCAvQTNMLNtF6gZS0xC6hteoV2ikIqfTWUFKgzwDx/Gr+TNccPP6NR49vI8rFb/8&#10;cz/L9ZUua8KmIU18oWMIrcI8Ko1CaiAMSikqZN9zEfz5+GnXP5RCyIrYr6SgNCSpKpGOR6oEX//2&#10;A4ZjyeHREMdvouk6aTojS1MM02V2NiTLqvktjhdAycZ2tTcZjaY4rks0O6Ht5nT9kltXm3+zLZ+L&#10;4B873snnv3ietP+H75/mvL0fUWBRJDF1t4HIC0BHGjaLyQR7pUUWRQipQVnieC55ofDrLlLGlEWf&#10;vRXJL3x6m1d2GzSIkRRVmEgp0A2L8mIT/mM8Cf6owLCPCuD/vK9/Pp6P54MfIiJzKSYKKueKYZgU&#10;OeiGRhQlnJyecfXqDsPBiHanhWNbxGHA3t4e8/mEJ08OWFtfIQgWpGnMYDDAMHSuXNlGKRgNJ6yu&#10;rDCZzOj3+8uAuyZnJ6eURcZKp4NfsyiyAts0EOrDwZhyyVa+CMT9Yd0h/6LvvXLiSZSocCgFJXph&#10;ICSXQsSCkiBXCMfht79+n3brJtPBjDjL0A2TvCwvv1dZlpSi6k65yCsoswy3Vrts4V1dW2W2xCHE&#10;acp2u8t8MGFje4vJuEdGQnu1QTAek5U9Wl7BfPY1rrUf81d/aYWN7Pt42lM0EoQMkTJHLNPpL127&#10;F0cSoS2PJqLatCOQ4oPDl6TaGCO0KqCN4vJoVglEy0AhKShVgiZAKoEhNCypsExFZxX+2Td+n7eP&#10;99l65QtE3h4HC0UpGuhGnaaUGHnEZkPDK4bo2RARn1HTQnoHP8CWE65t1QnmPVp1k8IZM7ETHomC&#10;1/f3+fX/79+h0bD467/2ArvOOWb4Lno5QzMqd96FA/yDtaC4vJ+rXx9xgl/8ozRAaWRaTi4VBnV6&#10;QwH6Br/99bfBX0EZHnmZUyU6CWzdI49LpKahRIHQBbZpYUgDlUz4C798G1NLsKRWidulAlkgqUTj&#10;ij+8PCAKwUV+6Z98KCY/VAQX4uKeWuJQRF4dClVBEs+ouQWIiKKYU/c9irnkztpN5ndPeeGlT/D0&#10;wT3W221azTq9s1NWV5vMF3PWr2xQbzXQHYd6s05tpU0wnxImEaauc3Z+wvXdXbzVVUSREwQzGs06&#10;WZaysb3J4eETxrMxN156haPDI6Quubqzg2YY1YGUnOliSphG+E2fk94JjWaDNE7pdrvEUUqwCOmu&#10;dkiThNbGGqeHT9n59KcYHh3ieS6WZTKbz2g0G5iuxWgy4oWf/QInB4/Zu3GdNM+oNXwM22QRBGxt&#10;b3N4+JQrV69QUGDaJo8OHvHql77Eez94g7XVFbZv3kQlMWsb29QsmzcevMfajT3W9m6gGjXefrpP&#10;a3sNw69T832iKESkOTXTYTqe4DfqpJQMkoDW1joPjw5QjsY0i3BaPk8HZ6xf2cJt+ySyJCInMwWl&#10;rZGbErvlYzd9BsGYres73Lv/gCvbu3Q3r3J8fAZYXLn5Ev3DHnlUYOsWwXxGd6XDLFxguSa1tsc8&#10;ntHdu8LR6VNickoBSZGh2waNtTaDcY8gDqjXfRSK3mjE3o2bSFsjSSM67Qa981N2b7/EoN9nGobU&#10;Gw1sx+Hp431uXN9j0DunyAum0wn+apdFHNBab3E67tHs1JC1kkBf0H6xy9VP7SEaYNYl9XYlgECC&#10;kjmlKMhUiCaXLPCsRBOyygeQF7PlM3PFx3YbqY+smxdOcPlHe/aWYnd5YeKg4g9JKRFKoLISwzBR&#10;eYqj6ygJQTjH8Qw2Nzb4/de+SVZqlFmCWkRIp10hRKaTChWlF6RJjNIErm2TpjlpmpHnBUJI4mmA&#10;6XqkaYam6USjMdKy8Wv1ZbEQ4ihBGia67WAaFmmSEU/nmI5LkRfkaXoZIuk6DnEck0cx9SW+ZDqZ&#10;oOs6s/G4Epo0DdMwMA2DcDhk88pVBv0BKsmwLYdWq8NiOieNEvK8IAsian6DMAhx63Wa7Q6+XyeK&#10;YpCVy7iIIla3t6m5Hv3TU1RZYJgm5vJXNJ5Uc02jwWI6xbRt0jTlysY2vaMj9GXQoiqr/U+n02E6&#10;HoNuwDKwMi+qAkXFm07Qmg3KIieMI0zXpVb36a6uYtd9/Ead2XRKRolT8zAsk6zIMRybrMjx6j6D&#10;s1M2tq8w3N/HaTR48fZtNCkZDYeVYLvsvpOWheVYuJ53iXlJgzloGnmaUkpJnuWURUEchBTAle1t&#10;jo6OaK2tVW7wms+o1ycMA2zHIc0zirLE9X1MxyGMI7LFAqtWw3JsGp02hSqxXAen5lXFK13DME3m&#10;0wm6ZeK4DrPhAHQdx/fRdR3TMonznOlwCELQaLdRQN33KYuC+aIqMhZ5Xl1PUTG7TcfB9TziNCHP&#10;UrBtru5eY9Tvga7RaDaZjccUKNxmFfDr+T6aaRKFAWmSUKvXKUt1KZwmSYLluvj1OnGSVI5w379k&#10;wgshqNU8CqUopcRxHKQQGJrOYj6/xPXFcUwZp7iejxSCaBEAgiCM2Nm5Bqpk1n/E9g2X2zs2n7m5&#10;SjcJMQ2tMhVQBc1fdJ5UompVePuJp4KLi/mQjzjBq7/nRY6uGQgpKXIQmiAvYb6Yo5sW9UYVisry&#10;mTNNi8PDI9566y0Mw2B9fZ0wDBkOB1y7dg3LrvBIp6cn3Lhxg1K4JCm0OyskSYZuaCTJgo21NpZe&#10;IkgQKkeoDI0EKUqQGULmSJmDFpGJBaVMkXpBbsQoLSTORyg9xLRAaCmTaEhcRpSOTm5I5nrBmYp5&#10;pNmcySb7Eh6UknOjwaH0eDtP+S/+7t/n77zxNr95/yG/dfCE33z0gDfigAPL5L0i57zpM2tbTE2d&#10;kaYRWjaRY5NoklCWDOMZk2hCYYJomIRlirAVwlGk+RQtn7HasSjPjtlKzvmff+UX+cpWjeuTIbcd&#10;iVculgUAg1LzKPUaBRa50hBCognQnovgz8dPqfZR3e/LTpZCVMcyWaDIKxOVphC6Rm+QUkqTw+MJ&#10;uukhdUlGhNQk9VobaTiUqY6umwhdkWQhaZkvd5V6tYeZzsjyEt8TvPzS+v0Nndefi+AfMw6j+a8V&#10;lvsr33mrx7uPJhi6h8oKVppd4vmCLCvQTJuwyKh1G6R5XlVal62M8/EYYQgWswG6FvHLP/cKX3xl&#10;mw1XoOIZjmmhSZ0kTjFNG12XH+u0fj6ej+fjp6gSujx+V3PBMlRRsBTBJFkB/f6QVqfLo8cHvHzn&#10;VQ6Pj/A8D9e2ODg44Oe+dIcHD5+yc+0qW1tbmKZBo9G4DHsaDIYMB2OuXr2K63h84hPb5LnG+vo6&#10;o8GQlZU2pi5pNz3yrCDLYyzd+NBm+8JR+3HdHv+q81YJVSr0Mi3eKPSqILBcKDPHIpA640zjG9/a&#10;xzA2GQ8XVYtsrV65+JZBS47j4LgOpmmSZRlpkiC1KtNhOp2ysrpK7+SYW7dvc3h4SL1ep7fkpz45&#10;OSTNQhQxXs1k9PSAetckL0O85py9bcmf/zM71OOnONqUMo/QjLwSgGWBlOojks1F4Jr4kIgjnhFz&#10;qiOYXFrHL0TQShy+iM0QsgRNIURKrqBUJlJvUBQOg2mOUW8hnTq9ScxwktFsbrPV2WJwdoxr6JhF&#10;QhyH2LbFdDql3uiiWxaG7tBsN3EMDV1qnJ70UEphuzlPh2c8OO3zT/7x79Csd/hP/sd/nU13ytHD&#10;77DZUdRMSVlmyKrD+CPdQeUzwu0ylHL5/j4EOVAmQhiEWYI0fTS5wX5Px6x/kn/8tUcoewvLWSMt&#10;AGWAMBGlgWVW7qRCZTiujaXrBOMJKhrwl//ip6jbBVpWYkiJLiSIEsmza+vlD/aBKP9jse7+cCd4&#10;VSArlxvG5SGekiIPmU+OcKwCITOSIMSvX+Pkm3fZiGp89x//Nle3tlntrDAa9Nm4foPh0VN838et&#10;uUhd43wwqpAFYcB8PqcsS9Z399DKgscPH2FJSa3bRSxZmmenp9W8EkXs3rgJaBiahmkaaJpGfzBg&#10;9fZtzKWD+dqdO2h5zvr2VfpnZzT8BkVR4Doutm3z6OAxV/b2mI9GbOztMTs6qpyKq6sopWi2WlWw&#10;n6HjOA5HDx+ye+sWB48fkec5nRs3SKZTHNvm7OyM6zdvVPg6z8Hyfda6XcLJhCtXrmDVamSzOVmW&#10;YekGp6en3Pqlnyfs9zg773F4fMzn/82vcPLoEe1mG6/TxTdMXNdD0wwcy8Kt+zitJkWZU7t+HbdQ&#10;TKdTdl94gTyK2bxxgzwIWSzmNHd2mA8GSF1j/aUX8ZtNBudnIAVr62vY7TZra+uUcYpQEtdycSyP&#10;Ikpor21Sq/lMBj067RZ606d/fsrKWpdH+w8pVUk0m1GvN+h0VvBqTUw0RuMRWZKyutal5rmYjo3p&#10;+3iuS5xmnI8GdLtdTo+PmU9nGKqk0+mQlYr26ippHNOo1zGB2voGRlHSXt/CbDRwmg00z8YwDYJg&#10;xtadF/B8E9XQMF/Ypj8/RTZ0pGVgmBVqKleCUpqU0gBlAQaachCqao0vNbmcB5dFn8v7/oeL4M88&#10;vn8kEfzZCeBDIvjyu0pE1ZGjGSAF0jRRUlJYPm7LoD+SPHwyQNNamKaHsuoYRn3JvtdIFguEoei2&#10;OwSLOVmSEo7GrG9v87nPvcSDBweoErauXiWKokqclPLSVWuaJnmeV0ztJWe6KIrKMWwYGIaB67gY&#10;ZsVH1pbiNkAeVwK1FBXru9FoEEQRQtcpioJms8npo0es7lSvrVSVrbF95QpP7t1DGEYVtGhbZEWB&#10;ruvEYYjpOJRlxS1nORMppdAti93dXeIoYnp6CrpWre1lyeTsjObGJr7vc3J0iOP7l+8tWoRcuXaN&#10;waNHrF+7hqZpjM/OaK+uLvMvKmzKxddnWcUsD8KKQz0bjys2tesyn8+ZTqfEccwiCCiLAq/uE4Zh&#10;JapPp2RLB/HBwQEMBlx/+Q6JUjSbTY6PjxkeH0Oec/vOHaK44lE7jsNsNiUKw8oZnmU4Ne+S2d7p&#10;dIjCENM0SaK4QoakKfFiwer6OkEQkKUprueRZCnxbIZuW6yvr3N2fExWFNi2TS4ENddjNpuxe+0a&#10;BwcHLOZzgsUCVZZES8a6Zhh0Oh2azSbTLMXz/SpIczwGIfAbDVrtDuubm1Ww4fExGRCFId4yHyVa&#10;Fr3KsmKYO45ziavJ85zakvGuGQZBEBDHMY0l7ztZLBC6XnHMNZ2iLCnDkFqrhWVahGFIvV5nMRwi&#10;jYqRP5/PIc/Rl/dwMh6TC0FR5JimedkNESyvsRJgmmbFUQaKsgo9v3hCrWVo4/raBlmWsZifsfvS&#10;Greuunz6WgN7VrHyq73URUFeoS4K4UJD/CkQwdXl3kX9IRG82j8KVEllqlDVuSLNC4ajEU8OjzCW&#10;XU3z+bzq6jAtNE3jzp07TCaTJc9fI44j0jRlOpvSbDYJw4AwDFmEGaPRBNuySaIIx7HwHJO1bgNV&#10;ZghRoAlJWRTomlYhYDWtKsYpxSwdkueVG1zJAl1olGVGniUIqRhPRiyCBZ5fQ+oah+cnzJMAy7VJ&#10;ioKpKojIOD4+5h/+k9/i69/+fd5+8D5f/b3fQ5oWsygmR1AICZqO6/u4NR8htQpFVFZzX6kq44mU&#10;WtWhKcAwNPIipdVpU2s1CAZj8qIAqZENJ+hSxzJ0Rk+P2PAt/sov/AqbhoWvCVx9mb0gbAQmCBsw&#10;QejVJ7Xc9j8XwZ+Pn241vKwY/+VyJpaKUgpyIUgRBJlGf6oznAm+//2HpMpAaJKChDLPqdVa5Dmk&#10;YbksAguKIiHNE9I4xjCrDrAiD2m4AkuM+PnP3/rqpsFrz0XwjxlD01nrxeKv/P2vHtIbVgF0qiig&#10;UDiGQ4kk0wW1Zp0gjzBMg3Q+oyyq4IQSBWRoRoEtp/xHf/kLXGkrmoTIdI5paghhIDUdpEaaKzTB&#10;80nw+Xg+fspFcEXOhdvz0kWLIAgTHMdA0yze+MGbvHDrNqPxmCgK2d7a5AdvvsHNWzd5/OQYv+7T&#10;7/d49OgRs9mURqNx2c5aq/nomslw1OfNt97i/XtPWF1bI44iBr0+UKCKitVZ9ywMQ//wAeFfkwgO&#10;Ck0pUlFUDGmloyGgyFFFQW7qRFIyiQVf++Z9ZnOTKEjQNJ00zTENgzzLSKKQLEvRNY0iz4kWFfez&#10;zDPq7RZxErEYDbn2wgs8evSocqJlGTsrazx65y12bqwxmZ4gbI1Gx2I+H7C5IpmNfpdf+zMmv3B7&#10;was7pzR5hG5kZKoSBhAJQuRUJsYLFjZVi38puZB4pFg6ki/l8ao1F7Tl4SWv2sKWYnEpAFGgKFAq&#10;R5FjSA1DSAwktlbgWFDIiO5Ki0/eepFv/t43+Ef/9PewbYs7n/wMvWCGUXPQ9Mp1ovKShu2QhXNm&#10;g1PKNOWUmPNwRmujS26WDBYP+c2/93d563vf4i/90uf54s02L/sh9vwH3GxntCzFpD+i7jSRhQZ6&#10;/mE8FsUHbcYClLpY4D4cQCeEDUISpBE10yVKM0jqaN46//R3v0fi1jDNJkkZozAwE4GubERpoglJ&#10;locYloNl1Shyicim/OovvULT16jrJqbQUKoEWX5AHBbVz1G5PUuebYj+cRfBxZIJXqoUpQo0KdH1&#10;ArdWosop82BErV6HmeRv/2//Gz5/5RVmJz32bt/gjW9/C80UhIM+a90qJyDMAjRLJ4hjPM/h6PDw&#10;MrRuY3uLLFywvb3FYNDH1jXGwwFxHLG+scb+wT67t3Ypy4zDJyd0ul3shs9wOCBIFliixHB0zgfn&#10;+I5JkicEiznr129g1j2sTgdVFBweHnLz1h7JYo4uJUePH7H2iReRcVS12ScJSipOe2f47RZRmtDa&#10;WMGqObitOnajBknI04N9Nveu0b6yyRt/8C02rm5Tlimz6YjeoIdmSJCC4aBHo9Xk5PApZVmytr5G&#10;//ETDMNmY2uDNMt4+NZbGJrO2u2bPHrj+7RXu8ThnIcHj1h76Rb9QY/RYsLazjbf+trvcP3F26g8&#10;4927b7P7wi0Gx0ecnp2y9TOfY/7oEc1mA8c0Cfs95ufntOo1ZJ4zOjuHRUCYTPG6PsLRUZpkFMyY&#10;zWeoPMbZ6HB6fkBt1UbvGsy1CfaeT9iMufoz1xjpU1qbDfaPH2P5OuiQaBmlUeBfXeP+vXcZT3oY&#10;msBttqrwSgVrN2/hFgWbGxucL6Y0NzeodVYZ9weMJ2M67TbHT/ZpNBsMez2yNKQ3OgOtYBqP6O7U&#10;qa+79Ob7jFszsvWC+otrxOUY3VScnhwRTafU6z6aplBSofTiMvRIUyDKHKFpKCmWOJQL96LkWQ74&#10;RZjbJV6KZeHxUub5o8pYyxdQsgqZEAWXkpIyEKVx2bJLWVSaWplhajrnvVNefvUT/NY//Ye0mk3m&#10;05DFOGcWRKRZRq3RwNQVKsup+zVa7TapkozGEx49PERoOqqQXNu9Tr83IEtzmn6DNEmJwgjHcsjS&#10;DIHAshzSJCONYkzTwtDNqjtmGWab5zlpECCkxDRNdMMkWCwwTZN4PEZ3HJrNZhWCKUQVtBlFBMdH&#10;7L34Ir2zc4SQBIsFndU1ZvsH7LzwAiovSKMYx3MJp1PSIKxY0pMxe7ducX58jGGYVeD2o0coKXEa&#10;Dbyax6LXo5SSq3t7nB0dMx+P2bx6lXF/gK7rlEXB3rU9Hjx4QH1ltUK5CFnxqg2D+XSGaZmURVG1&#10;SwtBicJ27Mo5XeSoJEboOs1uB6FrmLaFW/MqZMyS433l6lV6vR55nmN7Hv1+n0azidfpEs4Chuc9&#10;0iQlXAS49Tob21XoX55liCU7XKFwPQ/f9wlmM6Re/fsyy6h5HmmSUPd9wskUr15nPhxiuR6j0zOu&#10;bF9hOBjQ8OvolkE8m1EaRuWunoxQKFY31inKygiQLOb4zQbD0xMwdZqdFrs39hjPpzg1l1LCsHfG&#10;yvYmhuUwnkxIw4Brt26ytrrK06dPWQyHjCaTirldq7G9vU0YRcRRRJ4kIKDd6VCgSPOMUlX7ljhN&#10;UIDjeUznMzy/xnw2Q2gafqPOfD5bstpdwjiiLFXl+s5zHNetOOn9HnajTpRnGPqyWOO6OJ5Hkqbo&#10;hoFZq6HpOnmWEkURbs1D0zSC+RyEQF9mSFimiSrLKkwwz0mjBEMzqNV8yEvC+QxJjualbG0Lrm/o&#10;fO5qGz8NcVwbVWofsiCUWkopSqTSkeInH4dyiQQXHxXBP5hDy0JcZnYpAUGU0R8MmM0DikLiujU0&#10;aeA4Hn69xmw2w7ZN1tZWl1lCVTdHHMeEUeW+9/06rlvDqdVwbBulCvI0wZCKzbU2QkZIEWJoEYgF&#10;uhZTigmaHlDKAaU+IJd9bN3A1AW6LoiLiFymBCRgWfSLEMtvk3ouJzLhCQV5fY2p2+b1oMfvnh3x&#10;X/727/O3v/k9vtefcDdOOPc8TgyL/TJn6jcY2gbzms3MM5i7ksDRmBsliZ4QaylKGKAMikKAMDAt&#10;G01oJHFAHmWoXFFEOWCRZ6ArScdx6DoOK0VBN57wy7vr/KWXb/FK06QzH9KwdaIgxJQ+md6kEHVK&#10;KiOHjkAXCkleoQuX69fzDvrn46dO/1aq6v4TEqnE8twbIUR15s2EIM51JouMJJd867vfQwkXaQny&#10;MsFybKTUWcxTVFwZBuN0AaJAM3XKLMfxfMgLpGbhGk3Kcswv/vwL41AvjlaEPH4ugn9kHGXpr4wT&#10;/Vf+1t/+GqXZQQgDU2oE/RGO6WDbDoskwW/UmQbTqs1rPkcaBvoyeCWM5lXrupryN/7ay5RBjFeG&#10;NF0DXdMrFIo0SHOQUiBRzyfB5+P5+CkXwVmmm394LqhEcNO2yHJ4+Hifqzu7jCZTsuWhIM8z9vb2&#10;ePT4Ibu7u+zsXKVer+N5Lv1+n5WVFQaDAbpuEIUJV65u86lXX2ZlZYN+v8/TJ0955eU7JHHIJ1+6&#10;heNoZGnObD6m5rgfK4J/nPD9rzx3Lf+/bOnQ0ZWBpj6QNkJDMEpzeoHGt/5gn0VQtV9qaAih4TgO&#10;eZ5TBAFi6Y4ry5JSqUr8bzbJsoxoNqWzscHp+++z88ILjM7OaK+sMDo9Y3vnCgf773H15jXQYTw9&#10;Y2tjlZqdcHz0Xf7j//AXuXPLwSyf0tIWiGXBQorKgYtYCjPiWb9iJap8gJMpP/rGecZvCCrn8pSC&#10;juKijVdQlNVraLJCaWW5ToGG0Hx684hpJPDqm3zqcz9PobV57Tvf56tf/12+8uf/IjoZnq4jyoz5&#10;dMb+wWN0Xa9CyVwPvV5HMzRMqXN+fsZr3/0tZrMZzZUVfvWXf5XVdgPCBTVjSsvNWUTnhLOImqkj&#10;dB0ls4+sXc8gRy7f51J8VhfOJZbBmJJcKHIN0swjK7eYlut8+80+E9UiyxooaaBKGyM3UIVJnlXd&#10;U8qgckmWIEuFTIf8pX/jVbp18BDkWRXCJ5ZOcMGH11clKsHtx10EvyySlUXFAZeVIzwvUsJgzLj/&#10;CNdROL4FpSI9T/nC7S/Awynjg2Nef+1bfOlXv0LTsbGE5Oz4uBLObJ337r2PW2tQbzTwvRrtlRXK&#10;PCeZzTh4sk+RZsRxzMrt29RME1GWJEnCYrGgu7nO6dER62sVD9xf6RJMpzSadY6OjljZ3SGcTPB9&#10;n6IoKAtFFsUcPn5MHkb0ewNc22Yy7LNYLEjTjO29PR6//Tae56EZJvVWi8Ggx87t2wzOz1lfX+fw&#10;5AjTMDg6Pmb1yhX6J8dc3b7Ce++8w8nBAbvXriGpgnbDMLwUsU5Pz9jY2EDlOZ3VVYL5grIoqNXr&#10;nJydoYRiHgTsXd/Dtm32777L9sYmR4/3qbkenlvj/jvvEKcZluvw3v17fOELXyCZByRRjNQ0mq4H&#10;QLvVYvTkCfPpjFarhRCCwbBf3a+oJUfZrPjnZUqz1SKNEqIoAyUJpwFlmjM6PaXdaXJ4vM9kPqa1&#10;2uT1uz/g5U9/EsO1yJKEaBJwfHBC02/x4N5DDM2EUhHPZ+xc26XTXalY5ZZDiWAWBAwODymyjH6/&#10;Ty4Vjx89RBaKJElot5osZjM2dq9xcu9+5YSWko2bNzg5PSEuUw5ODni0/5Cbn7xB99YGqiaZhxNE&#10;TUfaGqbr0Ol20UyDUtcopI4yDKRwQJmQG6hCQ+oepai6XsQH5cJnhPAPLRE/5Dn5o4vgSn2AVVFL&#10;nBMs15iymtQ1vSqklEIj13UQkOk+rXWd3/xHP+D0bEattk4YGagsr7jcUrJYjIkWAYtBn1kYUqvV&#10;WV1dZREEeJ5HmpXYts1wOLx0ykZRVDG/i6Li2hsGeVGhFMXy31/M4Rfu8CiKIAzJL6oGCrRlQbjI&#10;MpLZjNqyq8JYurwnoxHXbr/A48ePsUyTLI7prKxwfnBA8+pV4jhmNptVjuciRxgG0rJwXZdUKaSU&#10;BOMxXqOBbdtkS1xJWZaURY5YBnn3j47Y3N1DGgaDu3fBcTAsi06nw+P37/O5n/kZ9u/do6BCmSVR&#10;RKEqpEZeVE54ISVRGIIQFU+6yCnznFarhW3bFV6kKFgMh4TzOXGeEz15wvU7d3j4gx9QCMGVq1cv&#10;XeGmadJ7+pQsL9m5dq3icM/nZMECaduYy+DHaHn9S1VczsVJltFo1DFNk3KZP7IYj0HTyOKEzsoK&#10;cZbh2g7J8THt7W10Xefs6VNyAY1ulzTPmQyHbF6rEFJKKSaDAQiJ5bqVc3w5dyZJcsl2D4Kgco0D&#10;/SdPCPOyYpMvsSGzybTCvm1s0O50qvn67IzRYkFRFDQaDQzTJE0Tmq0WhSqJougSiaFpWiVSmybz&#10;6ZRFEKAbBqurq/TOziDP2bx2jcl4XN2LSVrh5oqCYHkNWHYjpGFInlf3ahRFVQeDXDLPl/duEoWQ&#10;ZWhWJbLmeU6j0aBQJVkYUsJl0GeVkVBeCiiUitlkjG7oYMS8dGeDnTWTW5t11iVIIVBKrxDTy0Jy&#10;KbPl7qx6hv8UyOCX+6uPc4IXRYGmGSAqNjoSZouY8WRMu7tCGCXUajWUUsRxTJanVaD8Yk6v16Ms&#10;S/b395nP52xtbRHFEUdHRwwGAyaTCYswpsirfUGZF+RZwt7uNlJkuIZOScQl12mJzitVXv0qSzRh&#10;Vd0VKqdEMQumWLZNTk5WFvSnA4bhBHSdwWzGV7/3DX7j67/F6z94g+PhgIPRHN20cV2XyXzGaDrB&#10;clxWN9YZTWagSUzbRrdMpKGDpqHrOpptUgiBCmI0zUDXDYqimtM0BHkWY0gN162cpIsgoN5sYhg6&#10;wXyGXipGR8cQzfn3/8Kv8qntPewyYdN10aRFWSpMq0mBBVgIoSOFgXYZFP/Beeq5AfL5+GkdF7mC&#10;VIZwlKwydAohiIUkEzqLxKTesfj2G2dYdhfTdSio1oksLUkTBXnVmZSXMSqLUJqgs7KCZTkkUYwm&#10;BXm4gOKEv/wXX3m5Zor/QxfRey6Cf2Q8DvX/6GjCp//ef/c23tZNkiDCciyy2RzD9hC6pNBKDFsn&#10;CKNqc5TE1FwXVSp8r0awmCC1BJme8+//6mew04ArTZOaBlkeE8QZyrDJqULwtD+GcLnn4/l4Pn5y&#10;N6+XvN9lIEylf1dCgOM41aJQagzHE+aLOd2VVcJl2+2nPvUSr732B6xvrDGZTDg6PWYwHCJ1yWwx&#10;R9N1Zos5ne4KcZIxm07IMsVkMuWll66TxDmr3S7f+c432VhbI0tTWnUX13EQSv1rF8ElJUIpEvmM&#10;CC5BW4rKoYReMGMYuzw9mxElHkmsSOYBumHR6XRRShGllZhkLttnHccBYD6bYZgmmmkwG4/xul36&#10;vV7F8ywKrm5t8Pid79G6ppOrMVkxBxXieRmaOKetvsN/+lc/wfX629jZ+5T6CE3maFJHE5UTXFG5&#10;2JVaZvos35mQF0CUZaDhh6QX/VIcV6J8JoitAlVnQlGKAqWVKJmjC3XJSzUElHlCFk/w6wVbjgbj&#10;R2j9+3zmisHL1yyy+CH/5Lf/Nl9747eYGxFTI6NXJrz+9IB+lpL7PqFQHDx9zN//jb/Df/t/+7/w&#10;9oOvUfTO+eu/9gX+nZ99CfXk93mxNWLD3McvDhidP8J1StpdlyifY9iCsvxwBwNkl0iBC3Gpum/K&#10;S4NndR0sFAUZOYaUFJlCK3wWhcU7j48JHYfhMEfTBUWiYUQaeaShCY8syRCWQZnmlKWL1BysMuQX&#10;f+5FLBnTcqqwJkvTUBSVy0A8K6Kpy2AlnnHi/DiK4EpdsMura1yoFCjRl07wekMgDUWaTNF0naAX&#10;8/rf/xreELxCEM4mjB7v47suj+7d58YLt9A9E00D27Npt1Y5Oznl9PiEulcDCjrNJhs3buLpOqap&#10;c/r4EednZ6yureF6DivbW5yfHLOxew3pt0kXCybjPs12i6SIuXL7FoPzQ077p1iexTyaU+/UOTs7&#10;o9askyYp127s8vDJfXb2rlFqMFnMcdzqsNq8tsPw9IzDp09RQnB+fMLVa5Wb8+ruLv2TUzbW13n8&#10;/j2kLJguptz47Kfp1j1MUzIcDTg5P2Fnd4fe4JySAqkLojhgMplyenaC69eIo5C67WIKSRGHdJt1&#10;JqNzyBM67ToHBw/Z27vK+++9hxQl691Vtra3iM7H3N65QTqY8t6j+xRlwY3bt/n+9/8Ay7Jodlpk&#10;ecbalW2OT444Oj2mvdJi7dYNdJUTxSHNZgNd1/Ac0DVFbzxmHswxbRNh66xtrpCQsHpzg/aVJnen&#10;96l9YoVoPefKr94hW82Z+BHdvSvMZMLa7R0Kz0DVLeZFgPAEra0ueTjj6dE+61sbWLaNX/fI8wSj&#10;LNjeXKezdRXf8kkXEVvb1ygXIfPBgPrqCtNeD93SGEcz4mzBvJyR+Ql7P3OdG5/dY9qZY39C4rzQ&#10;Yc6E1d1NHKEIp2NEWmDpHmgK3dTAlAiVoQoFqsIVCSkohIYq5QdhwRfP49Id/sNF8AvQlPZHeuoK&#10;FKUAoapipChLqv4dDaUkSVpCAZpWUqQZmq5QpEh0dEOSiirUeNybUJYOUtYphUaz1WF6doZTd3jx&#10;hdtoplUVtRcJ0+mMchGwvXedcX/IZFo9u0hJGkUoYGVl5TIUM0tTDF3Hc11MwyBNEtLFArlc67Is&#10;I89zLN+/FMXTxYJavY5lWlXQoaaxsrrKeDhE1zTmsxkbGxs8vf+A9uoaUmgkWc7irMfazjUmowmG&#10;biCRFHlBluesdFeI0xTDMJGGyXg0Bk1SKkW4CNhY38C2LEa9PkKrxOy8KNjZ2+Pk6IQkjmlvb1fC&#10;sllhNoTQSNOU7Z0dBoeHmEs3cTKeoC+54aZhECVV6KLQZOVq1SVKCHQpSbKUYFxhZrxGA7/VqpBP&#10;SwPA1Rs38JYBn6ZhMBoMmPf7IAS2YWPqOoPDQ5xmk1LTiYIA23NZWVlhNp9XgZpRSLnkkTuOA5pg&#10;NB5Ts2xcxyUtK5G2KKoCvKHrBNMZG7t7PNk/uGSAm7bFYjGj0WmTlQXFshMhTpPLYMoqDF1nfPiU&#10;5sYGSZZSBAGf+9LnmC0ipr1z7HqdV/7M55guAkzLIs8ywn6fXEpUURCcnjKLKpyM5jisr6+TppXA&#10;eeGqNi2LvCyIgwCyjFIIPM/DsqxL8d1aFnPCJaaEpUhu2zZSSrK8QGoahmGQxjH5kgeepilS11lZ&#10;W63CTpcFnkaziWEamJZFqUpMyyRTiqIsSeMYp+6ztuRQS70KUS2LAlM3MDQdd8kNX0ynpEXO9e0r&#10;lHnIaPwe/+5f+TIvXHXpGAEbhkAVKaWwq968KowFJSOUKpBKVs/8n5IztxT8IQAfy2KwJg3KEkoJ&#10;aQ5hnDFZLKjXWyQJpEnFuZ/NFlimSb3eQDfkZcdIu93Gtu0KT7Pccydxzou3P4HpQM236DQ8NDL6&#10;54+5su1jWxEwBmYIsSBjghQZERMQGZGYU8iUMF8QZAtKqySRCmU5nJJxVORM9CaHjsdXD4/5P37t&#10;9/k7b93lkeHy1Gvxdq44010iU5KYkmGZUdtYpbm9jVZzOZ1OUYZGIQV5WZDEMVkUU4YLijRFLwtk&#10;nlOmMYYl0TWdNFmAzNBtgSoTdF3RrPkIJYizAt9xyWdT0tMjvHDGC7bk0w2ff+dTd7BVQK2Q2HqN&#10;TBlYxhaz1EJpHUphgdCX8c8ZUuWVE1yUKPTn+s/z8VM7irLayUm1nLv0BZooKERJhiRXJmeDBXFh&#10;8k+++g3QPTTLQhgSpUzmiwUi16nbHWzTJitChKaqorUClReE0xDD8NF0n7w441d/+WUMGd3f1I0/&#10;USTKj6UI/tW7+/9gmrf4rW8+oLF+jTBO0YWg1ewSTCoGnt9qMBgNsX2fYDSiDBYoTcOybBaLBZal&#10;0Ww7bK/a/NLnd+m6OqumRpFXlXghLRQ6UjMQAvTnIvjz8Xz81A71UQfHBTZCCJQSjMYzHMdBM+Br&#10;v/cd/uzPf5nXvvt9tq9cxTAMXn/9Da5fv87+/mN2dnaYTCcIIbh58wZBEFwGCzUaTdIkpyxykjhl&#10;MBgymcyJo6hi3boWuztXaDVtilwRRnNsw/yRIvhFi+UfZe4SS/H/QgTXSn0JCq8cYKlhMEhiAuGw&#10;fxxy/+EUTbpYpkMwCyq0FBBHUcWAhIrBmWVVd47rslgs0DRJu9tlcnDAzTt3iKIITdMYnp1SX20z&#10;mT7BqdkUKMJwRlmEdBrw6k3JL37xCnp5n5oVkCRjTKmjCQNdShAxiIILJ/8HgZAftPhfiN0flf8/&#10;XAt5RgRHUgqtYsOrkrK8cDUvhdFSUioN3XQ57PcwDZ+Ov4FmuNQaa3Q6O6zs7LB+ZY8EQZwUHDw5&#10;5Lf/6e/y7jvvsZgtOD/r8ff+7t/l8PApN2/t8uJLe/wP/upf5kuv3uL6+gqjwRkbK3UG/UPiYETN&#10;BttRmLaBUgWLRY6UWcVQfPazF/kzAviHcSiXjixAKZOiKFC6RAqNMJbUarfoJw1O5y4D1WQ0sskK&#10;DVH6lAvQpY9p1tF1nUIrsV2XIpe4jkNNBnzmEzcoogO2Wh0sA1RWIrWi8nuLD8oPH9yz8kOfw5/s&#10;+vujcSg8g0OBEikEUuZMxgdIFgiZ0zs5pets8NY/+jYbSZ3Dd+7xydsv4JsOk8mEnc1t9u+9T802&#10;6Q37NNotdLeOynM2NzbQazUMAYNeH2MpwPndDp5ts7qxgfR9pv0etmUxnU6oex7T8xGtbpfReEB3&#10;a4vpeEjN93nnnTf57M//PMl8juM4HB8fc+vOpzCFxDZsnj55wou3X8SwTVRRsL6+gdXpkMzn2EJg&#10;6CYbOzv0z8954dVXyeIQwzAwdZ2nT57g130sy8KyddavXuW7v/e7uI6LY1sAbO9cRZUl7Y0Njp8+&#10;5eYrr+LbNmVesrW1hb+6ht/tcvr4gDiOWX/5JR688zbX/8xnK352uGBrawu91cLMFVmaYi0Fs5Pj&#10;U4osx7Zttl+8hWvbPHrwgDtf+hJFEPD06VPqvs97d+/SbNTZ/cxncEydd7//faIoZGdnB8P3cSyL&#10;N979Lp12l1qzw3A4ptFoU/PqTPpDkiRhMh3SfvEGw9ERzY02nSsd3PUWWqdOo15Hr63Re/8xj+/v&#10;8+qdzzIfzSiTjCJNWbm2x+DhPq1GE8OwUSXo9Tp+rUYWBEwmE4aTKb7f4OzklJV2m97ZKeurKwyO&#10;nrJx5QqWqVOr+4xnEzZ3rzDN5mzduAI61K6vIlZ1ClHy+PCAZr3qArAcm7KEPM0pHR2jVqM0qi7I&#10;ojDQpIOue1BolFrFTBWiEp7l0hX+h+bHZ4pYHw6C+6OJ4Go5H8jLYph65gUFqhQYmkDogjzLKvFV&#10;aiQlJELSCwIanR3CQOfwOKB/HlOGCWFesLmzw3Q2YNjrMxuPMS0Lz6uztrZGoirGsZQ6SRiioGKJ&#10;K0WeZXQ6HQaDAVJKDKPi7V/MqUVRUADmUqxUSuH7PkIIiqWj13E9oijCcz1M08SybWq1WiWAz+fk&#10;8zmzKGJta4v5fL7sMiqpNZoMez1sx8FYhm0KIQjDgGt7e5yenyOEIAgC/EaDRt1nPhqhopi0LCvH&#10;LnDl6jZpVrmzx8Mhq2vrleP9/Jxmu0290WA8HFIGES/ducODBw+wazVarRajkxPqa2vEcYzruRRF&#10;gWFZlWhb5DSbTRZhUGUTLPc4WVEQhCFJkpBlGcN+H6lpLAYD5lFEt9slCAKKPOdTn/4U56MR6Dqt&#10;WoN+v0+pa9RqNaI4RtP1S9b5Yvn9t65uVziWsnJe9/s9EIKNlVV6vR7tTgcpJWmWk6YpnueRhBFX&#10;tq/Qf/IEy/dZXVtDoYgnY/yVFSzLYraYV5gW2yYvCtrNFtNpxV12mk2uXLnC6ekp0rLw/RZHR0dg&#10;GNy8eZO3fvAD0smM1e1t1lZXifIcy7Jod7t4rTZS12nU6/R7PabjMaVSlWtcCJrtNv2TE3TbAiHQ&#10;lgGmhmFciuS2bVeu7KIgHgxorq3huC6TyYRWq1UFq7c7BEFQuXoNg3Iprqvl/S2EYLFYkCUJhmle&#10;usIvAk7zLL38umKxANOsmO/LjoViWRiwDHPpatYqx9+So77e6TCZDMj1Gb/6lU+w1ZV4Zcj68vNT&#10;wqnWdXFBPUqWz7uOQPtTcea+YIJ/dH+jqJzNKElRKpQQJGlBmhdMF3OCRYhhOAyHQxQl165dw3Es&#10;RqMRvd7ZJQLloptrPp8ThFHVFdDro5SiPzoHqLqhgMm4z8ufvIUuczSRg8goSZECClVUGWpL00ih&#10;CgzNRqCRqpwgS1jkEWejCafDIf/V3/o/8dXvfIv942MKw6DUdWZxTFyWoFcdBZub6/i+T5rlzGYz&#10;puMx88mEUkrqjQaWbVMucTqariN1bYnuExVGKk3RdB1dM0mTBKFJLMsii2NUUZJGCWUJuu0sS64l&#10;vqHhaf8/9v4syLbsPu/EfmutPe995nNyzrzzvTWgCkRhIiiCEEmxuyW1pmC7Wx3tdnhoRfjJ4Re/&#10;tF/84ghbb37xi0NPflF0ULZatlqiZKkFEQQJYqwCCjXcOefpzOfsea/lh30y61YBoBhqCACJuypu&#10;ZGXevJnn7GHttb7/9/99kv/9//p/xRdefYVtJ6SsYnpOgzyJybMShIPjNCi1VT9dhKxDMnVVB7Zf&#10;mTCE8wuy/nw5Xo6fw67H1Nf9lfVByDqHI9OGuAJteRycxyxyj3/x1W9SmQbzJMP26kypLMux8FDG&#10;o6oqUCVB4JAVaY3XGk9wHB/H9XFtm8Ad8h9/5QGWno5v+ME/eimCf2L84z9+9H9y2tt87buXSL9L&#10;EATICnZ2dzg9OiNoRIRtn9HwjJt37zOPlzTCAMe26HS7XB4dYiyNJGVvzeErb+2w25LIYkYyH9No&#10;NLCskLSs0EZiK/nSCf5yvBy/zENc0wr5yFErri3FURAxm8eAzdnZOcYoHNej2WiBgUYzqjfTtiJq&#10;NBiPR7z11lt8+OEHOI5DGIZ12/Iypiw0v/KZV3G9FgeHhzy4e487d3Y53D9G64LlfMbGRhdLCpQl&#10;saT6U0Xwn4oT3FQIo8nVFStbgdGIqkDrisKRLKVhql2+9c4RHz4ao6TP5vo6w+GURqNJlmVIpej3&#10;+0gpKcu61dK2bWbTKQiB73v16/T9lYhSu+wLUdJoO3TX5iTJJa5n6PUCLs8esb1j8de/IHhj84xm&#10;8Q1cZ86yHCNdgSwV0tQOb4TGUIEQNWdSSMSKcfbRnkRfayv1lkWuvlonYUvBteiJUFQKkAYjSypR&#10;Yq3kHlNqyrygMgLft+hHIMsLysUTfHmKzD5AZh+w3hyx1hxxd1uwt2F440GTzVbOX/2N27y55xCV&#10;+/zuV+7z2292+LVXbG7dionUI+56U6qLb7HTHOG6x0TRPk44RZkFuirItYVyAoxfUVjgfsyxKVYF&#10;gRczLuTHr/PVZVJWVt3ib9ukRYwtfNrOGpe5S2a1mdptnj2bIYVDmTpEOsSmged08PyAUhocx6My&#10;PkHUIjQxD24O6ERLbm10UBIsITBCXh/zmju3uoavwzvVL6wILoS6Pl66KhFSIKVBCsiKhOnkjCg0&#10;OL5AkGMqjWdvcM/b5OKPn3Kru8Gjh+9jlZr1/gAbSbfdYj4dM9jbQTWbIBwev/ceg16PIo6xXQdL&#10;CNzBGtV8TpUmTEZjon6Pxfk5UTNiNBqxtrZGkiQ4dsjlxUUtTGQxg3t3eOebX+etr3yZH/zJN7Bd&#10;RbPVYH19g3Q6w2s1GV8M6Q/6CCkY64So3+Fb736fZhgwmk0xGIbjCa0wpD8Y8OSH79EMG1glPPzh&#10;D3ntM59lcXRCywsI72xz+ught2/dJNrdZnZ5ytPnT9nY2eLk+IjZYsqdz3+Wb331q8Rpwu4rDxhe&#10;nHH8/Dm9bps/3v8Bn/lbv8W3nn6PG7/xGQ6rIWK7yRFzxiLFmJxWr83p2SmbgzVGFyN279wj7PR5&#10;/uQp3Rs3sR0fZkumRyfYysKWFt27d+h6PmcXF/hCYA/6mCxnY2cDtbHO0cMPaW5tsuW6pJMZl8MJ&#10;t2/dxo9anB4ds/PmG5gsYZZO6L+ygehI9Jrku6fvsfnWNqmXsbAX6H7C+m/s4u818XYbfPfg++x9&#10;+h4zs8QSoKXEUSFnZzO6G3ehsDj98JS+v45V+fS3N7GVjZguCJRLM2wgLQtHGpSlUa2IJ/sP8Voe&#10;C7dk8OoGyyjF3g2wbgecVU9pbDawQknUDDFpSW+wiaslJi2pLIEbRVR2jd2GOqCtZlpbVDKo5z2h&#10;qfMRQFx1yXwCiWKMuS4mXlOmfgoiuEBcMynFyo2uVwXeqqw7+RUCo0uEMihZo64KY5Chxbsfvotr&#10;9Tk8GlGZLspvsrm9uworPMf2PARQ5Josy8nSini2YBGnbG9toY0hS1P8IMC26veepxnZaIywbVrN&#10;FkWeEy9jyqrC9/0672O5RAsIoxCja/xPGccgJa1mk8ViQbPRZDqtQwJrsVvWGJUgoNvtEscxnudR&#10;rUInk8WSze1t0jghXsYoqy6iV7ri1u3bnJ6fI4TAcl3i2Yx4OuXOgwdE7fYqWM+h0WiQpQm2ZVGV&#10;9evVhpo1HAQURQEr/ILtBWRZxnQ4JC9L2s0m0ra5dfMm52dnrG9uMBwO2djapCxL0uWCwdYmk+GQ&#10;Tq/H9PKSja0t1tbX69efJGxublKUJY1Gg52bNxmNRkzGY7Y2N0nTlOePH9MbDCiTDLsSCG148403&#10;ODk6RhtNv9djOhwyWF9ntqjfUxD6nB0fo6VgfXOD8WSMUopu1OD82XOwbYo8JwzqcxFFEbay2H/4&#10;kM986Ut02m32nz8nbDeoHIdclyzjGJNn3H/tNSbTCflkTLPfZ3ZyjN/pEKcJB4eHIAX37t/n4eNH&#10;VMKwvbuD7TrkVYnyQ9Is4/zyAipNUZYUSR2GPh6P2VkVOco4xl4VNpRSeL7HbDbDyNrt67p1QGJR&#10;FCyXSxzHodvtMplMsCwLKwjQWtNut2u808UFuqrY2tphPKqRJJubmxhgMZ1Sac3t27eJ45jlbIYd&#10;BqxvbLCMY5KsZsy32m2GFxcUec7a+jqVlOSnpxjPo91uc356eu0612VFEse1g311jfm+z+nTJwgS&#10;vCjjL/36q3T9gq6b0s5TlCUxMlg5wFfTjKh56JaxkahPtpn8Od0+iJXJwHwiL4HrN26AytQ5NHGS&#10;MV8umE7n3L7zgDQtybIcQ8Xp6RnKgq2tzeuA88lkjOs63Lv3gNlsxtnZkDCMUMrCtipajYAyS6BK&#10;KIsJ9+8MKLMLUGOEWFCZlNLkZKbESIvMCHJjiCvFd5ThTEX8UM/4xtkF//S9D/nvv/cu//rJMx5X&#10;gnR9i0V3wNMs46Io0M2QQkBeVYTNJoaC4+Mj8mRJu98lbDRIshQlJcl8RhrHVMsFwhgCxyGwJJbR&#10;yLzA0oYsX2JZgiB0KauUkhRpGUqT4LsKkxeEQYBvO6SLGXY2Z9eTBJNz/vMvfo6tOCEQgqYTYgyk&#10;KTQbe2TaR8gW4CGEBcJ8xKA3AoUCHJC/KCaMl+Pl+BkZ/8zHjUjXna5Go+UMqCiqiqSUKMtnmknW&#10;bii+/u19jGiyWMSUlqLR7CCFhMpiOc7Ji5Ko5SOlIZ1N2b1xiyxJsW0XXTiMx3Mcb8Jf+csPWO/K&#10;f7gtrT94KYKvxocXz2/NnGZxPC7/22/8YMgPn05YLAuS+Zwsy7k4O8eVdXU7KRKMpUjSAtd1aa5a&#10;v4bjMX4UkY3OGGz1sPSYv/1XbtOQ0LIMkWfVjsfK4NghUilMPQ2+nARfjpfjl14E/8jJ8dE8IFjG&#10;KVEUMl9mPN8/oNLQ7vY4ODhkMpngeg5HR0dkRcZkMmEw6KO15vHjR7z++us8efKEk5MTtrd3EEIx&#10;ncZ87Q/+kNdff52To2PK0uBYFmtrPZ4+flQzbI3BslctSh+pDf9hmOBXjm9Vu/Es4dSoh9VxmJqC&#10;RCkuM5vvvntKlrc4PbwEI4iHU27du8/hhx9SVhWNVovz8xrz5TgOs9mMje0tFsMh+aLmhLbbbcbj&#10;MWEYcnF8TNgMSZMpk9mHNa8QWMZzLKviK7/xJl+4V3GjN6fjHlHqOdgaV7hIbWEJuQrFrOpAtZUI&#10;/pGQ+eJ51h/Tdcy107H+ep2r+ZEIroW87hBQAhwp62tD1Q5wIeyaeUntjnJtF9upwyZtN6KSDoW0&#10;kXYDy21iqYDtjZt02102+hvcvnmLQadLqxHiBwosCIQFxYJ+4CJNDiZFyxgpJMoIlOOhLI9SV1Sy&#10;wMLCMp/Is3iBqVsfjyu3VY35kVcik1m17YsS3/ZJU4FrbZJ4uzw6M+y+9Tv89//d1/CiAflpRr+9&#10;x/AixfO7pHmOsQWL+ZxqURB1OuSj56jykn5zyWs397DkSt4WBrk62h87I6vr2bzQEv2L6AS/QvwK&#10;KepFIjkIjaUsPA+UjBEyReuEMi9wlw76aMn42wd8+M3vsbUxoO0FLBcLTg6OyOMlnU6Lp88eYxvD&#10;2eFpzWmNY4IgYDYZc3F2zvjomHa7TZLETCYTPMdmMplco24ODg4wxnB2OiSKIooyp9mMyOMFYeiT&#10;JzH9fp80S5hOpzx5/JRBb0CVFzx9/AzP82rxK11ydHTEZ7/0a+w/foJt2SghicIGaZxweHBAu9ni&#10;8vISRe3gOnn+nN2dHT58/CGSHMuyGA6HXB4eopRkMBjw6OFDbt++zcMnj1lrNplMpuzs7DAfjlgu&#10;lwwvhyznC0pXsiwyzkcXvPY3/wbd7XX89XXWOh2evf8B3/ujP8HF4v7NOzz8wftUeYWjbE72D2k2&#10;m0xOjlBFQVHU/PSo0QBgdHxEnuf0BwOyLOPDH7yDlBLXcyhXiIXTgwNEkbBYLBCuT5xmaC0YDNb4&#10;4HvfI01TwqZPkk147+BDtu5vc+tTd4m2O6RlRmdjAKuA3qZqoOwmt+++xh/9/r+hSnKOHh3gaoXK&#10;BQqH44fPEEbgKZd8ERNGEU+ffUBg2+i8YDmdoYxmeHqM7ducnB0TL+YIR4ESZEozLWfc/tKnEapC&#10;hga7J8jKouZ/a/AsjzLNsV2foqjIbJC+RyoNtuuBcchSg2f5gEemHYxe8bhN3TBujKoxsh+7Nz8+&#10;j/40RfB6/hUfpecKUQcTA06tXyAtUJaFUAYjJEZa5Eoy1jmW3yYKOvz+v3ybJGvQ7W3w/Nk+89kM&#10;dIpyHHa2tsnzknQ8IWi28aOIPM+Jlwts2yaMIoYXFySLBe1Oh8l4zPrODkVRMJ9O6fX7LM7O0Bju&#10;PnjAeDymKGrH//rWFhenp6xvbGA5tWN2PhrhBUEd2Nhs1sxxYHZwwPbt26RpynQ4pDcYcHFxges4&#10;pHFMvz9gOBzSarZQSjEdjeivreEEPo9+8AOibrd2hk+nICW3797l6dOnzGazlbNdMjo6wijJ9OgI&#10;OwwxxrCME3zfZzmZ4AYBs/GYtY0Nmo0mk8mEMknora+jq4rhwQHd9XUuLy8pqqp2eEmB67os89rp&#10;bbkuk8kE27KYz+dcHh/jRxHp6Smt9XUuz89ptds8/eY38Xs9Bv0++z/8IUWe47daLBYLJIKGWzvN&#10;nz1/RqfTwfE9PM9jNp8xnc1gMkGGIct4QZVlKM9lPp9TLOZoYDoc4TcaZHnNrV5bW2N4eoqRkiov&#10;qIxhNBrx2mu3efjBY0ph8AKfoqrd1t31NQ4fPaLIc1QY4rkerJzU84sLnKDOZZlMJpRZhrQt8jzn&#10;7OQEA0hZfy6lvHZLZ0lCnudUWUaSpjWL23EolkvS5RJp2wyPj9i+deu6+BCPRlQrp3tZltfZKlVV&#10;MV/hetzV6xqen4MxhM0mZ0fHKNtGWYrhxQXZcokbhlRJwnhVJOmurVFpzWw2u3bJJ0lS41WMwQ8C&#10;8ryexzfu3K67B8ZjbMfBrLJd0jhBFwWI+joIw7BGeDx5wtruOsPZPn/3v/oVuqFiy7FpmxzluBhc&#10;PlpgUQeZI5DGWomTf84FJW2u49hrcclcvyetNVoblKrF/rzUOI5gOk9YJjHGCE7PpmRZxiuvPGA4&#10;uiAIAvqDLkpJGo1Gzc4/P0cpxfn5JWEU4bp+/cwSgiyfo3VFI4wo84zAt+i0PVzbkKTj+jkhJZPJ&#10;BD+ImExneF7IdD6lMvCwnPL//L1/yMXFBb//L/8100WMtD2SssTYLrgu8zRDOBZhq0ml63W253n1&#10;fZgnhFGEct2afz+b4wcBVaVxV8ge5Ti4q24DXdXdKVVZIqUkbDdQSmE7LmmaonWN7dFViSMVnvIY&#10;Xo7xvADbtrk8PuC3f/Xz/JVf/QI3gjZrrouvXAQCW1gEbojAxVIBCAcl3NoFDlhILCFXRhlRP1R+&#10;Gnuol+Pl+PMrgNTT8+pZY+SyNkkhyLBJcdk/mxP2fP67f/xNNC20E1AUObYTsJgvKC4XeMEA3/eZ&#10;LYYEgUMlDLPZjEGvz+WzfYQTrebEAx7cXOfV28E/3BTqOy9F8NW4tNs7YykOv/7DGd9+MuToPEWo&#10;Fko5OEIhNZQaomYHKTyEtnDtgvH5CbNygYlcAunSDiJKcm5s99hdm/Cbn7vFjpjjSAtTNdE6JLM9&#10;CiqiKsGVGlZMqJcT4MvxcvxyVUPrds2yFghXASlXbD9tDFqD63kYJLk2RK02eWUwUnHj7h3m8ZKo&#10;FdFot2g0GxggyZIVc9Hhw4cPGawN2N7Zpqw0QdjAD3zu3rtDXuSkRcb62jqHB4c1IzdNcSybtX6H&#10;qqyos8D0SsCsatfzFXNQyOt5699n7rr6N5UyFKsAQ0sIvFIh81oIUcriqMjJXMlCVvybr30dU1XY&#10;VsQyDsmznMlyQWttgHQFRmiiRou8KEiKJUYX2JFFWqXgRXhBEzeIiNOcShaU9hLbn6HUBaFaELp2&#10;LXhoyJIf8tf/I8PdzYdsNt6mZc6pkgtCClypKawYIxMskSKorhv4a/Z37cj5+B/BR1wLcc0Kl6tI&#10;uPrvr763QlGiKLHQWFxtbq6+p0CqHK5+tygRsgRRIqwKKTIsMSM0M1pc0ueMPgcM2KfPU9o8oi0e&#10;0VCPaNkf0NBP6HJA25wQykuEvECoGcj0WkBGmfrnk2OJHBeDja6LAFQv/Fm9Q3NV36mvH7M657Uk&#10;LTCyQFoVttEoUyF1hutoMiEYTUv8YIuv/usf0G/vYLFB2AjwvJBCJkziC4pqQasVUpSCwLOYpAV+&#10;d4/eesTe7Q4qOaXpOaiqZn/mUlIKicFGXCEXzI+6cH72z+H6/sdctWcravn+6r5bdRmszv9VuGgt&#10;1FUU6XSlCzpQeVi6Irk454MP3+ON197Amjo8++4HdMuIjt8j8AIsL8QYQdToUGjBzt1Xaba6fP/t&#10;79MMu2y/+mmqeYasLAI3ot/pY/KKUClC26pDFmdzNgZrYPv0BwP0aEEj7GDmOQ23jSkMnrSgMMhK&#10;owKHsin4cHlE+7UN5I5H71Ob/PD9H/DFX/sco+ERO/dv8sHb3yGZLBh0BjT37pBP5qRpjuvBaDpE&#10;2pK7r9ynyDXrN+7iTlKcTNLurXN2OSWXiu3b9+l1+nzzm9/m/tZdAiukmCzQcU6yiLnx4DV6vsd6&#10;v0+wLhm82uAynLL2ZsB5/wx7r0LulrTueXzm117jvQ/eYf/5E+7duE3gRxw8O+He7Qfk85zI+Cwv&#10;F1Rxwc72DlWecXp2xNpGl3bbp9Ixo9EpG+t9Bv026XwOaUknbBFP5uSFwQ9abLR3CEzI/CwldBp0&#10;2j1GZcLg1S2OijPUrmLr0xtENz0eHn2TjV2XypqT2zGFXJB7C5yugVbG5r01tl/fobPbp31rwNH8&#10;kjufukNSLgkDRZ5MkRQs0zG6aVCB4Hx8zu6Du5xfnCEcG7cR4DR86EiG1oznHPHKX/0U61/cZNla&#10;Ijc85k5C4S5q7r6WONKhyiqyJEcqG+m4HB0es9Zdww8aJJczwijA831GySGOV9bCAKBUjjRmNY9a&#10;q/Zx63qbZFaOR31VHELX3Rz/E0Xwj+bfj1fJrudzY5AKtBAYURcoJRLbQFSBWwrypGJhJxwuLhCR&#10;zf7BJdWlTTvo4aqQeDwhz2Ys5xPWNvpY0jA8OsCNPApV4QQ2vuOwnE8xcYJj2eiiYnZ2TqPZIV3E&#10;LOMEJ2wgUUgjMFlFlRZUImc6vGBtrc94dMHy+Ihmr4vtWJRFhh/4GKNxbYtGFFKqVYBUWSKUwllh&#10;MPKqrNEAvkda5ORCk2QJVhCwTBOSOMaLIiwk88kUqYFSoxGkk1m9QUJQZSXVIqbbXaMykvXeGraw&#10;8ByPwPVJshxdVuiiotXusojnxEkMUtDpdSgqTZImDBdzdJ7hNSIMBkvUjPHickhZGVxpoSpDq7NO&#10;mpaYSiBLQZGkhG5Iv9VGlhpjW7hSMZ2NUa6D47skizmmLBBW/WzIyqJG3ShJlmd1IOZsjuV6+J0O&#10;EmgEEVJalFmBazko5VDlFZaySNMc23JwbJfxeIKyXXw/IC8rGt0Wi3hBKaxawE9TGu02uqyo8pI0&#10;TzBVBWXFza0djh4+pJhOeeOVV0jjGN+xafo+wkCpKyzbWnWNmfpaWJ3LMkkptEYqhbQthKUwtkXU&#10;abFYzNFlURfZlaLVatFotRkNhzjSod/qkiY5VVaQTxc0gwav3L3P4+98D4PEs12azRbDkzPiJIWi&#10;pNUfMJ/OUFJRxTFlmuJ4PrbjUGQZjXYHx3bQsg7WzfIae5JnWS3I5hmVMeQ6R9uKNF3UYaemYjmb&#10;IdC4UpAspkS+y+ZgjelkjiVdWmGXo+en5EmFsSpu3m7jpz/gf/t3fpUtkeMXBdIPMLiUwqxQS6A0&#10;CCpUdYUYEyvjwZ9jCWmF4tNGrdB0V+uHgiSJV2v2kqw0aGxQcHges8wKlNfBaw/A8dDLOZeXxwiR&#10;slhc8vhyH+lLHh8958a9e4xOh4SeTxQEJMs5fjcgajvkZcZ0MqSopujiklZUsdaSeHaCZ0km0zHC&#10;cxkbwaXtceG12KfJt6sl/8ff+yf8/uMpf3wwJe7s8mGsGbf6zJstnhYVI0uR+C6la5OKkgJDUWVU&#10;ZUFNQdRoUSJXiKpKS7Sx0EZiuQ5FpSlNBopVvo7BKEleQSUcpOMjM4moLGLLIi9BWgJf2Ih5Rb40&#10;zCeG19/8HJu9Didvf4eb5Yz/5a99gTfbTbaVolOCg8ETNg4higBlPCxhY2PVq00jsFAr5JYEoVZ/&#10;xP+kPdTL8XL8+ZyzXij8YEDXrTpKK0wlQa9MP3ZJZiyenk4xYZN//K/eQYQuRWqwLRcKhe+0EHab&#10;tMopRVXjEIUgXiToWYystpBFg14gIX3O4nyfv/Wf/SadyISlI/+gB5Of13H4hXryXLWxTCaTunq6&#10;qhKWqzTr7OICrTVpmjKZTK4r891+H1bti1mWcXp6SpIkuK5bt5g5P6n2IX5EEHs5Xo6X45e1Fvqj&#10;CyApJUrVnE69enAopRiNRhwdHTEajZBSMhwOOTs7wxhDEAT4q5ZX27bZ2dnB8zx832c0GlGWJd/8&#10;5jdZLpdcXFxw9+7dOnirKJhOp+zt7XH/3lYtTlfVz2RhZjA/dj7WetWKbgxVVeG5Hp1Oh6qquLi4&#10;IM9zgk6HfDSiKIq6G+fg4JolaYxBrIKVHNel1+sRrFp69Yqj2u/3r0N/wjAkCILrwCdjDDs7O7iu&#10;S17l1zxKs3pxEvkX4tr7eT97pARbrdxapkIicRwHpRRhGLJcLknTlMdvv41ZtdAD9AcDpqMROs85&#10;Pz4mz/Pr89PyoN/sU5TFX4hnrHjxvxc2TAJxXUxTTlCHwq4ce3fu3OHy8rJGAmzsYNv29X3N6h6q&#10;Wb8x+w8fMhuP+cyn38LzPM4++IDLy0vCRgPLsvjw0Xs4jQZnZ2dcnp8zu7ig1Wpx8OQJSZIwXs1F&#10;0/Nz3ChClyXW6t6bz+cMdnaYTCacnZ1x8+ZN7v7mb7L9qU/x1a9+ld/463+dd773Pc7Oznjyzju8&#10;9tprbG1tcXFxAeMx6+vrNBoNjDG88sYb3HzwgO+8/Q0ePnpIPhwileL47Jj5fM6dO3dot9ukiwXf&#10;/e53+cJbX2B/fx+krFv6V6/p+Q9+gNfp8M13vsnJyQn++jp/6bd+C29tjSiK0FozmUyIWi3odtnd&#10;3aXT6dTuRNvGd3zwPNrdLn6rxWB9nWazCUrVnPJVmJxwHOI4XnUcGFQY0mw2r+eX7du3aTab1+dT&#10;efUcd3BwQJZlRFHE4eEh3W6Xu3fvEgwGVHnOvddeu3ZpOo5z/XrRmsVkQtBu46+v1079szNmsxkf&#10;fvghjUaD/f19+nt7tLrdOnTQcbi4uKhZvbNZ7c6E63NXVRW3b9/m5s2btPr9azeo2+vRaDQoioIg&#10;CIi63RpvYdu01tZq5AVgWRbj8ZhyscC6Qn0UNWf5k/flj4gB4s+2kfoPvGOrMVfyx5MTHEfh+z7N&#10;ZpO33nqLGzdukM9m+K0WjUYDKSW9ft2dtbu7y/nBAVpr7r72Gul8TjWfM5vNUKr+OXgetm3T7XYZ&#10;bG/XyI3BgL0bN6iqirIsybKM4fk5N2/exJQlXO1XypLm9jZRFNV86iyr78vp9Hru9H2f+XxOkiQE&#10;KzSJ7/torfEaDeaTCc1WqxaFpbzGqQUrfIrrujiOQ7PZ5Mtf/hK+79Pf3ubuK69QVXVXQmdnh9ls&#10;hpSSk5MThsMhFwcH19eT7/v01tc5X80lJk3p9Hq1Y1lKBtvb6LJk584dbNsmm89ZLBa0Wi26u7vX&#10;z4Xk/LxeG6x451EU0dnc5Pj4mJOTE5598AHTyQTbtmk2m2xtbdXPdN8HUztkr64jLwjodDoopeq1&#10;VxBQJkk9R85m1073Mk3Jsuz6WaOUqjMqVq+jvLig2WxeP8OKoqDRqjtZyrKkvbbG5eUlzop97fs+&#10;6zs7NDod0jSl3enQGQz41je+cT3nHB8eIoRga2urFuiTpA6iXC4/ug9W91sQBFiWRR7H6FU2SrPV&#10;wm826a+tEUYRcRxfv+40TVkul5RxTKvVQjkOs8tLvve973HvV36Fmzdv1j8vz2l1u7RaLVCKxWJB&#10;u9tla2ur3gMbc319XDHqy7IkCIJrtndZlpDnaK2xVs7cK+yf/0Ko69X69Wo+WSwWxHFci+hJQpIk&#10;kKY1nmVtDSklWmukBM+r3fBQh0L+Erhpfux8KKiZ165Tr61cx6UsS+IMDg8POVitldM0pVyhkLrd&#10;Lvfv32d7e5ubN29SliUPHjxguVwyGAxotVo8fPiQKIoYDoecnJywsbGBUorbt29z69YtjDF4nseT&#10;J08AaLfbKFEX2+I0Jifn7/8//j7/4B/8AyzLIooiGo1G7epe7UOu7i+qCtd163stTSkXi+scosVi&#10;gbPqeimKAiFEvca5ClJ1HHRZgtY1r351r189lxznI3EmSZL6WnNd9AqlaFkWN2/eBCE4Pj7mj/7o&#10;j8jznM997nNsrG/gOA7WCwZGcQ3Sqvnf19i9l+PleDn+nes4Y350DXi1Fq3XKdBsNq81EcuyrjM6&#10;bNuuTUFZ3Y21XC6xHAfVatXP9lW2RbvdBqVoNqEsy98WsPx5vvdfKCf409niv5kV9m+//eEpZ0vF&#10;dGZRaQ8pFf1un/kiJWo2aTSaVEVFI2qQFTHNZoN5PMezbYoix8JgOwWfvj/gL392m92WYKAybAES&#10;u2bdKoMCLFOuJnTrZ7uofzlejpfjF2cNywqjwZWwZT4SvoQiTlIs20XZkoOjM5CSwdoGk9mcra0t&#10;kvkcKo3EkKcpi9mM5XzBwfPn3Lpxk8lwxPhySOD6NIIG09GYZtSg02rz5NFjbty4wfOnz9ja3mQ2&#10;GfODd37Ig3t7GCOwpEBeB4WZ62DGazfzT2HO0qJaOeINUkgsbWEqsXIOgw5czuZjtPSw3XWefHjO&#10;/nefsHPnc1weH2OFPp7jcPvubTKtybKMjY11RseHKNet+X5lgdGC2WRIUeVoU1KVM+JkyHR4zPLs&#10;kEWSUZUJuopptxZU1df4e//1A3rWt/Grx4TMsS2F1vVrU8oGKtQnRXzxMxZbV5Zrc+U2R9cMzJVT&#10;EqFX5+7Kta0/4dyuQze5YtKvgi3FtftYf+I9iR/z+3+scvuxr4srHuILWwNBnRNU6TroURhIlUtq&#10;ImTY4+HBGUlRsLl1i3mR0ulvExclUvrMZmOCsI/BR1o2uswZdJuE9pjPvrFFmQxpeY3ra0uLOkxP&#10;ru418Ynz9vNzgl9hcuQnjqP+sYWi+vxphDBokyKcJaUVkzEnJ0GoBNvRNMOA/9fv/R57N25gCwfl&#10;+aR5xuVwjGeHxIuMXneDVqlpN9uIecyzxx8QKZ/u1haB43A+HuI1PHrrGzx+9hgZuqhmQGtznfPl&#10;hN7uFm1LEu7sMF1MaW7u8Ox0gtfuY000Z8+HNF2bfHJB9/PbrP3qNk/aF2x+aZ00Omf3y3s8eec9&#10;lDZsbQ4QSYY1T2AxZevGBtXkGLXmkeYX9O4OGMcXPD95xJtf/jyDvsPjk/fpvXKD2FHM0wVowWw4&#10;oaFCOn4Xr9FnfbDF07ffZWf3Dmf7z7hxY4eL6QXDySX3f/VNrLcU4VttFt6EmTpjzgV+u6LVAuSc&#10;5eKYcCti/bM3+JOj73PChCLSPL98RClS5tMjgpaF8QtODp/huor+YAumCfloiZ0rQnxEXOKUEiEs&#10;HA3LyYh0MiF0Q8Koz/hyiLIF+Jrz4hw9MPTfaHEiDrj96zcJ73roZsLB4hmNTZf3D9+n1W8gc4Nr&#10;fBzLocxylskCZWuEldN4sElvN+DGl24zsU/w73u8m36fwVstHqkPkA8k4yhGbDs490Lenr2PuOXS&#10;eLPHdJCQ78Fz95TGG22an2rh3LAQuw7euuB0/IS4GoE0ZFlGulhiDCjLZrlYsIwXSNsicNyag52n&#10;tNrdWnRIM5qNFmmRIywHhEKIsuY7rkRnc9U1I0zt1b7GGay6kcRH/O6fTZFWXAf7fkJ/wnEERlcU&#10;yyW+4/H2t7/L+vomz995hzuvfYrnT59j2YLR5Tn333idZREzmi5wWw2k76Msi6rSzMdjyAsyXTFf&#10;LPECn9HFGUmRsbGzhUaT5ik7ezskecbJ4T5uI6DT65FlGb7vM338mJ0HDzg9OcHzfdrtDpOzMxqt&#10;NsPLS9rtOtDQtm2klMxWxZ7pcIjr+xRFjh+FpFmK5TokcYxYoRHOT05YJglr6+tcHuwzywsuj4+J&#10;FwuWSVIL3F6dvVEZjbMKs3Q8l2a/R6/fYxYvSbKMtMjww4B2t0ux2tTGccxsPMZISRnHdY+M1rUL&#10;H0NRluRZdh2qaAUByrKZXV5i2YrJyTG99TXml5dYroPleZS6pNPpkFclx48eMVnGtJot0iynzAvS&#10;RUIpoCwKkiInm81qvndV4gYBfhigHIcgDLAdm7QsiRoNwihiMZ0C1GJvGNa4llUAn+t7jMcjtrY2&#10;OX/yhBuvPGAyq7+/0+mwiJfESUyn2+bs+JiqrEjjZJXdUvJ3fvcr/OHv/yGDvT02t7Y5uThj+vQp&#10;VqtNs9kiTTOMFJgKqqIEyyJYFSySJAEDtueRJzUOxZaKNEtJJlNszyMIAobHx0irLo6Wq6K/ZdtU&#10;QhBFEUcHB8xXxatms8VkPKEymjLLMEWB6/ukWYbGoPOcwpjalZ6mmKvXIepzWKQpfhiSr45PGARI&#10;IShMha0sRKWvESzxYkEYBmRJyvb2DsOzcxbLmEajRZLEGKmIOm1cz6EoY6piQmAP+d2/+XkaDthG&#10;E1g2xmiEkMjV6loa6i66q847yfX++8/vBqJ2F2t9zdlbUZ3qdXVRZvXSQtpUCCxHMBzNiaIGiU5Y&#10;WAkX8zPyfE4YOCxmE37wg3dpdbucHp9yfHRKvFjgW5L5ZMze3jrD4SmtdohyDMeTHzLYDXnv3W9x&#10;fLHP3t420yxhfecVjvOCx3HOkRvxg6Tg//qP/j/8wcER7yclxcYuPzw6R7oWlquIuhFeI8LyXAoq&#10;kuUMPAvPdymKnGq1HhWq7s7RZY6UV/sEiTYGIQ1lldedlLaiLLLrLkzHqa/zIk0xwuB6iqqqiI2h&#10;EgZblMgixhQJvV6bWVEySXK2drcp0hhz8oz/xZe/yF997S63teCmZdMQAoGHIEQIB4GPxEHgAjYY&#10;Z9WppF5YEH98YfxS93k5fpmHpMY8gsSsMhuEggpNUZUU0meeC5yGw9vvH5MXMJ0mSGEhsVnMMhzb&#10;QsgKTYHCUGQZnV4XKWxMLijTFGWVQEpapLz+qVexzYKNvv+PBoKjlyI4cJZXD/Dsv/ntd485mWrG&#10;E0O+rDBS4lg2yWIJQlAUJfFkihaCNJ6QZCm6zEEp0KDzgqpKeOOVPTY6BW/cDGmS1QFzpnYnGlUv&#10;3V+K4C/Hy/GyCorQH3MNXIlz5gUl0UhFqQVJVrJM0hpQIVVd8ZSCTqeD59cOxE6nTbfbZXNzow6u&#10;W3EVO50ux0en3Llzh9lsxv7+AZ/5zGe4uBhiKwutK/rdDjtbm0SBW7sMLblqp/wPJ4IboWueoVy5&#10;V7SFMHV7urIgUTCnxHIDzqbw4Yfn7D88p7X+Cq7vEwQ+s9mMZbJkNptRlZper4exFVEUYVas7ihs&#10;1Ytht3bGdPst1tY7dPpNcnLWu3XnzmQ6wvVKFssf8l/+zz5HQzzF0yc0RIal5DXqxKhacP65i+Cf&#10;WFJcfTSf+LwWbQwY8Yl2NP1xGemKuYv+Ce9H/Pu9X/Hx/7n6V0oqpKzxJEp6jHKfhE3w7/AvvvaQ&#10;d98/pSw6TCcpxjRYxCXdzjpJltJuDbCtqA5GlYZW5CLyfX77S/cJSYlsD8wKPSSuUsjlL6YI/iNi&#10;3o93sRlTIYTBoNEmI8nPkVYBVAg06WyKXwhQHdzTmJ5ocf7eAQ07oNFoUSYJzf6AzqDP7OwUR4lr&#10;p3K/08fp9aEsOD46Aikpq5ynz57y2qffxJLgerVzeGdnm/fff59stkClOVGny8npJUHYYjKZ0Fvf&#10;wqk0UdPBceB7px+wtDM+/Tu/Bpt9LM8mn83YHLxKf+MW3/4X/wpXK5xK0vADTp8/p9XtcvD8KQWa&#10;Qmg8z2N7e5uj/X3efft77GzvMIszBBa7r7yKiTNOT05pNVoYbSjnC9LJhCoraEYBgeeSlilrW+to&#10;AZNsTtJc0rzZx4k8wkETvx2gdYmqNDIvccIOdmMN6Te529uh7XdxK4d8kbLZXkcvEtrdAWWRMx1N&#10;abVayEJzenKC67oEQYAQgqoqsaQEXZImCZUu8TwPu9ECx2cxHlMZTdRucnR5ytn0Artps31vGwKB&#10;PQgQnqG900eogvXdTebTKVVaEXgNlKXQhaa1uYVOcmzlUE2XLKcL3O6AbrePb3ncu3cfzwtZ29lB&#10;pAUPP3zKr7z5Gfb397EshyKrHYF+5KMcxauffpXG/Vt4e+sIq2I8OsVf7xA1I7I8YbCzhS0lWZrT&#10;27uFpRyyOKW/vUOyTGi12izSlByNHzVIqgrhONi+g1AO4INxV/fmSjzAxhhVY4vEVQv5KhzzOjPD&#10;/GxEcGM+PoFdfVh9TEuNtgWpklzOK9prTd5/bwqmw/BkjFYur73+OkW55OatG7z39vfw2y1effVT&#10;PHv6FGlZ5IsFZanxfR8/arC5vlF7CqVk5+YNxpMJ09msdmxOpgynU4qiIGw2SRYT2r0el0+e0N/e&#10;pn/jBh9+//uYlTvW83wWoxEoiyKOKbS57kQoyxJdFLhBQGVM7XQ2mm63S5pntdvRsvB9n7XBGssk&#10;ocwyev0+cVFnIt199VUc32e5WNTPXW2YXFxQGcPGxgZVVZGmKbN57XafL5d1CGMQsLi8xPE94tmM&#10;vCxpNptUQtBsNmn3etfu3yvHl1KqLpRQdxjYts10Ngcp6bTbLE9PKZREKkWW1qzgoqydx9JSJGmK&#10;qSr8lVjsBwG249f/H4a0Wi1KqLtBVs7m85MTvBWXe3h2hikK0iTBCFHzxf1aUL5ypLbabSbjMUaA&#10;7/ucnZ6AbbOxvcX52Rnb29scP35MezCou0QkuL6PrSyS0zO2bt3Cdz2++f/7Ov3bt7kcDRkdH6N8&#10;j/UbN1B2nXVSrrpthFDoosAPQxqNBkmSkGcZzqobrloucYOARhgxu7wEZeH5PuPRiKDRwFSmdsfm&#10;eZ1plWXXHQz5Kusgz3M8v15nIQWNVotGq1WLiHFcO7/b7boLpNViY2sLa+XkzvKMIkkgTWj0+wj5&#10;0fnLsoyqyKjynDJLUatupXKxwAsD0PW1OLy8BASu65NXmjBoEEW1c3y5HCNZcGtb8Vtffo2GA54U&#10;VDrDUTZcP+9rEVzIsl6yXOPp/ryL4FfzlPhYp4qQNUvfoOt7XQsc26ECnjw7ptVuIx0bpxkC0I8i&#10;1rpd1vo9LMuiPeixtrZGs9Wm2WzSbbRQCDzPoSgKlGMxmY9Jyyn9fpcqzWg2Qva2toiTBbiCyhhU&#10;6PHPvvo/8off+Q7vPHrMaLlknGQ0e32Mqdne4/GY4XhEmhdoIeitDbC8GsvkujWr2+gSadsYU6HL&#10;8vq9ul7tFM/SlLIocIOwxu1kGdKyQF511dbzYbXiygspqSqDsByM1tiWoCpzjKnd56WWVJXg9s3b&#10;HD0/IKwy/t5/9rvcDBo0MQRCoKRECY8rpK3EQWIhsFfruRV27yc8o15qPi/HL7v+Ia7XWPU9IkWB&#10;kAYtNLmu0HaDTHrkCn7waMJ0UXK6f4mRLklcYjKD5fgIWRfqbWWRDIcUQqArQ7HUZPMFy3iEIEbZ&#10;JaPxY9bbFa/d2fyHa4KnL0Vw4ELYOwvDf/kv/s37HFxmjMcCnAZKOkRuQFVomo0WllJoCZ7nYkRF&#10;GPoUpsC1bbTJKfIlphjzt3/zFbbdGff7NqFVYItVPLWpUEqgMKvQObmqEr6cEF+Ol+OXcRj09aa+&#10;1hRrgblmgmuEUGRFhVAWlu3wbP+Q/YMjBmsDHMemTDOKPGd4cUG8WFKVBfPZjOHFBdPJhMDzkQhc&#10;x+X48IStjU1sy6LVaHB2coHnBSzjmMB3SZYL3v7ut3nl/n3yPMVz7J+JCH718yUCZayaGb0yTMzK&#10;BGlJ0lzywfvHFInD84uM5UxQVgXT2YTNzQ2W8xm2UvQH6+w/fIgbBozOz7EcQTybkuQZRRbX8/To&#10;nLgcM7nYZzIfU8QT+mtrLOanwCV/+S8Z7u494nc+n9EQf0JHTHHIkCu3OkaArpnp/JxF8BedivVr&#10;WYVQYhBXvGkKMCvntyjrzylW7suyDvWkDvdElHVh5kcc4J9Usz9yar746Z9VBL8q+6y6U7GEJM8X&#10;2L5NaXkUosRp+SjHZZzkxFqwyBW6kLR7WywmCxaTBbbbJJnN8AIXx7GwzYi/8Vce0HYDlKlAVmih&#10;r6+nKwF8RSb/6PX8Aovg9bFSqw1VLYIjDFpXSCslLcYYWYHMcIMKJXPK5IL13R6VV/Js+IxHF0+R&#10;vsQfhBhdUJmK+XJBY9Di8Gif4WRMd3uTs6MDTk+OuP2Xfp354RG9dodOs83hw4f4yiWyXFprW8z3&#10;T9hb3yUmo39nj3KW0Vvb5vz5KZHj40cWB9MDsl7Bd8r3+fTf/Tw7v7nNqXuEal4yMc/xdiW5O2ei&#10;j3jld7/Mo5MPGeoFe/duUVklySJh4/5reEuwYx+Vejz64QG+ajPYuEl/fRehNZPzMy4+3MfLBU0Z&#10;4hkXYQRRq8PTo312Xr/NRM5QNyM+SJ5w6o+wbvnc+i/eov05H7OjYR2qIEH5CcviHMdKKeUCnJjK&#10;ThibEepWC7XrEe416b3aI5FzKjIW6YxUpmzf2MHxAibDBQ2viV0GkCrIFK4KkdJBa0BZ+FGD3JRc&#10;LMeczk/I3BzvZgP3pku6npBvp9z8yi7WLYH/qZDCH5PYEwo5p5ApJ6f79AYd0oucoBEiqJgtJvgt&#10;h9H8DLursPdCLtID/HVN2Y4RmyVyDy79U+x7FvK+Yu+tB3if3aL5aoMbX7lN/4vbOG80af3GDfRe&#10;hftKwFnxmNg6J3ytg/SXGLkg01OUU1HEKbZyUI7D6PQMXdXi/mI8phlG5OkSR0O70WA8GlEWGe1e&#10;j6pIsSxn5fDLMKJYzWCrThbBR90RwlyHBF87HRGr9fNP+X79hGHPGLNq0b3SzT4uNiXxnKZl0VUS&#10;mU7ZXgsZXpyzf77PxZOn9HYe8MH771LmJdPxghufus3J5RmHRwf0dnZpNJpgBJWu0FUFErSE0WhI&#10;ki5xQp9lGlPldTic22rQXx9QCUM8m7K+vUVRFHitFkIIjo6OQGvu3L3HaDQiX4UzCiFXolgdLJgm&#10;Sd1arCSe71OUBUJKsiQGVc9FyXyOG4VkRcF0Nq0dv2nCNImxHIfF0RHn5+f0tzYRQnJxekqaJty8&#10;d5c4iRkOh8SLBY1Wi1xXNNttHM9lsVxSVBXGsmhGEcs4BgyNVgvHcbk8OWG+WLC5tUVZlqvAOk2n&#10;08EPfJI0Ra9E58po1tbXaDZDRqMRmLptOplNyfIcbIssjsG22drZJTOGJMuwHZesKKi0RmNIlgty&#10;XZGlCVlZC7/r21uMplM2NjdRlsV8scBvNnFWyBohJUIYXM+lrEryov434+ElRZbS39wg1wXVfMZg&#10;d4c4Tbh49ozBrZuMp9NarF8u66e1rljf2eH4yVPiIudLv/VbPD/Yx/d9hG1TYZjPZggk1hVmpdmk&#10;LGsskrVy9sfzBaYscT2vxrEsFrQHA1rNJrPlEiFqbE6VpoSNBkVRXeNDhGUxm07r0NTxmP5gcI0x&#10;iZMEFgu0EOR5QZImtVCe59dBhcvlkvl8ThzHTKbTmjsvJa1Oh2qFOknGY2zfp9FosFwuEaouyEil&#10;sC0L11KUxmCrOjRwMZ9jOw7r6xtMpguMNHR7fY6Oj5GWIl5esL7b5Fde6/PWr2wQWhBIgTAaRzrw&#10;QplMGpCUH1Wx/iKI4C8svKT8ePSMNhWu7SCVxAiLyijy3PDhhx/S7rTJ05jt+xssl2Py5ZJsuWS+&#10;WBKnGUeXp5ycnlIUKct4Qp5MsEh59PBtHtzfQ8iUqkq4++qAt99/m7Dfwt0c8DCeITfu8AOR8/f/&#10;+T/j//71r/NPnj7nstVh3GgT3LlPtLnH8WROKiWIgsHWOsJRDHbXSXTGeDFmMZ+ughkMVVVAnqAc&#10;C0sJqjQBY5BCYHkeQkrKqoSywG/6WLakSBc4gYOR9TNEVzUWRSiJkHWgvFQGaSs0BU1dobTGVDZa&#10;BaTSpZISsgs600O+0IK/ffcWt4VgYBTFcEEz2qDSEegQtIsUPlIECBzAqcVwI3+ih+Sl5vNyvByr&#10;Dg9k/VGUtclHGIzWGOkgHIvLCRydnzOZLDk8OKHR7FEkhrDZAyri0RGFybCFRVpUaC2pCvAdhyB0&#10;kVaO5ynSvODy8oI37u/yqVfX/vmG5AcvRXBgYTE+HPF/+Of/6ls8OZ1Tph520KZMc4SBJI5ZLhZo&#10;XQd8LWczkHVLshfUqcSu61Aaw95Gh//6d2/wyl6Trq/wRI5CYoxVL6iVqhfw5kr8Ui8nxZfj5fgl&#10;FsGv1uQvrpEMtQhuWy4VgiTLCQMHI12yvGRze5uyLEkWS8IwBAyu67Kzs43jOASBz717964Zeu12&#10;hyTJeP78Ob1eD4BOu8vp2Tk7OzvE8YJ4MWet3+Pm3oCqMthK/sxwKFdChzIWRoM2dfv5XGfgOmDZ&#10;/PDJkKwI+PDJkOlJwoM33+Disk60n04nFIsFTtigEoIwCjBC0B90Vi24DlGjQbvdIq4qGk0Xy7do&#10;tRuUVUK/02I5P6cRSf7yb+xx747gxmaKzwFNWWLpAl1WK+GlduRKS/Ajjt2fmxNcfOzjlYHRCPGj&#10;q+8XhhSf1KivehDMn+n3/Ps6wa+ed0JY2MoBU2/mF6VN6WwT0+Wr33pGKdb4o2/uE0Tb+P42aSKp&#10;ShslFK4XEQQdlnGMlIYwcNDJPn/jt9/EzpdEjgWm+khKvnaCvyg5/+KL4Ga1SKwdEysRHE2lc4Ra&#10;gkxWhYwCVxhEmmPlkJ8t8WWTnfYO5TAmMC6R63P0eJ8sTtnevcHs/ATbtgn8ENeyiNbW6Ha7PPz2&#10;d7h1+zaq0+b0+XP2drdrN6YUjE9P6WxvMb24YFnEJLMZEod0kWLbQY0rcC0sVzLNR7z11/4SoqGR&#10;bUljr4eWORUljWaTy+dj1vu7kAu2t+7hLzXf//p3uHvjNoeP9jl7+oRuew3PbzCdL+ivr7FMYqaL&#10;KU+fPGKw1mN9fZ3lZMnGYAPf8dk/OSSKGqRZyvavvMHp4TPWb2zyeP8R7bUmr3z6VcazCd2ba4hW&#10;TixTkjIjLVLCdsh8NqHZbCHKEiUsMA5+2OLk+JKW38KN1rCFDZdL4pMpqlRgILBDZCWxjI3b7sEy&#10;R4paKLJdGxxFUaRoNPagh91u0Nhcp9dt0W63mGULToYn2C0Hr+uz9un7LOMh3m6fMpuBZRjPRvTv&#10;32F2cYbneegFeLZNmmWUZYkxtfNvMpvSjCJGl8PrTAhLKkylcVbc+Koo8HQDIRROs4EoS+yogRQg&#10;dUleZnitiMCzmC2nNDyL45NDlss5/d0dHCmZjuc02j3sIGB4fkmj0cIfrBOPJyhlI6Qgz0uU66KV&#10;olIS5fk4YUBpJJWwMHoVFoaDEA5G2yAcJO7K4Sh/rONbiH9X5e2nNLO+MCeYF+bXK4fx1UfjeFSO&#10;5NF+wsaNN/nWu8dURVB3JOmqZrIfPsKNQlprGwwvhpRlRTydIS2LdrOJt8KJuJ5Pu9ul0vX59KOI&#10;ZDZD2TaNRoPR4SGt/oDh+SlJHJMulyjbJgxDktEItcq5SJKU9c1NlJAgJUpZbGxsMBmNcFwXPwqv&#10;8z+yLMMLA5bzeS3wKoVl2/V1tsrEkKvrptfv47RapGlKq9NBSclsNAKtaXY6jI6P2dzbw1q9ptlq&#10;/5QXOQCOWzOKk+Xy+ncBRFEDP4ooypLx5SUa6Ha7ZFnG7OKCxcqNbq240RWQpinj0RCT5eg8Z3tv&#10;jzhL2d7ZYbCxzuj8vP43nsd8sUBnGXol3Lq2e/2cbLfbxElCFEVYjsNwOETnOWmeE8cxevVQvQoW&#10;tW0boytm4zFyxSgtq4qsLEHKutiwChdNkoQ4jsFxWM7nRM0mruuSpQm9wQDXsQl9HyMEvV6Pd7//&#10;fXr9PqPhkGq5xI5COt0uCFm7r8sCx/Moiwq54pNrrcEYtDFYllV3Aa5e68XZeV1sXn3ebLWYHhyg&#10;lc3O7i799XUmk3oNtXfrFtqY+riVJXfv3eOVV+9yOVvieF6dCeC5150unuetmNzy2uFdZ2JrkPVx&#10;tR2HPM+pkgQ7CFBKEccxnu/VfxfH+GGIbVkkSUIURliWxeTyEtfzsCybxSJGo7Esh+Tiksqy6PUb&#10;2HbG7sDwa5/fIlQg8ozI8a5NAS+K4EL8BRPBjcGs1sryxSlSaIypmM4nWJaFwcIIC43g4eOn7N24&#10;yTe++SdYbY/9/X0cFKLSWMpiMBhQCl0/V5cLtne2SOYzpNb4nsPZ2RlRq8HZxTkX00M2d3coyrrD&#10;x1iK//e/+Kd84+3v8Y23v4cMAzqbm5ycn2N5PpcXF2RFyWCVG1Ekc4wxXB4c0Oj3OD+/QANuGFGV&#10;5Qpl4tRhr0KQJzFQd4sYYyiNvn7uYQzVat10NW9KVesuuigx8FHmDxrHcSiq2kbirfjDGonfaBLn&#10;BSQJeTLjf/N3/hb/6Wc+z6bl4VUVoXKI/BCwKIyN0Wq1lr4KJpUYI1coFPFj18EvtZ6X4+VYrahe&#10;CDgXFNQ+M0NlDIV0yYRFrGGcKk4uluwfjzF4YFw6nXVGwyFkCcLzyOICy3ZxXB8hLCwU7WYT29a4&#10;NowmF2xtNXnzQZ/X7/f++abiO7/0IvjjMlk7X6r/9iIWv/rP/se3GeUORndx/R5lpckXcZ26bAyN&#10;MCIIfPIixlCRL2P8ICRZJNgNlzy9wKlO+dtf+RTq4pTdjoMrai6ZFgZjwBYKCega1PWx8ISXE+PL&#10;8XL8sj0CuE6v/1hE5up/tAHLsjFInu0fM58vKMqKk7Mzms0muihXYWuC4XDIbD5lsVjQaES88847&#10;zOdzptMpRVHSatWha2+99SYHB0dMp3OyvODBg22GwykPP3if89MT3vzU6yglsaT4U5zgkp/GdFWJ&#10;qjYUUzcPgkVlagYowuD7DrnOkMKBqsFwXPC1r71NWSj8VoflMmWxqMMwK21I0oput8/F2RllmeMF&#10;DpPRiHI6Ja1KkBVpNqfQU4JQoU1KUUzJ8inj0/fIkq/zn/y6zWdun7EdvkuTA0JKMCXo2pGvoC5i&#10;ojCi/ESY289aBP+kEGR4keX9IkNarBzeL/6BkroaX70gsJofLy0Z9SO/zwjzoxq3+MkiuDDiY2bL&#10;SttUlUZJTaUrKm3wHZuMnDQxbN18wO9/9ZukxsP1NslygyagE7YoMkGz0WE6GiJsiXIdsukx/8lv&#10;/wqekoSuQori2gUO1rWfWl4x0Fdb5J+fCP7xg/aRr19fC+AvHjej6/NqMJgyxhEGRyiyRYKoKnQZ&#10;I5VGdV2eH71L6S+weiVVJ8d0cw7SA57NnxPeDnD6DtMyYUaBNfCZVCnPj58ymo1pDFqcXpzQ8Fy0&#10;qdDC4Ng2aZ5SGcNyPqHV65AWBY7jMb+4pNVwwY+Z2Je8yyPW/9oO37He587fvIf9WoDoZzx7+jb9&#10;nosoF2SLEdHrTY70Yy7lJZ3XegSf2sB7sMHXnrxLsLuB8SIoHZbTFMv4mFxSxZpuZ0DD6zA93scq&#10;QSjFPE5QkYMIbdyBy0F2zPfPvsvmr+/wB5M/ofubm/zh/Dvs/tYW2395j6o9RXYkhoyKHM+30GXG&#10;dDyl1WwzPjkjGKyxGE3ITY7lSKLtDvP4HKtR4L26ibgRYL3SZbmt+P0P/pBjZ0HcE3zr8Pu499c4&#10;82MuGiknwZwTe8ZT75LT5pJhOOVJecARB3yQPmbcWVDsVmx9ZZeN//hVGndtls4Qf89jujwkI8WP&#10;HDrNBsPnB6y3+mTzhEKX2J5CWAY/dMhNSmujh+XCxfCU3Xs3SIsl/ds3ePr0Q9bv3CQtU8bxjPbO&#10;Lodnz2iuhWgnJQ9LThcntO+t8/TyERt3BxyNntMchFihIE5meK5FK2yQT6YMz85Zv3GX+WjM/vNn&#10;9Pp9iipnfHFGp9Ukns2Iuj2y8aTmNA7WoSqpqhLHFijPwqiiziUQBrVygFdCr8QrteoUqkWLWtKq&#10;56C6Y0rys8weq4tQqz9GY4zGsTVKaOwix00SDJo4n3DzjQ3+8T/5pzQaPSbDjKqwWcxThOcipEtG&#10;3Z1iF4KyqAXVqNHg7PS0dkkLGE/G2K7N4uQY7dps7e0wPj5ktpjRHvSZTkY02i2kpUDU7cCXJ6fc&#10;//SnGQ1HdDodRqMxQRAQp0ldKBlNaK2vMz08pFSKRqfF9PyMsN0mSWr8SLFcIhwH1/OIDw+xGg0c&#10;12V+eYlWCi8IyMuS+XJJq9PhcnjJ5OCA7fv3KLVheH5O2O0yGo9JswzP91lMJ1ieh+N5xIuaF99q&#10;t4mnU3b39kizjPj0lHRVXEjimHAVrpjnOVkcE7bbtVA9GlFmCVoKqiJF5ymmKLh55zbT5QLbsZge&#10;7KMdh9FkDErR6PZYLJbovKDVH5DMFpSVodAVWVGgy5JKgMbQbLeZzWfoLGWwvc0yjrFXWJgkSSiK&#10;gjLLCMKQZbLELJdUUtAdDBgNh0RRVM9Hsxm3bt/k8skTgl6vZiuHIeV4jNNosFgsakxLkqBLzehy&#10;SKvdIY1TwkbIxZMn2K02zV6fvChZTGY4nkev16tZ6MMRnutfrcbwHPeaq51nGWkcE/oBVVFSzhe0&#10;ul1cxyE5PsaKIuwooihKKmOIk5g0yzBxQnMw4PzkhHavR5pljI6PmS4SlvM5nu9jKUU8m5FOZ9fh&#10;v1mWEYZ110CZJGxsb9fHZz4ny3OM1gSejxXWAvhkPIYkwbJtdFFSJUuU45CnGWVRB2oqpciKkjRO&#10;WCwTpKXwg4D5Yood+UhluHFrndH4GR1/zld+7R4dB8o4xnGs68DClaG4XrmKfDVnGECtim9/vk00&#10;Bg1mtR6/Wv7JOufF8RwsZVMZgcYiiQu+/4P32NnexSC4vb3N/GzE3Z1bVKVmMptgbE1axliOxg80&#10;F6dP2ei5FHpJo+th+4LKrpBdlyxqsrBDfjgc8vZ8yldPjvj/Pn3IM89C3r/LyXKOf+c2U63p7e3g&#10;RC6VKZjMhwhRkVYZUbfFkoqw1WCeLrEcC2lBVaY4no1SYNmKKs+o0gTH9YgaAWVVUGhRM/HLvMZw&#10;65yqyBBKYKoCy6kLqaYqQUlcx0HIuuPRsgRBlaNnY0KvjSVaZGoNXXnoZcx2L+D2/Bl/416TN5mz&#10;LXO8TDEfl/it2wg5QGsHtI3ARgkfIRww9mo9p65d+R8t8a6CTA1g4GV45svxSzzqfY2o3VirTCsh&#10;V93whcayPCoUlYSiUIxnC9559yGVcSkXCtsKSRdLGutNOp0mi0lMlWrKQhI2mixGZ1RkFMWCXCek&#10;ScrmjRt0m5q33lz7Riw47Akmv9QieFfay7dPLn8v7IXO7/2Tb2A1NkgvK4zTwGQZUlnYlkXgeUwn&#10;E9I8ww9cDBo/ipidn+IEAVppwnbA+Mn3+d/9N19i3YvoBgpJ7QbSCIwRKKnq4J8rtqH5eW/AX46X&#10;4+X4+S1izcqher3TXrHCBVJKpLRIixLbtkDaTOeLemEnBEmS4Fo2o9EIpST9fp+z81M2Nzc5Pz+j&#10;3W5z8+ZN0jSlqjRFXvHZz36WP/7jP8F1XW7euMXJ6RnLZYGUcP/uHTqtBmv9PkLon4kIfsUEhxqH&#10;IkzN0RNCIKUgEyXzPAHLZ54qok7I4ank4HRJd7DBaFyHTSklaTSbGGqnU6FLhBIsJpc0u11kEFLm&#10;OcqW9PtdimrJMp6hFJTFEl1l7Gw2aTXm/Ke/c5+N7oRAHeKLCbauudlKSIS0VlmQprYDSv3xufvn&#10;ygT/dwmtP6kM84K/W/xp3/1j8AOfFMH/nb/+498ppFO35Vd5XcgQLqnxSVSHXG4yKzp8/TtHdNZf&#10;Yzq28fwe3fYOZ8+P6HTWOdo/QTkO3V6Hy6MDml7CFz/9Bp4ZMWh6WOIjJzhGviCCm+v39DFG+s/8&#10;GWx+/HG56hC5dqrL6+8XcsWl1ylCZCAyLNvgugIpMxQVIktpWi5VnBMJj4bfoTnYYWOwTRuX0PM5&#10;enLEemtAFDTo7WxjshLPcQm9kH6vR+QH5GlOZ2sLWZU4joMb+rVjvN3k4uyMzds3mY5GNNwA3/cp&#10;RcXG3Ru4aw3WXt/jwa9+ChkBKgeV025HZPkS0CRJQmrVIXeh18GVEdm0pCmb3Hn9C6w11llrbVKe&#10;zqniksH2TbwwokgSlGtxfn6O72harRaXoxEbG1u4mxvMLy9ptCMupkM2b2+zqJZcpiM+++ufZevW&#10;Oo4v8bY3MckM6UoQFUmRUpoSZdUOTncl2ozPztGVoNHu4DoBy+mcMtOEfghxidIWwe1XaIdN3njw&#10;Bnff/DybYYf1zhrz0YLQD7EsC9dz6PV6SE8iLUlv0OWV115h98Y2RhjCZsiDX3mNtErwug0QGVpV&#10;eN2IxWKM7dj4gUe8XNQscdvGdRyqCmzbxmk0mI5GaAx+o8FoeInjOCzmc+bzOdlsQafTQZn6+z3P&#10;4/zgmEF3DaNhNB5juQ7NZovT0xM6vTaj0SVB6FMVOXmREvoetqUo84Kg1cQSgrOjMxzPp9Prkucl&#10;ldY0Gi2EEdjSpljEOI4HShEvY44vL+hvbXI2usT1Ayw/AGGtSqAO2thoY1G7wt1aSMD66Jmz6ogQ&#10;V5Dwn+HtWneu1M/lj9bsdZu9NOAEEZmSpMpnqVxOzyBe+gTegKoUVFWFJsMNA5zIp6oq8kXKq6+9&#10;RhzHpGkdYrixscF4PIY4xlgWQadTn6+jI4TrsL6xwXg0YnNriySOqaqKKIzq4Mten7OzM6yVs1pK&#10;xXQ6ZX19nen5OfhhnZHgujRbLYSSVKtMgLX19RopEse89tZbHB8fYzUa5HlOURQYpa5d0JZlXa9X&#10;ms0mbqPBdDpFIPCCgCzL2NzcROvacek3a0FbKkWr3WY2mZAVBWbFle71e7jNJstlTBiGdSCm1jWf&#10;tyyvO5qyLCNst9m5scd4PCaIIipjMFXNDHddl8uLC3rb29eduxsbGyBljROxbYIgIMkyBoPB9QNv&#10;bWOjxvhMp1RaU85m3HvjDS4uLijynMAPiOMY27bZ2dnBANPzc9r9HjgO5coxbjsOVVXVfPGyJI6X&#10;RL1e7eo+O0PaNsL3cV0Xx3HQRtcMbiFIpjPSPKcRRkymY7xWC1buagMoyyJOEhaLRc1v1xopPnKl&#10;W5ZV88IXC6RtI5Vic32Dy8tLEIJ2p4NSikWeE4T1daCsGlOSZRme51EgmA6HyBVz3RjD7fv3qaqK&#10;5XBIbgx37txhOBmztbdHlucopcjTlHanQ7fXYzKfo7UmiiJmkzGtbpcoimpUysppr7WmAnyv7qRu&#10;97s1z3w2o9ntMl/9DN8PSBcLbD/AcRy2t7dZLpd0Oh1s2+b5k/dY34j47GtrvH5/QNOFhm0jMVgr&#10;gVu+qEOK4oUb+s+/CH6NaEJci+DmBRE8TmKUpVDSozQCqRSPnzzncjjizr27fOu7f8La2hpVUa+T&#10;HNfm8PiAVrfFYjkjy5aMh5c4smblHx4dMJ/PGc+mXM6ntNfX+NY77/Duww/4wdPHLHSF8T3OZxOs&#10;IKD0PJIkwfM85vM5yXKBaztYliJYZfpcXFwAhiAMSVfdApWARqtFsgrcraoa7dLsdLCkYjIZkyUJ&#10;7V59D5dFRtSKcDyXvKyLKLZThy4bQ93FIQTWCmF01WkXWDaz8ZhuZx1dKXBrrn6VzBkMmvzul9/i&#10;1VabdUvQEh6e1cB32yjVxBgbpSykrOdFSzrXGRb1s0L+qeeNP9vK+eV4Of4Ci+CsGP0rpNPKvKVN&#10;jeEylkeJ4miyoFIBlYr4t19/m529V5gMM9JM02q38UKbs6MjyKHVXSfLSizHoShylABhCsoqXf2u&#10;AlUe81d+48Fve9L833pS/FxE8F+YHqTHsLYoVGgn4Phd2ht363asRo+pnGKXBt92MKYgbPgoT9Yt&#10;Nbmsg1DWtzHGMMuGuB2F1yyxJTTJkaZuQyoNFEKCpVaVWokRkkqDtQquuAqneimEvxwvxy/B5L8K&#10;e7qa/K8dn1LWQvgq0A9hcCybrNSEoU/UCLkYTbGVodMe4Lku1nTKfD6l1Wlz6/ZtHMchLwvu7d3n&#10;/PwcjSEIQpRyWcRL+msD1tfXqUwdIrm2tkaWxGitmc/nyFWYjHixde/qk9Vi8qc1SxlTc7avREkj&#10;NEhZY7eNwRWCNc9nlJdMTy95fu7yJ3/8B/RvvsXTZ08IgjZJktBp9zg9PKS7sct0OqXfX2MwGHB6&#10;/oQsy9BVhWXZeLZFWSyoipQoVDiuQZPiy5TBYEqkDtjrb7Ie7LNmUuzSRZoULcGyFDVfW9eu6NWc&#10;/eMXtz+boT8pnhr9CVFbfEJs5WOv2XyCbmJ+4tK85ijWjqMftXubP13r/snnvzJIy0YIj6KocJWF&#10;rmK6esJm2MNpubx2t8VRHINJyZIp4+SUKHIIPIXj21iWQmPw2j2EkCSFRFgDitUG2FQllnJxRM1y&#10;r4NXzepeEz9yPX7yPv25F8qMucbT1BsrUweqIzFaInHrBVVeIEWIETnGzriojnHWS3KTMj8c0tAt&#10;HF9hG4c0KbB6LVIV8q1//XVeXX+FspVjVMpWd4PjwwOsSjIeXXArLAi6TRbjMdHagHf/+Afce+Ue&#10;mZ9TygVWx1BtOhx7Yw6LM258RhPd6pBtXmL1HMpqSaVTXEehtMCtLHQByvGRWlMKQ8UEHEkcpSw8&#10;n4aXcpgd0d5pYe56lOcJo+Qhl09PSc2UrtciNXNuf/7X+eDJI3q3+ixbFY+ffY2NL6zx9f0/YvDl&#10;dT6c/ZDPfOUt7r/yH5FZKR3Xxd1sk568h9UQgIMlLLpuoz7XhVPf12mJzgva3np9nVQCdIYdCKrQ&#10;MF4c4W00ma+lZNkJO2/tkk9T0skFrdcjnLHkZr5OluSkKdiuQ7vbpVNFpNkC23coTIxxHe66D9AU&#10;pGZJu7tOlg5xmy6L0yW+8pBOLQRKbRPYLYS06saNPKcgo9FoYnRCblKafhvyFN+2afY3QBuKRS2u&#10;VsuKeLHEMvZqjuyjZI116nR8bBuQOR1P4CtN0IgQomYv+66LkjZVqXGlA6XEC3r0ZYAbtcCxkXKJ&#10;FuAHPuQlRZnjtppk4xlh1ADHwwltsuEl7aaHi4F8jsBFyBohIa4cm9JahTgGSCoU3koEX829VyY6&#10;9TO49/6UOUBTUJkSu7QBQ9MRNO0lhC5vvBZyeX7ExSxH0WNza5vD4Smtxgaz+JLy5IK791/nvT/4&#10;Qzbv32eezBGA5zhEjZDMsfB9j+nlJdKy2dzZZj6bMJuO6fbaXA7PkUbW+IKypNlpY1kWW1tb+K7H&#10;8fExcZyi85zRaIT0ffSqaDKbTmk0GgyPj+lubrJcLjk6PGRza4tqbY35fH7N1AqCAMuxV8X0Ctd1&#10;yKuSdr+LjcQU5epyzDHVR1iM09NTBoMBk8mEVqdNlqQEUcRwOCRqtVgMh/T6ffI85/T4jE6nw6DX&#10;5+LigqjZuGZVB0FAmRdYlkWep+iyuP67MPRZLmZgqTrsdjKpxeKVYF1WhiTN670X9bomSRKoDI7j&#10;URlNlmWkaUqe57BCi8go4vHjx+iixLJtoii65l8rpbCVQjgOnU6LJFnCdIy7s4PW9c9bW+8TJwts&#10;y2VtsM7B8RFeq0Or1cL3fZ49fUqz1UJJC8d2sVyPdLHEtR2UbWGQLKdzgl63vi+UIksSyDKM5+F5&#10;Hjs7O5yenJNlGcvJBNnpsDYYMBwO2Vxbr4uMcQLa4Ichy+WSfq9HbzDAsiyWyyVhI2R4dka722My&#10;mdDpdJhOp3RaLeI4RkpZFynDELfdptSa4XCISTNCP7gOUM3znOVySbYK2UxWJg3putfnyrIsuo3o&#10;+p7a3tnh/OiEKq+wlUWv00W3Wuzt7XF8fMxihdBpdLt0un3G4zEnp0dIBfPFhEbTp9uPuL3X5OZu&#10;l2YI6BKpwbYEymgQEmleWJtd8d+uSuHG/MI85//9SuhlLYBLyUdLF4MxxYrVHmAMlFVFWUKFJPKb&#10;eEFIMol5fed1yrLEcSzGizGlKnnllds8efoezZbLzmaXflNTmQLj5Kz/yk3sVpu5zviX3/02f3R2&#10;zr85PALbJYkUQlhM0xy8oC6cFSm250FZu7WFrcllTlHlLOIZvh2AJXFCF78d0ncll5eX+L6PoUJZ&#10;YsW8tyiLnHhRIWWtnaDs68JXuqy/T7xgJMpzTVHlKOkgRI1FybIMqTRCatLpFCMsGs0m81IxGS1p&#10;NNo0RQDzOX93cIcvqwWvphUDaSNlRoGPpktRdbGUhdI1m3xlT1hdS+rPYHr4SRi8l+Pl+OUY9b5G&#10;gqk73uu7Qq7MShaBFxCXUBUFN7oR04MFr9yK+NUvvIXXeJ18ec7xswuy1NBeCyDLcMIee3s3+f47&#10;72PZDl7oELg17izPbZRtUF6byXJEISDT4g3Uzycc8xdGBNcQ5nnOyX7G2dkZvjwlTRzS9AKpFDor&#10;qLIcpUzNqjGGNE2J04SyKFjbu8FisYBFQhRt4G9tkST1QlMIMKuzq9EI6oRiKdTLAuDL8XK8HD/u&#10;yfBxAW7VLeJYktzwURiRkiwWC0bDIVprLi4uatadqdmd0+mUqqo4PT2t2ZB6SZ7POT09xbKsmhGr&#10;XLKsqJ1hVYmjWP0MkPIjZ8mPe43mpyT6SiFfCHes51ejNXoVSjaLJzSjds2mvLuB7NRfX19fp9cO&#10;efjwOZ1OhzRN2dzd5eSHDwl2dxkMBpyfnzObza4T4SlLMhdcWbdc15vqBICiKJBS0m63iaIIuZqr&#10;/6IWYD4p9v68hrIsqjLHmNrJV73wd1mWsX+8z3w+Zx7PgXX6/T4XJwU2DkmSUJZl7fiLY4qiYJbO&#10;ODy84G6niTEuhS5wZM3t1VKghEBXunZTa/0L/xw2/OnnSWtdo10kq2QsidC1ZK6UwpGSfJ7iui4q&#10;VxBFdAYuOqvY7N6BmcPGxhOUUgjb5ujiAB2XLM6G3N+5S7jjEmxu8va/+Sp7e3uQprz5mc8wnY7o&#10;drukacpwOGS6OKFxs8GbX3iT8PUd0vISt9VCi1qALcoMZTko5PVm1bIssiIjrQq0UST5mLK00KVF&#10;rGP29vawqwDsGJo9sJp0NyZwOIJFga4OOD4+JggCHj9+zPrOOjdv3gRL8xt/7a9BqHmgXkFuhNAJ&#10;sZILlKdYHh0xHl2ys73D8mKK64RYoQ9VRVUU12u80PVArwJ6smxVpLTJiwLbtq+FnSsBTSlVZzCE&#10;IUGuwBY4XoiazQiiEBoNHO3g4Nf9+VUFvgdFgVQ26WyKXChm8YxBc1C7yZSqRaasqnm/WqN0CcZQ&#10;lmXNfV5hFaIooiiK+rw7DheHh9jKIora5HlO5NecXSpF0Gyi87wOQLasOrQuSQjC8Jrrq7Umz2sh&#10;TEiLbJlQ6RLfckhmM0BRGI0WS0ReH4dCVxS5xqoMZaqxvah2OZcVQWQI+h3e+fARra0+4doGaZIg&#10;bYXjelRaI5VEG0GWZzhOYwUtMisuPr8Q89aLr0Hret66SqUTAlzXxXcdbty4we3bLs8fH2GJPq7r&#10;wopVG08m9G7fZn29zyPLQkq5cr7W/PaiKHBdt34GKYVt2+R5Tp7ntFqt1bnJEboupp8dH4NSWNKq&#10;nf9xUuNpVsGHy+mU9e1tlosEe+US3traYjgesra2xv7+PqQpSilODg/BslbvR1CWJcsVKuXqc1aC&#10;s8lLWmG0ErwKvCCk0WiQpinzyQSAdD5HqFoYt22bKk0RUQhKkaZpveaYz6mazdp9vLq/8jy/dt2H&#10;YchsNiOJlzRbLSaTSc321rpGauh67dLv9/F9H8/zOD09pUhT4jjG8mr29xX/3HJdlsslRZXTbDYZ&#10;j8cfrQmyjDCKyLIMe9V1ceVG1Vpzfn7OYjhkbXubPM9J4xi6XXq93rVwO5vN6ueTpXn48CGtbofx&#10;cIgxhsVigbtyyJZl/R5du74H4yKuO9mKAjeKkFIym80YrK9z69YtZrMZp6ennB8dcX5ywtbODQB6&#10;t2+zWCw4ffaMxmDA5eVlfSyVxe7uLnmec/bkCfPxGD+KcF0Xz/OYzmZ0BgPGxycMdna4ODtnc3MT&#10;WymGJydg25yenl4zv6vVNeiEIRcXFyRFRlHUBYokSXCMIWi3a1f9YoFSitm0RvS5q2MuhKAoCo6e&#10;PqXZ6tTM59V5Pjs55uL0FOU4dDodLMsmjmP2nz6l0+8zPr9A+T63b9/i6Pg5uoxxnP71fFzfm2LF&#10;SDdIJX9CYesvyFruExkwLwr6LxbwkiRB2tGqcBSibId+v8+H77+H53kMNnYoKDi8OMRyKnZ3d1FW&#10;yXw+ZzafEUT1+fz297/NTFc01no8PzrgTM64vLwkaDUQvkOWZXWhzHcpimIlRueUunbgu65T32Nl&#10;di1Wy9Xz5+qeqbKMfPUsLfMcoer1m6kqyqqq51ffJ1ku66+v3nyaptfP1aIoKPIKlH29p5BKIVkF&#10;beoKHAeTV7TbbU4uF7CaQ9Ik5cGNG7zyyiu05CFWqTGVQSlVB4xWCvNiN/8Lx1y8FHZejpfjp6aF&#10;LJcxhbBJbUmaprz7aMT29jb/w7/8BmXaYfvGDU5OTjg4GNLa2sJkHk+fPkX5fl3MlhLLkuSlWXWi&#10;SbIsY5pOKQrA+fm9vV8YETzJeWMSC975YJ90pjF9B5RbC9ZliSVqhImQOZXOwCiU42AKCbEhzSrS&#10;rIJOGzew2dpuEkXgxCllZoGqj3Khat6qc9XCaV7q4C/Hy/FyyE8snqqP/W1Z5RhhUxpFpSEIPIoy&#10;o8wMew9ur5zbkk6vTRiGLJd1G+nrn/oUUinanQ5ra2scH59y994dhsMhjuMwm824f/8ei3mO7ziM&#10;xyNsaTiPp+R5SZqmdBrBR8aZ/4CPAgGI1UK2FBIjNdVK+GiFPhYVxXRMpTbwXEFFxntPvo80PdbW&#10;NxiP5mRlyuRyiLuzS1Fp3nvvg1pYqCr8VgPXdZmMz6l0iWUrHEdS6ZiynON6E6S4pN+dcat3SUu+&#10;R6M4xgdk5WNEzZI0okRQ1bxt+aMVAPETqwY/g82Q+cT1ZPixi3IjPipe1JsH/WM2Vn82efbP/r1/&#10;2qivd6NsSq0wRhNaBl1OSE4WtHyf3/7ifb533OWr/+qIiXDRRZtWe4ujg0dYfh9UQK4rqiJnMc04&#10;OCkZ33EoAa0ELjaVuEL4CKQwSCr+tPjPn9+m9kc3ufWdsHLgm4/wO1paaCXQaKQGaawVJlkgbIug&#10;FZDMLtHVEtuCwPGpFgtKv8IdNKkWS5Joxht/73Mk8wVP3v4Q1fF59PQpzQce34/fJWr6vP/HX+PT&#10;X7zNQXHC14+/zWAwYJQNefXNTzHLpvBawBuf/wyFX3KWX7K3ESBURsIJSlpUssAIjdACLAGuj16x&#10;9L08wgOMWSJsh1SklE6OHcFo8hzH8/A2PWRZQvqUtJfAbUHLarJb3kX4G+R5zuZyB50neI7NeHLB&#10;uPmMoOXjbnW5PHpEMPPJ85h22Oby8pwbd29TFAWjMqYfhViuTX6ZYApwwxBbaoRySMoEYwyBb2N0&#10;ThIvMJbEb4fMZudAwU67zfn5e1hG0O+tMb3cR1kKXRW4nod2CirfR6ma/2tZFrbv1yc4ijg+PqY0&#10;JTs3d3jy7ENu3brF+eURtuWAlER2yDQuqQqJwKEyhspUZJUhXDGAkySpRXgEaZwQ+SEN38OxbMo8&#10;o+G6YAx5VouOVVrg+j7ZYowXCjzHUGYxohKYsqRatZSXVU7ohfX1pgTKcRGWhbLrLgSrFLU/W5dY&#10;qnYkCnKk4+BJG8qYVqdBVtRtrlQFtshpSqhGFxQ2NDo2uB4qm4MrUJYEnWDhk5Ot7tJV94mwwNTF&#10;np9VwfDj96O+mjwRaLSQdWFaWFgrlmVDKCw0t/o5+oubfO/ttxkODYvchdxQLnIsrdDjJd98/McM&#10;+uscPXpC0G3TbDY43d9HRWEtrhY5fqNBI4o4PzhA2A69Gx0ePnxIt9VmNJ6ioXZbUjM2y7KEPKeq&#10;KsIwJM9z9ApjciVKCSV5+PgRCMHz58+pqorB3h5FUUBV0VtbYzqdYkmJY9t1sbGsWeW+72NZFovF&#10;Ast1V4Vzg1hdi5PJhCJJcDyPyWgEUpLM5nT6fYokxQ9C4tmcTqfL+PgUaduEgzXKvGASJ1iOy2Iy&#10;Q0rJMp7TbrcpdUEaJ/WxzrIaa6UsHN+DucS1FXG8IFkmtLtd9vcP8cMQtGa5XOIJiePXmBUhFJYF&#10;cRwjhMEKQuTq+vIcl0WSIipNww+uUSHLskIZCP2aVb2IEySCwydPCZtNms0mw/MLlFIErsfBs+e4&#10;nofrOBR5TitqMD4+oVIW2XTGnVdeYX9/H5PnxEDpOJSVRhgoyqp2LEtBVWmMgbPnz5lOp+gKirSg&#10;O9jAtm2Onz8HIRiVJWG3y81793n2/vtg2fhhyCKbcVlVeJ53HXq8XC4ZXl7S6XbxfZ/JZILTaDAc&#10;Dmk0Gpyfn7O1sYEVBNcFgKuCW1VV6NXcMJvN0MmSzPOwg4Ayy5CWRavVqoNW45ig1azRJ1VFmqY1&#10;c74sqbKM1z/9ad793tt1kccR9VrWrtn2s9mM6XRGMRyzdvcupi1pNptMpiO63RZPnn6I4yjyfIQn&#10;OuhKIk0H3zKoUmNVYFs2xnzUNFKvfeT18/QvgmRZM8ENCAtRfZTlchXiKoVAC4EbBUgk84VGCaAs&#10;mY/HCGHY2N3kbHLO4dFj9m6vsYxHFFnB0yfPaLZDhG0xLFOKdgP1qVe4GF3wvXjCvz09xN0JqW5t&#10;UFiSdLHEluDaAiUq5os5wrMQtqrXzFqjtbUq3FtYvofWdaJnlWaMijFU9fxTd5QoyHKM46CxQChK&#10;KiwhcF2PJEmJ54t6HStVnYFeVGBsdGXVmD1tkKr+WVJItNGYSiEthe1Y2JHP8SyjWhbcvHUHJiNu&#10;O/A//8xrfLEq2M6DFbrHR5gNjOgjaOBpBUag5ScFcPlj19Qv2BZebnlfjpfjExvX8rpwtwrI1PXn&#10;3VYLuywZjS/RxZTf+NJ9/s//+f+FzuZvMpsuyJNzLGWDZbNcxpRJhee20EYwny/xnIplnqFJKciR&#10;2mWZFmhjMRxD0OOL2PyTX2oR3HF4opQiyzJYVRyVUljKIYtjtDZYjos2Rd1Kg8SzVM1pC0Mmkwl5&#10;ntNYaxHHC9yGiy1qF9ZHBQ3zExbYPzfN5OV4OV6OX4RF7AoH8klcxSc334vFgrAZXbt4G43Gqt05&#10;ptfrsYznVFXFxcXZapMqOTo6QgjBdDpluVxiWdZ10FQURfzbf/t1Aj/CtWzKMmdzrbf62RZVFSHl&#10;R50sn3TO/LSdNOLHokUEWZYhPEG73eb8IiUpfH79y1/m0jR4/9vPydwM13XJdY4VBWxsbHB0dAR5&#10;jnFdwnYb16uddsq2yRZzLvIMx9MEto3rRthOQJXYdLtd1tfXsUXN1zTFC62y17gqrt35P0ko+YVZ&#10;X/w7XpcQP38R2Jg6OFpJRVGZ62tfSlkHaE0mdLs7bIttiE/JREwQ7WCMIQxDpOtTaAtWTrBKKebz&#10;OQcHBV96bQ+AwhQI7BoLzkfM/T8vdrAr5ufHpPGVS9NStShYB7UKtFlthIXA8zzypaKoKpQWSM+h&#10;XLVJY0zNEm42wfJxWm3e0C6W8pjfOKbhhbzz1T/hzS9+iXb0XVy3Zre+tbnB5tYW3/7ON7lx6xYM&#10;GtC1wS8omdO63YeGZHJ6TtRpAXVXnLza/JnaUaXRlGWJKs01EzBLEuzAQSlBXpas37zJcjTi5OSE&#10;wLLYGKzjOh2YFBCDELVA44RhLXP0O/WHbgM8A+ToFY806PUoThNYOWDn8zmNRoNWq4Xn1cxqy7Lq&#10;Tblt49ZtMahytY6zLITWmOzjc7PrukjHqZm8tUKI4zi1u9Hx0KXBbTTqb85zHMdBOTVyJZ5O8VfO&#10;62ajiQwCer1efR1XFYFXu2blqrCVpim+51FVFUbUrd0Np00yndZr0EaDstS1C64omM/nOJaN4wTY&#10;jrUKlay7LyzHhRVLGMuCssK2bZRTM/qVUvX1ZdViAo4NeX7NH67PocBtRKA1JeWKU1wXtVzbw2SG&#10;+WRGY3MPNZ7V7t40ZXNzE8d1mU6nZJ4iamnEytmOLLCUwbYdKirAunaC/8TA3p/RPGpWKLAXv66k&#10;QiAoqrpNH2qchqF+P5/+9DrGGHzfr12wjnMtBgZBwPh777DxO7/DeD4jXi7xWxFuo0FWFgRRRHxx&#10;vhJuBdh2zY+WkipJKIIAtXqm7+7u8uzZM5RQ+L5Pd3OL4XCIWjkhMeb/z96fPFmW3fmd2OcMd3qz&#10;+/Mx5pyRmZhrAAkDhybYNJpaRWNbq1vSoiWT9VL/gVa10lY7/QFaqM2okpnEllFtTaPYxeomUSwU&#10;wAIykcgh5nD38OnNd77nHC3OfS88MhOFYgGFLBT8pD3zcM+I5/fde8bv7ztweXqKCn3xRYeB9+ru&#10;eq/rKIrI85zVbIaMYyaTCa4oMC1jGXz4rLOGZVWBEHS6XbL5Aht69UQYhijhGe219LaRaZoShCGy&#10;VUwo4/3E8+kEBgMPjDXNZn4p85zeYOCBe2txTcNsNiOKIlya4rpxa68hsMYwn/tMECklZVGClN6z&#10;vL3P7WDCGN+/m6bZ2HOURYEOPBtdteN/fW5rmmajMqqWS6rQM6d1G5A5HQ5ZLBbQWqTUdU1+eQlS&#10;Mjo4IIwiyjQlDGNu3rzJo4cPQWuauma44y1fkiTB4NnlTeNtV2jtZLrdLp1OhzQvcMb4/YxzCCEJ&#10;2sLD6dOn7N26xWQyoTceo5Ti0Ucf+eDT6Yw8TYmThDt37nBxcbFRERpjuHvvHpeXlwRx8pId55p9&#10;v1qtaGpvO9PpdJBS0uv1yPPcM+TxxZA81C/2q606IU1TsjSFoiDc3WEwGPh/EwQb1Uzc63FycsLu&#10;wQHnT54wqzNuv/YaRZkym824c+cO6apAjLb9PDGZ0O12cU3D5eUlr73+KpPJOZKEGzdusLOToDUE&#10;BDhXegurPxc8dn+jSGjOffbzONfup5RnWmutubi4aJ+1X2PSNEUp5cNe2yJZ0zQ413BwcMBwq8f5&#10;dMI8S3l8fsonqxk/fPqIx4sL6A5omoZer0esJfPLCUr6+SaQrepDeSufpt3brQtmJsswgIpiv96s&#10;181AbYom63mLpsFKvyfXrT1K7SAIQ/9exqDbNalprZKstQRBQFlWrfrez0vGGqRSKMVGTWPSFLTP&#10;MXBFwd/97j/itcMh0kwR1u9FQx2C9HtMa21bpPp5gPd1u27X7efNW+2x4KXvbQuCX85mDMYjhsMh&#10;97pbPL6Af/AP/gH/v387AdXf7FWdUlRlCTbwc0zllZNVVaGdQWr/vuu/b0rD+Tlsx/W3HmrdfSUQ&#10;6W8kCP5wlXbrTvfVINoijBtEZw9jfdJ6ma68/NRZDAbjKhwNxkFaGBAJo60dinmKMw5T1TRVzqCv&#10;aQCtWo8qG3lpv/ByWiNA0KCcbhfj63bdrttvaru6hfo8Jzm/sbNI5TkGSRT7gJhBj9lsxaCVEK+D&#10;jfb29lrJ7nMODg68TLk9hF/16hyNRuzt7bEz3sM1hrLMsbbh/PycxaKm3/cAk5Kf9pT2AYO/NDsU&#10;d4VF0VJ2jPT2UQBKGNLllGH/JouLJ3xwYjm9PObjy4Ldt76KmdTESYxTCffuvcaPf/ATZBRx+Oor&#10;zOdzimJGmpaARYcCGSmEEgShZJWdsbUVgDtHyWfc3dvm5vaMkFN6bo6zxi/OJgZh/BMSFuvASX+Q&#10;/qJzMNce4C/g0St/EP5Zvfz31/6FcvP8HO7KQmT//Icq7C8VPLauABdTI3GBQxtoTEqgFG/fjnjy&#10;k2Nmpw2rfAXRjBuHAYmKOXnwjGHvNqmtKPKSMByRdDus4iEXl4I//v57/NN/eIdQK/KiJAojrFQY&#10;2xAIB86AVH/uAvzXqbjxojC2fp4SgcISgkgIZI2QFbIJwGoaY7E2ph/vs8xSVB2BiNAqwPUts+U5&#10;o4MhRp7x9OlTbt24hf5aF/I5/bs9ylnKV//OP2R59Jyb3/wyF/Mptw4PuJxOqHa3+NLv/QPY2eH5&#10;g5/QlBm9Tsywm2CrFTLV7IxGrMrc+xALwHq/ZyoPehXKYoylrBxxHPvDc1MhrILakM4vCQpDtxfx&#10;6ptvQl0xOT6jaAz9/gi92yWJe9jFnKa6oA5zIqUJeh0PGAU+X2G1XBCMAggdmalIckMQdJicL+gP&#10;D6nlnJUrSSpH4Xd6dG3pWaiLBd2tTotfe1uQzmBAXdekF0tG/W1EmHD60VPGO7sopbi4/4ydgwNo&#10;SggU5WqOLI0P0xWCIIqom5p8lXuf01XOeDgC5ZgfHbE1GnF5ds54MKDOaqp5RZIM6LYBgVKDbRpE&#10;ACK02KwkUiEykFCDcopQhGgZsbtzCMIXFyyOpslIU18sjTuRB83zEkSBFRanBdZ4oDuMIkzToEJN&#10;2VREkaaoSsqqQgcBRV1RFg0jPMBS1Vkblthm3JiGLK1YpCn9JienJM8ajBNsH+xhjGE2OScYbCHS&#10;FFBoEYHJwSwJ9ABrZyC77axkNuIbIRXYsB27vywQQv6c/bg3ZsGtFz2LcxaNxgClNhjlkDhUZRhF&#10;hiSbshXdZDickuyOOX5csLP3KmVa0aQGoS1s71FlFW+98Sbvf/gBeZrRHfQpz88wzhKPtymWK1YI&#10;9nb3mEwmPHz4kN2bt710v5oxnU6JggBrvH6qXiyIAm9N0O8Pcdays7fHxfExxjR0+322t7d5+uAB&#10;uuvZzqEOWF1coLtd3n77bR7ef0DhBIP+wAdVtqD+2lt7Op1i6gYhJWXmQfIojkk6UVtAbqjLik6c&#10;YK3lxo0bfPyDHxAf+j1J0O0zfXrEW+9+mY8//pjZxSX7+/uotd1KG4rpWgC7SFMIQ8/0RJL0ehTL&#10;FUVRbEDaMAiwjQ/a3RqNOT8/p1TaX09bZFlbnAXSqyaSIPSe5qW3mTHGIIWkE8ZMzs58qHa370Ms&#10;rWU1m1NlOZ0woshy4sGQ1XxBulhy+/U3KKqS6XRKkiTUQtKUFSfPjujGPgyztobVcolJU1S3i5MC&#10;LAShVxhnq5QmS7HdLomQVI3PIOkeHtLv94nChMViwcXpKdsHB5ydnhInCbOzc27eucNXvvFNfvzD&#10;H0Jdc+/tt7m8uGA2m7E8O+PglVfo9/ucnp4yOzsj7PUo6obt7W0mZ+fcvH2bo6fPiOPY3ydjoAXO&#10;8zxvmfkZQkoaaxkMBljrZerOOWSrbpFrADqON/YvVVVtQHCtNePxmKNnzyBN2Xv1VcJI8vz0lCDw&#10;e8vHDx8igxhbOW7fuwd7fs7o9nr0BwnHz56Sphf0kil3b27xyg2NNg1Clbi6Iuj0vAWGcDinNgo4&#10;h8QJhy8ZS9Sv/flB4XAoJz9VJlesQ7Rr12CMoHSGLF9ibEm/O0DQML7V59HpjxiOB9zqDPnk6Z/R&#10;GSZ0uhHjmzd4cn7BbDjg4/OCnxaGn05SnsdDhm99mbIsuZickVVLdrZGmNBRh5Y8y7C6ixxG1LbB&#10;uVY96YDaolyArLUvmjqwjcPaxodzRmFrZeMLY6iwtWWSNI3xQZfWUZcVcbdLna8wTUMg4lblF4H0&#10;9iV2vUcqKlzUAvB1g9QJ0mqqymKcIOrt0rMG+egDtmbn/N7h7zGYPmCoInS8gxR9Kj0CRhhjWxCn&#10;AhN4Brp7QSj5+VtGzXW7btetnY+F3y+umeA+ylpvTjm9Xo/F5YxgEHF28gnd8TscHT8j6d0ms5b9&#10;g9bKbTVl/5VXqFLFclHRG275AlddokNNEFtQkiDwpBPX7PLseMVu3333Vq+/R/Cr9wX/azETLJfL&#10;756v9P9pNlvx8ccf45qGKAyJgj515CulQWPoRDFV3eBoUJHAaUnZBmOOx2OO2lT3QRiyv99HX63C&#10;Xv1zW2237gXoIK5zEa7bdfuNbZ8HtF39mVemeAZCYyEMfaDR1o5n/vR6vQ0bw7PNlty4cYOyzOl2&#10;u5RlSZ7njMdjHj9+vGGCZ1nGcDik0+lQpD5Eqpd0fd5BlqF1TC8OfqUg35pBt/nPOeqy9Zx0Nbdv&#10;36bYFrz1oOD5R0ecn57y9q23efTwGXm64sfPz9m5+xaTycQHe/GCxa2UJo4DlNAEUYwOa2arc7TW&#10;zKdLRL1ib+9LHOxdUpQfUpiCSOqXrg/nPuPR/OvKAn8ZOBdX7FG+AGC39Ve01qJViHWWxnkw43d+&#10;55vIJ0MWD7r0BgvPCpMzvzlaLGiCAUr5w3fTNNCym55cPtl8NtV67q7Z05vF1/31L0Gvx4G40gcF&#10;L/rhOjzXOYdoPaNl+3OtNTJ4eQzblrG69lBVcezBjTRFNt4HW1q/t2meP6e/uwvOcbizTTqdsP/W&#10;W6Snz7HKcfroEQc3b3ofzjyFuvSnwLr2gWTtPTfGgLVIpcF6ab0VniGuhPZWDqZuQVRH0PrBFkVB&#10;WiwRl5eEnYQgCLDSM20XiwUnx+fc3tnn6OjIA+XWcfboAXuvvsrxo4+9t38L2h3dv8/Nu3cxhWeK&#10;HR4eer9RIciyjMaVhMKz0oqi8MxurTestLplcesgIAgCz3bMMroy2BQh1x7O2WJBp5fgroBucRiR&#10;ZRnOic37JkmCCELKpsIa4z2fyxIhBGGvh7IFy8mMOLIb1ptrn7EWPhBMao1t2ZtrP9yoDaNbLpeb&#10;AuiaGbe9s+OfkRYsJxNfZK0qrIUoSjBVQ5qmntUbxyjhaMqSPE29LUVrjdDpdMCVG7DcWM/0dM5s&#10;fJfruubmzZvUZclwOKQsGrKiwhmD6nYx56cEfh9ObCDY2gcpsXWN1D97rmJtKfgrnKdegsfb57Ce&#10;c5ySGwbx+uda69ajHb797W+zsLc4ffbjDWN68fSIIs2grnny5Ak37t2CpiFLU+J+F50kHsTudjBh&#10;SBR5cNkYQ1PXjEbb9Pt9JrMZSeKB0TCKkEiK0gOxvV6P2WxGnCR0u12y0YgsKzb9dHt/n8b6DJEi&#10;yzcs6k8++YQyL7DTKZOiIOv1KCrfL9EK1wZI7u7vU4Uhde59gOu6Jssy1DrEsc3YWI8xQu8HXGQZ&#10;YbeL6XQ8U0trqizb+Annee6teFrWtm3nj6TXo6nKjf3Pjdu3Ob44Jtra8pYlyxVxmDA/P2e4s09V&#10;VSRdvz+qyxLRrgNVVSF0QBRFRFHExfk5SntQbrlcbhiiYWsHsn6udV1TpilFnpN02uJB21HXqole&#10;GLBYLDZKE6kC8vNzXvnGN0jTlH4csTw5YfvOHR8kmaUgBE3jx68ry41apigKmrIk7vex1vL84UOQ&#10;AYOdHQZbW+R5zq3bt3n29CkyCDg6OuLo/gO2D7xVyqMHD0AI7t27x/TkhOcnJ8zncx86GMdeETjs&#10;M5lMOLx5k6OjI/b2fKFlezTi8PBww6a/vLzc9H0pJSZNmTtH1O/i6hrTKo/WZIy1R3ie55s5tMpz&#10;hNbE7ZpzcHgIwPOTE1hcMrp3jyCQZKen0Olg65obt1/h9PQUnNkoUObzOXt7O6STI2pdE4b6xX7i&#10;50wM7m8Q7cyv/T/b1GW932nqijDsglMsFgucc/R6PR49esQrX7nLxfyE09NTdGC4efMmjahZ5XMe&#10;PHhArQOOLmd87wd/ypl19G/fZJL5bKHhcIgtCmj3D84Yer3RRtmwZpivyTxGtSzz1nu73++zqH2W&#10;izMGV9ekZbGB97XWG9WDE5Iqz0E6hFIvxkhVIdqsAT/Oa2hVTADOetJG1L5PVlaYNjcjjmPKwhe/&#10;sucnfO2tt7hV3wbwIbLbHjAT+CJa7Wqc86pFhABjPZHic/a0v+6Bq9ftun0h89mn/hy0WRlKKXZ2&#10;dvgPj0+4c+cOP/3oksHOPU5OThgMBsTDHqcnJ/SSfe7cucPDZ8/Z3t5mtcioqoyo4888eZ77PAyl&#10;uH//Pq8ejHE3+90v4vP+tQDBv3p48M//pOTLi3T2reWqBAKK3OCakiCIaBpDXZdkpsFSYm0DSIQU&#10;2KYmvTjnxht7SAR1nrK9PeLGzT4NFilBSoW1Au0EhfAHVytBW1B2PdVft+t23X5jQXCuptXTMiZe&#10;3qhLIbF1g+rCKi8wpsFhefDgE/b3buKcI05C6rrmgw/e3zC+33//fUajUbsZU5ydnfHbv/3bJElC&#10;lmXk+YzFfMXsckIch9zY3yEMw8/fzP0Vppg7B9JJD+L5sGhMy2QetczLZZFh6oit7Zjx4TZbi5zl&#10;8ROePX9CZStwFeM7d0iLFBSssiVJktDtd8kLC85QFDlNOQOZImPo9aDfk9RVgyhzDsaK23uCka2I&#10;XIUQNZbA3weh/IbXOoQ0GOlnbmnFF92B/Bf3OTf1pRVG/vlv8KK3AVfsXoT9K3rmVw4J0mARNDgc&#10;lQd17RJKQxJeUq5mCLvL/jjAOE06Sel1t7g4mRGNYrbGhxT4DQ46Bno42aFx0FQ1u2GfxvqgLKUU&#10;tmlQSvp7JH7xIsIvCe3+/MexvpaWbWTXBqc4nJBI20WLAGwGrsAahQo00sVIFVOkDUUW0NdbmDJk&#10;uViiggYZN0wWj5D5gjtvH0JjefbgIclgl4vLOXuv34IayuKolUgbureGPD/6HltbW9SmYW+7y6o4&#10;9oCRkfSCGLv0QZnxKGFwY5/M1S0TzKCkAxQhEaGVIEOWaoUBgqBHVZbEtoerLfPJCTt7NygbD4zJ&#10;ShMoRRL6EFtlK/bHI+aTJ7z69i1mk8csspTtuzs8nz/k5lu3yKYpQRAQ6Jj05BjihPlkyiAe4BYF&#10;ejxmuz/mYjbFiIBgMPDgzXJFZWr6W2PsfIKpa4IgQilNVTi0jtnq3mB2OWdlHds7rzC5OEWKiL0b&#10;b3JxdkbS61KZChVK703sHE3uWS5R0idyAZeLlJ3BEF1aSmvYHd/g2cNPODg4YHl8Sr8/IJQC4Uqw&#10;gkAaRNMQUGMbS6gEVA1aJShbYE1bdCiFl5bvbkOW+U4UKuo8Z7VaUdc1SRLR63baoC/ju5+S6E6H&#10;0Dms1t7CIk0pipKq8l7OOghYrabEKEKtoQ07XRdWmsa1IGNDbWvUqM/86JRuGKKiENnUTC7OGTU1&#10;XamIA02ZZVTGEXQGEAuksGBDnOi08TmyXScDr2BxHpj4FQRW+DyIq/Php3bsziokEqctxhlCNEnU&#10;IbSCN7bGTELLt799j0U44o/+55znDx+yN3oVGsXu/h5uy9tTrFYrRBji6prFYoFQEoxhOZ+Bcdhe&#10;j6qqGI22cc5x8vHHXGxtUZclo9GIi4sLf7ASsL3nAWCAYjZDdbvM53PCMCS7mCB3d5lMJuTLJUG3&#10;Q10UCKm49cornJ+ekV9OuPnKK5y0hZoo8qGSvt8kJNvbLJdL5tMptvF+02EYUhYFRmu083sWrTQY&#10;S1UUPF8s2d7zRY5QB+SrFYc3bvDwg58yGI/RgzasW2uwjm7S4eLigjiOvV1LnBDqAGca6qIAY+kl&#10;Hc/uikKyzCs1ur0eaZYx2t5iPp+9tNY451AItA42tg/WWqhq4jghUppF3UBVs6pm9IdDmqpiMZ+j&#10;pfKe2IEH8kMdUFHSlBVbgyFWwMOPPgIpGe/tgXUs5wu6vQHR1jYff/iRV+NpRbI9psoLkjDCCGiK&#10;gqYyqDiA1o5o7b9NG5K5M96jKptNcW5yfEwyGnlCxPa2f78kwRnvgR4GAdvjMZOnT+n3++zevs35&#10;o0eoft8Hs15eEo1G1HXN1taWB763t7m8vERrzWw24/joyO/BRqONVUbYPutVUWwCS9fWFVLKTcDh&#10;utCnAm8fAy9C3Z1zpGnK5PISISVb29tMyxWr1YrBoAu9Hv3BgKZxZKuUapUyGI9YLpfcuXvI4wen&#10;PD55yo0v3cPVKd0IbJMTa00EWGHA1H6OEOrlLdGGEf7rzcjd9GkUPgj05a2akAqEoWwKpBY0tiRU&#10;ijxbEOiEKIAogAdPf8jWfh+zvGQ03ibqON5/8JDD117l6fmEP/3kYz4+n/BYaOIbNyjjPpNFg5Vw&#10;MfPretSJWRVzoKDsKMpGQVWhpAbjwAlCqbG2RjmQ0rKqSqaXF4gkRqHodYfeAk/7zILlfEaRlejQ&#10;j1XjABmBEv5r5GhQhG3BJQxjnPU2SdJJpFYopX0gdxgSKN2G6Ha8MsAGqCBkFIWYpxO6qxn/h//N&#10;f85o+oDd7JKDvQNvD8QAI3YoGg+iR0ogpcBJgVO2FU6Kz+wZP7t/lH/h/d51u26/MfiHbC2P8Jkx&#10;FtHusWS7ZsDu7phH2QVJV/LVr+7x+/+X/xe33/zPePrhY/rDHRwNRVnTHQzI05Inz56hwtjn/NQG&#10;5wxp5tedphI0pkQ5yWRqWawKGsk+8N6v+rOr3//93//CH8DHy+UrKdHf+h/+zft/R8e7nC4sVRMg&#10;VURdN94rsm4wdUOcaAaDHmESosMAFXSQUQdb1KSrFRQX/PZ/8jW+85VtonLKvZZtIaX25ChlkEiC&#10;VoIlnfJYg3A/Z/K8btftuv1NbJ/2GJXrQ/YVD1IpFXlZ0el2QQiskARRwmK15ODgBrdv3aUoCm7d&#10;uolSirt37/D48WPeeON171mqFIPBAGMsu7v7LBYLhsMhW1tbBEFEGEZEQcibb76BNTXOVAz7Pcbj&#10;oY8Qss1nQUuhfmmWyq7Vqa49gxslX4Q3Ighs1XoAKqJ+j4WAP/zTE0xnxPHTS6QNEChGOzu88cZb&#10;TKZLD8K0zEil/OkgjkKcM3SHHbZ2BuTFijw/p9MRHBxI9rY1/+m3b9EPH5E0z+nrqp2LPatEKIOQ&#10;Bi1ACOeD/nhh5/Li3vyK2dQ/Yy8tPvOnn/FVvAi4XLOkvQc1PwNd/0XXqM+ay9e1wajIy1ldQ93U&#10;IALCcMR5M0D0Xmf/je/wL/+HD8hyzbD3CtJpqkLhdEx/tE/ReHamtrAdJ4jmCf/o736DLH3OuDck&#10;ywukdcSBwtaVD99zDkTwBYPgn3qC4mWwbf0kxOYw71oirAVhEcIhpUNIC6pEkiNUibUp0jg0ktnp&#10;OTd3byGdQONIOgEycHSHCWFoSOdzbGMYjbZRSqNVgFYaa/zlWWuJkwRb18RJghCCKI49MKIEQRAQ&#10;So1oDDKM6W5tEXUinLOUqgVIgBDpA2+sB1yRAgL/7wUBgQqQKkQoRScJcdbiJC3w40P3HI641yPs&#10;xFBXWFNhigIVh/QGfVTgmYbzyZRhb9gGATYMhgNMWXsGs/Hkdak1y3RGlMQknV6rgNHESYcyz6Cs&#10;CDoxWsqNR721+GJKt4+2ECQdpBAkncQz2gNJHAQb25Fuv0PTApvD4RClFJPJhH6/T3cwgAakUgRR&#10;QFNkjLZHm56hpSKIE+937xwiDEH7bAOEZ0ZiBcvZgiDUqO1dmtWKLCuI+32oa7LViiAImM0mdAcD&#10;otEAUxT0Bn0ml+cYW/kMiSimzEuaxmfiSClxrWrAWsvW7g5YC0ISd7tkaUqv36cuauqqoqpz4iRB&#10;Sc8+jHs9lPAgSK83wDqBtZ4RuA7b63Q6yDihNBYQqCBCBSGoAOMkTkU0RuAIQQQ4p3FWYY1GOtWG&#10;3f2yGHfizy1S+/VObGymNqVrqT1I0/4/LdrPZx1xJ+a0LOmNe7gufO9/PuXiqGDY36Ojfdho09rP&#10;ZHXBzTu3SYYDFtMJ+zdusEpTeoM+VVHS7fUY9vsopel2u8zznK2tLVRr01FVFTdu3KDX7aGkV3Kk&#10;acr+zVtUlWc7zudzxoc3OH/+3LPD+30ODg+RSpEtllhgZzymMxiwmM/pdDobG5GoZfnWxtsUZFlG&#10;HMdEYevlXXgVyNbWFk1VU65SBqPRht0dxzFFUVC0oL11jtlsxq1bt5nP59y4dXOjWAOYnp2xtbPD&#10;eDxmZ2eH5XLJ3t4exjQUT5/y1te/wccff8zwcJfVakW+XPHGG2/w+P5Dbt2+TZblbTigB2rDxFtz&#10;hEHAeDwmCAIWsxlhFPp7phT9fp+yLCnKsl2XPECc5zmj4ZD9/f0N01kpRVVV1EXK7bt3cQLPSlVq&#10;E6ZJVTHe298ElHY6HUxr8zKfTmmMYedgnzTPCYPAe+UHmtVyuVHw7d44pNfrcXF+SafTIYoiFosF&#10;3cEAIXyY5HA4ZDaZkmUZnVZBEMcx0+mUm/fu8ckHH5BlGTs3b7Kzs+MLIt0uxWTCzs2bzOdzAu1t&#10;Y7KjI0SS8OYbbzCfzzfXvlgsqKqK7fGYwWBAVpYopcjKgqb2ORODwYAoikjbQlsQBPT6Xo1Q1zV5&#10;nlPlOU4I0jRlb39/s0eN+x2KoiCOIw+KT6cEQYiSAcVsRmc0AODuvducPHvC7r27OFMSqDn/6O+/&#10;Qy+s2OlptMuRjVfKCOGtTX2Q7npAmyvgMSjEr/W52ziLc95q7CUQXBgQjrIuEFoRyITFakUn6fHo&#10;4RN2xzu+OJHUDLf7/OAH32dnb8z2eMjJxRk6iXl2ccknz46ZFSUu6fLk9JxZmjEYj7HtPN8feEZ1&#10;XhUQhT6oezZrw04jTFkSRjGdOCZPM+qqbpUCPpOgdo6mKCirqlUd+Pm8rspWIUjr5e0IgsgrUZxX&#10;91lrEU3ZjtkanNy8rw69asDYqh2rPm8gijskSZeqaiiKgmG3h8tKBiH8L7/5LQ47sC00Pdl6B9MD&#10;2cXi3y8UvsdIQZvVof+Ce0bxH/Xj63bdfhOabO04G3EVBZEE1qMhxhqUkthQU0q4zCMys8PzScJk&#10;kaHxapOsWPi9perQ1GCMRWlNma8YbQ+oG78m9bf3vOFKnfH1d+4wHqR86ZW9/+uu4ug3EgT/0bz4&#10;g1LE//t/872HPDoZczy3oDWWBiHmdEKLqwTWNpTWUCBIrSOvLI0JkEJRFCmjRGLNT/i7b3R597DH&#10;zWEfoRVKKKRrPAiDJBYKnMRYsKrGKfdzXcmuQfHrdt3+ZjYhRDvlg3CmBZVbhofweQRSCCQCrRSi&#10;EdimYTlfsJjN6MYJH//0E5IwYnYxJVQBVV5gqoa6qJFOMuz1OXl2TL/T5fjZE+JAcvz0McvZBC0M&#10;aTEjy1PKrMRWBmcFgUw4P3/O/u64BSa9f6IH4tbBX+vr/cvPTz4UVLSgnsShENaCdTjpUDjipkY7&#10;sCagUSHHEXw8eU5ZdXj0cEozq/jmN77OJ0++T6Mz4iAi0n2cOsDYhCI7pqnOGPQXKLlktpqQ1yUy&#10;KNm71SGOTtnVz9jPP+SffL3Hve4RWp2xMBOcbkCXCJkR2BLlLMbG4CKsrLynpHAvCgJfgEG4WP8n&#10;Xn5tLkqsEW730ksI61+4l18CBFf+7qf6689fj9zn7/Kd5MrFeJjXKCDCaY0RCwQFSR2hbYK0EBqF&#10;iyA1junc8W/+5/fYHt5iOQ149MkDxvuvEHQ7REnIdHVCoARVDVZI5hPDl954k0Bobu1EBLKkE0qk&#10;Cwh0iC0NUkW41utXCPkf8RnXILX7JZxi2vshPv1WcvNaBxpuglnxAXze+DrAopFGQiMQcoFzE2Qw&#10;oyKjdI7T0ylJ3MdVDcYs0CJDmgmuyEEFSEK0DKnLmizLCcIApRV1ndPUOdAgXQW2os6X2DoncA0a&#10;g7YKWRts03isIRAIDa4N3wpqQdhIQhtgG+EZaroN69QBorZQO2hqcDXYDOEKrCswtkAKg2kK6jLF&#10;1BlNmdHkK6i8bYC3h5FEMsDmFaIwRFahDUhrMUWNtBZlHcoZXOV/j1CAqZDGIBuDNg2hs6imRtQV&#10;ommoioxQeq/VuvKWJUqCszU0GbojkRRU5YymXlGkE1yVEShHFAfYqsA1DYFSxJ0O1DXSOZIwpC5L&#10;bFVRlTlKgYgCpPQybyyYpm4tNgxCOIzxgL9wjqaqqPKKfJUT6h7GOKwRBFLhGkPT1ARKIHAUZU4Y&#10;Bjhr0VIikKwmM2Idef91JxBWoUSAqRqEc96XuaoI4xjpnGfC64gyKyiznDAIuTg9Q7mAeDBCWEcy&#10;2MZVlgefPEQ4RTZfMuz1oamxZY2rCqgqAmcIVUAgBLKuUQLMaok0NWEYIJUAJXEYdKgQNkdifV+T&#10;HvB1IqSR2hdSRINr0R8PbMl2VnQvjVOHaf985eVEu6aJT4/Gz7xe/Kkdl8KDMVZKrBCEVhIbi3Y1&#10;2jVEVCBKeoEichqxhIujU/JyydlsTqZBDTvUy9IHx0WKVFSUoaFWjiBQdOMuoQsRLmI+SVmsKvLa&#10;sUwrxnt7nE9mVGeXqCAiCiKW8yXTZ0d0t7bp9vqsVqm/C8IH5tKutdZZtFbMT59DyyyuTIMONLVp&#10;uJxcUucZjZKgJDLQJN0OOgw2c2QxnRJ2u4RRSF7kBFFIXZReSZGmnmGtJFEcUzU1OtbkZY41NVYJ&#10;ijIHKRA6IMtSgiRmPpkQJQl5UWCsJYxjnj96RNbUIAQXJ8dYrTGdLrPVivH+PlVekB0/h8ayc3iD&#10;i8kFKo4QgWI5n5L0OyzTBcV8QrfboWkq0tmU/d0xl+enxHGPxXJFNpszz3J0EHrQLolJkoSLiwts&#10;mpKXJUIret0eAJeX53S7HcrGg3dCStLplK2dHQCiJKayxvsYA8vlgrKuEFpRVCVBHFFVJVlZMxgM&#10;6XQ7nDx7RpYtGO3t0Lga6wz3Xr3Hw48/RCcBDkFRFpiyQcUxWZaTKE268AU36pq8KjHOUjU11jSU&#10;TU3Y6dA4S1bkTBZzVBhgBdgwoKkbymXqw8XLChcEhEHA5OKSQPviW1PX9Ht9up0uF+dnXlGQ5xwc&#10;HDC7OEMKQaQ1i9mUThxx68YhSsDi9DlIR52nhIFm2O/5jBlrsM7Q7SZMszNs6HCBxipNXVjKyhJ3&#10;IhCwXE7QO0PqNOPWwQEff/QepszItCHYGbJY/IT/+r/8bW7vhojllJ2oD0HAZJUhohC3yS+UrfBL&#10;g1VIZ9Ct1/Sv5xnbYq1hqRxGKLRtZznrlXQiEFjA1AJbKYSKsEJiQ8vp5ClKTqnMlPNyznK54tVX&#10;XmFvfMBPHj6lGo155iT/7ff+hH93fka6NUbs7OKikKSXEAWSpljSiSy1znHSUi7nYBpCFdIYRxQm&#10;dMKYIssxzqGCwGelJTEiDEiLlEaBCh1hJ8TiEFpjnN+RxZ0BtXGEYYKxAucMUoKzJbbJ0LImUAYr&#10;DEo4YhkgrMKqPlZHlMYiAoXNjxhi2A4VskhpcoktBU1u/L7j5Cm/u53w213JP3xlj3eVZqRihJEI&#10;u+W9zU1MiEBbgXRel7Qhj4io7UPyz1k9xM/c9l236/abin045zDCYoUhtobQWhoRIRFY6TDS0W0U&#10;Mq9JVIgloAwFH8/m2ERy/5NjlEiomspbMUqFVBYdNsRRRJ1XNCvLYHhIqLcRlULbCmWXLLMFdSy5&#10;uR3zu1/Z+T+PBbNf9T34a6FF0lqfxVfcYLrdLnUYYowhko5Op0PV+NRwoxwECkSbGm4sQivqLIN+&#10;7CXCdd2mYHeoaofQ17Pcdbtu1+0vv1CAlyHHOkRrkK3kfbVa8aUvvcujRye89dabfNjKbR3eT/f8&#10;/BwhBE+ePOHw8JDz83NeffVVptNLbt265X1Y45gya/ja177M0wdHZGnG66+9ysXJKW+/81qbvN4g&#10;rZe6yr8CL1YhPMHQWYeUAiUV1lmsbahNRTcIEFVFt9tlWUFeeebHe++9x+3b9wi2Av7k3/979l6/&#10;ydnZGXY+5e6rv8V84hlrTS1Bavr9hKZpmOat97CUzGYTMs7pDqaMI9uCARWhEiRBgqIBmhcXyhVm&#10;4PUO9pfWXHvwkQLv54jENjVNU7FwC4QQHO4esre3R5r5v3/r3j1OTs4wQYdwWVHnKxhEdDpDJJJV&#10;nvP48SWHI40xeB9iFWOMI9CeSfTn2aH8Ot27l4oem3nDWyI59cL/2xiDaj26hbM+WK/0wNVV6yPp&#10;vdy8pzjCA4/O+mDHwDOy197jtME26zA0Y8yLAt/Gp/rl690885ZpXNd1m32gvMrC+UCvIAi8n7/W&#10;2NaL2l+L23xdX9PV3x20vt1VVW2Yul4y/qJosX4P1TI318FtTdO8JO1fv+faDmDNZC6v+C7H3S5V&#10;ntMbeLZikWXkec7WrVsUl5few3g+Z7FY0Ov16O/tEbX+wmufb5qGpq5RSiCU2gTKRVGIuvKZ159P&#10;KcXR0RHD0QFhGFIUBbb1E1etJ2rT+LlLKL+HraqKKAg2nuGdTodVXnmmXcvmDMMQpKQsS5bTKWXL&#10;+FQq2NxXWjZt3BmAEHzwwQfs7owZj8fs7u565uh86pl8zm2sOcLAhzPTfg7nHKLyTL28qnBZRhjG&#10;6LCL6nivcSF0GzgmcNi2n66/d7/Q8P1lgF8vBUTLFgix1q9hOEIV4pzPGPzmN7+J7q34f/zzHxKo&#10;xAcGzucMRiOcw4c/4vvrdDqFVUWnM2I4GOOc8N7uUjB98oSFsrzzzjv85E++j25ZvMvpFLSmKAou&#10;Li68bcVqxXg89lZRQJZlhK2//MG9eyCVZ+rOZtSdDkJKev0+g8GANPXg6Pn5OelqRdiGswZBQDgc&#10;brzzO52OH0utN28cx5ggIF8u6Xa7G9a0lBIrxaY/iLafySB4YefS+p7r9hyGlIRhyN6eD8CK45jd&#10;3V2Oj499oOPUstQaWs90GUX+3hUFxPFm/BLHm2DGpq4967R9/kopTFv4qQJv1YKp+dpv/RZlWTJo&#10;A8bPnz0jGQwJw5AkSfw9yv39fXr/EwhDJmdn3H3tNabzGVprDg8PeXj/PmEn8Wz81ZL9/X1msxnR&#10;1ha1g/mTJ6AE23fu4GjI85y6LBmMRvzkhz/kzhtv8OT+fYKBD/9DKfLViiCO2er1uby8ZGd3dzMv&#10;37t3z2cmnJxgjGF3d5fJfMZqtYKmYf/OHc7OznzBYjrl4NYdVquVZ5BHkZ9L0oxkNOK1117jgx/9&#10;yN//+/c5uHvHe7XP58y7XfptmOiaCZ6mKZfn51CW7N29iwokeZZRti+AII6xdc3l5SXhsEscxywW&#10;GSxz+lt7dDodZvNzyuWSeGfM1tYWl0+OWa1W7O7uUjd96lFCms25ffMmQkBVW273x5RmRdM0DIfD&#10;X3nGyRfRVMtlXytV1i/rvDokSRKEUEyWGY+OnpI2KUmSsLu7TZZliFVGURQ8fPAxX/3qV+l2u/x/&#10;/sd/BXvjTYjpem1dK07yPKcoUqwLEGtf19ZfP4oiiizbqCFUGGLqmqqqvLIe/PgXwheV42izFrh2&#10;TwK0Knr5ufsdnNtY8CilaGztGaNSUhmDLXPP+I+6m/EdhiG9Xg/KmO5gmzDqeib888f8V//577Fb&#10;zuhEGklDka9QLiSItWd7S9kWTGVL2hGAu964X7fr9oue/69Wgz5FQPI2kC/U8lJKTPtVCAFFQa3q&#10;TYZOp9PZ5I/UVUGgemAti8WCokxhcc7evR36wz16/YTpdEKeK76oGuhfCyb4k8L+F0bqr/y//78/&#10;5ehUsazBqABTVJ7tY6BMHVVZY4SjNpbGGpyxYBRJlEBdMAyhzh/zn37ny9wdx+z3ImKgK0FikM4h&#10;sGu3VaTPqG6/v2aCX7fr9psLAL6EsV7ZXL3w5NYqwDqHFJLGwnyZslwuWGUFlQUdhizSFVlZkJcF&#10;SNGyLzS9QZ9luqI3GLBYrYg6EdPFHKEk55cX3L17F2McAk1d15wcPePm4Q2EaHCmQrR5zU542b5o&#10;5YCs5eG/IBN8bYeyBpWta7DCYqVAq4CwLDybKkhYFI40CYgGhySdff7dH77H5YMzQDLc3Uag6Q/G&#10;nDw5QScJxuQQpDiXUtZz8qrEBRodKIpsSpIYInnG3/t6ly+/lvG771oC92PqegLSINtnIAFlS8Di&#10;hPTAXxuII69THX7uNufzv0oPauEZ/1Z6sEJZhbHeKy4IA6ooIq1DStfnT/7DA2aTiifHc7qDLfJK&#10;0evtg9TUOJKkgzQBWkDYVNw62OaVO0NuHmoamxEpTVGWdILQX4a1uA1wLP8j19svxtRRbDxN234n&#10;asAgnQEMuBWWCmSJcQrlFPlsSaxCmrIgkgZpjZfz6sArTozDOQiDiDhOEELimrqde7w1hkQilUYF&#10;CiW9R7PQulUPeE+/q1+9TQtIJT77vfR2LkoJHzSlNFKK9mDrgWklNW7tDNWCuqoFc9eb4CAI/ME0&#10;iLx6xPnnGAQhQgdURYnWnukq2+BCIdYhhg5rDUEce6Z3XRMlCc7azZ/rqiLpdrFt6F+SJMgooi5L&#10;nHMMtrbQYUiV5/7araVuD/tJp0M+n28CKaPBgLD1zZbGsFos6AyHPmiuvTYPFAofZmpNCwq+CPlS&#10;SvnijZSIIARjWwsSsMYHxMlQexa4hLr2Xt5xJ/b2OVhUqNESwCKjgDDQG9B807NbACLp9ei09jf+&#10;GXnQMmgtjNLVgjgK0YFi92AHaxuMqYi7CUmoW/aeRAhLGCpv4+IarG38PO8cSkussdTWIZVA6QCt&#10;BCLW/pqVQyqNEBKDxEmJFAoprWfkATi5KfzIK2XKq3OOeOnYJa/su3+x9Wst4lBrlrjV4MC0c1xm&#10;akIdktucOA6JezE/+LMfYrBky4Y46dMZdFnZEldWBEGEmS1hWXPr8FXvHX9ySpGuiJMYJwxFkbF/&#10;uM+TR4+wdUPS6dDv99nZ2+PG7ds0TcPi9JRkMKDMc3r9PrPTUzr9PuliwdZ4zPT0lO5gwKK13lBx&#10;zPb2NlEUUde1DyAuS7pdH5bd7Xa5dctbqyxnM2w7VwZB4D36hURpTa/bIy8LnPPheN1uzwPPxttj&#10;WPCAVL/vizQtuG+MV5OoMCRPUzrdLqvplIM7d8iyjPPLS8IoIp1OSYuCOI55/vAhlfPqXdUWwsIk&#10;Zjwe0wjh3+Pykrjb5ebBIXlR4Kwj6XaZTCfYPEPGEQhHbzSgP+wTRyFxJ6FxjlWaslouWc1mZMs5&#10;SMF4bwepJEEYcPLJJ9goQCrFG++8w+Vkwt3XXuXxo4dU7XxxdnREPOhvAgL73R4nz54htQ/b2x5u&#10;syorRBgQBSHZaolrDDs7YybPn/OVb3yDj3/wA5LhiFCFVEWJTUu6g6HPJxGQF/kmUDRLUy4uL7l8&#10;/pz+cEg6nWKAVbraKGdUEJC1QCVSM97a9sSKNkQ1CAKqpuHGjRscHx/jhEBqxf7NGzz76U9ptPZe&#10;zlqzmk2p6xrjHMVkQtTvc+fuXUprmR0fkzUVOggYjEb0BgOiNqRXBprhcMgyXVIuV+zt36I7GjF9&#10;/ISiLBlvjUBIsjz1/ShKEM7x/NljqrpisDOiSGe8fSfk73/rLrFZ0g0sAxWyWi3pxX2apkYq/Eh3&#10;ajPcfSnUtoCx/HU9OeCcI5A5ARXaVEhnkcLPi7WErHGkTUPqDKIToroRIlE8PnnKyfyCk/mMZLzN&#10;nbfeItraYSYF7x0f83//1/+aSaixB7tksYYopHQlWZVibI4Sjc/LsTWEbEKBfYHcUacpVojN2qfb&#10;sSmlpCgKTNOQtMWxsqyoywoQxElMEGjquqIuCxwWqSTW+n2BL9ZLb4eiFFIqTNX4UqiMsPjfj3NI&#10;ahJtQENqDJdZySJvKEpLeX6Bff6c2fd/wE414T/7xjvcCgVJltJHEcddnBoAHWrRw4oYJyIkCuG8&#10;mopWFQvyeot/3a7bX3L/5NXIEmEdOKgkrWrYt9C2pIlQUQrHeW34yYNLZivJx99/gNB9lJR+fykl&#10;jTGUpQEj6HYGBFHHuy5KCDoJeT7j4uKc1WrB/sEWr+xofvtrB//dfHnGOOrOfpWf/68FE1xKma5y&#10;mM1mzGYhje6C1mAMTnomjigTX3EM9csb5vZQ1uv1sPWSxWLBa6/dpN931LUhjpVPJn4J8HEvwKO/&#10;wGH7GgC/btftbz4ILj5XLed/aKxBqwAQFEVDFHtPUNFuMm/fvs3p6Snj8ZjT01M6nXjDzGmahjgO&#10;NxvQuq7RgaTT6RDHXr3y4Ycf0uuO0CJmf7xD9/CAH/3pD5nOnvG//l/9HqKVmn96LtowUH+J4J4/&#10;o7mW4SdQKAhD6jwnEgLnLAHQ7cLWVo9msQA94NadOzz7s+/zyu/+LpenKwbb29TCM1lLo0BFhKH3&#10;AHRK+oN+FdI0Kwa9iDfeuMPrI4kxlyA96yUIJVooLPVnUqvXxYnr6fmXtRESrLk1a4avUhKptfeF&#10;DwJWixWDwYDXk9d5cjzj+fPnhOGrHpgME8qZ7/NFUSCEYhRFXF5eMp1qBAcbxq9omdBK/pJM7b/g&#10;e/dZM/iWDYbYgNiDwYCgCsitRQcaaf1hDhxhGL5gPyvl9z9VRd0yg63zyeyiBUeFFC95IyMF4gor&#10;+zPsravzxHrfc4U5DiCCwDPahLeeWx+qm6ahaZPh1+zstUe1tRahlC9ktIznNWuNlm28sbaREoSX&#10;MjvrmZRSCKT1KPva7xsh0Fp7cE54cA6l0HGMqtt5oGVhG2NAKWgZcus5Iu73cVVFVZZUVdXmMRhE&#10;UXhlStNsGHrra1zfuw0YvQahu10vj1AKVxT+c7fsdCFqhjs7UPnfv2Zwg2d+b0Dz9nOJ9rNhLTII&#10;sGUJdQ3aj72maTYs3/X99pWRkGqxQOtw43fsWcWS0XjsgbydHarC+6n3+n3Onz9nNOi31+CLEEIp&#10;MLZl34cgBHleEyQxQliU8gBJpVYkQUhSFLhIb7IKPK/aW4Rp0ZZmnXvh1c3PV+f8Vap3NsF07X2T&#10;SoKEYrUiDnptwQZ2d+Hg4IDHJ4YoihjFW/7zLQo/9gCiiNu3bvD0wVPu3LhDVRTobkKv1+NyMSHs&#10;eZ/l8XjM6HaP8/Nznty/773j2zPH9s2bnnHZrvtEkf++7X+EIWEYYswCZwzG2taHOfCqg6ri8Pbt&#10;DTN7dXzMo7b4E3c9i7JowejVagWtZ3+e52SLBVhLd+hZ01prhMN7z1uz2bs0dQ3O+Dkoy0hadjmt&#10;eiDsdrlx44Znn2aZHx9RhHPOB3YeHhInYcv0Knl+dITsxEwmE8R6flkHOoY+OHzNSG/qmuHBAcuV&#10;f9/VauXnEKn83CIEeZ4TRBH7d+4wvTyn3+9jreX84UMIQ97+nd/h+PSYfr/Pj//0T1FJwqP336e3&#10;v4+UksV0ys7Nm1wcHRH2+/R6PU6fP/dFiMWcW7ducXJ8gjWG8e42eZ571dPhIU+ePuLVN9/kx9/7&#10;Hq98+cs8evQIawRNXdMbj5FSks5mFPMG3QLLh4eHjEYjzs7ONiqWvVu3ODs9ZbC95YP92jmo2+16&#10;L/e6IMsy0jRlOB6zPRpxdHSE0pqnT59uWOtZljGdTjl4803yPCfNM1YXF3ztW7/D8fExWZbx1W/9&#10;Nh988BH3f/hDxHDIK1/+Mr1+h6dPnzI7PfXzZVFAt8tge4uLiwvGt/dYLBacHR8jgoCdmz7b5vLy&#10;3CtftOD27dt8/D99j87OLhQFr7zzJh89/JjxrR3m88cEAWwlA5pqSWpLxqMxeZm3Ie/t2vQ39Hy9&#10;3it/eg8gpWgZ0AEGqJ3he9/7Hhfzc8bjEV/5ylcA+Hc/+gHvf/hTfut3fpd/94f/hmezC/7e3/t7&#10;/IeTx5ydndF0QqJQEAR+brK1JBASpbyaqHCFz+zJsrYA7DEU1RZ51uu2c84rvozZMH/WuRMIQdAG&#10;wq5/bjEvxvDV/c6nvg+CwL+PDTC1aP8tOOPDV63I/ZyoY4Z7Y7aiLdSyIMwrvvy1b/LO7QHdpEsX&#10;yaAbsJpcEmwFL/ZDV9aNl5Rkn3ffr9t1u25/uXPMz960tfOZPxsmgWZ/f5866UP3x4SBX9dXi9Qr&#10;HsPQ7zlVSFmW7O/e4uTkhKosODjcYT5fUZaWINKUZUma+rODMab7q/7cXzgT/CF0J6X6312ueOu/&#10;/1f3Ke0BjYohSpA6opfEuAa0S5BSE0WR97Bsw0uF8ywd0iWqmWLyJ/w3/+W3GYWOEZZBqAgsXnbs&#10;aD1XfWq6P5ytF2Z1DYJft+v2Gw6CC/GCAX61WWc9+1pIbxsiBFJHTGdTgjBm//ZtPvjwA27evkVZ&#10;Vwy3trA4DA21qVmkK4ZbIybzCTt7O0znM3b2dpFacfz8hNdefY1smfPqK68zvZzwb/7wf+Ttt9/m&#10;8HCHG4d7IB2qnbNkywD14NvaE0/+Ap/defKcs8iW1SSUwAlonKVuamIh0EIideItTJzhk2cT5lPH&#10;j//sY16/+1uky5S0aNjdv8PJj95j9+Ytop5G64aGFVU5pzeIkIEgX01J+ppuAspNScr3+TtfFxz0&#10;3ufu7kf05DO0bjwA7iytCzqS2hcwpWmDMUNAI0V13Yl/DvT0+V+9/FVhEc5gWsaWVCFOKKypsMaB&#10;1szSgvHoDtOsJO7t85NPntPbPmQ+bdB6GxUolrNLgkhSpA5TVkShRjtJEGZ8/euHhFKCa+iEATjP&#10;XMTJlgn+Qob3F19zvxhTx6uKEeccTtReZebaRHVR+blEGGpjCLTyftjCkC6mxJEHbrGCxlikFqi4&#10;g5Kaumqwddnabrh2vK8PpQ6LQwoFUrXTlABpX2yIWib4+iWEw9gG58zme+cM1jY4LNY4lAraQ7H3&#10;C5dCYK1naUspkeoFsL5mgK9Bex1F2BpM41AywFrh91cqoC7rNohR+2vGtnYqBincxgvWtbJqaN2k&#10;W4DOWYsOPVhLa8OilM8s8LYlniHflCVhHKOVQnc6IARVnlOWJcOdHUS3S5NlXF5e0u12vfWIMUR7&#10;e2SXlxjTIAS+OCGFP3g7R1WV3n7KOoSDpq6p6xdAddM06G6XKltR1SVRFGBtQ5GnL1jfUeAZ91GA&#10;cIY8Tz3LOlAsZhOiOKSumw1gURSFB86DgKauMU2Da0FTH1LnCxBRFBHGCYQh6WKOFHB88oQoCgi2&#10;h1SrBd1hlzRdIpTD0mCsD7wV0qCiEJT3GlcqwCExTQO1o6lLBBBFGiUdaINQktrlOAF1O3YteRtO&#10;FrVSdb90CiFfWkLdZmyvPfb51Lj9jx3D6yyAVr4vaiQGnG5/KrAor5Rwivl0zqDfRStL46ZsbXeY&#10;LZf0+x1+9MMfEQ+2SZuaylQMRtuEIqSclnRFB9UIxv0R6XxFVaWsspS6LokCTacbc/70CVIFzGYz&#10;eoMBu7u7VO1ze+fdd70dRtt313YGsgWlyyzzRUch6A+H7O3tbcBgay3UNUXtrcOyNEX3euzt7dE0&#10;DflqRW0tOggQUpKlKVJJpJLEcUy2WnrLnJ0db4VSVz7wVEjqpqZpGuq6RkpJGEX0+j2yImdrvE1T&#10;1zRVhWv/33K1YpWmPnNACJJuh6oqyfMMFQQslyvKyZTB3h5IRbfbxznagFCNihOqsmY2X6ADTwjI&#10;85woTrxverpo13UwRY6xDdbUCK1o6pK9gz1W6YrV5JJVWaJDxXBvl9/+29/g+3/87ymzlMWTJ2zf&#10;u0fSSXjtS1/i8vISpTVJt0tZVugo2gRd7h8csFgsGPT7XJydo5Wk3+8x6PVZzheUqxVBEDIaDnny&#10;6AmvvfU2jx89Zns0brNhAtLlAikF+wf75GXJeDzeFKfquub0+JhsOqEEirLElb7AkqapL1LM53T6&#10;fR9uGkXgLGVZePVIVeKcpd/rorXi8uSY3YN90mzFO++8zYPHD7HO0B/2adrcmrOjI+qmZjr39/L2&#10;G6/T7fV4/PgxeZH7uTOK6PR61FrRGww24bhNWVPNlgyGOwy7fZaTKdJBGGmiMKRqKrLVkv3Dmwy6&#10;PdK6QmtFNAiJ45x3bin+8d+5R2xT9nSCq0qvLtNhK6f3FmDC6ZeGu2Btt/Hrdsa2mzOCcw4lC5Sf&#10;+Hyqi5MIqXFS46SkEg1n02M6iaAyM8pmgewKFrbgg+fPyJOYqjei6Hb4b//oj/hpWfOwLpkmMask&#10;xCQRJoBGVDgKTFNgmhWKCmNyaiE8qcS+UHA1eY7QwaZQ1lQVxnomdxhFOKBK07bYLAnCCCm9bU7d&#10;BqcqrVBKorXCObuxR7Ft0ds6gTWOpn3VQmNCSaAMymb0XEVXK3SyTUUfZJeSiPL4CHv8mOjoIf/H&#10;f/x3+ds3egxnlwxczUHQRREQyjGNHIAYUZNgiQDlmeAbFri8ElZ+3a7bdfvLnP/FJhLJz2lGKn/+&#10;EwInBFHjzw5WCWZZRhNGrKqAIBT863/5HlKFWGNxpiIIOwgEprEo/L5lOBhxcXKMSxfoToRWAqTj&#10;8PAm88UlQXPGP/lH7/7f3kn6f/yr/vxfuIbEAVXV/JPnz32Kuq8ag1sHFlWV37hkGUWaspjNWC0W&#10;lIsFpvXXa5qG+Xx+xWMRlJKEYUBdm88/UP8FfcquAfDrdt1+sxaEz2trL9rGNC2L1aG1Z/Uppfjw&#10;ww+JWtZrWZacnZ1tvgohvG/mZEK/3+f+/fvEccyDBw84OjriTusNaYzhk08+wVrL3/7bfxspJXt7&#10;exuG5JqB+VcxJ30eu2PNjNStKkcEAfP5HGOgo70n75e+5GXaH/zoR0gpef2rX8Vay+u/8zs8+/BD&#10;jDFcXFyQrVYghE+QzjJwjuVySZqm7O7ucuPGDd59911u3LiBRlM11cb7UF3d5H7Gc/l6jv5lVoHE&#10;5zz/tZdskiSUlHQ6HU5OTpg8e0ZVVezfukWSeK/3qNtld3cXqRRNy2I+Ozvjo48+oig8c6eqKgSt&#10;V/IVRtKvd4nh8/cYxpmNJ3TY6Xh/8CusbLlm+66fwRUm99WvOooQLUNZtozq9ctZ65lceH9fccXP&#10;07XP9aW5Q8oNO/szfuHWYptm4+GrtEYGgVcDtDYgQmto/T3XzOf1PCG0fmmsOudZ7qoFlW0LAprW&#10;W9y1TPINONh6gMMLX+I1az3Pc/85wpCytT7RcQwtUJ6nKfP5nNVkQpNlRP0+g9GIdDbDzucEQcDO&#10;zg6i9W6WUuJms5Yd7Ps5Vy1J2utfWyjkaUpd14Rh6MkYUeS9ucty83doFQ5XX+v3oWW2V1W18RTO&#10;sgzRzu/uCpNft175dV17cL/XI4qijU98lmUsFguy1Yqf/of/wGq1Qnc63Llzx/uOX1763xF4EOTq&#10;fnbtPd+UpS8etCqEpn3ug8HAh+5lGavValOgcG3Bx7QWMQb/zD6v77+s2rnavd1f6br9UhaxYKNW&#10;WJ8rArwXuwDu3LnDd7/7NgDT6dSzkNvnt36eJycnLBYLptMpu7u7jPf22NnZodPpeM/voyP279zZ&#10;vP/6vZIk8SGSFxdUZUl/MNgAzrau6ff7LOZzZBCwvb29sTM5OTnh8vwcZy3D4ZCdmzc3ft4ATVVx&#10;cXFBulwSxLEHu9P0pdySaN0vhaDb7eKc29iq9Ho9P5+3FkFaa0xZAmw8wtfWK3Gvx/b2Ns45phcX&#10;bG9vc3jrFr1ej/F4TNLptIwvRRzHyMGAvb29zZ6oXCyYTSYvFA3tPqpo1Rjb4zEAaZpCC97t7e0x&#10;3N1l9/CQe2+8wfb2NgCnp6csFgvi0Yj9gwPiOObi4oI//IN/zld/67eIBgP6r7zCbDYjDEPu379P&#10;3p4Xl8slOzs73mO8aUiShOfPntHr9VitVpvxP3vyhMePH3Pr1i32Dg8py5Lj42OUUty/f59XXnll&#10;YyVR1zW9fp98sdjkuiyXS4qi2IwnFYYQe1sYUxTEoxFx+8zCMGR7f99b2Ci1maujKCLPc6bPnzMY&#10;DFBKsTg/5/DuXf+eSvH+++9zcHBAt+t9vJv53K8vvR6yDVhdLhZcXFxwcnLC9tjnBKzmc/L5nOVy&#10;iS2KTcGtWi45ODhAdzosFgvm8/nmGheLBVVVcXh46OdbrXn00UeMx2OyLOPy8WN2d3d56623UMBi&#10;scDhNvdDSfXCD/5zzta/jnu3z5vDPq1S3BS82nXYYBiNRjSu4ejoiIuLCwZtwWx/f59XX32VNE35&#10;gz/4Ay4vL/nmN7/JfD6n3++ztb1Nv825qIuCqqo2c1RZlhtl0row2u12/fhv2d9RFG3WnvU8s/67&#10;KLVRLK0VGuv11rW/Z+37/WKObfcgrS3aWrUUhqFXwfBC0bS+F+scDd3tMhgOSZKEnZ0dvvOd73Dn&#10;4A6hDtnd3iWKIhbZgjjpgFJEIqJZ5wF96l5/+ut1u27X7S+Lw7o/HxdtzxRr///SGK/8KtjMDwCy&#10;3RtLKTGtcgxjSNOU7nDI+N49nz3TFoofP36Mc47T01OKii9/EZ/9CwfBS/jyLLVkVUDJiG5vRBLH&#10;CCU9I8dJAhmgwgARBiC9LyJKI8OI0ahDN5Qgcnody629EV0NiYCOBFyDkhbE2iNzvehacOa691+3&#10;63bdWga4+5kLhLgSClGWJWEgNof68XjMfD7fBNqEYUie59y4cWMjQ14ul/R6Paqq4o033iBJEm7e&#10;vMlwOOT09JSmabysetszyFESpCDoxFTOYATY9rU57cNGpv7LuQctjc8ajK2xtkGLgFBENI0FJ+gm&#10;PSIBQWNZPv4EkcKdvYSdnS4nT4/55CePOT1Z8OjRE26/8ypnD3+MKU5IeppuLyEvC6psQTwK6I1K&#10;suVDpsc/Qi7fYyQesp18QMgxHdmQiBqtHIIGR+WZrEaD0QhnveeycC98ma/bS7Dsy6/P9upPUTUB&#10;QYACNLWD2gFKo3REP1CwOCEsP2EcTvjdrxwwvhVjdc3lxZSzi+dcHj2hqTMENf1eRHfYI+wOafSY&#10;j54umBawchG5MZQUOFe3B65f592jZ7ILGiQCIySOAGv7WDvA2h2wifewDyWNqqhEQSOhcgJ0FyH7&#10;OKtpckNTWbSOUWEHKUOcE61fv6Np6s1h0hhLXdWepY/c2Hm4lj29Hs/r4MvPHNal9NkCSoEwG7Dc&#10;v7c/+K4BV4CmbLC1xRlwtQUDQmgECpOVCAKkjMAqlIyQOsbV/tpUGL8A5a1AyWBjmeIwoEBKDcjN&#10;V5BI7SWVtja4xiKlRuvQE96FIooScILJ5ZSqzEg6EaPtIb1+Bx1psDW4hm4vYbGcIQKJ6sYs5xPq&#10;piRKQvIiJUhC4jjeAI3+5lmcazxLNvRsxiiKUEHgiwFRtGHFZlmGlNDpdaBl2MdxSBAof/sarwow&#10;TQXOEEWBZ+vXJUkSgWQTXLkGX2WSQBsgaJsGl+ebUEWiiCRJSJKEznjMa6+9xsGNfWh8WHF9JVxz&#10;dXnO+jFqLdEadKRQgaKocvJyBdJb3ZiyIgl8gSBuDF1rqS5PEeUKaTNopkixwtkLQplizSlKTlEs&#10;kS5FUiJciaBG0LSoN62Fz4s5xndBuXmt8yh+oYOM8Nxvi8/NcBKseGGZdbC9S1IrVDmla1aQnjHU&#10;z7g7hm/9zg4qnhAGKTQz0skJSRDS6w7ZHu1wcHiL2jmWxYrLyXMm0zNu3tin24nACrLLGYvFYrMO&#10;Z23wYK/f5/nz5yjtfZedMRuwPI5jaJ/t0dERq/Nz0jRFBQFRt8tgawsnBBfPn5OmqbeElBIRBERJ&#10;QpAk1KV/3joIUIH2PstCkJcl0/kMTIMKNLPFnOVsRr0e0wBSEwSRH2/G55bkZQGtwsEVOWEcsUxX&#10;lHUFpmGVpZx8/BHT6YTT01Py6ZTDmzdYTCc01nhV2/Ex6fm5B3kPD9nd3/f35PwcKSU7OzuYPKdp&#10;GkajEWVdEUQhnVGfIA6YzCfM5xMuphc8PX7K2dOHIC06VP4sF0gms0sm8xl7hwcw6POjH/+Icjpl&#10;OZ8zHI28dVNbkPvSO+9swmj3b9wAKUlX3qpt/RyUUpSXl8R7e9y5c4v7n3zE+fk5URThjMPUhkF/&#10;yNGzY87PfVBkXZdoLRnu7FCWJShJtlxgcEwnl1xOLgnasMFutwstYLlWj6zVHqv5nFdffZW6Lllc&#10;nBGGGlsViDhke3vEbDGFSDMY9Tm/PKNxDSpUPH9+RG/QRUeacGeL09Pn1NYw3N5ifn5G2Em499qr&#10;xHHMbDbj2bNnfjwGGhUGjPb22sB148MUgxjpIrSMUCJkleWssuUGLC2znGqxpDQVshezWM0J44Cw&#10;E/CVL+0yjCpEA+NOAKakzit2t3fJi7y1gnqhTHpp+RTrVK5f72bdAOP65LJLoWMaHVMrhbMVNHP6&#10;5CRM6Tan3O5b3rm7RaBzjueP+Z8+/AHvzc/4F48+IL2xy8VWjz+9vIC7d3luDdN5xjItvCVjoIlC&#10;QRRD0glRsSLoBIStzVLRqp+MMcg2o6BpGlCKOEmI4xhnzCYctdMWV1vkGmetP8N0OxBotFZYa2ia&#10;GmOaDUgmhEJK3dpsheA0ggBEASrDBhfIYEGoGgICqtUAsYoJ5xo1EejTY97qW/7pt28y5oj46BF7&#10;rmRPaFiBLTs0RUzlIpztI+gi0EgnkU5ulFlrZdx1u27X7Rcp7ImX9mHKrVHSdnwpgdESJ2AYaFRV&#10;4lbnqKJh0LNI5c/nzkCRlSgREMcDhIM4ScjSCVo1SBouzs7IVyX7ezfRYcLO7m3yRpKmfOvDtPiV&#10;A+Ff+OpTFNVXZrMZeV6yWq0oioI8zz0TvJWurQOQ1iym9QHKVhVZlnFxfo5uNxff/OY3qaoXBQ21&#10;CWJ6ueq89lq8riJet+t23T4zN7y0QHg249qjstOJPYTo4K233uKnP/0p77zzDs+ePdv8vSAIKMuS&#10;t956a8M2WvtdLpdLhBCUZcnW1pY/MPd6L7Fvz8/PmUwm/OQnP9kASFc9bz9vTvtFP79zbuNluvax&#10;NdZQmQodx7iWmR1FHijb2dkhijyDrNfr0el22b95k7quieOYy8tLRLfLm21xIMsyz365eZMiy5hd&#10;XGzYju++++5mXi/rsmVgWmIVU1TFCybKZt6+4l1+PYf/MjqAZ+o6z+xUUm08l4uyYD6fMxqNNlX/&#10;LMu4ffs2RVHQ7/c3zCCzXPLw/v2N7/daGXFxcUFRsGEfCsRL/sm/9pvI9r+rDGupNYFaM089NXU9&#10;jjds03a8VVW18e20xmBaFtZ6/nnhQS2QWmPb4EgA0R5im6ahLMuNamXN8l4Do2ULmpm69uxeaz1b&#10;3RiE1riWTaZbpnTTNJh2M2U/D1hvWbPL5dKz3oyhKorNPq0ois0B3Fq7YYYprdFh+AKQu8KMfwHy&#10;m808VLb7v6ss8fX8aqqK7b092h9SFgUIwWI2A2tZLpesVitG29uekTKZbFjgeZZ5xtzV3+m9W6C1&#10;e7HWIlqFj2zB8MVigW3tSdYsziAIoNejrusNwHXVOz1MElTLbE96PZq6Jl+t2GrZsHmeE0URSet3&#10;7FpP5nV/KcuSre1tVBhy/uSJZ9N2u1BVBHFM2rKYgyCgqryKZh10qFoW4bp/mLpGtAw+YwxlWW6e&#10;RdTtUi4WTCYT4jgmz3N/T6+wo9eM4br1Z98UId2fzyb6vB//sufu9RLmazovxqI13j0ojuJN/97e&#10;3mY2g3v37vGd73yHMsv40rvvEnY6pGlKkiRkWcbz588392q8v09TVTx8+BDTgtp5nntGbppSliV7&#10;bX9MkoSyZWkfHR1tFA+j8ZjnT54wPDhgu2WVjw4PSRLvN16WpWfrWgtVxdbWFlmW0ev1NuqIKIqg&#10;Hd9rBRrtXAxQliWd8ZjBYEDZ7jvCMOTs7IzZ2RkySTb9884bb5BlGU3TsLW/z+PHj+nu7JAkyYbh&#10;mWxt0e/3iXZ3od0PyU6HyWTC1t4e4/F4s/fZuXMHIQST4+MX81R7PnPOoTudjWqXVm3Q7/d9X1ss&#10;6PT7uFaVEGxtoeLYq1i03owT5xzPT05IxmNu3LpFZ3cXHUXM5/PNmvPmm2/y8ccfU2beJ//0yRMO&#10;b95kZ3eXxXzO4eEhyxbsJgypWpb9WrlRFAVCSoaj0WaMDwYDdJvlsj6rlicnDAYDxoeHUNe8/qUv&#10;sbu/TzGf89VvfpPj42O2b91id3eX+Xy+CTdN0xSqig8//BApJfFgsBlbvV6Pn/zwh1Tn57z97rt8&#10;+Md/jNZ6Y+UklFfiLRYL+v0+ndbrPAgCgsGAKk35+OOPSdOUe/fu0RQF/a0tZBhuFFrGGLa3t9Fa&#10;8/jxY6rlkk4LnEZR5NctIUjTlIvTU9768peZTqdYa+l0OmxtbXk//dGAe/fuEuoX6qMkScjSlE7c&#10;+Y3Yn61VVgKBEgqt1SZM2VqfozCfzzchtmv1+o0bN9jZ2eGf/bN/xtOnT8nznFu3bvnx2+kQJN7u&#10;inbdM8ZsVFBhGOKc99zu9/t0Oh3CNlA3m0yw7VpcFMUmFNM5R9DOHWv1VVEUa7BkM3c0TUMURfR6&#10;vRfrf7vpXq/ltlXpV1XlCz0tkE4QELRqiLVqYq1aCMOQTquIe+edd+h3+mg0t27e2qz9g8EAGUXo&#10;MPRzgAy8rRXr+fyFQk4Ib7123a7bdfvFzv/iioROCrkZc+u93nouWasQ1/NAnucUqxWize9pam+1&#10;tt5n7e/vb/Y0WZYRxzH94XCz1j386KN23eB/+0V4gn/xwZhhSKOHzEuJTR2zeIUONJWs/KEhyxA6&#10;QLbraBTFdDoRunbUTUGsJd3dPso4xtuGvVHMIIYdBbEAYSwWgZASI9yGdSZb9xsn28PddbjCdbtu&#10;v7Ht0+DyC3qqaL1soTEOLQW2VbZrDVXjgZqPP/wQay3ZakWe53zta1/jxz/+MU1Tcfv2bd577z2+&#10;+93vMptN+OSTT3jnnXd4+ugx0oGpapZVTVXOCGTiD1QHexTLFKUklWlQyqG0aoE05319cZvwtl90&#10;+jIYLBbtjCeDN3iPsBbMAYtQ2qfDW9gJA251JWUI0s2QekmW59QTv4bFYYJ1jqYu+OiDP0V2YnQA&#10;TigMJSrIGHQqEmU5jM64PW4Y2hk9nhNWNUoHYAyGCqmcZ4ILcDZpn0+NcgInspee37U1ys/b7awB&#10;K7mBb6X0nsc4h3IaKzQGCwKUjMFFRNqhi4x+bdgOLWX3DiEzMB2QJTrw/bCqHTQVps4I9YhCSVSn&#10;z3K6xdEcOj1J0EmoMXSkBuuwznkPzSvhhL/swNdffsFsbcXTBj+ylvwrGizYDlo0OGGQssZxgXMp&#10;wSBA9TVWSxqtqVWMVAESg3UVUgTeR7w2CCnQOmgDJb08Ocsy+oPBBuCWYQyNpWoMdeMPylJIGute&#10;BG3qYEMSsNbihEQo3Rb1JLWRxG2Bz14JifS+12oD3q8B6LW9i25B6yiKfGFDSgLpfAT81VZVGyn/&#10;OiASu5ZZW6RpMA1tuNaLe1uXeWtloZFqPe+B9xX3zBOlQrBeeh22AL5tZftrufbaPmZ96I/jGJUk&#10;iBZMWEvJrbUb6yVnDEEco62lTFPGu7ukyyVKKUZbWxS5vzYRBC+8wdN8w1YXyoPr1hqEkJjK+y9r&#10;rXGNxRiHEApTv5CxV1WFyXNvzyAltgWn1weQ1XKJUgFbW1u+OJCmRHEHZy2mEeB0KyAKiVr2fRx3&#10;oGpYLlO2d3Yo89wralpwazjs09Qe2I5j35cCJDv9IaFp2OkkXDx9QK/cZXjnNvOLOaOdO1zMHjHo&#10;HZKnS6Je5P1ZbeyRZhGD1SASEBqs/Ez27WfX2/9o2Kn92q5/zoM8Qvp5zAgP7Cgksgn9tNdAksQM&#10;ncO4gps9w1Qs+PKdkJNpxr8NJ5w8+T6D/h6zeY4NHK4b0Rl2uSiXoBqai3O2b95gcnrGzRsHmJVh&#10;Pp+zt7dHmqZ85Stf5k/+5PvYqoKypH9wQF3XbG1tcX56ipWSra0tZhcXzKdTvvK1r/Hxxx/jjO9n&#10;ZWtNEihFHIaUoxGz2WyjFOh1OoRhyHQ+h7bAEgQBw60R07YPdbtdpvM5mTFkqxQV+76gAo0CGtMg&#10;tSJKYoIg4OmRtwYBmJ6fMdjZYdgf8PT+fSgKbr3zDpeXl0wmEz/OkoSiKrHOF2eyLPN7n8ViA5LF&#10;tVf51GXJYrFg78YNsixjPp+TJAnLNGU6mxFubxNFkQ9cNTVoyXBriNSS1XJJ3VTt85TgDE5qdBQy&#10;SGKyLCOKY44fPyIabjHe22/t2gx1mrLMcjr9AcuTExbpgptveGb00dEROMPJiQ/wnF6eE408YzYr&#10;C0bjbZbLJcvFnN3Dm0wmE0xZkvT7FEXqi4fWK0Swls7dWxw/fUQyGKC7MQ8fP2A0GqF6CT/96APq&#10;fMVCeLuXxtYs0wWNrama0s+VtqaxjsPbt3n68CFBN2GZLhnfvkk3SfjgB9/nW/+Lf8yf/MmfeNWI&#10;cLim5snTx5imYWtnh7IuoPZLRacTQyduyWQZk/mEeDhiuUrBOYbb21gLZVlzcTml0+170D8xFHkJ&#10;TlCZCmEi0JogSXDaq6lloEHCxfSSrJyRze+zM/j79IOSsIFBpFCmQrgQLUKvzHACJwyeaGi4mv3x&#10;NwEeF0JgG4VVYFphW4MhpCIUKWFcgllyeygx1AiX0dvaYuosH01X/D+//8dMtwLEbo/LoSS3MFvl&#10;sCohaokCZYXWglApSnzQaIPEBCFC+eJQ1toKJb0eRoVUacrk8hLdhuyuMwBMXUNV4aLI2zrlOToI&#10;NgWMq+t/VVV+XQ8CKudw1rXEQodpbY/W5x4pJZ2hIpsf0+kFFGFNI7t0ewecXTY4KwjqnObBT/nq&#10;CH7vtUN2WbFjKyLbQYoBNB2k6ILpA10CEaKc3sz2cr1urPexLQ9cEFzv7a/bdfvLzl8taeAFU0Ei&#10;MJvgWSOcz16sGjSG7U7I3iCiH8SMxwlGjXGmT5ZW9PojyrQmy71C8vz8OdaV2LoidQapNb3hCKkd&#10;/cE2yeEOHWtpFITd7sPfKBD8k2y5Z4J+t9uNyPPFxmcy6nZIra/el8LRzBfYIMEaQ9OUGFthhaWp&#10;C6osgzKFakqnDDgf9UlT2O6CUSCtRSvdHrTdS56nfhG+The+btftuv0ckByfgG6cRSlJY6CuvW/t&#10;arXi9Xe+jLWWwWDA8+fP+eijj7hz5w5COLa2thgOh/zRH/0R3/zm19nd3eXo6IjvfOc7/PCHP+Tg&#10;4AABLBc5cdCj0+lQN569aUxFFEY0pvjZgNwv0w5l47P9qbe94utnGnDaMRwOaYYevOokHSDfsMHS&#10;NKU/CNBOU1Wt3N74A3GYeOZ4FNTMLk749t96hdHoHCHqDdtj7dHbbK7tZeuXq8DJy4v3dftLPvyN&#10;MsofhOSmA6zZhrbx3x8cHJBNhhTFY5qmYZEvcK7P9tYeUg+5vJhvvCDLNEV0B7imYTaryLctLvFr&#10;rsPhjEEI/TfC511cDfdsX4KWkY1DBgHgD56iFht/PanYhEmu/53/ufSBl9bijB8JaxBZBQHJ2hPc&#10;uY0vp5Ry4/G5vodKKa+gW29vWwDdGIMMAg/mtP9Grn3gg8C/l8QXR1oAWyqFavvIOqtACIFo2WrW&#10;WNQVNYmU3mc7aA/ZL3zMXevF60H1MAxe9jq/ArKvva3FOhjzyu92zuFagJ3271+1NUk6Hc9kdg4V&#10;RcRrML+1FglbVpxoGrSXuGzexxYFQinPuh4OKScT7/UcBDTLJWEYUrfM1DytN4z2jX9zy4ZBa+rc&#10;2wJorUFKojjeAIZKKWSvj23ZuJ3BwDPRy5LhcLh5HqvFwjPJRyNoJe8oRb1mcrfMnLXXq239y2nZ&#10;3rTM37qu0YkHvlWng1nkVGVFbzSgSTMPoscxeVGQ7AzJ55d0ncM2zYZpPBqNyNOSUW8bR4Owrbe/&#10;s+BaMMVZkG6dt/pXXsTeWAI5t/l97lP7fvBrdhIk9KMIGfe4cych6Ae8+eab/PgnH3Nn/CoX595n&#10;OUmSNgukpFwt6O/vkmU+DPLRw4cExq93Dx8+JHv2jD+eTrn9+usb25P7H3wALRNyMBqxODnh4YMH&#10;oBSD4ZAHDx54hlVZoqIIU5aEnQ6h1mRZttkrDIdDFosFURSxWq2oioLtnR0ml5esVis6vS5JkjC5&#10;uGQ4HBK3/abI8k2IXdnO47ShsmuVSLfbJYoiJpMJozZ0syxL3v3GN3j48CEXFxdejVEUdLa2Nvug&#10;bre7sYdbg+hF6zUdhiGD8fiFD3oLsMVxvFHERXHsmeFr739rGe7ubuaUIAypq4r+cIjWAdPplG7S&#10;IQgC0jSlKAqK1YpoOMRa64MwlaLf7yMGA6y1LKdTXv3qV3n+/JjlcslRe+8PbtxguVySJAlp6/U/&#10;HA6RUnJ5cQHW0msLEEopgl4PY8xG0bb2PR8MBkynU2TrxVzXNfPzc+o2G+Pi4gLd8dcMMBwOmc/n&#10;5Hm+mQtUFEHlM7Gibpcyz0k6HS4vL8njmP1XXuGP/92/Y7i1tVEPVk3Ncjrlxr17/r50u1RVxXwy&#10;oTccbpQLhCGzp0/ZeeW1jZ95WZYUl5cQx9TOsbOzQ5qmbG9vs5pnVFXFcDhkNpth8xw9GNAYyXK5&#10;9Ozw4ZC6TBmPB+hoj/F4zcqFUIRAjWvntWZdzH5pXRd/YwwsXhTs2YD6a2TBOusDl22N1AKsJSsy&#10;3n//fYb33uTCGoySNE1DMugyzyuePX1Kd7zr15s09WuTlDgpvS2J82ugVC9fw5pVSQtY0xY61+uI&#10;alVMQgiM98Z6UdA2BtF6+a4L3VL6kOSqzRxZF9TFp5R7awVRU3gv8X4yIDuvaBrRrvm+zzkbIpUi&#10;SULu3r3LN19L2NJbLFcnHPb2XnbJ2fSXF+zvn7W9v8Zurtt1+6vFPQRikwXjnKPT6RC1mSVJ7DNQ&#10;OqN9ppcXYBVbWwMKV2HLktH+LmVZblTEVeNZ5ZPJBOsqkJa9cMh8NSfLoI54BcXZr/Izqt///d//&#10;wm7wxIluFqp/9cGTmp88LHnwbEUYdYm7MUU+R0toqpKbd+8hZeAPzcIQxzGBVt57sROwc2ObuCf5&#10;2pdv8c69Id/52piBAlflYBu0VhtPXYNDsk6pF1jpqx6S64Th63bdrpv7FBP86mbLM65NI0CCceCw&#10;GODDjx7ypbe+xE/e/4CD/QMW8xnOWqIw4tHDRzhrePWVVzCNwTSGXq/DTz/4gMODA549fUoQBERR&#10;grFQNzVFkeOsJe4G9AcJSguUkDhACgFCImx7nPgFgXDnnGcXOYdurEcsfPA6Bo1nw/sUeClDglCi&#10;hKAwGSpK+MFPntEf7fL0fEFnsA3CkM7mOCAMBWjo9nrUVUZTrZAqoxOtiMRTmuwD/ov/ZMjbN0+5&#10;N3pCX1wSVAblAoQMaLQB0SCEQzpQttfCYw6kxUl/7BAvAZHX7eef3hyI9eHNIZAgVLs6Kuz6vlqN&#10;NJI4jAhFgA4EMgkoxB7ff+8Z89mQsvBrcSfpoaTBVALjArTsUdmQ0oExFe9++VWGg5jD3ZAOkoQA&#10;DMgg2ASz/PqFZfkDmqRp76EHci0gXOiZ4pQIkWPMCuNKsA4lYxbTFVHYRTUCQd0C6K1XtrPtOVBi&#10;TOvHCejAB9FZA3VjcI1D6QAhnZcwSuWvAQ+qSxl4lq7U7fjVCBVgWjayDr1HqArjTSimDAIItJe7&#10;OOsBblujlAQl8Z/OIZX0OSuS1vO6wDmDDBQIh8R69QrOB2Zai8NgTcuKDgKII6QQCKE29iybQkhr&#10;KSNaqx3ZgutSqc14Xx/CjanRYYBt/H6vaRqCMAClyFcron4PtEK11iJ1XaGU9OF1LWAhlaRuahrT&#10;YKzvkev3D6SfB8MwwjWGqqqJopiqqgk6Xeo8IwhDxBqIl5I890XBNSN2bbtAC14Thoh1IKjwakWc&#10;Q7SeHjoIkFHkQYw4RgFBECK1pmzZt2GgEWhMA1oFOGuRQiG1oq5q/5yCkLosSDodhPP9VeuAqixI&#10;hkNs2RCFCUWa+3neevAmkJKmqdFSMRoNWc4mJP0eVZoTJon3aQ8cwhkQBiENUICofRds1UW+uPGz&#10;1Uq/2HhvQTUnQCiM8NYDiBKwyHZvL9bKFyFQTqOkRAtBT2mUcGz1JMvpCUHgOLuckNYNqjMkbQy5&#10;rSCy2HLF1s1tBr0Oo2Gf0XCbSCbcuXMXAsnw4ICdgwOEEDz8t/+WaZ7z9le/ipGSydOnqCTh9muv&#10;kWYZJsvYPTz0AHanQ228QsGCtzUIAubPn6NaS4K1bUG5ti6QHjzTQUBdlhRlTlnkxGGAwBEEIb1e&#10;jyIvMI338vV+9hJjLWFrdWGMYTwe8/zBA26/+qoPQz05ocCR5Tm7OztcPH3Kvddf94G0dUXV2uL0&#10;ej3OT0+9DU8UUVYVri18BkGIFIK6qlBSUhbFBni3xqCDgPF4TFlXWGeJ4oCiDYlcWw4BbG1tMZ9O&#10;KfKMMIpw7VjV7ZoRJgnFcsn27h6r1Yqk06Fo7ZOUUkRJwmQyoVgtuXn7NqUx1FmGkZIsz9g72Kcx&#10;hjpf0d/ZJoxjlmenICTRYEC+TIn7A2pjCCL/fOq6xuCIOx0qU5GlS+JujyiOmc3nyDAkjCJMO673&#10;9vY2xbE10Hi1INZkGSoKKfOCra0tGmO4dfMWVVUx2tri7PycTms3kWVpa68B3/it3+KT+/cRQjDe&#10;HhNHEcv5nGq1omgLcAeHh4xv3EAIyeTyEtc09AYDBru76NaywjmHk4JOt0+Z+YJad5Qwn05ABqik&#10;A1gWyxWFKalXC+x8gksUWfkT/pv/6ltE9SkHHRgpiWsqhIuQIqBZK3tEiQKEU+334qX99he/4q9D&#10;C37+lXz6fODaOVvhlSjKWbQoUCJFuylCLDh+fh+nLVkQshztw6tv8gf//n3+4N//GZ/MZwQ3t+nd&#10;2kGNeqSupi5XoC1JqDD5itA0KOdQApTQOCkxUlFbsE6ildyEYntQ3I+1IIw24y0Mw1ZtJXFrQNwY&#10;TF0TRJEvWqzB7nYdQIiX1sFNKCZ+76iUxDmL0iCsYRxCKENkowhlwrwKKVc1t1+/R72asldc8l//&#10;3a/x3Xt73LIlN0pJVyU0YhsYYuiBGCJFH0gQ6HaGt/6s49oyg2if1zrD+hq/uW7X7RdAPdqzl20D&#10;3tE462jWuSoYT1uyFUGoKYSjFhG6r/nv/uWfktYBTa5I+gOCoI8QAd3hiNGwx9nZEYNxnyDS5GVG&#10;GEYY0apK4hAdRmi54m99/UuMIh7e7PBHv8rP/oWaKUkpU/Dp4NPplHo+Z9GmmJdp6n0pq4rnz5+z&#10;WCx8qnHTkKap97DLc7LJhJPjYy7Oz6/4J/q5MY5ikjh5wTr7VDlx7eF13a7bdbtufxGwWCBaGb8n&#10;U6wZkU3TsFqtWK1WhGHIeDz2wUetH/jR0RG7u7vMZj5Ea3d3l9PTU/b29jaMxvVBN01T0jTFtLL+&#10;JE42v//q1/abX/aH/Mx7XrWmEELgrA/mC4IACXz729/m1q1bVMvlxu+c9tqHwyFF69GZJAlxy8ws&#10;ioIwDNnd3eXu3bvs7u6+vMlur8Fir4HtXyWke9Ub/wowjbUblqxGb/wib9++7Vn9ccxyueTi4mIT&#10;4BdFkQ9icg6k5L333uO9996jqg0VlQc01l6Tn+pvv4Y37mfeS+ccdVN7f8sgpNvtbjyt10DuWmVx&#10;1XfTGLP589pfW15hYq1/bo2haT2/8yyjyDLq1tezaRrqqgJjqFpbkquM/7UnOFWFbb38XNNAXVO3&#10;368ZxmvW2NpWxLS+vbYFz9d2KzjnWeFtSGdTVbi63ngIrj1HTft7MOalf++s9RYlrSd5kWX++qx9&#10;yTt87U+/uSdr66Z1voEQ0AJv1DU2TamqasMiB/x1tfcuXa024FTYMuOapiGOYy7Oz0k6HaT0jMhO&#10;p0PV2tO8lC3TXsvVPry5r+39LloPRdrPW1UVl+fn1GWJUoqLiwsPAjpHvlgQBAHLy8v2Iyqy2azN&#10;ZohIVyvPzr/C/rftWC3bTB2E8Ezi6XTjJ72czz17t52LZZKQt/YwWmvva97avPR6PSaTCavVig9+&#10;9COibpd0PifudFmulp9dm9zLABG/gvl7sz4h/nyQ3fKZv9frafb2vDf4d7/7Xc7Pzzee9s4571Er&#10;JYODA04/+YTLy0seffABq9WKs7MzPvjgAx8++PAhD+7f5/Hjx+x+9asMtrd5/PixZz63zODT01Oq&#10;xYJ4NOLg4IByOqVuGftrH2a7tjiTksViQZqmzOdz7xEchhvmdpVllKsVd195xbPVy5L9/X2mZ2dt&#10;YchQFwVBGKLbMNVer0d/MEBrP4d3Oh2e3r/P7bfe4uTkBCklW3fuYKZT0jRlNptBFG0sT0Rb0Fnb&#10;GyElVZpyfn5O3c4ZKMVyudzknZSTCYeHhzRlSXl+zuHhIUEQcHJ8zNbW1qa/rRnhs9kMW1Ubf/u1&#10;Smk9bqvWi3g9n8Tt5wla9n1ZloRhyGKx8Gz3okCG4YbBTRSR5zlKayaTCflySTQaMZlMOH74kGg8&#10;RnQ6LC8v6W5teVuRtbKpnbNdnjOfz1mtVoz398mzjPPT0w2Ddq3wWD17tsl/WPsnizZvIM9z/5y1&#10;pqlrDg8Puby8JAxD7t+/v+kPZjZjb28PKSUHh4eb+/z+++9jlkuaptlkH4SdDvt37/L6669jreX4&#10;o494dP8+R/fv88677/LG22+zaBUly+US047/vA3eXVtmbHyi23VqPW/Gcczo8BC5u8udO3f4+te/&#10;Trf7Ql1kr1B6r87Xv0n7ps/sYYTg8PDQ5wY0DWdnZ/zoRz/i+fPnvPPOO3ztW99iMpnw5MkTLs/P&#10;aaZTUIrOYLDpe+vikLySiVbX9Tr8YOMRHgQB+WqFqSofoBsEL+VvrOeWtZ94VVUvKYSadp1es77X&#10;68oaPF+vQWubsfU1RVFEGIZcXl7y2muvbbzAdRiiWo/5df964/YbbMVbpGlKZ7S9WbfXn22j5PoL&#10;7APddSjmdbtuv9z56+r54FN/52o2mp+D4M033/Rn+16POI43e8WyLDk5OdmcPdYWS+uxTqtMm00m&#10;7frjyPPiW79yHPqLvPE18pW8AZ2MSKsQ0R9CXUJT0+3GxLqVzhofxCGlJIgidnZ2ONjfp9MfEHR7&#10;HBzssHewze3XbnBjb4dQAWVJlaf+8GkNBocVn38DrmMVrtt1u25/kYXCWEMQKIyxm/CtH//4x7z7&#10;7rsURcGdO3d48uQJeV5y44Zn87zxxhu8+eaX+Bf/4r9nOBzinOPhg8f8k9/7pzx88Ji93QN63QFN&#10;U23C7zpJQtztkBY5tfN+iuv566/iYPECFPBMi6se21JKLBKHJFASDNhiyW7ksxr2diN0twT7nEYu&#10;GR9sMdzdBREwnSzRnRFaBigJSRTTTyIi1RByRmLe5407K/b7D4nEOaEDZRWudlBLmqZqofArNta0&#10;39iAFw7C1+0X6ddWGpx2IB1S1EABpP7/y8pbjjVTbHmG5SP68QX3bgnefTOgyk9AzBGUdGPBsNsj&#10;0SFFXlPkJVFvAJ0hf/xnD/jD7/2YVamwdLB4hrIHyaS3YPlM/7afev01bTYCq3EtK1WgMUJjbULT&#10;aJwKsVLjUDRKQRRhAo0LFLmtcU6Ba+UXTuKs8HmN4uUQKGOMByttTRQlhFHsVSFCIaX2TG/h38d/&#10;Lzf/7mqw7tVN7npD6jenYG0DtkEp4Q/c1r50oF9bo6j2wKqUQmqLVAYhG7AFVZVR1TmNqaibksZU&#10;6NDbogRB4P2ngbooqetmw5RUQYAIAuQVS5GyLKnWwLkxPtSzvf6rPqa098itrZtamXgcx+QtoFeW&#10;JXEck/R6HtBr/ba1lpv+9YJdbrAWZJR4UDoIEEptijxxHHsm3dqa5KrPdQsMrENB10GjGLMpmpqy&#10;3Myv63BKmSSbz7kOLxNtQOWmiAF0u110HG8+p27DUpvKEKgQZ7yKMtQBlBVKafI0o65LnDNkWUoY&#10;ejZ4UWagDI4SF1hEq94hCYi0wpYFuqiQac6WDGC1pNvvQjkjEjWwwjEBce6/smxfGYIcXOWZ2aL5&#10;nPH8815/weHnBNatyS5N+ygETlgMxg8rfFeWBpSRxLWmZx17Qc1+AF+6WfHbX4kIOGcwgsasiAcB&#10;8/QCWs9+Ys1w0KF3uM94b5/+7gGdbS/5lVHE/sEBN2/e3BwEhRAMBgOCIODxo0fkec72jRsUqxU/&#10;+tGPiLa2WtszQ5ZlZKsVpq49SNvpEIcRdVlBXuCMD5mcz+d02vGDEHQ6HVxjYLnydj1pShRolACa&#10;xodVNTVIsfHwdUJQVBVFC4I9ffyY8XhMlmU+TPHLX2HY95YiQRQxm82YHR3RVDVJ0tmEpu7u7qLi&#10;GB1IhHQMBj104JVBURRgTQ2BwjQVSTdBjgbMZhPf5zBY26C1B+D+/+z9yZNlyZnlif1U9c5vtsnN&#10;Z/eYMAUyE1VIZGWR1SLdRTbZUkIWKWRThBtuSO75J/SfwB0XFC560dItXPRIUopS3WypqkZWZXVO&#10;DSABxODhs9v87M13VFUuVO+15x4RACoRiEAgTUOehJvZs2f36tXh0/Od75zKS5xIKZE+KVDUFUgB&#10;UQjKeR1oi2N7C0FdFKS9ngOaT06uklhxTN00zI6OuHXnDkmWcnxyzGK5AClIspTBaEheFkT9XicP&#10;1ZrrRlGE9Iaz7RrXGkLGaUrQ77v3SElVVezu7XXrz2RnpwO65d4eZxcXlHXNZrlkvV77qr+4+9zI&#10;P8vL5QIZKJbzGdZoLk5PePbsGYfvvsvjjz4iyzL6/T5KKdI0dYmD4dBVDnhCQbVec/L0KWfHJ4RS&#10;8e7v/T4/+MEfQdPw5MkTPvr5zzGbDT2flIlHQ0SgAENVrzrAPi8LVJqggpQozEijlGE/o2pqVpsF&#10;Zjnlk0cfMj17QixhmBkSZTF1gRIWaWOayklyWCm24krjqja2MM6vF5D5+rrUxclqg1AbAlujTIUw&#10;JegVjbykFjkr2fDYLniWDfmwP+DHaZ8fBSE/PDrhx8/PKDXs7h/w4BsPYRhBM6PIz2B1RiYqYgUB&#10;Gt1YGgRaRC7+lTFKJeimYbNeu/1BSsIkQQhBnudOfs2b2q2Xyy7BYX2yWoUhWjdUpft+C5C7BHMA&#10;2tI0xvlX+CR409TUVUndFBhbY1WFlSWb85zDwV3qxQgp7hMFTj7p+JMf8p34iH/v7YA7zUt2TMGN&#10;5IBmnUJzm9rs0NhdjBhjZJ+aiFpYrGxAaqyo/Eu7GMsosAHSCsQ1Dn7drtuvuaq5WosrPKBx2Kh1&#10;+Ki2xp9FXNVnJC21XlHVcOPOPrPVpVPZEAE0BrQEG1DUFel4hLU1m80CjWGVr6irBhEliDCBTcmi&#10;gBdHM+bL6n/5twoEl1KurYWLiwuqquLmzZsgROf+3QYZTV2z9Blvay2r1YrZbEae59SbDZeXl5yd&#10;nbHZbHw2ERKfmQyCAOUFtN7Mbjhne3udTbxu1+26fSqw/azvK6nQ2rqqFOPKAXd2dpjP5x0L9uTk&#10;hP39ff7qr/6KzWbD48ePOT095Rvf+Ab9fp+yLJnP5zx9+pSyLDk/P+fCa3teXl4CdCzEbeBqG7T8&#10;jVawbGWCuyAf4QNsp65QVZVnxTt2yc7ODmJnh/F4TK/X69jty+WSw8NDgiBguXSswcFgQN0yNHHM&#10;Eotjpdgtpuprh4xPI7fXA/XLTP7UTuczSRJ3+CZgPB6z2WwoioJez2nSAuzs7BB6DWPC0GnbHhww&#10;n8148uSJmzdArT3juTFf+/7Z1k9/7fv+e5GInCaerjqgpgVht+daq8nZao128907r7dMjKZpkP5z&#10;2t8JgoA4SYiTpGOLCSE606vOmPKNua28NEcLlKswhC2mV8sUa9mpQimk17oW/tWCxy07dFsvvAOW&#10;fbl2EASoOO7Yg04bXLxeceBB+TAMSdO00ztvrznwYHoLWNd17Wgp7T27Mp1OeqAF36Moek0PVWuN&#10;8LFiy8Jtn0NrZEnTsLOz4+VhHHulrmtEljkwy8ep1jPixZauu/Zare1nm6YhShKnJ+4B+DhNGY/H&#10;DtCua/b29tzfa1l/XlOx7adsNEKGoZedCLux1zI4hTfWFEIQDwaUZYn2n9vqAo/H4+534jjurreN&#10;sbMsQ282qCCg3NImn0wmnLx4AVpTbDZdMgO4qmbY2ke+LCZoS0C3b+xd9gppoy1ScENMv+Y9IQTs&#10;7e0xmcAf/dEfsbOzQ+CfEV6mY71ek/T7TpO7qnj06BGziwuWsxlNUXBwcMDJJ5+4xIjvm/VySZ7n&#10;3Lx5k1u3b3dgapRlTg7EazS3VR2tvq/W2lVReVB44J9dqy2d57kbR1nG8fGxWwPi2FViTSZdgmjn&#10;5k3W3jBvuViwWq06XejNZkNZltx++JDBaERVVa7CYTrl+fPn9Pt9Fi9ecHBw4CoERiOaquoqRKbn&#10;56zXa/b29l5bh5r1GtZrVwFTFARpyvn5ecc8X69WmLpmsrvLdDpl4/sq6vU6JmiSJJ3hLMa8Zq4r&#10;hGB3b4/d3V0Cr+kdBAHxzZs8fPiQZjbj5OTE9fN4zKunT6mqihuHhzx86y36/T5VVTE7Pwfcc682&#10;G/r9Pjdu3gTPeh4Oh7BYMBqNuuqQtl/DMCTLso4VNxwOyfz1p2nq40PDnTt3MMbpp0e9HpWv7Ijj&#10;+ErL369nq9mMvb09hjs7/N73vkfU65EkzgA0HQyYz+c8efKEXq+HMYZ//I9/QONB+tPHj3n58iWD&#10;nR3e/e53+d73vomUko/+5E/48z//c8RgwLvvvsvf+x//gPHNmyyXS6fz7jXZsyzrxloQBOS+T7e9&#10;JtqYLo5jor097t+/z3e/+12McTHd9hhok4iftVeKLd+Z1wkYX8/zweedF7b3f2MNYRBycnnCP/2n&#10;/5Qf/vCHpGnK/v4+b7/9NvFgwNnpKc+fP3dj3O+P21UY7X7VPqPAP5sWzG6TMGzFDdZXWG2vhca4&#10;ZJpumi6JVpWlW+d8hUhbzbn9O9v32zQNbEmntJViQRAwn8+pfdVFG0Oslkt+7/d+jz/+4z/uKt+y&#10;tNd5VWwntO1r3jTXcf51u25fVvzEG+QSu+X/I8WVSXur1Z9lbu1vz/hN0xBnGX2fnM2yDMAbTS9c&#10;ZbBfSwaDAVmW0bt1iyzLurPk3yoQ3Ah6Gnjy7DllYTg4OGS8s0u+WrM5PWa1nGPKgp29A/YPbyLD&#10;iKaoKMsa3Xj9rjB05dhRQBIGxFGAaXB6M0Jijaauy+6hSeGYUlI4ndv2v+t23X5XQNvPKmW5br90&#10;NeKXMc/aPm0D0Rb7evfdd7l75x66MTy4/5D3v/NdHj9+zIMHD/jGN75FmvaYTCbs7OxwcXHJ3t4B&#10;7733Hi9evODmzZsEgQMUDw4OuHXrFpPJBCElq/Wa2XyOkBJtLU5R13ZXuS1p8GuPITRC+DVVOM1v&#10;A45xbZ0uoMFiao3VBiUtyjb0AugnAbfuhQwmEbVd8ur4JbPZnCRJOTi4yfRizmI2d2rTQrKYzWnq&#10;OXdu9Ph7378JzSskTxB6jqhrwDiTQOmN/jq+t3A0Pqm3L/x6/f4CmhbQ0GBpQGgkXuNSlAhR0jQr&#10;jNmQBiVZMsPwEilPkRwxHMHOnjNvnV9MWS+dLBBC0B+NMWVFbzghGu2BzKgaaICy0kRxiAqkH8uf&#10;DWL9Nqxlv/gaBBjH4G4P+UIoBBHYACECGoTTrZQClcQQKsIswWCRQYAUAdYKlxAQ6kriwwOyBusY&#10;e0lElvaJwgTsFfjZHkJbXe1WLqRpGowH/NpDaQtKtwdmYww0FVrXV/frS+6NbTB10QXGrXSJaQ/B&#10;TYOpa6ytsNSOLUtNEAlPQlBI6djOuqooi8KBI60Wttf7btniZZVTFGsaXWHRIAxBKFGRcv8PBEIB&#10;gUAqt25p40BK00qO+HJvU1XekFcTRBGD0Yg4yzBV1Wlqt33cNFds9PZZJz6ZsFmvGe/uUuY5jTfQ&#10;a8FpGSgIA6fn7Pu8TTQ0Xrov2AL5WwOz9sBgXCaVLMvI85z1ckmUZRBF5J45utlsiHxiUSnlAGj/&#10;faVUh+4KQCkBugYJUZQ4GZjWqNSzA4UQxFmG9Qz1KFLQrBkME4pqA1ITxIrp5SUIQSQUxWrNXn/E&#10;8ZMnRNrw6qc/QurS6X9TIcUaaxYg1iA3QA6iQMgaqBzPyHot1zdeFv3rz0/pK4WEACkQIkSIEGSA&#10;UBodlhBUtJL5yggSK4ltTVwVxHrD/k5JYOB/8u/8Iffu7xCGDfV6wY07N8kXUybDPuV6xa3bh1TL&#10;JYd3btPb26O3t0c6GHB6egq9Huv1mhv37jmTRj9Wnn38McYY3nrrrW6cLBYLN4Y8wBh7yRKtNUpI&#10;+lkPU1VUXls+iiJu37zFjf0DqqoiTVOqzQaAtx48REYx6+WK3ckORVFwcXHBer124zVJusRIGIaY&#10;PCdJks5oM/TJyqZp6N24gbWWs7Mzbn7jGxwfHyOl5NatWwzHY5Qfr4EnGWVZhkIQqQCMJer1IYoY&#10;9PtkWQ9TuyTScrlktVhysH9AnGXMZjNq3VDUVWdoOfImlyjpGMTeoFL6qos2KRYEgQPj6prhcOhk&#10;T7zcArhKicgn9nYPD2mahvl87sqzgd3dXaIs68q3x5MdTN0wm045vHuXOFQU64JgvIuunPdCXdQU&#10;6w11XlBsNuTrNQrB/Tt3eXV8xGY+I8syXj17RrFasbOzw7NnzzrD9NFoBEnSSU/g15y9vT3COGL/&#10;9i2OXr2kqip+8tO/JgpCer0eCy+Fk+c5aZoyGAzo9/v8Z//JP2Owv+/WqzBiPBiyvJzx0V//lJ/9&#10;7AlpmnL/+9/vkn8///nP+elPP6YoCi6Pj1kul12CsJcmZEnMZDJhMBigfLVOHCUIJEookijFbDas&#10;Ly+pypK6ydkZxqQBZAoCr/9/lVwKvMp26yIhXgMefjsZvL/4HPCZkoRAQUNBQ+1NgZVw47cWDRtZ&#10;cVIseEnJZrLHj5qCF+Mx6Vt3eP7qMc+OXtDvjYiUMzMNI4mSGqML4tBgyf2+ClYqpAqxQqGtQFqJ&#10;bZwkSr/fd0QEn3ySUpL2+52kipTyNWkU0SamhXBrsXIBtWPqu7gfK1FhQhJnRHHW7WUqEKg0Io5D&#10;hLDUzRqtKqJ4yNOnSygnVMWIVPcYJ/D9ieLfuh3yd5OKO6zJSkttEszoIXVwCyWGYGOsTYEII8BK&#10;gaamwTPAhcZKgVUCK6U/E4T+dd2u23X7m7arXJPTxlAIJOIqaSn9Gt4SdawlCkAFMBhn7N/YIc83&#10;VNoggpDVesP50TFN03Dr9g3SXsJ4d8x4PCTNEjCaxeySs+Njat2wma04Oj5jttj87QLBi6L4blnS&#10;sYH+6k//tNOGw2/60jN4lsslRmuULyNry2I7zczZjDAM2d0dkoR0eohtKapAINk6pLab9TWAct1+&#10;BwDwzwKMfptApK9t/25VikgpaXRDkgSkadhhz20VihCCR48eURQFN2/exFrLq1evSJKEx48fUxRF&#10;V+VSliV37tzhxYsXnZbefD5nNBoxm80oioI7d+4wn885Pj5+HRRs//sCQXCJy/QSBKCUY3tKiZKu&#10;GrkxDb2shwwUQkrHTBQhFlitVmw2MB6PKYqC6cUFg8GA2WxG48uxrbWO3ejfv7Ozw2Qy4dvf/jZp&#10;kKLwAE/78kxTKWXnUP3aWr0lf3DdvoAgaKtvt9n3bf8GQYDKMjblBomk1G78/oN/8A/QWnN+fs5y&#10;sWA4HpPnOcVyiZDS6T5OJrx8+ZLKsw9fvDjn1dEFZ2dn6MbQ1Po19sFnMYK+BguxKxd0oeNrDGgp&#10;JQEBSezlM4xGpCkPHz5kOByyWq1QW6xmhHDmj54N3jSNY1RYi/W6ze37VByT+RL5NkHXaoh2UiUe&#10;ZOuY2R4IC8OwA2uroiBKEuLh0OlW+zhMetZzywjsDs3+nl+TI/GAfFWWmK1rlFIithnroTOs7Mzh&#10;/DwOgqBjHwZR1DHMWh1etoB7vHZt+0oHg05CpWUgl2XZGQBWRdGtLa1eadsfuigIPKNZeM3v9XqN&#10;SFNkGDp223TqrsuDlNqVwJCmKfOzMwKvR2yMcSz57Wv3siiRB6GxLvHRPhs8y3g4HNIbj1nNZkw9&#10;uzcIgg4wayVSNqsVdV132vLWs1EjrxddFoUzQlSKi/Nz9/yjiOnJiZOD6fXIfWVl3O87VqBn4Ozu&#10;7rqKhbKk1+uxWixI0rRjD+7u7nZjcr1eY/w9tsCu04Q3r8nvWPObr/SQwr/8PiaFRKGuvm4rEwKQ&#10;IQSBqxhVUnX7cRqkSOnG8O///tsOME5TTl684OE77zB9+pTbt2/z8ccfk47HzOdzjK+OyS8v3b0b&#10;QxRFXF5esvQs56qq6O/soLXm5cuXXVWGMQbV66H9+K6qio33FCmKgrOzM0a7u9y6e5eLDz/s9MHP&#10;zs54+PAh8+kUpCRNUz7+7/97vv/977NYLDh/9Yr5+TlNUfDNb36T1WpFk+fcuXOnA4/xlWbr9Zo0&#10;TZleXHQA8nqx6ED5o6Mj9GLB7du3efb4cacrn2UZzWqFMYbHH3yAEIKNlyOJ45jeaMSf/dmfdf0+&#10;m83QXrP89NUroihya5of2wAXJydcnJ0xGo26arkH3qzT+GqjxfPnxHHMdDp1VXN+3Od5Tn845Cc/&#10;/jHJ3p5jtxYFaZq6hKwxFKsVhZcCMcZQbTbds2+rLFqWd1sp0PgEYz6dUnqdcxUEHRCdZRkff/yx&#10;qzABLs7P6Y1GyChitVoxHA4xTcP5+Tlnjx+D1zxfr9dE/T7L4+NuDVsul+z5uLHdh0+ePOE777/P&#10;crnErlZYazk+Pmaz2RAPh6zXa3pOlJvjly9559132T885OTRo67CuvUB6Pf7LKZT1+/esBNg7vuy&#10;razJ87yrUpp7D5vZbMaLFy+4cf++e151zTe+8Q23j0hQqK56WykFAcRxdBVHcOUp0zHAxdfHyPwX&#10;VYe2XkHbMXkbxzS6oaoqoijiydMn/Of/5D/nxo0bCCG4vLxEjEauqsI/FyEExcVFx9CvqorIYx5t&#10;EtsYQ12WWL/uSinp+zmz2WwY7+7S82PDWkuvdyX30yZe24qF9nnHSYL0VWbtet7eX7svt/Oh1fdt&#10;15LKJ2fa/Xqz2aD2952cUVF0VbC7u7uEhF1lvpSSRCVoNGEQdlX73Xot1eeSFMW1DuJ1u25f4PnP&#10;xU/t2V+05wepCHBSewa3N7ZrgxCCdeHIIjdv3uz8ZYqioD8Y0NvZoVqtePTxx926dfziBXmeE2SZ&#10;i7l9zD7Y3+fnP/95V8H6ZTb1H/wH/8FX1vH/6mT941Uv4T//f3/CT//6CdiYnRsHTC/XWNNj9+AB&#10;y2WBUhFlXWKMRomQQIXO7MkahAwYZn2kPOF//kfv8O19y71hRCAFVirqMKEWAcrWJEiUCRFGOuKW&#10;EGAbpBBw7S583b6WGTzxWonhm98T10Dhrwx3gydXCtBeI8u5jkuwygfvXi/WQhSA1paiWPPBsyPC&#10;pMfh7TucTS9ZrisODm9TViVBFFM2Fb3BkNnykk2xYZ1vGHg9xmzQpzecsMoLZvNLAimQSkLdYBrN&#10;W3ffIotTIhFgtEVZhRBuUwrCECvo9JT/pmPIYF2aUElv7iZRVqKEJsAihcWYBqkcGFU2kGtBKuD4&#10;k59i7CH/vz/5GaL/NpXRVPEcrTbUumYwGbNcH2HEAtSGsn7EoH/M33lrxXv9j/nBrSOG9inKVtSy&#10;RkYNIm4wdk5AQyTxiuQWVOle0rEdhZUuZy1+zdLJTx1yRJceALFNNXQvT2NqEyT2Uy/xxtfSf+/1&#10;l+602ATCbjHeO4muX3JdnauF/ey3bV/za9f9+kGuFmBRSBsjbYCwktAolNUIYdiIkjJWzAPLhoRQ&#10;DygWEXUT8cM/+St6vUNMnhIHiogJ5eqAYW9IIXKyfsDm5Ucc3r4L1YB/9a8+QicRf+9/9A7nl0cM&#10;ez2ktUgpMFKhLTQ41g/SsdIR2mn9YlxfCZz2tn3jfn+D6+zn/wysNI6BSuzZ3w7sbEQBssEIgbaW&#10;prEkMgYatGlY2JzLcu4q2Go3GoIwBi3RZUOQZBTa0oQJJgiojKWxNUEkkULT2BwZCaQ1GF2jlEAq&#10;0Wk/KyXQuvYsb4O1GqNrrK4RuN+RwiKU1/vzzGqDccPKGDdWlPRro0AoiYwckC2VRMYRhAkShZQx&#10;QdBHiAiEwhiBNoIgDp2ut6mI0hhEQ1nnyABAYxrbsQiNcTOiBVYTz2IlCLrybhU6P4CmaRzru6mR&#10;ylX4lV6ju9XJbsv0pbVYDya3UnlCCBeMa0G+KZ3pb2OIkoQwjLi8uKA/HLiEBBalJEXpQOaw38dW&#10;DvQPYklZl2zKHBVIgigkCKTTzrYaU1c0dYW1BukriPLNmjiJQTc01hBmCShBXZWMRmOiwQBdVwxG&#10;I4hTlvM5SS9D6wYhFdpYVuu1q6YQJdaUYGuk0EhFp+kehiHaGIyF4XBEVVbUTUOSpmy8yaeRChnE&#10;NHVFJAVKWgLRECeOZaerylUEWYm0AlPXJAgSYQkCEFGFFA0qiMGClC45K5RBiAJEDcIiUAhChFHe&#10;5EK7qSveXEHbVWqbmbn9c/FGErd9CRQBihBJgCQAAl+FIa8KiuTVMquQJFGGEooisGzsJdlunxeP&#10;fkKMZvbqDGka+sM9LjYb4nTCplQYoQisZnV5gc1LVJwSJ25cbTYbgihi6JngQRBwcX5OdXmJCQLi&#10;OGWzWhOlKUEcX92xEKggYDKZEMUR08tLkjTl4N59sihmfjlDIjh9/BiE4J279zl98RIdKUxTs7e/&#10;y/7hDfK6JEwiXjx9TG/YR6URYRQwvbwgTiOM1/wfjvqcn58icKB8L80YDIekcUJT16ANk719Lk7O&#10;GPYH3L19h/OTU2IVsru7x8XJKWEQUusaEcX0ej0uj48J05Sd3V0uT44Z7Tmt8Rs3b2J9kqifZixn&#10;c0xZcfPwJkIFVLV2+6SBpmoY9IYIGVBXDY0VDAYj8rrxFWKKIAhRKuByeolAEgpFU1UoIaAx1GWF&#10;rSv6ScKNgwPWqzVmswZ/IDfWEoQBd+7c4ez0mDgKMabhcnpBXdW89fA+RbFitZiCsIz2JgwHfS4v&#10;zqlrQ5ZmZGmP6fOXiDBAawdIDgcDZ1RcFGzWa/AMdhFFxJ7JnUSxA9g3GwaTHZbTGbpq0FVNuVoj&#10;heLWrdsMJjscHR1T5QWT/QNuHd7k8mKKFJK9nT12xxOePXpM6PXodyYTqrJkUdaEYYQMQ9arFcJX&#10;uFRVxXhnh1W5IYxDhIBy6YwyaxUg1nNMvUGqAKli6logw5j9sSSJQ0K1z3Ja0hsYBtFT/uHvp3z/&#10;3h67tSUgwYoUI1KMsBjloh4pICRGEjstPXEFYv7W0NCsB32F8euLBl93aX2sZTswX/h4pPbVLg3S&#10;WkzVUFYrDBtqdUbJCSuzREeScznhv/irT/iz5ytmWcRGr4gHETKpqMspMhLURhOKAF2DIiYUCXVl&#10;0CqmkQodSIwwICxGN9BUziuoaTDWkQlMrZ0/Qt2g8wJtLMLijKarGqybf60hs1CSKI5oJGhjEFFE&#10;EGeAwBQ1pm6Iwwhra5SEGreOBwpiJUkbS7FYokRCEo3ZmArdG6CSFBMY6qOX/O/e/Sb/cG/I309T&#10;HoaKoK6I1RjI0PWIJMiwBP4MoxFYlDCeTiARNkSKyO0bBFdjZjtcvm7X7br9zTEkv+LlQlNJgRCW&#10;wBoiYwmspAGQikZEbETEQitOKsNpD/7sp/+a+SziyV8954b+FlkV0/QCkixCpiF1ZZmoHfRGUNgK&#10;ogATRRhr3DmenPH4gPXasDvqc/+9nX+yH/Lyy7r/r4wJ/mF9+vDZs2fMZo4B8c6775INh9R17Zyw&#10;o4jjoyOUd6dumsYxiDzbaZtBVNc1SZKwt7frDysQKkUchlS6orHN9Ui/br/Trc3ydyXWWwDXdfuC&#10;4mSvJyoELiCsLUoJbt++Ta/XY2dnpzOMqqqq07tsWR7WMyz39vY6gGe1cmZEg8GgYyO1+oqLxYI4&#10;jp2mZwu2+bLGbWDui0hyfOoo8qYOuf+5No7hFwaqq8jp9XokSdCV+Hdss6ahqSo2mw2hL00Ow5Dd&#10;/X2yLOPBgwccHBzQaLc+b+v+tlqb7T1ft6924LdMY4nsGE9tKbUQwmm6ejZctMWKxRjmsxnJzZsU&#10;Xgrj7bffduxWXte+3taBbP+e+RwW6ddlTGzPTSm8ZrYQjgntJQ7ae21NEjEGXVUdeNv2Z6vt2Up2&#10;dMxbL7HR9ZlnMbbrxDYLfLuP22tr2WRCSrQHicM3Yq3Aa5QWRcFisWB+ecnce7Ecv3zJ0rMO22cj&#10;ggDh2eOtZEer92u2JFq2n/ubeupqi4FG2y8d29giPetUeeYs1kIQUBRFx1RrNbJbTdVu3Pqy8NYM&#10;b5sh1/ox4Pu+ripiX83S1HXHasG4JOR4b48gyzpdfCEcSNzJ1Ph/b7NoaMe9ECwXC8fGrirK1coZ&#10;b3qGuNbaMbs9O8960D/r9+n1em6v2NJwb59t25dRFCG9iV6SJOBNUreffVVVVFXF2hurWWNo/PfK&#10;zQY8Oxbo2IitkeNqNgO/VkspnWmpZ/y7slkNInwdwH5D6/7LX86u1hvjTVSLougSL066wu3De3t7&#10;RElCkiScPXnSaT1PJhP6/T6b+Zx+vw8e3Nyez3WeOwmQ1Yosy5BKoUYjDg4OiKII4dfPdn6Hvupg&#10;2xsAYzh78YLpdMrLFy8oioJbt25BENDv9/n44495+PAh3/ve9zh6+pSzszNevnzZsTlFGLJ49Qpr&#10;LYvFArvZsLOzQxRFVEdHXE6n3Lp1i7t37xKGIbPT045R2jJJz4+OqOuaKIo4OjoiyzLOXrzg1atX&#10;ZFnGzs4O2ku2ZFlGNpmw8Z9DHLNYLNDebPLi4oLlyQlHz59TVxU379zh6JNPOHn0iNozZo0x9Pt9&#10;kiTh6OXLrkokz3N2Dw7YnJx0ZqJRFDHZ2aGqKuanpyRJwnA4ZH5xgdGa/f19VqsVi8WCerkk29nh&#10;4OCgq9y7c+cOT5486fTXy7JkMBhgreX58+dorUl7PUI/h1q2/M7ODtZaLi4uUIOB0w/XzjiwjdGa&#10;pum094uiIAxDiqLoYr6yLEl2d8m8PvxkMuH27dukgwF6Pufx48e8evUKgLt373J5ecnPfvITjDHk&#10;ec7zjz7qWO5pmlJVFU+fPuXcV3+0SUC81n9VVQRx7MaWn691XaN6PdRgQBzHXdKsne/UNaYsO7b9&#10;xcVFZ5S8XC4Zj8d/azHIbZJRu38NeldxfKACsjDjYnZBTc0HH3zAYrFwY8Ine8uyBP+ctqW4xNb+&#10;0O7h7d6htXbVNX6dieL4yh9jq+pL+ufZSn3FaUrS719pfrOl7+3jPOv3/jZpk3nT2VYqKY7j12L1&#10;9XrdXXeSOPmttvqjNYH97ne/y61bt4j92FNKdViOMQZt9HWMfd2u2285vmSxGMxrPgENTVdVgo9l&#10;rLUdBmKMQfq5/lrVeuv9053z3Xo3m82QkvWXeW/BV9WptRFvEUQcnxc8ffKCfj9jsy7YTGcM9pXT&#10;CTQ1k70Dzk9PEWFAGEc0lTtYCGucC3IcsCk3JEFO1oNAWera0Ch3sAuVRLbW8Nftuv2Og+Ad4CLl&#10;68aG12zwf6Mm3zw0+4NNK8FaaUMUSkptefz4KXmx4vJS8OTJxwRBwv7+LkXpNFvzPOfuvVu8fPmS&#10;8WTUGUm2h671ek0UrzrToSzLujLl1drJOm02FTIJkSJASsc0bg/wnYzCF4n2W0/XsQ6wERgC6Qws&#10;jfZjyhgC4N6tA6yBKFgS65qm2WDXK+I0pQkbFqsTRFCgxIo07EM5hfOfcnv497l9GFKrOdboNqbH&#10;NE6fPFTSHxbsFttDfM6TeiOQtr+kT8Sb4Gr0xtfb7ENe1yH/jOSA0OG/Wf+2chntt5RuJZ7d57XX&#10;/+Z1+u/bN7rhc/U1xS+XIhBCoDz7SXpGlMBgBEj/66FwfZwgqIymEZpeYqm0QOsZTbhgo2EU71M3&#10;FWkCcSSh0lBrisIwHPawseBHP37M8XTN//Z//X3e3r2JNhZlnA68MN6EBYEVFmOcdBlY32Vi69kY&#10;N0wRX2Uo85mjUtj2ICsxIvIMpgRhM7TNUQiIFEFcEwaOdRkGTokP4wFs4VjY1loCCY0HFQMZEKDR&#10;1mC1phIGoe0beqxOtshnkVCtcWMLwm69V/j9ogVIjTFEcYz1IG4Ux1RrZzoee/kVtjTLHUJfg1KY&#10;yoEtOs+7svrRaARt+TQebJYQCIn064tS0smZCIH0ut5IifSgkvCgc2d66a9X+nkURTGt4HMcO61j&#10;wog4TiAIiePE37tASgVSYZuGqqoJVmuMdaCnwRKIkKpxYGdvMmF2esq413OyFv0+QZqynE7BaOqq&#10;YrFY0B/2XHc0rsKjEY71H6oWdFWgIoLAIFUEKiAME5AhQkVIeZX4C4IAXdco/+wdgB535prOYFh2&#10;YEVZFIRKojVUlTdWbcxVMqnOETKkrDRhEhKECVZrRBAjg5owTrDG0piKQEkMjkkexH2askRXFYWu&#10;qbQgDkM0Bmk0uipZzzX9yR46MKgsQTQFVV0ThSFBZLFojNUI0UMSYolctUQ3Y3xSqFu/xS/YiT/r&#10;6795YqoD7q2lH0RYYKeo+XY/oYjgj95LqGWPjz56xavnz/m3/lf/B/75f/n/ZfTdexwfHxOnKbtv&#10;eeNJ3aCtASSTnT3iLO1kHp/8/OfMFgm9gTPVvLicUpY1VCVV5ZIx1XLJ5PAQgMuXL5lWlQPVkwTj&#10;D5bJoM+g1+f0/BwVR9y5d5ePPviQx8+eEmYR8XjEOt9g8pxvfe97/OynP+XO3bucnZ1dmUxWVScT&#10;Sb/P3Xv3eP7RR6TDXeqyJBkO2dnZIV9vWC2XaGu58/AhLx4/5uTsFKqa+2+/TTkcEgQBLz7+2Ekw&#10;HBywt7fHx3/+5+w8fAgHB25NyXPSgwNWVUVV1+zs7CD39tjb2+ODDz7g5OSEt99/n7UnC5Qrd/6t&#10;lCIJQtCGULgqqgBBKCQ0mp3egOl0ijGwWC556+E7nJ+fs7i8YL1c0R+PSdOU49MTdFny1t/5fRqj&#10;WSyXLFYrDJYwDPjoo4+I45izkxMOtgy8W/m2ly9fdgneVpooShLKsuyMJa21YCwyCDFGdwaT7VwO&#10;k6QzQDabHC0VcX/QxXqPP/gAtAMFlssldZ4TjMc8ePCA4XDIX/zwh26cNjXxYMB7772H1pqf/tmf&#10;sVgs6I1GZFnG8ePHoBTJcNglYsqypN/vI6V0QGZdO+Dcg+KtpJJRfs9QgYslhEDrEpoNhCll6eSQ&#10;GntJ2FNgLnn73h6HexO+5r7Wnx3v/Qo7vd85sTQo1RAoi6nPSFRNw4ZLC3Mx5E+mp5xfnvLKRFRp&#10;gNIlcWwQbLDVxu+hzi+kqRuvS0Anf7W9Zr0W728B4e1e3kmCKUkQRyi8+bYULp7zSdIwjpCBS47U&#10;ZUksE4Iooapq8sUlTVGTxAk7OztcXl5S5jU2DElVSlFtnCa3EBRFQToakVeWhAjSA9abDVG94E6j&#10;uBMu+L1hyUNVEjaKjYkIw4SQEVYOUDJwMc9r6758va+F4bpS/7pdt9/g+cVCYKGRVzPQbp0rFYIY&#10;havVarAyoCckO0ZwOOjT0wOwK4pmSUONNg2F1VhZEw9jdNHQ+CoSBytYMBqkIJSK46Mj3trtoVRI&#10;XfMWMT/5nQbB58tPet8ZvPXf/MXEcrSo+MY3vsF0mnB4c0JeVKyWG6IkwwQB0+nUmTkEqsuWaq0x&#10;2mnvJUmErmun4ShgOOy58kzc4SEIY0pTEvwCDNC+Ztlx3a7b13xBuwa8v0A82L4RhDr2dyglRdmA&#10;knzrW+/SuyzRDbx8+ZIoyhgMBqzXawa9DGMMN27s8PHHH7O7N+LFixc8ePCA5XLJnTt3sNayXC7d&#10;QWW15uXLl+zu7jpjtnDcSQS4a7GdRvb2NX7hj1y8oREtbBf4K6XQHjgLpWR3d5dZBYeHh+TnMdMX&#10;LyBxgFlTNmS9HgZL4/tnf1ixubxwuqJN8ylfm0430oOeQtjPEAURX7+85jZ7eQsI/60e+/6StdHI&#10;IMZ686tYOhO3mn7HJtVauxJbXV8xItvyicCxiANv6vfJJ5+w2UCVNg4o3jrcuXHuil6vjFGvpGe+&#10;Fuuv3RrLW3NVKXX1tXRAZpZlMJ871rM1zjBNKZq6REYBRhsnU+QPwQaDCETHZHXsUdPp2bbvE+08&#10;9uUr2+zwbRCwZYFvJ1DZ+hlCEPV62KqiqEp0nlOWJXVdE8exe9bSVQNIKQlDRTIY0Nvbc5q/WoPQ&#10;iCBA2atDuhTC6Vl35lziak4YR3JoQcrWtb4D9z0bvAPtswxdltSbDUm/795fVYS9HmazcVIp7Xh0&#10;CEPHci+KgiBKIAyRunFapd7oUvrkp/VsSCEl+N/TnlmeJMkV+08qlNdabxl5tmVeW0sYRd0zaRny&#10;/dEIhOmYsGEYdonGwWBAXdfIJCGTEuKYuKqwVnRzzOmQK6RnAzpzUNEx1vM8ZzAecTmd0lQV4XCI&#10;XS5p6trp0AYBoqyI45gky6Ax7rkZ47TOjSQJFZEIkXGMtBLCEC0CyrrCliWXzYq9dNwxHGkaauPG&#10;lQzE1j7y1a1lnxUXtXNASKitY2MPQ4UBvv3tbxMNEv5f//Uug+GIf/5P/ynZ7duOfby7izGG2Wzm&#10;GJBR5DTSfaJpvVk67eQgoLfrKlSzLCOKIhaLBUEQsHvjRpf4KDYbcs+mZiv50eq8Y2zH7q6qijAM&#10;efHiBbppyKuKvJLcvnuXk7NTTBgyGg3h4oJ8b8+ZcE6nHN65g/SmsS34+fzxY0Y3bjA/vXRVFKsV&#10;Tx4/pt/rc3jzJnVZ8uLpUw5u3wbg9K9/ilKK6XSKEIKDe/coiqK792B3l/39fT748Y/ZBAEHDx5w&#10;enzMjdu3ufDsbD2dcvL0KUQRO3t7PPrpT+n76rggDNnZ2en0hYW/3tyvOXt7ex0wqLy+fxhFPH36&#10;FL1c0tt3zOqzly9ZRRGYmoNbt7i8vGQxnxP7Z2A3GwpjuHf/PovFgnKzApxfyfLiAlTUaSY7dviw&#10;Myet8py61tiqYrCzw/L8nNUq7Oa43qqEuPQa6kEQMBwOiYKwM9ztiCtVRTgYkqYpo9EIrTXT8wte&#10;vnzJxz/+Md/5/vd59OgRKk3Z39/nx//yX4JSBN4QtNU1JwyJez1u3LhB3RgWiwWr5YLBZEKSJCym&#10;UyLP7MWTM7TWzjhRCcIoItO+2rCdK2FIbzSiqi78eubMMy+nz/i3/+0/Ikn84/hbRuZ9s3Ky0Q2h&#10;MF211KpZUUaQx5rj42P+/NmJ25uN5eXLl9i+QkYh/fGY1fk50rOkjTGIrWqQDu/w8ZH2UmDWWkxd&#10;d/OkqitPXrHkTYP0FVR17c2ivWm3beMx60tag4DQM8bbNVJrDXVNiZMWa2OALjbwY1t7YkgQBM6g&#10;XghnxHlxQVWU3HrrW/ydg7eJgghr7Ou/jyYQsvPSsJ/Tr9eebdftuv12rXsuznX7cixD9vb2EGbY&#10;7X1tBUuappSN8ZUoUXfmUUrRdPG+P9lpTeq9Z8qSh/S/vHv6SkDwvLG9E4qDm/cOePIcfvw//Ayq&#10;MSo9QAtJEo9IPEASZgmr1QrpTSKklFglnQ6igsqWTHYGzErNpAe9zN2UAhqrPwvTeQMAF9dL7XX7&#10;2rftkvrWXOCLlMv4pYfMTy2WX/QvfPWtDUoBmsYSxwEaOLu85K9/8iGD/oTd3V2ePn3BannJaDQi&#10;y1Lmi0tWm4o4TdjZ23XsJGuodUOSpWw2m06CwFpLVTu2VhbGCCPeMMXR7nAcuq+lkF+QNETLhJFX&#10;go3WOcW34JO7f4AGiSSSUKERTUWS9njrwYBNGXEia3b6E0xTYyKDjjewmLOTQWEW3NtbEvcq7o4X&#10;qOZjRHOGVRXGaqwwBEo60N3qq1T0p7Sfpddrb3/+b8gQ/NT7W03I9g/pz/6zb37tBJO33tnKHbQa&#10;8+ZXSli9Cem/yfTurkPoX5q0+NWCmTfWj+4P+H7AONC57acK4lhhdIOVGiFy+mqDSGt2RhWraE4T&#10;CooiZNJ7QGnXJEGPNEvI84q+SiiXG0rTcOPme4TpAQsFLxaW3tizT4XrN8f6vWJS2y3hR0sr5aC3&#10;+vurZ4J37CX7WT0dARkWjRQWKUIwOZgKVEYy3qEqKuqyIpCu76Vx2uC1rgiswGhDKBVNU2LrCqtC&#10;pAGhLWGoMJEvffemU3XdoHCgbK2N02bdArq3DS1bCRaAqDWm0Rrp9xLTNFh/4E6iGBFF9Ns1Jwjc&#10;79ZOh1sgkTKkWa07sC5MnBs8oTPFaqoKlDuAU1VYrR1eCMitQ3+wPaalfG3M1r7UsgUMQ0LqqqAs&#10;NckwhrqmKiviKGCzrpwcRXv/UYTOc3QjSPsT6jzHSEtTFh0LPur1WM9mrDbOsLLRrlKj9JI+Lfgc&#10;ZSmhjhBh4gF/x2I3TUNdaWwgaBqna44R6KbxGvLQGIlqIJCKpsmpqrIzsbS6pK4KwiByZsplyeXl&#10;JTs7e6S9ASSJA/LXBUIoMD5xoWIH1Cv3TI1tiBMFYUqcDigqQ1+EQMBmUzAcjaiLCk1zFSd4Caqi&#10;WJL2BjR1hQwDQinQVekqEYKQyrjKBNFUlPM5DOegAqT2IKUNMCJBItFod51EQOL+hlFuDbdclZz8&#10;JhNTnwGId9VUQlLnNUnT0K8SAlHx/u6GTZZwY2fNTz5Z8Z0/+Af87KeXVAvL5aspSM2tt5x5NUHI&#10;/o0bFMXGgadR2MlcvHjxgsXZMWVT08sG1Osc1etRa8301Sve/s53OD05cWNGCKLxmCzL2GwcS3Q6&#10;m3Gwt8d0dukSI+MhSRTy6ic/Ib55kzRNHct5vaGpNSA5OZ/CZIeL0zPuvv02zz/5hNVqQ1nWvHry&#10;jN5w5GRcBqArTehlfLLhyDFHgeOTY6gbbt67x9EHH7D/8CHZ/Xt88uMfkR4c8K1vfYu/+G//W8b3&#10;71NvCm7cPKRqaj748AMG+3uMRiNevnyJjEJkoKirkodvvc1qd5fhcMirV6+Ynp5y+OABWZry/Plz&#10;6uklp3nhiE/Ssb6bvMSWNUEcszifQhBhG01dlNjG7QM3b9/lMghZX1xQ5Dm7t29RVRXLl884PT4i&#10;HfXpjUesVyvOLs7ZvXOHfr9PVVXMzs4Y7oy5vLykns+JxmOq3EmLtGQGY4xjULdjSGtU4oyOo8EA&#10;KQVxHLGp3XoWBAFxGBKnjjWulGKzWVOXFcY4oKCuSsASjEekccpisWAxmxFEEUmS0Ov1yLKMv/7J&#10;T5zklWfzi8HAew4E9Ho9zk9OqJoaGUUEKqIsata5k3tJ+n2Wi4VLrkhJlmUUhZv3i9lsa144IoVU&#10;KUJapLKEUlBEOVlPkF8KmqpCqIo0CKjiC37/XWhWC6LR8GtPvLmK+7bXIdViNJ9xfDE4Jx3Q1hCo&#10;Et3MUHZOKBpIBItowDk3+a9O/oS/Ptlw6637VJtTmuWCLO7TlAvQLrEahsrLiVmiKHbmk7ohTBKn&#10;1a1ANxoUGDRCWogUUjlguWoESnnzaS+ZJaVkU1VdMrmVLWnq2q+5V98zVenNsCPGwyFN6qoSZotL&#10;J3UgAgeka0ijlMY01A2Q9VlLCUGfQivQDSExu/WUf/deyD+8E/KgeMVIKcLQ0rBDwxBjBgQyo2cD&#10;d87oAlD1GQB4wHW7btftNwvgiC2OgrAgrAWrQBgiILCu8lb5U81EKCIks96IwQiUmWHCBUEWQVRR&#10;iIBKFIhIUdcWHbnAVynhvHec4j+m0dzYO8SUJT/+0Qek/+fv/eTLvPWvZHU5nLx9uqR8eHq6Rsoe&#10;ab9Pv3eXKJhwcjElTVNUEDCbTkmEkwjAM1xaHbg0kRTFmmK54ObBXe/S7pKhjdFEygW6la2IZQwU&#10;1wP9uv3Otu1S+O3D3nX7Yg7P1jgg2FjHBg8DB1s2jdMQffDgASfHF+R5zs2bN7m8vKQoCqeHHYY8&#10;e/aMg4MDzs/PuX//PhcXF0SePXZ+fs54tNeVt+/s7iGEYHZxyWCYcnJyQhKHpLtjgkB14JCrjJFf&#10;yAHkF7FsW2au9LIURmsqXWOkwCgHkkvgnXfe4eOnS4xnNK7Xa8IkpKpWhNYyGo2w5pQ7d+4w0G/R&#10;S3tUC0scxFhjPYhnEQ4N7VhOUorrsfzbMRuu9OC8bEpAwO3btzkKhhzlOXHi9JSLoiAKKqqmgqZh&#10;dXnOzZt3ME3Os0cfInsLLi/hYKwxxjNYjXvWUl5JnrTspSuNzN/SGHKbabp1ncL/145eKZx9n/Xy&#10;HtIDE1q5Q3CYxkjlkg3EMeVySRi62CdQyplDVs1r0hlIidWvS520GuC6aVxFnJ9DciuOaj9DKYXw&#10;c61NoLba18Jr20opHQNNa6r12mlw45zhi6JASF8ZEkQ+iLadbIqpKoytOx+XpnEGu9Kzp93hP+wY&#10;392z3tIKb0H4VuKlvb/2pb0EQZIkmDz3+HyAznOXLAxDGu8tk3jWW6st7hjtCSoIODk+Zjgcko7H&#10;XvrAaaGfnp5yeHhImTsJq9HIgYW6rimKgrp0ut7CWHq9Xnd97b5c1zVhHFN6RrlUQffzuixprNPI&#10;X6/XxN5XoaoqqrL2+8LVvKqqyrFpmobNuiAIAqIocoahXmdaBqrTrx4MBuiy9Ph/RDmfU1UVaZqS&#10;e23koi58MkRg6wZTN222hPl8TpjECEpKbUCFyCimMi7WHpQl5+fn7B3eIu71u99rdXEbU4O0fo9p&#10;dSHt1VQRX82e3v7bPSNI0xBrQ4yGfhizk8ZYAT/4wQ+4981d/pP/8F+yt/ddjo+OCKIIFVheffQR&#10;N956i8ik9Ho9qqro9DDzPGe9XrtxnySdnm62s8NgMHDsXSEc2O29QC7Oz4m9zvZqtXJzoyxRN26w&#10;t7fH0YsXrKVkeraGyYR/99/9ff6r/+c/gzRhNJmQ9nqMx2Pm8zk7h4dMX71y4K0QjMdjqqqiGQzY&#10;LB2gW5YldVWR9QZs1muq2ZzhwQHWWnr9Pns7u5ydnTG6fRspJYeHh3xy6cD4s7MzJg8eMB6PmU1P&#10;OTo64u233+aTTz5Ba83R0RG9Xo/VbObk3fp9nj9/TrNaMR8OqaqK2w8ecH5+znKxoGkaDh4+7PT7&#10;4zjm/OKi09UfDAbuvnZ3nRRKWRLGCe+88w6Pnz6nWK+RaUoURUynU6zW3P+DP2C1WnF2duYq8g4P&#10;EUJweXnJer2mrmt2Dw+ZXV4wmUwI9/aYzWYgBPfv3+fZs2cMh0NWqzWl/4zecEhda6rNhmQ0QkrJ&#10;dHrG/v6+k0lZr8n29928jSPHQE8SNufnEITgn33Py5QsZzNEkrlEmZfQaauqFrM5o/GY27dv89O/&#10;/muOP/6YvQcPiNOEl48eOS1yH/83VUVd1xy/egVScHB4iC2LDhRtJ1qxXjMYDwjjmLquGY1GNJ7F&#10;zMbplwdCQKC6z27lXOqyoixL9vf3XR6uDD/Xt+O1+PHrDpJv3UL7b4vF+AqsQDm/i3pTEWYZkbAU&#10;dcFPTn7iJXXSrmqrNxxSNy6JW202DmgCbNN0MmXW703bTTdNlyTuqor8mm7Q3V7TbFUntft0e7bo&#10;/BBE6JKr3iy10Vd7R1tx3+v1qGunXd+uXS0R0TQuiR5lGbU1xF6TPlUhVin6/T7f/MY36XNBQki0&#10;Vc0n2apIa6XP3igluKYlXrfr9tt3xmnlGY3fFyTC+3C4s0AcxERZykVTuSqnLf8VVzkeXhG/lCIM&#10;JdK6hJsSG/T0FcbQ+1Kxs6+qQ1fG/sPHL06dTlXY5+z4DCVDRsMxl0cvWK9WDHd3KBYLwjim8fox&#10;7YJeG40WNShNQ06WOb3ewGqwNQEQ+oOfwVyP4Ov2twKwbQGEK/mMazD8V18Kt1++T61BWNOZgQks&#10;gRI0xqCNcWCOEdy9eYPl7JznTx9x9/YBd+7cdCCEtTx4+JDj42OCIOCnP/85w/EYpGQ4HlNry2yx&#10;IkxiJFemZXEcs1qtSNMez5+/YD6f+43EAWlVXb1uavNrw5tetsE6JpnDKAQWCUKhrQM1MBa0wTY1&#10;tq5Q1hBGlgS4tRszFAvYXNJUFbmuaWxJbxjSDy03UsPi4i85efFDZqf/ipSn7CYbIjYgag98Giwa&#10;S/2p8es2z5YBvq0NjWMw/1qvBkSDQCN+QW3vVT8p/wo8bdtdu0+hY4X5xSxwK8FKrPG00CtcqPtL&#10;rv+FZ0IrrnLwYuu/X4YL2zdenzP6hUASdO/S0qKlk1VAhIQihLJB1RCZmljk9MINkmPu3BIkozUM&#10;FtRNTlXnVPqCvJyi5+dQGW7sv83F2YaLy5q//z/932Ciu/zf/uM/4ecvGlYSCqFY1yWlqZBSI6jB&#10;lAgMwkqMVVgC//r03X3la69/np86/NsYbIxgiLZ9DGMsQ7QZYmwPLfoQ9jBxQK4UpZU0InCAc1Ui&#10;RUDTGD/nNIEMURKaosBa3TG123WgrmvHRIzjrnrDGUtevYSSnbHVNiP2zX3CWovwL/OGJncYukN0&#10;NBgw3Nmhn2b00syxqGN3AK+KgqYokC27vGm6z7DWOiM5nwhoQeOWtbZdgr1tYGi8mY705loqCJDe&#10;PF0IQexBea01yoM82xITQgiMN/AMgoDam91JKcHLi9R1jSkLZKDIvBzJer2GwaDrQ+l1fqvKsczH&#10;wxE7o7ED0LOsMytrzZA7IAPrpGB8/xvcHEt7PZIk6cytVeTkGNrraQ2TEw/yRVHEcDjk5p077N+6&#10;xWg0YTAY0esNiKKENBsw6A0JwxiV9bGNpSkbQhnSlA1NbQiDmKY2KOlYy3EcE6cRaS/BBpBmMYSQ&#10;9WKGgz79LGEy6NNLYnpxwG4vo6cUgTXIxRpWC6gLIrmG5oyqOgYuUHKOZelfK5BrEKVbb8XnzWD5&#10;xvFE/lrHlc+LgVoQfLpcUmNRQIgm0QWjasYY+Lf/zgO+/+0B33xrRLU8gnJNX4QkTcjOcER5OeVy&#10;esHLo1fMFksa4+potDUUVUnV1OxM9qgrzeX5OZvlkpPjY6clv7vL6ekpfW9Yh9fobU1mhRCoLOPZ&#10;s2dsioLeeOySS6aBQPLf/POfkRzsQb5hvLtDnm+4XMxdYqauIQgcyK41s9mM01dHXJ5foP3XLRA1&#10;mUyIkwTShLSXOaPUiwuePn+GUJKiqjh58YLj01NIU/rDIc9fviQvS6qmYXLnNkbAfLUk6WVEaYLe&#10;rKmNprczwUrB4e1byDikf/MGg50xmIa8qVBJxNpLxAghOD85YblcuiTWeu2Sf96Auy5KkjACbQii&#10;mCgIubyYUuZ5lzQzxjgQsSypdUNjNEVVY4Xk9OKck/MzhpMxveGALMu4OD1lPB6zXC45+uQTx3y1&#10;lqOjI5IkYTabufU1SUjTtDOQFWHI/v4+56enmOWSpqqIwxC84WFZlpwdHcMmJ5AKkWaMdnc5ODhg&#10;Mpk4Y9tej8AzvIvFoksAbBYLqqpiOB4xf/wJr169IopjSBPW+YYkSVC9HidPnhClKWEQEyc9hJKI&#10;MGA0mVwZY7bmq01DoysHOBpDqBTUJXVTdf40m42hWDXkReMMbm2BoESFAcP+GGFyRuE537idkFi4&#10;MUg/5aby9Wzm9XjyF8VTonLxKQ3G1mizQbOkMktIoLE5L+uC/+7RU/6jf/kTFoMR4u5Nni3mnBcz&#10;Gmmp8pw4jhn2B6BNJ1EjPTNbKoVoQWsvURL4r5V/nzYGFQRU3ruj8vseTcM631BUJUY3mKZGW9O9&#10;GqPRRcFmve5Ihb0kpZekCGuoipzVek7dFMhQUOkGo4Q3adYYLTFa0CCxcYgVgixJ0fM1arXkVj7n&#10;D6KS9+2cO9MThs0CZSxBPaG2I2o7QpASmRCMj21t4F7dOq+21v1r/Oa6XbcvEwXRwr3aA6bQBls3&#10;3TlEVjVpY8gaw05VMwB6YYEKC+qkgaAhTCUiUth8RRkYRKI62UA0BCIgUhFSpWzOLtC1RgYp0zX/&#10;x78VILiUct3r9UhTWM/n3L57l6OjIy6Ojujv7yOEIM9zZJZxOZ1SrF15bZtRaBkWvckEay3f+ta3&#10;yDIXNBZFgfYlZ7GMPxcEvwYHr9vvGgD+xhz7zO9ft8/vv9fhxU+tWR1gFEhJsGVaEwWQpilBEPAv&#10;/+Wf8uzZM8IwpN/v8/LlSw4ODjg9PeX+/fv8/Oc/pyxLZ4JU17z99tuuFHaxYDgcIqXk8ePH3Lhx&#10;g2fPnnmd3ZAgUJ3xWV3X3SHnC1/HrN3+nwNvvM6l8YBRmqbEcdyNMQk8e/aM0WjE7ffec2w4H+i3&#10;7NOjoyMODw/5wz/8Q/79f//fp6bu+vMK5P40IPe7vkz/tu1DnzLT9YZLtT9kCSEICYkDBzL2ej2K&#10;ouDmrVusWiZtmpKmKeFwyMSP/fF4zGQy4U/++T8nCEOOj4/5J//kn1BUTl6o1X21ni3aspV/UTLv&#10;t5Ux9KkEjtfSc9wJ8ZoeN0J05mtN0ziGqJRMp1OyXs/jx00HjIFj67XAd1EUHdOr9szk7mhvTKcd&#10;3c1V5XSr3ZoSdD/rDCdbgNkD02EYEqVp93kyijqTRpPnFKsVIgggDLFNQ+2Z2FEUdTq5SimausZ4&#10;qQAnddB0OsDGeCDAg+Jtv7TrcuCD5/b+6qpygLgfn+094O9HKeU0cuOYIEnIVysHkmdZ90xCXzLe&#10;7/ddQnG9Zu/wkNSz2uI4Rnvm2/3796kuLpjP50z297tnmw4G5HkO/m+292tbcN/3YxjHWC951TL9&#10;jDHds2v83xkMBiRJQu1BqSRJ6A0GHbBvjSFJU8LMeU1Uec7i4gI8MN6C5vh5muc5+WxG4J/1ZuPk&#10;OoQQzOdzoihCa03a67FYLDg/P39tzV/NZk5X3GtWa627sdeOt2q14uDggNVqxeLoCFvXTnJGa58I&#10;Nt7Jwn5qz22f35exv3/e/DTGMBwMnEZ9XVN57e0gCJyYUQSHh/D+++/z1ltv0ev1HMN5tWI6nXLo&#10;DS2jKGJ/f5/1bEZdlty+fbvT8J6+euWqvPb3QcoumZHnOZPJhM1mQxRFPHzvPQBefPghSikODg5Q&#10;ShFtJV0up1PCwYDRZEJVVRSrFdHeHkdHR07f3VdXrFYroswxjG89fMjq8pLUf934aoN6OuXb77/P&#10;dDp188ZXINR1zfDggH6/78ZHmjLY22M4HJIkCWcvXtDr9YiiiJeffMJm44xzR6MRq8XCzYksQynF&#10;erFgeX7ObDZzrOrzcxaLBTfu3es01YeTyVVsFccIIdjd3SWbTNx6JiVVVfH222/z6vlzdNNw584d&#10;er0eeZ4zGo3ob7Gi+4MBIss4OTlxz3c47BI9Ns85e/6cvb09Dg4O6A2H7O7uMvbkhNlsRuJlQ/b2&#10;9tBFwfvvvw/GMHv8mFu3bjEajRBC8MGPf0xvMCCZTLi8vHSVPcMhm9Wqi5nefv99dnd3HZP9/JzV&#10;asXe3h5SSubzeVfhcfftt6l8hSBas14uefjwIdm9e066ZbkEa7l16xbr9dolCAaDTse5XC4pl0t2&#10;d3dZLBYcHx/z9ttvg5+zo709VsfH7BwcEIYhm/NzHrz3nqsM8nFdHMcon8CTUoInWmR+3NiiII6d&#10;H0i7zXzhxuxfs9jNGINGE6mU1WpFURTEYczPfvYzUj/PV6sV2XCI8Hvdwc2bACwWCwZe273dw9u1&#10;pN0/W/34LMuwxpCmqat4ql2VULVxSRGhlPt/FFH7OdwaTLdreFuJFPhET7XZdEau8+mU9XRK7J9/&#10;sVhgrWXsq6Kauu7GdLtHt/rhcRyjfLL73Xff5Qc/+AGhCJlMJl38HwQBoQh9NRxXprJac92u23X7&#10;7W3tOUF5AkwYhkRRSBg4bOLgwFUxHh8fd+tOaxwdDIevkWfAVbW0+uFaa1Svx/7+vqv02uH/8Scv&#10;nv1fv7R7+6o6tSE6mBU1xSUQD5kvcqwQhL0BUgQYLL04pcZt4AZJFISEUcB4MmIxfYmJJPl6jTIC&#10;O1hjahBBTZbESCHQxqBtjRISYQVWXLHmdFtqj0AIeT3Kr9vvNCD+pf3tXwaovfnGvwH+97mf+QVe&#10;f2fN1/0J47/bGsx4cM5oytpQE1IUObdv3+bwxm2KqmQx3zBdzl2ZbBN7E7XIbRK4Q3YQRDx+/NiB&#10;5C+PGI8fcHp8wu3btxllfcaTIcexW6arqsZaA5HyB3TRsRy/wMHzqWcihEBJ5YCdwGn4oQ1SOZmH&#10;GEnPNPzg7TvEWcw/+x/+jGW9ob87ZhAqshDEOCa0G5R6wZ2bKXfGOSP7ilGkqJsSEWiEBCHcmuwC&#10;bacJ3T6P7TLUzwdB7d/siVv/Tw2oEIxGSMfqEnKb5esDdmuu/p61NNLg/Ye6zLLd+tg3r1AJXjN8&#10;VPh+Na2Ov3x9PBo/p6WXE7AteOQYuqhfky1jJdY6pr2R0MJWjZVIbZEqIcxSrF5TN4YmnBGIJf1w&#10;wfd/b5+zvuYvzqcMH9zFRjnrcsom19Q2RcR7pMmQQX+HxWYJUR8TCgh3MT3FswWoHcHueEwsBJoS&#10;aSvPqHdApbbOv0NZZ6jiJEZsN0+/6oOwaLM1wjjmhJdAEUIhRA9jJUpIGjaONa4kjZEY0xDKBpv1&#10;Mb0NoRHk5TmxUIRphjaaOE2oKkMUK1QgULJHr/Hl6x5k3V4TWyC2BYe3v2+txTQNtPJDWwEu2yXK&#10;HqhtD72BZ5XXde0O2t4AUXrJkdZ80yUuxGssbrYqk6y17rAsXLl3a4wlpeiM4lpJltpLeIDTCpdB&#10;QLCtY96+jKFpKsJQefd5i9Y1sszRuiYIJNKvLQiLtd7bQYLWNVGSUOqaOE1pKsd6tFXtTICjmPVs&#10;1h3kx8MR5XJFGEekvYzFzGmm6jL392cAhQgce7WpKrfmly4xkKQJRZ6DFGSDjCLPqaqCRjdkg5Sm&#10;WHUSNe0BwW7JnLQGproofELDEoQSdMlmvXBmxHUOIgYh6PdioAFb+5dFEBJK4xIEaUjjkxYt4CnD&#10;kMFggNCOLe4SAgGrVUEapQykkydEaxIFSjcMlEI3NVW+QIwTqCRZrKjLGSpIEQiMlztyuv79buUT&#10;IvyMWbXlUfGZX39xoLi1lsCPUaEKFJrGaHpBQM2a26lkL0p5cOeIsir5+c8/ZpWX7N1ImE0FP//z&#10;P+P2t7/P8fExy/klf/CHf5eTkxNefPQR73z3u3z8wQdkOzukaYq1llu3b1NVFednZ+zs7jozYSGu&#10;jDUbJ4VkrSX3FQlKKVd5YVziMQzdeNjkOcPd3S4J1OpPx3HsNX4DkiRhs1zRH446EKxNWkS7uzRN&#10;Q77ZkHlQ+3I6dVIoB/t88uhRJxnUVi4EUQhJjFAuaRNFEUEv4vj5c16+fOmY0EVBmmWMx2OUUizn&#10;8yvT1ijCGOPjIMjznCQIyXo90ixjuVqhrWE6n5FX7iAdZxlFWVI3DYO9XYo85+j0xN1nU7Hb73Fx&#10;scKWJdnODmXjPruVnRnv7PDixQt293YoLi+58eABs9mMzXLB+vSYD2dTsBaZpvT7fepK03g2fdZq&#10;m2cZ4WjE0dER1sCeT4bFcUxdbri4uKDyMi6p1/O2/T6np6fObDMI6E8mTKdTVosFe3t7rKdT7r37&#10;LscvT1kt1ojBmH5vSDVyIMFf/Os/5+bt28wXK/bv3qcsS169PKbX67F76y5VU7PZbFDKItKkk8EI&#10;Pbt8sVhA03B6eurkVjyzPU1TguGQ+fSSpqxQYYDWkG8qBAFNXVPkc6jWLBZzqnlJL4iBBW/dfYtb&#10;kxUpmgxFwuueRJ831940dP/tam+uM2/s76K9j8azwAskFiELGrNEkjOzDZdhSp6F/HVR86+ePWd1&#10;I2JjNog0pDQbLBoTBCxzgyQhUE72xioIo7BbB9p+s1qT9fts1iXa1GBqtKld5VMoWc4uIFAdIabd&#10;O1o5M+Wlv4IgoNkinDhdRwtSYRsneRImCVZaGlNT2RoiSV6uqbV2/RJGSBkigpAoChwwPlsyPDyE&#10;6TEH6xX9esn//n/29/hWXHDPCoLaJfGr4BZrRsAISUisBcoYhAhgu56xNc7uxtE1NnPdrttv/vwi&#10;3lj9fNVoS9vxPjGYBisFVV0TBCGptgRVhcxCRoMIk0SQSSgENBZMjQkVeV3TIIkCgdaWIEg62S+s&#10;IhAp2gSUKDYN/8VSi8fA/+XLXPm/9BbC4zzPubhwujGriwuazaYL3jY+C9keiqwxlIsFq+WS09NT&#10;RBAwmUy4cXjoXErj2JGYxBYj53OBkut23a7b7zog/5u+n5Y9GUURQaA6I6g/+7M/4y//8i95+fIl&#10;vV6Ply9fcnx8zMnJCa9evWK5XDKdTrm4uOD8/JzDw0PquubBgwdMp1MuLy+5uLigLEv+9E//lBs3&#10;brggtmk+ZXb6y/QYv8iN8k0mbstsVcKZxO3tpbz7rnTMLX+wPz4+7qQK8jynaRoODw87LWGLJQzC&#10;jh37KXf4L2j8WPsrMMo7xNpeAYntL4MrseYzNC79IUlK9+t2K2XyWQmWVtCkZUdK5Ot/a/tCvYv2&#10;tt50Cyz+ajf1N0sqtYkGKZ10A1uAacs0LMqi0wrd29vjlWc7rtfrjo0rlOoYAU3TdH3XsoiePXtG&#10;UUCeO8ZkQ4O27mCoPBvNAas+R2A8+8pegaoW+/VYN9r/thjOLaMqSdOuRL59fysV0sphNE2DqSqs&#10;N4VsS5/jJOm+btcjjKHxz6YFn1pJke3n3bH4hGC7k7UHqFpwQ3uZjjAMXVm9B3vaMWKNcXInLZSg&#10;NUjZlXBvVyW9pnfqwfOWKdIC4O29tyxH3bjy/G0JF6u1Yx17Fp0xBvzhH6DZMs9sr7O7Pv99pVTH&#10;wm6qqmPddXOhdbv3LcqcVMTl5SVBmpLnuYtP/fhWSnV92TSNq1hM084bAv/5bQKj1W3dZszDFUu9&#10;ZftvPyvjkxFtibz0gHS7P7RSNLqqOoN5dyueid4y8f16UlUV6+WyO5TURYHwgKr02uPC73UtI72u&#10;645d38bo7f1uVivH7qvrTpKn8xLAIBBoq4ErXfbPYop/Jfv69rwUrmpDSkmo4OHDh77iNGOxWHTP&#10;6s79+wwGg65Pz87OnFmmr+wYTibeGHHDfD7n2EuhjMZjxuNxZ4y9XC5ZrVaueiCKOka21po8z7v5&#10;q7Vm45n5ABuv6972cV3XLJdLijzvWJ6zkxMmE2cCW5alZ/IWZFnGhz/7GePJhMlk4gDpNGU9nXJ8&#10;fMztO3cYjEaOje7B67Isibxc22w26wBXPICXDgakngW+WCw6maP1et39ux0TrfZ9++/1et2tidPp&#10;1FU+JAkDXw2xWCxI05QsyyiXS7TW3Lt3j8vLS8IwJBkOuXjxAikl9+7dYz6fEwRB9/PLy0vGN28y&#10;n8+7pMPNd95h98YN7r39Njdu3KDnpYlaOaWmaTg/PaXX67Gzs+PWr/Wa5XLJcrlkPp93+vtt5U27&#10;bm82G5aLBb3JBOnn3d7eHsYYZrMZA8/gr1Yrb6SecX5+7rTHez36wyEnXh6maRp2dnYoioLZbObA&#10;dz/HAHq9HmEYuuSGl1NarVZEgwG2KEjTlLsPH3byWQ8ePKAoCg4ODrh37x51UVBfXl7pt8Yxt775&#10;TSqfjBRCcO/BA/74j7/Hu+++SxAopISq/vozeT+v+rPdN9r92Fi3fllraaxbV5MkQeAq0KMoQlvN&#10;o0ePWC6X3byM4xhd1wj/Wfl63bEi34zp2324jZ/MG3FnG1vZNxjU7Tw0fk9tE1ftHtoB6/75qi22&#10;f/s94EpOLEkIo4jGx+/b/iytbng8mbBcLjk/PydNU+7cucPeZI9xNnbnAGtf60Pp/+v2MyG+9nrx&#10;1+26ff2R8F8aIHVxc7tXS8HWWQXG4zG9Xq+L6dpDcRiGWF89uJ38Vt4Hqd1jc+/fs1qBMeZL0wX/&#10;ypjgC8v/oiYiLwNY5KjeIbpynRJFGVXTMJ/PUYnTK9TaoPp9mqoiC2NErZhfXJCvp3z7/bvcuiGJ&#10;FVizwTYSgohQBWgR/sLg2hPvrvON1+26/VpB5C8DY+Xn/eLf6MD6G9sExOdcVgs4ihZ8u7oWpQzL&#10;+ZzzsxNuHB6Spn2y3gAlY0rTeCa4A6TW62XH8CuKEmMK+v1+B76UZcm3vvUt1t58rg2gq7JAqZAk&#10;CTpAwwQGaxskwa+9gnW/bYW7R/NGR9jP+A0rscJpWpvLKUMxZLQX0Z8sWZQ1jbggmh1DvGERX3K2&#10;+Svenjzi7s77POQcW75koQv6/QbQrk/Fp1WuP9sQsb0g/TkDyn7ePr51x9tgs/9abH+m8ZfjGEBI&#10;s4VkC6xwv68FaKM6EMViO+a2EI4RbLUD9Tr2rVQYrR0rNVQgvNSF+pz72rrcT3WR5IpB093PL5mP&#10;Vm4B4AIjQOBo7NI6TVv3OU5WAiKqsqQWJSqOSKylLC8wa0F+qXhn5+9THf8ce+c7TBeS/YMH6LJH&#10;cVGyXi+IzS4nJyc0aKK4j1BwdjrlbD3jogR9VpHeT9CNJgkSksxgrEYIS40GFXi/SYuw0l2rD2HE&#10;33Ad+UKXj/YguzU+Bcr1opV+XIQ4/UswnrFsRY4VCXUYEI3GIDcstaaHQsQJFSCDkKrRKGOpDCg0&#10;InDgZJ1vyLLMwYvGuDL2UGHqGq1rTwiwKCG7Q3R3mPWHUKu1G1RKOTkIb7zYmVBKifBMs5aB3TLP&#10;jDddE6HqgG8VBVdTKwgQvjxSWosQ7joFtgN5AymvqvG2kk/tofw1UHoLIG9BpzAMCSMHtmpdIZVA&#10;a4OxliB0rPMglI6BbCCIlAf7a6QCrQ1SOgDYaoMSktrULrnQ3l9r4OlNx5qVY9P3ej1EGBIkhnyR&#10;E4cxBBLqGoRxutpNiYoUGo3SFSqUaF1DVaDSiGo+JU564AHsoijQtSYMHJhWeaNhYwxVsfEAonsv&#10;YYgsS6xpsFYj05jIat8XBr2piQIF1qAERGEATY3VjtFjywIlYL3e0Nvbo7BLimJDGIdUuiIOEmqj&#10;qZoabS26KhmN+xitmV0u6ff7hNJ5Rdh1ToKAvIDFGoYjpNYgcreOSIWzVGqABGiwMgAxwtoAIYLP&#10;YIt+sQzwz20VSCsdgx7j4hmr6FnNmDWbOuedvTUPbt3mww/H/LMfPufoomL34CYvji/h0b+Afp+d&#10;w0NePn+KkJLBaMCzTx4TxzH5dMrO7dsc7O3x9OlTAikJleLl8+eYpnGgq1Ks53NUHNPr9dhsNt1Y&#10;11gq7SSRnDZ+TaWbLjap65o8zzvDVJ3nbjzFjgWOB66iJO28PfRyxcrC3v4Bm6Jk9uoVBAHf+P3f&#10;58MPP2Qzm9H35o0GiwoDGq+znUSxS3RIwdnFOUEadlUZk8mEC29oWW82pKORS9L4F/jKDqXIej1m&#10;l5cUuiYJFXPPGAcoVxsObt+mKApUElHNGqgrKquxUkAcIcOAsqkpdUMoBVmWUfh+a5oG21gCGVI1&#10;JYGUVKucYDiiWK5ASu7evc3zjz92137jhou75nNk4oDwlpWLtR2If+PwkLOzC8rplGgyYbVYMN4Z&#10;YYXAYAnjiNVmzXrt/oYIFLu7uzz76CNWPklRL5fI0YggCNjd3aXKms6oUylF5qsG8jzH5DkyTSmL&#10;glfrdTdWzs7OqJvaaYpXFdVmg4wit2b5ap2L01MnZRWGTKdT0l4CZemZ8s6v4OWLF/QnE0ChdgYM&#10;h0MavaExDa9ePGOyu0u5Kskv5sybj+mpf8CtiaVnG1IVECnlvWR+QZL9t54N/jrzuL1kd62Njw2N&#10;j9MqhCgwbIAcsFxWBcs04pSYHz57yr84mnE+HLAbb9CbKamwrKtzgt7ImQUXJcFeRsMSRIAQzVXC&#10;1kuWtSB5C4xLvw9b6/bzNM06mZI3PUHASahZrxuufSJTCWei3coaaK1pjKVYu4RYg6HarCGWTPb2&#10;CFGcrs4RKiAIvM9HA2mWIIoaUWmGhSBYT/kH9w/44wf3uFsveBimnM9mNHt3kHZMwQ6CBEVIgHDA&#10;Uxu4iZCtA9W/4fnuS9ofrtt1+50GcOynTs0NuKRdW4YtJVYorHDxiEFgrWYkA6YSbASzoiCoUyIR&#10;YbREasMgiShF6GJAnAFwQ00lJbooIBQIA5tC0ARDzjcQq/7BY2zvIWL9OwmCf5CfvS9S5559eTaH&#10;LGNvb4/5pTNR6vf7yDAkz3NqrbtDUHvoAcjnc5JxjIoiBoMBe3spqstUXLGoXMH4tfb3dbtu1+3X&#10;3CfeKKFuY2eLZTAYsLu7y3A4RGuYz+cs5hsuFjMGgwEqcuvZYOBKjsfjcVce/Rd/8Rf8wR/8AScv&#10;XpFlGVEUMRqN+NGf/yXf+973ePz4MaPhgOT+IVLQmWJK4fR7v6x7F9vbpO8LbTV1bej3+6zmDesi&#10;4uHDhzTKMaUcuzXhojwnDMNOR3SgBhQ2wtrSH5J8YkGAMe5rYcVWP4tf8/o/G0S/YsVePVchpJM7&#10;8Yf69jm752/9e6+CBv9t/3MPhkp5VWJmzaf0+YWQSNlKUohfnJxpGert/38NKaFfCOS2MhifkXRo&#10;D1pBGqAIKDzIEAQBk8mY/jvvoEYjBoMB0xNzBRo6FBOlFHmeY6UljiPqunLM4ariww8vuDOa8517&#10;b105kGM9GBuiVIje6ud2PH4dPD3a63yzTztdcCERxsUreBZxy7aI4xitS5IwRAagcMaS0gpQMUFV&#10;UVS5A0J9nNS2NmZqmbjqDcm3NmHTSpWorbHesYRbppbW6KoijCInkfIGM8wlb1SnQy2ERBiL3apc&#10;6daQ9ne2NdONQfhqEuHBeNX+fSmJcE7yWIvx99kx2TzwzlaM2GqOSykR3hBObPWrCsNO6qVlnrcM&#10;N731+S1DLkqSDliYT6eMxmMmu7vMzs4YTcZYDzy0Wsu6LEn6fYKWAbtY0N/ZIV8sMFVJbzQiXy65&#10;vLxkcuf2lR67nzNhGKLiGF2WHXu7BfXMGxUZxjN9t5/pNnOxTbjWXiajTXS0z7n9e5ECooh+v+80&#10;6b1OfQvMh95cr/D65zIMGQ4lQb9POVsRZ05KRYVOxuXy/JxxEELSR2QRpnEJP6EsRnh/CasRWySV&#10;9hl8JUCZvdoo2rnZ9lEcxzQIdncTLkv4u3/37zLa/R7/4f/9nxAEAfcfPqS2V0lPpRTr9ZrlfA5G&#10;dBUbbcXANrPTGIMpSxr/d/Bjt50LURS59UOLTubEJUFUdx7aTq52CS5fpTEYDJwxpteDz7Ks04PH&#10;A21hGLK5mEKWkaYp8/ncVRT0el0yXtc1otd7jcWVeGb00dGRk2EJQ7TXty7z3Bl/e6kVPEMacKBc&#10;VZHnuTOh9ON6tVphfdWH9FUT7VyezWYOdPdMZ7QhyRwI+PzJE/qDIavFgqoo2D04ACmcBEiaUtc1&#10;cRIzPTkh7vc4PzkhSlOq9dr1jV8HhRCMx2MutKbfGxIEAcvlkuFwyCYIu0oHIYQzyPQs9SAI3Hs2&#10;G6qyIM9zhBBk/T6DwaBb//u7u2RZxmw2Q6Qp3/zmN3n06BFVVdHrDXjx4gVCCHZ2dpBCsFgsyLKM&#10;YDjsqqiq9brzc+j1eiSZY/Sv1+tOV7qwtosjT89d0iSMY+qydEz7Xg9rzdVzjmNW0ylhb0QW9ZnP&#10;58SJQAbOhHyz2aBQZFmGNJLxOOD+/Zv0IqgbQyiFkwb5Hav4/My93KWbuwq+BufrUFQFNkooTckP&#10;f/hDnheanZ0dyrLs1up2PRFb7Gfp5/SmrK4qgnxV1PZa0cb5bcVNWRRMJpNu/ndVdn4NC3zS1NY1&#10;0vszCM8gb9/bVU/5+ay1xghnpIpyILqSbnyoMMJofx1N4zwDkoR847TvkyDgu9/9Lt/dv4etzmma&#10;xpF7wgiIEG/8d7W8i98suem6Xbfr9mucCa/OhlIppLDU1lBpzabS1NoAMa4Q7OqsEwQBRd3QVJWL&#10;J9vYrpURbRpsFKGSBGvrzhDYnROh1w86scvfSRB8rZu/18D/aVk0rFYNrEvqke007eqkxuKYYKGU&#10;mKpGlzWmqgBDuVwTxBE3RmM2pSS0NVnkbiVUikSFSG1BexKWlZ/9ZK/bdbtuX1D7PObp61p79vMy&#10;9r9kTn75AdIbGoHb8hiAVO5ujHXrFESd0dVmUyLCiLffe5cHxrJardDCBct1XXaSEcvlkqqqeOut&#10;t7i4uGA8HiOE4uOPPwac1mRZllxeXtLUFVK+g7EO4GqlCATCgazii7pfD0i0lZmeUdyKd7gvA/cu&#10;IzFWoXXJIE2YL0/YNw3fvlvz6nLN6dHHTIKEmzfeZnZ6zu07mnf25ozUz5HmFcO0JhQheW1AWawQ&#10;W5Ih8lcbbx0grD4b1XiDEd0x3N8IvjUGicTYBiVAW1AYDzzbjhnkivhDlyUnRDuFb6wUCMItYP31&#10;hInyD8gKjbINDRIhNNYnURpUd91egML1gPgcANw/Iwehb8t/2Tfv7jWA6c05J6zYmpcGrGPpKj/W&#10;tW0wOoAgIFQJQm2ocWX2oQ6Y9He4P9ljszijrwtMsCAe3WCWX1JtMtLsgGopGO6MYCFomopIaZqm&#10;ppcOMOG7/Nd/8pz3Hxr+8HsQxQEayIuaLOlTG4MUgtoHT5LGaZdbgWiBZfcIvtpg8bXFSneVMRbl&#10;EihWefl4N9YsNcLUWKGxBNg4pW4qZBSS7EywUlEsC3pZSpGvCBNXcqh1g6kK0iQCKbBC+gIGS6Ak&#10;UgrQDUY3ns0tHCC9JYfSjvkWPLXWOv8UDwqrTqvP3VXpwdgoihBKUlZOTsGVLq6csaSXbLFe4qLT&#10;H28lTDwg6+T1RbdetfIhRpsrcLzVBg/DzphNvsH+bsez8OD9dgDuGG9XpovGSy90muT+M1tTTmst&#10;wlhnjIhj1fb7faqqcv4EymIaTRiElGXp7ilJ2Gw2jEYjx8ANXLKr1VpvytxdfxhQNhW90LGgy6qk&#10;F+0SRAHFogDdEEUh+aagn2Q0tQYrCCLbAfLuWTkgJc2yrk/ruma9XjuTPilpjMYUOdroTpZB9Hrk&#10;x8co6xMMAoSSCCVRaYLJcxrjkiRmtUYKhWmsM1uMIjbLDUJY1vmKOOohpEWXuU9yNQR1iEVDUZHI&#10;wBmqasliuaROayIssEGGCTZcIUSFpcCIksbmSAZeIuXgc7J64pfEGV8QA1D4jxIBjXHrv9CuQGgk&#10;QprNjKhYcfTJMd++8R1u7vT4j+LnbMqU4+NTQtVHqYhivUZFEVGYsDOakGWZM7i9fYfp+QWnjz4h&#10;3tmhLis2qzXvvfcen3zySTceW2mLNoHYeMCpqV11RpZlTqZGusqx9WoFQUBRu2RI7asVxNa4l1KS&#10;ZT1m00sGg4H7veWS1JtFHj1/zt6t22RZxsnZGWcXF2wWC5LhkKzfp6xrBv0+sZfXwBjKuuokPdI0&#10;pcYZK1ZCOHkWpTrwL4wibBR13gNRFHUmfdYzzEJPesJassGAypvozrxxZLVcgmfI53mO8cnouigg&#10;DKgxxMM+VV5Q1lUnDdEaN0sdkGV9Np5pv7ezy6ui5OLxY7779/8+P/7RjyiKomNZF0VBPp+DN9Xc&#10;zGbs375NHMe8ePyY3niHt956ixcvXjjGdl2j4pgoCKga7caPkBSFA57TNGWd56wuZ8g4RiA5enXM&#10;ajpzxoIP3sbWNVGWdUmAqqoYj8cYY7icTrl95w53797lZ3/+52gpmbz1FtOLKcPhsBsbbaIkzlIH&#10;PtQ1yWDQJUbLvGBnPKGs3Zo+mUxI05TpfAZW0tQbTDGnCVMO9nZIhGGxWBCHkjv7h8T6GTf2YBiC&#10;rGtsnRNk/S6O+O2I3f8m+3fglwHzOeuMBltjRYEhx7ACCjRrjCypI8uUhOcy5i8rwUWcsLe3x9np&#10;z0l7EYYcGWhk47xOZCDQeYkNY4Ksjy3mTnqrNSP1El2mqtBCoIRA1zUS0HWNXa8QOxOapibLMjab&#10;3CVAdEm4JYWDN0SuLSjhkq1lWTprmVDTlBVNXdOLnBltEMUIoambgtVqgSVC1BptBCpOIXC+FEoD&#10;6xK52nCbhHB9yt8ZKvbtBfuE2FwyGLxD2SQQjH1UKwiRSM8csUZihI/lriVrr9t1+wqzflfnfLf6&#10;2bZewxfBu/nZYKmsZt1UrPOSutFYbcnjiGjSI5EjmipAVoYobzBlQ13MIVAYBJWqCZOIugkJ4oA0&#10;cx4VMoqwMkGrmFkJ2TCiQL4P/OmXhfR8qS2Kose1htVqxYsXL2A8dvpv3ol4Pp+znE5J07TToAvD&#10;kPHeHqO9PQaDAU3TcHR0xNnz50RRRK/XQxteO4AJKV1cKz7vtHrdrtt1+61Yg4X4ha+vPkq2rzMz&#10;XvuRY61WVdXppUopefHiBf/iX/wLiqJwGp1ea2+1Wr2mk7y3t8dqteLg4ADhGXhVVXH//n1nhhVF&#10;XF5e0hJrwzBESUWjG7TRndv6F/08Xj8k2NcYnG1eoDUMMjgtwWE25L7XSG31ZnOvTbq7u8u3v/1t&#10;FIrT01NCEVLr6oq16Vl426zp9me/wgW//vpVxpmUneTDlV6z3xhbBFriWeB0SYdtpmL7e3JrK5XC&#10;68l6pm8gg0/9fWOvGDjbn/fZ2rieOfOGDsoVPm5/xSG8pev+OUmnz9IH3zZcslxpHydJgrW2G9+h&#10;L7nuGP9eW3VbRy5N09dMnNI05dGjR3z00UfEMWw2UHjN0vZvFXXxmm6m2AI4vy6tHQ9vrml2S4+z&#10;rmtUELC/v0+v13NxT7/frRstG7g1kGz7Nfcl+y2b2GzrWHsGx2v63/DaHAviGCklkX9WLcNfa03l&#10;jfRCrx8aJMnV+Ijjbj28Amtl9/kt6PVmBU1nkAeO8Qnd+KJlfG+VhrfMtVaXujXmtFta12zfo++H&#10;pmk6FrjySUNrrUvoeIYt1hLGcQf+t2OyZcpprTuGfO1BKSEEm9mM3d1dhGewxHFM6AGH7vcAnedO&#10;rqauSVMnRWG9hnMcx9iypN/vO5asn1dKKRqfeGiTnZ156dUDvFo3lerMBj/FCtxsGI7HJEnymrxM&#10;22eh1xW21iVr2/HYakkXRXFVxeH7pPaSOVVVUXowE+/x0DLr2+s4Pjrq5mkXl7cp1VYL3L7+4t9g&#10;TfsNbPOd90DTOKmctv8DPzfruubGDfj+97/v9jmtSdOU8XjM3o0bDIdDoiiiLEtevnzJptXFdh/E&#10;/v6++735nEuvwYxn/AeBM5xr/15ZlgyHQ5CSfLlksVi4REzrCVDXaK9HXRcFumno9Xodc8ta2yWx&#10;2vFfFEWnWS+lJPTXfnZ2Rnl6yuHhIQd37lDkOWcnJ4zHY0ajUcdqRQiaqiKOY5ZLJ+9WbDYdEFt4&#10;WZZ2HrXAd2vUmOc50WDgZGLmc5Jez531tCbp9ZwcR547o9p2LHuvg9YANPTJK4C9gwNKLxNyeHjI&#10;6vyc1WrF3t4eeJ3/c38f1HUXb/V6PVDKGY1GESuvE56maXtQZbC/z3Q6Rfh7BYj7fTZ+3DdNQ+2r&#10;Olp/AOV1nKuqYj6b0TQNWZY5eQvrqgZHoxGnJyfEvR7jmzfd31utGA6HXZ9Vsxmnn3zinleeOzKF&#10;1qjBAIKg0yK/vLyk8HrzbWw5m806U8zVctn5SuTrdWfEOj0/B+DF06ds5vOuiiYZjag3G05PT5nP&#10;5500z2q1YrlccnHRsFptkFLSy3pdLPOrAuC/bR4ev7SizJMatt9njEEb3eIZjlWN4dGjR513RlvF&#10;o5RiteWf0M7vzWaDrWuf1HJSJ8obzxu/z3d/qyw77fzaHwSyLENK2XkKhGHYeVgIITBNc7XPbe37&#10;261pnCdbu14b4w2TgwBbFN2aXvvrbCs62ntp2eQPHz4kizNWq1VXvWErt+5oqz+luf5pf6HrM/B1&#10;u25fIQDzC9dp51lzdRZsKwNDHzNHEa/FPa1HRrtfDyYTrJdp63nT6BYvaT+vPQNMp87vRKNvfBm3&#10;/tVogsuAUMFqXfLJkyPuvvN7PP/RJygVcuPgNrPLD6DR7E52OKqOu6AnX62p6wqR9RC6YWcyYBk0&#10;ZFFIv9/D+gDfSuvlpraXXdnpoF6363bd/uaB4jaAc/UG/UbAe8V8dV+pXxgI/zImgP2KmeJXkgav&#10;G+62IPAgccwPhCLfNAgU+wc3kCogz3PCNPIAgitL7/V6zgB4ueL85JTvfPNbfPzJIzarnHF/wHvv&#10;vcePfvQj/t4f/4D9/X2ebZxeZOQd5DvwR4KSXyANtmO8G6+J+IZW2Buu7VJAoCIkDUEfRuT84U3F&#10;X79/g8dPLKpuOFk8o1y/4N7hmPfvp8T2KXV2AfRpNpekPUX5WWPgDfa9P350I+j1b6vP3NS3z2eu&#10;37zEgxGemesZzyqjsZZApDRNThCEHlRyhphCxuhGYVVGUQnieETRSGQQUeuEYzUGAmcU6jjknXFS&#10;IAIMFRLt1NtFQ21zQmFQKCwlE/uMAC8nYR2TWFgN9grQ7ECsBqwSKBk7Jrm1WBZvzKdWY/mNA6qV&#10;jtX+BnOrZUBd1T84lrVyRGMWuTvchFGNCgRBIDBNQcCKcXyD3dEO7929w08WTps47kdUVYLOK6yw&#10;1KZmuVkySBMGwwGNLVleXICEnf07lEx5NYU9CU0SMMr61NoQRo41pzFOg90aPy7eHCa/JeXYQvtx&#10;LLbWtaA7TAsiBBHYCCEDQGFFgEaiwxCsJBoMgSUyitF1iYgCgiBymsXGIJUkCNyTCgU+6eYenmkq&#10;D2LLrbEr0abpAGkhBDII3IFZA1GIUA752zaxbEF2GQROV9qzrluAPPBAWJsUaZoGKRRBFLukoQ+Y&#10;HcPcm3Naz2K2Bq0tURRS1xVhlHodbQFhiNqSdgmCoAPf0RqiCFHXzsgyDDt5D+UBOjdHmg74aYEF&#10;+4YZZwvYOkd1Rb0F4jZVTeiB4zYBYYwhHgyovUTEzu3bVPO5B+kiAhVSrtdobcjGY3Ses1ytHQhu&#10;ASGJo4SqrBHKsXNXqzWDgwMiI2mqhjhOXX9FEXXttL+TrO80d62lrpxPRCgsKpD0eil1mRMqSdrL&#10;IAox+YY4imiMS8hmwyHohjhNQAqWazeXMU7TOYhCb/6okFFEpjW1ccB6GEckgz5VUxP1+2AMpvS6&#10;xEFCoASr1QZ0QWAF+XJFNhwT2AAawfnLSw7fklAXEFrq2hJFoJsCGexikCiRYc2nTZdtV9XSihra&#10;12J4N9+/GE3YOpoiENT0MTr0ZwkIjUQI6MmEXpaw39c8nc/Q2Zjvvx9y807Gf/bop8TRHfL1mvnx&#10;Mf39ffr9AULE7O3uMp1OWS2WKCkxacrp6alLBu7u0jQNk8mE86NXbt5GEaU/HLZM6slkQl6V5N7I&#10;0c1LJzEVDwYO1DQWGUX0PBs4ixMflhmEhWK1Yri7i/Wa9rm11N7wcDwe8+jRIwc+7+1xfHxMFEXs&#10;7O4yPT/n4uKC0WjUAXlBHJPGsZMOERdESQzFyplqJk5zuvGEpunlZUcMMMZgiqIDtJumgSjqEqVU&#10;Fclk4hIwcdxJhwyHQ6rYVdmZskBFIbpycz7OMgcShyFlyxJQspOxSQdDV82xWnN6dMx73/09Pv74&#10;Y3qDPvl6zeFbb/HRRx+hlOLGrVsdUN/Uztwrz3Nv+NXn6U9/yos8Z//ggLNXxxwfH7skVRxjpKXJ&#10;czabTQci7uzsMJvNGI1GnBwdEUUR/Z0dZxZqLKoFF4uC+CBhfP8+d+7c4S//9b8GbRjs7ZMkSUeK&#10;mB8dsVqtGAwG5D4p+c1vfpMPP/yQ2CfYOoDSwP7eDeqm7AgYu7u7bDYrl0AQFuHXbIRg58aBA7nz&#10;S9IwIunFWGuZ7Oxy/OwRlDXjh3f41p1v8d5bAZMgoNwsSHrOhBkZXyWqt8gEX6dzjfvn65WCAgPC&#10;STkhXM2epcBSYkWOti4uN9GEf/HjH/HPns041hoELMuCNA7QylKXNUEYEDRuP1TSYE0NSlFUJcq6&#10;RHkYhNR2ywfDV1RovyZ0RBQvcaJ8Egdf7SW93ngZBE7D18th4dcN5eoGuz2+lf+LVMh6sXLzMHNV&#10;rbUVJEoyzDKgYlOUEEjKIicTijRQTKIh98KQf/RHQ24CSZQSW00Y7VMVMaJ32JF0BALpA3JDCARo&#10;HypJ81q3X7frdt2+AiA8QNB0ZcfSHR8tToLR4HXBBYGSZIOYpLFUhWAWwGB/TLBQUJcII4mQpEFA&#10;FKYUUcBKCWc5Ji1WaHSdsykaV21sA4qqxsqQJ8enDAaGzZ3sjwjVf/kbh6O/ir6u6/phZeDo6Ig7&#10;d+7w/C//kt39fbIs42c/+xn9fp90PObpkycMh0MODg66bGnqNd729/dpmqYzj3GHO5eVVV6AHWMw&#10;XKufXLfr9m8SDH7WzxrPzmxZiL/o39vfa18tiOzkQ8yn2F/b7/2s15vv/7zXb2x/2Gbeidf17aSU&#10;lMYwHo87Rp0QoluzRqMRSikmkwmnp6fcu3ePjz76iJs3b3J4eEhd18w9mPJHf/R36Pf7TKdTDg8P&#10;mc1mzOdzRqORZ385eYJGNx0z6stg1rT32eoEu2DcfRkEsK7X3NhxidvBYMCNGzdYzmbuTOoD9Zs3&#10;b1LXNcvlkr3hHnm1cQG+Z3TaN3S6sfZXTnS04EDLkGtf299vQT3r/92yctqMdMs+rvwBu6pqL8fg&#10;RFDag3zpwYOWpVbXNYvlgtVqxabYsK7WLNYLptMp5+fnnE3PyIucPM8pTUnZuBLp9uuiKqjruhvn&#10;20mOsizJ86LLrrcMzPb92wma7Vd3r7/GvBAeeFdK0ct63qBNd8z39hC2t7fn/DvqumMzbjYb1uu1&#10;A0iDgOn5OTdu3ODmzZtcXFywnM0Y7+ygvDTQixcv+I//4/8P0+mSFv80xjjNeV13jNH2vlq6pjFX&#10;su2/zRrhbyYR2yoBJRQKRUBAP+5DFHVM5izLnK5tkjhWduV0Q7f/3zG7PEu4HRdBGCI9IxHP/mx/&#10;1n6vqWsHIHnwaDqdOgb3eNyN9TjLHNM8TZlNpzx/+pS43ydIEl69fOn+ljeHbK8JDySXnr3WNA0i&#10;CJBbTOZ2vrWmfjQNq9WKar3uwPh8s6EpiqvfKUuWiwUmz6nL0l2732ds07g+CEPwusTbGtqr+bxL&#10;JG2WS/L1msBrMJfrNQjB+fk5Igw7rdwqzwmjqJtzcZZhvTxVFEVQVTx//tyZ5yUJ58fHFEXhgLG6&#10;ZrVaMd7Z4ezsDJSiLEuSJCFumfdR5ErWgSdPnhDEMSJJeP78ORhDmmWs12s2qxVVWTqTPQ/eG2Oc&#10;6VkUOVmtPKc3HKJbVqFPPmQ7O5wfHzvgLQxBiCu2qzFYrYnTtDNhZgtsMb4CAa1Zr9fMTk9ZTKdd&#10;MuXi4oKqqti9e5cf/cVfMLl92zGS69rpTw8GRFHEi48+6mRkiqLAYDpWY6ObT61Vb65Zn10d88XO&#10;99f3cwiUG8bKqRkRhQ5cjFXMwc4BQsC/9+/9Xf7xP/4WNA1nJycopQiHw+75HB8f8/SDD1iv152M&#10;iRCCXq/XMfzn8znnL18y2NtjuVw6PXqlKIuiYzs/fvyYqqrI+n1Go5HbezwreTKZuLXSyxL1ej0u&#10;X70CYL1ec3FyghCCvZs3WZyfd6a3pqpIvFSLUgrbNMz9PbQyJ5vNhlt37nTxXyu7EXnt+PV6zWY2&#10;oygK3vvGN2g8y3iwvw9Nw+npKbmPXdo9LR4MOPAxT7Fec/fuXQK/P/R3d5m9ekWe57z77rtcnpx0&#10;Y2F3d9fpiHpwvY3FBoMBq8tLdnZ2iKKI+XzO+PCQNE158eRJd+3hZMLu7i6np6f0+32Wl5fOCNBr&#10;+N+7d4+TV6+4OD2lrips03Bw4wZJknBxceE0yX2L45idGzcYjUbuuXhGbjoc0u/3Xezn2fD5YtFJ&#10;3ZWrlZtnxmDququkElJy8vIli8XCSeH5NT3wyYLnT544lq9nk282G/qejf7BBx84lv5ySeGTJIlP&#10;GJ6dnbFcLrl79y4mzzl79qwzT50+etRpSvc9+7xarboKrzbeOD09hTju+t5ptzvyg5SSgIBABa8B&#10;4F/P80/7sp+KF7djvXZ9M8YghfNUuLy8pNEN/+l/+p9SFAWjnR1CL6tTbbG2W532FnwOggDiGNEa&#10;VPo4uK3+bOOEOI5J+303z722N8Dx8TFVVbn55RMa/X4ffJyY+kqK7Rj5U5V+WmN91UK/34c4Zukr&#10;IoaTCTs7O06OqWlIhkO3v5Ylt27d4uLigmfPnvGP/tE/4tatW9S6ZhgPCZTb/yM/L7bHxZuVveIa&#10;975u1+1rsT5uk8YsFoUkDhRJIjHA4eEhN27c6M4ird9IEAScn566tcxXuFZVRZimrrrRry9tteHJ&#10;yQmXl5eUZfnwy7i3L50J/qHNH5ZR/LDIYX1csXp8SZbuI7KYi+klVlRsGo3NA9JoFylCXj55ApTQ&#10;S0iyhDRNyZuGih5hsuabNxveGW/YMTFK9tBCEIRuAwoIMFagCB0bx3h2npEYKWgIsNfL8HX7WwBy&#10;fx6IaIxx+rJYpH4dfKw9btFIXwaDQdkrhq5W7aHVfU7kjbGMqb3umyEMI6ytnBmgLyu0nflUawJl&#10;PiMxKRxjBfHaIdhau6VV3Toaxt1qLYRAvqHpJ+ynAb42+/laPtC++YbX3eKvvuuvy9RQVsSyJpS1&#10;Y1AEIZWIaFRI0uvzsx//D9w+2GVVFnzz/luszy95cHiXs+fHrFcLbt26xYePP0IIwX/3z3/IvbsP&#10;uZzNubG3z2pTEkZDjM6ptSBQUDWCIImgrhBKgLG/tiayeCMjLLoNotW59qWZwoBoMFJiUVgLykBM&#10;TIwiaqY8qNf8HlP2giWnsmIT9Rn0jvhO9DbfjBWHMmKAZi3W5HFOJCURFmWu5FXAuqyxbfvbM7ff&#10;kH7peOHKInWM0BEQ0Pg7UOQIShDOVNBGoGVEYUEEgh6uRLmWARiBsCHaRDQ2YVmuuawsyXBCQcoq&#10;GbERu9TDfWZkvNIN5y8uOM4lf/mk5NGjJyw3K/q9Edq4ICDLMm/ktaApNvQiwf5kxMFkwo3dMXfv&#10;3ebdmzdJ+IQeG8K8ZGgL+umCSViTBCWh8G7aFNSsnUkVUFYl8/mc4XBIaly/NL5/rPTSE0AoHIjk&#10;2DaGjg1PcMWstNr1kafkhJ3GegVUhAak1U4UXQkaKlQcEFdnsH7EaHKL299MuDy2vPz4mHx5DtUd&#10;bt///7P3Z7GWZfeZJ/Zba+3x7DPfMebMjMzklEmJIiVRU1mqttuGq5/arnowDPvFj/abX2zAQL35&#10;sY22AT8YRhkowOUuN2B0q6vVVdVUF6skSqyWKJHJITMiMzIyxht3PtMe1+CHtfe+NyKTgyROomIT&#10;wYiMuPeec/awhu///X/fPh++fwLBkKOTA05OWkwFjsUyJ4hGVKsNJ+E2zxa73Htqeet1WJFRlRUB&#10;koGSDKzG6dKzpJ3DRhlN46AdlwLXOYfVDy2Y8Il30F/fDyCe6ziLnhtG+jFLWBza+yycQjDEiQTn&#10;trEUIEKgwMgGOVBUtkI3GVE0ociXDKXAVQ3D0AsUyWyL9WqJIyQcjjHaC9Iu0D7kUhVe4LEalUyw&#10;riCME+qyoWkMYeo753ynTgTWh7NZC6qsWxyEJTYOKQPIK+IwwQ0FpqxRQcBwOPaswKoBK4jCrHM5&#10;ABZjmt4pfjE2K6RUCLqOFoXRDlKPY+kY4dpaH+TVsoJD57BAGMfIMPR3cet2C6LIs/5rgxDWF62c&#10;ZJgNEYMBdrNByRCBIghjlPRsb1N5HIQ1gBNobdvbQaKtIwwjjPbPy2CY+dkmCJnM5r6zySr2r9zw&#10;n6OqSUdjfwemA6ypGM7GGAyDyZCmzP1jpzoUkqQsayaTGYuDQ1559VVODg9J04xbt14FF7A4XzCZ&#10;bbNaLBAo6sIihWr5jBYhJLaqUUIi28JGXRZeZG8RJmiNCkOGwzH5OmcwGZNNpogg8ecwjanWa4yQ&#10;FI3GSs9utCagLB3WBBwfLbly4w0e37/PtZs3OT068kLg1pjj42OuZgm7VyeY8oBEOeymYCtIcc/O&#10;mAlHiqR4/Jg4fI0xAkpDahpCd06hLAEbDCXK7SNVAjrBEuJx9xohLE7U7XMkwAU9r9K287D4kZ/z&#10;F59dUEpQ47nJibPtmOc7T/IgpLEKZwVShgS6ZD8IGAWa7UgwrTX/6//4Vb57Jrh/5zHWrrDNVfIi&#10;IFETiqhEiJDCVhAJrIJcl9i6RAtHOkwopCWv1jhTYp0iSQPyZYEShmESsnz6FDkaIYRn98dAaSV6&#10;UxHNQxIVU0SaOq/I4gEyyUjjAUoELJdLzw9vLIgAtMOgCVVMs/FINqlhf2cPrTXHH33EZ37t13j8&#10;9MkFamm9Zl2WDKZTkrboUqzWXqxLBtR5yZ13vkOajWiqhrLWJNmQo8dPeOX2bS/Inp6xfeMGm82G&#10;apNTHR1x/TOf4fDZM4/9aZ3MtMWCDz74AMIQESgq3bDON2SzKXmek5cFhIq6LMmbinRrhpOCsqmh&#10;rqmbhjiKfBuTFNS6obGWRVEwyDIWZ2dkO3tY5zhZ5pCOOD1bAopkOOxNCE4IiqrCrVY0WUa0NfdG&#10;BwF56btBoihina+o8Egcg0MlIdLFaOEQSUqaDZEqQKYZURiRpBm6aUiyjLyq2d7e5uTwhCiK2OQl&#10;qBAZJZyvN5ydL9m+co2zszOywYjNasln3n67LY4OyPMNm6IEGZINR1y7cYvNZkOgG2pdoa3l7gd3&#10;GMy8QF/mOXEYwGRKIBVlU5BvNkzYARO2XdUDgkS0nT1jX+xQJ9zY1bx2fchoCNatGYcKZQVCBJh2&#10;3a1eDH/u9h4fq1e98BdS/Ez3RtL3+lPJgEqBt0FoEhoGNIRNAbZCuZwobMiVZUnAIp5ztLfDQxo+&#10;iiKm9QpdCBpiQKAGN1npFdQr0tDvFypbEYQOpwyqXiIaAUHaCuxtUbcr/kYR6/Wmd2xL5fdLMor7&#10;oNmiKHFNhQx9ngPCYuuGcJBhw8gXmVvRvapLjNXQ1Gidg6gJwgAjHUk8AJt4PErkWOucsjzAWst4&#10;/wpNLXB1QiUk8mDFjbLh9cTxK+Epb5S++NM4gQx2kGGKcyHK5QQia/dvqr/qUlgQdb9PEzL5a169&#10;l939L4+Xx99o7y8EfmNH28eses2jkX5LqALTdiCC0ppQKjQCIWFV5wiZMRtGTLIAFURom7IWDiNr&#10;pNQQVrjAoIIpRgc+90ZFNOIJhAXOjrGJwJo5Z8V1rBWMk8nv/0KK4KEID+s6/z+mKezu7lLncz58&#10;cnzBxUpTX9lMAo6OjiiPVgxnMxwVdV30bDLXtnFtT8bcuHGD4bBpXRuiQ3j17FUh1EsW+Mvj5UD3&#10;fRaA3h3bttOZF8Vh/3ugfFqvcD6Kr3OrSGH7TozLP9O7xSRStv00z6X7XXzdJz2Yn8SjviyEd07s&#10;7t8+JuL+hA7biog+zMmL+Ep650zjLFuzAUWzwBjjW3etJVKSL33pS8TSsVgs+OijjzwnMPAth9eu&#10;XePDDz9ESsmrr75KsfYtxbp1Rs7nc4S2lEXLn9RR6/QDlMLq2otBPweHxTPAxuMxV67EbG1tcbzy&#10;3Mq97W2m0ynjsXd/a6vbwEj/fZdbUX8iaIvLPEcsgYow1mA6R+1oQp5XqGzYc1PH4zFaOO4/fUK2&#10;fZ3GNZzkJ7zz/h0eLg33nq5pjObJBg6qOVGUsre3RzYYI9rgMmstw+EQRYJJIkaJIgwkDx484Lvf&#10;+gvSQcw0DXjzhubTV7d4Y/cKs9kAIQSrekWx3hBGliBSyECjpabQBbbybtouN6N/jqV4jp/dP2fi&#10;Jzu2FNrf7x371CYxaTajqiof1BVlaK2pitKHs7XFleF4xom1YM55+vQp/+7fHfA/+tJ/RNXUzNKQ&#10;KJQ4o9shR3ociuwKZ9KPKC/gUX4ux9/LiJRL77fjIoPD4FuuRRB4gWk0QtOwXJ9j8Z0lyXgbk+c9&#10;8zpsXcVdZ0MUBT1fvA/a65LZ+//uB7OeBRqEvmMj6Jikl+6pKIr67x0Oh32XxWg06js7Rtm45/p5&#10;FInHPgVt23ZXRezuyct866AVs3umd/usBkHQB+zptssgDMMes5Kmaf8zO3fdZTddJ8j3XyslrnXS&#10;JWmKblnYSilMXXsHZYuLiOPYu9yVYrVaESUxZe7HrjiOOT9b+tC98YiyKHjy6JHnPANNVbHJl0yn&#10;U549e8be/j6bxZJsNGJx5sMJg8QHAm3v7/P04UMm+1eoa1+IkEFAU3rXvmma3kXc4a+689x1vfTd&#10;AO14U9c1SeCZjavFou8Yun//PvvO42w6zrwqS9I0Jc4SqpYtOxiPcbXvQpnP55ydnfXhhd3vHX9c&#10;KUWZ5+xfucLx0RHjdIbRjmw25f33PuDGG7cxUnJ6eky2tUO4NQetqeuaaCQxpqFRjQ8ydWC1Rgof&#10;nOocCCk+9hy5n9jz+UkSi8RJ/5pSQiCDtnPNolTM7rbiS1/6EtGR4v3v/ilxHHsHaOnFLNkyopVy&#10;hFFE0352Zy8K9oMsoyg2UNfI0cjf91L2DO5P/cqv+G6Zhw9hsWL6yiuMRhOOjo542GYixZfY7gB5&#10;nvtAyBaJsF6vSbKsf+6jKCJvOd6np6dEiR9HGAw8x7z04adSN4z29ojasL3ueSnzAikls61tHr7/&#10;Pq+//VkePnzoHbRa0xjNpz77Wd771rdIp1Nef/tt3r97lyRNvTt2NOLp06fMZrPeKb1arZhMp313&#10;xHgy8cI2Pm+ke/adc+zu7vLo3j3yzYb51habVYtyaEMtozBExbHnkwcBQVuM61jHyc421lry0xM+&#10;9YUv8OTBR2AMg8GgD/RdLpeYPCduu46TJOHwyRPPyREClabcvHmT9+/eBdsgBgPy1coX6eqG8/Pz&#10;i4Bga7HGUFk/LnZdEU5rL1q3+JSjZ4fY9Zq4ReVYRI9Y2Ww27F27xtHREZvNhjLPQUn29/d5+tg7&#10;6B8+fIhSiuX5CSIM2dvf4eD+ffL2Oe8C2XGO2czPz7LNIQji2LNYjUHjOxPrauPHNaW4desWN2/m&#10;pKE3PRhTed6zuNgP/C12CX1sPBDIi3FBSqgqEA2EPgS5psE6B1Lx4OEDoihiMplwSkPVurtHowGL&#10;VUEkYgLpcFa0Acf+2VyuV379qWwvajvnCMZjRqMRSqme+d11zHbze7la+fclJV37nJ8jvMmhw4F1&#10;GMcuJ2A0GpHEPkDVat+FGik/fiA99sw2Zb/X0asVerJDVTmM8Zkc5+fnXJtOuTKNGcZDgmbVz98v&#10;du64l+LLy+Pl8bd8eHS9Oe3FPYxSCiXp9xPWWkIpwZqL/J92vej3Fwrr6LshhRBMgin5ckVeFZye&#10;nnJ6Klivd/4+0/Cf/cKJ4CX6LacCrIN4PCYex0z1Po0KaMoabM2pOWagBgxHMdOdbR699x1II0QQ&#10;MJyM/URzfuIX7MNTtrYhDGTPvzM4gsAiFWhrCdQniOC981S9vMNfHi8Po1DWYbFterd/YJTVPZ/T&#10;40xcv8gy+LRgLR01Did9xrr0BhxCBFY4pLMooXzVv2vHu0QfFgK06JjEF2K3w13U+XsdrxVLrHx+&#10;gJZFv231G+XWEduzyWX7avI5cb/7k/oRREK/zv94sExVVVTOUHCx8BwOh+zt7RFKwffe+SauKbl9&#10;+za3bt1ia2sLbRxPnz5lsVpy/eYNHh889k6KpkENFTdu3EA6v1k9OzxGCsf5+TnDQUSWxGjjCLo3&#10;/TPDQNj+9ziogArLKUpK9ucRt68aDj58QhZn3NrKmQ/XDNMcYdcYXRAogUChnfmEyfavePuKBhM0&#10;3vxlQgIb+O4Ap4ABVlhEBFo6tCsQokEIh0oUaRqAqHExqGBMnsTocJeDKuDYpoRXbvJ+WfLf/vd3&#10;+PCo4KPTCYPpHodVSeMso909lBqRC8WR0VSlQRug9uKmSIY4a8HUhE3AKEywo4pg5BcG7xw95Zvv&#10;L9h6osmM5vVr8JnPvMovvfpFrs8jQo4ZsIbyMXG4ZCwWjKIaqSpw52DAKt9VoZz1Gzh50dngi8AG&#10;14d7yksdD/bStZR0joCPzZOXGOKXsTVCOhANztRU6wVGl8xnIxiPyc8lBwdPUMypy4IoikjSGIft&#10;w93SYcPW9ozNKuf4/ISvnx/xcAmq0QxHEQmQKef56B342gWXkCIOKdwLjHDxM3wWvp/IZhFIrAv8&#10;PSGCVhcWCKcRYoQ1nsXvN6IVcmCJcFSPHxMqSaNCMBAkGa62KELPCTdg3AAlLMKptqOhAmswQOAk&#10;SnUBWe25sRohIZBgTIWt3UWL9qVAG2stKgxBQBSovnVaSomIIiIh+oKfbIMtbSvAh2EI7c/pxOfu&#10;2vQ8biRhGF/MC0qhWyRH0orc3eZeKeWDKFsGefdaHfqjC5XssCu6aZDtxp8gwFYVRRvMQ8cqj2Oi&#10;VtxN07QPCRPCYa2GKCRNY1SokPXF9UxSLzwiIQhkj6lQbRjhcOjRNmEYYrRHV+m67gVk0eIQMIb5&#10;fI5ZLknTlGQ4YHFywmAwZDwZslgsmO/skLTv17XzMcI77Y3VSHXBN+9xCEqgdU3TeOa0GKREUdDj&#10;GjabDaP5BFN6dInD9CGYarOhrjqmeovxeviA3d1dzg6feSZxkaO1Zu/GdU4PDkgmGQhDFIeUmyXY&#10;KdbkxFnI8eEJCku1OCMUwHhCIgTonFA4JBoncqxaYk1IqHynhGe3S5xTdB0WdLxhd/m5EvxwR6D8&#10;oc9p/3NaNoIAZNflIUE6/FgjIA0CuvL+1iTkNRViqnvEwRbORaAcKhyhtcQgiZQiTuD85ClOKaIg&#10;wBrRu66iKMHN4h7DMJlMegzBe3/+56jJhKvXrhG+EvdoozSNCQLvzJ5MJv46Ooeta3JridOkDzU0&#10;m5zBzg6b1cpvRsMAV5WM9vaJoojjFlf12hdf4xvf+AYEiitXruCEx2pUTUNRVTRVRbNaoVJfqH34&#10;7D3e/vKXeec73/I4ltGwD1J975vfZOfGDbTWPH78mHQw6AtUxXLJp3/5l7l37x478y2qLtyzaRiN&#10;RjjnyLIMs/bvt6hKyqK4KI61vOQu/FNr7QvCKiBfLNBpShRFFHlB2AZdevEvBik5OTxkMp+jRiMO&#10;Dw9ZLZfQFhGapiEIQ4+h2NvzmKeyIpA+76ALvy2KAmcsSZxQNrAzm3OkPdZCJClVXjAYDFmv10SB&#10;x1MZrTFGE0UxZVV5dFNV4SqDcH780FnGZDTm7OyMOE3J85zZbOYFUARHxycEkcc+xemI9XKFDBQY&#10;3RcXR7MZq9WKg4MD3v7VX+X9O3dQyq8r79+7h2qDfLVwWNOwLo9R0jKOfGBpMr4NSlK4mscffQT1&#10;gu1Rzo09R6gbhCgJlUTICCXpQyL/1oo87XqpbotvkbAEaCIMwjW4uMEIC6rGGotTkhpHKVL+5O4d&#10;/u179yiyOSsbYlWNM7l3lm9y3HpBpde42HPWm8pQWEGgYrQNIAyZjj1KcbPZYPIcA1RF0doxG4hj&#10;glZY77CwqkWklGWJdhaLaLMV/BjW4fKklMQ9TlGTL5esrA+bxRkGWUapKxrdgJt5DrnTJLEjyBQL&#10;Lakt1FVILMaktSA5OeJ3f+OzvDlcMaEkDAYIlyBlBC7EuQgpuo6dVmNxwcfXSy8TMV8eL4+f60MI&#10;cNZdZGrh95Q+R0oQtZlkVdWQlwZX1jTCkKgQFXq8mkqz1ryhsNZgjKWuLcaWWK2pTI30gi1C+My0&#10;LAu//tP4fD91Ebx3EpTw6NEjvvtdg9YZDDLS4YwglKTJkHrlmYFnZ2fc+uxnaXTFs2fPWB0d+UCt&#10;0Fc/q7TyY3mLZOj4duAD42xjsOJl08zL42Ul77Iz9LJbVAjf1iKFaDkKz28WnXP9IrdznVln/cLL&#10;pyd+LEnYYdFOI4TrRXTPor34GR/j08HHHAS9vusuDcjueYCRdx/89Rfh7oeeu8sZjRfM0s4JF4Yh&#10;YZQSExANYNXAalPzwQcfsF6c8+qNawwixUcffUSSDLh79y6//IUv8vjxY65c3UO1vNggCPjoo4+4&#10;euUG9+7d4/qVq5yfn3sxgtoHNu3OUYMAawW41gkYhj+lyfD7u/C8o9X2HOcgGDCbzZAfeXbn1tYW&#10;WZZ5kapF4MhAYDDtfed+ouGGMgjQpqJ2XvwTLY7H1A1V5QhjS1EYtMxZrWvEaIyUY7I443/3f/q/&#10;kl4LaQZXqKM51kqPaAgjBmmCthbnNLXVOOHnoGQwYJhNEUqCUwjg/OiEusyf4+OPRiPS6BqZS4nt&#10;OWNCDg6ecnj4Lb7+r4/YCRz/i//o97gyUUzjGOEEsYzRdY7IV4SR1zWddD9VEfhjyeH4gLXDZcTD&#10;01OaskAZL0QM4hGna8FkMiFQyjsaXU00GHDy7BlBkhAFF2711QoimxOIAetiTZqGqA7aKWUr7D/v&#10;ABY/M/H7r36+nj9vomesoxRNoy/GXqUgjv2G12ni4RDbbmx9GKYPfzs+PmY6lERRjGk8Lz5OImTL&#10;xqZ1aEkp0cZijO0F2+4cNk118V6tJYrjPhhOGUM0nUArInfdB/VmQ5RlZFl2ERrcdwH5jhXTtnU3&#10;TUPYj+mtMN1+fRCG0IrrQRD0YytCQLvp7zIm5OXNffvetdbYS5+pC/DsHJjGGMLWIdpNIqZlvHbn&#10;uXfJt+epCxVzrShXt6xvGXh3dZZliDTl6NEjtre3ybIJh0+eMBwOPesXjSkKZrMZp6enbO3sUm82&#10;vdu+qrzzvMhz0umU44eP2N7ZAfBherMt745fekZ6d51s+5mk4sI53xUJXngefdaBQyQJ66MjL85F&#10;EQ/v3QMgGw59Ls+NGxApotaBG0URcZS251n2XQdNG0DaZRNkmcffhGFIsVo9V0Sgze0xZclqtWLn&#10;5jW01ty7d4/XPvcWQZxRlyXhcIjBYTHI9nP659n1f/bzwk94buMHF5TtpfqUMQYjHBaJQTCdjtAT&#10;uHXrFsul5KP7Z4TxkNl0TF451qs250A4VNthEMcxYZBwfr70m8NAkCQJi/NTL/IG3qlZFAW/9Fu/&#10;xb1797xjO0rYbDY9l/vow48IplNfbGkDKAmC5wJdW+WYOI5ZL5dIKRkOhyyPj/uCiHn2jGI85nvf&#10;+x5RFFGfnWL39lislm2Qoi+0NFWFHAwYjzz7/KgNkmSzoYnjvlMkiiLiyYQ4vhDtOz6oMYZwMGAy&#10;GVCs11y/fp37Dx/4Ik9d+6DxtsukLEvm8zlF5cexMAzRWrNYLBhOJkjpuczWWtI0RSaQr70rPI5j&#10;GI0Yj8ecn5+TZRmn5+f+GpRFL4yv12vQmr3bt/v8EtM6teuiYDKfU643fRdI17Xcif1pmiJjL8zn&#10;6zXZaETdaFzrfhNC+LDSwYA8z3veexAEBK1bf3265PGjR4RRxHg8Joqilr/tuwG11kwmE54+fMir&#10;b7zB8enJBWoN+nDR5dkZu1euECU+OHOQJbzzzW/Ceu2LKsMhQikmkwlPnjzxnVqjEaFyBKFgcbrA&#10;WkuwtDTWYHTB27/2a5jljLffnvLmLRgAtskJwoim0mgh+DlpRvzrrWkv53VcWs8iLvKQEIYgTiiK&#10;M69f1CUqUlS64k/+5E94uKkYZCN/fasKESZ+XFwe+zGy7cYxbRdB/xrtXHZ2dubHd2MQbRhq1/Gj&#10;2rmrG39dOy9TVaAUcZvJ0TQNQRAgg6A3/TRN039/d8+l29uYRhOGvsB7cHDQv47WQJ6jZYUNRZ9l&#10;lDsIk4REJORHZ4yAL37xi1yXz9q5WKJEgEC1yKp2fuISE/y5QVx8zIz08nh5vDx+zsRvx3M60eX1&#10;Zbd/8foL7Xx9YZDya5Dmue/vxtpu/nRS4tpxUbYv2hWZhyFf+YUUwRER55tz1mbIuqoZ7l2hrBK0&#10;CSnLClc0rI6PiaKM2WzGeHeHu9/8JgQpcZKQTLZ9KEuzYr05Yb0+JstACUkUSAJ8iJ1z3jFj8EFo&#10;wfdp1xLuZTHy5fF3Wxx3zlGrDlgi+qWJxBE4kNYhtAa8gIjw7FVhLcL5jWscHfqBz10WyiUKiaBd&#10;lIkAIwWWENP9HZ5NrGz8/HtqB1jTLVT7x7djUz+/eY16EdziXNAyxr34iAt6I+uFH8x9HylcfrKE&#10;5S6KB89PAgqloNGWVbnmaFlx74MPmcx3uHbtGumrr3DvzrscVr6VvmpqXnntVWqjufHKLayuOT4+&#10;JssykiRhZ2+Pg6NDlps1y9XKhzdZQxwFNEbTGENtIFK0ro8f1/EiG/nSmXKeM3gZZiNp2oWt9m5h&#10;eYYzC6Q4xTrLkENuzR/x+vRDprMhn7li2c+ekvGYUOWYOsdpS9VAlqm+4+BjZ178MPHihc2LACsb&#10;FI3PfxAxhsA7nlyAUp56ltcVIozRcYqJRxySciYSougmy/kOD5uIf/pffY3/7p2v88X/6f+G47Lm&#10;3smaMJtRDiLS4YQir1mt1wTDIWn1BKMrjJCk6QgZVZyvn1DmBWggTkkGA+JRikWwwaDLirJaoLWm&#10;dtugp4Alja4iw3OGWc2wqXnydcdb+0M+sz/hle19dsUxe3KPK1mO0w9wYoPBP59S0PItvaBjEe3J&#10;CZ8XyIXFv7GuGCV/6ObkogNOIZ1HjSkcSmoGoSN0FYGuKFZnWOvIQkOYpKRJisv9XBxK6YMYE5jN&#10;JxydnAEWK2I2wQwtE/7k/TXXk5JffhMGRiMa6+8/59AqwwgIUIBBWYczBhfEf80N1Y+nPN4V4cSl&#10;8fPyz3f9AObHJOEECAPOIJzCCk1AjGSFtgFCekY+UpDtXaNenqGwFEWOQrApCiaDIdIITF6jhlMQ&#10;IdYVaFMT2whE3bo1IpytQCUo29AILwZbWyNlgIpDTLteQkms1ijpL3atG5SzREDduveFUpimoaoq&#10;ojT1yJOq9ospozGmIWxF9HyzIo5j6tr0QrxzzvN6ER7n1C6Cu5bvboHcibuXBXutdf97KAQiitBl&#10;iUT24lXYzmlhGwS5Wi57l3gURaAUqnVW56sVg+EQbTVxHGKaiqapCULhndYCgiShKSrPOAfyfE0U&#10;BcQ64Pz83DtMA9G7zDebDVHs29gnkwmr1Yqt/SsXeJpWvA4C//0eNRGDEpTrtReTw5Di/JzxZIjW&#10;1SUBxCCdQDgIQgUtJkebBiG9gN1tKDxmBtCaYesE7IpVQRu+urU9I89XVGdF3wkQRQF5kVOWJYN0&#10;yNHRM65c2WPdvjetNVmWESUJ69NjgkCx3px7t2pTEoXgmg2zLMTqHOUKhpFjlZcsj59AebNdQ0iU&#10;lThbY5TC0hDKCcY1WBoCMfG8doLeRSiey+wwiL8y6un77AOwvlDlWie49Fgg6RzOCQLRdotZ6zsR&#10;JCQhOCL2xrCdwOc/NSCIdvj95Z9jgw01K9alb7eorSSwYK0mkpIsiwmlZHlm0VVJmniUjgoimsaw&#10;t73H2dkZZVnyzW98A4zh6iuvEEUJy/NzbBu+mWzPEUKwznPses0mivpgRK01+WKBaoMNhfBCe9M0&#10;PszVGGSgEEay9alPeXFtseC1T3+axWxKWZYedZXnPSIpShLyPOdscU4QBGxtbfHRu+8yu3WTuq45&#10;Pz+nPDuDIOCtL3yBb//Zn0GSsL29zfHjx0z39nqn+507HzIcjcnXG5qqIk5TGq3ZnJ76z7RcgpJs&#10;2uLRYDDohedytWI0n7O3t8fdu3dBG5w2FLXnghcOZOZF7ijyXTCHh4fURjMajVgCoVQY58A60tmE&#10;wci75o9Oj0mjGK0b4kGKtYZkkDIcZj78erUkThJfQFh5LJJxjuOnz2CdU8sAba3PZmgMdrGimfqC&#10;pTecyBZbJokHKZvF0hfLa7Dau703mw2yRQ8tl0tfiKtrRBhycHDgBX7r0U11XTPZmlM1DZQFRyfH&#10;JInH18RhBNbx9q992YfbrhaMJhOMsyzu34etGUIlrIs189GEmztTqqrCZTGLuiCPEt6582dsywdU&#10;61+iPl7i0ohEKYIwRIeOQCqcM3+re6odAtOub5wwhE4T0yBshaPGBY6aHJNCQ0ON4hzJQwvvrQ2H&#10;yZxgNKOxhhoIbMMwCzmvatJQYY1gkMRoF2BcibESF6VE2cTjZvJVj+Hr5rG6rjFtrgMtKgXludpx&#10;kjBocTZN02CEn+mdsURJ6rtrtUbisLrpCzC1BWc3YH3gMc5z+HEaqQJSKagah9Q1ooLKGWrpqE1I&#10;OhhSH56wvzJca9a8oUt2Q0jMGicnIEdIQhwRjrYTU8QIwh8wDr+0J748Xh4/++Py/u/STr/tsn0u&#10;zFaIXh9y+P2XEN7cliYSESeEpDTaoFtzn3b+a4TyRqag7aAUhAQiILARNIZ0OKGpYblYUxjeRvHh&#10;L5wIvq7W/8Hh4SEbJoRhyHQ65aMHC5x1BFHEcDT0g3/uWZOr5px0awtTGsIwZL3ZkOc5RL7dti5r&#10;lPIDvrURSFrHkEEErQNKXAq3+wFCysvj5fGLW9UTn/jnTgTv2xmlaL2JHi1krW0LRQJrHdZYz/lW&#10;F99/mR/buQwvu72tNQh1Qd201uKk+4F8zxed6717okelfP+v/+RNrvhrsemec4m8IIBfTosPk4TR&#10;MCTIhpxuGtZF7dmaqyXX93dxTcJsNuN7793h85//PN985zvs7u7y5NlTPve5z5FXOd/4xjcYpEMe&#10;PHjAa6+9hjT+tUejEdkgpC7WrUgERVGRxoqw5dj+LAaxy+dToaiM8ZMcYDDMZjOuX7/OfGvM9esa&#10;gSCvcoah8Y5PAlzNc0z5F9Pj/2rv5/ufhs4Z152rOIppEGyqDef5hmj2CkopPnz0If/Zv/r/8sEJ&#10;6NEtfuu3fouvfv3rjK5cQ4bDnscYtk7SSdsu3Qls69WatREMp96JFQwGKBmRZX4Tm+drIukFOdqK&#10;93w+Z2MzmqYhcgZRlWzKE2pdUzc1m03NO+98xKN3jvjcrZTfenPG6zf2EabwTq5UXLiKL6xMz923&#10;P0liToej6Jy2ndgyiAeszkpMtcAUA44ePyZMUkgSkLVnDdOxqKGsKoLI8Id/+If85ptj8i9fZ384&#10;xtWrNtvjeSdCx48W7uenkn2RUSC+z/j7/LXona6tHzwIApwR/ZoF54jHYyLbsHj2lDQKofGux04g&#10;Ho/H3vFcloiWnV4UBVJ5/rNrXdS0BoFOiNZaIyWEQXDBy23Hs06wDVssgF6vvctMSh+u1rKPN8sl&#10;Wfv6qnVdd65PWmyBimOUuRDBtda49v1UVeVRIdqQJAkyjilXK+8mzTKE1uR5zmg6Rbdc7DTLcO3r&#10;RKFnX9vGXjjIW/FchSG0778oCgaDAUJKmsIjEqSUXuhtXadhmpIvl35+asekoBUQs/GYcrNBRpHP&#10;sqlrMIb9/X2SwYCqKrwjfDTqnaiT+Zxys2Frawuz2fTXu64qpAyp67pnOWfjMdVmg5TKi+CtYN25&#10;TsO228da/6zpxoeOyihA1LXXbZUCbQjjGF35DInpzh5HBwdsbW0BsDo97R33x4eHZFnmf057u3VY&#10;lSRJvCO40j1/vPvdXy9N1L6/QYu5CIKA1SJnNJxRrkrCUKDSxDPNy5KyrPqgVFfX2DDC1rUvMriu&#10;5GpfeJYEUv4ADvhPMDuC3okOnZHRuc7FJNBcsMLDCN588022d6/yR396j1UVcXS2QKhtnLWY9pon&#10;SYIuK8+BFrIvKKzXa5+VUFUYpdhsNm23Ucirb77J0dERTx49IoxT4jTtCyjdNXFCwXDY41RGoxFn&#10;h4ckw6G/bxMfqNutk5xz0LrSV+fnbG3vsFgswDmePHnC1t6ux2BYw3B724vsLeKoE3KttZRlyZXX&#10;XuPp0VOSNO359WEY8r3vfQ85GLC1tcXR3bvc/PznOT09Zb1YQNPwy1/+Mn/5x1/rOy+klMznc46P&#10;jlifnjKcz1nnG18k1g1XrlxhuVx6LEoQsFos2N3dbYN45YUTPo5RQvbz8tnZmUejFAVBHPXj8Xq9&#10;Jh74cVQbzcnJiedlQ88Gv3nzJne+8Q1ENmSz2XgHf5J4lFIQsDg+JhmNkO01IwwZjUaUbadEXWm4&#10;5NIty9Kz37OMqqo8m3+15vqt1zh5dtSPy6vVyufBCMHJ/fvYtttme3ubow8+wO3uUlUVu/t7PDs4&#10;oG7X76P5nCRJODp6RnFwwGI2AWN45513oCxR4yGmqrj5+m3W29tsX/Hrl0XpOwTWyzXr9RpdBJRO&#10;Q1Dy+d/5Va6H+/zy5yQTPSWVjpCGvMypDJCmBH/LN9GXSWHPzd1dBw6W2vgg+qZpaITgvCy4/+Tc&#10;44bCDGEMZVUyHA45O33KZLrv84F0jZJQFAW1kRjtEInHCdWrFSfLJejqYuxpC7YAQZux0t3b3fhc&#10;VZXHpUCPK5NKYasaEce9CJ5Ekf/aqmoxWjCdz6mNbjNlMs5OTpCB8t098ch3epUhQeAQgaBxun8+&#10;N6enfPbt3+BqPernWSmjj+21hJSIHzGy+OXx8nh5/JzqRp018kXd49J+rKoqjIj6fZ/HVErKKifA&#10;d71J59cljW1wTrZrTklVa5q6piwdSRCh8d1fVSWoa14l/cl/xp+6CC5lsFmXmsdnR9y594Dx+CrD&#10;bMw6906XPM+pyxJqRzYckg4GHD9+jAoTnFMkaUiZL5iM5mTDgPIs6asSwho0Emm1Xxvb1lXku2pR&#10;cIkVbFtXiXeMvjxeHn+XD+tqjOi8ofTtyIl0xM6gnAZpsNLgpMGKBuOq1v1tEPqIOIywrWMTA0oI&#10;pPTsTBxIEeKQWCcRSBSxz2hDYmXWs367uqRrud/OKu9Qd137fnjxxLZWYSM7Gel5JbSXnlzrIuvY&#10;453o34nrfQBXm1b+gjO222z27cXd2CIVMhRoo6kagxYxh08PMMoHQ966fo0nD+4zHaYcHx97F9Jy&#10;idaaOI4Zj8e899577F3f59qN6wgryTLfvjtpeZKz0ZhAWaRL2qJe55D09n1r7Y/BT/GDnPAvyHzO&#10;tU57g6MGUSBZoDgjUgXaLRi6gs/tnxG4miR7wOf2A2IeI/Q9nCgIIv+zhrHnGgvZ/MBCxA8TxsPG&#10;t+JbpXHOY0mcbHCyASeonUCFY4QYsFmniOwKp27MOh7wNJ5yjwHfeP+YRw+X3FW/g7h5lbMq5N7J&#10;kOy11yilIV8sSKRE2YawzhFVhd6cUOc50+1XmY6H4M78HLZJvZAUKs7PztClFxFDGbdhjhoRhqzL&#10;glWRY0UrUoqYyWRCrbYptabIFI9Pl2xn++yFBe89/JA/eXLOr9yE/8Hn9vjU9h6ZeUSiHpGYDYEz&#10;KHfB3pdCtp0Q7bMkuvv7UucEDvkCKveCH+4uHqBO9HESi0M5g3WGQNSksubGfMh6nTBKIC82lPqc&#10;uoFsJBlEI/JNjcEx297C6A3L83MQAdo6KhGAHUOW8efvf8DW0JI3sCprokTi0ERRyJrQB+dRMSKE&#10;Rv+ctXK5F0YennuuBOCc8KKVMyCCFpcjsC4CEYNQGEBKgw18F5sbOk4ePeTqZMJymbM7nXJ2cMh8&#10;NCEK4pazZwiUxDnjhXTpncDGClQQYhuNdcYHNrS/nLA0ddGLnF1hrysyxHGMShLyxYLBYNALx8lg&#10;gIoi9HrdcrkdRtdtW7XnUQeB7EPT+uf3kgDv279dO9aa3p38YvFKXOrL7MSB/r3WNSoIEPZCZBdS&#10;Iq1F1zWBEERx3H8+o7UX/FtndecWt1aDaVBK9I7NIAi8i7fMkdaLEInViCigXC5b7EyMsw2Hh4et&#10;E9pznE/Pzrj+2mssl0u2t7fJV2uG4zGLszPSNO1FuPl8TlVVHuOKJU5SimKDrQrSLOXo2TOPEYqC&#10;fnqqqopKN8hAEYvAP8HW44IcFpyhqkp/LzpNoyvkeExQlpwvF1y9dQuCgKOjZ2zv7VGs12w2y5bZ&#10;P6HIN9AWZBpdsXf9Cs8ePWVvb4/Dw0N29/cpz3MWZydsbW2xWq1IkpC6LmjqFagJQaCpqyVRpBkl&#10;Cr05JUaxO4qoF4fIeEg8mSK0gEYQhBohGmp9ThJUgKFuKqJwBu7jTkLRi1b2x7bZEwic8C57rF8J&#10;Be26wDRA6FmYgTTUTYFVkARD9rKIZ4uSuXvGTjpG1B8QyB1G4x0qG5Ilu5weVVgLo9GEk/VTVuen&#10;KCHBarZme+SHms26AGuJs4xKN1SrJQSK9957j/F4DM7R1CVvvPkmZ2cLNmdnJOMxZVEgw6DniOd5&#10;TqtQeUF2s8EJyMui5bp4QU4oz94sy5KToyO2d3epmozt7W0+/Og+o9mMvPRCfNdh4K+1L5BIKTk9&#10;PsYJiOKY8skTxLVr7F7x4t/t27f4+le/5oXp6bQ9jxqsIx6NufveHYLRiM1mw3A8JM9zbr3yClpr&#10;zo+O2NnZYX3P35f1xs+fee5Zy3tXr/Lso4948uQJQZqi88JjnMKQbHsbYX2GSpkXNMcnzN54nSiK&#10;WG68yNsFuqooZDabsVr7jgzXNMSZD3EuT09ZTCbEW1sEUrFYLHwHyWZDOptx7do1Hj98RLFaMxiN&#10;cGvvrg+FZLHOGcYp69WKbDQiCEPClp1KGwbW5ccQR+zMtnh0/0FfJOqK6sfHxwz29vqCyGaz4dbb&#10;b/PRhx+2xUDLMBuyriuoKrT112+9XlJoze7uLp/97HW+8q++jhwM+NVf/SJ/+odf5fR8gbGOZ+9/&#10;wN6bb7I4ickLy6gpQVeEUQhJipumPDr+Djf2GpbnsOs2JOOMQEaoQOLiCilMm73y8yxy/xCTTDvF&#10;BMJ3dYXUYEsQJU6V1JQkKmZFThUqTmzDd0/O+bODIxbZHLt7FS0lFs14a8SqPCSUMEz89WyMQRIj&#10;2qBqFSSEQUjd7S0KHzDaFZnqusbUPoRCd3NV+8ypS9kaYRiyOT9HDDJfuA1j6saA0z1aDGA4HHqx&#10;yjmcVGAdZVFT1hsGky1MU1FtlujmmEiCDB1SBFi1yyQaY7SiWhXM62f8z760xauN4rUoJKzmDIIB&#10;1s7ApjihECL0n5WQi064n1zd8uXx8nh5/I2V2X7/olp99GIv6HBC9lhBANPmvBkculgjwxGxEliz&#10;wjYbSp0ghcQaCIII2xhPBDDtntP57l4pFUkQ4+IhWZJSao9QOTpa/NRE8J96L4oxZjcIAm7cuIKr&#10;655v59oFW71YMBgOuf36676F7sEDtq5exdQ18/mcKIrY2t1lcXJClmWsViushcEgJgoUSvrNS7dZ&#10;8lWLl7f4y+Pv9nHZ0fxJ7uZObHixci+F//uqdZZ1IklVez5s1brzVqsVjfYOwrp9rouiaMO5mr7F&#10;zxgfHKS1RluN4eK/u3/vOK7d13YBUZ3j/PL7/n488Z/U+eva6lUQ+PDBllFbVRVJErc5Nj70rEt2&#10;v3r1Krdu3eLo6IitrS3u3LnDm62769Of/nTv1BgMBjx8+JDBYMCNGzcoioLxeMxyufRi+GzmUQCG&#10;vuK6Xq36ILifxv3T//7CubbY1oXpN3dSSG7fvs2v//qv8yu/8ivMZjMU3uXow+O84zQOY0IVPnc/&#10;/nje74u/u/bceZ5o57Q1ztCYhj/8N3/If/Pf/DfcuXMH8DzdKIpafq9vOQ3aYKM4jsnz3L//loPq&#10;nGOx8GiT8XiMc471eu1RQUly4US/JOB1Qlscx0ilmEynDAYDzo+PsZsNQdvGvb29jdaa9XrNeDzm&#10;6OjIF06298jLnEAFfYFGa+MDFrvUNmt7V+lPxCnQXq/j42M+97nP8frrrxO2zrfZbOZdgEdH3rEe&#10;e+TR2clJK4ALsizzoYJ1TToee1dpWfLw4UOUgvv37xNFEU0XWub8hrAsSy/WXmJs/lyNt99nLPqk&#10;8asbd3WbZdKPyVHkedmtALW9vU3eurCPj48ZDAa96KWU6s+vc75NvvtvIQRJ6xzvsBqi/fqOsRtF&#10;kd9kB0Hv+O6vb4vJ2Gw2bSBfiq5r0LoNSSwI2sBHGQTELY7BteM27fjfNA2092knSodhiGzfa1VV&#10;mKLoHaVdUN1wOqXYbAjCkChNqYqiZ5w65zBaI1thoOv26FjB5WaDbhqSLINWQEjTtHfgJ0lC07rE&#10;ddP0afV5nvuf1To+uzC+zWpFk+dkWcZwNsM5x3K5ZH9/3ztPh8Ne+LZlyXQ6ZbPZkGUZtnXbt+tg&#10;BoMBy+Wyf89JkmDb4kBVVV4QjeM+VNNqDa04dnmctJee72ToxcQoipjO5xwdHnL12jWKo6Oe+1os&#10;l7j2a5DSc/tb1IRuXfydEBOGIa5pGA59SOf29jZ1WfZr7C7jp3s+h8Mh6+PjXsTr+LVVVflzNhxy&#10;dHTE2dmZ/9xScnZ8jG2LcXmeY53/c9dZYn+KC/gXhxK/NoI+dsMYUIok9iKWQuEczCYJv/3bXyBN&#10;U/7RP/pH/P2///dZfvghVVn6eXw+Z39/n8NHjwjDkK2dHaSUvPHmmzRNw/7+vhfdW9f84skTdm7e&#10;BOeYzWb9c5sNh9y9c8ePmUHQu/A7fnTH414ul6gs4+joqC88yfZad/dgNxcXp6fMtraQUrI6PEQI&#10;wXg6ZXV4yGQyoaoq6tWq72Yoy7Jfr3XrH+ccs9u3aZrGO6zjmPffv89sd5fzJ09I05TNZsOnP/3p&#10;nvu5Wa/7+bTDFx23nPLBZMKHH3yAimPWqxXxeMyDBw/QWnPl+vW+k+ryGrBbd+Z53r9HpRSyDa3t&#10;XPdhGFJvNoRtN8tqtSLLMo6fPWN7f58qz32AbMu8V0oxHA6ZTqdegExTqqri5OSE0WjUO8NlmrL7&#10;yiscHh72a78oiticnaG15unTpwDs7u76c9euMagq7ty544XK1ol+86bHy+iiIEkSxuMxm8ND8s3G&#10;M9jbQmIXtDsYDBBJgm4aPvroI4rFgqs3b/Ls2TO+8vtf5bXXXiPLMv7sz/6CuMVoUFXMX32V4+Nj&#10;JvM5cVss7IoeAFVZMplMePvtt1EKxuMMIWCzqfpxR/fWmb+9h3gBWd3tc7o9x/n5ORu3weE4ODog&#10;kAF//Md/zOnpaT8WLpdL8jzn5OSEOI45PDz82M/TWj+3HjNao8sS2z7fxhiKPMc0Delw6Ln3vtUd&#10;oB8H6vaZ7IrMzlpouw+6/VOSJH6d1D4Hxhiq1YqiKPq5GCHIN5veKd7Nj5MWn7U4Pe2/fn1wAMB8&#10;Ovd5D+2+52Ltf2l98wMc4O6lHvPyeHn8LRobW4OAu8hDu7zm9LkDtNjD2g+k7X7PttoGbdZHt2bP&#10;NxvW7fyfZRnVcsn5+Xkf3H58fMxkwu//ND7fT90JrkRwOElm6ATCYEQg/CKfek2eJ8TTKdtbe+Tr&#10;hqePH7P7ym3iJOAkgMdP7jGZjiiLAhVa0jhgNhkTCHzqvHMECOSl8Ve2QVqu5X11CybbiVpStv62&#10;l+XJl8cv9kB2+c+X+dZKKYaNBCmohaG0BUgIpUCamvP1gtFkzHm54lsffUC8P8dlGWU0YUNNSIib&#10;/xIjEpb1ObMkYZSECArK6oS9eAzkDJAoLIGqkc5Sl0skMIxTlD2CIKQuK6I48wlUSkHvJgiBAOsE&#10;UoQY47BWEoQRxhkUYd+iIwlbK2srDts2hI3gEkxceUGmOx9oLpOuPCXQcxsvXCTuYpF3iREehCHo&#10;Gmk1WA9ekTic0VjheO+99/iD99/lH/yDf8C9+w/4jd/6Mt/53l2eHR2SJBF7V66QZQMODw+5ev0a&#10;54sFCIEKA86XC54+fsxwEDIepgQBZGmE0TVB6sULZy0I91zoRLcgvYwI+MGinWk/v32hNmp914yH&#10;q18KLjNABZQgzsGsCFQBdkESbNDuhLE+JOIEwRGJOGHAMaE4RaHBWZT0vFUpJAj5A+9d59wF1uoF&#10;5IR1FmGFv0cahZIpRleoSGCp0IEjN/6K1uxyNtthzdv8xYHm6/cP+O7xGf/9aYrb+lVGo2sItcWy&#10;iCkag6kkKp6B1BhXoo0hdGCcwzY1GxxKxaxchhYaE4TIIKHRAjDUQUgV4O8jNAQShMHophdYqrpk&#10;ah3BZoMiRMiIUkoCHWHCMWcA2Q6L0nKiatKrn+VofcjvP8t5a3uLmoB9WRG4Q9JQgF5AU4PwXn0V&#10;KnR3TZ1AoXGidX+LSyGzXTAuF9Oha391gbbO4u9x0T0ThtoumWWC8t4B99874fR4ga6nnC+OacoE&#10;GWbeYRkopFGEUtGYGts0WFOxWTXsz29ycHxEkdew9Sk+Wt/nv/jaht99/U02QtLIMRVJT5f0SCVJ&#10;7QyRCH5gEeUnGbj6g2Vw3+fi7CUnNNI/S657ziRShFgLMhzjKAGNc7XPRQg0pjnHjWdMJkNOnzzi&#10;yQfvc22+TawkJ48es723R5mv0VqTpiFhnKGbCq0bnG0QMgDlHcM4QaBCnHHYtpslDL0IpZvGOxbb&#10;9utO5CxbFEqWZe2Y7MXAzlXtWeLCu8ythSDAtpvqNE376+KRHtLzA6VEqYCmMSyOTojjsHeXGq3Z&#10;bDaItkiii6JHeIRtQQToQ/Y6Ue/yNZYtyqUPj+yCVdv7/HIBwgdi+k4fY71gkKTewYdzbbEuQEja&#10;Qqdrr5//NRh41MRoNKI8O2M8HveOzi6wzzmHjCLCtqgbBLIX/sIwxNQe3WCdRSpBFAUY0zpF2/HP&#10;GIOMFY2uCUPl3etYz/DOS1KZPDdeYi1pmvDk8SOuXrvOwwcP2N+7SjgYcPTkCbPJlGcPPmLv6lVC&#10;40US0c4fFocK/H3gjCYMJLLtXpDC4az2waQSnPVinFIKFVoaaRBSo1RI0xRMJyPW6xXV+hyhAkZK&#10;EEmLyJfkyzNmr73G4vwR6XCL7fGUxh7hTM1ktIvjDOdqhBsiRHAxTTgDmEvX9Mf02HZ7u+6FrH+O&#10;hU9T9ve/80F5EdBQMySkthIRSoJtEL804dpxzX/7WoMNn3F4eAbZVc7KE5LMB0cuFgsMjodPHlHX&#10;NcPJdQaDAXEScnZ2ho1jzs/PCZOkn8dRyhePpPSu5DD0xfc0RYT+uSiLwheE2qJrnCakaUqxyVuM&#10;kceyAZycnPDRO++w9eqrXNnb59133+Xq7dvce+89plf2+dQv/zLvvfs9RvM56XzGYDAgkB4vstls&#10;PO7sxg2apmFVrClbQ0THs/bIIMtob69H/3zzm98kjGM26zVhFKGbhtl0yuODJ0Sp7556dO8e8WjE&#10;1s4Oy80ac0lc02XZY12wlqIovIjeutO7McuZC3zPzZs3uX//Q19oGvv9Y5Rl7O/v8+D+h8TDoS+q&#10;JYnHoSjFyckJrmk4Pj72HRAHz0jTlPr4mOnNm0RByOG3vsUbv/M7XuzMC+ZXr7Z4CMnOzg6P79yB&#10;xPP9L4fY2kYjHYggRDogCHuxVSYJxWbDh/fugbVMtrc5PToiTBLGV65czGVC0BRFj745z9eEKqDW&#10;JfOdHbQetgKpYOvWTY7PTlmdHEOasr29zdlqyc6NGxw9fEQ4GlHX3uAyDAWNMQTKd9CU9owb169w&#10;dUcSiZrIhVhjCUKJlApDQ0jbwdk/iuLnev/zif/mQDmQrgFhcKLGBg1Q4miYTYeUpiG3IHZ2uWcN&#10;7+YlS1GzikNss0ZXS9AbsitjglBxelpjwgBDhAsEVYPvwDINrilpdIWwdY97vPweVVt164v97mJ9&#10;r7UmHQwoWnFbBEG7Vgj6cFlMjRsOfXG5LQoB0BZNbPuanfkpsA6tHXnxDG1jlJxj3Yw4mCFNgl0+&#10;5LV0wxvpiu3lfW5mO6QqQA5vIO0QTYhoO1UFgfeTui7z6acb2v7yeHm8PP6Ku5UfsI5yzmHxeETj&#10;Wkid83qrsJZhnFKGMA0F+/MBiWwom5JADUEFBFIhWyNYXWqEUDhbYRuDlY66bBAqQskAYUFFEdYJ&#10;flq1sp+6CC6EYDgcwtCzLNe55em9e4SzKWmacv74AYs4IzABtE7Qw7sfMtmas3j6kHXg09jzcsO3&#10;/uIv+K1ffePCweGed7n+KO/lZVHy5fF3WRTv3A6Bk2AcIhTEQYxGY9GESjEejzldnlHomidPnvCf&#10;/9P/J1USMr51hXc//IC/9/f+HjfnN7m+s8fx6SEnccjufMwwkAxCyaPjR4wSRS0FoYAEyzBJGKZD&#10;jPXOoXEaUK1XNMZRVQYHRFFK3TgvEhEgCDBWEkUpUZu+Dt79J4Tq3YWi5Y13PY4Xfw89/LR1QcCL&#10;zmb3nIx1efH5/KL54yOHkgohvLOpE2hUqNjb2+P1124CkGUZ3/zmtwnjhFdffRWrGx4+fMhbv/Q5&#10;4jhmuVxy6+ZrfPOb3+Tm1Wu89dbr3Lh6jePDx5yfn2NNxdXdbQIVA95tPJ5Mfibuio+5XS+5XLsO&#10;Alzbav4ik95dEjOFawP8+Bj3+ZNe7xMnbOnv3+7fpZRtEaK9NkqR69qjP6RkXaz56le/zvurhkf1&#10;ADmOiVpn3DrP2eQap0LP3O3mifaekVLQWNs7S7XWWNE8V3gIo4imLHsuqbX6IhTwEmOtDxosq95t&#10;2jlqgyCgaV09WRxRVd4tPBgMWJ013L9/nysiY29WU4e1FxDxgYEoL+hYC6J1Lz6/4PGs27/qnuT5&#10;lG8fOm2MYWuyhbWe8e3d4Nf4zrdX6HXBaGuHvH1OgyBAF17ESIdDJIKqbHpnb1OsiXfnmDPDV7/6&#10;Vd6afglzfdcjLJT0RSt8J4RuhbjO6Xi5uPejboB/bOMp3/9+/aEbcHguH6Hju/vP4sXeojYQK+Y7&#10;Oxx+eM+30mdt2OGlopdowyKV1TijCVoBpnNfGtciRaQvAjrnCMIQ03XatPdj0ImvreNDKeXtsE3T&#10;C9IdfqQLe3TO+X+7hFO5jFbRWhPFYd8p4JzrMQtKKVSS+J+T5/3PlVGENIa0C7pUqu+CUVGE7JAC&#10;wgd6Og9t7t3gnSgGYNsuo+6c9AVC6QXO7p7uF/6t+NC57TqMiXOOqmxZ1k3DcHeX6vi0R5xMp1OE&#10;khSrFePJxDPAhQStiVrHu3OONE3J85wgDGna0NEwSki6831ZwG8dN6K0bTu8F8VtW7iwNoeWd54O&#10;BtB2CSXZwGMkNht2d3f77omtrS2KomB3dxen9fP3T4uQ0e018k5f+qJC1w11ubNFKUWQJJB7lzhK&#10;YYqKcJj197rH9QR9sWOxWJBXNYNbt3o8RBj4wooSXnzWVhMo9XE3eD+O8uPtBBGXCoIv7gm7aqCg&#10;p90K/DUyjSEMJUmgGI0yXh1lfPrTn+bhoWS59Iid88fPCIc+qHGzXrK7t4ezhtPTU5YnJ8z39lgu&#10;F6RpSjqfc3x4iOCi0ywMwx6LcXx8zO7uLufn5z22KAxDVo3GthklaZqyXiz8dWrPX7VacQZsb28z&#10;nU45b9dG337nHba2t73LuH1uNpsNrNeIrS2K9ZoizxkNR21hxLBcLlmcnWGaBjCoNGU0GvUZBWdn&#10;ZwTKd1KNx2OePHzIaDxhvV4zmU4piqLvIpi0WKCqqhCtM/z09JTRdOLHgaDt9Gjdyu2gRBRFHmui&#10;fKdKx912eYFshfHNZgPWMt3exuAoDw6otebw8JBsOvWIFWF6Pv/W1hZ1UTK/eZOyLDk7O2M0GqG1&#10;Znj1qr9/EYzffJMHDx4wmUzYe/0N7rz7LuP5jCzLWCwWTK5eZXFy2o+NSctl7zoqu/EniGOaskGX&#10;JeloRDwec35yAtaS5zmy5Yyftox3265Ddq5c4fT0lGq5hEHCtZs3eXZ0yOnpKbbx3PnJZOKdvFXN&#10;aHeXJElYLBZUywXR9jZB67wry7LvBunWNOEghqrh9ddfZzZzpKm89HhcrOleXAe61kDyt0r8eeHv&#10;+v85i3UGpaR3PSs/ji2WSz8fTCbcf3rM9myGmM9Znx1wfHyMKc8Rccw4m1EWOQQhQimfhdEWs8Iw&#10;xNgLHaIbf2V7Dbp7RCmFaZ35tq6xUvp7qS20emxXSNPOGyKKcEXt8QVhSBP6/InL7s3uHnqxK9HU&#10;fg7PBhIZBAgZsjg9RVYbfu+Lb/Gr09cZDodYY2loiMXH1/R/nULEy+Pl8fL4+deMLnfjd+v6OI6R&#10;4OfBvTFV9R2QgzbwPe0NK1pblAr7sadbo6/XayaTqz4DcrVCBmvc2RMOj+z/gR35lV84EXwcpf+l&#10;ovm/LM7AlIbYhrhhhDYN5+cnhG3LfxcyEoYx4509FqdHbN+8ya9/+dP813/wh0gJe9evYs0RYeD3&#10;/Mo5JOa56dfxnNb13MTnK7DdtvolF/zl8Xej4vdiMKbWGmUSL7goEMoSYTCuQQqDFJKi3JDsbvGZ&#10;X/sNhg8e8tFiweHoGidvbfFfrAKe3nkfa94jlI79WcZoFOJWZ6xPDvj8azf57KvX+dT1fXajlNBV&#10;JAgyBFYGhEnMmJzZcOyVOwwBARWWQm7YiedoCiQO4wwhEqsNde45wXEY4pghpGrdwh1bNgQhkUri&#10;CEE03gFOQCMsgYyxrfNb9U7wfnhvf06DEKoV/FS/3+46S/yC3ycdS2cYpgHj4QCZRpRlSVlUvHrj&#10;GqfHB2w2K6Sy7O1d5U/+7M+4ffs227Mpnx59hsPjY46Pj/nspz7Lo0ePuH79OlYb3n33Prtb2z5E&#10;ab0kCr1YkCYhDu/0+vEe8vnFrKB3wdNXgFumNSWWHMEaITfgNlgKpNiQcoZzh8TiKRELpDtBskCK&#10;CuFEv8HwTjt8UOoLIubHE6k/OdxUCIEN1shQImyG0QFBMAIXozGcGMlCxZwHeyzZ4Z2nhu89OOJP&#10;V3M2csDo9m2GZU5jQ5YLSVEbVKwIk5DK5mgHSknQDSIYQDRA6JQgCAmihNrkGLvxAqIEZwWhAiM1&#10;tm0La0yDdBLv8nVAJ9wGJDKgcQGyaVExpiayitBGrOsKISV1oxFRhlERx2JJmV3lzipGf+cpr/3e&#10;2yyIGYpTpD5FOkssG+9WFSCUxArV3qsWgUJhvDfcXWJ+i0uyzwuOcOtACIdzAd74613gTjqUanh8&#10;eofbNz/H35vc4r/6f/9n7L/x2/yv/pf/W95//5DvfOeEygrqoqAxQK1BOQLXooViwebRAVtbexyk&#10;CuqAii2+VUT8v772gNmruwyrMZMJhBWoQFPpBhtCnYYUTjMk+hk5vl9cSul+5dEL28JeeqY6NvsL&#10;nQ8iQdjWnYXDOu2d28KCFOTOY2/CYcz4+k1Wx8cMG81k7wpnZydkWcJokFCXOXWeE0eKKApwzhdO&#10;ZPc8SQUqACfRxjtcozBCBUAnhLd4g4492gXhYW2PRJlMJj1+pONq+/Z8X2w0VhOKANWGbQrhBavO&#10;Wa1U6B0hzpJlI5AW2kBOgOFodCFGtjiWVkn176sV/qWUbS+7fM4l2YvXSvki0CVsAx8ryHWDWisC&#10;K4VshYK+ONCxxIOAuvbuPV2WfsxqxbdO2O+Kclr70J8gCNgsVx5t0grnSkUQRaiqAikxjXdTO208&#10;K1qplrXuBXhrNc4ZrL1w1HdFh2Q06p1+SgnPZld+zh7OpgRBwNnZGbOdHdbnC1xhSIZD1sdLsskE&#10;U1XPFS389bZY58cq/9l8AaFzs3ZFkA7fYp0EA9ZYwlCBs+TVmmEqKfIGFUZEYUjZ1AinaLQmCBMm&#10;keLgW3/J/pe+AMDq8D6jyTWIBE1dEkZ7OAzIDEhwQrasWdcXi3Dqb+QEvxyKd5GF0N0grXDUvYbr&#10;nnOLAoSTNM6SKUlZNwysYT+FWiX8zucynl6R/Nen36bWZxCEZKMZ+aYkSMakwzkqMJxvNgRhwuLs&#10;pC3uCJqyIgoj6rqg0g2uqVGDFOcEYRjRnB0yaNEbHRIjDEOCKKRxvlDShbcOZzNC5a/XZrNhvVrx&#10;+PFj390xHFLWNTIMGE3GnD16xOuf+QzLfM2j+x8it7ZYnp0RZT7g0mofpEmeo+uanWvXGI/HfPTo&#10;ox4JsTw/94JfWbZjjUO3mCs1mxMEgcfrPHtGMp2y3mwYzaes12uKovAdJ0C9Xl8Uf6zpEZcdBiRo&#10;M1WO65osSVmtVgRh2HbGCfb394njmJOTE9J2PKmqiutvvYVUqm25nhDHMevNgp2dHR4+eMBms6E8&#10;OWW1WEBewGCAxBd6ojjm8OlTgjDi9u3bvP/++4xGI269us2dbzfU2uOE1kfH3HzzTRbLle/26Fy6&#10;1lK3jnkp2t47Y5iOx6xb935ZlmTjsb+GumEwzDg9OiSbTcnXG5zWbO3u9i7h0fY2RVPRVBVg2d72&#10;wYd5ntMYH5Sb5zmJ9IijqqpQSYprNHpTsX/1KotigVQNJouoXE1lDNsqIqbk9blgf6KZKIdzdXvv&#10;RyglCG2CEm3F/QeJnz/HDAzfZej86rItvhlpcVQY4d32FYpChjxuar59uOS//Is/4xsHRxTHFWQx&#10;zw4+8gK3WzMcjQjGHnlTO4UVEVImbV6DIMCghEO4mlj5168um2laEbwzKIVhyGAw8MWadl7r5pq6&#10;xQzUle+ICCNFYiMK6ws6VimCKPJjgXOIIMBi2jHVdT2rKFsjQ0cQzTHCYeQM4wJi0fh1RvGE//DW&#10;L/HlvatcoyaVE6xOqUSEJCZQLQPctR23dNkd7gU1xj63DvoZEHlfHi+Pl8fHDDvicqW/N6X1FkHx&#10;vIlKCYFwDiVgEIWkwP404FWhUM0J1o1IMBgl/dxNiAOasvFrYLPEWUMSjKl1hVJe692sF4ymkq2t&#10;bcZj+YuJQwHYbDYcLabUdc0gidDWMRwPOD0+J2xb/Ky17OzssFwuiGPVp5FbC66uMe3YORqNPsby&#10;gstutec1ncsCeF/Jdu4lDeXl8XdWFKfd8Csl+12hEw4lFNrUbMoN+7v7LPDtd//wH/5Dzv/gD/ij&#10;Dz4ge8VX8CaTOWmaUq4XnJ2dUNcKfX7M7mTI+++/z5MP3uXr0qLqnP1syK989nO8ceM6w+GQnUGK&#10;dJLT/JQ8X5OGvq01CSPiIGSlV+AMaejdEHVdIxFErfiCbjDS+IC1FtthjEUgkaoNZsOHwdg2OKwP&#10;vERgrEHJH+5geW68eEGk7cQBY/0itmw50mmS8J3vfIfJyHP2TJHzl3/5l/z2b/829+7dYx16gWJ7&#10;b5urV6/y3Xe+y62br/Ho0SNiFXDt2jWePHmCUoqrV68yHqUEQcByvUY5zWQ0/KHV2x99InQ/cBgU&#10;l1sbP2HM7FOjsVhhL8nql/AsXIzPzxVm+MHYissC+CcjLzyX3FnbuxR1U0EckKmMB4sTxMRze//F&#10;v/hXFPIak8lnOT1eI9ZrjPBhRXEcIYIAORhhBRRtEJdtRbju2kdRhLJeWAiCAGO9iOhC72yTrcPH&#10;atMLe75jofuzF0tVG17UMcMvf7a6rqGufbtyWTEcxv4aWdG6ykruH95H8HnPlEYTdg5WBUgvqHqn&#10;0d9sE9oXf7rOCNG5wbwbeHe+y73zhiAI2H3tNZIk4Z/9s39G8XTD7NXfoC4KZJBine1Tqt2lLouu&#10;tVsp5d2ASYJSgj/90z/lye99gW2xot6e4qqKLAx61nDZtoM7+/3vnZ+tOP6jlp4kTjzvBu9EdGNN&#10;L7IKYbh6/TqPFgsODw+5ub3L+UlNliW9w0xrTRgIrBWINji3E4GF8M5nW5tWTPJBXdYYVOAFq7r2&#10;OQ4d4qJjQ8s2/X0wGCDimGq1YrPZkCQJWZA+ly3ROYjFJYQSrWjqxeTIt/S3r6Prss+BuIxzMpfu&#10;i8vOuE6A754/qdQFd78Vu621PVe868LozgWX1oFWa1/7a382SiFaAaJ7T0LK50QHrZue1318fMzO&#10;/lUePXzI3t6eR1RI2wf5TWazvoODy/di97laZ6gKAoxunTa26t2jtuUvXw5F636G1rovDHSfp65r&#10;0vHIv/+m4ejoiMlkwsMPP+TGjZtYa3ny4AG7u7scPHrE1tYW2ugeYRHHcf+a1jpfFDCe0d29bsdJ&#10;L4qifT9+rBR1TRKn0OIo6rpGa0MUef6yNBbdWIqqYhB6Fvy9D++zk+eodOg/jxDgLhxHxpi2QPEJ&#10;89rfUFz7kb/9BYf4i11JQgiSKKSpLEpKohB+4zd+g1UN//qP3qNsLKItoEwmE84WK46OjpjOBjSr&#10;FddfucnBwUFf7FkcH5NNp6TDlKIo+vOgW8zQ5S6BpmlIWjOD1hrZicyLRf99dXnRfbC9s8Nqsewz&#10;LQ6fPOHXvvxl/v2///fMt7c5PT3ldHkObb5FnufURcHR0RG3X32Nq1evsl6vuXv3Lkd373I0mUAb&#10;vnrlyhWyLMM5x9HREU4bZrMZdV1z5fXXOT0+YX9/nzzPGbVc9DAMeXZwwHgyYb61xf333iMcDpnv&#10;73O6OIe6hkDh4hjTNBTtelW3gm7fydC61KIkobaunyM6IbETDwFWqxX5s2cUdcVw6O+7sixBCO/0&#10;ns+5efMm+XrDarXqr/P5+TlJlpFEMXfv3uX111/n6dOn3L0bkM5miLbQkEynPLh3D+SFoNllLzjn&#10;qFpBs27n/+5ZX56egrXI1sm/v7/P/W99i2uf+QyPHz/m+rVrLJdLTp48YfvaNVanp0wmE0rdFuY2&#10;G+T2NgpFXVWEoWJxekoQhj0WRynF7u4ujx8/hrrpnd/D4ZCw0b6bJ/EF+TAMmc8hjkPA9EUyKX5x&#10;xctu7hVcZCTlRU6WjhkR8/S732G1WvGFL3yBjxYN6e6cRrjWcX/a4sQan4XQGDACGfu5r/v5SimK&#10;siCOLzq1unHdvpDh0mGzpJSYdh7s7uOmrn230XmBadcI3ZzYhzt3a8n2dfvXuGQ28fOpJogVURxS&#10;NRInJVVRMRsM2Eq2mM/nDEREkRdkgSEMApBhj598sePz5fHyeHn84uhE3Zh/uRvYdutxIE0Vk/Zr&#10;vfNb92NXt2YWKulNJWHbGZWkKePxmJOTEzCaoqhZqiVNw6vEv4Ai+Loo/oOTZ2ecLCVl3jDNAtZV&#10;gxQpQua+2pnnTLeuMJ0NOfr2t9Hb21y7do1Hjx7xB7//75jvXqeqcp7c/R6/8ytvoyQI5xCf2NrU&#10;tp23argQ3o2HaNuBulTrl2P3y+PvwPHiIqXbWNeBRHosONY5pPO8fAdoY6CpkdoxExLiEf/z3/4d&#10;lAq4tzqmMZZlLFmuTjGuJpgprt2+xflJyr3zY4Y399gszqEskHLIWCb82+99QPG1v8Bpy2Q44trN&#10;bT775m1uXbvObjImBhIaAkqGCAYYRkhSYUhjRQrEWAQaiaRxS4QICJB+MaZA4ttWjQMlQpABkhCD&#10;54o7Qt/ODLjO+Y0DAp4HJckWr3IZjSKf2x0HSmBMQ2MFeb5GDkae6RqEXLtxnadPHpAOM4bjEbff&#10;yHj69ClBG2wVhiH3H9wnjmPmO9s8fPKYL/3aF3jy4Cn3Hz5gezIjjhPiUNEYjQra9vN2M+5F5L9p&#10;J4tt//9FwdC2YlzbMdNZwbE4ahw5kgInFiAXOFuBzFEUxGyI7YbQnWNsjnUGIQVOCm88FtK/68si&#10;7Qvi+Iuiw8eG6bbNW0uBRKIDEDYlVwPWapuNm/IsH7LJdvnzeyu+8s6H/KV9m/TaK5wvBOH+Fker&#10;hiQcMo62MJGgWK8R1cJP7s6Hd0TEnvld+Y6ASEQYLagbUCLAOYOIAoR0mLogSGKUFJhu44PCGI1S&#10;7ayufXFGypjGKqxyKAk2FFTGoLBgSjAlihjZlIR2QtM4impGIEYcCcXm4D7P9HUvStmSeRChtQXp&#10;g/WsNFg0Daq9113rYGzPX1dNlt8/YNLrlwLnPl68MLbENpIyP0SXDuE2HD55n63dIdOtX+Lmrc9y&#10;994SbEaYRSSDmLUFpTRYx3K1IFEp4+EYU2ww5ysG+zvU4YwnTzYo8Wm+/lBxPdR89tMwSUK0rXES&#10;mkZT2pABse8quFSkuXifFzz755/bH/ci8VK5RgjPDb50vzphvJv0E+Tv/vtc4os5rsGJFKRFW0tZ&#10;V0TpNtpsEKImiAdM9m9wWN7lKN+wtXuVYrkgX58RJyGT+Rb5akm5LhmkIVpbAmmoKl+kCNtNtHdx&#10;+4100BYLu9CuTgDumNVSSExV9y5MoQ2BVCRR3A4JhiCQgMWYphdlO6ENQNd1v0G31vaBvqvViiQJ&#10;SLMMnOvDBLvFcxAEPUKluRRe2RWNnHNw6c+dUNOFLHfvpXM6u0stnVIpmrpGuEv3vjHPYVw6N3b3&#10;2TshvCvqdYJCXdeEgwHFyQnWqosshlZYc22xIY5jZIsu6dAyALrxXUd1XWO0JUkSUN69ejmotHNk&#10;d0WHpqqI4xBnGoqq9Of7klAyHA5pmobRaORDDuva44S0JkkjHOa5wKNOSOmKRx1mpkfatOe/O0de&#10;FPPmFbQhSRXOamrdEEdDlFOoSFHUBaZ2hCpmkkY47bB5wc5oxON3P2T/2lVmO3NojrB6SZTuAwol&#10;SqwsEW7azs0JF27DwLsPhf2+5aUfVvq9mP14Lk8IoS/2FK0TymcNhxfjjFMEzmFMTRQnDJUlsjUg&#10;sBNDE8T8T359l/sniu/eW/Ps9DFaDAgGKfm6JDExMMA0GmcsYSJJ4pBNEpEkEZuy6BZq/nqKNtZk&#10;PGK5WRPEaf+8doKwa4tBg8GARdtpkOc+1FIp1bv405bBTVly/8EDdvb2qJqa5dERMhugJhPOz88Z&#10;j8ckg5TlYsF777zTjxNxlrH3+c9zenpKUQfUZcnThw/9v0sJTYMMQlYt29zfpwkP791DJQmmaUgG&#10;A4/JCUPKsuS8DUzuMCnTqXeIa+3DWXtGcntO6roGKVnlGwhU//nqzYanDx+AsQzaYNGdnR1UFPLo&#10;3j2wBpIYFQb+ojtBXTXQGJbHpwA8efKU5clpH3xpy5IgTiiLinK1ASm5893vIcKQME1onGU6HPuk&#10;AOsQSQxcjHdaa+KgGz8kQgrqtcchrVYr7+pu32u5WrKpSuI0IZjPOTw8ZH9/n5OzU8qyZLa/7wO+&#10;45jjoyPSYYZpNCqKWSwWFOslRBHD8YjN+RnZZAut/TMprENoYFUw2tkhP18SAbqpKJ3BZSFxIhgM&#10;BTujATcVjFVOZKGRjkhIHA0OizKuX3laIf4W91NrHI5G+jFDYQmwCBqUcJTScYTkETH/4rsf8O7x&#10;MVk45NnpCRx+BFlClEXQFNRFgYg8wkaohHJdEQYBummg3KAS/2dXlJTSz2+iRYtdmCVEPwbrNkei&#10;u+e78T8IApqq6kNMTVWxrqp2XhUo5ZEm3fd1y2vn/JpISomxJZFQOCdoaigrR5SGyFQggobQnXFF&#10;NPzyWPDpRnI1GlAjsCJBqSmCGOcCIGrXN90aUX5sH/HyeHm8PP62HJeeV+FwVvimO4HPscD6XItW&#10;D8hwZBh2soBYFGRpQJOviIKAUEjfqRJmSBX3xWa/x3AoBMb47miCCK1Ljo5OKEve+uB4tXv7ldHh&#10;L5QIPkzTr0RR1IcGlWXJzs4+T05PcM6xvbPtvy7MuHv3LtNbt8iyjEf3P2Rre5uT40M2mw1KwWtv&#10;v83R0RFJcMHk7IUT8XFPpxDtNtl9vNX+5fHy+Lt49Jt84fUPa63f2DsfiNhtljZ1ySTbRmA41gWz&#10;2YwvfvGL3Ps3/9JzTbOpdw1Va1anhxwcHLA8O8Y1BdPRACEEVV0zyTKm4ynSOnZGUzCOxekZDx8+&#10;5PDJQ8r1BtnU7G/PmEjJ7mjAf/wf/o8RyhGpgDj07XvaGWxTI4wmSRKkkFjncSlSSlTb5lebhqoN&#10;Y4ijjDBQiDZIzxgDUhDIuHco94GYlxm9nQv5+9jGnPNuzTAIcZVjMpnQqIj1eo0QgqOjIz7zmc/w&#10;/vvv89bn3+bffvVr3H7zUzRNw7vvvsu1a9e4desWYRjy4MEjtrd3+eCDjyjXm941cn5+ypPlOUkk&#10;uXntCsM0RWFxTiOF/Il0m14mB7w4mnZu4J6bju3lBl81Fhesw0uik3PPi929+6UTMcQnvM4LY3Q/&#10;1l8qVFgcBuPDAJsKGyQIJTDacHBwQJHAN795hzvvHzC99mlEktAcr9m9OkPJClt7EavUpnWnXuA1&#10;VMselVJS6paLJl0fJNdtQobDIdrUFHXd/11pbevivRCuWjXCOyOlxDp/3wVBgEcBC5yzPa+4qqre&#10;rbVer8myDNt459p8Pufg4IDZVk6QBgRcYCNevFbdueucTv0F/hFuHs/kvbgWHcOyE0vHk7Hn018Z&#10;88rt2+zsvMY3/vKQ02NNHN+gMBFxHJOGKYujE4yuiNMM1zRoFzKMszZw0P9MXTYEaUxka77xjb8g&#10;uBWy2WwzHYhWVPBO5vFwTGN1X+yGn73ru+ts+HEVLLu26CiIcKbG1TWj2QxZ7lOenV9ia0PYuuS7&#10;IMoeI9IG23SsaaVUzxHWndP4UpdDjyQKQxKlQJveFW2tJWjb7LMowtQ1RCGmDcRTYYjW/p4NWgag&#10;v7fVhWjaYkw6J2icDfr7sXNYdwxVay1iMCAqCs8Pj2P/GVoHtBfFLhi7nbh+WfwWSnlMfiuQ9zzw&#10;MEQZ44NiO7d4ez465IK1FtMiUMI2sAznA5GXqyU7OztsViu2t7dx7dcFaYroxOv2M5WlF6gHgwHO&#10;eQGvEyutMC1v0Y+Vo9HIc5HPztogQ9u6qlsGbFscEMI7tLMs6131YRRRFQXDoQ9hHM7nHD56xO6N&#10;G2xOz9o19w6bzYbp9jblek2apu319a+Tpqm/ll04pvMhp53zuyuidGv5bozUtvGdVy2beRYEbNYb&#10;wiRuhXNDlEYYBEWlGU+mhE1DXtcsl0u2pyOwPgDUVhUy+aT1uXi+HPrXfN7/KvlB3Ze6F5/Py6Gl&#10;mJ59WTUNxjicgt/93d/lw2PJnQf/knqzYrIVQG2Is8wXaaZTL0jlORsM4/GYnZ0d8jynXK+Z7ez4&#10;a1MURMMxTdOwv7/Ps2fPiMKkvy/qukZFUc/Zd85B05BlGUF7bzdV3fKmHfFg4J33wyGHjx7x+S99&#10;iXe+821m+/vIwIvQWRBwfnqKiqM2WHLM9vY2SggePXrEg3feId7dRSnF9vZ2f3+GrbAbSs8Wz7KM&#10;k5MT3njjDe7cucPVq1c5ODhgOBz68MnrVzk5OfGdCKOR//6zM3ZvXPeYIAFpmnrUSLuu6rn0LY94&#10;MpmgEFRVRZxlVEXRkvEEVZ7z6IMPGGxvcfWVVwiSmOFwyNHJMScnJ9iWuz7b2uLs/n2mt275gNsw&#10;YrlccvXqVfI8Z2e+xYMHDwD4tV/7HH/4L/4NyWjk5+dL8369XLJ9/TpNYyjacavrVLlcyCuLkiBN&#10;0bV//uMW8bKMI1arFacHB4y2ttjd3eWD730PlaYMh0PO2gDeVZs7IAPF6fExKLh27RrPTv24dXp6&#10;yu6NG+R5zuLJU6LplKtXr1LmFYP5nNXhIel8TjDw45F2bSdIu2abTCd4xL/COY2xBitFW/jyrmIl&#10;Fcaai7nvb+l+Woiu19H1XZG+Q8s/3zU15+uCqqrY2dnBxDFXrl+HNGJVrEFowkgyaa9HWZaUqxUQ&#10;9uNkk/u5Os+r5zJ0uvlLtDkc3VguhMBp36XTlCVBmzdU5jlBFKHC0BsHrWU0nbIpCkzTMBiOaBqf&#10;tzSbzfzmrhPV6xrZzse6LtDC4YzPMqoa0+Ix/e+jKOLa1i5v3/AFM4lkNBghiDDOYE2NJPJF9JdO&#10;wpfHy+MX8ui6iS+TA2TbBWyM8RYrIUhTv38YDoc8fnzAVrsm0PmGYJwxHA7JFwuI/P6k3GywDp8f&#10;EgQMRyllUzMbztjZ5v98e/snK4D/TERwAZssGzIcDEBbzk/PIRzhrGIynnL84CGD7Qm3bl/h/jef&#10;oq69zpMnD8BJduZ7nBydMhnuUpRnFHnOcnFCbTzqUgiHNBKU9VWFdkMsLi+b3cXi9ZPEnZfHy+Pv&#10;4gBncRhh6KLnDAFCGISIiEOLsgGhq5gLqJfnTCeSvb2YvV/7NP+Pf/n/48PHDc15wis3rtLs77Co&#10;1yzyJeP9XUwYwnSCSIdUccx9Iyk3awKVEocJmxjUcM8HKdwIadYrzuqaGIc5XvIXf/A1docDrm1v&#10;8fqVfXYnY+bDOeMowOEYEXKdE5RoxwAgaKM0hdQYWWONIZFTtHYkQebT4IVCVzUimWDdrA0QsAgh&#10;2zpo52uRPmAQiZAOXNCDQ5xrhRXnaOqKLM7Y293mtGgAx2az4cqVK3zta1/jN3/zN/mjP/oj3njj&#10;U5y04kaWeCEqz3POz8/Z37/K4nxNFEVcv36dhw8fEgQB8/mc6XCAaQrvKgQa3WBNQxL/eLjgPyoy&#10;w4t8znMF0SBKoAI2ONmgXUngcpQrEbYGahQG68BJBfiWTs/IliAkoguW/FFEC/FxsTEiZWMEIkhY&#10;yYRczjljh3V8m6do/tn/5+scuRtMX/9d3n32iHB3n/GnBhxucoJpQr4ofPU7SoiGE6IgRBcVGIhk&#10;RNDESGtBtg4aYXFBA0FJLXICKVFCEIQROoovRIhA9UiKMAzRrWgs4xCpFNo5UAJpAoyQGFtjpCEM&#10;DFIpBAar14yURBkDlWR05SpHpycURcPN13+XP37vHuK65tVPDclpiMXA73mUf23XBS2219gXuoR3&#10;v3bsbwyflJRpuZQHJzwDVziJwCAQhFJhQ8HT86fMZ6/QTDLuf/svMZ/e5vXXfoW7d4/Z35tQn4fE&#10;cYyutUdCAFEYMpxMWJ9tqFtRYjsWNFVNaUJm4ytoO+TP7x8TmDMeVWDVOTfCke9SEZaBUG3uh+2x&#10;DJ+0Gb8QvNwnCGo/hmy97taU6oXX8cK+dxrbS68uX3Bc+FwShQKRtN9nUVITxGPy5pxEhRgjwAhS&#10;FZPN90hUzOLxY2bxADEagdZsVueEQeSdadYSonE0JEHkueMogsQ7WLuX1+1GW0qJTHzosKtrMJam&#10;xWBEaUoUBFDX3sl22YndtkV2bra+7dp0ojNt0Kb/7LJ1kwoUg1EGrmJxekoURV5EyzJcGyKntSZt&#10;ES1N05C23RVVy9vvRPa6rnucCS2r2iNGNCoMEa0AjlKIDo3CBZanu1+6wMdObG6aBhV6Ya8rOFjj&#10;+mKCTBL0pmAynVK2DnZaMbBpGlzrrO4Z6qMRQjtsWT4X8qmspSrbz5AkiA5DoxRGe8Ffm6bHliRp&#10;ShDEVIsFw9mMZrXyhmVJz4mu65LNsxVJkrA6PmY0n5OmCaenp8x3dijX64855oMgQDeWKIp7vEoU&#10;Jb3wWJalvyatUN7dz2EYY4sCkDjbkI2GiEBRNjWx9c9GGrfInbJCuQAcNEXFtatXOV2tePi9b3Pj&#10;9dsgNa4+hSbEhS0nX0ggRmD87y5BuPiHaC8vMmh/SLHv0rDgu5TshQruBE523PDQO6Kc70ByrJFW&#10;EckApy2hcmTjlDWWazuOdBohOSQYx0y2E47eP0bIMdVpyXC6g9Fr0smIoiwo2nDT5XJJ2grCWZax&#10;3Gz695nEA5wBEYneoS8uFbfSOOH4+Bgaj2VQwovDAkiHw+cwCWmaEk0mfOtrX4NhxnK5xDQ16WjE&#10;MBuAs0ynU1arFeViwTNjEC1aJbx5i/V6jQs85jLPc6zWDNIB+WqFiiKuXbvWs8u/++73sEXB/Tt3&#10;2L1+3RdphkNOTk6YTCZsbW9z5913kVIyns85fPwYGcc+F6ENzC2LAqkUtigwyuOcXFVThCEKH/I4&#10;zDKqPGcwyCiKglc/9SYffvAB+XrNaDzmyYMHUFWQxAyyDBH6ZzVou1GMMTx79gxdN5iy5MmTJ16Y&#10;P1+0wib88R//Jddff52iKDh6+IB0a4u8LCjzDenWnOODpwynW/0YIJIEqXzRTzg8Xmo4JAwCdrf3&#10;EEJweHxE1fiOmfl8TjJIefLoEdP5jOn+Hvm6dfSHAcvFOekgY/noEfNXXiFJUowwrNdrVo8eke7v&#10;s72365noUQxRxM7ODs45Dr7zHa5/7i2Ua1EZYYxwEp2AMSWxkkTimBsjx+4ARkIQughjA4zwmTAK&#10;QyQ1Eo0h+rnf57xoqLiMY+uCzSsCLJaBbnCuQcgaKQRuMORxXfLt8zUHSAbJjGcn51Sy9F0FsWI4&#10;nWJMw9nBE5CCZDJBRjE4hWkqpG6IpN+bpEnEqswJ0gxjLdD085iQss/l8GHnLdKsHaO7ufNyYUUp&#10;ySCJkRKKwgtRTdPg6grt/CpOhoEPEtcaFUmiUFCta4yDKJ4jZEIY+fdQ6hVRAGF5zG++9Uv8ve0t&#10;tmyIKP2atlICq2syFxOGKY6g75b5Ibarv9J4/PJ4ebw8fg7GTuF82qIKcMa1SFm/TTF1QxgkSFPg&#10;9JDZOGYYKZoq9/t+IbyJpm4QWbtY0zWj4RblYkmYDBmPx0gp2d4e8/jgiMViwXrD3yfjJx6M+VMf&#10;iYrGfDmKIsZjv7ifz+es12ufFn92xmBriyRJeO+994havqJrGoLYM9g63lwQBEwmE65cuUKouAh+&#10;+tgWtxXBxeVfz7sQXzrBXx4vD/rKnpSSQAUEIkAgsM4Sxj5opWoqZrOZd/nJgLduv8XNmzdRSrGz&#10;s8PR0RHr9ZqnT59y/ZVXqNoQoG7x1m3WgiRB1zWbxQJaV4IxfgFvjKGua795a9tiz8/P+frXv84/&#10;/+f/nH/yT/4J/+n/7T/lP/m//yf8q6/+K3JyNtWGsi7RTtOYhrIuqXXtBdIo8q4+GfRtha51EJVl&#10;Cca72jrBRWvveLn835cXzJdFs8vt93meo41jMBhQFEXvoldKsbe3x2q14s033+S9994jy7L+Z3/0&#10;0UcIIZhMJrz//vvMZjOm0ykHBwdMp1POz885OTkhCAIODw+REparFWHn0nuBT/rj2Cj8VcVz2SJj&#10;urbf7pzxA8baF13hP1CceIHRe/mXc47lyrM/BYLDw0PWjQ/VOl+d85WvfIUgCHxAZdNw7fZtmqZh&#10;cXpKfXZ24SbzajVN0/Thd15IqinL0rf7cwmr0L7/usU8dNc8iiLyNuRLtBgHY7xLsEM3BJfu+Q75&#10;oLWm7gPu1IVj9hLbdDAec/Dwob+3sox3332XR48e8d5771GZqneNy45tLETb1XGBbujOIy/wkX/Q&#10;oZR3fF3mNXfvMwxDxuMx8/kcgGtvvslqtaIoCq5fv947Aauq4uzsjGs3bnDr1i0vOrSt+R2vtncv&#10;RxFHT56wt7cHwJ/8yZ8wmXiBclku2ZSbVgClb+2V8vn76/L90n3uy7/8M/3jyey6VFf/5H/8vqaA&#10;C+5oh92gE3KFQAlFEiQMkgECQRJ5VixhCEmCGg6Z7+ywXC4pl8temNZag9bosmSz2VxiWWuaooCW&#10;y1fkHkGXjEZEbdt/vV5Trdd+rGzH4iAM/Z9XK4o8v0BltOe4XC6Jh0Occ96lNhh4J/PpKaJFiKxb&#10;tm7Yoji656ZVnr2TpA3Fow2IC1uWrW7nke7adVgPuBB8O3G2eya757qqql40uMxCbZoGWnG960y8&#10;LIhLKcEY33k4GHgsSRDw+PFj5GDAowcPyKZTNmdnZFlG3Tq/B8Mhx0dHPQKlKIr+Xi/LErTGVFXP&#10;Gj49PfWfr217b5qGxbNn6LpmvLvL0eHhc+dKa81yufQBgC1Dv25d+IvFoueOP3nypOcdR1HEaD4n&#10;Xyx67ve73/lOPzcuFov+8w9aV7kKAh/IXJbPFRk2m43H1bROZudc/3XL5ZJitWKxWDCZTvtzmY7H&#10;nJ+fY61lsVgQRRHZfM7RkydY69EvZ2e+IwytfYjiYNBjIro5pdENjW4u5ph2HOuu2/f79aPOc/0e&#10;4WLnQNfiLy6FZl42zzjn70ElFdpcOKG19WHbV3ZSplP4rd/6LX7v936Phw8fcuX69f76Xb++w8Gd&#10;OwwGA1597TXW6zVVizkoy9KztZ0jGo8Jw5CtrS3Oz88JW9f3m2++ibkUznp+duaxNqsV0XxOHHtE&#10;hlKKrXZ/1d0DcewLtkVRoCYTBsOhn1tG3kl6dHDArddf5+ToiOl0SjQa0ZRlP++eta81nU5J05Td&#10;3V2wlnyzIW3HgzzPKRcLRqMRt2/fRg0GZLNZj1qaTqfoPOfk8WPef/99pvM50+nUo1oudcMsFwv/&#10;zHZBuUoRZxnD2QzauXQw8AGes9kMypI0TRmNRjx79owgisAYlssl169fZ7K7y9b2dlvkiag3G6Io&#10;YueNN1gdHxMEAXt7e8g4pmmfP2MMKkkYzmYYY3j69CmbzYZwMgE82mncnnPRrjem0ynpaIRuGvI8&#10;75Et49ZVv16veXD3bp+vsFou+/l/sVigWld9t7ZwzpFlWc9U/cyv/zqnjx71n/3g0SNG168jhODp&#10;48d9iOJoNuPxvXs8fvyYK2+9xXK5ZLVcMp/PPef98BClFOlggFKKa9eu8Zu/+WWE8EaA7j1dfnb8&#10;s9n86BPk9/v1UxLAXxS/u//u1gkav3/o1oDd3HC2OeMrX/kKd+/epWkaBoMBVbuuSScThtMpZTvX&#10;yjQlm8/74ODBYOCf6c2m3890+RBxHGPN8y76y/kO3Zpgs9kQtnNqURTEWeaLqnXNbDYjiiLOzs76&#10;deJyufTzXxCwPD8HpUiSxHcqtOvNuO2owlomkwl5npO344hzru80uLV7i1CG/d6wm2OjMCKM4p/r&#10;0NOXx8vj5fHjFIw9Zqnfy7cmCYNpO098R1aXSSDaHCGMYWtri2ePHpGOxxAErNdrptue/PH47l2s&#10;tRwdHfl59PgYpdj8ND6T+sf/+B//VE/iXSX/93fz8FfuL+Fr//J7lLlhFA2QkaO2mkYKxGBIoUBL&#10;S0qDNIbQgikVQm/j6pSCEhs/4fqk4n/4pdtccTWhkBglsAgQAQKFcq6nB0pa45sU9JYZd7HIfXm8&#10;PP7uHn7TFzhJ4CTKBCgdIp3z7nBRQlDRqBW1OEGyImNFUB7wqXFMEkacnm54urao0YQGRRKPiPQC&#10;l6/RwqKtwakApEPWNUIaVCIIY6iF8S5Yk6OlI8wSRDxgIyOOTcB5OGcz2OVssEU+usZhkHISDXgs&#10;Av7zf/dv+cq33uU7hxsO4zHMbtKoPdYy5lQbRJBQK0MkIqqwpKHiJF8QxxE60JyuVjhRkcaOUDkU&#10;JeicUNUo1aDEBilLjNggREMtagwWLQQGxbooMKFlXVcMBzGRakAX1FVJOpzxznvvE4/mhIMJR8fH&#10;/PIvf4HNcoFwjkobdvf32RpPOXp2xNWr2yzOj1gtT2l0wfnZijQeUJcGTMBqs+RTb7xKrSuCAFA+&#10;371r6rksNL/4+w/cIAjbWdw8IxYDGCDyFGkRINA4aiQ5QjYICuAEa09QYongHMQx8Bh4ilMHiKBE&#10;yNo7iaUPzaQPVxTY1slrlGdKSqeQTiJc48+PdBjhsCImlBnWSISIaGRA4yRJEaAXgmjrCk9Wimfr&#10;GLfzBU7lK/zTP7zHX54k/LtHsBi/wmJ8jZMqZFMKYlIGakC1Pmc8GFKuHaN0G1c5VKMYxXNEFWKK&#10;kGl8ha3sBpvDBlUn7A6vkZiM/Khmd7CP3ITY5YComRAxQrkB2kisFqhwQBhk6BoQCcIqrLZYfHih&#10;0StwBUZYrCtBFSAahBIgIUoioiTCJiGkCUEyo9GONIxJVcSyqjmPE5QpeOutz2GqJSNRYHRBpSWl&#10;HGDFAAEENMS2IHQ+sBDpcNKCckAEKJzoiioWsAjn51FJu/lVGicajPRzbGMNpbOspaQy26jgGv/6&#10;X3+XI+Pd+CdNQdVomqqhPK9wJytWZYlBs9qsSUdb7Fy9yuHBI04XJ0TTKTKZQDjCipCzs3MUjqI6&#10;4vobn6VShvHOHCcVkVPEriaUDiFUN5W3iB6LkAZk4/mlQmNpPE9XSZyQHf/JLwek+JsOny84Utsu&#10;B3znA8L/EkL6Xx/7n/bsPRHhiLDEGDvAoQhECBaUdgROIgnafAJDIXLW0jEgI19rtFOkcYa2YBtH&#10;FKZIEeGsxFmFsZZGW6IwREQxyjUYXRMNUs8d1g1BFBKoEGMdQRCijSEMI5AKZx3WOiKlWha4I4g9&#10;k10hyPOCqqq96zwIicIYqYLeeR3FSVt88QgnpZTHnliNMZYoiT2HWTqQoEIJEkyL6QrCkDBJCKIE&#10;JSRRlFKWNVESUzcNURyjkhijLUGLVFFBiGhd3NpaAhXQmIa6aZCBIk5TJIJABuhGoxuPmBJ4J/to&#10;OAJjqeuGKAhpGi9sWK1J0rQtaikEzhdfK48nsdZ6sQOBUIpaa0aTiS+YFhsms4kvGASKZL7P2eEp&#10;061dzk7P2d6/wvHxCdkgY7Nao1RIkmaEQUwQJhgNgYqpC00UZaTDDGuhrjSD0QRhIVAh8WiMNBYl&#10;JLqsfMDuaEwUxzitGQ4G1FVFEEY9Z7bIc0bjSS/8xXGMBaIkRgZeCJtO5wjrkFKxWK4YD8ZgHYNs&#10;hDaOKAmwzhEEkipfMUhDksChFASBZL0+I00i0BX1asU4HcH/n70/i7UsS+87sd9aa89nvnPMOVdm&#10;TcmhxEFUd6stSmoBRrfhF8OCLQENAQ1Y0INf/OAnQQ9GA4IBw34wYLQBo2VJZr+puyU1bLVINklR&#10;YhWLNSWzcorImOOOZ97zWssPa+19b2RlFZMs1kAqVuDgRtw44z5r/L7/9/svcwZhymT/BvlqQ5im&#10;yKBGqS1CLpFmSaC2fo02rthCRQhlQeQgahABEHqPD6+iFM4XwaDd+uNBB8aA8IZuUgik9weRvTqo&#10;8wlxinWsvbyPr2ZxMaQWKRMMilZpWmHBGAIskYkYWtiWDYvyBGaK3/vWNyirHYwtuTkbsL44Ic9S&#10;ZJZy8tF9RG3ZH83YnC/IRgNkHLJdnRPsTEjGQy7O5rRty+5kj80qp601OmjZ2ZnSNhW3r1/j9Nkx&#10;Os/R2y3T6ZSqrKnLitV67ZNFrj+HUYQKQlQUEESh4zqHIRYIo4jJZMrTjz5iMB6zM51ydv8BOwcH&#10;mKZFWBgNR5iqpl7lxCiK9ZZ6tWU0nrBdrrHW0Lban8tgvV2hrYZQUumavC4o6hKrJGGWECcRRZG7&#10;XYhpQUnSNCFSkqauENaiN2t0qyHP0U2LrmqCOGE0GLJcrRzmZzZjVZbIOCIbDWmNdvzxQNIYTVGW&#10;FGXRo4SEgNFsRqs1TduSeCFDoAIXIG0a55WjFEJKVOD6d9u27B4cUJUNUiiMtujWEEcJxTZHLxaU&#10;PonjlSaEUYRQkrwsqNoGlCSMHGd+tV6BaWgjxbYuiEcZpa4RQYCVAm0N2qt6rRS0GBabFdkwIQgl&#10;y+Wc6d4+w8nUGdLGGdYK8nxNYw0qChlkGU1VMsgSfv7tt/ngve8y39QkgxmiaUlUzvr4d/jf/+f/&#10;AT/7huYoDhlaCFuB1IrABAQy9FUS3juByPm8fDKp+8n18fvdftggN63bryAvy9cMIGqs0G4OEC1W&#10;uLVfWlcJJzRIK5DWogLYiDVKLhDiMTaoqDEUwOP0Gv/4D77DdwcRZ01FlRgqWZEiCKxlKw0yDCCM&#10;0ULRWInREpsXBFLQlFuwrauMqRviKKVYrAlVSCQUtS6RSiCERUgQocRisML4vaDFWI1ua4S/n24q&#10;r/6zVJsGawQ6Nq5KkRYZSSITYOoWjCFSikqvMfUWjUXJgLqCKJ3RVDBMBpRVja1LgrZmTMW1Jxf8&#10;b//ir/B6Lkh0gCIgEBkhQ0IzwBIhZYK1XeU93+fM8af8hb9oL9qL9qcZ/nneeNxe7oY6pwflMZga&#10;g5ESLSUFhlpKNkHMk7VmvYz45h+ecPcsIi+gSccsCoNZS5J0Qr4+ZTIJaHTJYJCCSMlXazAlVmqy&#10;RKLnC3Sx4X/1v/yLbCSLw4D3frSB/R9zq415ebXKOTvbQhT1SjKlFGEcg1fLdIq5zWbDzs5Oz5lJ&#10;09SVaHrV3e7u7osO/KL92NoPUhf9OZgHf9AH9/gJgUIh/Z9hMuTg4ICf+ZmfYb1eo5RiPp+Tpinz&#10;+ZyqqryxkTsEtF5Z0SkvOiVaxz/GH8S73wshLrmwV1iuXVn2yckJpS8r32w2/PN//s/5B//gH/Bf&#10;/l//S776B18lCALyOufs7IzT/NQF+gkYDodUbUWe5+zN9phkE4wxbPIlW69Gt8a4UkdjMNYpnwzG&#10;8wJdGXQgYTgcEAURs+ms52YlScLDhw+Zz+e8+uqrvUqraRo++OADsizj4cOHvYrj937v97hx4wbG&#10;GGazGTs7O9y+fZs333yTO3fu8PLLLzOdTplMJlS1U/YFMnBKIfmnY0f0yY3rpwXPO/SB58D0KvRe&#10;bfwJ9re11l3HH+qA4xRHTdv06mklFHEQg183jD+MpWlKLGIePXrEN7/5Tebzea/0SpLEcVG9KvM5&#10;8zuv7u6UrVfV4GuvbCzynM3xseNrLpfUi0WvhNNas1ouOT097RWsgTfA67jAja9sEF79XFWV69sd&#10;ZzmKXBDvinq8Gyt1XbPdbvsxprVmvV4jrhgQLhaOD51EiVOkpplneT5fwfAnEl99SsXU1e9YeMVt&#10;x7KUUrqy8bZlvLvLtWvX2N/fZ3T9ugscAoFXoJ6dnYHWhF7ldn5+Tn562ivvoigiGY349V//db79&#10;7W+7MSwDYhUTBo7RrI3+HpzP85/706u+fporwa6+t64ffdLLpAtcRsMhSZJQFM5Ir6uY6yoQOo5z&#10;F9TUbQtNc/l8nyy3vnINe664fz9XFYHWzwPdYwaDAZPJBOFV1NZarEeDZB410JliXvLK6ccfXBqD&#10;NU3j5g4/Bru+XOY52ivDOxUrQpBlmVO6XcGcGP9cV/tpjyrq+kj32p5PftVgc7PZUNc1i8WCLMsQ&#10;SjEYDFx/DUOaomCz2bDy6s3Mc5ajnR22222/l5Xe2FAkCcvFgouLC+RgQF3XDIdDzGbDcDikLgrG&#10;4zG2bRmNRhR+/wtg/Jg3/rWB/rvFq+O799bhSqhrUv+erlav4NWk+LkmDF1VUZimrqKpaXreepgk&#10;rFYrADZemS2CgMViwXK57JE0Wmsij3fpFcZeXWu8al9rTeRRHyjVm3Q2XlW5s7NDs9nw6NEjyu2W&#10;ME17ReYlssapI7v317bNT3w/9pyC/HvmSTg/P2c8HvOVr7zML/ziL3J0dATW8ujRI07v3mUwdCXB&#10;R7duEUURDx486LE31lrkbHa5Zvnr0FU+bDYbbt26xfGzZ0RRxKmvQgDIZjOOj4/Z3d1lMBj0FXtp&#10;mtL6fc5isXAYE18Flec5ZVlS17WrLIhjptOp62vd+auuyZdLLk5OemV5rz4Vgt3dXYIwJPNc+t39&#10;feI4pthsSJKELMv6iqpyvSb1rOvtxlVwbTabfh3tKg+sr8QiSUizjGxvj739fSaTCVpr5hcX6PWa&#10;wcCxR4UQbNZrNpsNG7+ejMfjnn/vyq/3WPv7WGs5OzlhuVi4qpm65vzZs/777BJbTYddcgsveZ5T&#10;+Yqabq6OoojhaOSqdfycGkaRQ8945FO/H/FeAR3/OR6P3f/5zy2lpPAKXSEElb82cRxfjlFfbVMX&#10;Befn55ydnbE8P2ft9wRUFdaPte67evrwIR988EGPSDHGUKzXvcr+zp2RUzaLH7xX/Kxii5/oue37&#10;gfY6/7DeR0zQ0hIFUb++bjYbBIKHDx/y5MkTNy8XRd8furm1Q4qpIHDVPm1L4KtqsixDBgFBEJCm&#10;qXu9JOnPBQjRVwJ1rVsPr56FwFWdJEniKhv8WBS9R4ToK/y6/WM3H3dnMOkV5evVisBX3nUs/+fW&#10;e+CLX/zipY+Mvx7qip/NC/Hgi/ai/XsQIxfiU+fR3psD4yv+nRJ8u90i0tTteYUgHI/d3sDvx6Mo&#10;YrFY9PtKMRj0c8t2vSaOYxYL/krTtAc/6s/2Y2WCv396/2X27lBUNU9PV4S7OwzrHdZlTpyOCcOA&#10;xlpMVaPSAI0r92maxrnZ1yFVUTh9lTLMRkMGUfA9kfwXE/OL9qOeDL63mZ+WPNMPNRFYrFdUWidi&#10;FBKIsFKCVSirCESMZUVonVJByojPjWp+4UBTjVL++9/9JsPBl9EEFHafRjWMbETbbhF6gQosWrYg&#10;LRUVVktoXakqCsJYQQilqWkjTRRGDLIAZaFYNdhAOgfzZISxNbPRHnc3Z3z9/CFRFDN79Q7RbJ//&#10;5x/e5R/+q9/hb/yl/5hpAm+/cpM9mzAWkvNnD3jl6IhoPOBedU5kNZMoJc5SJJbWrBFEKCG9CloS&#10;igDQjjcrLUY3SOnMCDebnPF4RtM22Aom8ZTIxoQqxdSSvZ1D7t27x53r13n68D7bheWVW9d4+MEf&#10;MpvN+MIXvsC3vvUtvvClNzg+PgagKAq262MC676dSCrqqkW3liSLaE3N/s4hrW6Rf0pTnnxusbOu&#10;H7j0BdgGiWN8YyqnvqNEigpLibEFkCNoQNUgNNa27prRfmKc2Of+rewlu9UIsB6R4aEbRDJ2Vqdt&#10;TRyGVLbBWsVaWgazA1ZNBNltCnWHX//2it+6m/Iw+E9YqM9R39jyNApJogY5hEETEhWSdgW73GS2&#10;3ENfaJTMMHmOMgFRPESvCqSWmMpQyQixnGDrlLxStG0KF2PqhSu3rvMFYLAxtIUiTEPSKENGClNA&#10;YhIsDalICdWWTT53Cp8gIgwjmtygkQiZIJoWSkErJTKOieKYSiusUURxShbFSKMRQU0TK9pcclYe&#10;887HOXZQ8sprCUllCeOWCI2VDcZqlG0d7150PPXQz0/CKyT/BHNh7x7bkhcrarPB6holIIhDWmVY&#10;nZ6y0pKd7CWaxgUfkkRRlnl/mLr20h0WiwVtI4jjEDWKmUwinnz8MXF2SFXc4v0PFkS25T/7qyCj&#10;ACVgIEMiNEI0KCsRIvCWuIBVWASyf5sO3NMpP4WQP0Xzc5eskN67xIJogAhDhrTGKzJSIHfKKwEq&#10;FGDXoAy22tDYgg0tiRWIwD+nAeqWLIogsOi2pbYaXdRUpiQdpu7Q3LZOse0Py8Kbv/YBH2ud54Lk&#10;0nhcGJCWsqhcifVwiABM6YKeMhA0uiYIImQUUW+dSVySSFAueRNZZ55rjMHoFm0N4ZUgvPDJkO4Q&#10;XlUVNnQ+Fl2QEKUIogjTtu5mWqzVGIMrx/SB+igK+s809LiGtqrcXOPL0juTR4SgamqSzAWGp0dH&#10;UFUkacrTJ88cKkFK2nZJlHiEjXYmkZQlSinW6zU7Ozt9gBEfcI6iyLFZfTIX48ZBWZaMd3bIV6vL&#10;4EQck/jkXZfwBfoAh0vatVRV7V5LG/LcGWOenZ4xmUyIYxf8CoIQ07Q+aSHAq7m7gEad531ABSnR&#10;RUHtzTArH5SsqorGY5vyPOfajRuY2mGj7KZ1qiIfnMuLDXseObFcLpmMZ4Dm4GCfJl9jbMtsuo8x&#10;ljAKkEqSXyyoFwtYryFUxEGEkS1SaaDE2A0IhZGB8zuwymf1AiyNHyfq++zSBAESbD/SPrNCwGPt&#10;n1u9wBVQCSzKCgIbuX5MgxbQBA01IdcPdxjsRFzk8Lpa0+onlGHN6I1dZPgqH330gO2zgEglNBUk&#10;2S4vvfQS7z54n1TFZImkqRsaXZENMmzZslwukVJ5jFYF2iAtLJ4ds3vzJsPJmOl0xrNnz1wVrNYE&#10;UhGHTlDUNI1b3psWIyFMg77PNU3jDPSk5JVXXuHevXv9mJk/e8Z4dw+TZS4wXzuecZeoU74CQ3ox&#10;Q75aka+9EKLDjbXNZbLNB8O7A3EQBLTGUNU11XbLq2+95RBByyWmbamqyiGRNhty4Y0hfXJveHDA&#10;crnkww8/xGw2XH/tNay1bFerHiVitenH+MmjR4x2d9msHCaIKwkzGQQgVY9TiuOYJEk4Pj52pp9h&#10;iPLBfBEE3Lp1C601jz/6iOOq6sfQeOzMTKvK4cq6M0Rndh14g+KqqlBJTJKm1Ea7iiUvqGilS/jF&#10;cUwuBKbVCAs6L9g9OuL8/l2CwYDxbIfVdkMaBFx/4zWWm7U3Xx2w3W6JVEirQaQWLQKePHjIX/iV&#10;X0ENL3jw4AFhZNkbKQ4mL3G4A6unLnDh5ge4XEwvKyr6xNRPyxlcXh2gwh1lhMe4+bHfj1vlVORC&#10;Kuo2ZyC2KOWqHVtRkauIh6OYu6bmuBXYKiQejSjaDYNhzLJy/UpJ6WIVXTJOG6IwZjadcXZ2RhCG&#10;yOYyWdcaTRhHbg1rG/oFzwe/rbhiIO2Th+ZKcNsGtk+KXUUy9kFwn9g29jJprbXGKIEKI4ytQVui&#10;OCVf5gwGYzeX6opJFFFXW74gD/lrP/c2M8CIzjhUIoiRBBgRYHzCWLyIv7xoL9qf69adxrtKH8sl&#10;vklhCZRGWMN0MqAuTxlNDqm0RvqzYF0VEEiauqRtKwIlaLZbouGQYTYgX61JkwG0GpWFVA1czJd/&#10;h9Huf/XnJggehuFJJLh3lX3l3OZdNlRlMdJajJ+wkZIwSTg9PWWcTWlrjbAuO53sR4DbSMkXE++L&#10;9qL9iPeVEisui/elNzRscSWho2DGl770JdJbb/Lf/+43e2VYOhj0AYxOfQMuCGFxTuUQECqnjrDC&#10;9By+utbQWqwKXGZRG3RV0ZYVw1GE1Zq82EJbkybOX2C7dCqm4+NjUhEwnU75d//u31EunvHBrVv8&#10;7Bde55e+8EV2dnao25oGwyAMCa1T6mlpSVRCJEP3mY0r8etUHq4qWvWbPmstKnDKXKMv5zURyp6L&#10;bYzhm9/8Jm+99RaPH33E/u4uSege26lwzs7O+OVf/mXe//AdXnrpJZqm4eLiglu3btHkjeN3qoB8&#10;e+HnPElRloBlkg35IcXWf/QCeHWj2ylArcEK+z2hBKfqd7gpYQSfxW/zqkLxuX9ffX0haNqWIIqQ&#10;SLTxZnw4HncyTrh/fMb/+D/+Fvfba4x2P898Pmc42eEs32LCS+V3GIQUzQbl2WSbjQbb0BYF2JCy&#10;aGk3FVQGCKHNkcodgFaLhSttzTKaPGdlLegKAgOtK02tWkGQBdgadOvWtjhxpmWmLAijiKbMiQax&#10;X4kDbNtiQ9kb5emioJGXnH5dNeggcmumbklDd0CK45jt+Zb79+8zmSywr75EFEW0beMQNPLSEEp4&#10;rMlzAezP1gF8UuJ7lQBdAO2qcik2MXXllbVygGqcAq6UVa/wdmrlhOWTJ+y88pJT9G40ajigvHAq&#10;2s6YsGkaklHCO++8w717/yGvXVdkqaENBKGLB7v39yn98ZOqtf6PuAxw/cQ3mPZ7ryvisnxYClet&#10;0CctpEvOhUSEMoEmJ5tOHRv06WMQlkmSUOdbUB5lEwRA4/dWl9clGwygrPt+0frgbBiGtLXuufRd&#10;H+irdqwvf/Zq9LZtseu1m+eFIh0O+6BXZ+Z1VYHd9YM+DeADp93Bv1OzIgSj0YggSQiE6k0c0zR1&#10;p3N/n9YLJrrKQqdUd32y465Kj0UBZxzbcbx70zSvBu+eczgcEk8mTHwAT7dtz8iWcQxJwrSuidKI&#10;piw5vThnOByyns8ZDoc9rzwIArIs4+zkhOl0yuHhIfOTE4aDAZvNhtl0nyePH3P9tddYPHnCdHeX&#10;i9NTxuMxeEX6bG+PkbWOpZwkrBcLttst+/v7GJr+fXcK+U59rn2VRQT9d5HnuTNkXjvTzK46pqoq&#10;Uq/gCbOsF6CMx2NnOLiz06v0p3t7hMsleBVklmUslufMZjMar9oNgsChHHwA0FqLrmuy4ZB8U/Tm&#10;mtqvnU3ToK1wnxs4efKEg1t3+r7ati2tqZFBC8I4DI/0XgvYn+hYFoLvmVO7RK5SiuVZQZil/I2/&#10;8RV+9gL+z/+3f829Dz9EJrsMR7swGHBtvMvDj55ReJNJvHHk6dkjgiwjCkLysyXDbMzOzoiLex+z&#10;8/LLPLx3j5dff50H9z5msLfHYrHg5uE17t+7z2gy4eH9+4S+yujBBx8QT2ccHBywWa37oFnbtshA&#10;9ZVGVmu098SwdY0cDFwfi+PeUDPPc5rCJUTquiaL3Zg9Pj6+ZNR7tWtbFGQ7E+q6pjWa6XRKnucI&#10;P3e06zV4Trnx/UelKY8ePQKgWq9JRyPiOGY6nmDGY49gyvtKhk5lnfuKmC7Q3H0Xm83GVWkJN0fg&#10;A+phGLK6uGCyu0tRFKxWK2azGXXp+62fT9brda+s7cb18vgYhOqrcAgCBoMBu/65ttutW8PKEsqS&#10;vG3Br5nWWm7evEm9yS+fbz6HOGR67RpbrwAvtiVRFDlsl1cUZ1lGM5mQJAkqy2jrmqJw68R8Pme+&#10;WUFVQpYRBJI2zykaDU1LlGYcHh7ycLni29/+NjvXDhyverslTWdE0Qit4fq1I4TvH25N4nsCnp3x&#10;8U+1EtyvbcIbhH+ytdr1kVCFNGiqtiAIArTVNI3ma3/wNYIgYDiZ9F4UvbJaSnTT9OtbEAToKwpr&#10;7fcvrVeHWx8M75KYtC2EgfPdwFXLugS3W6vKokD4PaAxBl2WbFvX17s186pKu5USvLq8e5/GuvWg&#10;qzr0C2y/t1NKked57wchhOArX/kKN/av98GuTxqKdn/o0VAvYjAv2ov257G5edN+elBcCMq6vEy0&#10;XZmPTNPQtBVKRWxXK5KRqwLMJql/rKuW7tbvDpPqfGagVOUXf9Sf7ccaBH95en37EXzp5GLJfF1R&#10;1i2S0GVpdUusNVGgqFuNaVuCKCGOa5q8prUgQwmNIY4DQrFlOky4tjf5vr7ULyblF+2Pu0n6DLGg&#10;ywPPZ2qfNTr5E1Yk+mBBt0XUPnBmPBdKWgNMEDZCsCW0hsCrsFRdMUrW/Kcv75CbJb8ygo0o+Nqm&#10;hp3r6HWDbjWxbbHtwpVuhooGDTJFEhO2NRZF0TaYKodQuaCNgKZdQavBOJ5oWZa0tVPltCLmHIuK&#10;Y6JRhJnMWFYG07RQuy8sPdjDjkfo6T7feO8R//U33qW6eMb1cUYYGv4P/8V/wQiYqNgTsHLC2jIS&#10;IVkQkdgaiyGwruxREiLsBin84dsOSdMhMnAk0rZtESpARYqqrTBa8Jf+8i/x+7//LqpuGWcpF08f&#10;ksUBoyBgPp/z+V/8Fb72ta+xszvi2clTAqnYrLc01TFnT8/Z39+HRjMaheR5SRjGxHGKUhL7p3Ly&#10;79Se0vfvLjjlD5CiBCqgALEGSoTYIMQSwQphlwiWIDcI1kCNoMbKCkzLJaTxcvy4wIVbMFvpFeGm&#10;9q/n7hf3g65BG4OMIC83qGRIrRLWKuAjm1KMf4bHxXX+1btnfCP/WYKjv8wTWdE0BTQDiFoYxDTn&#10;S2QZsb93G7mdoYsGa2LkqiIKXZmrqSwySAhraDYVcTKi2mwYTw9caf9i0RtebTYrZ/4xcO9N1WCU&#10;pl1VtNQYBTKCbJSSTSN0pUmSKcY4w0rVSLRsEaLCGo3VIUGQEUdQicSV2TYBgUrQNqctc6y0CNui&#10;a4sUIaN0nyJ5jYfbMw5iWMoDpsmWmFNssyCUgtbUPskkQIRoK+icMhwiqAHR/jH6S8cDVX720qQJ&#10;6CxmNhtxuoq52BRYJNNhTFm6agUhLJuLM8Jx5IKmF08J9/exoWJ2uM92a7l9+zaPTr9DuX3C9Zdv&#10;c35+jm52seFtHj0p+fp3I1bbkl/4fEIbOufyIZUj9FjrVLUWsAHIwPU1f3hXHmV02Ql91/wJbxWE&#10;9WZY/S8kggjrtauGGGFTBBph12i7QYkhyC0EKzZRzXBniNqk1OtzRF2jpWeRS0EcRlDVaOEOuCJQ&#10;ZNkQ0UYQhtjcbWKVD9pKFEKGXmigeuSEsF2Sq8MiufEpVUAchH3g1ZXUS3TbEMYRhBLT1ARRx0j3&#10;lUbS/RTCmQkGYUhdVc4s2SvPTRcs8Co3V67t/52miLKEtqZpKpRyGCLrHxOG1jFUje0V412Qr20a&#10;rNUEWdavf61H+iiliAYDsvEYfKk4bYsMQqJEMBhPKDZrqvMzptMphAHNdksWJ4wnU548fsTo6Ajj&#10;cQYiDBmORpReIS4GQ4LlijCKPJ6mZjabQFWQpjHoxnukClDC/ZTQtjWIGIS7NpPJCJUlqDZCEKJb&#10;aBtIkxGIiIP96648H0GRF95sMCJLXYBmvVpxeGOHYnNBkmXYovBmmg4FJgNFUZXEYYJpNdQNoQrQ&#10;Td0H+85OT0nijOHuLjtKo5Rktd441rI06LoiikJ2d/ZJhkM2iw1J4t5/OplQLLZUtWU62cO0DbNk&#10;yDDMUNuC5uIUMxghp0NIJRZFKxpCJTC0tCwJmRATI0icfwUSROJXNe2WD/Hpuyzxxxz73fi0Vx7j&#10;VJsGYQSilUgjaaSCQNOIBkvFNBrx5aOUp3cX7JFwMDT8R59fM5+8ytf+7X0O9m7y7tcf8MFHHxLN&#10;bjPc22NtWuRgRFUbknTqONitZJhOGQ2dcSXjEBlpKAu0bhkMBqwXy950EmtZHx8zvXmL1WpFk5fs&#10;Xr9J0zQcP33GtWvXKMsSY1qaqsbW9ImoMHSq9kfvfpdwOuXLX/wSX/ut3+bNt9/mow8+YF3XtFVN&#10;GEUMBgOKomA0GVM1ta86cMmPeDRy18jfzxhDW7bsTGdYbdBNi2k1KhswGA37ZEiX/ErTtE+gdJUT&#10;dV0zPzkBIZnt7FDUJU1VsVwunUnz7i6np6d9MJ7Koe+2yyWj2czxz42BLGM6nXJ2cgxevW2txW63&#10;hAcHLOcOg7Tdbtl4s+DIf47l0l3nwzt3uLhYEEVRb0xrjOHp06c9ig0gHQ4pPQqtS1bhk1JVqwni&#10;hCgKqc7PkTIgSTIWx6c02oJtUVi/37BYNEW5RUjL448/4rU3XufZs2ds1mtefvVVdOAwHnXr2OaD&#10;ZEAbxIwGQ4r1hny9QQQhs+u3mJ+fY+qSvR3Fs/unvHnni0i7oFpCutMgTA2B9OgQdSUgerl/4FPw&#10;KD/mA8zz//pE5YYwAmFDt2zYy9xpKywG50ckVUNULxDtMSqpWdgtH4iU315u+Jd379MOdgjF0FVe&#10;ahBao2NDToGSA4Io7hXntdA0RtOsVgQexVeWJVmWkee5c/EJQ9Iso24awiDqE6Zt7SuSpEOg6MYQ&#10;KIdnaYzAthbbWoxyM5rRBtC0piEQilYqtDKoKCIIFVXZYoVTgLe4ZLQKQ8IgQVSC/YMDTp8+JRkO&#10;efXmHut33+FlpfjVgyOScsksGEIYIE2I1DGYGCMSrAwxNkIIiXzhjfmivWh/7pq8Orta+opzjTsL&#10;9GpwBGmk2JmFNNWW6WSIUBZrGucvpCtoS6JoTN24hLJDPCnKsunRbuv1GpIhjT2lqC1ikvzYPuOP&#10;reW5/cWLiwv3YauKOI65fv16r0JpmgZTFD2fUmunGOh4rUmSsLe312caDg8P+9CKeGG48KL9SYMQ&#10;n3Hj9mMyM/+pvD7drWMmd/w6pRSBz6eFMuRXfuVXeP311ymWS3cfn+lL07Qv3+vUrXEc96/RlcsS&#10;BNCp8Xw1iPAH7v39faZ7e04ZHcd9iWtbFOTbLWWe96o+FceMr13j6OiINE17fvhgMODGjRtMJhPW&#10;6zX/5L/5J/wPv/E/8O2Pvs3GbIiJe65yp2i/yr/rWLvdnGR8qWuR5zStU95pA0dHR+zv71OWJU0D&#10;u7u73L59mzRNuX37Nvfv36coCsIw5Fvf+hb7+/us12uOjo6I45ibN2/yxS++xRtvvMHt27dJkoQ4&#10;jlmv10TKeScIBE3b/BiPGleY+FfUq93vuu+3//NHsFp7nmR3+z7jSwnV3z8MFa1uHcTDGpRQPDt/&#10;xle/+lUePHjAYDBgNBq5NWI2I06SPrvcKUQXi4XDb7QteZ5T+/J+IQTWq3Z853aZ7cgFBPI87xmM&#10;q9WKNE0vg2peJZrnOVVVoZsGW9eYsqRpGtbrNWenp32QMAiC/nFSSpTPhnfl6FeZn1mWMZpOnRGh&#10;50p2Jd2VV81tNhvW67VjnG43WCxVVff94+oYvjrffSae7iceZz/x3YeEPX96Op0+x5Xebrd+KDsP&#10;jxsvv8yNGzfY3d1F7e5ydHREURTMz86ofbl4x0F+5pmsYRhSliUyTfnggw/4vd/7PbwgyxmtfbJP&#10;Xe1Igk9VMPw0JWB/kALDbdSuMMGvMEy7lqYpVmuElBwdHfX9IkoSrFfUc4Ur2vNlPVvbBcIcF7tT&#10;Rhs/x3fjulNqdK7wpmPW+3UgiCKkn6OUd4QvyxIVhj2nuvt+XHLHPbdu2z5w1Cn/ucII78ZDk+es&#10;5/MeobNcLODKWO28JDDGMYStRYQhCNGPWbyytWPwS4/84IrasVPtYQxozfz01AXfvGq1aRqIY+cT&#10;UBSOa+xRDtPZDIDxeIxZr7HWOoWo1pRFwWw2o6oq8uNjRtMp2qvu27YlSRKqPCeeTtlsNo4TrNRl&#10;5U3TsNlsqMqSpigc93s8hqZxohGvPDTGkKQpbV2jhkOqskT7wH73OZqmIUiSHstijKEqS0ajUX+9&#10;ax8UvKzYdP4cXYVTs1pR+iB/EAQOZwZ9ALRjOne+BlmWof34Vkq519hsegat1tqpn32FwMKzmefz&#10;uVNHXumb2mh30/q5NeknxQa/XBOfj8d149cYi9ZwdDTlpZcSXnst4ytf+Qq3bt3i/MEDyrLk2u3b&#10;RLu7znTVq/87JvbNmzex1pIvFv34Pnv2jPHuLufn56jJhAcffugQP9ttjw06vH4dhGDgVdyBVyin&#10;aYquKmrPt449kqNjVodhyHDo/F4Cjxv5+OOPYb3m4cOHNGXJcDjk81/4AlEUobVmPB73YzvLMqqq&#10;Yry3R5XnZFmGLUtOHz/u1SSr1YrC+2QYY5hOpw7J4yf28XhMGIY8ffrUBXTX677SI01Tdg4PGQyH&#10;zM/O2NnZIfMc8GdPn3J2duaMeKPIKag9J7zro/Pzc7cudRUlwMjvE6MoIvbjdDKZ0LatTwy1tH4t&#10;6+bEIAhYr9c0dc3jx4/ZrFaknuntsF8JdVX117PjQcdx7Jj8SnFyctKff9u2ZejNc6uqQl15z2v/&#10;+a3ff3frfodV6v69XC559OgRF8fHbM7O0G3LcrFgO5/3lT7NxQVFUbBcLtk/POwRS7tHR7z00m1+&#10;+Zd/mekUNsWGKIh+8Dnp++wrfhLr59Xh/5zR26dwjIRwXjZdNVJr2v5ag6uaEQj+4A/+gKIomE6n&#10;ve9Kt89tfaVN1/q1xc9pnblwGIZYY0jT1M2D/jFdgqQ7V3VMfa6oKpVPnHSPkXFM5FnzVz3VurlR&#10;SumSyB6D0uHMuiqJLvHSsfG7vXzmzWBHoxFvvfUWAcFz7O9L1f/l+efqvvJFe9FetH8/YmRXvU+M&#10;MaRRSpIk7Oy4dWo0GvWJ69Fo1J8trl27htGafLPp99rdXsGpvysODw/97wVFUQx+1J8r+HFfSKnE&#10;VsaDgQ0q0JZCG/auHTIvNpT5Fq6ERNqqRpaGwSRlsZ5DU7NztEPbbqjzOaKdkAVOTNSLu/iUmsQX&#10;7UX7ITdXn2Z25Cs3/Gbrs+aTzE/pDPfJTaR87qcFpLUIGxCQYox26kXhjDKHGOxK0wQt//nbb/AN&#10;G/Eb/9//lnCU88H5fWQwwgaWTEy8kkchojFNGbtSddkiAo2w/kAtlC+pbhASbL1kq0Nq4+aIZrOl&#10;ZYcWQZSMMJUmEAHEApVItuUKrVpWYc1KX8DQMr22w9l8RRtnBHVKJgUXlWZRCX7342Omj5a88vEJ&#10;v/DGF/jCjZscqIQhhpGwJBgSSmTQoKRCm4ZABoBFY5mEtzwnW6AGIfN8waZ4AnVCK0uenJ9wtj6l&#10;TiIMLcX6jP/gV3+VxfwMgGKes9lsODg44OnTp8znc0bDKUVhCWxI3TQs1iuQMXEoqLTtFb1RkP7Q&#10;5pPY4BP93m+4eyZ4DeTAGsQKQQ1ijWCNYI6Vc6y9wJgLhFh5NXiOoESgXb8X7ZVSCvPcz+4YoXCq&#10;EoFx/6V9p5QGGaYU1qDFmIYRCzNlLqe8W0/5f3ztXd5/lDAc32FhJtTlORbNQLekpJydBagLiLe3&#10;sZsBZ+eK4rEi3b9JuVqhZIuqhoSV69uZHFFuK7IoxlSWQZwhRUirG6aDPUqPj0iDKVJXqKKgXuY0&#10;VQ7Kkk1iVKKodUlja0Kbsa7miOEQG8YkuxkYgbEVub4g3nGBKGNDKl8JYZoGI4RTN6MRwoDdUhmN&#10;RSFDiw2H5OWaKNtnI2OOzQc0k9fIixzFKaN4jbUNBou00IoACNACjL/AQghCY37w3HS1BPZTDCfB&#10;IJVGtyXYFoxESYFVkjSOWa1zzutTytwF0kY7qTMpG8J8tUQLeOmLX+D0ySknx4+R0RwpNHEYUFSW&#10;LLvOk8UWOXiZr75r2B1t+dUlFBJuTgJCSmIhCQRIYRBGgfGq7yuUBCuuMOmF7/f2JycF/x4MSv/u&#10;BFiJFRF4RTg2w9oGYVI0KULkYBMaKyCUrOoLBkFAtJshtiVFc04kA8pWEwqI0wjRhE7RbBVlXrOc&#10;bxhmE6z26tbWIlEgL7EaV79nh5K2WKvRpgtqS5RQ2KalyQvyPGc0GqGCAKsNtLpXQOum7g/VlQ+y&#10;mrYBaTEejyWEcOXcXSDCM6p7ZIkQSOXmq7auUKH7Dl3ixaBbTdvWtK0ilI43XhRb57tsWpqmcsEH&#10;6a5/nufIxgUFVJoS+iBclef95w9GQ9bPniFUwPHxMS/v7BDHMbP9fRd0XxYOS7TZUBQFe7ducv70&#10;KbuHhzx79KhPqDrDnwWmaclGDu0XhiFxGPH0qcOhrJ49ZTybcXF6SprGFEXBZrNisjNlMEgB4wMc&#10;lnzpAlt14w4bnfJUt60LRpcl8/mc2WxGHMd9UL5pGg58QKYsXRXAcrnk4Pp1ys2mZ/cPBgPCJKEu&#10;5ww82gwcgmm1WpEkCZPJBBWGnJ88JcsSqqpiNE57w9DZbNabBq7XG3ZmB1RV6RXjc3Z3DggDS9Ns&#10;CHWFXS+gaUmMIR0kbLcXNBeCYBCjohhrcozVoCpXSYpFiCEC6yvZLsdzpwa9THzJ75fd/dSE2dX/&#10;tuJ7/7ubNTtcsruzRlqJJECydXNms+YoGhOGsD5Zce1gzC+9pnl9fIPf/GcJ99//N4ThSwzSCVVz&#10;TjjaRxBQtg0iDFjMNyQypVBwfrbCKkM4TFltTkBANtlnXRSstmsmN66xfHZKPRyx3m6Z3bzB4w8+&#10;YHh0xO50xvvffRcVxxzcvOGCxes1weDSRLkqS0zbYgcu0DcYDFjOFzRVzcs///Pc++gj0mzA4mLO&#10;4vyCKI6p1yvY3aVqasfYH7izaxxFUNccHRyyuJhDuWWYZgySlLooUTiTLB2F5PkWbQ11WTLZ2yWO&#10;Yy4uLpjOHIKijkMqf0bcbBwWrFmvwQfhr6quuwROWZYugdI0NGXVCzJoWsI049aNmw55slySXbtG&#10;Ubj5Kw5DiqIgCkKKzYbh0ZEbI74KbLFYYMqSa6+9xsOHD4k9UsjUNcV6TV3X6KZxXHE/j/UGnz4Z&#10;L6UkiCLKsmQ0nFBtNlTbNdFshraWRmv29va4uLggVAIaF7BU1iUG66J0mKJswONHT9GtJR0MuDg5&#10;AWmZHBzQaOONTFu0bSjLmiKvkLNdJtMdTs8vuFgsWKwvaNb3+dmvvMT65F2+/MtvIauSnVRh2w0y&#10;UB7H5ddWIcEG/fr6k9Kf9WuCr2A03dmsjwd4lbLlUgJuQQagMbSioSHH2A2xyiHYIqqWVa05TQLe&#10;1/BvLi5YDu4QRxHVtiBB01pDUbeE/nuXuqUqa2eYPBw6gUPdOORWUbAJAqhrysbddFWCUqzzLRjn&#10;6dAjW4TEWoOuarSUCKXQ2mCMdWutUmBdYs0JIUIM3ii4bREtqNAlGW3doILUVVxo/8EbQ1Nrmhiq&#10;VmPPl+wd7mKLC84ePuV/85Vf4D+98xK325xZkFBVOUE0RqsUpSOsSdBECBFhvV/Si/aivWg/3bGs&#10;H5SoEp/YB9kfIMqxvpq2+7s2BiM1Qli0ge12w2hwg4/vP0QOUqywaGtACtJsCNoi05hWW7SRxElC&#10;XToMX17mHO4cYZUibyAMfvQh6h/r7PVRvj5IYr6TpinPnj2DLGM8HvMHf/AHvVlRGIYMxmOXCfVO&#10;9G3bMhqPSUaj3oG8uLjg7bffdoq6F0nIF+1PcbK4munv1L59xtxvsrQ2XuFksP+e5Fx6ZYJX4sRJ&#10;gvJKm9X6wgW1fOnqJJjw9/7e3+P83DFCu1LS3d1dp1Ly/EST5wRe5dm1xnMakyxDRRF1UTgndc/I&#10;GwwGEMc9i094pVN3sCiKwgVFwhCqijBJQCkWZ2e9WqJTwXTBmChyh6qvf/3r/KN/9I/4p//0n/Lt&#10;d79NXuS98r1T2RlrnMlRU5GXOav1ivViATijMGstsX9/4BTgbetKlaWUrNdrttst3/nOd3j27BmL&#10;xYIbN26wWCzI85yTkxNefvnl/vU2mw1f/epXef311zk+Pma5XHJxcUGaphRFgTb6RxaUe+7f9hOK&#10;u6tcwE+OnSvB0u+nzvu0Nbl7XmO4JKgY44JohEghOZufoXAKqoqK3/iN3+DBgwd9cGc4HBL5EtT1&#10;fO4O+psN6/mc+dkZi/mcYrMBfzBtLi56BVqnNEuShLaqeoXUZrNBa01VVcxmM8r12jFwvaK8myNQ&#10;ijCO0VqzXjqzrfF4fKnUOTujaRqevf9+r8QZj8d9JUHH9R0Oh95AMCFKEtbrNavlEnwJbdePO1V5&#10;kiQkScJ8Pkd4Tupy7e5v/hSA8b3C/0ogUgjHqlZKsS7XXDu6hlKqL0GfTqfoomC1WLC3t0exXnN4&#10;eMj+4SHrkxNXvr1aUdc1xXbLx3/4h33Qswu0FcfHl0aC/rs9PT3l2bNnfOc7H/Leew9R0KtN+77m&#10;521rnt/R9X3yz2ii/DIY7div3b8b05BGKVEcgzGMRiOSJGHjlbbW2l493FUudNiDznytU/oKIZBX&#10;1GVCqV4RLKUri+/WRSEEyqshASKvgLzKS+2UY6Gv2umwK939O8Va4FXWcRz3CrpOqSqlJIpjRtOp&#10;U0z6vtAFZRs/drXWKF8pEQQBum1p29apQYVAKkWWZe69+L42mk6J49ipUbwaM82yvkopyzKazYbh&#10;cEie5+zt7UFVMRgM2CwWVF7hnaZpX71x9uQJu3t7bJdLdnd3Wa1WDPf2eqXe9du3AXoFfp7nTCYT&#10;lk+fenlK0M83m82GGzduUG63jEYjYs9iHo/HZB7L0Clp6rp248ZXGHVq+3g249GjR72R6MGNG3z4&#10;3e/2qvE4jplMJjy+7xjSO9evs1gsCEcjPnr/fbfupylnZ2cuEOcREUnigt6b1Yrd3V2ePHni5rvd&#10;XR4+fOjmSq8abpqGnb09Zzjqq0D3rl+nKIpe/TuczSh8P01839Bac3x8jM3z56Se0h9ftE+h/olU&#10;4OJHOVbpD4uDdIBSQAujvTFaa166c5u9Gfztv/23+et//a/3+xCtNWmaujnN71nOnj5FCBcwNsb0&#10;6xDGMN3bc2qsyQSA5fExs/39XmG92WzAq08vLi76/1uv17z00ks9YqhTLxv/XURRxGq16u9nmoZ7&#10;777Lq6+/TpZlkOeEUcTe3h7pzk7/nWajEQCz2Yzz83PC0Yj33nuPKIqY3bjB+fk55+fnNE1DmqYs&#10;z876fRi4ipLtdsvJo0ckScLi4oJ8uew5xyqKLpFLfp5ar9eOdb9akQ0GGP/c7XwOQjA7PERrzezg&#10;gM1mw/7167Rty/Hxsbs+4NbgosDWNWVZsru7y/r4mNneHqenpyzPz9m7c6efK2WS8NFHH1HkeT/P&#10;jff22L92zXkJeN49dd1XRIRh2CeTiuWyVw1fXFxAHIOv8AqCgM1qxfHxMc1226vmiseP2dnZ4dq1&#10;a+jj496sdOOrTuq69mjAEUuvWgbcnlmIfszevn2b9XrNa6+/js5zmqri5ksvEYYhf+kvvYVSMEgT&#10;JM4/5c9qew599n32u8YYAhVgMJg8R4Shq7jcrvnGN77RI3zW6zU7u7v9Pl5rzY0bNxBCMJvN3F7R&#10;94OyLPtqicDz48PhsF/LVJoS+crY1FdQdPvOJEkIosgZLV9RWXeII2MMdVFQe4RAl8gty5LtZkNd&#10;Vf2a2iGFOoa9Ugr8njbPc4LAYciklJyfnpIkCT//cz/fezJIIfuzTFeN1t26fYh8EQR/0V60PxOx&#10;rR8qiO7/XJ1bRW+MK8gSt18ejUZcv34doJ9H2qYh8fuAgxs33Lk2img92qw789rl0hk4Jwn37j1l&#10;Op2e3DP8SNXg6u///b//Y/sSni2KLz40yd//8KTm2ZlmtYmI7ZDJdActWortBr0tUEFAFifIIGQ8&#10;GXKxWDiWY6hIAkUaBehgwV/7q2/y9m3BLIAE0389qjO/sn/0pldcOVy+aC8miavBvO4Q3214+jJp&#10;LFIKwjBASoExug94Xs24dc/zfN8S3+f2E//0fhwob3spEFYgheP9QguiQcjWBUGQGGKMyBBqiqgk&#10;YZAQiZawtjTNOVlYcW0S8Ju//S/5xb/8F/judz8gGh7QsEMSX6feCoI4Q9cNRjRoIRDCGR0qIVGt&#10;xbY1UgiiOKAuc4yEbJhRbLZkyQA0RFYRN+7+UlfQ5ChZIk2NpgCTI5TBBpLWara1plCSNpsgdw5g&#10;ekieTWjHu6S3X8VOdvhoseRrH93jDx7cx852ULu7bFXMo3KJjDLWskQGChNYiMBGFVps0WJJGDRo&#10;ueV8foIIDXm+oa1LdsZDlLAkQrI/nSKM5M7tV3n48Cm1ssRJTJwGrLdrbt2+xd1797l18w5t3TAa&#10;jhkNhpyfPeO1V15id2dGICUyckoMYZ83r/nkzz8q6SORYMWVha4BWu/N1wJrhCgQXv0NG4S6QHKB&#10;ts9Q4gLsKZYVUq5QYosUBYgKQSfpvjoMrkjvrIJWokxMYEOwIRKLtQJhJNiIQAypzIR5OaCM3mQb&#10;vs0314d8yBf59UcZ78evUaW3Sfdu07aSCEFcWLho2cl3CVZTODmgPZ8hV0ck4hba7pKEexDucvvO&#10;HU4enJCNDgiDMfNHp2BCilqyd3iHzaZiZ+cai2dzbr78OaJswsmjY4bTQywRsk3ApAzSHcaDXWhT&#10;RBszyQ4xeUBiR1SrmjDbJySgylsmwwk6h0AoGpsThpkzia4agiSkKkvCJKI1NVYarG2QcYM2jVME&#10;B4JWBxAINBoLVNsT/sov/CxxsGUsCgZUYAXGOu5yK6NLKrbQQE0oDLKTcwnNZU2/vLpCIlWA9egR&#10;IRXGeHWkjGiCIYbbnK6n/P9+4x4XRYTlABkPmI5vUhch1VlJ3ljSNKVWliiOCZIB4+mUxhqMUmRZ&#10;gJQaJUPG410qEoQYsJ1vIQ7IxgNsINk9mICIaAPLa6/uIG3iGXMRZZNjhSEQGikVWHEpVpP6UiNq&#10;jFOOCvWTn4KteP6s3sGKnfMk1gYgQiwKoxXS8921DTBCIKWg0RZpE6fANo5DHSYJrZS0ShIEITKK&#10;aQ1EaUpgJLbRDJMhaIMQCmtsf82Mdqa/AoH2xmFSdCakV7BWQUBTNkRhjBCSMi+JowQZxdRFTqCc&#10;UlsJ6bHeGuVNuoI4pspzVBD678+rv6XwZeSBT8CACgJMq/2c1ZneaZcUwvbl4Xi0UJcICaMI4xMk&#10;KghofGBdxDFtVbkgYJpiW90/hwwCNj7R5UrSlccWOXyCDIIeB+OC/C4JE/pEbRCFRIMBVZ6TDocU&#10;eU7iEwnWWkIpMR26JEmIPRu8C0gEaQpNQzocYq7gXvI8d+thFPWIlyzLGE3GaN2SJDEqDonCgKap&#10;idKY0WRMsVxQlgU7L98hX1yQjYdEgVMcRpMxF6cnDAYDoiiiqWvCbICpayJvtpbECdIn3UaTCQhJ&#10;vnHc781m4xXqFmNahsMB1CVaa+LYJT7C4ZBQKbabNW3TIqUbk5vlnNF0h7YpSYMQkUbozRaJIZCW&#10;IFIkcUBRbgijgDBRKAlRKFFCI2xOJASC1ikoqftqUGNaVz3jQ+VurRH++CafG2Z8BpPc7zkAdrpz&#10;a7FCYqVEUWGlBhERgPudtW5fJDToEkSDVBqhDFQBbVVxsDvh97/xb1ltTpGRxUSK7bZEDMdMpxPq&#10;piSQgqrOscI9djgaQBRSljVVXWG0dqrsokTGCVIqjBWUVc1wMkVISeOTYOPxmLKq2Gy37F6/ThwE&#10;XJycsLO/z2Q2w3ixQVXXDIdDlqsVrdYEacr5kycUVcmt115DScXFxQVxllEuFpTGcHh0xNmTJ6go&#10;otqsMEJweHDA7s4Oy9WCOIqovblsFEUMx2PHni8KjDVMJhOEdNezbVuCMEQDcZY5Q0ljXZI78OIJ&#10;C0mcEoUhcZwQKEXtMZobH4DWxjjD2uUKySVSKvYmn9l4hJSSzWrF9du3Uf61D65f5+zszHH7/Xy3&#10;3W7Z3d3tE4m2bdnbPyCOY/I87xOEURRRLJeIJHG4Kv/4wWBAmqakHo9SFAVJmrm53o+3RmukR7U0&#10;dUNTFgyzAcFoxPnxKWmSsn/7Ds+ePkNJRTocEMUxWjsskrGGg/0DFufnDo1VVIDAGksYhVTVhouL&#10;Uy5OnvDlX/gyQXzBrSPBjf2G/+DnXmE31eyFBlNtyQKFtIZA+Ao9IV21EBKMuPRv/gkmhftMt19j&#10;LutBurjAlTcoBVY0aO+DYtWWujxmGNSIxNIE8EykfKNq+Zf3Tnh/3lCHCdiKss1pzIq6XqHR6Fag&#10;iNwa2ba0XrgghKD1GEVrXbWowZlcdviSTuAHOMNMb5bZtm1vOIm1CH/+7PqPQw7Z5/f33oBXChe4&#10;NhiiMKTFYoXB1i0SiZEBlghrJXGSMgkjUg3F+ROmdc6NUPI//8JbfN4KDkRE3FgiEdDKFEmGsSmG&#10;AcgYKSM3EwrhYi4vsCgv2ov2UxPkvip++p6K0+8hGzwfP+gKZV2FmxM7WWu8MbKbb93JRCCFoBKC&#10;XAtWleDffv0BHz+rODudO5NeEdLkGoKAKI2w0rKeX6CDkL2jO2zykna7JY1i8qZmOt1lcXqXL3z+&#10;Ni/fmQ72ZvK/2oXFj+q6/VhTeFLKbRjSl18OBgNWnqs4m804un4dlWWU6zWr83OK+ZzNZsN0OmVn&#10;Z4fxePwcR1VryHNe5CFftD+1DdUnN1e9is1n4XvDIT/J9OrgKxPOVVbaVTbun/Vr82mbnO9BJIjg&#10;8nAeZrx+63VeeeUVfud3fofd/X3Ozs5YegWLlJK6U7/6A0B4hVvbPX93vfHc0Y4Z27EsOwVv0zT9&#10;37vNJF7taNrWOaxHEUjZq5q7Mtrz83NOTk54/Pgxax/8mE6npGnKP/7H/5h/+H/5h3zn/e8wzsYY&#10;nOq3bErKtiQSTmWYSKe8zJucVjv1YVcKvrOzw2az6Te6d+/eRSnFRx99RBAEjEYjp5ry7MiTkxMO&#10;Dw/J8xylFEdHRyyXS6y1TKfT/rP+qDedzym/zaWs1im2jTMV0ppWt8/1++4+n1WF3G3ur1Zf9K/p&#10;WcFbzzoNw5Ba13zzm9/kX/yLf9GXGA89XmC1WrFYLDg9PWW9WvH0yROWy6ULkPn+AA6TUHm191Ov&#10;wOy4nNnuLgQBk+mUZ8+eMZvNXH+KY7bbLcfHx+CZ3B3ftsNHdNerM/rolP/NZsNoNHKKbmM4Pz9n&#10;uVz21QNdgEz4gxPG9Nx9YwzSB9i6w1DPvvfMx7Is3ZiivlTC+8qp7015/fFVAfaq67d1fw+4VKxu&#10;K6cyu379Oru7u9R1zeb42Knolkt2bt1iNBr1n7VYLnvevjEGrHUBl+WSxWLRmyweHR2BlIynU8Ap&#10;olarFf/6X/9rfvu3f5uqog8+FLq4VCiF4ZX5qztT2uc/+yfY9j+5+fUHe0182tr0nE+D0QTKsUOt&#10;1gilCCcTIr9n6q5lZypXd/4rnnv9RzFd7Sdgq1cVYXgVt9YafPDnKnu8M5rsVN1BELgETxg6nnU3&#10;Jn0AupsHrq6h1lqsMcirKnY/9rrW41v8Z+rWZvznt9b2CvPOlC4IAscG9jz+uq6dsabWbL0CMwxD&#10;1BWVnvIKvTCKGA6HDCYTkiTpx26SJG7sn5+T5zmtZwKvViu2223/ntfrdc/xllHEZrPpVa56s3Go&#10;ku3WscOvzC2dov3q7whDcq/MPTs+7tnqxXbbr3WBL8nXWoO/hh0TvKoqgjAkGwxcH1kuieOYzWbT&#10;q3mKonAK4CiiyXOiKEL61+244dPpFKRk5RXwvbdCVbH11TRZlvWs2jiOydfrXuFcXlz0Y1xIyWax&#10;IPBBpcViwcIr0a21bPMtUsjv6Z/W6H5+AjA/YgTdc2Oxr864ogQX4nLOkbJXiwoEaQx7eyN+5mcy&#10;fumXfolXXnmF0F9T2hbrcTbaK/y7/WdVVVS+Yq7rA9pXA3TVP506Oo7jPlliPBO/8mz2bu1dLBa8&#10;+rnPUVUV5+fnWGt59vHHvSK9WK9J0pTDw0PHGw5DgiBgtVr1VRx4nnZRFNx5/XU2p6dM9veJoojd&#10;3V3u3btH7vvNm5//POVmw/n5eV+9l2UZtq77asJunHYVJx1vXF9hYnfXo9vv5R5hdJVNHgQBZVF4&#10;bxZX6dVVrsRxzNZ/BgDlVcCVN9ns2OLddeqU293YM8aAn9OuVgt27zEejRgOhyRJ0r/PyrPYz09P&#10;OT8+7qtHur7UVeZ06t2DgwPYbKiqips3bxKGIU/u3+/3HK+88oo7Sz95wvXr1zHG0HjW+u2XX2Y6&#10;nfLKK6+wu7vL5z73ObaPH7s96d4en//Zn+Wdd97h8aNHjMdjvvjFL3J0BGnqfH669fKnPrj5KQuo&#10;uJq46taFq/OE/9MnM7DUpma9XrMoF3z1q1/lyZMnfXVN7PcuWmsSr/DuDN26fVoQBH1FYnSl8skY&#10;g6mdiWzXj7rvejQakXl8UO9rAURxTOqrGjAG4/t4P6b983T7weBKkrXfM3S+Rf6mlMJUVT8HdXPn&#10;arnkjTfe4PXXX+/V4UopV52gdZ/0u6oA7+e8F15sL9qL9lMTo+nOi8+do/8YZ/1Pl0jafqx/2nhX&#10;KKQU5Dns7OywWq3AJ5KrqiLKMkbeGF5r3e/JwzCk8mc34au8urW5Oy/oP09K8LVW2/ut/D/++u9+&#10;yAd3F5hmQGhc6eZidc5muQSrODg8Yu/gACsl2+WCMi/ZlM6de7Oco0RLGK/4G//xm1wfVhykAY6K&#10;5Sfq/uenyjk+9Z8vMpgv2qdNJl1QTimntnNKtZogUG5qsMbvv+T3BCyuZu9/6rOI3ZbxE8YxwoIQ&#10;FiFq93n9HbSQGBvSighNgFSdskqgbcM0k4xtiyxXvP36q3z1d77OePc6w/QGi1UNWpImGWVx6tSu&#10;FpBOAdw2DaGAUAhMWxMFgVOoW4FuWuJ4RNtokiBFIWiKHJTBiJZGlxjtjF8EAdKGDMIBuhGIFqQM&#10;CcIIZIQREo2gFYI4i0lGGTKJqcKAdaR4XG759rPHrIYpm/GYf/Y7v8t//S//BYMbtxke3SZQu5Ry&#10;yOk6R0UtQjREsSBQGiVaitWc9XxOvb5ANxU39g5Ynp4SCMnNmzd5cnzGaLrHwbWb3Hv4ETdvHXJ+&#10;foq1hjfffIt3//A9RuMd2loTJynr1QqpBMPBAESLlBDFIWiDEnyqEvwz9/mrE6NogQZEDbJFegU4&#10;winAEUvHBRcXGE7R+hnYCxBzpMwJROHuZ0usbUHYT1k4fZ7ZdzKlLdK2GCExEtpAoxUgLFoKRDJD&#10;pC+xDu9wod7gneKQX/udM76b7/OkeQUhXmaSvkxxbCmftLRnEcHFlGBxDX0yQ25uEla3aTYDsvCQ&#10;WA0o1y3ChAQiZjsviZI9mlwhbMLe7Bari5zbN1+nylswiouPn4FMmO0cIkxAEGSs5jlZMqbVglYL&#10;4jglDIfkm4K6AmVjpEkJZUZVwu7sgNX5FkRIu9WIJiKQMaGMGA8PoI5oawjC2HG7A4m2reMXi9bx&#10;LAmxBGijkDJFqgAhDXlxhpItr9+acWMQMRAlTXFOliQ+GBNghQLjudloJC0BXK6WwnwiR34ZKHFB&#10;PtdXGqORIsAKWG0q7GAXGbzBPN/l//WPf5t37y9JBi+zd+tljg5eo9hIVmcl1ekaE0SMZyNKa9E1&#10;aAsqjhBBQFutMW2DaQKqQtGUAZuiwdZLhvsZZb1mszmnbaAsNUG2yy/+wmvMFwH7e4rChDRtySBU&#10;CNsgrEF4NTOAFQIhPGfHjxkPuv4JrznGsbbdBb4yPuyVEdqpT7v7KKwNMFYSqhRlFKYN0a0CoZBh&#10;7IK7UpCbFq0kLYKqrglQpDJGaZfIsNJ49Vyn7+g2xNYf2j0mReACfVxWOQmlkFY8F6jqVNdKSKqq&#10;JkncPi+OE4SQ5PmWZDik9UnLIIwcc9aaXgmnlHI9UEh0o70aBR9wEN5szCfarA+WSW925o0ThRSo&#10;KAQfGEWAkJdBSuMfH8URTWcE6U1Da4+nsNbSVBX5dstytWC73WB1C9ZQ1xVlvqUsS8qydCrxOEZJ&#10;cVny6TEIXWIsDEMkojfcq+uaKAzJt1uSNKX0Sb0oSajK0ql7fbKuC8iIKKLcbvuAYZhEzM/PGI1H&#10;LOYXjHZ3WF6ck2UppyfHzPZ20W1DsV4xHA4IwoCz0xOyLCVIYrbrNaPd3R491SWMABfACy6D3aFn&#10;vQdBgBLCmamNB7RNTTIYUJcl682KyXRK4YOeeZ6zWq3Y3d1DZAnVJsdaTTadsZyfkYRO5V3kBQZL&#10;MhqDkhyfnRAnEcYawlCyXS8ZxikBlshCEAikbkEZBLUfNRopDAiFpUVgLoPQQvbVFcJaN7668oYf&#10;qAL3FRBdxVxvWOv+prtgvNReLRUgJCgrUFoiKd34VhaUwlnuJaQCwloTpJKyWbF/kPGd736bzWLB&#10;eOeQqmyxbQW6JgwFeTUnSgSVLmg1CJMiidC6dOZ2g6GvloC6rPqKiap2eyJtDHVVUeZr2rbh1u1b&#10;PLx/j8FwxLPHjymbmjCOiJOYIE3Z5Fvq7Ybhzg5N2yKEYP/okKZpuZjPabRmMBoxGo3YbDa0RcHR&#10;9et8/NFHXLtzh7qpyNdrkJLDw0MWZ6dMZzM+/uAD0uGI/YN9nj1+jJGSMIxogbbVVEWJNhaplLvi&#10;BpRUKBWAcQkd6b+VKIqpaieC0GVJozWhn3vW63WfcBlkWW9sHQYBcRRhrKVuGuq66s0MK5+wCYKA&#10;Ks+JfDC6rWuG3vCrKAp0XXNweOgRQy4RG/rkQIcjyrKMpU/2blcrTFFglXJIDa/4TpIEa6BcLCAK&#10;PT7NCTXqqmJ9csbk8JBQKh7ff4Cua0YzZxydHx9zulrRtC3TgwOOj5+xu7vLtsjZ39/n43feYVu1&#10;nD09oW0Nz549YXywj6EB2fD40T2s2CLDJ/wn/7O3+NxLCTd3hyTNCZm0DKTCakugQizSnwdAEmCt&#10;uFSCy5/8CeZylbxaY6uxwvZqdWOdP40WJZISRYWQa4w4RYuW06bmNMl4t435b37vu9yrYmwck2QB&#10;YQCtXUKgUbHCaoltJdZIV63nk/tNXWPpxl1FELuksLEWoTxOzCu3jTGEceTXtsvgtfLG6dZa2i4J&#10;4wNHSrlKsO58GQQBjdUYAYFVWAMyDggCQVMVxGmMKTW6NTTaI1akdK+53bKrFOriEX/nb/xVfunm&#10;Hd6MRlzTkkADRoGOMWqIEENakWCEq7hDuF2jFC/C4C/ai/bT1K4KM/+oCvE/KkguxJU59cpYF1de&#10;a20acg3LQnK2NPzhR3MKA2GsaIqW8Wiftm0p1ytUFJJNRrStZrHYgjYEvlLGWBeT0c2cz71xnc+/&#10;vsf+lP/7Hpz8qK7Vj3Xp0loP1uuWxWLR89+yLCPLMg6uXePmK6+QJAknd+9y/7332G63xMMhb37p&#10;S7zyxhtcu3WL2d5ezx7uMqc/7AT8IgD+ov1R/aNTzRVFwWq16lW9gT8wX51sxBVm6qepMP8stu81&#10;cHteiXiVHxvHMZGICGVI0zRMkyl/9+/+Xd791rd61qfW2qlo49ipxVx0w5lherVap7ro1A8d465T&#10;GnZK/KtM2U9TKnRBmU6906kmrLW03lyp2G7RWjsltz/sv/TSS7zyxhscHR2x2Wz4/Oc/z6/+6q/y&#10;wQcf8E/+P/+E3/3G75K3OdPR1PWR1jGmAULhuOlSSsqyZGdnh3v37hFFEePxmNPTU46OjqiqqufM&#10;np6eMplMGA6HfPzxx9y8eZOTkxOMMaxWq15RdXp66jmrgz5A+VkXtB80/33fafC557S9shDM9zD0&#10;P5lN/sxz6yeUn1LI5x5b106h0zQNH338Eb//+7+P1prdXWegNRqNHBdxs3lO3RsEAbv7+wjhONlc&#10;UcIhhONWa83Nl16iXq2cSUdd8+jhQ8a7u9y9exetNcvlkje/8hVm+/vcu3u3Z62+9dZbVFVFlmU9&#10;K9Ja2yvEO9xB5hnDxhhnTOirEa5WMnSfs+uz/dziD0V4ha9SCn2FuXz1uhljePDgAYvtglrXPdP8&#10;h58E5eVY4lKJ3rSuImG5WnJ8cYwxhrfeeos3Pvc58jzn8d27vP/OO6Rpyo1bt3jl7bfZ29vj/Pwc&#10;0zSESUJZFOzs7PRc9slk4nwDqorRdOoOl9OpD85ZQq84HI1GzOdzfuu3HvLNb36TxkAU8L2f2Rj+&#10;PJzSPk29f5XL2R2Q+37jImDEoxGTyYTBYNArDIMggCgi9hzTT3pgXFWR/GCDaAvez0VdUd4bX8Eh&#10;/JzMleqLrqIA8XyCpVOtdfNzpzLvqn469XP3Ga3/e+O512EY9r4R4JjG4XPVAJeK9W7clGXJcDKh&#10;9Z4USikW5+dgDOPxmLquaduWOE0Z7+1xdOMGu7u7fYA7Gw4ZTadMPBO8M/VcLBZcXFz06tTEK2Gu&#10;qu/GkwkiitxetjPs8yq/LMsuFey+VF74ft0dbowxLhheliCEe544dv3f94uoM7NM096bII5jkJLJ&#10;ZOJQEXnOdDql9jzZ8AoPvsM1AKRpShg6o8C2bXs14mw2o8hz53FQ1+T++RofsO/mwjAMkb4ap1vX&#10;qd0cFaUpxqvER+Ox49Yah8YoPTqju75Pnz6lqir3uf08aLFedW76fmVwyZAfGKL5YZLFfP+KmqtP&#10;+1w1wxXMXjdEHfve9YnDw0Nu375N5uc9lHLeKL7fWl9dhGfJXx3T3XVN09T1BWupl0tSzx7ebrd9&#10;cgop3fgUAuqa1dkZX3j7bRCCwhue5nnO5z//ebLplIODA5qqYv7sWc8tb70BrrWWx48fO3zOYMC9&#10;Dz7g6MYNnj5+7JIogwGnx8fce+cddvb3efr4Mddu3UJrzcKjLru1r+PuX63WSzxO5OqYTpKE4RXG&#10;cjempa/i6OaF0FdWdFUrw+EQ6zE+TdMwn8/Z3d3tK6e01qzXa5Ik4ejoiMNr1xDd2LKWqqrc91BV&#10;4NW+HZqo9Qrgbh7pvu9ubQuTBNGx3rXu96DdOSEYDLBe4d8F45VShFnG8vFjVqsVcZpydOsWSilO&#10;P/6YvZdf5rXXXqOqKs7u3mVnZ4fj+/eJ4pgHDx7w+ttvY/Kc2d4eYRjyMz/zM6zm817tfvvllzm6&#10;eZNr167xxhtvcHR06Kdcd70iFRGF0SUTthMHYXss1Z+RQ1w/KK/6ghgMrW5JA9e/2rYllJfVvvv7&#10;+71nQ6dQ7NXevpqiret+3ZJX+m1X3Rb66oLRePw9PlNSKbbbrasUbBqasuyrEfPtlnK9digxP//1&#10;Y6+9NNKUUmK9UrzbN3ZJV7wZ83NnA38mbb15sjGGNE25tnuN/cE+AVf2D3UNfj9xde6z/74YYb1o&#10;L9qfwfjMD4zdfJ89z2cJln9yv9OtA0VRMJ/Pqaq6r866ut/pKkG7s0ZX+Wf9ObxbQ/t9epqyXq+5&#10;f//Rj/za/ViV4Cdr8/J6GP7v7j3TPHySU5w2FE8XTHb3OF2csHr2jLZpiIYTksGI4WBIWZXM12vO&#10;z0/ZXJxSrhckMQi14C//8ud480gykSB/CCX4iyD4i/bJCcJeCfRJKfqyZYRhPB4RxSFSCrRpUUpi&#10;bIMUTjlnbIsQliCQ/VThnvYnaKP+Rx7unhcgPq+M8sEIoRAop3LCqQIVBoVBm5qWlkCmWAX1do4t&#10;W26P96lPnnJjdJPH7z9gdbYiHScIapblBW1bMN2ZUDWOQSyFwJoWFQrCQNLqBqkEURhhWjDaMhoM&#10;2BY5URKS12ta2aLDGhNqamswKFAxQqRgI3SrEEYRiACrW5p8g64r4hCiRIBqoVozSEKu3zqgMRXr&#10;esPp+oJ5vmUuA4bXb/J4nfP1b/8h63TCRSv41oMn/Pq777Fz61WG6ZBYRehAURcaoTXjcUYWpeTb&#10;HKMbBlnGk/PHyCRCjRLe+fhDxGxErgzL02e89MptyipHKsfZujhfMhmPGQ+mrNcbJLC7O+Xh/Xvs&#10;70+YjMZezihQV0pW/yiswaf9X/8b4TiJiBJEhaVBihzYAEsMCxALsF4JLk6BUyRrpPXccFUAheO0&#10;YpHiar7VdSz7XIfzSlhpaURKKyXGCloUlQgoVMRa7vPEHvE0ep1f/9DwPz1RPNjepLK3sOtrDLYT&#10;2sch5ROLWB/AfA/yG6j2DrK5RrUdImxGEI5QMqJtLabVJEnGel2CTqjbgFBltOuaMB6iGwhlws50&#10;n/WyYD5fMUgG5MdnTPaOUCri8eOn1GWN8Yt9XuY0rSYIEtpK09aCOBqQxiOqXKNsRF7UhDIBG5IF&#10;I6rCEtiENBxRbRuiMHVBHWuxyhAGgKwxpkWpGNsosAlSJGjdkIQCQYPSW5SCodqwkxluzELG4QZh&#10;KoRsEcpfd6cjR1mNNNYjBTxF8zkjjUuFtMBxwKErTVdYK9DGIlRApSZU5g6nqyn/6jfvc7qJ0PaA&#10;wc4hWg8YJYc8+fCY+dmG2kCcxYRpRpXXyDAijiLW83NMlSODkLqUpMmU0WiPbVGzfxCzXBzT1Guy&#10;QYQyEbqN2Z6WHF8IzhfnfPnnXyVMIRGKbX1OIgNCKR3n3IYIC1ZahFBXPp83kPpJz8tC+2vv2PxW&#10;XI2mCcAH+Ky9glmQYANAoVtQaoiUA5ASLQNEGEDg0DVaKmrdUNctTavBCpSVbqjLEITur4v1y1TH&#10;VO0xQh7z0N1JGOuVgQIrAl+ebUFIlH9da41TePv+I5X7PTiOqAvWKscvNqZXnKvAvxfjGO7G2B43&#10;0bG5gyDAGOvNVHWv7DdXsD3WagQW3TYEgUKqgPZKUKxpG6I0ocorjDbEsZuv08EIjKVuXEBC+OCB&#10;bbVHyVRo3VJXJdv1ikA5Xne34Y+CkNF0RpgkzM/PGe/s0JQldVH2vOEoijA+ua5rl0yKs4yNR5EI&#10;oPKJH3CIkNbjXDrFYRxFbNZrBh4xEihFvtkQONEJURAQxzGrszPSNCWZTMhXK8o8ZzQeY4xhsVgw&#10;GDrzt3y7ZTgYoITCaE0yHlNttqgwdP1BCq8IVj0PXgrBajlnsLND6QPkw51p/znyvGA4HGEt3uDY&#10;VZ64AHvOcDalLTcslheoOEGFIRfzMzZFyfRgjzzPieOQUCmavEQXJVkQk4gI0bhAsZUFyAbZy1Ld&#10;3GVE6/uzBSu9SjtE9C4IPbfkj7FPulRGYcFo4ytMBMIqhFW+hK6ruHFVHsZaGiExQoGNwUKoGyJT&#10;EA8DzudPmE0FN67vMNsf8+Due8jGEIiQQTIiiWJU7IwQy6YhCgMymWGbBis0dVmhVEQgFImKKIsS&#10;67GT1nqnj3xDnCaMRkOatmG5mDOezYgHAx69/x5qkHHnlVeo2pYgCnn67BnaGKeYbluS8Yjlek21&#10;WZNMJw6xYn0ViRSMxmNG0wknH37IG1/+Mk/u3UUqF8C/duuWC9Rpw+L+xySzGVmacXhwCMB2s3GH&#10;4bJk/+jIV3Y4ZERZVRhrMNr0SnDTapaLhetTMmA2nRInCUXhfKWqqmI8nfSGo0opgjAk32xIRyOH&#10;L8lzWq0ZjZ3Cu1ytOLx+nSLPmV9coKQbT7OdHQyQb7fOoDOKHBbGBzGHwxFFXWOLghZ6dJLru3GP&#10;n7HWYpoGoZzHQLvZoIUgSWKCQKGtxRrNdr1yiLfBgHy7QcQp14+uMT89Y7NY8/LLr1I02nHdN1ta&#10;DNdffYXjR4+YHR4ySDPSJOXp42fsHhxQlc54++mH32V8uEPVrtG2ZLF4xmQ/RoWP+Wv/0ee4dSDY&#10;DwumqiXGYGrnEGSRbs3HVwtZAdqNNSn5qVGCX3preL8Pv262aBfAkRohLZYCQQl6SV1ckEYhW1Fz&#10;FkZ8qAO+myv+uz94j3Y4xdoAqUqMXhNHljRWNLXBEjJMRlR1S5IoojCiaVu096EQQoCSfUA9CAKa&#10;jgGutQtuS+Vqr7pEsJ/bTSfk8Gtkhzrpgud9ZZuvNNatASEJrROQSOUMg1tdkY2G2KJCaIUmIIpj&#10;QunWKFVXvDoccVCd8Z/9zM8xKNZcDzJiIv/9Rgg7QIgUKwdUhLTOCAZXa9udbV/EUF60F+2nIXb1&#10;yeT7J1GHnyneaaw/nl8+xvrqFfx2SeLXM62phWG+2WDDCecLzelC8ujxCQZNoGJs46o8gzigbVqq&#10;Kkc3LTt71ygWC9LUicHCZODOz2FJEpYoveQrP/PSbxfC3JsJ0fwortuPdekKw/BEStjd3XVKl6oC&#10;X2IXRBHTmzc5ODqi3m7ZPn3KxcUF1jojrWQ0gixDxTFN03B8fMzZ2Zz1Oqeo6j8xl+pFAPxFu5ot&#10;+6SaVXzCnVspxWK5cKWXxquVjSvF3uZbysopdK6yKv88cMEFz/OgOp5ep2yQ/mBf6MKV7PvfCwRH&#10;B0eUbcnf+lt/izfffLO/JqPRiMBvEK+qGEPPxOtUf8/xPr0519Wx26nt+++sc0b3rWP2NU3jTMY8&#10;M7Zj5KVpivEKqwcPHrA6PcVUFelgwGA6Jcsyzs7OCIKAz/3cz5GmKScnrjonTVN+7dd+jX/zb/4N&#10;23zLQA2YDBwjtuNrlmXpWNCrFYeHh0wmE5qm4fXXX2dvb4+2bdnb2+PYs9KTJOHu3bu88cYblGVJ&#10;URRsNpv+M3Vs8PV6Q9O0fNbu9VnUG89lfju1zyezv/by9x0n8CrT+3nl6J/gHPMJxZySqldjbbdb&#10;pzrzvM/NZsNyueTi4sJxyMoS679fvXWYgtVqhfSs3iAIevUc1rJer5lOp6yePXNBmTwHpbh27Rp1&#10;WTIYDHjy5Al7+/voqnKKMKV49vgxVfdvnCqzYx9ba1mtVrTbLUEQsNlsMN6Y69RzO5VSaI9QMMZQ&#10;bDb934VHDBhjeka+1hoRBL2KqPu9vXKoKsuSOI55/Pgx8/mcvMyfK7P9YZpTn4rLec0rL7vvpXuP&#10;g8GAV199ldu3b9O2ruqr2W45Ozvj+quvMtrb65mo+WrVqwDOz8/BWmSSsPXf13Q6Zb1eY4rC/Wxb&#10;8Nc4jmPHyJ1MWK/XvP/++xwfw2oFuXbqK601VuvLTtghg67MYz8t6/8f9zv65KY2DEOMNbS27QOx&#10;5gpTXvkS/CzLnpszpVLuugcB0h+0r96CIEB0SrCr1+oTRjrGGBqvKgvjmMCrKuu67nm5keehdors&#10;jvsbBAHyE6971Wj6KtdQXuGs4vEFHUO14wJ3z9Ebj/kydRnHPb/X+gDDYDCgKYq+asd69TGeU9yp&#10;bKU321RJQjYckmVZH+hK05TQq2+7ObCqKorVisKrBzu+f8fDbpqmN9bcbrcsl0sGngu79D45bV0z&#10;8Izu2BuIdmzhTuGnm8Zxm5sGIQTb5ZIsy/pKK3lFKau1ZnF8fPk+fUClq5zo1p7u2oVhiPWvPZ/P&#10;nZHtlZL8oiiw3g9AKeWSBL4KplNoh2HoFD5e7dspGbugTpqmNJ7j3I3Zrk/Vdd1Xhmx8cH00GhEE&#10;AYvFwvkAXPFMUFJ5FeYl+zcg6KtXfhTqxe45P6164rl/Y5/ziqgqTdOYXrmpkNy+fZvXXrvDz/3c&#10;K/zsz36R0WjUVzBVnvfdVZJdXWvXnqnejY1Oaaybhtjz6Ts0B34Nqeu654x3lVHKP+98PnfeLY8f&#10;99zO1WrVK8+11uD3bd376hT/QgiqquLwtdd4/7vfZTib9XP10wcPemTE7JVXqKqqXxvrKyxw5Q1g&#10;u+er6xq0Jo7j/rpuNhunIm9bIj8+e/8YPwd06vcbN270VURaa/CB8iAIiDy+5+LigqIoEJ6fXpcl&#10;aM3q/LznJ1dV5ebL0CFL+ARzVSmFzLJe1db15cViQbVaUXX+HNaS+71BOpv1772rrojjGNmt79ay&#10;u7+P9d/RZHeXIIp4+PBhH1jPsozhcMjj995zyYTtlpOTE04++ojJZMLpxx8z8siam2+9dTnWzs6I&#10;BwMmkwkHBwcMhwmPHj3ibHnW46TiKP5UX5efJiXwH1nOf/XcYq1Pwrrfd2tcQ9P7F/zmb/4mv/Vb&#10;v+XmveNjAo8m6aoLGu8l0aGy8BXBZVlSFwWDwYDBYOD48J4T31Uyts3l60ifCOneQ1+h5efNKI4R&#10;3n+iU6OXviqnm4etHztYi/Lra/d6AMIrLrv+2Ym5rlbYtm3LwcEBoXDzbySifv4VSqF9pdXV+ezq&#10;fMcLVfiL9qL9VATAuz3Bc9X5P8QZ5wcqzK/EBdI0ZTAYsL/vFN+3bt2i9VV+Vz0QusqxLmZkjEEN&#10;Bu78WJZkWdbvV9frtV/j+Cc/yvUm+HF+URcXi79TDGY0Ze2URZMpb775eU5OTmjrisV5ySgbkQwG&#10;6DhlOByipdtkt4EFJUkHA9Kg4WLRMkgTJIZhHPmM74v2ov3pZdH6oW4tFk2e5zx8+JBHjx4xm025&#10;c+cOu7u7XqmyceWXQYy1AcKbJWqjCX4gcPKnJEDeo2ef3/DaPpgf0JmwCw1SFQjbgnVjuQkFUTig&#10;qHMMMdngEGlK8tMTdsdj3pYZUVPzv/6LX+K7/++vcS4bWjNGi4TNsvSiB0ErK4Q0aFPRWAikRJc1&#10;o3RMYwxWg27cwbFoC3QKVDUyimjbCislgUoQOkK3PohuLLQNlgYVC8I4xLYNTZmzyX1JcFMRRqBb&#10;wNRMZ7sMsjGP3/+A6e1XCbIx21Zz8fQZ1w+vU1+7xofFlkFdssmXzO/f53fXS/7CG7d5a3+P10Yz&#10;RoMBJ/UTBjsZSmomA8ni7BlDqwjyiuO7D3n1c58nGwxYbxcsFnOktM4QIgxojePADgdDyrLu0SoA&#10;YTxgtVkznQyfCx5/JmO7Tx0ABtDup22Rwl0vKxqELUCUWEokBYgCTQ52ixVbEFuErLBWY6kRtkaI&#10;2nODv18g/GpALaBUAdZGWD3GGkVsLNYqcmVZhBFn7Q5fe6p557zi1++HFLNrTNK3CZ5sGK9iBk3I&#10;clHS2jFZsk8ZxBS6wZghcTZBaEMYxVS1M5hSYUiQDhEyYLJzgBJDzp8+ZefogOVyyaOHT5ntHLAt&#10;ciazGXlZEI+GPDp+CknES6++yscffsjhjRtoNNIf7mOPJ9CNwQQxo+GU+bNnVKVhONyB6glZtMt6&#10;mwM1TQ7JKKQqDGbpAnvhKIIGTNMiRECrvSrfGGhjonCEIISmJowkdbVCCYMUGi0CVkZRqYB5CwWQ&#10;SEsgDUbg1VEWgUFaCcbl9K1sP8P8eMnd1LZFSMesruqWcTJBR3uIdspicZfzC4iSa0wn+0h9RL0a&#10;ksRDnm2fMh5P2b+9y0cffcjs4NDNn+cFYZSyfzDhyd17yCAiG415enyf3f1DZJpjbUlVGZpiy3pb&#10;QB2QpbeZDSfc++gjvntvibURO2+mBCJGhqDrGqUNwiTeHdNdAd3RQrqA8mcsGfzRrT/dtlJ08OHL&#10;cSJ0zyO+tJ6QYEMkCowEFaGtRGuJDJwKtTUlhoQsEshAIQcJaRCBsVDmBA2YukJqP6kDVriAobDW&#10;19QBqCuJXNvjhvqko1eINP5QHXrOv/WCQaGk4y5LQaudYg3pGIBIx8YOhXL4D4NLXHQVCh7doLU7&#10;kNO0xGGEiiLasiQIY1QQYCvTJ02FlM6HoDdrvjrXaKcO71Xvvmx9OCbWLkgWhCHGmw4GKiLIYtrc&#10;IbOsV8YHPmmgvUFfshP2SYckTftAdGuNK6lvGhfkUAF0ZmZB4IJ4UYTVBjUcgg+K9mgVn3hXPkCs&#10;PDKl8cGQq4HrwBsiJsMhpq5dwC5JaDYb9m/ehLZl/vAh08NDRkkCWhN0gUPl1pZ0NEL7cvw4jlmt&#10;VozHYzabDXvXryN80AZgs9kw9AHq0TB1r+mTGl0gBx98tW3bB3qstZSFw8ykgwFnZ2ccHO4RZyl1&#10;YyEJ2R1dZ7vMKduG6f4e1dOnyJELAqc6xzaW6uKcqJHINEPFEZYVTWUJ4xiEqwALA0AoN16E+eH3&#10;R9+ze3N7uwDr+LldsZ+o+oOiEAJDgBUSK/A1q4rAgsIlEsvlitf3p1zQcjo/4XMvXeftL434RnXB&#10;+ZmCRpFvajZ1iW5iTG2o2pLRjuXk6ZKAjCxMwVhs09KiiFRItS64tnfExWKBlZLd6cwZtBbOMPVw&#10;d4d7773H7c9/kQf37wOWIIpQYcDg1s0+WRZJQbFccnb8jMneHoWUtMZgrTNnvH50jQcff0xd1y6h&#10;//QZ0iebNmeOaR1FERfn57z8yiucn5/TLpZEB/ucnJxQVCWznR1oXbJsc37O9OioN7IMs8wle8KG&#10;apv3CaUcuH79OifHZ25vVFeIKOqD+2jDbDzh4d27vZHmIMvYbjYMRiOH3xmNOD95ymB3F2MMz54+&#10;JRsOuXbtGs+ePO3LvXWek06nl6imK0ngoijQbUvsk2bL+ZxV27K/v++wK3VN6BNY+XYLPnkUxzFp&#10;mmJbTV5sMLigdzLIWCwWLM/PoW7Yv36L1cW8Tyr2PgM+EfHqm69xF8jiiL29PT766CPUcMjF2RzS&#10;IQM/zparc3YPxjSiQRyMuPXSIX/4h7/PFz6vmcxgMBxwmIbEJqfOc+J0QqQyaqyvUMp94EBhhbok&#10;z9mfjHnmVfFStxZ1SVpXXaUxV4avFhpLS2Art0e1NYFtaA3UgWJJxK9/8x2eDW6Q3rwNF2dsi5I4&#10;2WDbirYtKXWLsRlYiVXQVcc1VQXCJfosOIGC9Ak9X/YPzjwZY/3NJWr74LRPGMrABchtXYMQaJe5&#10;/h6kC4BtGggTgiBCVCUYi9bWVYgq5QJJxhCFAVIGbMstSI2VktAK2mLL66/tMjOaoA0I0FRGY1UM&#10;aoCIQoyJkELRBoHD4XnUijIWDH2S80V70V60n4541h+H+90/zj6vXrsKMHCeQF54eMV4XEpJhGKU&#10;RpQSpGmYjSRUW6Jgim0MaeKQTFkcMbeGOHGJtsXZKZPZDJ07jOklPlgiwpAgjkGCMXIAbH8U1+rH&#10;GoH7C6/M/k/jMdv333+fwWCAKUuePn3qNtW+xKxbDKy1vUKhaRrHQC0Kd+DwvLY33kiJ45jGms/U&#10;EV60F+2zZr0+OYEURcE/+2f/jF/7tV9ju93y7rvv8u1vf5v33nuPsizZbDaEoeNA13XdM8Odu63u&#10;ldN/difVKz87I1B5eVMolFSkSUqk3IbJti3ZdOqMoLxibZgOmXrGZOEd7DsFbad8UUr1rMUkSfpx&#10;3KkuOuVj7R/fBQo6VUIXsOkYeQBRkqC8cqPjvHaKRCEEg9Hoki2eJKzXax5//DF41XZ3m+zvs1gs&#10;3GM8V7JjSn7zm9/kN3/zN1ksFtTUGBxXdrlc8vWvf53JxJUPdzzwjtXZMSg7ZmtZlrz99tv8/u//&#10;PqPRiJOTEw4PDxkMBnz961/n537u57h79y4HBwdsy4q2NX/ifv5Zm/bGc4bnmcEafams+UTZ1R/n&#10;Za4y5vvvzweVyqpEKcWjR4/49re/3SvEHj96RNu2LM/POT4+7hWT87MzitUK6VXanUpaSukO2Mtl&#10;f4hsmob79+45RbdwATm9XrO3t0dRFBTzea9+qc7PCYKA4WzGxx9+SJimvSp/e3HRc6zLsuTg4ICD&#10;o6NefbdYLFgsFqSeDV8UBWmWYXxfTNOU1WpFvlpdMh2v8EGllI7P6Jmvnep1OBz2pnlHR0dIKblz&#10;5w7j8ZjRcIRA9EGpH3ZTZXTbf9dSSKIgIlBOASVwaqWyLHnw4AGPHj3qFd/dNbn74YdMp1M2mw2n&#10;p6cEccx6vWaz2YBHVJyfn4Mf3/P5HKs1TdOQ5zlFnveq4i6oWFUVDx48gCDggw8+4Fvf+hbWwt3H&#10;d3t2eTfeddvSthqtTX/9OlXU1QqgH8S4/3HNtVdvnzZWPnnH1jqWaRImKKGQSJIwIYlcgFR69TBB&#10;QLq7SzqZUNd172FgtHY3Y567Llprd/ju+NxX1Cb9POB5vF0SzvjDfMeBBjy6xPQquG7uxQdx8jzH&#10;1DW6aSiKgjzPabzCrWPxYgyL+by/DicnJ25f6N9PN2/otqX133nbtlRl6ZSZZYnxz2+MQbcty+XS&#10;KZf9deieQ0rpgmzbLfjAUxzHZIMBsV+TMAYVBIxGI5a+kmQymdD61+iU003TsNls0FqTbzbgVYTG&#10;q8BTH4zbnp31ryXSFGstp0+e9GzXyHOfsbY34sSr4Jum6fnRK18VY7Sm8mtV7dmyL7/yCpvzc8rV&#10;inK77U3+OlPP5fl5z5998uQJEz9e79y5w+LkhEcPHhAPh0TeIBCPg0iyrK+s6hjwm82GzXzOdrvt&#10;fTaOj48vK1uEQDcN0+mU85MTtK8kePDxxywvLhjMZoRhyNnDh4xGI6SUfOeb3+z7zc7eHg8fPqQ4&#10;O3OfsXE8cut5PlVV0ejmT7zmfZ/F8znPia4vu+oDl7NRyps4+psUV5j9QhEGIWnqsOeBx3QMh0Nq&#10;bQgIuHFwneEQ/spf+Q/5m3/zf8Hq2bOe+8xq5RS9t2/DYuHU+HXNyfEx0+mU8XjMdj5nuVxy8+ZN&#10;8Ezt1WrFwq9RTdO4SgK/FyGKePr0KfsHByAEy+WS6XTKcrlkc3zMbDZz3ODJBIToA8yTyaTfo11c&#10;XJAOBv16tn9wgNk4YYgaDPp9nZCSex995JI1sxm5r/adzmbMPbJns1px9NJLfYKnqWvyzYbz8/P+&#10;Wo9GI5dcWq36KoowDNmuVj1Hvlmve3+VA68G115R3s0Z3Ro13ttz6/hiAV6V/vHHH7P16u3V+Tkz&#10;v2fTWrM4O2N6cNAHGYuiIE4Sqs2G5fExQRSRZRlhGLr1zXuDdDiV3UOHgFk/e4aUkvmHH/LlL3+Z&#10;2e4u53fvslgs3N5VSuLRiNOTE1566SXsdsve3h5vv/2lntWvlOKdd95hNZ/z7PFj3n//fYbDYV+x&#10;QVHw4Ycf8tZbb4HHL223W4QQnJyc8MZbb3F4eIgxDuOyLFwlymQ4YbVaUVX1JcrlivL9U/0hfoJn&#10;N3t1bF5J1HYVUgbz3P3btqXyVZadKlHiKtBu3LjBw7t3+z17p9AfDF1CodunDodDUl9BESUJqTc6&#10;Xq1Wzo+jqzrU2nmZDQaX1YNVhfTr4sgnH0UQMJ1O+3Uo9NXv/ovuE0tdpUFnLNCpwLu1tqs2clUn&#10;VV8ttX38mLfeeosgCNjzff7NN9/kc5/7HKEMGQ6HtNolOocDp9qUXSJWKQL/JxShS+gqBX8OKp1f&#10;tBftz2Pw+4/9uO93+wHzfff7QTLAWnjrrWscHUE8GjlBn4/NjEajHgG2XS7dPsT7bdV1TTwaOd8v&#10;f46P49j5mMDflFJsf1TX7MfKBH+nqP5KLoJf+vXf+ehgszlgeb4gCeH86WNoBciQaBDQihYbQjIa&#10;UgkDSrInG5RuKSKDSVOq8g/5m3/9KxxRsxOHKGsIrSMWC3C8yY7dd6UE+rm/v+BYvWhXzjZwlX+k&#10;cVl7xwSX0rK3t8PNW4e88uodJtMBjx/fZ7O94N7HHzAYaYzNCSPDcJBQN1seP3lEUeRMJlOvlujQ&#10;BIoeut2heH/SXfH7QMG/HyLcFZFEIFKsSGm8WsF6XrjQEilip8IysK0WBFFDIzbMpiPeevMLfPOd&#10;d4nDAaFKGaRDpFA0sgRR05gC3Za0dYMpauJgRJk3mNYSJQMa3aA3axCWAIWSU5paQitRYYShxtoa&#10;lMXSuksuJcY6vqGVEisVVoUEsTMUE0mCkQFGKqSKEWGEUiFRFFJVBSinXmyUpcSylYI2yxD7eyxq&#10;Sz4a8zgJ+ecfvcdD0zI9eokwSdkfTBiIgDCQRLMh82LJYGfMOl9y+2DK+dNHJIHiaOeAxXLLweF1&#10;Prj7LX7+L3yZB3ff4fNvXufed+8zG13ntVc+z+PHOcPJmGvXRgRBjRUVQkhHQZWOj+u1I9geLmyu&#10;sL4bLC0W6TipCIx0XFOXDVZYNFJsEFyAOEGKE6Q4RXCG1ccgnyLFGcKuEXKNFs8wMscK4/uKRNgA&#10;aSRCSwQOjWMlWKvABp4t3yIwNAK0ASUTrA6JCDH1iDrY5Vh+gfeCn+W/ey/iYf1FdPPziMcjkvku&#10;QZtSziW22SdQhwyzfcoiJI4m6EpitSWNRzRVg5QRVWlQKoVWUeUN0gjSOGG7WpJmCaZtCJOYOIlZ&#10;LRcgBDdu3MAaS17VxHHSc2CVlKRxQhxFVDWkyYAwjMjzkiLPKesaEQoIJTv7U4qmoNieIwKP62kE&#10;48Eu7cZAMMAIQTZOufXyIS0LttUp1pZEQYIioa0lSoZkUYiullBvSZV0lRnCsNxuWS+OydINP3PQ&#10;8tZ0zYwLItsiBATGENgKZVuMMLTSUAcKLQWhMQihu+6AtAnCSsciF4ZWaLQ0SC2RLaieqmvRiUIy&#10;YdVeZ9ne5L/9nx4yr4ak4iWCKiE/haODW8hQUgUlrahpjaVdLRGBYJjFIEIGgxFRmFFUBhUGJIOQ&#10;vF4x3RtgtKValmidkCU7yCAmTCJEKElnA2S0w0cfl9xd3OPtX/4S8XRGFGQImUAeI5uaUHq0khTU&#10;NkLIkEaWWAWRcSgFow1YUIH6wQw9+ynz5w+xaXU7F9XjicUVVLHwytHudsk8liAUxgYgYqyIMQQ4&#10;hwDp2cSOGW6tuwkVQ6BorGSrIA8DNhbSOkTKECsjtIEWCSrAqoDWOsNj04JBIXEseIVFSoHA0khB&#10;EAbUbY0MJEJKqrp2Jnz+wzRti5CBU7sbQRylCBG4qglaVKAIQoWxhjhKUCpAiADTGqyVBGFMVbVE&#10;UYIMEvJNQZaNsK2lzGuMdoGattE0Te3EgNLgBOXKeXcYx14PVNBfb2skunXXuGlztG4JQgkYjA4w&#10;WmKNcj91izWaplkjhKau14QhNE1FGIRY3SKsQTetx4JohLEoK5HWIVuiMEI3LUpK6qpGGEM8GnC+&#10;mGMQTHd3kSjmixV7u4cgApQIqasW3UIQxI5DbQVx5CqejHa/x0DbaCIVoUSAEgGh/zsadK0RVhJF&#10;CQJF22gGgxFFWSKlIgwj1iuHcMmyjLZpHAKjbTo3BwIBQjsPlCSJqMucQTqk2GzBWExrCGRIUzZk&#10;yYBAhigUoYootyVZMkA3GiUUxTZHIhnEY1SYoauGSAiSKEC1JcpqbNWAtGTJgGw4YTicobXB1oY4&#10;sIiyQWlJqEOSUCJMQdPMEaokjAyNKNHCzWOGxq05wgW8HGffD2jr1K7Yy+HdVUZood3j+xtoJNZX&#10;OCjEJ86M3RhVgMLJBAK3V7HufCIEWCQGAaokFBUpDZHRjJUksZYoq/nqt79KKxVny5z926/z9MlT&#10;JBtQUF40DNIBlW4QWNIkpm0bmrpkkGQURU0SZSzXJYPhlJ39Q7S1mEAQRNKpQqMAU7tkltWGQEpC&#10;6QwyAZq6ptxsnPrTCqR11XhZkjLIhizmS5TVHOztURtN2zYEWUTRVGQ7U8a7O2yrku1mS5ymhEFI&#10;vs3RxpIkA6y2GKAtaw6PrrFcrtis1rSNZjSekD99xmTvANsatqdnIBT5akOxLdg7OOLs+JS8aSnz&#10;3HHW04zRZARRyGxnyvn8nLIuabcbat1Qto2bA+IQEUqSLGFxdkY6GJBkGdU2ZzqasLezS54XRGHI&#10;3v+fvf/6tSzL7zyxz1pr++PPdeEjM8tkZXmySTa7SU4bYgbQqKd7ukcYaADNiwA96F16mSf+DdKD&#10;BAiQAD5IGIykFkYjUc1psNm+iixWkWWz0meGu/74s90yelhr77iRVUU2TRWLxdiJg8iIuHHvOdss&#10;8/t9v5/v0REXT55ihG84ndy9w3K1IhsU7KsS0BTjAY3RREnBcDih2pQIJ9ldLhhOgwMaw8HhISiB&#10;dYY2UbRW88bnPs+3fu/3fHPh4AChNa5pGaQZ5XbLZz/zGd55+y2sgKZtePzkMccnx+R5xmJxTZyM&#10;ESLBConFUjWVZ9C3LcmwYHY4pW4rSrtlb88g36DGG8rqI375P/0kX/zFe8hsz1auGWUWkj0ToJAW&#10;2ZSoSKIxNIATCbH0wcTCWqSSPyDw+XGKz3yz1YQ1rcU6TStbrLAomyCMAKlBNDRyjRElVvj1ZuQU&#10;pnEQbWm4RqeXpIOIFZK3F4YPGsl/+7tfY5UNaSTUugLX0OxX1LsS4yzaOYytsdLSigYtGirTYrCI&#10;SOGkQLcNSEFW5BhraLVvtMdRhLOOdr9nMJ36OaGskGlM03gleVbkvpkXGidNwPBI6ccbFUVehS8k&#10;cZr6lbVU3tHVghAKkWdoFNCQjBJ21TXZQBLtHU/f/gDZWgYy4tMR/BdffIP/qBgxjmKEikDmCFFQ&#10;7gWtiUnjAUKkCKHIhCRD+VWAk2jp38fLMvjL4+Xx01kIvylO+6F5YEL88P2MeLFM5VdJfqS3SGyo&#10;mQkhaY1l0zZoqThbbDhfpvzO73yHdj1iOrvDan3F9eKS3X6LU4J8MCaJUppyi0QSD0fEeYGixImS&#10;OpLI4RH3J/D3fu7Bb34m4ts/rvP1E8WhRFF0Zho+3yeBBk7M8d27mHTgEQft2iuAEF5NG3lFjgrM&#10;wy4B3at1QnnHOV6acV4ef171Xff0f5xB7fAqltu3b3Pv7i125Y779+8FtVfEN77xDSaziMViwcX5&#10;FXfuPGAynnLnzh3SpPjrcw77ED3xPGwuWP6klD7EyS155e4rPCNhtVqRxSNKoxFRjHYWJx1SiJ4L&#10;rlpoWq/MS9O0DyOSSEh9mJDWGtVxC4OiwxgDQYnYBDXtzesqg32vUyfe5DlbYzB0nEfZq8adtcGa&#10;4zfOHR/z4tEjhlHG0WyMSgynT674xje+wQOjONpqDvdwkk4pijFvvfUWX/jy3+Dp2TVJ4s/B5eUl&#10;D155jdPTMzbbHeP5rOeCR0Hh6tyI6+tr1Lrh/fff5+/++s9zerZGqiuOZgd/obk0npd7s94XEBrO&#10;9upaYx3aaFzYjFhpPRahY4jfDPYTAuRz9dzNIMK+m4zwqjl8wW2zWJNGOXEcc/7snEc24c0336SO&#10;Y/RuQ7lqcHuJdhClY6xRtEE5bbVGZQqlBLZuemZip6rO85y2bnBNQz4ZeyXb+WNOPvMZPnz3XaaH&#10;h54hagxRkvD48WPazQYVlP+TyYQ88aiAzpYdRf75n889Q36zvKYIne9qseDWLe98EEnCK6884Gp5&#10;xuqDdygGDymKgnWzwoqG3fkFz55Z1m7FYDREDqDWrVdgB/a6CYrd7t71vDXVc/an05TRSCK4fv4s&#10;/jlFWjZcMSmlLxYHRS9JTEbGFsN6vSYqon5+jqIIYQXlkyfs5/dpGseurhiM50RxzqrxSeL7/Z52&#10;95ztS9tSWa92YrfzStMsY3x4iNa2Vw0Pbt0ijlMuLi4YDzKqaoMxhq9//Q95/U7K7JXXoIWZ8UVt&#10;QuGpaVtE7AugH88c+Fkbi19Y6HbPnVLEec6ECZEQVHqDUgZrGwyeF4tQGNN4vjIhn0GIvtgRRVEo&#10;GHqVeJIk/fPVXceOwdud4yiKMMarCSPh72PZKUu1DXxUzzDsxue28szhbDCgvsEJNgG7UNd1//xJ&#10;KYlif00RXrnmaJ8rj+MYBd6BJGOSPCURjqY2ROpFF4rpMyNS4iz3CBNrfU/Btb5JqhQqlj2P2+Oq&#10;PF+8CxNVaQp1TaO9c2G93RCXpefy5t7JmA6HrNee5T05OmJ7fY0SHgOx2+0YDIeYpu0Z6mma9q6l&#10;7lxb63BaIwKOJJIKqRQmIGq6LI2bQUlRx82/wWdMiwJ2O8qyZDab+bDPwHnO85wkSXqecqdoTG6E&#10;BN5kesdx3LN0tdaIOO5VxHEcEycJu6BGzw5nENizo/EYjWW1WpFmnr3eYrm+vmZycMTV5SVJUbBe&#10;r5nOxjS19W6pB4V3/4T1QpzlVKYBlT6fw35Kn1eFwgmBRRKrCItiPIY7Q8Uv/uIv8vRyzqNn3m0Q&#10;xTHLyzNOTm6xrdqe315VVa8C7Rxl/XMZ5r/r62vacJ47jAXOgTFUwb3Qcci7+frg4AAdsDfT6Zxt&#10;CLBcLBbcunUL3baYuu2dfbvdjsb5+ztJEs6fPCEKbNB6syFOM+4/eOD541fXWGuZHx6yUIpnzzx+&#10;5N7Dh5RlyeWzZ0wePMA0/j3P7txhv94QJR77sd9suX3nDiK4sjqF2XJZUy2XVNW+v9/j0QgTHCNx&#10;lnnXhjVeqR3cEHEce2b33v87rTV1UKrNj4+5vrrkc1/6Eu+89y66bbm6vPTja1D0TqZTXEOPuNjv&#10;96TjMZ/+9Kd58803QXoXyNn1pR8jgiJ5PB57lXZQv3fcfK01zhi/9lOKo3v3nrsqHj1ienxMkiTM&#10;53PPhreKutmh91vGJydIJ/vn/9mzZwzGGRUxBu8e2+qEz33udV67D9/7/X9JJlc8+PlPo6SiaisG&#10;tkDGmXfEixfZ2i80hH9KHqx+6XpjDSvw4Z4Gg7Seca+DM8GheHbxjOLIOw9mE+8+WW23pMOc0tYM&#10;BkPaakfpNA7/rEWDAVIknr+930PAXHXZF4Rr262F0pBl1vHF0ZrBYMDObHq2/E12oA+71D0jv9+L&#10;OoeTEhlycpRS6I5rXtZExvWuKyklLk69iAffvLlz+w7lxHL77n3efvttbC6Zz+dErqExDYKYREkS&#10;EtIiRjgfQCtfFlheHi+Pl0c/9r/oCgWYpjkVnYgUVBQh8yHnH3yAGKZMp1Oywjuem9Zj1G7mbXQ5&#10;V3qzgUxg7djv5y2DH2td+id58jZt9esyGbBvGkQURtVYcbG4Jhn4xUnr9tA0yMIHduyaiu1mwyB9&#10;zvqy1vbsr7678TKb4eXxYyonAOx2W9I0xTqLlBEg+Pznv+BvSSvZ7i8xKE6vrnjr+4/41Kc+xWff&#10;+AJaW+JI/Enf/q9851GSYV2KE17V01IQuwppJMZYZnmBwHB3VzIfWnKz5FeGljQr+fqTc+rsPsns&#10;iLZOabYQj2c+KMltkXlJlTQYZbDOUCVb2sZAHiOjBKur3g5vQwEDaz1z1VcJ+oVlN3ALwQtFBJzF&#10;GOcxL8IXd6RSCOFo2xpnteexYnEuBMqY2hdyBinz8REfPn6MHUbM773GB1cX/O++/U0+Pz3kv/y1&#10;v0ezb7l97xXK5SmjWUb1/gWffOVTvPnmm/zyL38BU1linXL/4Jh61fLFT/1t/sXv/nN+/ue/yGq1&#10;4vD+K9hKUlYtr33yNsvFE159eEiSFiTKNxr+w+wE8savNvBSO1a0wWEQUiNoILyEqwPj1LOpEQ1Q&#10;Y/QeIyoS1SLYI4wFEVi+QoPQOGn7Wri1vpgqpcEGtap0EoiwTUuWZFR2z9ZE1KMjVtwH9Vn+zdtv&#10;8fZVhL38HKi7yHqCNJZqU5MMRiQqRWQHbPYlbRlBo7BtRFu3oL0C0UiBEt5KqkSESKAOBSUfshez&#10;Wa09+gHQdUMSJzRVzeHREUttGOSFt1Q3vvDQXF3R5AWjwZAkkTSrNVWR+FCkpmA0GLDb7VD5wKvD&#10;yxpXW9arHboVkE8YFDPOLx5hM4soUpwsSNSATI7YlOeYpkKkCc5pkBItLGVVYZxDJbFnWyuJRiCi&#10;gjyxDAd7pKxD4ScoEl3k8d839q0yKB59bdR/7p4Jd7Nh5MXT/o+Mv8+EFBjj0MarChdlw6ax2IGk&#10;lhInIwx+Q6ZunWBMi3ISrAHd+s9ft1gZoaSkDZbbNE5IohinfTG2jRPaqmZ7vYDtFuYzhsMhtVK+&#10;ANE0zG7dotE1ZZQwj36B/8P/6Vv88pfnfOZ/8wZZARsDDY7Eeta0iIF4g7YWa0HJ5M86LfzUrDv8&#10;wlMhRYR0GUbo52skJ3FijxTKP8MISBRSxRRInDaUYoepLcZYEgEJPo8B3SKM86p/6RPenQNiASiM&#10;8JttEcbZbj3WbcK7gnKHQ/AOK0EkfbNEW0ucZUQ0ocji0SxaPLfgd7ZvpRQWi3GWOE6C3b3Ci9aF&#10;L6Ar4Uc44UAphNV9KA/O4axAyRilYs8ND8GsKkr85zOVR8E4i3XeHYEzoALuRQqcxXNdcRBFmBt2&#10;c+MsRH7ecM54WnSHagmIlS5oMmsaskEB+M84HA4hSViv18ynB4zGYxYX1wyUwtr6OW4mfJ4oivoG&#10;c5cX0QVnuu45DSG7/TgnBUle+AJN2+KA7W7HcDL0xdFQnHHOIdKU6vr6hRC4DlXWNZpdCKZENyRJ&#10;hJRJ2NyAUt5RJ6KI7XLNNJKMx8MbTWpBnvv3ZeuVL+okFkuFkIIkiUBo4jRH4lFJk9mYcrcgK2Kk&#10;0ChhMW2Jky379TOGUQX5BCUzQCGsIFGOmgSJRTIIiQidF7RzKkgC4PeHzpeybwbaF9qC0sm/EBdf&#10;SkRsDE5AZhw1/i0NUvjVLx/ydJ+zbEre/PCr3P/UJ3n0tSvs9BWG+ZCz959wfHwHrTWb7RptNEmR&#10;IAaSWEls1JINQAjNfnflr7N0ZMkIIo/YUUnEeDz2AcTWoluPuunwbXVZw3ZLlnlW9cHBEXXt1z+H&#10;R0dcPvog/F4jI8VgOGR1dcVV2zI7PmZxeoqKEu699hr1bu/DrbdbhsfHzA7m/veLBfNPvMZ8Pufp&#10;kyfYpiEbjUijmPPLKx+4G3AQXaF+uVlzfzrher32QX+RJE89gqlJfeG92e/JR0OatiVJ/f2pTUtV&#10;lx5bAcjxmLZtqbdbRgdzrHU8ffKY4WhMHcIDq6ri5NZtvvMHX6c4nHN4dMR26zNGXNXgooRGN0CE&#10;xJ+7LEl58s47PPrwI/bbHSjDYrHABGFFHHlm/u99+4+49/Nf4uLigmVT0jhNMfTrDdIINSqon3yE&#10;vnVEMhly8fgx81cfeBRLbdDtjrpaY0yLrmvQEDlFlqQsl0vSLMJV1wxeuc1+XSKLCnLL8Z0J2Rze&#10;fPqEr777fQ7zhr/52deYF5K9dQykxtq1xwySg4xwDnQvWjCA+UvfyEinArPWP6xWSISQRCRYnz6B&#10;1Q0qUt4Jpyus0VSRYnD0Ch8h+T//j/9fFsWEFYb0aEqSZ+wvTzHSYpxBBOR/XdfYpgUalJAoGSGk&#10;QgehRx8kGnBiaZrSmqbH5Unpsy7atqXWLaiAKAr4miZgoQhNxReai86B8U1P39zAN5TrPcIanNTU&#10;2hI1GaNhQWkzNqclx7e+wMXFBe9uzpkS8+z9BZ/C8p//4t/inoxJbQvaIFXqG8XNDmUzBtkU4tQ3&#10;vF/qvV8eL4+/vsVvno9tXdB3J3YRUlE6qBrLs9NTri4NURSTDobcvnuPxeKCsmpYbksviByMSJKE&#10;StXst1siIbHBLUOWQR4RxwlxlJKmfOvHOnf8JE+itXbgBZpBGRTSz91u1yefx3HM4d273L59+7nK&#10;LSzyoyhCBMWPCKqun5E64svjp6rL9YNHHmyckfK83rOzM/8QVxX379/n7t273A337Ww2oyiKnsv2&#10;o1jjP1sD5POBslMLdupDIQRCSqr9zm/0gVSl/JN/8k/41V/9VQaDQf98J0kCbUsblDn1ft9z7Zqm&#10;wTQNZVn6hX7HrA3jxM3EdBHsgze7jR0jseeLh8K4Uoo45BEkIVQpiuN+POq+R1fQ6bjjnVqwCDxU&#10;IQQ0DW3gFadpSlmW/OZv/ia/+Zu/ye/8i99hNBrxla98hc1mw2az4fT0lDRN+epXv0pRFAyHQ87P&#10;z/nud7/LZz7zGd5++232+z1f+cpXeOutt3q2+u///u8zHA69utKZv/BnwN1gKn7cGdFd7R+VPH3z&#10;33wMn/pDnzUpvApRW/1C4StPclZmxePHjzk/P2c8Hve8/YODAwgFpU4JR8c7xasTlVKINO03EDdD&#10;25zzRbLuGZ4fHfn06sBJ7AKz8hDINZ/PPd86KBfzPCc5OODhq6/SNA2j0QhRFD0Du1Pk6aDEXAS2&#10;eJR7q6u1lmI2Y7fb+X8bvh4pPQctsFxVuC/Buxc6HqS8UcDvguqapmGxWLAITNiuzPM8bOTPWmB9&#10;vlC4mT7eObE0uld97na7fmHUMSmHwyHX117xN5pMKEO2R1oUNCHzg/CMdwXTbrEVRRF1VXF06xb3&#10;Pvc57t+/74vjgUl78uABm82G3XZLluccHh4SRRFnZ2e89daGd9973De6umJhEgeXSZA3qZ8RH9kP&#10;C3fuxt7wwN6wz/kiqcoyxpMJWZb19+zNQnYfttv9u/AzdFBy9GzwG6zvblzonrc2cGi7LIc4jvv3&#10;5JxXMAOoLAshmKa/dzpVG9AXA24W15MkAWupgwtEN9750XHjOy64tdYXjIM7SEqJC59BdrzzG0rw&#10;7t7rmPJtCItsAl9ca+3Z4qFgkYTAR+HtBc+/TziHUeTxAV0xvFO94BwXp6fMjo58YOTlJaORD4ev&#10;ghrb1HU/HqRp2mfmAH1woLzhEumav7ppXuBvx4lXLuIcLsxdWRiPRJgXq6oiDgVvV9cMBgOv3A7j&#10;ZHlDLWytRYTr251bup8R7o1uDdDlOxBFyKBwd23ri5yB/SiEIM4yr8wF8vGY/X5PXflMiPF4jCoK&#10;5vM5g+GwV8pXVcV4PObi4oL33n67D5Crd57D3rr2hbWJw3OC+2LVT8P66UbORqek6m6hu3fv8gu/&#10;cMRrr72GEMKrhgNvUwiBTFPiEIqqtSbLst4x0R3j8bh/HR4eMhgOvUI8nKub6y9rLePJxIsQ6ppX&#10;XnmFu/fvMwtB8N3+zazXbLdbTk5OIIrIsozRaNSPA4PJBBVFXkF+fMxkMuH6+rrPz4knE7arFRcX&#10;F7z22mscvPYay+WS7XZLnuec3L1LXdecB8Z2p6yezWYALAKv3DnHdrWiDs2eLlMjTVO/TghrvMlk&#10;wmg0esEVkaYpSZIwGvlNeZxlzOdzz3EO408XhNs9e52oonNGOGNIQ06HEIJyt2O32fhAQiFIp1Mu&#10;u+c6nNO8KPr3BGAuL5lMJgwGg3590YbxqZhM/HwemhTdc9Q9U6PRqM+s0VoTZxmD6RQRHBxdY4wb&#10;+TpZltG2Lb/0S7/Efq/5yle+wmKx4OzsjNVqdaOx6l6cC27stqUUPqz4p2BP88Pmvuf9au9gyqIM&#10;iezXZN6ZZKiosNby+PFjvvOd7/TXpK5rsiBk6BqA3atjcXfzxMfntc5dYa31boyq8mHJIWsjD1lB&#10;umlIA7+9u6+6c33T7XPTwdPn8YR5ssvu6HKUTPizPgsm8MOjKMK1Lbdu3eLs7Iyf//mf5/VXXkeH&#10;cN5uDpHIGwz4Ft3Uf7qAn5fHy+Pl8TNfJ7tZF/BrTEgS7wrN87x3CjZNw3g89uNRmHe79fFgMGA4&#10;HpOETAMhBFmek4Y1jN/f/wwpwbfW/P1SAyKmaTRKxag4JZ7NmYZJ27V+g+Gqit1uh6lL4vEYJQVK&#10;abACIRxRHKEicNq9xKG8PH4shXD/oHdKVs92NMYCnhOqZIoODLZPvvJ5yrpkWOz5wudnKKnYbivy&#10;fIgU8Y0BQ/ZFxJ+lgniEw1qBCZxVQ06lEmIhEFioBbHecIBiqmEatdw+OOTdxVP+f/ocow31Esbp&#10;ETq+RWsHqCYBAzJt0OIKlTivMLYWiInUiFwNaPeGtqkYjkaApalLZCjq3LTo3wy6kyJQjUOVVncK&#10;jVBQ1LrFWoOUCmdbXzhQMVmWUAuH1nuSOAVh2W4qtnJHceeYO8cnfPD+Y5yLmB7c5/uXTzh449O0&#10;acS/P4rYHkl++Ytf4sm3/oiz1Uf8jdcfcvn0ezy4P+P4KMdoye3RiMv1mte++GWeXVxycHKPg+MB&#10;m01JU7ccTKacPnvC+ekzJlNBkQ0xL9xfHW7kYz1Op0DYFxqHrpP+Oq/c9hqfElgDGxAb/ytrEAsc&#10;K4xdgFgRxVsEpX9ZF1RBQYH4HK/qF/Z4/PhzQrnBOYERI0AhBQgiKpdyKQ55lr7CM/s6b18c8bVT&#10;B7s5kXkAT67R2wyGh1BGGFewvzbYSCLdkFikRJkklWP2RhBJhTAREQ5hfMHY1Ia6KaFuqPclu+WK&#10;8cltyrJkGGzVaZzQ1g3ldsfTqmY0GtFUNbSaPM3I44RxMWA6HvPhe+9x58EdRuPCK7OqLbGMAcd0&#10;OvVF2sWC4eEh09nE/75aehzOcse9e7fYVXvqag+RZLNqsLZlcmeElRFRHmHKiDRVaNPQthusFFgp&#10;cEaDAC0kxDlZOmKYGtLYIV0ZnA0SK7wi2CsfdVD+02sif0hVxv+9AxuuoxICIoXTJiiRFFKkWMbo&#10;6ICShOvSokWCdr5gmUSS/X6LWbYU87tkkwn19gyrDYcHh1xfXvjw2Npv/BLlC48tAmsMUSSZzSYs&#10;F1e02y3xeESe56RZwnq9ZHV55i3i2q8XvvlHSyhf57Fd8p0Phsx+dcQTBblQHEhLrsCZGkUI45Xx&#10;n2+DJ3465irhus13jBMSZSMcFcLlOFGDKMBVwA7nYhAbBLWXfCuv5tcLMOUe4yxtU2Mb4+3VKvbj&#10;Q0BMCaFwxmIkIP1mOQ2b6K641DVrumJc16gRN8IrrbAIadDG+PstfP+u0BDHMc6CjPy4ZZwGLEoJ&#10;jGk82SWWWAxxGoWGpug5zhaDdQ4hJTqgjbwxQmFxCCK0adCmJYkDHgsdFun0zGaE6httTVv3wdBx&#10;nPgSi/DsdaksWjdeYa4krdEkSer/X7dkWYFrPQYwThNEpGhDQwutQ9EDrq6uGA0nSCnZ7/d9I7bb&#10;VOz3e+JE9QX6OMtwun2hYetCeOZwPCJKYkQSY5qGqq69CyQgbChy0iKHOGa/WPS21K55MJjPEes1&#10;BKV5F1bYFWa6YiDCK8uVM6zXSyZiglIClAijv/Xq+LZGxDFluUMpwejgAPIUtzNYocPqSGNtixI1&#10;1tXUzQaVOtJEsLs6pW0thU6JaGkbQxrBMIvZLEr2VQ3tEjJN6iRWlFjbgtphqbHU4Iz/GQKEFEii&#10;MN5JnLCAuuHw6JQ2LyrCfVHdBhLEn05L5Nd99oZ8wLvQlPXqVZRk6CDTkAKfOlljRjPuHT/lv/iH&#10;D/n6N99mcDKgLEtWO83BrVus1lu2Fxeo8YRiPGWxWrBerRBoVL0hFqGQhkLKhCiOiaIhIk4C+qtl&#10;ufaB0cPRkNl8zmKxoCwrvv/W2wBMZzOulwtMXbHd7SBJyIvC/7/H/GODWkxr7bnGumV4dMTy4hLq&#10;htnJCVEhuTg7Q0YRd1552AemGmOYTXwo4be+822cNjy4f5/9fu8bI86RSI9bieMYOxyw3e04PDoi&#10;zZK+4OhDfVvK3QaVSLLCh8zGcUyja4xpkZEiyxKSxDduNztfeB8Oh1yHMNnJyQlNVT9X87Yt2+WS&#10;z/7cz/Ho6RMuzs5Bij7cUFpHnKUIIXFVRZPUVGrPdDTm7HzHydER+3bnA7Izv85YL5c+GPQTr/H+&#10;hx+QJJmfXxE4IUmynLrVmOUlr//CL/D9N99EKMl4NmN5fs7k6MgXQe2eLHEYLRkNR8QipdyVlBfX&#10;nDy8i7UlxGuudmtMesnObZneTrn7mYIP19/ju5fvMjsaYDeap5VmaWNmicE1+3CXmvAkKJ/jEJ4F&#10;KTrBxE96IuyeOfNDJ2KDQBAjncW6llhaJDWtXhJHGmv26FpTZmO+tz3jNEqoX/0E7WqLnRyy3vn7&#10;bXQ4Q9c1tvZuESW9A0fhs20ifPG7tvrF+VhKjzfqXC8h8LhrCCqlfOM43FvaGtAGl/AC6qT7nrHy&#10;91inwBTqeUEcIEEQSYlRNagSJRxKZ2R6QFIccHXhGI4ekJykRGPJZwvLP3z9NvH1O8ziMSLOiIUi&#10;wof7RlGGIUKKGJkUWCv8+lGI53tY4V4mq708Xh4/S8cfCy3w7h+HQ1jfWLTdMNxqmhpcDHk+YDJL&#10;SfKM8/M16/NLxreOOTy+w2jW+nnvcgVxzGw2xzq/bm9Lj7k0tkUox2694Upd0hpeI+KrP+6Z5Cdy&#10;VFX1BRfCgToVQxRFtLsdV1dXnJ2esr6+ZrVacXV56Tce43H/9WVZ4vb7nt/r55Q/eQh2L7uYL48/&#10;R7erVzZqz+Vs25b5fI6Uklsnt5jP594uJ4RnNsoIbXTfpf9Raeo/W2NnFyL34p/1CfWAynOa3cYX&#10;oZEsygVSSp9aD73CodtYF4Xnqcext7dGUeRZ4UFN17FRO9VFp8boFBhCCFxQinfqYq21V4rfUFUY&#10;rXF17X/tOpxaY4P6L8CDn1vejendKUIIZBxD4Dc+e/bMqySryn+OoCTZ7XZ8+9vf5jd/8zf5o7f+&#10;qFeXvP7665yennL79m3efPNNzs7O+kLDN7/5TebzOd/4xjcAuL6+5uLigrIs+bmf+zlu37pNlmXU&#10;bf1jagC5F9i+3YLe3Di/N1X1H+8Od/eDCGh4bmz7uyJK90xorVFSsd/vWa1WVFXFs2fP+Jf/8l9y&#10;dnZG0zQ8evTI/7y65vz8nNls5rnRoVBkre1V0m3b0gYXQad6cs6x2+3YbjZeZZ2mrFYrVByz3W6x&#10;NxSlu92O9WqFiiKM1v29GA0GKKW4uLjg6uqK73//+6A1Z2dnvWOhcx2s12uiKOLo6Ag1GLBdrVgu&#10;l6zC3JZlGcfHxzx+/LhXRhPcB12idrlavaAQjKLouUQwPDOdRbzrrE8mk14tZ6x5Qd36Z5kT+4BI&#10;nnOTO5VSV+wAWC6XnJ6estvtkHHcK1+LoiCdz0lTb80Gr1LdbDaU6zXWWqr9nvr8nOVyyX6/Z311&#10;xebqirIsWVxckKYpw4ODniFer9ekacr46Iirqyv2+z0nJyc453jw4AHL62u+8Y1v8Nu//fvs916l&#10;0BrPVvebyri/j39W1wc3Vd0S1T/PLyTB+weReDBgfHDAeDzun6NOud3bObpX2KDLmw69oGy+OQZ0&#10;40Wneu7GWqP1C/dz5yJoq6pHqkRRBEGRnGU+HC4Kjc2qqlBZxmKx6Mff7v2IUDzvGeFRRBzmCaM1&#10;JjhFVPj7m+fpJsteBgRCpxTvvrabyzx/PH7h3xGs7N38U9/IorjpIEIp73oIisTZbMZ2u/WF/6Jg&#10;v9+j25akKHqldzeYdsrMKIqQ3WcIDpObNvregdYxocN561Sg3Xk0ux3T2Yxms6Eoiv76Z0E1StP0&#10;fPOuSNghIPI8xwbXU9s5OsI82SsmjcE2jV8X3WhKD4dDP37s9xDY1TLM5XlQ1ZqqYjqdAvQc8qur&#10;K6z1fPDuugyHQ0xdMx6PPcd8uUQvFhDml6grIH086+VmhsV/4Prmx3X091CXuWD7W4rJaEJj/bj2&#10;N//mG1hruXPnjr/XgvOoaRoISu71eo0JKm9nLbquKfd7dkG53annu2era3r4LCZ690XHBR+ORiRp&#10;yv3791mv1wxmM3/fJQn7/Z6rqyuwnuG+Xq+xTePXN1ojw9xbjEYM53N2O18EPjw+Jssynj5+zMXF&#10;Rd/wufrgA66vr8myjCzLuAhjf3l15VW7VcX26qqfh5qrK66vr3t1b+cUc875eX2x6Lnol5eXfv3X&#10;NNiqom1brq+vvaMjrNO3220/n63Xa/abDbPZjPl8znaxACH47re+RZ7nVJsNk8mkX/d365jBYNCr&#10;68uy5OzpU6hr3nvvPb8+1JrlctmPL90apSxLz/vOMqobjhNjDAevvMI777wDbUt5ecl6seDg9m22&#10;2y3bxYJVWDfWdc16vUYpxfLiwjtNLi5YLpfI4BgJm3F+9Vd/lbZt+eY3v8kwOCvAN+E659pNJ+vN&#10;/Bb/3Pzl76+7NcmPeg83/7xsSz8P3VjLauObj9/4xjd49uwZZ2dn/vzlOaoo2O126KCybzp3algj&#10;1nVNVVVsNpvefdTtNaIogtiLn/b7fb8/6JwFZVkymkwQYU9R13XfAG7bFneDH27DM94Vz7smc7e3&#10;7JqfvdMxuDLS4E7qnDrdv/3W177m8VvxkPvz+4xHY4qsYJAOfLhzaGS1ref8W92+LAa8PF4ef51r&#10;YTfWSDfXQn4e9vmNQngdy2KxYL1u/bjXtowOD1FK8fTpU04//NCvLycTRMgtaduWzfU15XbrxRdl&#10;SRvGvMVigZTsfhLt1B/78a6zx8ZGx5WG/a4hsgmR8yfBd0klo/GQpCiYTqfekhnsZG6/Dwq4rqAl&#10;uQlm7zfp4mVP8uXxF1U8UEgZecaqiIhUgkAxKIaem5rkPHlySt1omsZwfrZCt4pBPqeqHFbHzKaH&#10;vjXWcXlvPG4/a/eqoESqHUpUONFgZI3BUBGxi4ZU0RjECVU1BTtmwJixzXh1cod/8mu/zH9y/zYP&#10;TMNotWW41siVxu4M7DX1ZgdNgy73mH0FdQuVxexaml0NlfZs1s5uHhaftuNkfxzbcYMF7oJSUGaZ&#10;V0cJSSQkIhS2lZKoSBHHEiEsZbMH25DlMVEsQBiKoWJ2NKDZXbJ7esq9tOBeOsM9WVBe7iE74lQr&#10;3hnkqL/7K/wf/+Df037mVa4PBvw//93v8PCLb/DB4k3UZEVjn5AUOw4PYLN5hHFL/sbf+gIfnj0i&#10;GY5540tf4o+++T2UGFJtLMuLkkQVKOfVds8jDDvFxs3///h9aBDU/iVqYIcQOxBXSLUEuUDKJUIs&#10;cOIa6y6x9hwhr5ByieMaxxJBBUj/zKAQzgbFuaCHp1iBsCnS+FdkYyQRlojKprTxjAt9xEp9irc3&#10;r/N7Z5/l373zBv/q9w9ZtF9GRp9jc+oY2AlDeUB7lnBv+HPk9ZcQ6rOk6gDlBgiT05aKprRE6Qgl&#10;EpSU2KryymIlUEqQZSlFkeNsy2Q6YrNakcYx2+0GYzSmbWC/4+hgjsAxLHKioLzebzeU5R4pPeh8&#10;enAAVtNUe6j25GmMUoL9xSXX19fUlQEjESKhrjTpYIKtBZtliSQnz6bQKiKRIUgxDeTxhCwekQwO&#10;KPcNaEvVarSzXomqFEJJNA6NwwqJrhsuTp/RrK4RdcVASLAVFoEVAkOMERKcRLiATXbW3zs/ah8r&#10;FCCRRDginPHJ4MgIi6R1EY0eoplwvnQ8vtpT6cSzZuOUtjUIoXoO8vLigiiKmB0ceMTUcESUpKRJ&#10;CsWAJEkYDocMZzPSrGCcj4hUSlvVVLs9wkESxagsweqG7XbN4eEct7jgoEhhe8VqdUqSnrDc3uG/&#10;++/f52KveLqFDYpGGPIoQ7YJqR2QNTEDG/8ZFoUvvv7SDyvCM5YgTA5uAHYM9gBn5uCOMe4A4w6x&#10;Yo6RBzg5BjX1v6YDmM0RswNsPqJJM1w+wKYFrRSgYn89jfPZCVGCEYpGS2RUgAXjBEmSobVnrcdx&#10;ijGeS98VI7qijooECIt2BiKJaTVKSGg1klAwL8sXmpc3x2wwNLr2ynLnqKo9ZbmjbSq0aX+gwRFF&#10;CSAxxnnRb2CcKpWSZRlSgVQghAuv58WVDueyDtzhrsBdBkGGL2A6rG57TndXsGiryhdrhaLc+UDM&#10;znXUfS8XCr9lWWKqiocPH/qfW5ZM5vO+oKZDQSru5reAXzBag7NY3QbhtcEJi4ol6AZjWtA1Kpb+&#10;Mw4yVBazLbc0TQXCsVhdE0+GZEdzhOoee4c2DU5YympHPsiIJkOM09RtBYkC6ajbCusMDguxYjQe&#10;Egwo1E2FsZricI51xivpnWE0mzAYFtRNxXJ5TRzmUoshyROEdLS6JooFUliENURFxu2jQ+a3ThDW&#10;EEtJEjls21BdbUi1ZEBEe3XF+slj9OVTRL2CakGiV8R2Q8IGxQYp9whR48Qexx5EG16BcSx+yFPt&#10;ns+j3fgpnPXM+D/netNGkjaRWOnQCLTw+SeR21PYDSdseX2w5VM5/P3PTnklq8nKC+7M5mw/OkPL&#10;iOLwLs7lNJVEqjGTyR2SZIDMM2QeEY0y5rcPOLh94O/nqzXLiyXNrsEEnFSWZWitefr0KbosGU2n&#10;XoR0fc3p6Sn1ZsN4PGY6G5PlCdo0DEeeMa+iCCcFIvMqMPAh41VVsd+s2V5dop1lfnCAsRZjLcTh&#10;3wCj4RAGA0ajEeXlFcLBvZPbPH7vA2RecDQ/IIoiJiEM0lrL0Sc/wXq7weiWKE0o6x1ttUWmEXGR&#10;QpqAFGg0RhiiNIEsBQF129A0NVq3jA5mGAlV5XErcZrgVktIfNHyow8+YHZ8zPzWCcV0wvnTp4zm&#10;c87PzxkMBtiqoQ7zkzOWKMuJpc+4ODg84o0vf9mPKU4yHk4wuz0KwcFsjtuXLJ9dcjyakxiIWotb&#10;70itIGkdsmxZPD4lM4LZcMpgMOELr3+W/dUS8/SMUT6EVDEY+YZGpmJGeUFeDJjdOkLKhpYNyciQ&#10;HrQw2MKs5P7np7x98VXeuvgOo08e8qhe8cy2fO90zdPdnkrGLMtTRFpjxQrMFu/19M1Qg8OFHJm/&#10;vMOvZ7rn0gmLkxYrBUZESJN4h4UriWWJUEtqt6YVFiMVFyrh3z3d8i8+eMZ6csjRG58jno0gBiMN&#10;1lbMZ3OyIvdF6jgmKwrGwyGjYkASx148Y6zPS7HO5444iFSEEpK2blCZV3sLJb17yhriNCHNM+q2&#10;8Yz40Dz0iEeD1cYPQ1L1yMeP7x+ttUQBeWetRaYxIo2R1hCJFuUspjYMR4esrnfEQnLnziH/2ede&#10;Jz97zEGzJt4skHWNrjRtWaOsJFUDRsWUOB2grcSngkjcx3ITJK53Fb48Xh4vj7+yBZw/0dXaFcJv&#10;FsSl81v9PMsYJVCVO5aLS/blmqJIGRxN2VyfgbCMJ0Py2QFCRjRNg2saqqb24hckaZySpSlJXiBk&#10;hLOCPBtizY8Xh/ITK4Kfn5//N1VVoTW89957TCYTtmdn7HY75g8eUAdO6HA4ZPHoEVJKPvHGGzR1&#10;TXFwQJZlvtseOGxehcafm3f68nh5/GAB/EXFY6eM6Rhrw8EQJRX37t4jTVIGxYDbt273HPCuCy+E&#10;IE3TH6rE/JnvHDqHDf85nOfwRhHjA7+REQiGgyEOr477lV/5Fa+2aBoGg4FXuGy3yMyHG3VKG4Ak&#10;TYnStL9ecVF4q2vT+CJBlvWKvSiOSfK8txd2SozOstsFo3XXqeMqdkpJYwymbWl3O7TWnhMd3ClV&#10;VfXfZ7PZQCjgrddrqqBuG06nXhVXFCAEFxcXxHHMb//2b7Pb7fjc5z7Her2mLEsePnzIcDj0SsCg&#10;KDo+PqYsS5RSDIdD2tYyHo+DCl565uWP6fp1v95UdnZNR3HD6tkpn28+O/094FG8QYWiPEPyxqRq&#10;jPHsxSTri0Hb7Zamafhn/+yfcXT3LkjJZrNhNJ1yfn7O8fEx7Pd897vfZTabcXBwwOXTp+R5zoMH&#10;D0jTlKqq/LUK900yGBDHMXfv3uXk5ITdbkdZlj1P+O7duzRNQxGYsycnJ0SjEfv9vmdMp2mKCdfd&#10;GIPRmuPjY7TWPHjwwCup4piDMF9RFCRJwtXVFVJKPvWpT9EGzm+UJEynU549ferv4TRld3qKu6Ga&#10;LMvSf1YAKbEdA5/nKnrTNFSh0JaNx8Rx3HN8FapXEP1x1/hH/OUPdP5vqq5uMpvH4zG71rPSx+Mx&#10;t27dwrZtz9nvCp/OOQbTaa/oWywWtHXt2ZhaMw4FF2st8/m8V5kfHBz4n3eDt96xX5Xy9niiiLff&#10;fpvZrVssr685OjriG9/4BlcXF3z1q2e8//6pdwdo/76vrq6IgvKt48j/jE9sPs8iikPgb+C5KoXo&#10;OPnGEMUxs8ND5vN5f+06zjVBcdaxbm8qxstQsE6zrL/WWZ6/MM527gEhPEKgQ3YYrb17IM9fKPKu&#10;Viucc/7Zn0zYLpc+E2E85vriglu3boEQtIFd3alabzLy9/s91X6PkBKV5yQhI6BtGn9OgkW9K7J3&#10;4xxhXkmShDao8jpudee86BSjHR6kCtzXTvFdDH3YpAqFRSkleVF4Fd5s1jscVRT1qk8VsAtlWRKn&#10;KZvlEsKY26kyo/D1ZVk+V+ytVn7cSFMIKm0pJZvVislkQlWWZIEjTV33nz0fjSh3O05u32Z/fc3i&#10;8eNeZd62bcBm+OdsuVxitlumR0eMx2PqMCemaUo6GPh7oiz757sbYzoW5Gaz6Xm6NjQWiiB6qeua&#10;7Xr9/JyG92/aliLkMujt1qsgd7v+XkrTlMvLS5owDtZ13YfLrVYrz5gPY+BNR564IaKxzv6lrjd9&#10;kyZCiedzYxQposh/xs7d9OlPf5rJBI6Pj/nsZz/LYDDg4uKC8fExNtwLTdMwPzxkMBgwCK6lNE2x&#10;ux1ZllEUhVd9lyWj2cxfx6oiC86h4XDIJijJh7MZm9WKo6MjoumU/X5PNh7z7P332Ww2DAYD5qEQ&#10;fHz/vp8XwnigtWYwm/Hg4UNsVXF45w4oxVEIkzw4OKC+vu4DV6fTKZv1mtt37/K9b3yD6e3b1HXN&#10;W2++yd179/r1XRzHrC4ueq741dWVf+bTlMFg4DOjwv1SBWzKbrcjSVNUFLFYLDwTfT5nvVj4sM2w&#10;bnPOIcL72e/3JMfHPHz1Veq65uT27T77o21bEILJZILTmtu3b7O9uODVT3zC8+23Wx8yulj0za53&#10;3nmnd6tVVUUyGGD2e78GSRIODw85Pz9nu9l4VnmYw6uqIooiptOpz/y4uGC33XJxcYHWmpNPfYrN&#10;+TnD4ZDVakVberXz2dkZURSxCKr6JCjym6D2V4MBZ2dnvPfeewwGA1arFXVVcXh4yDo4BhI8KsfY&#10;58rpDslxc/0gfkqY4N36pP9/xAvWVGstV9dX5LF3mjx+/JiEhA8++OCFfd5qtcIE9BPBHVDXdc/s&#10;btuW9XrNZrPp16xSSu9k6Xj5N9bFUkqM1r07sSxLMIb1et2HscahAN7n28Rxr5IcjUZEYY7pGrJp&#10;mlIURb9noW3Zbrfe4dE0LJfLPodlMpmwXfvQ96ZpuLq6YjabcfvkNsNk2DuDOo6+khHg17eRikiS&#10;9GVh4OXx8vhrXSMXH1OA+0yI7lBK8exyxXzs1+Hvv/9+P0eT5/3Y1gkVkyRBJAlZljGeTnnjjTd6&#10;B+DDhw8ZjUZsLi+Du4XzH+dnU7/xG7/xEzmJ9XD49b1M/7e2iPjOt9c8+UgTJQX1vmRQjBlMJhhj&#10;2JVbXBRh2pbdvsK0De1+T4TfEBvXEmUZCaf81//oS4xMyyCOiYQn8z23/4rnDY4XGQ0vj5fHn7pF&#10;JoS8cfOIH/JSgRv+8T//weL6i4tGC4Es+Vf1sNZiRQU4hNAooRFC47DooB2x5BiGWJOgRY4RCkkK&#10;rqbdNxylQ+qrBWivmttWO0SqGYwFRu+IpAUjMSUkYogUOdZGaCFoncOvP58Xt3sW343n/2Zhtw9y&#10;C9ZCb4cFF3AJnfUc53zBBodUyiMvgjUbQNclURKTNQ2FNYCGyKJFS5THpEnG5npFZGPsXhC7gkoL&#10;LncVC+n41m7N5LV7LHanvPXWd3BZRD6UtGxQSc2b736bh6/cpWwsjz46Z5hNwTiacsO9O8fstpeM&#10;B4VXsAnPuaV3ysgfvP9CTJDAAC3ONSAqJDWOFdYtkWIB4hLBlVeFi2sMF8AFUi6QcoEQa6xYI6lA&#10;NjhnQDmUbIM6JNzR0vl9iBsgyIAc0Uq0rdACkCm1mHNpppzqN7iSX+T//ttbvvv4AY8+eAXXfJqm&#10;LNid7tBNwuHoDm2VU+4GzIev8uzxmrZV2N2SbDDh9NEZbWs5mB9y9ewZOjAU79+/y2q15PLJI1Sa&#10;kGUxu+0Gmoo0z7m6vKYu98TBQlpVFeVySTIaUm431LpFKMWgGPQF2KaqWG03SKW4vDjzhb+0wBgb&#10;NjCGarPBiYjZbMajR49IB74wWC0WFOMRVVORZQlGlJhYQ+pIBwoTa1zUYp2jxWLRnvVrGpCOOI28&#10;1T1saoeDHKtLmut3eZgu+WRxzeuTiuMUf22EQkiFEgbn6q6ujsQraUXf5Q/3S8eYDuxaQ+KRNg6i&#10;OEFbCyLGyCEfPoM6ecj3P4q53J3wr79ygdMznDigWdW0jaTZtjS7lrZuMEKiRYRMfGMsH41wBnbb&#10;La6u0a2mqWqk9arv3WbLaDwBJPPZ1FvldEtdlsjYF+vyTAbn2J60gMuzJa99+nM0Zsj1SvDBkw/4&#10;O3/nk2gDaRwTqwjXWrI0Q1iw0m/thZT+9ad0l4m/9FnKg9tFuIjOev67EzFCJlgb4USCJQq5DZ73&#10;aUnARRgRg1M4UqTK0ELhopQ2Uiz3eyoHUqXk0ymomG1ZAxFplBFJH/wlRIQ1UFctceSdU1XVEMcp&#10;QgYVdsCGqdjfv23bkGUZtvXhqiKMzyryxYR0MGS/3VIMBrRNg7XOF3PDGKwihdEtYDHWYExLFHuE&#10;kdbauz2cI4ri5wURGxR0KkZEEVZrrNX+r4X28xgOjMZagZQKlQ3Yb7ZMDmZY3SKlIE0zjNFkRQEi&#10;whoLThDFCSryvPByX5EOhuxWK58r0Gj2+5J8MOTp4ydkWU46mbJZLZhOp7gwdownM8rdjjRJQ4aF&#10;eN5MSBKUFKFgEvkGn1QI6IstJhRKOhREmqUIoG2aHgeVpimLgBdJk9g/f85R5DlVsKRmYTyMIn+9&#10;4ihCAHVozCZ5TrXfEzmBtY4gEsVaf86dA2cdKorBOuIoRgnPvjbaz7myGGBsQz4Y+J8Vx2D997PW&#10;IYTHBKxXWyIlUcKPvVmSUe72FFlBFo1QVpLFKdJKlBWkcUJsQMoY0WqkirF1izHebSCEozUlqVJY&#10;Gs89FgYh7A30jEMKGfYRNzeD7mPrOfFnWld26w0t/QhsRYSVAi2dZ+6zJ48kqnGkNUxlREHFJx6k&#10;NNsFR+OMZ08uqGRDkU9pak3sMqpNQ1sapITpfMqm3hIPBlRti4gS6sYiEewWa+bTKZVradqWNMsQ&#10;SqGShOFoRN2GOUhrojjGOkdcFORFQVXXlCFIdXl9jXOO8WzKfD6nrKu+WSbjmCLN2O52NG0LyhcG&#10;S2s4uXOb1XrNer3GNS15UVCMRpRl6e/Xq2tq7UP96rJic3VFOhz1jaPb9+4SJTGb3RoZ+xBloRTZ&#10;sKB1lsF4gLaaKEtomhoRS+q2pjVeOU4k0KYFfOPEVhVtFzhYljghWC4XHq1ydcWuY+bXFbu6xjUN&#10;rbXUVY0MmAtrfdh3awzWWVSkKK+vUFmGw1BvN969ISVRFNM2LePhGFs3xCpiv1hijWWQ5YyHQ3ab&#10;LVgfZiucwGpDkWZsLq8w2vDqJz7J6eUTX2AAqstr7r5yjzyPkanBJSXDk5g6uobhHjmtyY8lG3fO&#10;o+u3aWXN+OjYh25qRyoz6tUz7t0a8cpRRCZBGINEIJMhMSnCOZRwRML69UWIF/tJuLL9936+lhdC&#10;9M+oXwdbGu+PIzIaXI2Idgi1w+WaHXtsnKNnJ3y9KfkfvvUWHzQ+CcfFsefaS0MaS2zb4trSj7c4&#10;nLWoJCWKExARTe0bMyo05q1zPsi4C5bU2ruVpOixQ9PZjCYEVbZ1jQwIPGstbdMEZ48X8HSCjpsC&#10;FNs0WGNxxqOOVBRhhGM0GZMVAwwRsZWkaQFSsV4tiKTj+HCE2JzxX//K3+Yf3rnP/STDrjfkcYpw&#10;AyQ5SmRABqRImeOIwcUIEXvWfZ/z0+1bu7X+y8LKy+Pl8dfhcC64KYNjs6r8Xj4d5FRScr2vaMQh&#10;333zMXUTYY1mMMq5vrpGCMHR4TFRHLNbrxESJqMRq+trdqstxrSsN2v2dcn8+JDP3En4u7907/9x&#10;ovj+j+vz/MQkqg43uLq6YruFp0+fst/vuXfvHp/89Kd7NlunAFNRRDYYcO/ePYrJhMHBAaOQIk/g&#10;MDZNw/W1DwmKXmJQXh4vj5+qQfLGc/8DC9ibSqxIeH5dQsIXv/hFvvzlL/tBNSjMOuXpTQVstyDs&#10;f461/fe21mKDMoLwNZ0q4yZzvEs+u2m3735Gn8pu7XOOayhCtI0PNrvJOr+pJP04R7vrfHZOgiiK&#10;eo7skydP+OCDD/j+97/PbDbjjTfeYDKZ9HzB2WzG3bt3Wa1WSCm5ffs2h4deubFcLtntdpwcnbyg&#10;YvxztDJeQEt11846i7lh9/5RHNW+0YD7ATa4CJNlW9fYsoQb56BpGtIo7RmlV1dXvPfee7z33nsY&#10;Y9gG+7XMsqCE9yrJjjWdBPfF0cOHfWOicwoRmqmdorVj1HbhfUIISAMOQUriwCFt29b/WVCRp8Oh&#10;v5+gZ44KIYiDgqYoCmTgOXbq0yy83yQwujv1z3A4ZLNYcHjvHpePH7+gQFLBkVAG9mSnhO7uv4+r&#10;7Ds1rwqqTR2Yx0VR+MLiDdVWfz2t9cWqrqjzp5g7I+kVsFq3L7CR79y5w7SYcnJy0gf4pZMJ0+mU&#10;KIp49dVXufPKK4yPjhgeHpIOBhDUjZ2S++b90gYme9eMqM7OuD49JUkSTh8/pigKX7jLcyaTSf8+&#10;Op5xxybuFHSnp6e8++67vPfevh8DnHN+PeGec55vFrV+FjjhNz+CR3LIvmAghbePSyH7fIN+TIsi&#10;kjQlKwqGwyHj8fi5TTsotTt1cMf7juOYJElIkoTBYECSZcguo4HnIYo6FGk7Rmkcx/4e7hTCnduh&#10;CwbrWOMhQKzDjfQNz45ZDb17y4W/L4oCFcaa8MOxQZHdqc1d9/vgWvCF9ahvjjrnfA5FcAER3l8c&#10;xz1r/KZCsPucbdP0nGHalvnxMcvlkmQ6Jc9zTF3z8OFDnzMR8Cidw0IphemcFmnq+eHGkGXeLdOU&#10;JQBZUaDimGa387xzY3xhOkl8MTPMWflg0LPCO4Zx0zSoMEZkWYYIbqs0TXuud3eOZECNdWNKfQNT&#10;02VxyKCgjeOYJPxsmSQkWdarKG+OX52q3TkHN5wFSqn+vN0sqHUMeWstIriiuvG4G++7v++uQ9M0&#10;XAdeNULgwpiTpKlHB0hJERe0rn1h3ro5f/2kxoFunjW2v518pkr4r3u20hTu3Dnkkw8Tfu3Xfpm/&#10;9/d+3iuHg8LbhuJal2HRY+HCtdwtFr3DSEqJDsphrTWuLFmv1160FHjHKjT+4zhmt9lQh3u1qqpe&#10;bd62bc/B7+6Z7np0X79arUiLAuec57bv9xitKcuS+XyOtZZR+HOtNeXlpXd2vfFGz2KeTCYc3L7t&#10;71HAVhUXFxc9/1tr3Z+8LiSzu4/LsiQK40f3nHRzQRIaPVJKVJhb4jj2LomyRCUJk8kEGd7/ZDIh&#10;G4/J85zBbMb6/BwZivLGmH4M6wqYeZ5DFDEcDr1zTwiiLGMc3CBKqZ7jPR6P/br1RhNLStmrdbtn&#10;tM+qAT788EN/DwR18ODggHe++U2PFY1j1oFz3a7XNJsNeZ5z+/Ztnj175sfILssgMOX3+z1Pnz71&#10;KnTh84265/AH137up0IJ/vHnt997+I4cWMt6uyYh4XpxzWbvVdxf//rX8XUJr1qUN8b9zuXUnds4&#10;juGGmrG7x7vmZO82CXsH3+z1ziQXWOGd66pfP4X5qRPvoLUXJYR5pM82Cs7Q6XRKHJyCaZqi4rhn&#10;kXd5Vd26uv99eH9xHHN1ccEXP/lFn+dgLePJ7IVsnpfHy+Pl8fL4Y4vGQiKlwMfb+LVJFEXEkaLV&#10;LcPhkDt3Tl5Yz3VriG69kaYpIqy3Ly8vWVxfM5/PeeONN/p9fFVV/Nt/+2/5cS/BfmJK8DWiNdPR&#10;f2NT+O/+268zTT/F4+98j11raI3h7oMHPu18ccH9hw9pteb08VPy8YTtZkvqfPFDS0s+GDCIr/hf&#10;/MMvcKAEwzhG4HoluK/uP1eCv1iteXkTvzz+PIf4Ea8/+/Ltr/qN6ZzDiRgfd+k3nMI5lLMIFNIp&#10;BINeVSBdhHCQOkchHROdoMuK4SDlcDrl29/5OqvynGwqadsNtS7J0gJLTFuCzMY0GqwQWAwqlTjr&#10;C7UmhEF14Zk3C4a9aqQLtAwLXozBv22Fk14xixM4bcFZXFCu4QBtQUjyIvep8E2Lc5ALUJFikxhq&#10;ZWhUTSkadNugWseEBLFvSWQMJOyUQE/GbIqM75VL6lLzhS/+Mo/WS67WW1559YT1akGRKardFdt1&#10;xXw8ZrdtkLLl9q0xi+vHnJzkxFFQxjgVHAsSIaKPFalv3m8SaIAaRItjg2OFFGsESwQLHBc4LkBc&#10;grhGiEucu8axQIoVUuwRVAihgQYnvAo+djYozYOaUnT3SIKwMc4qpIhopKBVCZUZs1Wf5tR9ge9d&#10;3eNb7475V79nqbZvMFRvoLc5oswY5Mc0dcpmkzItHlKuJXmSMz8es1lfcnR8wtMnT8kHA4qi4PL8&#10;lDv37lJWWybjIafPnoKzDOZTtNGU5T5sktNQFFYcHh2jjWG92ZKkGWmWUTcNh0dHbHZ70izHOWh2&#10;OxpriZOEvCjQxlLkA5SMqVZrhtMZIFktl9y/95DVcsFwNGb39ClH9+6CtExmI4w0lOWWokip7Iq4&#10;cES5pmqWkLUkA0VtKtJhQusa37fB4JwhUiCkQDtLrCKU1NjykjHX/IMvn/A3jmpuiTWJXpIoQSuV&#10;hxOZGjBEsrOzRT7rMCi+nSAww8WNG0egSTEWkihCCEmtNVGU0tgBH51nrN0t/of/8V2+9Q58+CQm&#10;zu5i2zHVoqSpBetlTbmtaaOIdDDGCK8sN8BoOkNJz87MRyOc9crTk6NjXxg4PuaVV1/j6uKSyfyA&#10;6/Waw5MjVosFLmAijAUXCfKiYLPbMb91m9PLKzSS2mSQDDm92tCKlPndEbX0n+V0syFPU89QFvIH&#10;nDo/anP4FzX6/8XNSqJ/M47AKw6/F3gFF6Jjp0ZAiiDFMsDZFFyKJMeKAUJmmCjFJQkmKzBJjCiG&#10;bHTLxWpDpaEYj0mjnKa1RCQg8UpwJ3EopFDhZvKqYBnGVOv8+ONV3wJrfdEuEhLdNDgBrdZe8Wgs&#10;UX8dPE7JGEOcJJimReB52AJB3ewDQiLqsVhRaHI0TetzAaxFa4tzfjy31mCtCwUJX9QVws8fPfKn&#10;FcRJQVPVJEniUR91SZolECdUux3O+vVmUxmkjIhUjNGGKM1QQmGN5fTpGcd379NstqzXG4bTOY8/&#10;fESRD9CtZjAquL6+Js99A2u9WlMUBabxzbckTpBpSlOWvqAX++aXbmqPGZEeoSGURCiJNZq2bYJ6&#10;2Svrt+sVSZqQpQn73ZYsjrC6JY4UKnqOqlGRV5X75q4jUpKmqZ8HKLahmJzEAdPSEBPRtpo4y0FF&#10;mKYlSjNwsN/tSeKEpmm9ql75rwVB07T+V62J45S6bhEoIhnR1i1pmvumMwJn/HmOosSjfKyj2u/I&#10;iyG28spzYQzNdk+aZkRWsFtuSWSEkgqRpAgpQIK0DVY2IHcI0SAwCBxO1N5RJWxQln7cBfiDI4D/&#10;+z/7k+scRE4SOc/dNQKcEPjRsUYYS2pTUgyDCCJWJFFEXFxw796Qjx59m2SkuHj6hIiGLE5Iopy2&#10;KdmtrlFJTL2+YjSdUdYN1ilGxYhyV+GUpBgNiNKYdDDwDefQJAL6pvBwOGS/2fiGTZriMGR5Slnt&#10;cc4ihQ94dVJwfnaGk4LhcNijupqq7tdgaZqyuL4mCkXi/X4P2vDg/oO+cL0+v0DECaPBkCRJ2T47&#10;JUozLI71s2eINOWVT3yCJEu5urpCVyUoRZxnJGmCMb6B7KQfhrSuidOEKI79Ms5o4iRGVxUy8uNW&#10;9/5sXZMOBowGQzarFUnki6O77ZY09+uCqqq8ejc8J9ko78Nhk4Dja01LlESeP24aBqMB+SBnX1cg&#10;IYojtG5J0oRWGxqjyQYFu90WmaWISGEFtNbQmoYojRGRZF/tUFmMFo5iPKDWDRaH3m2wkWQwjHn9&#10;i5/mD7/620QTx/RBwfh2QjOq0IM98ZFifCvmdP2IaOTQrmG32DGfHZHFQ64WS2gW/E9+/W+xuf4+&#10;sywndgqlUgQ5wgbXtTOeCSv8mH9zvvzxF1U/NgML5zMFhMYJi8+7sUSmAruGZI1MDCv2LJKGMjnk&#10;D7Y7/tn33uM7iw1NnhGlGc42tO0eoRtsXWGbmlhFxGlCYxzOtrg49k2PukI45d0qkcRYi3UOJz3u&#10;K4ojjx6TAmMsUghMVaOND4j26nU/zynpg5sRom9g9mH0obnTORS6BoiPKBAUw4ABUgppBbIFiIiS&#10;HJUmWKkZRS3yyQd8OrL8ky9/noco4lYSiQjrFMgxMESIBCEKIAUycBE4FdYO4sYZ9wpwKToXoXxZ&#10;Gnh5vDx+hg+Hu4GR+/gaxiIUPFtd06KIioL/13//VZJ4RL3b46QjUhEo757Z77YI50iiiCyKqOqa&#10;yXBE2+y5PDsFBUmR01y9yf/yv/qP/t+3Ir794/pc0U/qBFbGfv7x02vK9JByu2V2lDB/5RXe+Nxn&#10;+MrX/oBHjx5h25bBfMKTJ08w2pANx6zPzpCDAXW97/EEWmvKtgxNU4e9MQT3Ba8bF+zl8fJ4efyE&#10;CjF9QeYGfkPIYGsODSoZijFOIPGqM1c7hvGQLTGf+cxnWD15wnevz5GDrO80am1RQQUjoxhbVcg8&#10;RkqHbm2/iIwD37tTd3+cV32z0CWE8BtO4d+XC6oMKSUyjr0Y3Fqkkj6MUMgXrIkAaI1RsufqWWFx&#10;2kHrO6BplPXqO8LGxlj/vuq65nJ5xvfNOd87ekgqFJGU7HY7lsslR4cHPlyxlbi5Y7FYYJuWh7dn&#10;aOeo65pikL6g1v7TNjAQgYOLxQZLuBUG4RwOX9S2zvQz3wtq8KAm9l/3o9s81lqUEMjQGZaRDxpN&#10;koSd1uRZzjvvvMNXvrakrlOstFhhaaqGpikhqMU6tY4Qgv1+z9a21KsVH37oVftFUXB1dQXbba8Y&#10;ttai93t0kjCajjHGUK6XDGczjyn56COU8qzg1WoFgfk4GAyoQ9FJhCJaEdRg3ffd7XaY1Qo59MV3&#10;VRS0beuD3vZ7rgP39PzZM179+Z/n4uKM3X7N5774OT741tc5fO2VEMbmz5FpGnAmqGQVrbtpM3Z9&#10;Yfrmfdzfr9Iz4k9OThjkO6SWtFXrn6+glOpt/eLG9Q+Lmh+5b73RMDJG9x1+E+zet27d4kKMmUwm&#10;jHdjBuMcEUUIoxhMJpzMTnB6wH5n2Dkb1LkWs9lAmtA0DXkU98pvW9dgDPLohCiKePrkCc+ePSOO&#10;Yy7feovBa69wdnbG9OCA1nglndE1xkBZ6p59e3121b/v7XbL7/3ed7CbMb/2c/9zTLXm+ODwBRXx&#10;ix/5r+7aQYgfvJbPkQ2deVkEqYAIquebf941CiNUlBK7IaQpkdEs6xpbNV4lZ/2Y1uqKNOdFJbPp&#10;5gTPKVYqqKbF8xDS7hmqq4okhHtFKu7Vp4QCU5IkfRFSa40LSt/u2nXq3ziO+xwH53xxu23bXq3X&#10;uXCssb1i+7lTyAQW+HO3UI/UCl+TpCm6qfsChQo/t1OuFIH33bF8g26GzWbDrVu3+Ojdd3nwyivk&#10;TcPFs2fcf/VV6t2O/X5PPvHcxF652zV0jS8atk1LEpSancKv+1zz+RzTNh7X1TTPHTFpClHE+uqK&#10;fFD0TPPBYNA7LbpCZWPaF8b27vN3LPPO7dSd94693jGGe5attbSBzd25BAZBiW6CShk8A1uGrIcs&#10;yzrqUn+NI+Hn7zS8B6Wi/n21gfGtpFeAN2WJ1ann5prn4atJnvV85EGrmadDrFHgYjTQ2hqVOlI1&#10;wAbVqG8CBu6Tcz+xDld3P3bldkfnovNjdqdc7q5R5Sqv/M3gH/2jf8A3n1jOn/5bqr1ksVgwKPx8&#10;RnBtyKLoFdTOGC4uLjDbhtnBIZvNhrItEUr1rgOtNc4Y8sGAqqp8zkVQ36dpyma74vLyEuccd+7c&#10;wVS+MbKp9tC22Djqv1eSJOi6oakqf38Ep55IU4bDIaPRiMcffsQ7b70FxviAwPHYz5vn5/45zzLG&#10;4zHJIO/dUcvlks1+1zO6e1xEKBw6rdnvduRFAWGtNR6P2a/XJIGn3CnYTbUjG416NXnbtjRC9a6/&#10;9XpNMRiAFFxeXvZK885RUZYl08GIHeVz10vTcPf+fZ48fkw+KPx5rvdBbb1l0zQUw2F4jv2YZowB&#10;pciCg6K7FkrCdr326KWwB+7GPbPfc/+NT7JYXFDv9hweHvKHX/kKB/fvM5rlPL56D/3kFPHaEKS/&#10;h3a7HSe3brE3nqfP3u+vd7td74hJhXelMX1+jxobkCDRcxel+inKPLoZ3uYRYf79mqZBx5rGNcQq&#10;Zq8Nv/u7v8tiufdZCoEJb11gn5vnSvso8veyH1QTXHDDoDV54XMWunEQ8C6hDm8SxunOPdUCum2h&#10;adA31m/dHC2Dg61tW4+/iSLiJPHhcZ375mO5PPv9njRNnrtgwnv284d38IigxPyP/+5/xEANiFWN&#10;NKbP6nDuOVO9X0S45+uGl9GXL4+Xx8ujG1f9OvH5Pmm321FMp95pOEkpF9Cs1ySZQWUZ1XbLcOId&#10;17vVChHHIf9sh6lqojhmv9+zvHwCuiWfzDk+PiSVD6gqPs+PMZbgJ6YEP5LiyTdW1W+IIudrXz3l&#10;6beXpMMx77z/HrauObx7l/3VFa1ruf/gARZoas1gPvdBQspPAG0E4+kUmo/4n/0nP8fYVIzSNGQX&#10;P9/w3dzS/UAD+eXx8vgpKh3/Vb8pnXNIFJJOMdA9e5KIiMhFSBQqLKdiKRGuJdYOaSBqWuaDgrrd&#10;s99ccv/uMVFU8c0//D1eeXCHzXaLUBkiHdKQgFRY6y3zsQNpDUZoOk5dFCtUQDf0PNOwgX5e/Lih&#10;4hISROS5ySikjLxiDBF4pAlCSOI49ZaftgUrwAnaqvUbb5VgVEIdxzgZQZSCVETOkSUxKjLICNRQ&#10;oSNHrRytEOx3e4YHt2hMxtNVze1PvMF8fp/T06fcm88YK8Gj99/ny5/7EvvtBicEVbtmuT7ny1/6&#10;AsM8JpYxDl/AEcR4Pr24UYLmxUKqcyBqHA2IBskWyxohl1ixwYlLBAuEuMS4a5y9AtYIsULINVJu&#10;QOxxGCQaKcDSesVh9+OsZwxraTEOtJFoF2OIEWpEJXLWzKn5PB/uP8kzPs8//a1Lvv6HLYn4HLvl&#10;kFgcgZEcHr/G4tmadHCbSByyWNXkWc6d+3d58s63uPXgDuuLNUe371LkOavFErKEqq6ZziZcXl5y&#10;98F9rLUsr68ZjscgY5yFO3fucXFxhd1tacIkr5IEY1oaZxmMRmR5zm65RAPGWeLMh3Btd1ukkrg4&#10;wq33vPKp1xFIlosVeVZQtQapFNvVimI8IstSrq7Pcbrk9PIps9uHxLGgafcYNmi5w9gdFI50Iohy&#10;B5nE0mKs5x4jNEJa4lgRI2mbFtNoxrlg6JYcpXt+7RMDXhMfMXULRolBCEdNFNjCBiUNKiiGnQtu&#10;CBG2j8LnG8jeoCJxUoIY4JxvLjskTkgaJ6nNkFa+wl4+5JvvaBb6hPc+lLR2QrWCdqNZXJY0tWGz&#10;aqjrFpXkxOmQZDjm4OQ2q9WGcr1ACcF4PPHhdlGMQnD25JRbt+9ycus2UipufeITnJ2dk+U52/0O&#10;pEKqiMFwwn5b0+5aju+9yvnZGQdHh2y2a0bjEa1NEPkt1jpidvwqIi1wMQyGMUJCEopNz4fj506y&#10;j2OCfnor389nEofBCfe8qia6EpsCIgQJggzhMqwtcCiEyjEuQbuI1klaoSCKMVGERhFlBePZAQa4&#10;vFzinGI4nmGcJUtSQOGANMtJogwI47AVJCpCygiMRTiJVBHCCoxuMa3x/NY49nNGnGCMI8tyVK/c&#10;NMRZSrUve+yGx4Zo0jTDWU2aJIg4wbUaGYJAnbWkScDedOGDzv+dFKERKyRSdUHYri8MKOVdK0pm&#10;NHVLkuU0dUUxyJHKs3mFUGTFEOG8QyKKYj9vOEWaFqgoo8gGNFXDfHaAkArdaqbTGfvNlnw8JktS&#10;rhYXHNy+jW09y3w4mrBZrxmNJ5T7fVAL+gJ0pwRPs8yrsPMcYc0L7iaHz7no1KmD42MyISj3e+Io&#10;YjgY+makkEQqQijZz5WdIrbHgoXCdBcKehNVttlsPA7KRb55oiKcdTRN65XZwl/Pju8dh/9XKkLm&#10;BfvNluFkSqwESkhipcJ5FX0jAEBJSV3VZFlKJCOqck8cxSRJhG5b0sQhInC2RAiHEr6RGElJWe4p&#10;spwkVsgkQqQCSYVUFVFUgShDfLdD0CCFDWrSDhul/li1o3+vzxm5L77En7j+c8475wQCJ58XnKSQ&#10;xDhiGSGdwOkW5yzKCbLYUsSGSGiODlOKrOTs4vsMC8FH77+JFhJiyCcFCEcaCQ7HM6ptTSpTqm2J&#10;TBNuPbjN1eqaOM38mkcI5gdzojjFOF+Cl0oRxYqqrj0aSPjsFBVF5EXBaDzm8uyc3W5HmmcMJxPq&#10;tqVtW9KA89G1L/jGAV0jg+LbBgSa0xqEZDybMS48CvPph49oLq/49Oc+x8nJCVeXlzx99AiURFcV&#10;5XrNKAQop3mGDEID3bZIJX2Wi7VMxmOqukEgaZsGpzUqipFCoq1n4DsZ+2KhEOjQ5E1URK11QJ3U&#10;FCF8d7dYgFIMQnD2aDSiXi8pZlO0sbTGnxtttC+cC8F4Mmaz2dA0PjBdW+9o6YJKURHFcIC2hma1&#10;xGUxWjdkwwInHNpZivGIwXjEvq7IRwOaao9RgjuvPuTx++/RGMd4kvD09D0+/aX7PH78HXS6ZXw7&#10;Zpes+eTPvwIjixu2bMwSLfdsy2ucbiiyKVJHbPc1R/fucPrk+3z+jfs8PMkYy5hYxEQyR1jv7pDK&#10;i0NwBqniH7sS/IfNwS8g94TBWY0RGksLVqNcjbJbrLtGiyussiyk5gzBEznk//Iv/j36+BUumxqR&#10;xWhX09YbIqFRtkFhyIscY6GxFqcUMlKeh1vXIBTj8dQ3UULWBWHcTEPAsS5LbPjzwWCAEyI0heo+&#10;RNOPqwnGWJ8rgcAYjQPyPPfoEsL8FUdESUwcHAatbrGt59IjBHnjSGVE6zKqbUVrIcmHDPeX/OJ8&#10;zP/qb3yR260mtn5vI+ICY0YIMcaJAiFyvEssAyKvBL+hAKcbF4UNGUR9KenlVv7l8fL4WS6Ad+Nt&#10;2B/5Rpz//6raEyeKVnrX8fUG/ulv/SHTg3sMsgHb9RqjLUpG6LL264TBgO2zZyAkk8kEBWjbEKUJ&#10;+XTs0bObd/gv/8Ev/Ot7Gb/zYxMg/KRO4HeM+fUPPviAR488/5soYj6fMxqNePCpT1HXNdM7dzi6&#10;dYvFYuHDfNKUzdUVumk8CkXrvks+Go0YDrz6RvCD7OGXx8vj5fGTHCC7l7tRBL+Z2P6i+rRXnBnj&#10;1a949cJwOGSSTfjkJz/JZDJhvV73KotOJddvzgN7sePTRnGMCCzQzhLfFb1vspRvJt13f3eTBdh9&#10;nQmMzV6l9TEOuDGGKI59EaLjagY+ppBhExbYgj7lOOoVcF1BgcBxLMuS7373u/ze7/0ez5494/bt&#10;2wghePvtt/nSl75EmqZcXl4ihODevXscHh4SRRFPnjyhaqo/3SR2Y7z8YXzv7u87VUyXSN83GDs2&#10;5I1XH44jPlaYC0d3jTplU6eQsdby7rvv8p3vfIdHjx754KDptGdlGmM8JzNsnrXWJEnSs287znY0&#10;HHo7tnOMxmMm0yn77dZvtMM9MhwOIagXu2LPer321zfwuAHm8znTw0PyPO+vfToa9bzRqqrYbrek&#10;acqtW7c4uXULwnWVUkJQic3mc8bjMZP5/AVVqggqoU492TFsbWBX5oH52HHkO9XXTZzPC9cq/F2n&#10;QO2+pqoqUOoF71rHhH7+zN7kg//oe6e7F6SUxFH8AuP+/Pyc5XrJkydPOD09RYSN3mA65dbduzx4&#10;8IBXXnmFo6Ojnjs6GAz89w3sU4Tg/v37zOdzDg4OPDsVesv8u9/7Xq8cHQVu/mgy6VVTSZIQpykE&#10;dV7H44/iuHcE3Lp1i/1+z7/8l/+ab37zu9S1YVtCfGNM6vMG/oqtJ/4kdrF1XZnvh3+2564d8cL3&#10;dLg+zT2KImQcM5lMmM/nDAaD/hlVgVkbRZEPNgzPQ1cQkAGv0Nu5w6a9ew7TougZrCbc70SR5xJH&#10;kUcmBDWdcw6V3XDXhPcg4hiCatkYg8gykizzY0mSeOZ4uL7dr1JK71ronl3wFnalkIGNboO6m+BU&#10;EFkGwYmSZZl/xoKSpZsnOlX6frPxAZNFwfn5OQQl9PXVFcV0yurqChHGRtqWOHC3q/2e4XDYs9C7&#10;YjBh7OvyDJRS1Ltdr6gnzC0qjBurEMhp12uiJOlZsGowYDgc+vdaFMQhhC3L857vnoVsgW68LUaj&#10;/hk0xkCe9wpl0SmVu3kt3FMqFCK7MUEI0Qe9dWv57roQcCtJ4rEVAGm4r7p5Q0oJoQEipUQFZrJM&#10;EmzToLUmC1kOZVn6cXg26xWT9W4HTYOIY6KAt/ljnwkhfiKO0uc5Jx9bU3UxdKEJ0fHotY98Dg4f&#10;uHWr4Itf/CK//ut/n8l8ThRFTCYTr2gOfOBuX5XnOelg0OdPWGtpgtK1Wa+5uLjo551uzO9ySXa7&#10;HZvFoldwO+c4Ozujrut+3ZWE+2wwGDAajTDGMA3X4PDwkO12y3Q6pSxL9vs94/GYKMuYTqdIKbm+&#10;vma5XPpcjVu3ePvtt3n69Gl/fx0fHzM7PvZFvzzvMz2stbjgRCmKwru2jOkV4FmWAZANh2itqaqK&#10;2WwG+H1klzOSh/unm+NuOs82mw3xYICKY9brdT8GZeFcd+uNtm05Ojlhu90yGAz6dWrHUO/4393a&#10;tuP9l2UJIYeBEO7bsb1l4PYPRiOKomA4mxHHMU+ePGF8eNiPk7PZjLf+8A8ZzWbUdc356SlUFU+f&#10;Pu2fv259IYRgMJn0GBob9t0dxgag0c0La+MfKHD/hLj5f9wc1+8z+EGUmXPOu+FuuGzKtuyV93Ec&#10;k+c+QFnvdn19oV9HlaVn3TcNtm1J8xwRFPnb7bZ3OyRJggyF7ZsZQzjXc+K7c05wjd68v27mZnTu&#10;PvB8/qauacqSpiypq4r9bke52/nmUchD6bjl/TOR52SDAUmSsFgs+OIXv9jP11kSkCvOkEbpD7pk&#10;/6QF4cvj5fHy+Gt33BxTu/WKMaaf5+u6Zrnc0bZ+H9253fPhkCis56Mwv65WKxgMuHXnDkVR9HuB&#10;Zr9nF9a0Ps+Dz/84P9NPrAguldoO53Oms5hGax6+8Qanp6c0TcPp6SlVVbFarViv172dSClFMZ36&#10;hT0hYEn4rrxnM/IDm7aXx8vjL+ewf8rXz9YhnUN2Nj0ibHgJBMJJIgJ7STpaYbEiwsoYGGNFwenj&#10;x9wm536U4xaPuIvll+/fxZ2eku8r2JeY1m+2TVCsYTS5tqSNfq7ck7K3DXa2+G7w7uyb1vwg2sNz&#10;tL3KQ2uLswKlEqSMscbXbNrWoFvARV4V67yaIooSjIvRJoEmgyZD1TFxk+IMVK5kYa65bJ9xqU/Z&#10;tOe4ZoVpShILiydX1NmE23/rb/O1D5/xz//g26xbwbp0zEcTYiTry6fcng5IE81ue01VlXz45Cnr&#10;pSFLJj+k6BW0aKJH8944DF4kqpGixdEiRY2gBtbgdji2OFciRI2Ujed/UyNE4/+9METCgHU4Y8EF&#10;xI1RoAXoAnSBdDHWSayUaCGwccK2UWwZsahus7Zf4I++n/G7X9vy6KMB4+HnGWavYlcOZwR5nvLW&#10;W2+SDkdUjaNuNelkSI3lg8ePwKQ8+/CCLMt49uwZm82GNE19eGWwd0dxzNnZOXXdMByM2O9KqqpB&#10;CMWjR8+QMqGYzzA4zH6HSmKyIkfFEZvdlourSyyO2dEhSEGcJlRtQ93UHN064ezsFJKU1WLN5fkV&#10;aTbAOcfigw+4uroiyzJm0zGnz56Q5ykPHtzDNHtu3T5ksbykbnaoyIFtQBii+Hk4q3IWazXoFucM&#10;UoEQzwu2UsqAmKkxuwuGsSOXmlzUKNNAtQddh/2MwwmL5WYQkgxKR+lfPTda9jePtaCtQ8UJrdHU&#10;ukGoGGMdKko5Or5DnIxYV5YPH19StZIoKdBWcnp6xvn5JevVnv2ugW1FXWr2m5LdasfF2QVZkkG5&#10;59nZKe+9+y6XH33EdrulbVvyPOfk5IRkOOTy8pKiKDwCqBiCk5ShOFOXDZPRAcPRAZdPrzmaHbK8&#10;vGQ+KVhdnyFUxnvvXbLZ3eIr3474rd89Q0vFt966ZBseGBPQauYG7qdfU7gf8fopWXv0jUZpglvA&#10;/9q/sDhnvAPGxThScAXYAdgxxo2wjNBMsGqEUyOsLNDkaHJsNKCVEaU2qOGY+auvMTw6Zmstm7oN&#10;7G1NU1uayuAaR1NbqlLjrAKX4B0qAYfiBM7inTciAgvW+EAwrbXHU1iDs8KP+yiwAqVilIpBG1yH&#10;NQkFUts0cKMBwg20gQt4BGs1xrS9slkIh2kqTNPS1g11VeFC4CPauyLapkY4wHhufA+zN2C1AW2g&#10;ramqBt0YhEpQMgYnyfOBV8A7QZYVuLrFOcFwOMZWDXlagPPFt3K/B6XYbDY+qC1NPW4h4ES6AvAo&#10;FKOp6xCW6Jt3TdN4m76vxJPlOdPpFKUUH374IeVu13O9dxeXOGOJ4gS0odzusK3GtZq2qhHWq5id&#10;Nt4FJZVXgDpIoxjbamg1RZr5f6edv0bGOzitAWcFWOGxOjImUglGO39NtYPGkGcDTBWarDearXRz&#10;vNVIJWiaCt9f1Nim9KpP3YI2KOlAlhi3xLkdzu5wtsQ1W0yzpYgENHvWV2cszz9ie/UEszuFdoGz&#10;1yjWCEqgBLEH6vDSCDSgw8P+fN3WzavuLwgVYCKHVtY72oRDWH+ucSnWxEgVI+OUNBoS2wy5y0mq&#10;lJlVzN0Vx+mWL7y+40tfgFc/nTC9L7DJhnrxIaiG8SBnf7VEVZqRTDgYTVBxzOnVGQjD/OCgb1J2&#10;gZbOWgaDgW807iuKYuibO2GttVgs2F5fs99umc/nZAELst1ue5SOMYZBUFDXdU1d19jVyn//MM6u&#10;12v0fu+/txSYpub08WMfKpllHB0e0jb+2VQBTdHWDclg2Be/kyj2z6IxZElCEsUkUQytZrNaE0tF&#10;GsUUaYZCkEYxMtzPtoXtdts3C7pmw3q97hs6s9nMf4b9nul0ynA4xBjD7GBOtduiUoVTjjiN/Poo&#10;EkzmE+q2oqz3XC0uaXRNkqV+bMMiJezWC7TTWNNSV3t0WzMeDTiYzSGKqXa7XjTQti273Za6rvri&#10;+XQ6JcsypgdzjNE02yUqs9x6/Q6bzYfEw4ZkrEnvDDHRnnSkIHYI5fz7UBLtLO2uJJUOmorL1YLk&#10;eIwbp3zv7AO2wlBLR4vFSI0Q1q8dMT9Gh9Qfv1/6+HzbOSEtBotGSI2iBVFhXYkUmuvVKY00fOuj&#10;D/nmszOe4Hj39IJkNMMqgZEGUoHEEClHmkgfnCxcmDclGItFkKQZJAn1vvK5mwK0s71IpruPVGjy&#10;EZolbVX5Rmp4hiIhsa3umyRxaOp1R6Nbyt0WnEVlKWlREMUxKopI85y0KHwT0Wl2uzXNeonZbSir&#10;FkeGlEMWixp9teIX79/j4OyCW6lA4ShbQ21ialKMyIAMS1gboPwa8ONYNZ7/kQhj38uqy8vj5fFX&#10;+3B/wksASkgPUAyUOBkcLtYYIikZximjbIhuK0wLOMvqesHy6pphkTMajKHSjAcjpJPU25KDyYy2&#10;bXn6+AmN1kzGM1Ax7bYkTXOODk9IEt7/mSiCL5fr/+rOnTvsdr7rvd1ufcp2lvVKjTzPqeuaMqTP&#10;d4qR8XjM/fv3AxvSFwgmkwlKBY7vy3v45fHy+MtuEXpW8Q/774YSXAqJxKvuVBxDUHAeHx+D9WrF&#10;49kxRVzwD/7Tf8A//sf/mCzLuL648GzRtmU2m9Eul9y6fZu29YG5NxXfKijrnLUvKJj9btP0it6+&#10;q2kt1jy3MxIUicPh8DkDWmvasIkjFNHbtqXteIBBAc6NTmmnfsuyrFc5CiGQcUwyGvWFjTRNmUwm&#10;vPfee6RpyunpKf/m3/wbPvnJT/LgwQPPBK9rbt++zeHhYa9qm8/nDIdDVuvVX+Bk+GIDoVOwvxAW&#10;+DHQVKdqttaCNljtvELlhvqlbmp2oQjT4Qw6dVnTNHzta1/jwQMfjPXee+9xcO8e4/EYF2ykdV1j&#10;wjleX1/3dvzJyQknQXG13+/ZbrdcX1/3TZHr62uvFA+BeZ5PrPp/b4PSKkkSyuWyVyNeX1+zWSw4&#10;Pj7m/v37tPs9i4sLZrMZ5W4HWnNwdMRpUFkd3b7N+fl5f43atmX+6qtMp1PPfb+85Mtf/jJKKaqq&#10;4hOvv86bb77JcDjsFWrdvWleYDWGQqz1zPNONXRTyRpFkVdxZhn3798njnzo4GQyISTm3Qg0cT+k&#10;eCp+IBDy402imz8PYL/fo7WmaRreeecdyrLk7OyMhw8fkmUZBwcH1Lsdr732GlmWcXp66p+doLja&#10;Lha9SnS5XEI4ByqKkMMhdV33fNIPP/yQ8XjMw4cPKcuStm3Zbjbein5w0Kv4Li8uODo66lVzzjnO&#10;z897ljtaM53NGI/HPHnyhN/4jf+rV7Xa50rMm5vsF35v7Q992RtjzF9mIbwXbgnP+L4ZACwIyI8b&#10;ry63gaCAltKPy0ooFIpYeMySCv9ZvCojHwwgSXzo8HjM9MEDHjx8iLmhfFNK+aCuzt3gBwmQz3MT&#10;3A2uLcDl+TmDIHjo7ue2bcmPj9lsNv5eDio6IQTVbocxxl9XYBjUnVZrxpOJV6aEgng+HrNer3vH&#10;Re/oCe9jtVr193JVVS+4VfxjaXq3wmg06k9415AhuDDSNO3vgc1mw/L6GhEU69aYfn3bKfY6VixK&#10;8eTJE69ANYbdbsfhnTvst1uUUuyurhiPfZaBXq1eUCg2TeMDAJ3rVdtEEYvLS5aLBUmes1wuefXz&#10;n/eBm+t1r9IF0HVNG1SfSeIDJ3VQoJogTKl2OwC2i4Uv/J2c+OLlxUU/JlxdXfUKx06JG0WRf16D&#10;Wr9z8nTPp61rVHDCJEnCer0mHQ77zxRlmVfPh4L4aDRCBifPTeVkFBxBnXCmu4bgi5vlfs/k8LD/&#10;M+cc19fX7MPnMjQ+NDhgDayz/veuU2f/+EUL3TPpn0JBpPzQrYSfx5AyIEP8jrQoCoqsIJUpRVIQ&#10;E/Pqq68yncIv/dIv8Qu/8Av+3kpTxuNxz4OfzWYsFgtOT0+fF9uCAnm73YLWfPazn6WqKpLUY7+q&#10;qoKg8hJCMAvOJlNVkCSMp1OfVRKK5sYY9ldX1NfXLK6v2Z6fs91u/Rh9ecnBK694t0ZdewV02zI5&#10;OmK1WrFarYiKgjjPOTo64urqiqdPn7I+PyfPc15//fV+zTEejzk7O6O8viYKDqMouBM2mw2bzQak&#10;ZBgaqMPhkM1i0TPub9++zdUHH/Sq6KZp2AZh1nA4JEkSjzqpa7bbLZuzMybzOVdXV6yePmUUcChd&#10;gdNaS1VVZIMBt27d8uNKeG9WawiF65vq9Ztzepqm4Bzrqyv/nBYFMo6pqsqvI8LaphtfttfX/bP8&#10;0UcfEWcZk6Oj3nF2eOeOd4jt9/3+ulOhl0FR3H2+btwmcNHTNOUP//APefz48YvrkI+tHeRPmAf+&#10;w+bYXtxi/XPbNa+ttbiuQYrtx9Df+q3f4tGjR7Rty/HxMdfX1yyePcMGxeJyueTy8rLPFYrjmLaq&#10;SAYD7zQKjorRaEQSXHttWWLC8wH07tZubdfvT0JTpVNkG2NwTdPPTd28wA2nqh/kIkxdUwcVfxfS&#10;3Lnd/Npb90rwKIqeuyHali996Uu0pmU6nfr1FjAoBgyj4Qv5aS9z1F4eL4+Xx58kuJFSICUo9dx1&#10;3DQNVVtxeXnJdvu8jtBl/FyenzML81O5XDI/POxrvIPBgEWocwyGQ7LxGK11cC/9eD/PT4wJ/q5I&#10;/9f//A8+fP0Pvn/Jm99dMJxOWO23DGYTLq8vSXKLigxNVaJ3JZPDT7AvNcauKRLF2dmSsnGoSU4y&#10;sNyKzvnP/s5nmGlBrnz5RgZQexwWlMK6IIl0L3Q8ftSFfXm8PP4cQ8Of8vWzNSj2Ie1hIRVK3fSs&#10;uNBSVDhPjnUOhAIp0BKUdQgSdjIBEkaiZNw2zFzF+x98kysU2a37bJoY4hxXa5rFgkh6SZ4OnOMY&#10;ENaQKEEkHNpoIiVASYxuwGlIAg9Wa3IZUSQJjfMK5zhRoAJT1xnatsboBikEeZ4hpUAbjQg4jk6V&#10;4YTwXFlncOUOZw1JGqOdoTEW2zqckyiXYhuLrRokllZXWNlQqz06rlDFAVvTct5WZJOCnV6wenzB&#10;sSrYXl2xvrxiPp1yUa5Y7XfUSjE/uU0uHFLGGCuwzqCU8Jxn55ndnhfugBZcCWINYongGukukWKF&#10;4BJrVkiugHMEZwh5TiSvEHKJcEuEaFCd/s1JH5ppLUZBIhWiDfbtrMWkmh0Qq0My5jS7FJkM2coZ&#10;y+QNvn56i/faz/G//7+9y71X/nO+/7U1NrtLNrzPaiu5OqtJ0kN2FxWRyolchtMOV0scMYgIqxQ2&#10;iinrHcWgwJoQpBbUlypK2K22NNrQtsYXPI3DWIfWhiSKWZ+dARG6tVA2aCdRUYK1ITTQQq1bXNNQ&#10;VhVuuwVrybIxy/NLnEjZLXfcvnsfFxmePv2Aql4Q5Yp9vWG3XNKud577mRc8festVC7Reod2e4qJ&#10;QhtD0+zBKtRQYCaXNAPNvjBY6Yhqx0gnZPqMEY510lDbBhXPiJKc3J1zUL3Nr9zb8AvHK2b6PXIJ&#10;0koQMVYapDMgmhAChy+3iIBWEBqHpRHOf61QCJMg9BSpc4TQaNlipaaRhlpAGY+p3KucNXdpss/z&#10;//lXTyib+1xcD9lphV00tEgiUmQZk8oMXdXkUUbd7IlkBK3i1sEtjDakyYCybBiMJrStxamYsm3R&#10;2rCvaohiVpstRlviNEPXLdIp6l3N0eEhq4sLIuXII4USks31ivFswr7ZU61OQWnSeMjmeouuUg5O&#10;PsV5GfGJn5txXrakeYaTEmklGQ6pDUKBMBqrBE44H5yLw2oTGm0OKdUPbs5/xHpC/DAJBn/2KeF5&#10;A+Nj85BQfcYBncq/C8IMI7RXeimQEUKkQI4gR7gRggGSEUIMUYxwLsPYDB2+3iQxLnbUSlNlEqUM&#10;LZZGgRFd0Kr0+Q2tRUjPVa5DiJ3HcVviKOCllCLNchCSWhuUSmi1JY5iqrpGJDFOCE9t1gaZRMRR&#10;DMLfw5Lwg4X/bL6RJFFp6guI1hcQ48APj8I432zXjKYjokgRS4ESEZGMcSacMeEwuiSKDFI0CGXB&#10;ajAgnJ/n2qohTTMEEMcRWMN+v8VaTTEuqPcbhLQ4NGmaIGOFwCKwbNZLYuHQVcMgLbB1QyIjkihC&#10;lyVpEiOcQUUSnJ+TpHCeDy4lkVIo6ZsUQkqss97JkvigtCTLaKqKdDRCh2J5Op1imppWa+IkRirl&#10;7walaKvK41vS1P+5gyxJ/e3pHFL48+K0RjhI4tjPjUWOtRolLDKNcabFmJYsT2iaikh5FbdSgqRI&#10;e1V3Xe1RSqDblsF4jK0bjDZkcYprNUmcIpwP5JMBMWZ0gxWWKBVoW6P8pO+fz2DRzTLPLta6ZTib&#10;sTw/JctSxsOC5XKBkpLJ4SF2syNKUqRaIdwliVRIaxEWlPLjnnC2Dy92wfHkG0sCIbrgaK/g/kEF&#10;q1+fCD7+d/7h7zeU4bt6Yr/j+ZN7I2hcqd6ko0Tw2RlHrB0Dm5DtFDIXPL7+gOQEnNhS1XvOPrzg&#10;7ug221VJlCVsmz0ih32zCczqiHq7JooVbVOxK3dU1Y75fMLV1SUShRX+8w6KIXVV0zQVcZqibUNR&#10;ZERxhHQK6QTlrsQ1BpwkljFZWpBECfv1ljhOyNOcKozrKo05uXOHy8dPSbOMT7z2Gqv1Gm0th7dO&#10;2NUVv/J3folPfeETvP/4jFq3XD96xGA65fr8nMl4ghOSzfmS+w9eY7vcsd+U3L91l9XlkmE+xFSG&#10;drOj3Oyx+xanBbGKUU5hZOTHcmkYZAmNaTk5PuD68pIkjdmuN6QBpWHaBmN9w8IKGRwjljzLkcay&#10;X++QCIosZbVcUu63HN69TdvWHB4foVvNeDiiWm/ZPn5CPhiyv1wwyges1mukU+iqAaEo9zt0WxHF&#10;DmNqpLQ0+w3D4ZhISrJYUe23YPfEqqYxG1TWkI4FC3vBVq7ZT2p0uoDbUNxxpAc1OrpCRGus2COV&#10;RkjQraaRMXIQUe3OmBZQNQnMHjIRAz5x5wFzsUeKGim821I6g3AxTgyApJ+//qxMcO8KIjCndXhu&#10;uuayd5MKJxAuBDYCQmigQYgay5ZYeiGBtN4t19gGmdScr54hhyO+9+QZ1fTT/NOvvcm7TUE1L7h2&#10;S4gbsBVpnqItuCjFxjkmyjAqIsoydNsQR97RYmpNHGUY7Wg2G/LxmNY0CCGfh5uGpm/XPFCRQkgR&#10;MIMOqZQPcXYW4shnFUQSKUL4XGjUCmNx1pEGYYMVvoBea411jiTPfQNWRrSbijze46hZNAYhBtg6&#10;ItYxv5A4/qefusfDeA96yyQ5IG6GmOghzg1IyRAohFA3liPhogh34+Vzn56vK7qR6uXx8vjZOD6O&#10;fforkQn0H/hZflRD8XmO4sdfXd1A/MDGpfueUkpEkvD/Z+/PYm1LzjtP7BcRa97jmc+dcyaZFAdR&#10;Ks2lLnUVVK52STCqUG3YBgz4oQ0/+ckwDD/VY/Wj3ww3uoG232y3u6pdrlYPqkEqzZQokUwykznd&#10;vOOZ97zmiPBDxFpn35tJakyKIu+62Lhn3nuvtSLii+/7f79/HQQsFjl/+I33KM0Rv/vHD8lufJZl&#10;ZcnSMcW6YZyMsK2mrBbIUUAVrSjsCojR0hKMYkpqmrIgr3Oa2Vv8b/4Xv/ivb0d/w5ngX3/3O7+a&#10;xHzz5s2b3Lt3DxlFlGWJtZbpdOrUdcul27gEATdefpmLx4+RUjIYDLg6OaFarRgOh9y4cYOLiws+&#10;+ugjAtcd+vHLs70h9WqnF8eL48Xxg5U479UHnQo1DAmEY75GRExD13bazRGnp6fIKKJtW/b29lBK&#10;9arbTgnSKYA3mw3WWiaTCXVVOdV1ECDTlMi3j3eLWxiGPUsyjuO+48QZOlW9Wqdj3uJfb49fgZ5R&#10;HQSBm2+8uqptW0ajEUGSEHoFULjFNO1UQE3TkGUZN27c4ODgoFegK6X4zGc+0ytsO5Wt9pzabZW2&#10;xX5c0bs9J3YPz57GGKdysxZj2p7dKrf4uJ067pnr9ExF2AXryk+xIgyRSjrhMpZQOvxB1xrdtUkb&#10;DA8ePOCrX/0qSilOTk4Y3rxJnue9kpAgYLPZgOc613VNlmVMdncRQjiWqP+ZZxZ7f726e0FFEclg&#10;wGR3l4PDQyY7O8Re5ba7u0swHLK/v8/e/j54fnRd15g8Z7VYkOe5e69p6riPoxHp3h5DzyEfjUYE&#10;cczBwYFTre7uMpxOKcuSg4MDJru7EIYURcFoNGJ8fMzF++/z9/7e32Nzft630AII3zlgraUqS8ek&#10;98iDTt1U1zWmbR272GN+1l41mmWZU/QqhRJObWTa9k8N5HoWfvfoMSD2Yz/TcS073mxd1yz9+t22&#10;LapDNvgW+8Fg0I+fjlOMVwF2Ku5iPnfjzqvTQs+e7pStGNPzaxM/joLeHLFhPp+jvNK1U7Li1XUd&#10;LmIwmfRdCF2nx7e+9S3eftvwrW99C2OcGF9K+k4Pn83tz12nzgr9HCF9x8kPb2nXve9Okdpzv/2j&#10;40eHacpoPO7nrY7pH8ex8wPwiaROHd55DZRlSeC7Mtq27VXsnUlj4xn33TXtEUDbMZ2f07rxsf2z&#10;3ZwXbbWZB/5+MqX3UvD8aeExfJ2Ssru3kizrDf2s1g6t4vnEcuv1dt0HHSM2yzJnoObvm46PaHwh&#10;oNtAaK05PDzscQzDvT2MV5bqtnWse//eOj520zSIKHI8cr/+tG17fd3CkMFohPbKc7xBZhAE4OeD&#10;TrkqvCIe/xqNH2uA+92t96g/oZPKGIP08+bGq6u7a9bxu7vnE0I88/67NaxpGtdh4NfdztujU+n2&#10;XSj+NXZ/U3WeB34+EkKQpGmvuAyCAJRyyvKt7gStNcuLC6fk3ebEb11XmgbtmbvbaKSu66LzVOg5&#10;v38NR3cuXBwjCSUcHR1x9+4t3nzzTX7yJ38S2rZnb3ddMcYYxt5TIfVYhSRJ+nujG7fdPdCtl13n&#10;VqcetsYwOz/vuxE6lmc6HHJ86xbHx8fORHq97s9r5eOxxK/pTz74gMFwSL5c8vZbb1H5Mf/06VPq&#10;+Zyvfe3bfPWr71CWpeO87+yglOL1z32uv98IQ9brtWN8G8PZ2VmvgM+yDJRya4pHq6RpyuXlJcPh&#10;kDiOuXnzJvMnTxgOhzx5+LBn3XcMfWstwWBA62ON6XTar4nr5ZKiKHo19+HhIcYYmstLwjBk47tW&#10;isWC1WrlYonx2HWV+M6JLgYYjEZMJhPHqPYxaeJ9DfDrVj+OpWQ+m/XXs3vNnt3X3/uHx8cMh8Nn&#10;/Fy6rojtTsmuA63r4Li8vHxWjfwDvp9oTOMMj/083Cn+x+MxdeM6AA1ufSiKwnXeCOG6VHz8LqUr&#10;bqRpShzHtJ5xj7/vO/+LHrm1xVa3W8pHlOrZ8F3stR0/b3fXdde+6yrb3lts7zu2f85uz8F+DemU&#10;32VZ9jGLMYaXX36ZO3fukATJtXrfPwfQe8S8OF4cP+qJ7x/m9/e9uoD/oufIWmhbv+8DBoMB4/G4&#10;z6F0eFIppROUda/D+9m0vtuy22uVZYluW4Ik4eDggBs3bhAEnH2a5yb4flyAL77+xn/z386L/wzc&#10;pGw2G8zIsrMz5eLijKurK45uuwRIYCVPv/ktbn3lF5jNZpTlkuHuLsU8Z71eUp+1HB4e8Ur8ElUD&#10;67ohGoQohMOY+k28eO56dVzc5/m44gVL5cXx4vgUjueCZyH7JC0Ir6iyWAKsjWmVANMS6gHjJiJK&#10;BIYVOlT8o5/8IncWEf/Xf/P7RMNXWC/WbFJFLgXnegG7KUKDCiK0BSucSqGuW8LYgHYmly6p49qN&#10;pYK21jS6xlambz/sE2hbyZVu89EvGMZgfJKs9ZtGtCUbjYiiqG+jN1pD68y6sI633BmuSeE3P37z&#10;gq7ZLFc8at9ntbiC+QXVV6+4p+Cf/Mwv8vDhu0xtSKBrTu+/zWEScvv2McYGYGusqLFIEBohgq2F&#10;rnGqT6Hdw9YgSxALYAFiBWKDYI2gRFrHRhW2BEqv/qnBlgjbuPcuzMcKj4EO0CKgUQkaTcsaZRWp&#10;lWi9xtjbNE2CDj7Hu6cxZ8s7/P67DQ8eVQyyr/DgZM5rL73Ge9+6z2ajCeSINFM0tcHKiChMoVnD&#10;ICAbDrBSEKURF5cOmRGlCTIMXIu2FMSpa0Mt6gpdV+jWbUaq1hVM2qrGNi11UtI2DWdnZ96Ec4fB&#10;YMAiX6OyIZP9sdt8X+XYtmZ0uE+1zlleXnFamn4zdLh3yIOHH7I6O+He516nKAXrqytM07LJc156&#10;/Q3uv/ceRVWyf7DDvdf+Dv/q//lfM753i3JT0LQbUIZsHBKNBbWyoCswFqFCjG1oqAlV5tuoQYoQ&#10;1ZSEm5rm4iM+/+N7HA8VylwRWIOVTR98bAc+/UJohRuXFrQM2VZf9VBa2fHzS0IjkEpSa4PVAUUd&#10;UBlFaWNO5zWrWrFcF2gDSsYYXXI5v8KunMrYCHwCrYVBxGCYsZjnXM0uALyxoGAxm/eJnel0ysXF&#10;BcSxU7Z6k744jCjzgo03ylyuLsAYdg8OOX/4kGi0y9HtOyw3V25TaJxyN0lSlpczkiDh8emaD+5f&#10;8G9+6zsk9SV/68uw2yE8g4q2qVBCImSANcqdp1YTBAqkQRuNlKDRKBt1WePt//5GJbstygdIFkjc&#10;m7BO7WV7VXkAokbYCkSCVC2EBWQjUCUiXINdUVWlV7EatGyIjCaKE4IAmqJFa4vSoZuTWkGmQkID&#10;tIbAeI8JKWnqlmGUoK1BaKdIESog8MkcjJcFKq9OEx3Wwrh5z5svd8UPBDT62vAviCNoG4qycmiq&#10;JMFqjZECFSjqpiaVEcY4BR+iSxwZoiBCyAClLFo3PsFXkGQZg2RK63ElXcLWjT23CWh8ErHDuaAk&#10;VVN77nfA6mLNcDhkvV73/GFrLcIaWuPWqtAax1C2hkC4ZGhd165AoxTWJ2G6Im/H2McXjbsEfL5c&#10;EkdhnzjpirkdSqBLrvXYn+cSY0II8O/TGENbFD3jFv88nblyl2xLPCamSzwJIcC3xnb4mG3DamNM&#10;P4+5xLfpCwtN04AS1LollBIhDbIzw2ta7HrNaDQgkoIiX3Fjb4dNa/jwW29z885tqBuHYRIKoTdY&#10;IRAKCEHZAEODJUaIgS8KJX6t3cYHdEiBP23ky7/k95/9OSHcOdCipBUVe3bET4wi2hgO9+FGPOKt&#10;z1k+fPAtDiefpVoLDvbusX54wp29V/nWB+8SxzGjSUhRLJAjxe6+M+o+OX1IpAKyVLCoC+JwSFUU&#10;mNpdS2UMognZ3T0CWp8YN4DDA3V+GJ0Z5HZxpGkbX5QI0HHKzXt3ePIRbBYLjm/cIAgCrq6u2Ll9&#10;+zpxbi2t1rRac3l25pBJV1fs3rtHNlLMlzPSOCFOnbFjFEXofMM6jvjil77E17/+dT736svkVcHV&#10;xTmjnR1WqwVJktA0FchrbEUWJ5RlSTjI3NjThjROWNVtbwo6v7oiUAGHB4dYWi4uLljOFozHUyaT&#10;CSuPGOqKgmKQkpcFSinS0ZjFJgfdEA8z9HqBCgdMxrseV7IhXxcoEzBOJ6xWK8q2oq01be2KbINh&#10;ymaxIkkV2lyxKQ1JHEO8gXhNNEppTYUY1BR6QdMuEYFBKw2BQakA3WishtEoo65LoihwXQ3e8NTu&#10;HWFov1dqxKu35V92AdoaOh9XFtuPDS33nBYJRAgjMbqiigSamshcEKo1Wq1Jo4C3G8XJ+Bbfns25&#10;r2Kyg4Si3BD7e0sFgrJy2BikRZvGvS/bUjcl2BbTGFSaEvh5VhtDkEbu97Q7Z12iaLtQ2yV6ehN5&#10;v3YZj0/sTNNb29L6+U0irg26pcBKgfYdtMYY0Ob6bxtDZQWBVCyDKc1gwIAh02HE5qP7/K/+gy/x&#10;uqw4QqNtAtJSM8CqMQZJgOKH0afqxfHi+PMU0T7p40/6/IcpIf7nSYJ/r3PUNA1WQRwFHB8esI4U&#10;QRywmc9Ihwe9h0Un5KBVVHWNUN7oXoLLKriO9i62c4abDD5VIcH368QnSfINgN3dBDyTrCxL5vM5&#10;h4eHnN6/7xQuRcHtL36Rx++8Q75YoJRifXnJ7du3uXnzJpXfWDiXaxgNQn/qbL+ZE4h+QbLW/lAr&#10;tV4cL46/cZPwJ0CJhBAE8poX2224pZQcHx3z2Tc+S13XrFYrxzmsaxKfHOgSCtsTvJQSo3Wviug2&#10;79t/t0sClGWJ8IzGsixpvQouiuM+AW68wVqnMO1c4K03WOsWgk4JEgSB27Qb4xTl/ntdkr0zOirL&#10;ks1mQ12W4JPwOzs7HHqedNu2lGXJ7u4ud+/e5fj42PEcvbLvyZMnxEH8TKV2Wxn+zPneUvd2ynCD&#10;U6NsswCfD+SFD8g75cr2ItolR7bZ0b2KRcj++50qtFMxXl1dcXJywunpKY8fP+aVV17hvbffZjKd&#10;UhQFuedY2i2T087wtHvvZVnSehZZvVq5zYxShJ0i37+HeDRiMJ0S++pzp2zrVP+xV+ePx2NCz+DM&#10;85zV2RmPHj70RoyZMznCqdo7EzcpJdQ1e3t7zK6uwLOMrbUI/37bqmI+nzPd36euKtI05Rtf+xp3&#10;P/e5Z+6rrpsAHIfYm16g/b3SJYXCMHToA39+ut+/7TnqyuM5vpfC5xO7BbhWg/f3gX9sqwC6+zsM&#10;w16p2THCpZSkg4FTe/trtPL87jAMGe/ukniu8nq9plitXIAUx7RtSzqZuOu/WDCfzx0zrmkw/u9X&#10;VdXz5xo/ZqIoguWS6e6uS8T4896pZjGGeDq9Vr76czifz8EYfvd3f5f333+fk5MNl5cVxlwr5Zqm&#10;2epY6ZSX9ElEYwyBCn5o5ubtoPjaz+G6Y6dTkW3zxIMgcGr9MOw7Lsbjcc89NcYwm83AWteVkSS9&#10;+jROkr4DBXAq4esX41vJg491z2zPU91rUV4xt91h080XgZ/H9VYyTgiBCkOs1n3XDnCtuntOudfN&#10;39tzXme82f1MFEUOk2AtgWfwhlHUF2+6JGCnAJT+9dottbNerdw64lV9yqNNug6G7v21dQ0+WSy2&#10;FKVGa3RVUdcuqa6iqJ8vtl97pzLVWqOCoJ9fu26lbsNSesV8v6755+oKbDIIKPPcjf0so23bfn5Y&#10;L5eO2Q09C7xb/6RSpMMh4BREy/m879BomobY/61eKfvcXLStlOzOS9cpY/38GQTBdZfLFoe+S0YZ&#10;YzB+LhFeFdqt67r1HWQoxwk315zwj42Zv8ay1/brCYTyXiawsxNzeBjyi7/4i7zxxhvO52I+78/b&#10;06dP+/ilKAo2yyVhGJLnuVvDvDfTarWiWi4py7Jnfx8fH/exThRFPVO8G6fdNXFmjpu+4NF15Rg/&#10;1gaDAfsHB7z71luUZcn+8THL5ZLHjx/36+DMe3OwXJJlGWmacvfll1ksFrzxEz+BlJLFYuGY36sV&#10;SZLw0ksvMT87I/F+Uw8fPmQ8HvPgwQOazYabd++yms0Iw5Cqqnj0wQfcfu015vM59155pZ8Pug6C&#10;NE3Z891fPT/dr7ur1YrFYuHu7zDk0Ycfsl6vGQwGTk3tC1hHR0f9mtIp6keHh24d8p19C68W79aX&#10;PM971X031+itWAAh3Ph0i9J1V5n3mtk/PCTPcxdj+u6S7vmVUi527rpuvHo8z3MCv7Z38d93i9v/&#10;6tadv2QiQ0qiKO6LaN3YllJS1Y7V/eDBA37zN3+z9wzoYkz8+WyqCu27kbr4EildV4yUfUfMtkim&#10;Y+B33SjPz03dOvKJ8fNzHUy2bV2nkf9+t3Z276X1Pjv9CdPa+S1ojfH3T3df1XXNZrMhz3PuHN5x&#10;XkI+1o+iqL+mbdt+qtf1xfHieHH84CT3t+PY7e7sv8y83cVg2wzwLKP30QF6n8fOk6KLDdI07def&#10;KIqYTqduPqwqLi8vee+99z51Y8zv2+4tS8Tv3b6Z/N3yBHYPDmk2AfPzC+6++hqnlxfs37lDXdek&#10;oxGPvvlNbn355zg7O6Mszhgf7BEEktPTc8gvOHzzy3z25YDBAGptiJRjIRrbGXW4yil6q+LxXYJU&#10;+zdUufXieHH8YB5d4s08938XRhs/2qRXgxuwhko6c6eIBKEbwlJgBTTCcCdJKJqWzxtJ09Q8JGfV&#10;NBwd3GVZlFRlg0ZSNJokir1SSaAiZ5KklWMEa8/j60zcDAaUQkpFEifXm+KtJEGXTNfG9knWIAyv&#10;N3Pe1KEuG5+cra4XHM8FlFIiAsc/N8a45IVQhGFMErnEQKRdQFrUl9gkIleKr64v4OyUxVvf4D96&#10;4w1+IrDEZ1fsH+zCVU41P8XoFm3XYCs3y0mnjbFeNeJw7RqLBlFibYWQCxBzsDNg5VXhOdYusXaN&#10;FDOsWCFYYdiAXSJECaIB2yKl6lWNBhyv1VgCJVkIQSAURmhCLIF26iTDkHl2j1n0Fd5qFN+6iDhZ&#10;SgoTIMObfPjehtH0JZJkj8V8RRTvkQ13uHj6lDAdEEYJ2c6eM8ksG8pqQzaIGe1P2Gw2SG+I1RiD&#10;ldeGTV0ys6irZxhmttWoQJFXJe3VFWb3gLotaZolUZJw++4dgiDgcn7uEkOpS6BfXFygDBzcu8c4&#10;HbDZFJzphqvFBSqW3Lx1l8ePPyKKA46Ojrg6vyIdjpnP5+zv75NmGU+fnPGFn/hJvvFb/yOf+YWf&#10;5jvvfY0gVkhpKOySpmppA4tSkiAIqZsCE4AMISchDCTCgtENI2pSc5+bO5ov7IfcihomaEJTAhm6&#10;rX0SSjwzHq0QWBEgrEc4IEFIDO58aWOwNAhRgQAlas8CDhnKMSZISIK75Nzgsgy5KBNMcJO2mTKe&#10;HGJUSi4CirNzRpMblDpApSkKKFcLsIYwFMhAgGkIA0UUunDElk5NaKqSOlAOr1Mb4tBt1NM4cnee&#10;hOF4TL5ZE+/v0DYl63XO3sERs9mKi6sZUZJSrxfsDKcsl0tkIMjSIUGoKMqSYPwSTxdnbKqAP34Y&#10;MAmu2Pm5G1QGdtMxGk2FxooAWpBSYLT1HRdgrHHeB8I8F2f8GTmZ4gdo3rZe1WdDBAHWKoRNMLLC&#10;knovgRZBCVRYSr+BzjFRASpHCotMa0Sc0AYhbbHAtgIrGjZSMwgi6jpwJNEgwBS1D6IXrlgWJkjf&#10;OUOSYIoKsghhPB4EiwB06853oAQECqx2J1NKAikRqkNmGGdSJrzToKld4tYbfRLHtOs1YZwQxrET&#10;lqsAcEr/KIlBSZSSWAHGXJvWCiXRbUujXRIlHo2hbSk3G2ztTNYGo6FLuErXIh9FcW+g5hTPFhmE&#10;NM2GOHXGlnVdkw4yiEJGk7FTAgqQoSs0iM3GbT4CRd02vbmmrWuSLOsV3EKIHv3FFh6qW9uCMMRo&#10;zWgycYZvRUFRVoxGEdoYx34djhBVTRBG7toLAVIhQ0eDRVzPs9LjFzocjEwSZFk6dJOUBB4/0OMc&#10;PPc8iCLHx9XamWUL4YymA0W7aQniGGWcylx22BcpeiQRUURgW4SSNFWDNRYrDKatPHpiwuaDU5Ik&#10;YZomnDx6SDad8oU3XuHycgbLFbQBGAGBRaoMVA4mRAcJMMWKEYgG6xwBEMQIgr5iKD5WcPxuBUjz&#10;XT7/i+mRHMLJYmXFQFnGtiYVGm0DDschHw1qwi8r7rz2Of7T//S/JMpusdYn7B8NefQn73DzC18i&#10;SRI++OgBhCH7h3s8/ugjoiRlfLSDrhvatgRlqfI1tswJwgGJCDCFJgoTynlFvllDXaOVcggR7ZPz&#10;UpCXRY/46owGU78ht61G05AMnAm5wRLGEVES92avmyJnuV4xvH2LJEvJ5IDGaDbzGe83rgA9Hg/R&#10;usGiGU9Hbh2LA0QgGA/GrFZLh91aryAM2Dvc48kH71LUbuNdNRuvsG1pygKEQWuHX1uvl5jW+uJQ&#10;QNPU6LohHrixXazX0DbsHB0RxYkz61xtaOoOQ6ZYzJfs7u7S1g1hkjDd32U2mxEnrtAVWI0VmvXs&#10;kiAdMRoMCWRMlgxYXKyI45BARERBiNWGtq0oqhkozcnF+0SjCjsoIWmhvoC0oM1ahjcSivUVbXlJ&#10;NIwgBL1eo0gRIoJao+IhZVmg6wqRJJRlQZxMmAzHVFXh4knbmb6bPmb/dNTD8pMLPKL5Lsun7xTR&#10;oALpdhdCE4pztJ7TiIbLdsPT7PP81x+e89srhbz9Oqf5nOMb+yxmZ2hROYR34IzSg8Dde21dE3pR&#10;Q1csbJpyq+hkEcI4IpWMnlF6d8ilDuH0PI5OCIH12MS+oL6FXrM+NyGEQCjp9iq+y0IICKR0+vxW&#10;+78lIBgyt1MIU3Sx5kjk3EhWvKnf4m7pOiZtfEgkD8nZRTOg0S1hEPB91EO+OF4cL46/pkT48yK2&#10;P2+x/ZM46V2HYhRIWmNpdeHmUwVBEqF1Q2NaZOSKtk3bEgQRKIshABX3Bd6qFozGA7SNCQIY6ilt&#10;yyHhp5+x+n5ssTZvv33Gn/zJo75VDSHI85yDgwMuLi5cQLHZsP/aa1xeXtK2LZmv7q/XayaTCQwG&#10;VFXFZrOhbSFSktqrLLuW0e2L/+eR+784Xhwvjr+eo9Ut2ifgeu62rzAmMmEYD/mVX/kVjo+P3Xj2&#10;6pvNZgNKESdJr6IVQhB3ru1N0yt+pZROPdEpdYOg/17h1U9SSggCrJ+UXQJDPrMQPK826QLewP+9&#10;br6Jk4QgTXuFX8eJTQcDYq88r+uazXpNnuc9czBNU4bDISqOCT1TuSxLlFIcHBwQx3HPeLy8vCQW&#10;1wn5T1rstt3frzcP1+oeV5pwSpOO99m0DdroZ9o3v9dC2p0P2SsO2eIdhhR10Sv5Ly4uODk5YT6f&#10;k2UZR0dH2PWae/fusVgsSLOsV5RN9vdJkqTncwJ9NbltW9I0dZtnrz4cDoc907IoCqSUjMdj9vf3&#10;e9Z6kiTcvHmz55UevPoqw+GQ3d1dEs/XBMerXS2XPUe1KApsVfXqr/Pzc04ePsRay8yrypbLJWaz&#10;odxsnPpqs2E8HsNqhTGG0WhEVVV885vf5N6XvsQ7X//6MzzhLnnVqTHtFt/8eZ5nl3zq7sOj0ZFT&#10;SZvasY2rsh9L29d9m8X/pwVD1ypgXPLQv866qWl1S4hTVHfv3xjDcrnk8uzMJQeqyre06X4MdEzh&#10;NE0ZDAZunHpOq9aa6XTKeGcH4RniaZoiPZs1TdNrVXAQOFMoryJXSiF9oq87h9ZaRJaxXC7JvSK9&#10;aRrW63V/7qY7O7Rtyx//8R/z67/+61QtlGVJYxqatnEWv9fiZ5eslQqLV+5a/UMVLG/HTZ3KtVOF&#10;f9LvdEnhIAxdIlRKgjBkMBwy3dlhOp0SeS8HhLhmCvvr2zQNIgzd932reeXVxx0rcDu+6+bbnsXs&#10;Fd66aaBtYevrfVeRtZitTp0OsdAxuweDQa/QlnHcd9vIJHFrg1fZRVFEGEXO2MzPjb0a0P+tXqm+&#10;xeLXWrNeLJwa3idWOmXmarHo166maYiiiDRNaeZzsuGwZyXWVdWfn6ZpkH68AVifWNdN069XTdNA&#10;GLKczTA+kRNGkXtf0hUZ8jx3RVmuldLWWpTnEJv12rGi/bhvmgbrW/DBteN33S1WayrvTeBfgEdN&#10;NE5N6dv/e4UkOBVsEJB7BS/W0vi1TnfM9i0kyjN88rYl32yoVyuMV7M/45HRcf39HFwUBXVV9V1C&#10;xvsTXFxcsFqtnKpyyzNDKUUgAxrTPLN+bs+hf93HdtecQNDWNUmWepU/7E0jbt6c8OUvj/mZn/kZ&#10;fvEXf5GTp0/dORiN+i6GdDwGrdnb2wMhSNP0maLxnZdfJl8swCe5Hz165OKSPHdxzXCISFNa79vQ&#10;dew0TYP2qBzlO4CrqnomrthsNgwGA8Iw5OrqqleIdUreJEm4ODlhMBhwfn7Ok8ePWSwWJNNp3+nR&#10;dXANRyPquubi4oLxZEKxWFCWJZ/5zGec78RgwGfefJNv/Lt/x2e9ijzPc3b29njy4Yfs7Oxwfn7u&#10;upzCkJ2dHbdGtg53km2x7/f39138cvMmezdu9F40WZa5jpjJhM9+9rPs7e0xGo1YrVYgBKPRCCEE&#10;6/Wai7Mz19Hmx0o0GPSdjkII9vf3aWezPq6K45jJZNLHCQdHR5SLRT/nFEXBcHeXydGRM1DsPAF8&#10;XB2G4TMFMfycJqWEsuzX8J2dHaqq4uzs7Bml8DYb/wdp3XKxdOWTyaafm7vOv8vNJYvFgjiO3Vxl&#10;bR9Pbt+LHRu8WzOGfv7tuoNs2/a8fOE7R7sYLfWeMVprpyj3fkNsdZ9uj6ntjr7t2L1Tanadq921&#10;RsrrTpWthLlSinQwcMVEa71RmnvuN99803VDdlxe/6+l7ddP+SIB/uJ4cfzIJMS3u1Q+5q/z59wr&#10;dL4oQgikkASq68ak71Du4q0syxgMBtcxq1/nBoNBH/9udz4dHBxw7949tObwU85Nf3+O09PZ/3mY&#10;Zbx09zb51RWL2ZLpdIxtG9bLOWmaeoWHZL1eMxpkhEqSb1bcuHHEfDFjk69BWowtkViiwCnWdFN/&#10;z4v1Ign+4nhx/Ombqb/6qWUreYzBCqcCd9x+BSLAEmJtirYHGHYBjVAFRBLSfWJ5A71OGV2t+JVX&#10;XufL2SV38icMzZphU3GsbjCwu4RhTBjGVE2LsYIoTDDew0upEIlCogDh+anSsX2VwErAt0R3yXF8&#10;YhHok2q9sZZvN+w2Rw4FURFGqm97j7Za4DuDtbquycuCYrOmWq8o6wqLJFQRkQ0ZBBnjWKCXV1wu&#10;z9FCYndv8M0k4P/93rf472ZP+XDH8s3zB5zklxy9fMh6fQFs3Fm1BmyDQINtsaYBWvc5NdgcIeZO&#10;Bc4liCvAPaw9BZ5gOcFyDvYcYedIsUBSIEWBoEYKc60sR/ogPEKGEUYIQhmBEWRiSCiG1MEei3bC&#10;N5td/mg14fcup3zzyT4fnezTbG5iuMHZacFnv/IP+OYfPqYsMpQ8YL2SnJ9vGA4PqRuYLTbMV0su&#10;Lq4o8hXGtGw2K4pi43meDofQMTgrn6zeTniu12tW8zmrqysu5zOuFnNW6zWD4RBjjGNgWsiyAbPZ&#10;jNls1m9Szs7OaDYb4mzArTu3iaKIyrSgJEmWUrclSRaxOHvM7p3b7N84ZrVcEAxGnF9eISY7hFGC&#10;CiIMhjCOWK5WvPSZz7jCjNHowKDjFjEwRKnDBOi6wbYVTVBQyxqSgEYIpGmZ6CWTzYfc4T4vB2fc&#10;5AHJ8hFpPScWEqEbCCSYFol7XLt+K6e27TzApUITOTGtBS3BSEOrGoxs3Eg2GkREXWfkepfLYp8l&#10;t/jj+xUns4xNuYNUh8ThLpBycHiL8dFdnpycYOqWSrdE4wHZdAK24Wp2TlOVjAYZwoJtHat9f2cX&#10;3bRgLO1q7VTvrabKC+qyotjkNGWFKSvqTU6kAvT5GaEUDAZDqqpBY9k7OmRzdsor914CI4jiDCkM&#10;k/GYxsJwugPRlOH+6+TqLr/xx2u++h14tIQVh2xkynkVsiFkZUps0FKbDUFoHM/TSBQxwnyCTME+&#10;9/ibEiQTgg2cGtxmQAaMwYzRZhfMDtYeYMwB1t4Ac0hrDijVkCIYUgVDmiClSTOYDGB3gtgZsg4t&#10;60CytFCEEXUYQ5DRxCPWjaKxklqGVK2haKHQhraqMZ7LXRvQQmFVgFUBtbA0EmqviOswS3XdUtct&#10;TeXUmqY1WG1BKIpNQbEpEEKhVEhZVOSbgjCIHPKitejGgHbCct0YqBtMq6mrEt06o8S2rmmq6jo5&#10;7jEfHV6nS5Z3BSF8wW6z2TC/vKQpCrDSr08OJUQaU1UFeb4GDFo3XFyc0dYlYBDCOjVmXfpCTItp&#10;KsJQ0TRVj4gyxvSGbL254xbbu0vmd0n7DoVhfGEi8cVZPDakMwVmKyHTbW6222k7s/uuKCWVovAI&#10;ow6DpZuGZr3uNz8dhgCf1I/jmMavrd31VEqBL3r4Sq/buCHQTdsn2POypPFFFqSgtS3WNbewWs7J&#10;RgmmLik2S3ayhKAuWDx8wEC31Jfn6KsVzWIB+Qz0FbTnmPYxglMCuQBOMFwCC7/ebhBUCNG6a+PX&#10;xGeKz58YU8nntl1/OUVtlwTL9ISkGWFbBQICWzBoVtyi4Y1Bxe224Z/88h3+w78zhfr3WbV/zM5t&#10;w/nTP2F++SHjnWOQKadnS1ADrI1ZXKypWkVZtOzvH0NRgJJEUUBbFwyHA3f/VQVKOv4/YchmvSaM&#10;A7Jh2idawzgiLwv0YuGKZEFAsVrRVDVpnHB5/0OKuuLo5g3y9YqnT5+Aklwt5u7rd+8gAkWYxMSD&#10;jB/7sc9TXlyQJAl1XXP+0Qekw5QgDjg9e0qcxRR1QTDMWC/nfP13f4s3f+LLtLblcn4Je1Pe/sYf&#10;c+v2DZrWGaB3xanJZNInj5u6ZjwaOaNDYwi37seRT7ifn58jrODi0RPWF5fs7+xysHfI7HLOO9/+&#10;DhePT5zZ7GLRK96enp4ymkxIhkPazQbakoaWIA1dbLNaouuGzWoNSYg1miSRBKqFYE3DJaQ56Z6G&#10;cUEdn9OIx5jsgsFNzeCmoYjOmTWPqYIrSDY0KscELcTX92cQDUmStLuZEMIChiCQtNrhWVwS/FqJ&#10;3HU9ud9p/4pWnufHwfP7h+6f8y1x4w2s54ILWSGDnJic0K6xqqIxgooB7ynLv/7gIx6lGfNwxEVu&#10;sSrmyekJup0RqBxEizUVQQhCakzrup5UYMFUGFvT6tJ3ihiiWIJoMbbGtEWfXOrzDVvFKba8DNRW&#10;8bQzvLTGOO+XTpii/QLkT4GxGisFKnKFGaENVmsXuWkDjfNg0VoQRUPQCrma81pU8ks3Fa+0FSOr&#10;GFuF0GNqhjRtghUeefMiCf7ieHH8hRXSfxOT4N1c9OdJgH+yCMbHIIFAYmiairpyvlBSWqiWRHFA&#10;kkRuTbEGlKQ10FYNSZIhpUPWmabp49nNYsbDh4955513fniY4LePdv6Ti4sLjo5gsLvLK6+8QtM0&#10;zGYzpxBYLtnf3/dxrmG9XveLSBzHVJ4dunvTGWienZ2hpKscdCY725XWH5Wb+sXx4vjBTYQ/n2AR&#10;z/y/PbEmQeLVCY3bcLQtpnAsyd3hrlOoYPjbP/23e97dcDjsOcGdutDUdc9yBPqNymq57NU1PZc0&#10;z3tlksqyPljtFDPb84ndUoN0CYIwDBFh2K8GRVGwms1oPX9xtVxSrVa9GkR5FVU8GCC9aqRTxEU+&#10;idBzx726pGNtVVXF06dP+drXvsaXv/xl8jznN37jN3j06BH1JxQBn7+WVmtv/qmdqZhv9+8eVVX1&#10;at0wDPv3b6xBm/aZCrJ4RtFyzV0tigJjPXPSt4e3tJycnDAajPjoo49QSvGtb32Ld956i8grcIfD&#10;IW+/9RZhlrG3t8f66gqlVK/K6s5RhxEIfIIpjmOyLHOV48tLiqLoFT1NVTmWtN+wLpdL1hcXBHFM&#10;NBiw8Qxxay0XFxcszs6Ioqg3o9tcXfVYnHq5RAjB0Z07VMsly+WSqqqoioJ0NKJYLjk6OnL3Q5ax&#10;WCwcAztJemb2jRs3OH3/fU5PT0nTlDrPmX30UZ8M6lRvneKrS1zpunYqR1+IieO4V8bik3+DwYBf&#10;/dVfxVinNE+SBGsalHKtuH8W4Gb3Xs01BvwZjiXOt/ZaxZ24BEdta959913ee+89V8X3HQ2dsdlm&#10;s2H/8JCDO3d6ZVnbtuBV2uVmQ1EUHB8fc/74MfXFBffv33eq+7YlGLj4J03TXrEddqrhumays8PF&#10;xQWDmze5OD9ndX7uTBCjiA/efpt4f5+nT5/2BoWHh4d998eV7zbrvnd1dcWTJ0/4L/6Lf82/+Be/&#10;xXzuUBONcfdwqR0TF+jvgW1V/g/zIaXaGvsS6TFSoutSQPSKwSAIHKoiihwrPAi4e+8eu7u7PYe1&#10;rmsuLy76uVZrTZZlCK+UHHlu/Hg87hms3XzYBe/d/dm2LVGaOiWl9wPofqZjDVZ5Tup/Jl+vqcqS&#10;0WhENhg4hXBd9yzqzWLhPACUYrNaMRgO+8/runacej9Gq6qi9Z9Pd3Y4PzvrOdwnJycMh0Nq73Gw&#10;t7fXJ8fjLbPLo1u32FxcOCbizk7vF9G994uzM8bjMXGWgdakw6F7T1WF8txxKSWr1YpwMulV5un+&#10;PkWes7Oz05uvLZdLEv93Z5eXDCYTRt6HYblcko1GIASnJyeus2Yy6Qu+3fncZrJ3SsvVbEaaZYz2&#10;9qiqinyz6buirFdUKs+bVkr1CfPJxJn+ZVmG9GtdGIb9mIRnFfWNV893yabhcMjAzxHd6+zm3A7L&#10;MhqN3HX06txunZ1OpxzdutWrQ09PT3lw/z62LMEXU+u6pGorqrqibmoa7TqkDMarYs339Bzq5tJP&#10;b1xedwmFofPDwKuvojjGYgmli1E+//ljXn014NZrr3F0dORMWT3/uGkaXn79dWazGVEcs1wswCeC&#10;R6ORY2CPRv16GyYJJycnHB8fs/bqf5PnrlvXWuI4Zr1eUy6X7O7tMTs9ZTKZICYTSt/Zm43HjEYj&#10;FmdnhAcHvUL68NYtdg8O+hhuPB5jjOkV7Ddu3OD3f/t3CP19nSQJk9u3Wa1WzK+uCOO4v88mkwlh&#10;mjK+eZMnT55gtObi9JTpdMrk4ICP3n+fwWCAEII7d+6wfvwYKSWDwQApJRvf0RUnCUopPvroI8fR&#10;9r4mnfr34sEDVJqyc3jIyckJi8WC3d1dgiBgtLvLYjZj5+gI5c9L16lUrteILGN4eNh3jAS+myaK&#10;Ii4uLnjptdfI85zd3d2ekd62LY33GkkmExdjhiF7h4cEQeDiE9/1oLUmGg6fSXh0IoEu1tus14jB&#10;oOdKz2Yzdnd3+7n9B/1o2ro3ye0KdcvlklWz4p133+G9996jLEtkEKCGQ0I/Z3SsemstofeMqXzH&#10;DX6e6jpRWm8yXPk41Pq5ajt+L72aXgYBxsc2nSfC834W25+HYdivXUIpCAIC33Uk/PjuhDVdvNb9&#10;nbau+7FS5zmHN29ireUf/kf/kJs3b/YGxb1yHNV3uQjhVOEvjhfHj/Kx7Zey3d39l2Vm/yAm+J/P&#10;lf5Z8z7Pe39txyBdvlZrzWazQWtcLOBFaJ0CfOF9Hq03rN/Z2aEoCpf7FYLpdMp//B//DF/8yleo&#10;FgsfE3y65+b76ujUNA2/8RvvsZnNeP/qXQbZmJ/6yb/F7/7ub7N/7xbr5YYbhzeYz9b9Bv/2rVuc&#10;n56SDt2m6OrpCbde2XGbEmA0zNBNiwokwvr2V8y1cciLJPiL48XRT2Kf1BnRff15vEX3vb9Iu8wn&#10;TMN9KhxACqfiMBqkiGiBgBApL7HCYsQUayTaxAQGbkYbTJuj9Ixffm3A0dWIp8srdDlAN5ZQe9Ow&#10;yCUKm6ah2GzQK2cagzWESYIQFmGd2pUg7BOqAokWAt220CW74ZoL7s9Bh0vpFFhWa6IkofUscKsU&#10;tjEEoUSpkLoWSAUIizEeN7JaQRCh0pQwlJSrDUvTIqOQqHUBtTUBVoWIzG1Aq70dfnt2ziNb82Vd&#10;sdod8sbNXe7sHpPY1pFK24bW1KhYo2RnwKQAjRAFyCUwB7FEcomWMyQFlhVhNEc3F0CJkjWSFdau&#10;EDZHihqsRkjfMkqM8Hx1IQTGWmqlKAiYigChU9oiRokdlvGIb7QBMT/P//jwq7RP1jw62YN6TFvu&#10;MtzZ5+q0hHbEaHqDUI0AQ10I2kQySMbMrq4YZDGtcInxpmmoCqc4LIqCO3fucJGNezxMU1VM/AZ5&#10;Uxau8JAkLLxXhLWWNEldQiR2LffBaEiUxP1mo4mUS2oHFpGmFBcn6NGIyeFhHxylgwGmMdC2LDYL&#10;38KqCdKEdDBEVYZASCwVq3zF5O4t7t67xTe+/nsM9obsH9zg5OwJREC0okk2kBTYYUArNUJYpBCI&#10;UBImhnKTU6xq4ihG1msO7CmT8gF/90t3+cxgzRGnGLUk1iuEEmhrkFojwpDQtmhJbyItACmEY4Nb&#10;ixI+4SQcGtdady+HShIgepHWamOZtwPK9CWebKa06hXCna+QNJ9FPk3Q6iamVLR1Q5KClgGXFzPS&#10;aIixglZfI4+staSDmDIv2NvZJRmOKBEoIWlNgwgC0jim9irXYrUCY9jg8RXZgMXlFQdHR6hMk1c1&#10;Mh4yHI5JjGGBIEsCEBrd1hSbDQ/LjzyrViHjiDjNODtb8+orX+D9t9+C0vIHfxzy4IOKX/j5kDCH&#10;SM65d/OYD88ecvdgn2W7cgaPcUaRt0RRiA3ardntT53+fhBXh/5/IbbDQgUon4QMsDYCWs9HdqZa&#10;Vg48Sz7BWENNiZIx0pRYFUAkkaHbzI8GKTSafL5kOV+ggwo1kiAHtK1BidAjnFpC4RiCSRoBDrFQ&#10;57U39gowRpPEA6pN7nnmTmXX1o0LnIVAG0Oooq6+SRwnTkXn17e2qknTDIQz8RmMRjRVhQwCsvGY&#10;cr3EaI2MAtqyJB0NsB45EqfOODmfzciGE5qqYjweI+MYDIzHU1QYouLYo08c3i9fr2nLDXESUhSF&#10;6yAKXDLFNC2BVEj/edM07E53kFKhS1fsTZKEQCpvnhtgWk00GDASY0y+wQoYjIZQ5I6TrVvCKEJb&#10;4xjnWJIsdWO9bXy7fMp0KmmrxicWM8IkQ9c1WluiNKIta+I4uVaSYxBC0XUEaa827xM8PkGktxBk&#10;4/G4fw/ReOyu12oFMqZpXIK7Q6iESeLMopsGiUBJ1ccjHRYqjCKnNLZdgSTAtiAj1SMEqs0a3TSU&#10;bYMKDKYpsQbafE3Y1gwxpEZRE9JWG0S9gU2DEIYoGxPJABNIDDkQ4KACCYIhiABE7GfUwLOLA9/v&#10;FvRJ8L/KjdzzPE5jDNIrwJtQYa12nXfWEmrDITVhU2LiHWaJ4n/5yzdhfJP/+3/534Ep+amf/wX+&#10;9W+9y9WTS37sx3+cb/7xW9y881lWvnBw8u57WGaoMCMZjJhfXjHdnUKjeXx6n8FgwNH+AcuZMzaN&#10;fPGXskQMhmhrGB0cML+8JEpTsr09t4aXJWW+JhqkHOztc3l2Tnl5Sby7S3VxgZpOadqKnbHDfwyz&#10;Aeuzc4SxoBSj0Yi9vT3e/fa3yXZGJEmMUhnHx8dcXF0yOz+n0c7cdLly3WKZxx7VPqE5PThw358v&#10;EEIyuHkT7U0G4zjGtO6exUqWy2WPYaPDKQHlbMZg172ntqoJhGR5fkGcZYhAkaUpm3yF9fd2VVXU&#10;sxm5UuweHnJ1fu4UdHWNkikqBGk0QtUYmdOYFSZc0oQJtVnBaEUztJCfshQBalSTHGpsqFG7LWs1&#10;JxoKoKBSljSNXOzZuA6LQCW0jSUvGkIZuP221ojA+vXJFRadmZlGPocC8qoKHJ9a/JV3Om3f30Ko&#10;6/0JDU4F3r0O7TxptCYKSurmkjTQICrO8oD84IiPCPn/fQDvbGAtLKEtEAjqtkBKfY3vskGPp+qM&#10;Xbukej94O6GAL14K738ggoB8vXEdGUnaF0mDgRPpSBU4fJax7uE722xgUEIShdemyfgchm4qWt9p&#10;Kv36YesaLAQqQAYh42xAGidcnM8JhaKpK6wusKc1nwsLbuiC1+MxstJYkyDsIYgxRqSkQriY3l+/&#10;bTPsF8eL40dB8Pc8p387Qfz9FAd+P47vRcP4bt9z77szFTcfS5r3GBQJtm2IrGWUJHz2s29waSCJ&#10;JK995Yus5prTJ6eQAybm6mwDo4yd49ucnlwwGk05Ozvj8PiYN157ife+0/D06SnD/V0ef/jvP32B&#10;z/ftpoPB7du3uXXrFkd3nFvxarXiT/7kT/jKT/90bzxxcXFBsVj01fmnT5+yPj8niiKn+NCaW7du&#10;cfPmTTYVH2NVvsCfvDheHN99svteXNdu8n8+Af5pLgLPmCt4w8zutXR8T601k3jSv56f/dmf5Wd+&#10;5mc496rPyWTSb0669ujeZMv9cfBB5vZ77aqhnTK858t6FW53tG2L8YrRuq77ltaOc9oxijtWYNfu&#10;271+Ywwqimi94hevDG98O7hSPuHqP+7a6XtVCk4JGwRBrzKO45iqqphMJs9Uq7evVcfi8oDuZ2Zj&#10;i/Uqb422+mMba/tdWrSNud4AWWvR1iWEq8YpiyKi/jUURYEUjnuu0Tx9+pQ//MM/JAxDxuNxj43p&#10;sgQd61Z4puF6vXaml1uGbvP53PFbm4bNZsNyPmexWFCsVv3PpIMBw+HQqXXznLIs2Ww27O3tuQ2w&#10;V4CfPH3K/PFj5rNZ36I/n88dvkZr1qsV1lq37gwG/XMr3xptjGF3d5d0d5c4jh3T1t8/WmvKsmSx&#10;WNA0DavLS6e42mwgz9l49VyV54x3d/vf7ZiP3X3ZMSa3nbY7JVLH8nzttddIo7S/BwIV+LHlON60&#10;7fcIcnwgIDplrfs89EohY4zb1DUgIxiNdxmNRhgM5+fnvPvuu9y/f5+rqyvG4zGTyYT9/X1GEzde&#10;G6/OT9PUfX006t9fN266hJYQwnVJ+NfcKXqjKGJnZ4dbd+6gvPLuxo0bHB0dkWRZv2EXQqBXKzab&#10;Ta8IWywWzC4vsdYSpynT6ZTp1CUnTV1TLJeuQLJYIJQi9izUBw8e8M47OVK6hPvZ/IwbhzeYzWa9&#10;uri7Hir40VpDPulrsvsn5MfmWaUUIghIdnYY7OwwGI3Y399nZ2fHJbS3vBW6Ob5LQnSc6q4A2RUn&#10;e75tdx/719XULkne8fT7dW07RpTSdf10aphu7vQ4jTCKaKoKXVUko5ErgjYNYZaBR4BUZcl6uaRe&#10;rdw6IIRLePjnMp7tbbc42GEYQhBcKwY9A78oil493/Nht1j+0ivqO1632WLMdhxyhCDOMmazmUsw&#10;pylnZ2cko5F7ff5cKqWwTYPMsn6OBgi8yrCbuzolfsdbxlrSLENuMWm7taqbi7oOpuc3koFXWtd1&#10;jQgCLv14XJ2fc/7oETu7u4RJQjidPnNNbduy8onH7hp3c2//9/21aZrG+WoURc8Cr+uatiyJ07Tv&#10;ApBeOZx6I2W28AXd3y7Xa2zHTffXtfPH0Fb3Hhtaa5q6cskxrv03uv+vx8f3a3B+fDPfXZ/MX+/a&#10;GH72Z3+Wn/u5m3z+85/nF37pl/j1X/s17GbDYDplsVg4sdHVFav5nJMnT4i8Wr9L1Bnf7dNxhldP&#10;n7JYLDBlyXw+77vClF+HwzBktVhAWfLKK684BnbbsrOzg1mvqYuC09NT4jhm7+5djo+PUdMpX/nK&#10;VxgOh5w8esR8Pnf3qr9Go/G454mnoxGTyYR8s2F1dsbp6alTQScJNzyrG6/ujn1CMV+t+nmlm1Py&#10;POfll1/m8vKyx6Gs12uuLi+d+nqz6Tt/ojTt56cv/+zPsrm64ujoiOl0SlmW7B4cuI6HszPnA+PH&#10;enfvCt/10jSu2GutxfpkbxdLdF1hHVe1j8c7/4vRCDyLen9/n+l02r8mKaVb43zCtq4qrMcMAS6m&#10;8vFh7dXOXRdZN/d28UdD80kLwaeWIPqkNcbwrPF0j0fxc5HGFS60j++klLSm5Xx2zke+466Lh2vv&#10;gfD83qaL+9qt2MMY0yPxthEnXVGvW6tMXT/zcTfmuv1L5/9T+/Vp27em62bt5uIkSdxa083rfl+h&#10;vDdDF38sFgvOz8/7+6XxnTAXFxe8+uqrBCqg0U2/t9g+t9t5kxf5khfHj+rRxVvb6+V2cfmHQQX+&#10;V5k72o7rnXDSGXMPfafRJnd7r6dP4b333uPq6orTDz4gjmOOb9/m9ddfJ8oy8H5dwu/787Mz77M1&#10;4+tf/zqr1YqjoyN2d3cx5tPFoXzftm9FaX9skKbcvgGnH3xIkt7g5ZdfxQrFH/3h12Cz5Md/6Zc4&#10;OTtlxoqmrBhlA6yqWZ6dorWrAkfDAXs7Y/Z2a+IIqjJnnAwwtB8zr3mhAn9xvDg+Obh8Vm0hPjEp&#10;vb0g/PkDJdmHr8/uz7YkkVvDMzDGqfVEijEawwglFYoW21bI5pQDGWFqixzsoNIhaZlTDs5RTBmG&#10;Ay7WGxf0KwgilzhtrSZIYpTEbyqaZ9uehFeZGNFjPp5v+XHK0a1EuQ+QO6O3IAjQrU8IWHOdODcG&#10;3Rm/SUsYBwgMYagghKbO0W1JmozYWCAMiOoBy6oisJowFWzqjVMTpkPWJdQTw++cnnJUaqwI0Ocz&#10;Xn/5GJCoQDtuLDUCg5DCnX9bgy23GOCXCK4Q4gpBA2KBUO570mqgwNoNghwpGs8b9xsfnygVygFX&#10;td+A6ADCsSA3K7C75HqPB/kUdn6Or11+RHv/mMvZZ2k3Q4bxXdQ6pa5imjwjS4aUhSaf18iBgUaB&#10;Vhgr0ZsFBMJ9qWkJk4QsSxllE3Z2dlitFr5Q4Nt+VUAgFVcXl6Rxwps/8RP83r//9xAoAqVAG6bj&#10;CUmScGUMMkkoZzOyo6nD6RhNmibEWcJmsyFSiouHj7jz2kuu3bqceSVmwOWTJ8ytS24lsft5ggQh&#10;QxbL3ClGVeiS0WnIbHFJbZYwjoGcB4/eYbQbEww0ZbiGbEF42BIMUteCX26QMgBd0tQgZEssJTtC&#10;EazPGOdPeDnN+dy4Ybd9APV9pNgQIjC6ccufDLBti8ASGI2RBtt1QgDCF/ulN3lscJ2zVauRQhKL&#10;iCiOkLZEt5plo3hUZ6zkbU5aw7y6g5WfpzG32SxT6mXFQpwRRIpBNiYdZxQbg7YSg6I2AqMESRIR&#10;CoURkjC0rFYrZzJlDGmWEfkNZJ7nfVJrMpkwGAxYXl1xdnZ2XeQBqlojZAiJom00tmnQTYFUlkBF&#10;hJFLKsxWa2hbwjRGRiFNbblz4zb3798njEaoZsLVqqZ4Muf/8p//Lj/242P+T/+Hn+TBRzHROKEW&#10;CRNSUhVQrQsGSerUnn66M0L+OW3zzPdbj/BnmLfNx16PmxcDLB60TAg0vhjWEohbWNtgRY0wBUaW&#10;CFGhxQYhCoTIERSIuEFEJSbekCYCo1uuHp8QlCmBtRApjAyQuqZpva9B6wxPYylx8GEBuqZua6gM&#10;sYxw8l+JkiHgkpsyDLGtN300oLUhCK7nMXCdD1VTExMjEDR54YtOzrRM5wUPHjxgujNhOp36OBQC&#10;qYgnA5c0zwt07RzvnU/EtakyQOuT3GVZkgbRtfFaFDm1qTEIJRyPX/n1p3UJKyEB02Jbg7GaNEsQ&#10;QYBpGtpW05Q5UnkT0LYl80UhZS3T6RTTGUF6n4Sh9z9Qfi3r0CRxmPQYkrquyQaDPkGstXYbhc54&#10;c6tI3iVqhJJEYehOtHSft01NEIbUlUMEpIMM3Tbs7DkD4qBpGO3tcnV25rEMLiEkVEDbunswCCKE&#10;DLDWdaNYK1Aq9AkrC8Ztwqzx19MXjk3rzYaN9clbj5kQmlCBbjXCNM7noK0wmxUDKVBWIzYrjG2Q&#10;dYJoAoJYYVsBicWYDVbkoMZIkWJkALLGEoNw9xBC91urTin/PeVB7i75C27HHEtZS4WUoIUHtQg8&#10;69dAa8ikYYSB1Zo4DrHxHr/6t18l3d/jT775B2QjRV3MePj220yOXnLXToaEoSu+t42lLisYB8jR&#10;kLxc05qa8f6QedCCCkh2dvv7XlvIhs4McrVasbu/z5UQXFycMZ2Oubq45Pz+hwz29tis19y9fYcP&#10;3n8fjOHoC4dgLG9/69uEYchgNGazXLJ3eEie50zHE2SgmM/nffL8/PycbDCg8UW1blydnJ8hAsXO&#10;0K35s8UV2JZsNOpFBXY+5yd+6Zf4wz/4A9577wN2dvZI4oynDx4w3jsgSRKUuE6QNE1Dmedo07K8&#10;vOCPHz3g1quf4fHjxxwcHHD79m0ePHzArTt3uHX3FsvlkiBwxdzz01NUGBLHIWGomK+WDIYDVGgx&#10;RqNk67rVZEEjWky8oIo0bXTBnAUm0ZAsKLMGxAoyQXAjox43bMo5MhDUtnbdPFIgZYxuQZgIqwXW&#10;Sqxy49d11EgabUkGCSBp/XzZmZu2bYtC/an336e1fvUt/Eb18ayg9SINx+OXqqE1a4KogXBFVeU8&#10;VpJ3igH/4t0Nb9kDdBATByHKnpObCpU4gcq6SZBGEUcBUrp5x9UgI1+cbxBCuTgMiRDd6/AfC9dp&#10;2XkI1XUNWwXcbk4Vvphm2xbrCxq2aZBeyNC2jccxWpqmJlAKGUbUtqaYu8JUmKZESeaS7SIgGAZe&#10;AFBhW8FOkJCKggN7yT94/XVuUBHXA6owIpBHKHbQdoq0EmUBGizKgcyEfZEMf3H8yOVCtv07tgv3&#10;3f6/79D4ETs+qbj5Sep5Y5xIJYpDGt1gTEuxWjEY7DAaDzjZrNh/6S5JEPPo2/eZp3uMx2Mu1u5v&#10;dci88fExm82G9957z3X+Gcnp0wviRtM0PyTGmNbawWw258kTpxAYj8d89NFHfPibv8nP/8IvsPPy&#10;y3z729/m6fvv92qQpmlYzmaMbt/uW4zqPGe9dqqvSDheuLHm4wnwP5eA4sXk/+L40ZzYtr/+SWri&#10;5xeHT2tBep7n77aH14rRTi2cZRkBAZGMePXVVxkOh1ydnfXq6OF4TJZlbq4oCsyWeq5TuW1P5Kau&#10;0VXlkgi+3bF7v7pte5f3TtUthCCM42t1xRZGpucDe4WP1hrp1STdAtIxFzvGbN9C7lVJ0ZYasG1b&#10;2GwAWHmFa1mWfPOb3+Ti4oLj42P29/d79VZXydbGOcs7gx3bXUhMxwJH09oWbZ0yyWL7avh2dXzr&#10;JvAGf1tqcewzTvfd73d8Wikli8WCq/UVH3zwAf/23/5bLj13u3OAjqLIMUh9MigIAjabDWEYEieJ&#10;Y61uOd2HYUhZOi7z06dP+cY3vsH7X/0ql5eXLK+uGPh1ZeA5v6uHD/m93/5tvvy3/hbD6bRXTs+v&#10;rpjP59SercmWSVGn5gGovEonyLKee4ZXbtZ1DaEzFmo8H7Qzd+vOye7hIZPJBLNa9Yt9XdfcvXeP&#10;IIpoZ7OeMdwptzqFa+jft/H3RXffdKZds9mM6XTK5z//+f77nTrT3YvXqm6h1PecE3o1ldY9QjwI&#10;VK+Ecrz9tr9/u/tjPp87tmuWOXX4Fn+8zXNWqxWL+ZzaM2AvLy/JVyuAa3UnTtXbti22acBvvLcD&#10;0+1xGwQBtC2z83PyPO8VUdZadO2Sbnmek282joGvNa1Xhed57jL8vqCltXPOffToEW1VkaZOTb+/&#10;v89rX/wiYRjyzjvv8NZbNePxmKurKyaTCRLXGh+GISpw5/r5eetHcUMhhEv/S+kU4bIrCPivd4aH&#10;XXI1ThLS6ZTJZMLQc667+6323g5dMZHn1Nx0qp1uTvKMVhkEHn9le/Vzl6DoO3y2QM3PmAP5sde9&#10;H922qDTl5VdfZef4GCElwWBA4LtwCu/5MBwOnWLadzm0de1Y8r6rJc9z50Ow2VBuNgx9As5uNmSD&#10;gXvfWtP4Dg8Vhv0c45LIVc/IFr4DoRsb3Zg3bct6ve6ftyxLovGY+XxOlmU0/m90a1jrTaDjOO4V&#10;tZ0C8nrOv96kYMwz5pjdmiaCAN22hN78spsDQ6+47VBGws9vs9mMdG/PYVDaFuNZ7JmfYweDAYFn&#10;u4s4Jt3y6ugNPsPw+mtefd9xvbt1JE1TV5xMEoBefczW/aW1pum+vjUXdl1eq9WKfLmEraJ4rzL3&#10;PhwO62Q+UQH+/R2D18Ojn9O5VrMp5dapvckek8mE9Rq+8IU94hiOjo7Y29tDSskXf+ZnenVqu1q5&#10;jl3v0dF1043HY7cWe+57FEWOTZ0kzqelqigLhyGjbbl5+zZXjx4xmU7RWnNycuKKmsfHtG3LZDrl&#10;g+98B5qGwXjMt772tZ49fnVy0nOQy7Kk8OvK06dPWS0WvS9MW5YEQcDh4WF/fUejEe1iQVPXrNfr&#10;68KUnwuklA514nnwMgjY29tj9vQp6/Wayf4+y+WSs48+4unDhzz+6CPyPO+Z3t0a/XP/4O/z+P59&#10;xuMxZVny8OFDDo6OuLi44N0/+iNOnzzp5zP83BAEDr9h/bjs4g+45nVLKQm68efjDF3XBB4TRBhy&#10;49YtBoPBtfred07Vde1+tnsePx9ud9j0cbC/txe+q64z2S3L0hWh+fQTpH9WRbn1cez2WBNCMJvN&#10;nBKx3BAEAUmY8LWvfY3vfOc7z7C08zynzPPeRBhr+z1Cv5b5WKht215JH/jOnG6f0u0HrLU0dU3q&#10;/STK9dr5HyjFer3u55/eW8WvOR2qqYt9Q3+dt7sIK28iHKYpge+UL4qCjS8sdWrz4XDYs9+11ty5&#10;c4c7N+/0c9Lzpp3PP14cL44f1UT4drfUNubjk9jXLw4+MT8EUFQFgQq2PBPou707vzbKkiRJXGe1&#10;j/+qqmI1nzOZTPrC9dHxMVmWked5tyf94VCCKyXPBoMhv/nP/7VLkMzX7O/vc/cnf4rf+hf/gr/9&#10;T/5n/Oa//FfEh8fcPL7J+w/OALh9+yWaomRVzhBp2ichbKvRgG01IpA+kb3VgvhnjEWF/T62K744&#10;Xhw/YImL7QCt4/R2FdBukvuzBUrtVl1NfkKd7XkDOec4LzyGIfSO85YJCEuLwGiDFII4MJgiQihN&#10;EmeMi4bjAfzC8S7T2RVN0FJVrhpZFgWtNWirQSnCRLnWdu2UFtKr36JQoSXUtU+KbKnautbUzkxG&#10;a00gnk3S98mZDp9idDfPIZVLCqepM+xdrVZEQUiV56ANwWgEuiVSklBGznGwqbCmpVIxLY4LKZQB&#10;ckbhgNVGYgiw42PeulwzHNW8Z3JG4pLEtOzpGhsopHCJboOFVhMK5a6NXIG4AC7RXGDFJZoVRrZI&#10;u0GwAnKEbMGUCGqwxivDhXsY4di0rXAN4cIFCi0SZUKaJsWoXTbmJpfyVb56sWTTHvH1D1/mg8cV&#10;1J8liW5QFCl5FXD7xk02Zys2hSAyikAmaCkpC6dczuIEHQgsLRhNU5VEUUwcDQiV28zNpeKN1z7D&#10;+fyKuq45Pzt3au/JhMq3FD95+IjNcsX69Aw5GpKkqWt/H42IgxATJ5SFMzPVeUk9HrMpCyhLmlhy&#10;+/Ztzs5PMMaws7fP7OQEVMj+/g2apiGJIzZ1Tuw3Kt1GTLegW4McOTO2w+MxV7NTzi9WDKcB7Bww&#10;X1wgmxYT5qihpQoaYuV0TiKMsLIhHQypqhmx0qhqQZR/xGHwhJ+4fZf/4MeGTNrHxPacKK6QQeX4&#10;zMFWAUMItx4KpwB3PpcGrHHKXkC2BiMapPAj2eezpQ4wVlLVNTs7O5TRDUp9h3n4Mu+cvcXFrOXR&#10;dwzRtCSJjoiDO6RBxPnlI4SxlI0myMa0jXbqTqkAQ5GXBAhEE/YmpypOUJkz8LObDdn+vrsHEu24&#10;+GVN22qG+wc+uWMZDjM2m5xGW1SSIa3ENq3nVQussymnKiEbTml0Q6tLklgitEEQUS1L0jRhcX7J&#10;UO2yzCsW5yeQACLk//GvvsOPff6Af/h3jjgrwEQwGU1obUOlV4RRiLaRL6jzif9//OgMR7tOGfkD&#10;vV70ga8w/l1JsBEIg7UBwkR+fnTnHhq0KDE2x9gCK3KE2qWVOdZWWLWmrZakccDw+BWaTUVxtSBf&#10;LRBlg5IJaQwBFqFrrAoxbUNTOQFEHAUEUQpCUK7XRLFXOVqDtpbQSmzVIKQCIRFKIqx0fhNeKSuE&#10;xwIIdwVs27gxEiinpA0Uui58occZuUbCGVLGaYLyeD4aS7mak2FpjaZuG0Y7OzTLBRi/NoQBQRRS&#10;VDnJKEOFkqv5JXsHB1hhsAjqpkEbQzIYOBW6dmuYkBLdtsTe9LBLakVRhNxK2NR17Z7XJ7DSrQR/&#10;V3RsmqZv++82enEcM9usCEJLKCVhlEAQ0ZSlS/ZFiVutXQsQWm+t9TKgKNcMQ5ek62IIYS1Jklxj&#10;xaKIZr1mtVqxXxTM53OXqI8ido+PHeqkaVzh1ie8tTcU7Ywv3TMKx9VVz6IMRAsWQ91W/WtomgYR&#10;BQgpCOIAK10LjJQgI0kQKdqqJUkjZFt541eFqTVV09CWAbZZwmAXGbn1lDAikAWtXWLlBkmCFiMs&#10;u14B7pWhOI49RGA7xegnS3Cu46RP2nDLj80bLgx5boMTVNh+FpEYQiTSzfOyxVYlpq6JpeLQONXW&#10;/iBl2cz5P/7vfpHff+cR//n/7d9weaoYDG9zfOPznCJYzZ8SxRHj4YQqrJgt1iA0k9GEar1iuVlT&#10;ViXkJXXaYqwhG0/JS2cIKNIEgyXe2SEMQy5OHnN4eExRbljPZ2RJSlsU3Lhx05lgWzi8cZOdnR3e&#10;+YM/ILt1k6auoW0Z+s3z8uoKjCHMMkbZgEBILqtNX+gqzs8J96bs7e1AkhAnCa3RXM1d4TgIIrRu&#10;qDw2I8gyZlcLTK0p6xayoesusJbDw0OUUiihvLChJUkSl3AOQ0QU8dv/w6+zc+c28/mcNE4Y7U44&#10;vzjj6PgYMx1zfnJCUZWkg4zJjUN3Hq7OEVIyOthltVpRlAZjWxCGxjQgG5JUoERBHsxhNIdYQ9Rg&#10;JoCdw0Qgb2S0omBtNpgop81cMcoIl+ANbAhWoHxYrpRTJDdtTS1ywjiC0HsFSek6sZKEJBoijWXA&#10;wHcUfEKB17Wa8VejpZN+LJhP2Cd0yXrlP5cgKqBC2wbD2nU5qjGtzDin5n2m/M5VzjtJhhoM0HaN&#10;FWuUXhGZhsCEJMGIOk5o12vawKFmlAyxwtI2HSYhcKbPRgAKJUN0a93Pmdp93fsRdIXDPqnmC+3b&#10;uEXlBTTdvqvbUzStwyyiomfefagClJDEYdQjVTbrEmMNq02DUoYwDJkEAWZZcJRd8XN373LMir02&#10;JAlHKLFPK/aRYogQCRbX8YK1GNHt3aIXm+IXx49cIvf5QlCX79hWgP/FOuF/uHNGW3ldhBAU64ok&#10;iolDhRWGxbzm0YMH5JsByTRiuTjn1uc/yxt3XubBg3MnPkHQXC0girg4vyIMI0ZJxNXVHKHg8PCY&#10;+GqHMOTshyIJnkR8c2fHsay++MU3WJ4ZHj064a233uL4x37Mtal605BO2dgxwgMEqVcKUVyzirV2&#10;CrgsjHtm2Cfd7H8RKPyL48XxozCJbVc+wXVfdKoJrXWfDP+0Xo+11+qL7T1hx4KVwhAKx9S2uugd&#10;zRMSXn31Vdr1IX/y9ALimLypKFYrRBITJNEzqu7OpKtjcXfJv04xCPQu7L2SsAts29a3G8trVXld&#10;9z8jhKBtmp6x2ClMOrWrXa+Ru3sEcUxbOOVZqa+Z4HE8gLZFPMfui6IIKtf2O8pus6mXjMdjZicz&#10;Li8veeutt3glFFSpSzaEkUvy9J0tQmCsQXYqta3KYK8Ss76ddeu8C64VN5JrpaX7mxIhoNW6Vy5p&#10;rVFBQBwOuVq5xAYGnj59yun5kCdPnmDqEZOdHdqi9apapxhP05T1smE8GFHmhqpqUCpFiqC/J939&#10;2KDblqKsKGSFlI7tWi2XPHnyhPP5FcPhkMlkQlvVPR++Xa3Y2dlhMpmw9MqZKIpYrVa9snx3dxcZ&#10;Bsznc4LJxC/ujg89Gqc8fvyYZrMgHI146aWXyPOctnIc2sXTp7z6hS+g56YfL10A5YyupOOTX5Vk&#10;WcZsLig2G0b7UybTMVYZ1tU5o9EIOVSsKFw7v/BrXKfQrmtMfI0nODo64pVXXiFJNFJvelWDtZZW&#10;a0IlUIHAtn6jJbfHHVhj+/RLf61DiZCgLbStRghJohKfPHPqwKv5FaflKfnu2imu8xy8+n09n7Mu&#10;IpI4JUnd702CmLyCSrl7NEoitKlpirV7jlaTZVnfRZGmqVOCe27mZrNxZoO+s6C1plev5huX+JhO&#10;p6z0mtFoRLGqXXLdj1cjnBmZEQ5X0xQ5SI0JQ6ajEVk44cP330cLDXXN5GiCbTVNu8Pe/hAVD/jq&#10;V7/K++/V/OJX/re8/8H7/OKXX+VgBE3RkCbqY/Prn7WzzP28+Bu9ntjv8p6EkL5Q5tXhQqH93BKI&#10;gNars7sbMswyQuOS23pdUOUbTF3RGo3QLVHoEFRNyzMMedn5JghBMhhQl07lZ7X3WkhirxJ12CJj&#10;2n6MdIVftw75ThafuBBC9uN4Mp1itJuvyrLsvQta3+GRJo6HqD32pDNTS5KEsnTjvl4uGQ6HTlnZ&#10;tsRpSp7nGF9MVVGK8grkJElIEne/Wq/OLorCMca33ruQEtPzgm1Xne2Tz/Vs1neOGGN6LjT4uDnL&#10;nLmbV4h3vjxaa0KfRDbGOCVlkqC9knZbsd/6RHlXOM/z3BsJ2l4VrrUm90rNW7du0dQ1050dCAKK&#10;5ZL11dV1URnY3duj9KohpZQzr/NzslIK3TQogv45m6ahad3H3axWeOZkt1foYhr8HC22lM0qjCiX&#10;bt2SkURbhxILgoCiLDEXF2STCcJCpAIIJAqFtgZnOv1sF6rYAiI5PMqnP8Z7HvlziDspJQJFXbrz&#10;URYFURoThooghN3dKVdnDT//868h7X/Cf/8//DtCtceTpyeEwZ67/yeTvnvDYRxK7DCBIOi54GLg&#10;imBFVXJ8fMwH77/njRVtvxaWZUkyGnF2csJwMmQ0ciabX/zSl1jnRV8wOXv4kLPTU6L9/d6kcri7&#10;y2Aw6JnVi9mMu3fvUte12y/6xONisYDhsBcf4Nffy6vL/h6yW4UjrTU3b97k8dvvcvDSS27sWku+&#10;XnPj1i2u/L0ZyICqLEmz9Bkj+SiKOPzsZ3n47rsM9vbY29nlyZMn7OzuorXm8vKy5zp3Ct/xeOyQ&#10;X1HksHJbquxOFOIwU255qKqKeDKgMmsIQwaDCJtF2LBwHhWpRaYS5bnjVVURZy7e7ToktW6f7bj0&#10;56FpHN6pY5AXGzenhUFItcmdt8L36G5wr/uvfm9yfT6eRzaK/mF8DNvopp/bHAs+5OHpQ05OTmjH&#10;d31s79YKteV74DpIAtrNhrYqPdZJXRtiwjMmvGypqbeV9JE3aJdKIcOQ9Xrdq/g3qxUyCGjqmjhJ&#10;eqVk7TsCrLUuhmpdZ2HfcWIM0qvDy/WaEulibN8d02iNlFG/T7KhM/NcLpe8/vrrGLt0sXMYYbXt&#10;1+H+nL4gxb44XiTB+6Pr3N72Kvq0O+D/ppybT/r69fwMUrpYe7PZ0EYhx8fH6MJ1uEThlHv37vHu&#10;O++xXC55+PCEBw8es3fziOPbt5gvzpju7xNUms1m03dEgubSWqZFzmrF32X303u/6p/+03/6fTmx&#10;Tww/83jNr759f84f/eH7iDZktSiQfpJ++533+NKP/wQIwWadEyauvajJr0jilJ3hmCxNmT25z/jm&#10;Dl+4m/DGrZSDQBBIx7WS1gWdSji+Ip3ZtRBsbzfF9uNFEvzF8SM4yW1PaN3ms/QtpZ1S7M/XLmee&#10;G10897mP6DFbH0sEslepWgvGRrQioJQtOjBo2dDKliQYM1stUYElsSGN2DBJJXvRgK/+/tdYxSNa&#10;LGEUkg0HThVWl9cM1zgikoHDyTZNz8Cz2qCCAKGiawY6zjytRzZ4h/fuXHUmRfgkjEvONP7njUui&#10;G1eWa9sW3TRE3tBPa02gFNYY2iLH6pYkzaiWK0ZhSiBTtBGIyCIDTZUvYHZBlh1QrAxtqyhVSMuG&#10;MIYbL++SZoZ7mSSOKtp2RSQbjF0iZUVjFkixwcoFggsMZxjO0eYKKxZAjlAlShRYU2KpkaJG0IKt&#10;scI6JZAMQBtQIcYImlY7A0sEtW4I7E1o77Ju9rmUP8ZF8AX+q3+/4DsnO5y+NyGwdxiY2zS5IhIT&#10;SpPSipTVSiGDELupKYsNZtOQDSaEQUiR57RljtE1Rreu3SqK2ds7JEkyrHXs6vF4wno+Yzxx3N7Z&#10;1RXFfIGQksHOFIAsy1jMnUllWzcuETOZ9EmwxWpJs1qh/aJeFQVJHDHZmXB1ecne0RHr2ZzVZk1x&#10;dYVFMBiMab3p4/nZGU3dEA8GGAuD4YjhaIw1hsXFBVRrGmUo6zXZWDFfnbEpLrCixcqC5NaQdiCp&#10;gpzWgCQgCGKQ0NQraAuy1HIQWtLqA378nuTvvj4l2XzAYTxDtZcIuQHh1KxCghIKYwKklSBbHE/T&#10;j0grnG7QCsd8FxZMQ+tFvkrFKJmidEBTt2gEUZxyEd1lLu5wqe7xa//2AR89Cqg3xwwGx9SbmFF8&#10;jDSCpljTFBWrTUGSjCiqBGshzRKXrDGt0ynWzlSlaRrqsuyN67oNZ+OxBR2WIc9zTIdSKAqsN5Ut&#10;TEk+n7vC+HqDNTVKQFM3FGVLnkMUD5FhgkZgm4p8sWFzlaNrTRDA7Tt3eHT/fVarBTdfucfZcsnF&#10;qqBZNmzEkPPTDS/feYWj/ZA0hbpYooIVQmqMjTDWJX6tL+6ZrZnvmsDRFft0b/Hl5mT5AxCLiO/y&#10;MYgOHt/dQT4BLrwSUIoulpIIAiBAiBhrU7AxQqSUtQQSlBpg2gBhE8Jgl7I0yFRhs5RwMIAwopXQ&#10;YqiBWrdEWUorDRWGNBuglWBVlqg4pKxr0mGKCkKM0VigblvSwRDTVL6IZ5GhUwMbAcartlESFQbI&#10;MMYKWG3WxGlKGIe0RtOaliBxyL1GtxgsUZIgVMhwMiVMM6q6IhARgQoJk4xAKmxriIYj6jInHQ4p&#10;8pwkTa/b0+OYwCcVgyBAphHWGKqmJkrca6mbhjCK0NbQerRWEEcO/yclQRSSFzlxmmJal9TJ85xk&#10;NCJSiqurK4bTKY3ngkdJgvHrurWWaDjsk9hSOGPO2httdu313c/KLVVUmCRI/3HTNC5ZnSY0ZUlV&#10;VaSjEca3ugK9iXNnAP348WOGgwEyDJlfXrKzu0ugIgaDIUmSIsII07QkSQoI8k2OFIowST37260/&#10;IAiCECGke29tSzyaIrTrfnEGdMrjXtbuddQ1xhtBW+2KwNKAaFqE1d4swRJFCWk2oipayqKi0TXp&#10;IEZFAigQyiKEwYoKRUxL7MdG2+uxBYEfRcHW2LkuQ3/8f/sJRTH73OP5IWt822vjDKttjBRBP7cr&#10;oQkESGlQgWK13pClY1SkaOuancRwfBhwoStGQ8PP/swX+G//v/8Ni9mMyWSPIi9JwhFn77yHDkNe&#10;unePIEwYTsZoLMbCarkmjTPW6zXtZs3rn/sMj09PaZqGGzdv8PSDD9i/cURdFERhSLVeU5clWZJh&#10;dMvlxTlZNqQsSibjMUk2IF+tmO7suCL5agXGFT0XszlNXWNazXQy4cnJU9rFgvHxQd92PRgMUIF0&#10;ppmDrC+SRVFEURQek5MSBCFN7dAte8e3GY8nPP3mWxy+9DKtscwvLkmzgUPwBAFJlhJHMUVRXm/8&#10;r65YLhaQxMRZSqs1RVVSrFY0QBAHoARJlrBcL9HLGeF4yHgyAmG5ml2CNSSxG/9SSYTUiKjGxhWt&#10;WmLlgvGNhFJdQZiT3YzJDgJ0lLNuT6nsGjUKsYFBixaNQcoAXTZQt0gZoqsGtBuzSiqCUKAxmDYH&#10;XaPiEU1ZY4oSawVNDW3dsN8s+NtfeoMjYQiQKAYEJC6msBFWRAgR9vftX95sUeN6dfS1YQkKYbtY&#10;BaAFUWFthTE1iDXDqMJSc1KUXMQ3+PePrvj19x/R7I2oRQtqTihqaF0Bs9Eh2oRYJAbhvCeE9CIP&#10;2bP8rQWMJQgjrtXqXbHCfSxlQJ1vEB5F01SVe9VKYaqKMEkcWssjb4qiAK3d3O6RbUQO8STx5r9F&#10;6ZjhShFGEUmaUNcarY3rMDQGYwTaJ81HYcKoaDiSS/7xT36RfZszMIZIpARMsWIMdoAViV+buzjQ&#10;i16E+i5FfPE9YoQXx4vjb74o0FpLWZa9cfG2oOgvN5f9UGSLeq3gJyvjBcZY4sTlRAqtyYZTlsA/&#10;/++/hcj2ePTBA7JswP50n4vTK5pGIwLF6dkZhJIizwlFwPr0DK1bjm7dxiCoqpq4ecj//Fd++kPb&#10;zv+r3TTZfBrv8PtW6mgaXl6tWt544w201iwWC5LEtZi++eab7OzscP/+/b6au16vGY/HLohvGpbL&#10;pTMe81y5qqqIA5xa5jmn6E+421+M+BfHi8T3FvOqm/C3WXVXV1d9616npOqc1D/l1cgVqqTsh6pE&#10;EhERiQglFNq2TrHrVV1ZkDEQA6bplH/0j/5RzyoWQrDZOLRFMhwSDwZIH5h2yrHAMwLDMET6pH/H&#10;P+4YzL0C3hcI+kXRm93ESUIQXbcodtVjfAIdKanznLZtGe7vo7xisW9jlxIRRSjPTu0YgrPZzAXp&#10;vqU9yzKGN286U7PRiCzLmEwmhGHIo0eP+O3f/u2ex2yMcYs5Tj1lsb1qseO1VlVFVVc9o9Ipv8V3&#10;NcLYqpTQNNpxlp+7b7TWJFHC2dkZO5MdPvzwQ1arFWdnZ5ycnJBMp7RFwWQy4dVXX2U2m1H7+wvP&#10;RC8unVLryz/1U67lc7PhS1/6EtIXZOI4plqvSdOUnZ0dLp4+paoqbt66xcnTp4x3d7k4P+fBgwfE&#10;cczOwYFjn56fs7Ozw6MPPmB3d5cbN270qsf5fM5iNkNrzWg0YrC3B2XJwcEBoWf5Pnr0iN29PS4f&#10;PWK0s9PzOYMo6ltcHz58SOjvB6A/5ycnJ8yurlxSaneXzdWVY6Kv10RRROVVWq+//jqziwvatmU6&#10;nRLHsUsKe7XmYDyGuiaOYz788EPefPNNfvqnf5qKqv/ZLpkfSAil6NX8Ukr4U7o5up9zyld3y1dt&#10;RdmU/T3SK7R9ArpjfG82G45vOfOv6XTqVKD+nvjsZz+L3ji3cLNc9vzijoE6mUwIwhCt9TPIg/F4&#10;TF04Rfzx8TGFxyeMRqNe6aqUAq/i68YJ6zUvvfQSQ1/c6LfVdU3sX3+9WkHbEsexU99LSZKmtFXF&#10;fD7n5p07DMZjlsslh4eHTKZTGA45Pj5mvV7zz/7ZP+PJk4LLSzeWkiBBo/sx+/FHS9O0Pd+6e2it&#10;0UY7Tr8131OB8YO0aXhGnbeV+PjEB8JxwYXAYhkmQ6LQqYjjyLGE2TKx64qxYZYxOTxk76WXOHz5&#10;ZY7u3iUMw/7cqcGAyHNwOxO8cGeH1uMNsixz4yEMWSwWqMGgZ/93zP+OE5skCSrLKIsCsaVs3Ww2&#10;hHFMkqZ89OGHqMGA+XzulH/jsUus+fWgK5ZKzy2XgesqwZsnm6ZhOBr1rfLWWqxPCjdN0zN+u/ei&#10;vJpcCIFKEpfkGI26wXrN/ve8X/zfyUYjJkdH5IsFdV1z+NJL/XN2haVOnZvu7YGUDkGRZaSTCUWe&#10;OyV6loH3JUhHI9LMJTjDLCP2jFtrLbFnQ6so6l/X7vEx5XrNfD5neHTUd3iM9vdJJhPquubeyy8T&#10;DAbUmw27u7sghPNb8BiTi6dPnUo9y4iGwx4fgJQOYRFFPcqibVtkFEEYcnV1BVpTecxKXdcUReFY&#10;0kWB8IXobZ+BKEl69IwMAuRgQOj/fp7nSCmZTqcsl8uei11VFVZrBK4rx2Kux7XRtNr5bWije9+N&#10;T69s5RXf4pptKgW+KNV9XyDDCBGE7OzsgH+/cRwTBREhkr1xwiuvjJlOJb/8y7/M3//7f5/TR4/Y&#10;XFwwGo1Q+/uEfq5eLpc9G3t1eUk6GPTdBnu3bvHgwSPGkwnHx8c8uX+fdHfX/Y73NNk9PCTOMubz&#10;OWEYsre3x4MHD3qcyeXlJbsHBwRBwNkHH/ClL33JdRPM5+zu7nLz5k12dne5vLzk4OCAG6+91vOw&#10;0zRlc37O0dFR3+lR+d+r65rGe6kALM/Oenb8fD7nwYMHjF56qU+kZ5MJ69kM7dehpmmYPX3KvXv3&#10;GI/HLM7OOLx7F4Rgurvbm6WPx2NkktBUFftezb7ZbBiNRtx+800uT09dbDCbMZ5OycbjPjbr1trO&#10;IyEIAoSPNUaTCaO9vd7zpK5rJru7pKMRRVHQeExSNhi4TrbBADUYMBwO2d3d7TtEuueRUkIUEQyH&#10;fcFrvLfXq5H3/TUPRPB92J901jP2GSbv9Z6loxY+6+3Tzee1rTk9O2U0GvEvf+1f8tWvfpWDgwMX&#10;uta1K7xsxR0dS74T/mSjEQMfX6dpymg0YjgcPsPrllJS+/u820vUVeXWAt91Arg5xRthdvOoUIo6&#10;z6nrmjRNyfx83laVm1O17lnxYRiikoRsOiVNU5qmYbNYMJlMnN9RWRLFMXt7e71HyunpKcPhkH/8&#10;j/+xK7vJgEE4QMnrzsSPJfPsCzn4i+NHKwfySbGsEILh0HUmDQaD6+6mF4aY14nirS6Y7Y+736m8&#10;n80gG6BxVl5pmrq8xe4uRVH0Od+uS3s4HLrnWy6dp850ys7RkdsbVxW7u7vey4MfK8vyC5/We/6+&#10;KcEXAcIo+b++rEK+8c0TKiy1sGSxom3g5PSKRgc0raBpLTsHu2TDkKpuaOqWphAEQUpZX3DjlYC/&#10;9UrGF2+NGTeSURwgtUVYry3dUnQ6Vae4TrS9MIV4cfyILgDb7T2d8Q7AuTeZm81mLujzjuZdUPZn&#10;q4Z2bEDxp3w/8A/lfrYXjvsWRz9UAxoiY4mEIDYh0gbQxFihaUWDkjkJhkGTc7PV7KUR73z9m4Rx&#10;RDDeZSMCjAiJgNBahMlRwjgju1ZjsEgR0gBIhbIGJcAajRKQRCFWOxV3EIUkSew3lpIwCAi3+Olu&#10;A6F6VWT3EDLAGqirhrpu0FWDlU7NLIMQFUbEaYYKA1oZY5RCpDUqadCUzuDS85wNLcgSnbQ0ckNh&#10;GoxMKcId7t34CrBkf6DBnJEGDUYsETKnDlta1RDKxwTilMR+iGrmIEtsIGjUgJaYkKcgZ1g5Q8oK&#10;IQ1KhNh2SNMGGCQaiwxDmralqhVZfIBuQkJ7wMpO+ag4Zjn+Wf757674w6cH/NY3JaXdJ5u8hAkz&#10;ViXMNwFlmYHZIeaQiBTZxOwev8T6cs1sUzCajNgsrpjnK9LhkJdffZ3HJ+fEwylRPGC+XCFVQBwn&#10;XFxcoMKQ1lhMq4nSAWXdUOQFIoxohGRnd4+y0RweHjMajlkt1xgEKggZjqcEYURd1ezu7NFYzWQ8&#10;ZrGccXx8RBwqpIDKGvb2dhkORwgVMN3bJxmktNZStw1xmGC0ceqtfE5rnZmrjAKM0MSjNcGo5dXD&#10;PfZ3MxIpKNanmMEcebimmaxhDK0MqIoSVEGSNdjmErk64XAnQZy+zWjzbf73/9M3eZ2POF5/nc+m&#10;FYF+gpJrFBaJQFjh2LmAlTVW1k5VJQUIhwxwrfMGKTRCaIzUaAlzYWlEQGxSsjYkqQ1BbchVyKNw&#10;xFOzx5+cZtx/uMPv/06NqY6IgpeoqpDJ9BYEhquLS1S8R9mktHpEuWyc8rkpKOeXvHT7NhjLcp4z&#10;Go8pyoLVbI4Igt6A0lhLlmVcnF+yd3hIVVYcHh6RFzm70x32pjusioL5+QW6qnnlxj2SZMzrLx/z&#10;5NEZeV4RBglRnFFXDaYtuHGwg5KCcrGgXZSIeMjNW7eptaZq5rTSEoxHLOuScnnFYpNj2xC9sKwu&#10;NSePGogSGiTfvP82X/q5L/HWh2t2d46wQqGlJQgVrdIgILIhQSUIlUJpidQSGwi01A5DISwBAVjB&#10;80rQP18HjuUvr9ASzz2+9/dF18WDQuBYrbZjhSOxKIxVIAKEiBAmcexwmwAJrU3RckzLCCuGCDFA&#10;idTxlUWICSJEGNAoy4aKdqCopCC3Lqk6X61Zrgv2j+9QlJpYRDz46AQZZihSjJWEVlEUDWkUY1qL&#10;Slx7um4N0Shlk28omoJkNCAQARfnZ4wnQ2QY0LYVQaAQgWQ8HoF23O7B3gGbyytWqzWjyZSnj5+A&#10;DQiiGG0tRb528e5yzngyRkon0KjqgqqpCAJQgcCYBm0a0kFCvl6gVNCv0V0xU0qncH76+DEWQZ4X&#10;js1tLdoYojhGtxprDOt1gVIBwmqWqxUqVNA2zOczRvt7VOUGazocUes6bNqaNEvAtEihaFpXOA0C&#10;BdYlc92UIcmLDWGgvN+FpmhKoiSibirKqiBSAdoYhLXkRYEIFEkccXl16dbkMODs5Cl17dAFVZ5T&#10;Nw35ZkM6HmPqhjBJKNZr2rZlkA2gcWa5jS9wR97005l/uoRWWZbEUcTT81N2Dw94/OQRe6+9wsMP&#10;32fv3h1oaoy1zOZzdnb3ePL4CdPdPWbzGekgoapy1uWS4f6UypbkqznxMKWtNszPHrM3SaDeYIo1&#10;pixpVisimaLCiKaqCVSL9D4agTWEQUUgQaJRQiG7uMBKMLJvDbHGelW76btVeWbX8vxjmx2+PRal&#10;jz1CBBFKXEchSuDHZoi1EUIkIGKsdT8dW0tqLRNrmbYtR0KxHzSEYs5kL+XbH72N2p1yNjtj93CI&#10;jFpO7r/DznSIsi3KGg4PR1w+eJ+D2wekWcRquSRQAU3VcPn0hMM7R6SjFBVLSlPRNhVFWaNkwGg4&#10;YjoesVmuONjdoalKZleX3HvlHrP5jBpNGweEWcI8X7J/5yZBGvHo4X1qYdg7PuDk9Al1W1EXNa2B&#10;tm1AKSaTHfJNQShDZBCBhUE6oDLQVA2rxQpkQF02REGMaaApa2cobiyFN0y1wMGNG4hAOdRMHFHr&#10;lsV6jZWSvKmJBgOkVK47QUpGkwlNU9PWFVVdEEUhB4c7XJ4+YVMs2D/YZTodML86w1Ch2wJtlgi1&#10;omGOGSwoo0uq6Bw93cBkQ3xLoHYrzGBFFcxYFWe0dkM2GlLkG6xsSOKQQEJT5VhbY2WLlS1lm9PQ&#10;oKWmtQ1WGoiV880xhjCKCZsKUReEZkAoJqwHE9rhhLhZ8ktvvsnn2oJYW0QliNSQRk0wYoCWEiOE&#10;U06LTtDC9Tr2jJ7w44fGunlTGBphibVxXh3WCWFsR2xVuIISFQQFQbtGiQ1KLbBtxdNVzXLvBt/h&#10;gP/sd/6ID+IxM9MgqAhkgyJHAA2SxgqIE2SoSGJXAG2anLZtaOqKpq7cx01N2zbotkEp5zcBFtM2&#10;RHEEWHTbEEUhBuk8Azxy0NgGhEUFzgalMTXQYqVAa0trBULGGEIMAdASBSG1AgJFS4kRBtEamrwG&#10;naAIaNsCrXOgIA411caQpRnTquCn7u7zc7fvcjdMedmOiclQZoQQYxoRY0WMkYHbY3UdW8LFhBCA&#10;lX6+uFbC/+lxwYvjxfE34/huMfUzxu7baLMfpRyhsd9lG9HF+4LtCV37Ob0WhgZNomKCIMaKgKI1&#10;nAvB/+vXfof15ohiWWDLFqxkUW3IJkMmkzH5pkAvDW+8/gVkkrBYbSjLNXVb0aw2HGcZqbzkV/4n&#10;X0Fm1exOmv3ap/HWv29M8KptX374MOfRo5rFfE6c7NDmNeuyYXnyDgzGHB4ekg4yPvroI66ePCGe&#10;DtDacVXDJHbqmsiwt7fnWGDAcBh/zxv9RaL7xfHi4GPmD9tmmDdu3ABwBiuTyTNGLn+dY8g9r+1K&#10;kT27m600TBiGZJnky1/8Mov/z79kfHzoFB+xU+W6zabpVUxt26JUQFlXYBVpllLkOUqqZ5QlfSXY&#10;GNqqIjcd5oRe3WY8+xWgtRblVeV9EW7LJCcMAorNdTdP0zTURYHyinQhQqdSC0Cb2oGZt9qxtNZY&#10;IRH+Pdim6ZmAjx8/Zj9+wpf2jgmlpOW6wCGRNLpxjGlvkviMIzZ2qwJsn1kEtw1CVKjY5EXPKi/K&#10;pu8SiKKIq8J17+SzGd/+9rf5MF/T5COI017VWOU5lQkJ00N0E7G4umIwmJAkGacnJ0ReRXz54AFq&#10;PGY6nbJYLLi4uICLC+zNm1xdXblrHjuGZZwkpGnKfLkAr5hcLBYgHG/cGMP5+TnFYsFyOHQdReu1&#10;Swj7CrZtGqhK0jSlrmuePHlCfXGB2d93TNDNBgRcKEVV1VAUtIdOZV/PlwivSr3e2Wls20LbQuBY&#10;oEVRYOoFF63EihKt674Y1XHojFK0HYteKNq2pMk3TELVYwnu3r3LJJyg64ee5e2u9Z+m6blGcTzX&#10;4mev54SOQdopk12EEPT5mUQlJCrhwYMHXK52nGopcKrbIDCcPH1KHGbQthzdOeLRuw8hHAJwdHTE&#10;xcUF+zeOOT09JYhCmvWapbEMBgPqvHDt4FISe8b4zs4OxsByuUSvVrz7O78DpqWdTnlwekqzWHD3&#10;jc/w4MMPuX//PtV3vsPT0xOSJOHevXsURcHZ48fcff11Hnz4AY++9S2GN2+xc3BAUTle8dOnT52C&#10;y3dydKpyHYcIAnYGOyyRNOWKw8kecSL41re+xe7kCmv/ruMjA9JalJLUtkYJhZKKUAps5et99hq/&#10;FiiHR5D8cDEHxXMb5W7+tnjTtT5BvvWwFikkSriWd2mdvZ/1RcRIJQRiiAwMwzAhwNKucscfbFva&#10;unZcXCx7e3sMhhmiNVzNVqhhxu7BAU25dipev+ZJ6Ti8QRBwdnHJeDzGNJKHDx+yf7hPsdmwXq+d&#10;uXGW9GpBYwyn9+8zmUw4PDzEas2NO3e4eHrBcDh2Y7zrNgoCitWK1BvVdXztYZb0878xBnynS1EU&#10;DCYTtFcgC+GY1HWec+vWLWQUu/mqKPrzWxfOtLPrXJFSosKQNE37NUxKCf65OgV5p4AcDAYOJVQU&#10;xFHwjBdI160QhqHjNPo5vGN1N00DWpMkCU+ePGG0f0C72fTYE+uxYx3GCM+M3J3uIKKIcrFgurvL&#10;6ePH4BWa1v+fpqnbM/gW5SAInKLe87ytV612XF+CgBu3bnH69Cm3b9/m8v59Z2Z8/z5JFDE+OuKm&#10;lCyvrrh1+zaL+ZyDO3eol8t+rlnM5yRJQpZlbOZzrMBdY2vRRns/hznNasVL0yNQinyVM8mmaNN8&#10;j0nXfszvBK/Qdpge833pVP2kWK5bU7rYTwoYpCFvvvkGexW8+dU3KbnN7/32d5yivmjIhkM2mw1F&#10;nvP6G29QNwvwSupbN+9S5A1XV1cIGaD8tV+tVljhxkVra6hrROYU+bPZjNXlFTdv3uTh228zPD7m&#10;7OzMI0jcOH14/z5Yw8XJCePdXY7u3uX08WMef/QRP/bFL/LkyROq2vlknDy4T+yV0d1zDwYDFmdn&#10;DHZ3GQ6HfdxydHTUK7DruibNMuLEdZwYr36TScJyuaR6vCTwasGZ7ziYeHb9dtHKWuuKuFojo4i6&#10;Kh1uz5si6ra87nrZaitXSqHNdWwYJBIRx1ipkWnad2pZodC0iCAgCLc8WWL1TGxvvE9LN046pTd+&#10;Tug6H7uuUGVcN0OWKlrtfHK6DoxtJvi2+s87bP/VM6bFx101uphbSomx1nVbAk3bEAYJxiwICNjU&#10;G54+fYq9N+xVi2EYoIXzf1Ghi7PrpkEpx60ty5IgdHFqq12BulODVlX1DC/YdkbjWx/HcYw2FRqe&#10;8YVx59dcjzW/hgicASlWE3QmmTgOubUtYjQCrdG6RYuI4WiEqd38HEhDVeeEYUCWZZS57tecmzdv&#10;kmUZ1jZIJZ3vi5TOvDl4sQd+cbw4XhyfztF1YukopG01jY2YTqfI5IhHD58yHU6oSk3g157ZbEZV&#10;NFDBbDbj/8/en/1atuT3ndgnIta89nzmk5l3yHtv1a0qVhWHIiU2JbHdstiCu902bMOyjAasBwN6&#10;8f/QfGi/+MWA0ICBflFbBrobHtRqCIa7YUGyukl1kUVWschb4x3y5nAyz7jnNa+I8EOstfNk1i1S&#10;FFVFlXTi4twz7Txnn7VXRPzi9/v+Pt9StAyHQzarzO27nsfFxQX55ZN+/cx+Us/9p7Y0hp73SHmu&#10;/RVtaLUlGIx48+g+m3VB2cL5+Tk0LkCJD/dI0oD1ao4SsksUOd6mM+raUtVgg1d5NXfjbtyNzz4E&#10;9QGy6ri7/ec9juO2CWY/3/qg7ic9v3ZGC52eUIPjMyOxAsctlgpBiEeDpcagka0mQDBF8M5kSGs1&#10;+XbNpvBJh0Pq1iJEiPQVjckQpiWKJJQ1bWVIJ0Mcok/vDgWmM88EUEGA6lh/dV2jtd0lRG4bJNG9&#10;782d+oC9v3Z9gqIP6HvztD6xgHAKN2X7qqz7mUZAowVKKprGIKsaTym09KitpLDwvcsLCvGUX/i5&#10;U/YDRciaSJQURUYYh8RK0pgtrSywVqC9BiNqPDTKZoAmInPPH89pS4VFyxYptkjTcVKFRtgKbQ02&#10;HTDXEV60z/PVCBO/zeOioTibcrW+z8XVGNG8jRJjPHsMRQOFJQj3kO0A3QR44YBs1ZDV1/gjd2Cu&#10;ioJ4f58oith0ppbPz84I790jTVPmiwX+4IDVdgNVxfT4uLtvLSIMaJoapSRSKgaDwe41EqErooZh&#10;SJKmoOQOWTHe2yMvc+I0YU/tu/0qdriEMElIhkPqumY0GlGWJVUY7vAddY+2CRWGFl8MKUPLJNlH&#10;tIZ0ELLeXFGICGMXXG7O8EYSbwL1voEDzWW6pm4+RdWKoQoZSFhtNigks8EeIlsR3HzMr7/p8+98&#10;PuWt6puk+oz9VDBfXjEe+D82j9J7ofa+eUL0hzLVJV8MaIkwAs/6RNK6M5MALSQ6CGjKmIVNKfkV&#10;cv02T559m/ObEdJ7Gxnvc3G2YTg6JFYJUZhy8SIjy3JoLYf3Dlmv11ycn/PwnXe4ml8RxyE3N9fs&#10;3ztlvV6zXi4Zj8as5nOuPv6EeH8fYQSXL1y7+igdMG80D3/+F3j06BHnj54Qj4fs3bvPk48+ZnZw&#10;wPGDe6wODwDL2ZMnXGAYDAZMjo5YLBbgecRHRyjfZ7XZEEURQliKIidMEvZCZ7K2WZ07NEUUYtuW&#10;F8vHICxhZMlMyPnzhsDs8+hDn7/39wrefiviwSl4jccEQ+TFiLZC6coZ7Q58ikZjIw+DQaBRKHys&#10;S/i2rrvESPMzvsP8OOSOQRAg0N3KrrD4WJz5jRUaaZqOKxu42pQMMaZA2hpEiAx8aAuIIgZThZop&#10;xnsbnj9+ykYb4r19auFzuVwyUx4HxyccRDG6LsiqEmF85zugDUo6010aj9gfMU5apEgg0OwdHaKt&#10;IR4OKJqaeDjCovGiyHG3peRyPufg3ilSSj7++GMePnyI8Q21rYgiz3FlaRmOEoxtyPOWZDgkCLzO&#10;nLjHfnVJ0KZ5aehoLMrzqSrXMh9FMcvlEiklg4Gg6Rix/X4N7BLGO+PH7muqS5D1CeR+P6/rmrqu&#10;CeOIKIm7hJ9LhPWokH4f7J9jj87o90a6r5VlSdS3tLZtF5c3xHFMUZVkWeawDHEMxs3H8WQCHb7J&#10;tC2Hh4csFguSqGMvK0XQIVdao50Apkvwt23rYgFPkQ4GYK3jUBcFwvhu3lpLHIbUZcn+bOaKDVlG&#10;lCScn58zOjnh+qOPGHeIjn4db5qKJInwQp/Fat51wQ2pGk0ynmEaQ15oTG3J53NGMiB0TwbVGKxX&#10;oITn1JXWYgiRwiBEVzAXLYIIgf8yE24tvdrSol9j8cqfeDz4Sly4XpCOhpii5kRGeGPFF9/1MKcj&#10;Hl8VbFYZbV5z796XabYBxc1zVJtQLbekwT5ZmbHaLDvjzIbB1JnFbpbXFE0NviuoyzCAQOGHKUXd&#10;ULSa/Tfe5Dv/wz/jl3/jN/jGN36Xwd6Mk5Mjnn36iPToyMVanUF31dbky4J46DA53/vBD3jjjTeQ&#10;QjFMYs6tZTQasenWeKUk+/t7NLphOBxirWW9XsNmwyaO0VjKmxsIJGVdY3AGn7ptqZqG0XhMrQsQ&#10;FttUFDmQb/AnQ0ajiLbNsdYpxz3hufiqrLHaEocRQexQOtl6w8nRHpXecvX8I2QqCUaC2iwIQoUO&#10;WvAsQmmszWgTQTACEs3kMGJdz9nWOfiGKBLEgY8xDVW7QQWvGn72njSvslvZxaGvtLN339fWID21&#10;QwWhK0RbEkqNwOFTrJJY4+IG3RXUJf98RtCfRbrv7/KO+u2+3uXTG+WY+p2tOxKJpsaaDUpvQNRY&#10;W1ALy5ycZezz0WLB7zy/ZG0NQlkIAvJqQxyESKFQfgjS0uiWFkFVF9SVoS1Lh/rrEvB9e78xBqu1&#10;i8O7c1P/mP680Mf5QlqQrrvDSomruRqMbtBa4iuJUiF124CVTtVuW0LfFUnbRuKFEnRNpFpqSoSw&#10;1E1Fa2qkTlEyoMaHOqGUlmwDmJqwtgzaDe8cThgrhVe3SOHWYj8IwPo4Dnjv4yGQvOpJ8uMEU3fj&#10;btyNu/En5ne7gnfVtmhtED40uuVmPnceNkrih87kXLfOlyeOEyZ7DpWyaTImkwkYS1WWmKbFVo3r&#10;chmDbPnZT4JXhre32y1Z1rJ3fEyS7LOY55yfn7N5eg57RxwdnaJ8j8vLy50r/XQ6ZX2zwAs8oigi&#10;ty+TTXVdo/0AZZyw727cjbvxxx98eoVwf7jtD9D9Ifg2m7V/3L8SQVF3+O7/cypKvVO3aTRf/vKX&#10;ufI9vveH34VkQHx4SLOtf8QrQHSJCFs7xVsURe7gcuvQ0Cs/lPJeUcaB3KnKTacwl1LS3mJl375m&#10;dV07VbDL9ONHEUGXWO+fy3a7hc5kzGgDQu/YskopJBJhBUo5FQy4Q4/QAmsM8/mcoHreLeiuRTwI&#10;WowxSKDWNWDdZmTMS/XOawUIOnWaO3R294CRYCxCN3ieZLVqGE9DhBWdKZpjGPrBgOfPv8OH50vC&#10;0CnqtA0I4pjpcMpVcclgPEY3iqqosdYnHaRsmhwvScCWO5ZvlmW7LoWbjhV+dHTEdrtFjUbEcUy+&#10;WjvObBRxcXGB6ni+ecddHKVD1uu1SxzdOvjtCkBSMB6P2Ww2jv3qSS4uLogid3iYzsZ8+ugRoImH&#10;Q6qqoug41XVVcXNzg+d5zA4PyTrWqa1rKs8lQcqyRLSGIHTMeC/y8EYjGu0xHCps1CDiIWWqSBIP&#10;06YIWRNFEaZyZnNN4RRqe4MBZmv59V//db4wWFKtf5fDUUpIQfGnLjZ1597+9b91H7i1Qe/uAcWr&#10;Jih5lfP0xVNevHjB9SolyyKSYEo82WM8HPPsO08Zvvs+w+Njjo6O0E2nELx3j6vzCx4/fszxvWPO&#10;nj7l3fc/z2K+od5uGe0fkQROXVp4HrPZDGPYqU4vLi5Qwil10zTlvffe43vf/YCyLPnlv/gX+cZv&#10;/zZZXVKtVsgk5uT+fcbTCU+fPiXrlLN+GDAej0Eqx6ddrTDDIcPJZIeG6tfDycEBcZq4uWcarl6c&#10;MRoFrK7nRFFCYEDrnG9961s8fbLlL/38bxCbkukkpGxqbJEzGQ7RdY1UHr7vUXWJRiE1RhgUAtu2&#10;BFb+a+FZ8jpL0IpX0x2C20px0am9nXXoDtPVq+ykdOu73S3Y3YFeoeIYtMVLU9546y0AHv3wQ2ZH&#10;9xi9+y55sebq2TPqsmCURiRJRJXVuzU5SZKd8lopxXR/n7Ys2ZYFbzx8yOrmiiiKmEwmbLdbwsgl&#10;jz/95BPeevtt3nv/fcfyj2P29vZYr9fs7e2xnK+YDkbIKKTok6uex/zykiRNHZMburXZdf/0hkxJ&#10;mqKN2BlY+h1Htk+89Aku14FT7grYZVkynk7ZrFZg3H7earePhdxGdTnzov5n+Z0asv9+kiToWuwK&#10;uL0K/TbrvP+dPcd9Zw4NDAYD6IrGYRgigwDZ1Lv9sTfJTNMU0+2lTdOQ57lTOXZ/527d6VSmnucR&#10;Bk6p7XX3gPJcEs7cfq5RxOX1JUenpzx/+pTTN9+kWK9fMiw9j6ooODo6ol2teOutt8g3G0aj0U4l&#10;u//gASbLWC0W7O3tkWUZl5eXHBydkC2XSM8pQ9POS6K2inTvANZriEa7ZLI2LaatsVLhSYOUFmFt&#10;p6Z1b045a19blHc9E38uc9f3fee9ojUqUCQevPPOO3B/yFe/+lUmo3v8F3/3H1AUBfuTQ5r7kuvr&#10;aybjAav1DffeuMfZkyfQKI7uv0me527ORj5eFFLqysVMRQEyIBpHpOMJLzp/kunDhzx69IgHb73F&#10;0+dnHJ0cozrW+Gg0ou6Mx7GG7XbrkDpVhS4Krq6ukNaJo3aGyl1xKY5jHj9+jNluuOq6GSaTCVUc&#10;kyQJfhSyEM5AdDQa7Qo5fffHYDBw98H+EVJKLm+uocMEbrfbXbfEaNTfA4Ks0XhhwN5kihCW1XK5&#10;21894blOMetMXZtG7PbYIAyQAdTWIiNLkirUMCKKJIX1aVp2cwTZCVia+qWBexe3Yi2iU4GbrrvK&#10;hdBOIW6MwdSd/82t/T0Igpc/v653a1XftXA7af5qQtv+S7trX7LAu72j+8Eubf3yGtqmpO3wTmXt&#10;WLP/9L/9//D9zPmkZE1D0ZRgG7T2qMvSxerKqfWNNmCgNS3C97EdZotbKvMfVzTq4/r+474DiM6n&#10;xMVOYnduqWsX13me5wqOba9KeOnNtHsdujW5L2Y2aJrcKSittdRNjYwigsi6OVZV2NoyHA4ZDod4&#10;eEjZ7HIkvmfcnOCzTC/vkt93427cjT/Det0F6b1/lbSGui5Rkdtf27YljCKyLGM0nGGDgKuzC7zY&#10;eVWYtsuhaHf+CpKE0ThFphp9M6feKqoKAl/+bCfBP5xv3zbTQRqmQ6xcslhtWW4FulGc7h0TpTO0&#10;gcVqSV0UJMMh+0dHlNXWKe+qimkoCZRHbhVhp2qRUqJER0mwn41CsXfmD3fjbryWTzY7lXJvMNMb&#10;O952RX5FEf0nmOv92TP0bbec9gFoF7gjkEKA6pYqHQA+HiERPkJ5hAKmVcVvfPHzPCoKPvn+D7lo&#10;a7xKE6mUdb6l8XzwIjydUZcloeehhaYoN8TRENUpvW8r4NzB3CUxy7J0B30/3F0XXdc7fIq4pSLf&#10;Jan7tkmlCDrO+u11qeeuh2GItl3S2mqwoGUfdCvwfHRV4akIra1DpaBoPYUVhmemZWEF3zEttSo5&#10;FhkTuSL0ligjEaKhkhZtKqSqUKLBp0SJDNmUaJuDXyKAloQG41pOhcCnxTcW2XgQBIQipzEDrHfK&#10;tRiy5Es8biYYvsw/frTg00cNgf8e21VM6n0eVSWs14piGTMZzxiOZlwWK4QX4wURfmIYJwMun3xI&#10;mqZMp1OyxYJSCN6+d49Hn3zCeDbj8vrabbRx7JS9vse7n3vPGWqVBdFoxMHBARcvXkBdszYrwjAk&#10;DEPWiznDyYSyLNl25ppFXe0OJp7nsXewz/Pnz11Ca7lkNJlx9vwcjMX3XctsXwiJ4rjbawyD1LU4&#10;t02OLrfUmYHKotm6QlNoMM0cv22pg4zWu2Eha1BbxERgww1LCXunEU2ZsVp+xNALGXgBWpYkzZY3&#10;KPmFtzf8jwfPGRW/T+hdkhrNYrFgujdzLcHWA9H++OkleWV2cat7QWMQKsAoidIt0hoaq7G+oJQx&#10;udrjon2Hp/OHXK9PublSZMUMzz+iqgTN9QsY3Ac1oG0kulU8e3qOFDHj8ZRnz57z1huuVffDTz5i&#10;PJvw0e98HUZT9k6PKYuWF0+fMN07wpM+588vmEwmNFXNdr1hf7bHzY3DVmzWaz745jfBWPaPj/nG&#10;b/82h/fvM9gbsxgkbDYbqqbm/PKSbLOBtuHtL32J6+trrq+vCeKI8WREkZeUnTnr8fER5x+vKQpL&#10;sp+yXc9Z3jwHacDWnB6fuMTI/IrpvX8HU1u27ZSb7F3+6Tf+c/69/ynsJR6zPUGoAqgUTVlQNwV+&#10;aGixlEArWgLhdViiCIxwwFD7yivzpxz/qiBVXn0ewv7o4dridyXMEIhc0GY12lqkUGgTIyQINFCh&#10;RQmiRlCiVYIfKozZgKmRgwFa5Cgleftr++htzvMnTynLliQeMZjtI6xmmW2x1qPVksAKwijE6pqm&#10;bvDiCGxIlZfkizWTg1NM1qLbhjDxadYVAR4ImCZjTN7szNVoNIFQhFGA8n10k7MtDENvSF5uiYcJ&#10;KEEY+tRVsWuP77uAwjB2LfHSAz+Eqt6hSrxbWC3f96mqimQwcMaReY7yfWzbotsWXdcIIOiwHn0S&#10;vN+jPM9DpSnZ5blbD0dD/Chk05kbRlGEF0WYpu2S1mGXQPQdziHPu+fi4XluD/Okh++HLiZoDUky&#10;oK5b6rrtlNUSrS1SekjpobWlqhomBwe0WU5dt3hegOf5oAKSeIAXhtRdwSrvFeRRhG31LinVti2h&#10;7+2KBT16BeDw9BRdVRwdHXF5dsbh8TGLm5tdwdnzPIqiIJ5O0VlGHMcIz6PpcRbrxS4mKoqCwPdJ&#10;ogFogy4qvCQgVQFhMmCT15gsJ55a2GwAiRIlqBxhLNpGCIYY2WCpMLJCECOwSGp37wvXFSGsej0T&#10;9ROf568XwAEiKfGsIU09hIQQw6/sV8ikxf6coT6B//r/fcVGKy4/eca96ZewwnB5dU7bGraVQ3+J&#10;IKUoazbzObOjI8pqxXCUsF6uHV4jCjBaUtclvh9SG6jrhlBq0ijg6acf8+5Xv8qLq0t02+BHIfPF&#10;nPHejNViAVjun97j7OwMm5e8+8Uv8tF3vsNob48nTx/jhQF1WSAE5HlGnmeMx2OqxHVM5Os1Jkko&#10;ipyiLJzBddPgq5oX2wW27fA0rcGLY7brTWcebmjqmnq1dK5fTUPW4XqCNEXjOiw8FRD4ikEckudr&#10;8mLLYBQzmkU8PfshVhbsvzckGBieP/0eauTT2AxSRTuMED6IUCNiiR55mLjlebHCyhpvDMpX5Jsl&#10;0BCPRqBdDC9s15XYKZeDzmy4qSq8TuRinbOkKyLVFvTLZLpQklprIl/SihbRNIzkgIkxhDTorn5p&#10;hY8hcGu5tEDbpcBfTSX8SenUV2qkFqLuK1pIjDU0yI6n7x5tMRgyIrZIs8aqHGsN12ieqZqN2OO3&#10;XlyxDiOi+/e5bloX9AQRWghUEFOWWzxcvGdtTRCneNIZlXuBv5sPt3Ex+pZqvj83GWMwTYMMHE6l&#10;KgpQEuV56L7c1Se1u24f7YcIUWOtoW20S4ILRV0Xbn1TEm0VqmkITUUrGgLlYT1N60niSKFEhPbG&#10;3fMxtKxJZMuXjmO+dhJxj5IBMJIBwsYoHaKrBBUMUDbGCNUVnkGIrnBhb5eq78bduBt340+XAO9j&#10;s7IskYHLzUYKZnt7DK4HCDyun5wRts4PpkdPWmu5+OQTJicn2Lolbzf4kWA2nlBtMrbWkq83hBI8&#10;qS5/OieXn9B4bzZ4pATZzc0NV1dXABwcHOD5PqvViqurK4QQHB4ecnhyglKKs7MzLp89I8/zXUtn&#10;HMdd1da6tvbEc0ZBxv7YxPdddfNu/Bu/WN1Sibyu8q7rms1mw83NjWM9FsUtFbR6RbX85/xH7NQS&#10;slM29KqGtm2Jwoj9/X3eefiOO9R11ce+uthzl6WUVJ0qZNip0HplmpTylb+3D4iDICBNU1QU7cxC&#10;g8CpnHumaK/euI2V6f99r7yLO7ZjWZbkWUZbFDvF0uuPlUphtN61rwM7fEf/2Lqud8+7bVunSMFV&#10;VukwNj1zum3bH2lz79tne6V7//3PctGmUziHYYiSCoNhvV4z385ZLBY8fvyYH/zgB2y3LvlbFsXu&#10;NVje3BBFEUX39/aqyKIomEwmXF5ccO/hQxY3Nzx7+pSH77+P5/s8+vhjJtMp0+nUJUDC8CVupq75&#10;6KOPuLm6gjDE8zxWqxVt2zLZ32c6nbrkUZLs1PfGGMIwdB1ETUMQBLsW/MVigek+ztdr5vM5w9EI&#10;ekVNV8TQm80uuVTk+Y5RPhwOCcZjJvv7hJ3LeNT93jAMieOY4XAIdY1UChlFzon88HCnCuwTMH2y&#10;XWtNVVV86Utf4hd/8RfZFluqqiKO4y7R5ZSD/zyF3tsiLjeVHCv/ldcax6u+zbSs65o8zwF48uQJ&#10;z58/Z92pLPt9OT0+digz4PzJE4wxu+9dPX9OFEXM53O+/Vu/Rb5aoZTi/V/7NaLhkJvra5c4U4o0&#10;Td117LAMvSK2V7KtViuOjo74+V/+ZQ5PTx3XeDqlKAqWyyWLjt/eH/iT0YjJ6SmLxWKncquqaleA&#10;AqdiXa/XFEWB7/tMJhNmsxl+HJOORpzcu7e7FijFZDJxDOXQJQGl5/Hf/Dff5Otf/zqPnxZsNq54&#10;6HfKWYHAWONaurt1Swr33vO8fy1U4LfXCfFjzMftjzlmv3ycegW79frPiDqkxm7tqmuHl/I8aFvU&#10;YMCD99/n3r17jMfjXcFrr+P2vqJyxCkK/SShLQriOGZ/fx/ynPF43HFVHWM86j4en566+/nqyhky&#10;dnNfSrlDgfTqaGutY2DP57v9qt9j+j2g33c8z6Mty11nVv+YnkWrlGK73TK/vmZzc0NVVbRV9VLt&#10;OhzuDDT7QnYQBPhdAdDzPEw3f71uDTedenXH676lGL/93OgS6XVdE0QRQinnt9Bdv7Zt2W63O/Vs&#10;3yFVZdkOv1JVFX4UubWvafC6eRFFEdFgwOb62qnMu0PUbYU5cUyWZbuCXf8c67pGdEp5KSXldsv8&#10;8pKmadhut67jQwhGoxFpx7Bu25bNZgPdY7bbrfP66JL88/kca63rMuqY7GowcBxhpQjHY7TWbLdb&#10;BgOH+ljf3JBnGbrb1/p1fMdi74QEn7U+u/uYH/Gb+0mIdm57wHzWx8YYvK6wEshgtzcfHR0xSLxu&#10;TsDP//zPc+/ePYDd676+vub09JTVakUyGjGbzdhsNgRputsH1uv1jkvvdYbi2+3WFbPrGpqGz33u&#10;c8wvLnjw/vuukFlVvPXOO51613k1nNy7hxcEPPv+97FVxezwkCdPnrgOO993nWIdLkgIgc4ydOcZ&#10;kHddYXS/XwUBw7FLKPZeLrs411pkN3eyTu19fn7OfD53iqsuLvM6tfWmiwkA8tUKa51Kd96ddYGd&#10;94jfzdPbLHAvipDDIUkXNyRJshOomM6TRhfFrjuu98fpY9F+Hsju66Ir+vSf911wUkqk7+MFAcLz&#10;nHL5lodNVZa7dUIptduLP2u9/knvI6/lyJ2BNH3oV+9i4N7/5np7jbV2h8DD91FhyHRvbxcPyE7w&#10;4Ps+yvN2Pwugretd3HWbE6+bhraLufvY2SnxXaI8DMPd+vT6vN8hEG/hU5qm2XXNYC30vgZdR6vn&#10;vdp5Km8VAKuq2nUk9ue0uq45Pj7m/fffx5c+BoMn3T3S73m8bvj3qvHPXZ7kbtyNu/FnGv1ZV2tN&#10;lmXU2sUIy+XS7ZtNw+r6eoeg6zF+e/fv0/Rn8bqmWCx48eIFjx8/3p0H2xak/BlXgv9wnr2dD9K/&#10;YKUiiIYI/4ZNntMWFUiLkC6BkWXlLqljFQxmM8fQNBBKp1CxHSYlSRyPrGo0qnOkvlvI78bd+OwE&#10;uL2VaLv9eZ+c3QWVXTK0D8L6ZPhPLxFudqGa+79TShprkRaEjOnJ4T4lrampi4YTP+LF8ye88+Y7&#10;3K8LYhRPVjlZOsM/nqJVTKMrRIcfUFg84X5fXZfY2rxMGnQHw9tJ4h5ropXdJaRfaY3sFOH9AWKH&#10;a6prl0zoTDD7axlG0S7IdQrB3sxSdgdjifIUFolp3XUwtcObSGkxymI8SWNhqUCHMY9sywxJLCWy&#10;2rAfVtBcYhuL9LrktmyxokaYLVKvkXaNZyylgdqzWNlgjWORu0R564wSO4TGtpb48Sln2QHffdbg&#10;7b/P984GPC5DLq+P8UfvEjf3oG7BjMhXFXsHp4RpwnKx5fr8BeF4hpCKvLhm7yBB+u6eo23ZPz11&#10;iZ6yJEgSsixjs9ngeR6j0YjVasXx6Snb7Zb1YsFoNnOJi+Wc5fNzkJLJ/VOiKGHRGWwNBgMGgwGL&#10;xYKidEmPqGvVytZrBuMx2WZFMh7TGA26ZbvNGY1GZFmBpyKk8DDKUA3lzrytLEu2V5dsowjhu7mS&#10;Dk/ZVksKnVFlGQ1QtBdYGeGHLQw1amCwcUGYBMzCiKtSkG1qyqKEcEApcvzmglHxIff1OX/zq/uc&#10;mE+Js+8zSRvHR1WQTGPKek0oPbAGrETsTNjM7WmE6DAofYrF2M6gqePS1koisQ6noxusF3KjW5Yk&#10;PC9PWSxP+HQ95Psf+2SbQ0aTCUaDzbfsvTvhyUXFYHzA9vIaEQWUhcZTEXTmUtt1xuTBA6w0zG+u&#10;2GRrhoMJZZeQGk/2WG8dmmYwGLDarKk3GwZ7e0z3ZlxcXdIazcff/75T4hUFw6Mj8q1Tcg6CXuru&#10;Dp5CCFbX13jBPuv1mtNTx3FuNmvaKGI6mzCfz7m6vuwMwATpcIQfxFydP0JbgfITlteuCKWrluHJ&#10;17haXlNtr5i8ccr3z/+Ad774b/F//6/+Ee9+5YCHPx+zCeFg4FMJkHHkilLCMLAGX0isdoWWVhuk&#10;imk64yz1My/FMn/s56Jju/ZqcHdPWqztPhM+wjYYNJYWY0uHhaLG2ILN+prpcIyMNKbd4ikNuqFq&#10;SsIRNEWO71vikxOaomILbFdzLoqS3AsgGdBWOSiJtSVaepjGULSWNPRRhCzOF0z39iizHN+TtK0z&#10;dswXBdtFxv7+Pg8evIWuKnwU94/uUW5zfN9nMEi6ZIsmSSJoSvIyI4ljvNCj2TZdIspDCOW4iUJ2&#10;7wXG2k4h7SO9AG1K8vWW/YNDJuMZUewU55uuiASQZRn7Rcn86ppAuYKeEe7ntfVLBMx8PidJnJFw&#10;3eGi0jRFdAVhe2uf75N54IwtdzF1lyiXUmKbZpdUq6oKuuRNb7KptWY4Hr00BG4alOdxc33NZDTe&#10;GdD6cczz58957733yLMNnieRgYcsu/tHNzRNhdZhl9z3EMICBlOXGNOilJvrsQqIBim6qSmyLUpA&#10;nucEUchoNmFxdcXR0QEXz59x9N57PPvudxlOxzTLOUHgcfrmCVVRkJclBwcHVGXJ9uqKKEq4uV6R&#10;7h/SbrdkVc0kHhA3DefPL0kGKYkQEETg1wgZ4OsaZIOhphEFQjRAg1PNJp32SIJ1WDG3t3bzxb6u&#10;S5L/UuK/Py7B7hTCAW2jyXxN06wI2oq9WJLnBe9efczk/i9R/dIe/8MPLkhEwONHH/LpeUn6zowm&#10;WZF6M4z22Vaag9M3KIuc5fklb7xzwnozp6oKRumAMEq5KVZoUyO0h5e4otAf/d7vcf+dd6jrmotn&#10;zxgc7LvX3PfItw0eIS8+/RTp+9x7+C7L5ZJis+VL77/PBx98wHg44ObsGdb3aZqGw8NDLpqGtEOZ&#10;lUXOZDIhKwtq3e4SmtoaTJGjEp9AhWjA8xwOqaoq8H0enD7g00ePiIOY6eEei8WCpi7AgzgM2SyX&#10;TIcTrLVcZRm63dJaTTzyGO9FLFcXzPMKtVczPIAXq++BaeC4pA1r4pFPM1oi0wDPl9S2QpuSWrVI&#10;ZZBjjWlratGiaPEShdWGpi2pygZblcgw7HBbLm1cd12KPXbpttBCSok0hlZahLR4QtIKDZ6k0A1h&#10;IJFVyazMOAgqHJRDIFEYGdOSgFX0kB8h2t1q/2NPCT9mfxO9H3vHzxJKYKRACYdm80xXsJcbpN3i&#10;iy0yMJS0VNJwjc/X5zd8+3nD0yBiGMc8v7qB2QxdbgnTA7huaawlCiLC0MXfXl3TlAWm1QyHE/o+&#10;1D5h3hfim6bZnYl2a6HWqCB4KSjxPMfe5qVhaJ8E75PavQjHFRoEKvDRtQEMiggtFFpbVF3TGoup&#10;DFZaZBQQxpI0jLA6IFu0JIMBg8DHrOeEtuVzw4j3EsGBzolMSOz5oGMQMZIAiF1H7UtIy48qJO7G&#10;3bgbd+NfMMbIsozpZIpuLVVVuCYj33VYr1cZ0eEhbQvbIicKU4r1Ep+Aw9EhN8+fcfDWm+xPZxhV&#10;UZYZZDn+ZMZ0PMGTIMxP7oD0U1GCf26WPmrb9nCz2bBcLp2RSFFAxyecTqe0mw2+77O3t0eSJJhO&#10;bbdZr1leXDCbzVxFoSjY2xs5V+eaHc/zjwv+7sbd+Dd9vOLqfutrvUqkHz0ztD/U/nkpwV9n10n5&#10;o+xcicL33HMViJ1K6W//7b/NwcEBQghms9nO6Z1OjdMHpmVZOj5jp7jr1WLb7falWi2KdqZg8WDA&#10;dDp1Subu3xljXItplxjvVRr9uuSFIX6S4HWK8T553qvw+uC6V0H2PMq+22UwGDhmbMdsj6Jol2BP&#10;koTBYODUulnGt7/9bb79h99mW247rnfrEgEdV7V//W8XObD2FUOFnv/YP26nEtcaOkbmi6sXDNMh&#10;WZbheR7/4B/8A771rW+hJhP29va4vr6G9dpd8+4azedzlFLs3btHlTszqZPTU55+5zs709F7b7/N&#10;YrFgvV4TJAn1dssbb7zhWGNSOmyM1sznc3cdO5XZxUcf0TQN9999d8dg/P53v8vxgwe7QsbjDz7Y&#10;VZ/7QsVmucQLQ7IsY7y/jxCC87Mz/PGYyWTi1OHrNYPBwPFHOwVl1SnVZrMZMk1fYeRaa2mbhvF4&#10;zOzwkP39fYKuyLRcLolumXXOZjO2W4f8Gg6HoDW0LZPJBKUUp6en/K2/9bd293/P5a3rmta0rxi5&#10;/umClpdq8N06gNwplsuyRFunQu8PhlVV8c1vfpNvfOMbHBwc7H6vTBK22y2yU7EfvPEGAGWWuYSa&#10;lDvzOWMMq/kcISXj8dgpBKV0LXLA+uyMKIo4Pj6mrirC0QilFN/79reZzWZYa0mnU6cK7hT2/bVs&#10;moY33nwTEUXMr65QSjE5OGC9XjMcDl3b8mqF6LpCrLUcHh7uFHdvvv02RVHw+Ic/pOnm1nq5dMzm&#10;JGEwHlMUBdv1muTkZNcN8NFHH/G1v/SXWCwW/Kf/6f+Nv/N3/nMA5kt37RrjDtFSSBQv8VO9Au2V&#10;w/XPeCD8yttr/+3WltdUaLt9qeuk2SVppERJhSc8lFRMJ9PdPqSUcq3uXdERIfDDEMIQEUUEgwHH&#10;Dx7w4MEDptMpJycnrFYrttvtrpPGGMcW9jzPzae2ZTQagRBEkwmqU1L26sL9/X3quma7XLr1ujM5&#10;9n3f+QMkCev12t0vg8GOW9wrBfuOnCx7KWgJQifsCDrEU5qmRMMhV5eXhL35bhA4g8kkYbteY4zZ&#10;qcTffOcdLs7OuP/GG7ukSxzHO4QKQDgcOn+Bptl1RoFT+ladAl10ZvN9UlspRdDteX0MMJ/PKcuS&#10;/f1953cgBHGnFDXdNa3retfxkmXZjgNeFAXXV1fsHR7u9p0wDNkul3z+K19htVrRNA1Jd/37v7He&#10;bF7Zi/rupyiKkJ7HYDx2KJouyUTHIE/T1HWCJIlTJ1UV09mMuq45ODigvLx0Jkw47q4QgmzjsBfD&#10;yYSqdGKcwdgl7GezGfn1NdPplNlstruOSZK4a9t1ZNGxfW93l/Vrs8FgrPPa0EbfKrS7+uVPI/67&#10;Pbd2vPTuc60tvq9QKAI/cGcwY0iTlC9/+cuEgeQv/IWH/MZv/Cp7e3uOFy4E+/v7XF1dkW23r+B+&#10;1peXhIMBTx49ciz4qmJxecn5ixc0XSdef32SJGF0cMD5+TkXFxe80SXDP/7+91leX6M8j2y5hG5t&#10;OT8/33UGf/DBBzRNwycffshof5/ZbLZTMbebDWma7mKFQWfiWmUZpouzwjAEpajXa6bTKXt7e7sY&#10;rCwdMuvi4oKTkxPW6zWLxYIoihiPxw6tYszOOPvi7AzTxX29gvr6+pqHDx92hVZcN0K35vthyHA4&#10;ZDAYvBIL9nt9v7+FYYgIQ+j24d091e8dXaK7aRqs1ti2pclztNa7WLdfo/UtJr9p21c8P8IkcV0f&#10;txR9/d58O1b4SXLrd/xxxCvxqifcOj2fz3dfr+uajd3w9//+3+d3fud3dvH7/r17rsPA9931bluO&#10;j49pmobVcrlbm3o2/2a1oujmdC9KyfOc7Xb7yj69yzN0r3Hbti/NfDvVte1em9trVv/Wd43SPb5X&#10;kBtjkL6P6fahvnOwqiq22+0u9oyiCDqEotbaYftGI97//PuviJWkkC89B8SfzAK/G3fjbtyNP8tI&#10;07Q7vrr1a7VyncNFUVB2sXeaptDlP0x3rnr+/DmEIUVRkGUZi8XCnZO7IvRyuSTLwBiT/qSeu/rN&#10;3/zNn8pFulDyy48v9V9+clNxddngBSmtVQzTEdIqirLC833yoqSua4zRRGlEmWcMxxOqrWsDMlFN&#10;MrGI5Sd87f0HnIYeyjpq2O1k350q/G7cjVfbC28nvP+4938+c6g/CdrdZwIf2c3srtkDhAd4Tjgl&#10;JMKCJ8GailRIZFMTeh7VZsOzZ08pi4Ksrihti1Q+QRRgTIOpauq6wSiFkB5GW4c8UYr2FiojzwvG&#10;XQKsqWvKsqLOc4dvGI3cIeOWc/zr19sYg64ql0QWzgyvqWuqunbJgx5VYl2CNQojhFQ02tK2lrpp&#10;aPIKUbV4KuiS5xbjKfzAp7Y1ZV0wmCRcXj3j0dkTfvWXfxHtN5TbF4wSEDLHNGs8tSGQDaZZ4FHh&#10;Ke3Yhp5EC4u1Ck8KAhRSRwR2SJsnxNEptRojvXucVWMuxZcpw7/Mf/t78OTmPr/7vYBW3qNYJAiO&#10;mA7eZbOAuoqIRvuoMCJvW6p8S+sJTF1jywILxGmINZrNuiDPc+I0ZbvZYIHBeMx6u0EqSbZek1cV&#10;fhCQpCmbtVOHT6dTtFJ4oms9Vz5tq0nSlOuLC5ou+TQ9PnYmk3t7rFYr/CAgHQzwgoAwCknSZJfs&#10;VZ5H22iqqkZFMbPZHjfzOboo8SIf6ftEUYAQUJQZ9+6fYvySarsgTgOqakU6FSyLR6zax7TVx7TT&#10;HBtcoKcFb37lmPhAstg8o8zOSQNFsylIVIJqNpjND/i54VP+51/x+LcOn/JAfI+hfYpQDVqB7nA0&#10;HpaIGiU0RsjXWus7dERvWiVeFWNZ230uwFqB1RZpBSCpM4VIjrnWD1j7X+V7l/d5vnqXHz4+4uJm&#10;APaYqvXBjkmG95BiRr5qsVuDlSHCeLTaI44T2kZTbHOSOGa7XhCPBkRRxPJ6jilqotGIzSbDDyNs&#10;GGIFCCXZZlv8KCQvC/AUQimqpsYPA1prMAJQbj3TZYk2LWGX4Fa+z6BLRLaN69IYjUas8xzle5Sd&#10;wWl/aKzOzylEwcHxiHA4RXkxZWHxvAGTZJ/VvEBanygMaLwVLUu8oKDRW3QJRgzRTPj48ZZnRcPX&#10;/t2vsgo8dBhSVILI9wgbiWc1tsjxOtSR5/vUtkVKhULuEn63cUW3kxT/am80bddu0L1h4JYZoPv8&#10;pdrV/UkeFglCYgmwRBjru49thCXE2BBEiCGkJUATYgloRQzEaJHQakWrBAgPK0OQEis9vChBRSHB&#10;cIAMAyprqFpNi6UR4EUx0XBAEKdo5VELRW0FjXFs2hpJgyCeTMFT6C7xK/yAsqrIiopwMGCx3jIa&#10;pJRVQxgE+J7vOMdhRFVUBH6I1pYwjHZJk7quCeKYumpcgUQpgiRheX1NEAROvVqW2KZBKkUU+Jhb&#10;isK2bZGAF/hdksVDKgXCvsLKztbrDsHSFVpfU4cGYejQFn6IVJIiz4jjCKkkebYlikJkEmObmjRN&#10;QAq2m7Vj9LYNm80az1NYo3fIJWM0FoPnKaR02I8wDLg4f8EgTVBKstmsGY2GLK+vGI4GSCXxlET4&#10;AbLr9vQHA6LRENu2CClQYbgz9pOdOabFIpXsf/EuGbQrlAtJkRc0VY0UAt0l2K21+N3rUNc16Sil&#10;KHKMbvGkR9OWKANKSco8d6gsIWjbyuFvfMfQlrZhc33JploR+RLR1AhjUL5AtC1BGGB1g5QCr/OR&#10;wFqksEjRI9NuFYo6UK/Y6ZPEP0fcZH/s417HEv3YBHmnQFcYlLC00mKFU0klQnFYK6aXNfsRfP7d&#10;fQ6+OOMb3/vvyLihtDVv3HuI1ZL85pKje29SGkO1XKGSEIkkiAOkHyCMwbSa0FOkcYJua6p8S7Fe&#10;88bbbwOwWq6oioLDo2OyzRbbapTnM5vOCDyfOi/AWELlEQUBs8mEsqkpigLPD3YJ27Jt2fb8d+nm&#10;jfI9yrpmNBnRtg1B6NMajdUefjDAWEVZaCQ+TW2xxmN//4Rsm1MuNvhxTN24AlNrXDyxuHiOpkZI&#10;zeG9A8azmKyeUzQXGG/JVfaIxrvADnK8gwY9LJEzjR3UlHZDeByioyU2KtB+TktOJQtam2EoUb6h&#10;1aV7na1BSeHMyhGEyqetG+JOKOF5IUEY0XZon14B3mPk+sK550uEFDtEh8GiqwqtA0KrKOYXfGEU&#10;8la84JfvvUlqJFJ5CHGKJcWKAIvEo0EJgSXs5tufPulqrXWxvATTScMlmsBa/LrC1xukVyBNhh8b&#10;GgmLpmYeJTwRkv/iD36PfPSAzA/ILVSiiw+EY7nrqqGqS6RwRcu20di6JR04o944Tp36vFs3ehFQ&#10;j3zru2P6gmBdVfidIKO/pn7g1mRT16ggQAqLblvX7VM3O044gKk1wlOYRuMFEVq3ToiiW7xG48nI&#10;+f/gEYRDAj9lu1rDDnVYoIo1nx+l+JdP+V/8yi/xgJaJlgzUgNCmSB2DiZ33iAxB+rtX5LY99c64&#10;Wng/cdTN3bgbd+NfVRXLHx9uiFeSMH3EIZwHgnVUDqkUrRTUSlAMIv5/v/8E6b/JtqjwlUddayZ7&#10;M9bXc6LxGF8F2NrlXcI4Yr1e0+gS29ZIBJQVZf4J/+Hf+CukYf33jqLwBz+JP/2n5qpkrasW9Iq5&#10;3hRux63tOLu9ozxdZTvo+LE9ry8ejRgOh8xmMyLf4VDu1u27cTf+NUjY31IK3g6iXwnMbiscbimZ&#10;ttstnupY3TLgC1/4Avfv33+p+MhzTNci2itTe2WvvcWq3B0te+VH23J9fY2t6x1ndLy3h+f7ZJsN&#10;Wcc/3R0mO7VIn8CSUiJ8H9EF1cLzUEGAkBIVBO73dwqU229Yi61r7K32dKfY0ruAvFeee2HIaDSi&#10;LEuePHlCS4vu3O5dq73ZKc+MfZX7/frauWsT7jAwURTtrsV8O9+1iG62Gz799FO+/vWv75SEvWrR&#10;GEM6mexY2Z7nOeZup7qdnZ5Ct9YfHx8ThiGTyWTHyE065upsNntp1NqZofVcUb9jwvavY9zxY5Mk&#10;4cGDBw6xMZsx7ZjRl5eXPHjwgPMXL5warFNTNk2D1prNZuM6A7rk43a7RXdGbf3oVZW+77NcLlmt&#10;VgRBwLNPP6VpGsZHRztF12rljDnfeecdHnzpS7z33nuOR1qWZFnGer1m3SvJOqV7rwrf39/nF37h&#10;F/jcO5/DU95nJi3+RWOcH51CL+/ZnkHcd1b09+KTJ0/49NNPOTs7oyiKnVFsfx3nFxcgBJPjY0aj&#10;kTtoZxnWWo6Pjzk8PubBgwcIz6NYr516N8tQgwFf/OIXHWaoew17pVs6HDrVtDEMRyN3D3QJMCHE&#10;zizP8zyCwQCUYtN1kwE71m86HFJl2e5AOxqNEN091XdUvPO1rxFFLgi7PjvbzbHhcMjN+fmue+S2&#10;KVbf6XGbTXx47x5N0/Af/Uf/Gf/xf/yfcHXlCjW+dMot26kk6e7jRjfda2NfmXu3i5Cf1eX2MxNX&#10;31KG//MUa39sUfb1/259Td7CUL3C/PY8RBC4N88jGY04Pj3l5OSE2Wzm7oNOmV10qsme85sOBjvf&#10;gqqq2KzXbDcbl+TokklRFDGeTpHjMdPpFNEpt+M0hTDcrRNex94VQiA7Du3tYrTneZyfO9NKuvtx&#10;eHLCdDplNBoxGI3cfnVLBd3fi0II4jjm+vqasixZr9eOxxwEhOMxftfJ1Hd33ebV9s/DdrF4f8/3&#10;XTI7TrhStB0X2WVJFaPRiOFoRDydcnR01PnzJERJsnstkjQlTFOU5xEkCUGSkKYp/nBI0DGPZVes&#10;8vqkk5TYwhVDtda0WUbZdWN0Cz1+15nWq7/79aBXub4+b3TnjSGlJEpTwjB0CfZu3g67zlPVqce1&#10;1vj7+ww7jAadH0iSJHid8juOYxdnBE4xvbe3t9vnZM+175nb2imfXumLeG1e3FbZ/rnFXq4W5dZ8&#10;IX+0a0NCFAWkqeKt+wHvvhvxta99jV/91V+FuubJRx+59Xcw4OzszCm1ZzOOj49Zdq9h0amtp7MZ&#10;URRxenrK/v4+bZYRj0Y7BXbbtog+1lEKpEQ3DTfPn7v4YTbbFTlvnj/n7MkTmm7fTNMU3/d58egR&#10;BwcH7O/v786b19fX7v7vFNC3FdF9LNkrf3uUCEKwXC7J8xy/U23vOguFYL1es396SpqmtGXJ5eUl&#10;5+fn5Os1w9GItx4+dF42QeCKnl13g+/7jMdjHjx8uOsS6eO7vlvIdCaWL6vWL++TXvndNA22R+91&#10;2A5jDGhNtt3uOk+klJgOzdevlbc7EGlbVBwTd90rSZJwdHTE6enpa4xu999uHf6XdM8aYxzR7dZe&#10;aLrOCtvFwk3TEHjBbq2uTMXZ4my31/dYx7aqCMIQqRR1h11qsozBYOAUi00DXXGgXxt021JlGVWH&#10;i+rf2u5e6a/9rvOoKyRaa9FdHN62LeJWF62QkuYWLqrYbncxQ1NVqDCk7QpyvYL8dtHiNqrSWsu6&#10;i52qqnJeON0+5OPj0Zkp9ykdIXZz527cjbtxN/5sAYL4jDOl/cxzitufXOzc4y3L7dYVuFcr6Dx1&#10;+gJjf+az1mLblnEXNxwcHDAejwlD8H3/4if1p3k/rWvYNOZtqVwhoSlLUD7SM7RlxWrlpPJ9ML63&#10;twe+pKoKYt9nczPn+M0j5nPX7nR0dMDDN6e3Nkt7u6P/btyNu/GzljBB4lYH/Up1TtiXjzDWIvEB&#10;H0cfzACDoCaUAb6WDKyhtiVfHkb8j966x9WLp2ypeRYFZECRt+goJh7sQ7GlLgrX/mlcQq8/3PTJ&#10;1rQzSru5udmxTOvuUJ52pmS9EdNnJYFuJzv6w0uf2O2/74ch2rY0TYtpu0NM49zjlQiIfJ+mysE2&#10;GGkpmhKzXUMYoqREtZrFIicdH6GjkP/yDz7iF/cbfu3+G4RcMLUbPCokBdJaNDkIi7WSFuUCaAPS&#10;WhQN0gdsiDYeXjziOleIcMA8nbIRR3zSHHCxPOGDi7fY6GOK7QA/PGEUJqwvllzcZCTRHhCyyTXb&#10;zRoxHhBMDt0BpjIEYYIuGs4+fY5uYXwwAa0d8/v4mIuLC548eUKUuHb1YDplMBhwfXnFonXJxJ3J&#10;5XzO9UKC7/Pmgz2+97vf4OGXv8wn3/wmb3zlK9im5ed+/qs8evSIX/ra1/ijP/ojrBDs7e3x9OyZ&#10;O0ykEW1bg7D4XoCS0EgPkKxWG8IgIgojfM9neXMDaEToUTcNeyf7NAGs1nO0KvFHFUZUaLnik8sP&#10;0WJOGkZ4xxV2pCiCJa0siFOPUahI9DWHomY7/z6jScb/7hfe4y88qBg3v88pi+5gJF8WiITj4fu2&#10;2SkHf+y8ejWPge2TiwqwCoQ7BIZNSSAcad+IlI094XJzQj75FZ5nZ3x6kXC5LDEyIhge01bQtANM&#10;GQIh1Jrl9hIZDkiDlGboEozbpTPSq8rYKfriBN8PiY6OEfh8+uiM8WyP1XyOnySApWobGqPRWKLR&#10;gLxxSgIVR+ApTGuxUtBYg+8L/CCgXhW71m+tNYubOV53iKQ1XF/fUFU1A20YpQMao3dYh49/+EMQ&#10;W4bTKaPDEYGfUOewvsw4OrjPxbMfYk2JJ2MiH8rC0JQKT46IY/CDKc/PLrFGIA/fYyUMWbXgD+ZD&#10;nq8bfuntAK9SvDVUtJFCaB+VKiSCWPjo1mD7Yg+vmnvfVof/bCS+9WuFTdO9V/0qzktHQLr1Xrl+&#10;BSGcShwPje5vUqz1QcRAi6DG0CBw/HB3L7dYVqBqtGiwpkVIjbIaoyKsrfD9FjwBdY6qchLdsF7c&#10;sFrNsXUL2iMOU1Toub3F9zGBQXkBw9kYUxbUeUFR1Yi6Ic9zpJQMS8N2WSGlR1G0tI1AKUNTaXxf&#10;UhUaTxmMFmAkSnmAoGkNbeXMJO/fvw++As9jPB5i1svO6DinbTulsknxfJ+qrp1ZZpa5Ik+acnTv&#10;HrbWHYZGk+c5kXE4g9VqxYMOC+UUv11xQhusdv1WnlR4XUKmaRpXCOwU03SJ4b4zytQ1WZbR6Jc4&#10;pjRNiTuVe1EUTmEehbvi4ng8ZrVacXBwwLZLRCql+OTDD3n4zjtcvngBOOxDEsWkaeyM66xFKd9d&#10;17YmCEP6rgLPU11yynSP7cypBegugd/vtVEcsF6viWVKU5YIDPFwQJVloBuy7RorDfk2QymPKLgk&#10;W2/QVU1SBWjt4gHVwmo1J/AT/DYizypU4AyTF5c12/mcdDAhHU/xDySesGBWIC3KVCAbJDFalUAM&#10;RICHIMbiYa13a56/zkh5PZn1L5ehYj0X0yjtZqpRL5nPtZJ42qB8w7jW0Ao+Fwb8r371DdLj+zRP&#10;H/PRD+ecPb7g+P4bXN1U6NInPDxluSmZHh2g24w6z9mWroBqspyyqcmXc+LxkPF0ymqzoZzPOX74&#10;kE225ebqirDDmQQdCmxzccGmdoUofzzm4ftfxBjDp48/5vrFOdQ1w9NTiBNGkymXl5fUdYNtWhoL&#10;pnFoqv5eLk3jTEER5F3R2wsDrBTUdUsQB2SbJenUYcxqsyHLb9g/nWECyLNzYACqgFFGkGqs30C4&#10;YONpygYYXGHHAj3yiMchKtbISNCogvNqDUojZIm0jvOtlOo2a40fKZQnUNoVfjAW02pM0yWIPRcn&#10;hn4ExiUj+k4TtMZYuzMDxRiQIIXFaONW4C7BLNMBnhdD49aH4yDiF+8f8dWjmNTUKBUjCLAMsHhI&#10;FNIYhGgRL1Ovf5zC5ccW560ALQVWun3CUqOsRtkS2CDIgQLhNazwuPEDzu2Qf/gH3+aPqjnF6JjG&#10;73AkgQVd41NjTY0pa9JZzHLu0GxlXYCSSAnZcsFkskdV1a+oA/q1Y5fkfw0hyS2jUWsttC2EwSvG&#10;wkpKhFBY9E78t+oEOXEckW82eKFyO5h1V7RtG1o8PBnQtAZpnFdFa1qkHzFQAev5Ux7O9tEDOGyu&#10;+Wu/9FWOTcXI+AQohAgxJsSICKkSkKrDLbWAd+tcJTs1p7k7fN6Nu3E3/hQxvn3lXAlQG42nPGqj&#10;MVrilsWWLMuIwhQ/CKnLEuF3RcQg4ObmpsN9JdiuGx2l0BIWmzX15RXV5VPiAUjf/9k2xnRJIHm5&#10;42IJQRhFCDyautlxYsIwJM8Lx7za6l1VtFeAKaVglXF5ec1yDPX9fcKgQyNwxwC/G3fjZzsRbnfz&#10;2AWh/MjHL7+4W5Edy7PjMkZhREBDjeZLX/oSn58v+J2zFxD6nVO6U7yOIh9rI+rVhmAwIC9echb7&#10;dcqxVV2bbc941Lo7THSJ8tuKrtsKu9eRBk1VIW61W0rp2qzRmiBNnfmnMdhOtY10zFvf95FC7pTq&#10;RmuHVjHGmXEqD9u6g+Ugds/pj/7oj4iPLX/l/s+zzbccJB76M1SZryh8bqvRejaiFZ25WU3dttjR&#10;hJaW73znOzy+uWE+n9P6I/z4gO12y/3Te7RLQ/5sRTA6YTSYcbHaEqQpddtSlyVemlKWJYHn4ceK&#10;1c2cIEgcP3YyIZvPyfOc8XjM4tkz/PFopzruubV9a++OKXpywlvHJzx9+hRjDCfvvssnn3zC/Z/7&#10;Oc7OzhiOx3zwzW8yOTzk97/xDaZ7ztzq/PwcW1U7hXd/AEqSBM8LdornnmO7Wq3wfEWUpgSRjxCu&#10;lfjm5gZvHOMHAU1ZkAwStllBqxvC1Ec3lmy95uj+Af5+RKE3QOMQICbn7OyMz08OePPNN3nnvYR3&#10;Hxyg+KFTxkdep1ANd6/PTgnbJxP/FP4X7h7oT58Waw1COWW1MAasK/5I4VRp6/WaJ0+ecH2zj7VO&#10;SekYmIpWC2ha4ukxZlNS3WwIw5DhYEgUdszOlcMxrG4umOzvg3JGfelgSFm0zC8u2D85gb4DQgjy&#10;jhm/U3i2LUkU79R/ukOJ9AVwYwxex+R0buItdbPF+r5TwnWJOyEEm82mQ1F0r3fTOA77yb5TKWCI&#10;Qonn+ZTZmjaJXLFJOeVdVTscggxdsqGpSs7Ozjg+ug/Aef0RbauZLy75u3/37/F/+N/+B6zXE9Rm&#10;BcNZdw8LhLC0TYtA4KnwMxFUP4tot9ef62e1xf9xrfJ9zsGpZ2//TPfm7FslogNl9apEECjhIZRj&#10;OGijd54HSikIPNC1U0NqjYwiRvv7+IGiLSqk9cjXW/I8p7IghCXyFNpqbl68QEoBrQarmU6nJMOh&#10;Q0lJwfHJCfim48J2LNiu8Gla10WQ5/lO7WeMcYpu3+fF8+cdNzvb4Z3yPCdJEib7+9R57tTcUUQA&#10;riMJ2Ds66nKjkjbPKTKXPPMDHz+OQcAkSZgcHWHL8lX19639Sinlun267gbVoXpkpx43neqybVuG&#10;wyFB1xk0CgNUHKO7pDeej991R0gp8aMQ27GxeyyD13G80XqnbCcIODg4QOvG+WY0Tp2rYNetU9c1&#10;g8Fgl5CXUrr9sVN567al7TqcXje2th13d7vdEsfxq8afWmPqmvF4jPCdwj2OnWFyFEVEkyloizdI&#10;XaLLKvaOjqizGj8MiaIBBoscjRi2BUYJ8sKx18dpDgqECkA3GM9HSIcEcgpfg8C4e1jYHymcv7yv&#10;f3oH29fn5u5jIbpuNUUSe2StIVXwhS/cp5TwV/7KX+EXfz7i//x//LtcXV0Rxgc0Kt6x0YUQpEnE&#10;KggYDocOIXIz57333uPm6oJN57HRti0oRRiGFFW5i5dM09B29/nw4IC37r9Bnuc8e/aMTz74gIM3&#10;3wTgK7/8y1xdXaG1ZpsXfPLJJzRXV6T37oEUDAaDHfu/qAuG0yl14/CbSvi7+388HrNZrV96EHTq&#10;/zx3HitsNpSl62YQnZ/JcBxSlI7lreIQ6bdUNqPJV8QHB5C01OQEQcDsYMTNZkFRFCTDAZvVDeFQ&#10;7DqfvDCkwcU4ffHps7ppZIfzuo3luB0jqI7rvzNx932kdEbuL+MpRQsYral0hW8EWd2gug7H0HM4&#10;G2HFbp0V/cprDEK4+OGPE4D8afYN+/o5vv+7jSGKI+bZEtKUMAj5R//oH7E+HpKmAzbduhh2PgtF&#10;UXRG8HJXMFkulwipidOUti53658QBj8IEF1s0yNigltdJ73vQb9+3O5E6UUuWmuM6fjrxq093q2u&#10;E26pvWXXBf9K7NZdg3790k0DVUVdlozSIbZsmM1mTkFpDL/2a7/G1954G48WiUaJTglubv+8O3Xg&#10;3bgbd+PPGNP/CUdM5+HDris8DmEwGLDMna/Fm2++yUff/4iT0xNefPyEN999j4++8W1O3vw8V1dX&#10;qChAeR7C7/ansiYKApo4Js8hGuiUn5A33U8tCS4h8wSEoe+2Ot0Q+AlVk6OigEbXiFbt1ICuJU4z&#10;Gg2YPHzIpx8/YjQaoWYzyrKkqgS+gE1WME1i1F0O/G7cjZ/ZYTqNgnSUKRdq25fu8bs24l2ixMfq&#10;FCNKGqOIVII2DR6WuKqpyg3vjiL+6jtH/P63f4dpcB853KPwEqqyZJG1BMonjBPausFauTPJ6hEq&#10;bdtSbLfuF2qNnyREUbILlHschGlbVJck75MAt5PKSqldEjroDP2stc7UC7q1zkcpx3bVWtMa4wxu&#10;WktVV5jSJUZMCJ7nFCTWFMgShlEC0Qxtalb1Cg7f4A/yMx6TMEyOydqPiIwF26JlhZEtrRJIiWM7&#10;Cg8tGpQC4RvqpqUVa9rAUOGzDodU0QNerPc4z2f8sw+vOTtvaItDlPd5pD2gWefY6SH3Do/4ZP6E&#10;KlPUCsptzTtf/AKfPHuCVQGB8cnzisgLEVYyGk4ROHX1yf37SClZLRbsHRwwuXfPHT63GW1VsVmt&#10;d4Zn2+USGYYMO+O173/vQ8dZ9hYsrq/5/Be/yA/+6I+QUcRwOOLo+ISPPviAd7/8Ja6vrwnjmNls&#10;xsLrWO5Wo5uKepOzNbLDcUDTaECSJAPXBdCUyK6Ny5gGIS3crGlVzGS2z7r5EM+LaMhhBNHhgJP7&#10;73N28z1kWlGahpvrj8FWHI8kqlxwP/+E96Lv8r/5tff48nuWcvW7hNUj3j4cgW6RwoJDyiNlg4dG&#10;YLBCYWzg8uCi6TMXt9+9ErxYITqCrEAb26lze5WqhxQx2kxZ8RbPy/f4eBHxwXrANz9wLGbDAdKO&#10;WF20NA14cQpW4GlFMp5xU7gzXZ6V1LVLJB0cHDCZTPjB/AVJkpBXBW2WsTEeg8GY/b0HnD15QjCI&#10;2dvb4/LykmazAi9gsr/PcjF3plFYgiikns+xxhClMWVZ0mg3r6IgpKpqpMydssvzdm3d19utS5sq&#10;D1/5GGmcIhA4ODlxzGTTsHy+BJvTWo84mFCalnJzzTCS6HLlkv8yxfr7CDtB4eHHNYotvlLc3FxA&#10;plmvKuLZOzz5ZMF/8n/9A/7Dv/FvExLivwEDlZACoc2Z+RNC22K74ppLXrxkuLt3rym17I/R3P15&#10;n3VtH6Cq1563euWQL25HhJhOUaJ3/16/8rf72O57Cguiu+9tNycAY1paUyNFhJGOtWxosDZHU4Oq&#10;XKJGtrRNRukJlNLEoYdIBWG6j8xLVNOQ7gm22YrlzSWmrSibBiVgenBI5CloDdlmhUUhCMhWG/Lc&#10;GfwY1XaHBZf4Cz2FxMcaH92qzjNRoKSPF0RU2w2qafB9xej0mGS5ZLlcItOU7OpqZ3ycZRlZlpGO&#10;hu5evr52RoKjETc3NwghODo+RpQ1WZETGp/NdktVu+KdEpLj4+PdntW3rfpKIbvXozcmFtIShB6t&#10;rglUgPIETVsRxQFSRjRNTbV1yaVindPcXO32uLjDrvQFQ1nlO/+KzWbFaDzm0ScfM+lMh68vL1BK&#10;MT97ujOw3K5WeNIVGem44OF4TLFYEATBzoxWSLnD0ujeiO5Wa25v0NirYukS/XVd78yV607Jn3dF&#10;hs164+5WKVhvN1iridKQbLulWc9dcTQeUtYNvhcThCHVZoWVguLpnHVWECRD8qZgMJ4hkgRiDWno&#10;ohtdAC2oGEWBFhHYAUZYBCNgn97HgV0CXL0SIb2cN//yD7lGdMxolSCMJWpfLjeNtDy37n4MBdhi&#10;y7j1OQxizpYV/kGFue9z9u9OuVgYfuf3fxdvcMre5KtcrLZsK8Hg6B4H8VssVhvq589BCJ5eXLBY&#10;XBFFEdmLMw7eeYfZ8QHXqyVZWbB/esz1+QuIfGTgI2TCZrXkj4ocJSTKVxy//znXqbdZ8eiTT9ms&#10;Xbu1Uj6z2T55lLBZr5G+fKXwU222TE5PaXWNbVv8UUCRr4n9BC3XiKhyRWGjUR6s8y3GFvhD0L5h&#10;WzwCSrxRAqKiiDWWG5b6CSDx9iTpyKOm4cF7A7bNmovFilV7gdAzNqwRoSCdxWw2K0I/oSw75r/n&#10;UZWFK7yYiLqssB2yRagAJT2U7+1iTWMMRV7RbDLwffwowjYG0XGgddOiQg8vCGhb9/dK1ZUThSSK&#10;Y7SX0LaWMIjRRUZYtkx9y8Q2REKB0ECIJcbg0TegSetUz/r1Io7447elnYZFuLemW8+VNUhjsKoB&#10;sQH/BmxNRU1NxEUScIngwvh8v1LQJkhvTFO1ICVDX0FTUJVrhyxRPqYt8UOPZlNAWxJMx2jbguc8&#10;CJq8vpUQd+uH6TrKbifoe4U4txBMO2U4LqFt2hrpOY8hawR+FFIUVafiB6Mlta3x/cDNaWMQnods&#10;W0KlaK2ltmCUBTRNrUF7YANWixWfe/MAcfGc4PxTfv2NU4bbG/aTKbEY44kUSLCei9cQBonFipdd&#10;hFjvlfZAK9xZ5a6T/m7cjbvxx1TJX5rsit5N4Ba6Srk9oNQNpRaUbUBdVjRVTZ5VpFbhBSGLxQKR&#10;JK6Y7CnnjSBAC9we70GrK8I45HBvRj18g9UWQq/4qwTB7/xMJ8GNMWmSRDtFZV1VRIFLECVxiraG&#10;pm6Q3fdNVeElfqdGMTtW+K4F9GiIh3O5n6XxnRD8btyNf63X4FeT4LvFuGcpWqc461vkoyhi01Ug&#10;J5MJ647Ha2TXPl23FFmGQ7G2CBG+VJl1AW+v+hhPp2w6JuxmvQZj8DvmK0BzywizVw81TYM1Btkx&#10;B3vecZ+M6NVmJggoigKM4wneWjCxQiBkZ85zS1XuGIK6U0oZtwbOJmyzGhWGTCYJdvmM5WqJHdud&#10;AaCQ0gXE3TV7qSbuk/Vyd9g2xil8lHQJBO15ZFnG02c55+fnGLNHvHeI5yVsl06Fc3Z2xvF4BkC+&#10;2RD4Q2ga1uv17sCQL5eowClfl9c3zPb3WczXoOROcdj/m7RLcPcKscFgQFEURFGEGI93CZf++Q47&#10;HvXJ/ft8+umnfOGrX+X58+dUVcXzR4+4/+67fPTRR+71SFPOz893bft53v2srvix3W7dGbTDrqhO&#10;oWaFU/M5lIYhHSSUUiLD2LVYFwWDwT5Zm6JDy/LigvHpyQ6vg69QYUjiB2i9pq0qvvalL/Hl/Zq3&#10;3z7Bw91nwyBAIGg6Trox4kcSF68wZcU/R6LDWER/cLame/0lWhtUx7lsdKfeCwVnZ2f84aNrtNak&#10;oxTrj0jEkHWjaGrn0aGFS3yti4q2KGhFQzRy12I+n+NJxc3NDQQB2+2WZJgi4xijNdvtlvWqJB2N&#10;8COHTwmCgGA2I7+6YTQakZcOc1KWpUObAH6nrtp2nLnBYIAvHFN9eX3tlL5xzNHREWVZ4o/Hu3sp&#10;DEOyLCNO412x69MPPySKA04ePEAbmM9dEX40HlNtb9ifjZivF259SIaEYULbOgyCtI5j+/z5c8bj&#10;lPvvfIWzFz9kNIlQfsSjT37Ib/1WTCzXvHfvr3F/D1A5aehRmQpbNbvim1K31M/dC/qzhEL5F1nT&#10;EXTKwl2e/DVxnLiVTHk1CL/9GDcfnOcBgi6h4WFFi+jVkDhfGldUqlyBqWOKqySBomIQ7TFII7LV&#10;nHK7Qjcdo1pJmrzE96Rbd41hMBgwnMywbUtl3LqE1W6N8j2EUujWIbaSzrS1bVv87jl7nkeSJNTz&#10;+W7vMFnm/BNwCtRemWo7Y7/j42P8MHRs7qYhGQzIt1s8z2M8HuP7CuH76LpEhSEEIfnlJUqJnQJR&#10;ak3Td1daC2FIuV4wHA4RSlFk2Y5JC+z2tB7pFSYJbYcAU4MBN8+ekabpjtOvW1fY6bnKbdtCmjIe&#10;j51avvOA8H2fbL1xSZhufS3zAtlhKTabjVOfB8HLhJSUNJ2fkDGG7XbLdH8fW1e77/feQv1zpuvu&#10;yfPcmSH7PkWeE0+n2E4xOhwOnZ+Fdkr/qnLPIR2NKLZbjDHEcYwXhOjWmXD6vo/wFNFgyrg1yGTI&#10;ZrukMV03S2tIoxRCBcLQsWheKtQ/4/7/8xqvrDf9oRdcpw3s1t6y407XdU2axAyHIW8mIZmBv/k3&#10;/5dcr+G7P/y/YJPUsbSzHGzI+fk5ceSYzEz1bs4eHh5SVRVZELh9XbBblweDAde+v4uhen+UwWCA&#10;EpLVfE4RRJx/8gn7b7zh+OyHB3z6wx+iTU01HPLuu+/yrd/7PYIg6tijDoPlRxFCCIqiYDybEach&#10;xWqFCVyCs65rpwSWgny1YnI4I8tLBoOUMIKqzShv1sTxHmXlkqj4PtILmewP0KpC+QapIs7Pz/FS&#10;6boZZMJgMKChJet8Qeg4+lJKhDUv18aei31rYezFF/I1HncQBDRBgPL93WvVdyTKOKZpq5dxXhDg&#10;SbGLcV1nV4CUlsiPqLOKOI6ZTCZ4YrtbU3shihSuDwdpnfJYqM88f/+4bgZ7K6Hyytduvb9dOEVI&#10;Qi9kRYEvBvzgBz/g43Xl4vqe3V67opm19Q5PqJSi1k7VrSXOi8f3dnFmkKa7zjJj3Lq1S3RbS1PX&#10;znTd89B9V4BS0Kkd8zx3Xeu3k+WvdVr295Lv+0yPjlgu1h0SJSHbbvGTZNeB0P/uIAgwuPvUao3X&#10;FfCSNHXm8U3DV778ZQSOV/9mMu0QBW7u9kxe+6O6+h8bG96Nu3E37safZW1ou272pjG0naLb4U5C&#10;Xjx9yi987Vf51h98kzCd8Pz5c9R4zMXFBUmSUHYo2iiKWL+4ogxjdBhxfX1N24LWOv1J/Y0/tSS4&#10;r+SjJIIodM7JfhhibEsSR3jKI6/qrg3d2xnSBYFrnZ8/f8HJ8QPCMOTyes1qtWK7FTRM2B+N7hp+&#10;7sbd+Nlfbuk1UI4O7hK8veRE3grpXIAnESJAigCpQlabjDiVSNMSCPA90FnGLAn41S++zfbTc55d&#10;nePdnxDFCSXAdotWTrFWabljgr9iRteZRFprsU2DDCLS0YigM4Est1tQCnUrgb075BrjlLcdxsRa&#10;6wLbunamNXG8S7xbJEZLWuNQJxiwUuBJn1ha6jhBm5pMG6hrEIYoHTFoGq6urqjLinQ8xI6mvNhq&#10;lhvDdS05m685GgsC67ycDdopYZFdM7bDntRRQYvEWIlQEzatgPZtSvEWlzeHVNEX+fD7Bb//3XM+&#10;/NaC6b0DdJZQVmvu3/8afjTm+mqDqSWzySFYnyQeUaK4+vQpb37pi7Rty/P8EQfDCXvDMd9fZq5t&#10;tW1554tf5vHjx1hrObh/n6vLS3QUsb+/v0uGJEmCbhqqouDw8JCyLDl79ox7RycUy4zT01PW6zVl&#10;UVJdXPPMj5jOxjx59Ih4OiUMQ/YODhy+pDNirooCPwxp28aZDA2HeCpimxcY4xT+YRgyv75yrbXS&#10;cHS8T9mE1E1BnA7ZrOaMQ0hCSxbNiZOYJn+ODQvkfsVF8V3k9JJgULJdXpP4K8IyI14+5iunU/7X&#10;X3mDnz807Ot/SnH9nM8NLFEEbbvEqpCy1cSqQFqNwCUQahECHhoPi8Vn/SfOL20tqjsc28Z2RRHr&#10;Eu3xmyyaPUoz4EX+gOflG3zwFH7wTGDEIW01RZRjtE6RlY9sQ8Q2QFcVdZ1z9NYD4nCEtALfBmSZ&#10;SwqmcUJRFBwenDKfz1k/3xAnCcPRPmGQ8OzpJZ977x0eP/2E+Y0risRxTJ453n/oO/O5qihZL1fu&#10;NVFuTnqeR1tVYAwqcIfReDh0xppRii99nl89J41TTGNoq5bGb9jf30f5iovHjzl/+ozPvf8FPvrg&#10;MdFsxrq8ot3mBAmcnt7j+59+gH80wlYhjTUMBlPS9JS8aMnyhsAP8eOEw32f1c2c/fA+z9eCy4sF&#10;h4eHHB/+Mv/kt39IOG54+Gslnxc+7x8lSGAqWoI4pLQtAoPqlJ+OKapeSYLvOkteTxJ0qi4r/7yT&#10;5a+1Ku6U4faVe/BlsPaawl3YV/IeLx+oXgtXDdIC1iGplDAoawANpuOEixZDixUllopWVkiVYinR&#10;tFgaap0hbIcJiDVaNggpsLoBD+JhiF+OHc7AVxTrFesix7OCzXZLXdTEQchsMCRf1RTbEl/GICR1&#10;ZfEESGMxRmCtxBqF8GLiRFIXHfrB9wmTmPV6zfRgn1g3PDt7yhtvv83N9TVhXbJcLjk5OWF+Myfq&#10;uMheXRMlMavNGj8MyMuC6Xjm7hPdkq9WSCUIAJ3n+GFAUzn+PcbsjAH7xIssCsqyZDSdQtfF1CNb&#10;jHEFv6ArYvWKSdmhCk2HGcrz3BXFtCsCiE6hGnRF3tRaZoeHvHjyBM/zCOOYq4sLDvb2uby42CWs&#10;wzhyeLBWE7ctQZJA2+4QWHVvdK0kTeOMTOkQWf1e6sUxQYc0AKg69r8zB3QIre1qjewObZ7n4U/G&#10;NDdz5mXB/skJvqlZLW4YjlK80Lr72Yeq2KJkQFVZmsZSrkt8NcBTKUFlUcaSlxlNW+NFIb4HweQI&#10;vMjtH8JgZIuwbae+dl1dkhkI03F6+6R4/5H67ETia7nCP1v05XXT0MNaMAIQmlbUGAkBAZssRxjL&#10;dDzBNwV6u2LWFQOu0IRHkL435uJ//9f5+LzlP/t//hb7b79LMnmDJz/8kEIoxofHpLMZZ0+fcTW/&#10;YXQ4xUtj0tNjtk3FYrEAAX4ckTUVhD6mrhnMDkgmI/JthvB9iryEOCLdn7IuMk4fvMEffvObvP3e&#10;e8yOT2m7e+Zb3/oWAEmS7LB22+2Wvf0xyhPEgU/oKayXQ1BSac0o8kHloFq3vMYFowNFu2jJ9QVW&#10;lvhDQyk0XrLF9zPaUQabC8R0gBk2ZNWa8Tjh6GTMk/NPGOxPWGYb8vkVpTdCKPAHmmRgyNcr2jZC&#10;Sg+0u48DL6A20DYGTwXgGWey2JuBY2l1iyfkzoCxVzEXRUHTGbnTocJ2pq/SJYet0Y4tblp0U1Oz&#10;RakULQ3WQiwEQdWivBqpXEHexbEC6TkglUB0HTn6T7y/zK2EuL21DZjuTXdfkEK4rhlKNCWBcp4i&#10;W1qWtCwZ8I9/+CGP1y3t7IhS12B8kDVCSdAt1pT40qLQSGtpdYX1InRrONg/4Or8HJqW4f4hN2fn&#10;JKMZRVdEk7cMt/tr1ptn9salwvN261FvkL0zJL0liOmLRb03wWAwYLvJdxg/bq3BHsIhVDwn1m50&#10;haVEqhAPRVUYPv/Ge1x8+E2+cu8B//6vvE9cb3l4dAJVjlZ7QID1JUr4IDzXYYbFE/qWJ8crYYNz&#10;w+UOmnI37sbd+LPED4pWQBwlLJsNceSK1essZDya8XSxYW8y5OD0lKvzG8I0ZZBOuHl+CTLBWhiM&#10;hniRZR0GhElMOhygfA8/AtRPzuBX/eZv/uZP5SI9rvXffLGUf/F7T9d87/c/JhrOyJZbPOlRFBVl&#10;XVPkJb7vs7m54fjh2yxePMOPQjw/IJROwVXKjHfeP+DBqOHdkxETa/GEeGn48DPI0bwbd+Pf9GFv&#10;hcuyYw86FUhHIpS98kW9cvATogQagtBDCYsUBuVJDC3K92hUyOTBOxTjEb/36AnpoWP3VtsNYRyR&#10;xu43163d4RPquqYuS5Tn4d1KbgdRhO87RmPvaCw9jzhJaDtlXR8A922SvcmYrWuSwcAdJNqWdDxG&#10;Spd4H41GeH6Ata6N1CUn3aHdA6TWbDZr4jhEDSNM127ati1e4ZK3SEXdNoTjhLopGNgF6uYRe80N&#10;P3eaYLI5hgwtW4dkVaCQ0LgAv/UqWm0pcnfoKmpD3aRkdcxHn2Zk7ZD/6h9+nT/8wRPivTeZTO9x&#10;/eEL8CbUTcjV9YJqndOUNUmUIoXHcrHGT1KqtmGdZayvrwkCH4zl2eMnBEHEgwcP2GYFRVMTRRFF&#10;npNvNsRpirWWq6srZrMZy+WSsiyZdczcqw8/RHYqmqooweK46J1avBaCqizxfI9itaK11qmupFPx&#10;bK6v0U3D3vERg8GAqi52DFohFMZaPM8dHrPt1v27KCIIPJY3VwhPkqYx8/mceJDgCctme0MYG8II&#10;bq6fMTgacvL2EVYVaLFhtp8yX9wQxRKdbXl4MOJv/s/+Jzyc+KTckJg5g1iRBoK6zrvW6AQhnV2U&#10;xNIZYGCEM+203c6nRPVKMkRgd631/X7Yatvdkoqm1VgrQFjKoiGO9pivNV444vufFvx3f/CUf/I7&#10;n7K2E9rtgDZvkWKEraBtFEE4xPMCss0G2pasbShWG6TnYxpnMheEjgtcFAVZtiJNU8rtlgdvvcXZ&#10;sxfkecloOOXmZsHq4hnDvT2GwyFnn3wCvs9gMGCxWO4UqOV6DU29Y4BHUUS1dea2jdbopkF2ytk0&#10;Tvnke99j7/AQay3L5ZL79+9z9fQJk4MDzs+eMT44oO3M+9rSsLy+prU1URxjjWG7XqMCn8Xihnfe&#10;fch6uyHbVpSNoKpbTNsSBB7W1Phey/LZMzZb54a+2bh27IKKVpRom/HDj77Fd771W/z7f/UvopoC&#10;URT4nkUayLMciaSu3T2oOuO/tlPq9QpALK90hAjb8fokf65xjxCvvu1O1q9/8XVOj+gps/IV5uyP&#10;Btkvv9PTY+k8Hhz31YCw3T7RcbREi5J08aEFWiwtCkugFJ4nkdIp8BEaJRxqSgkQ0qJ8j8CXCN8V&#10;zIadMa7VmiRO8KRyz8ZYrG5JR2Okr9B1jd9hloxuCMKQPNtSlyVBoGiahqat2SyXLFdL9vf3kVjq&#10;qnL7T1URRtEOe3J9fY3vB0wePKBYLhkdH/Ps00ccHh7uCiR9t2TVMbrjzlC4f/OUS8rout4pE70o&#10;oi5dov3w+ISmqlje3BAEwY5jLqUkGo8ps4w4jkn39mjLkqquabqOndlsRrbdkuztoZRis1rh+77D&#10;ZwyHVHnOYDhEN81ONVlXlUvoS9fZ2TQNUZpSFgVtVeGHIcK61a0oCsLBgGK7dYrI2YymLCiKgtH+&#10;PnWWgXSq3qqqULi9QGtNFMcO19AlyHXb7p6bUmqHWJHSIV2kdOiztq1d4ksJVqsVaTKgbXRXiBA0&#10;rSZJBlxdXbG/d0RTOwVxlMRoLCLwEEpSa43nxyA9kD4Gj8ZKjFEYlMOhiABhJrcmcT9FutK/va36&#10;7QtiryfB5b/gvO3PS11nEB4vQxen9gWJQREFPnEYIABPGHyp3OsEmCjECxNeXEI6nbLY+jw53/Li&#10;8VP88SH51TWT+29RN5qriwvIMvzBkKapyLIM3VinrBeCNsswuqVqW2yeIeKYJI65efaMIEnINht0&#10;3fDGW2/x7OlTBknK00+f8P6XvsTFxYVTlncYO9223HvwgMtnT2it5eTkmLquWS1vqJuGKAq5ub5G&#10;hm7+pemQzWbDw4fvcHV2RjIYMBwPuLg8R3mQr2+IhxF5uSFNQ7bZhjDyKMorDt55g5PTI7Jiy3Rv&#10;QpwG5NWW1tbcLK6QviQcppTrJTJw+9v8/BysRcrQxWF9d4rvEq3aaDdXfUXTtoDzzuoTsHSeGLpu&#10;8Xwf08WXdB0RFjr8nts/VLde1LVLmvu+S/bKMMVahak1noE3Q4+/+vOf51BuCIXniiQmom3dmiOF&#10;QBgLJkNgMaSfffa+5e/Qs8Rvy15Mt4+10n2u3KJJazKMzhBmhbWWF/MrdBKxEAH/j3/0TyishxqP&#10;WdclZZE5Y2Eh8GiwpsZ21xGh0AZ03aCiiKLKsZ2nTl03RHGCwBURdh0HnbeA7LpO+jWrNxyVnZ+B&#10;tRZbVc7MrXU8d6FcR4/feRPoIt91FzZNQxTFVNstVkgGwyH5ao3wPGjc6ywDh9prsxX4PnE8pNgU&#10;pMmIxeU1IRV/+Stf4u1ZytvxHrF2fimCCClChPLxCJH4u31U7XZOZ9Ypbq8e4rYE6W7cjbvxb3QC&#10;Rnx2fHCbs2mtpW9MNt0/bFtNaywGy9nVFWt/wn/9//0m5081Gkm1zTl/cU00SJHSR3keWlvq9ZaD&#10;oxNWmzVN27K5PkckEbpuaLdbIu+Gf+83vsYgrv77+2H0j38Sf/pPTQm+1eqvXjSGVZ6D9Ei9EbXw&#10;MDKmoUKqBuUJRNAQzVJMa0inx3hSkzcbisjHm0JQRvjygMy05C1UzZpYpT/NP+Vu3I278S+7Grf7&#10;yP/RxVjcUj6Jvi26U2fbGEFMI9ZYGlpqZyAmvo+0FcdIku2a5WDK76gp35y/YDgeI+OCVhjKrFPQ&#10;qJhW+nhCYa1EKA8hJG1VEyQJFp+mbBDKbQyN7pQ2gaRtcmg6U6KOtao79bc7SKuX7O9b5jee50HT&#10;kOc5TdsZ5/StosJiWksuwcYxbShYYwgqjak0Hi7Y3vowGo3QqxVN0yDzIQP/hCZo+b3l92jWS776&#10;1a9yknqY9gd4KiOUBq+1eNYi6hpBRLVIGBzvs7ZLSi/mmfTJ5SlEv8j/64M/QJuWf/qdPYT4OQ6i&#10;L3P9Aoj3SQcjMIZQ3aeyFRVQqSFFllNqyaiVxP6AYrllOB5zuLfP+fk5UkWkgxEfffyxU820BWVj&#10;oXGHCoRFVzXSGKrVGl8bQgvZ/IZys4HQY+BLSl1y/8EDrq5ukAKePf0UXTYMJnvcu3eP+XyOCocE&#10;saJtK4rtvMOSGKgKbq7PHbtWG2RraM2GTbUmGRziqYiylNAK4nFM026omyXDw4RSL7jZFMTTkLLO&#10;yMucyX7AMrviAov3Vsta/QDLFOIVcSR4fvUB9yZbNt/97/nrXzjmb/za+9yvvs495oz190C0eNJH&#10;WounQoxtsHaBL10ypDFOBatUiG8NWtdI07hiinLGkL4uX2YlEZRCOJ42Cca3CO0jpSImJ9sWDEbH&#10;LDfwpPa5lp/jOvs8/+V3HvHtmxkv8ocMOKVcCibhKcsLQyM1p8cHEA5YLUrS6AQhBNlqRRwljNWI&#10;s+dPoa6ZHp2wWCyIPJ+qMkgbgoihUQRCEXqSYnNJtVwSjMeEQqKLkiB0hrVnxSdESYKnNWEQQJLQ&#10;dsaxHopRMqQdOeVcGvmsjUtkbtcrwpmPiAIunz5mfHDA0cEhTx8/AeETCh8uN5y++2Uerx9jK4sU&#10;jVNhNcIx8dsG6Xl4wRArYyo7xIoJQrVEqsb3LfPshkjNWGQbSjsgiE8QIuLiYo2tJaPJMctyjSga&#10;TGkIx/u8ePGU/9Pf+Wf8ypeO+Q/+2kOevVgxVAVfODoAIREmQGq4mi9IQsVo6KPZopTp2ssDwMNo&#10;hRA+RjhkgfwRZeif86H2T/z1cpfD/ux9QPzYf+cy4S+V8kCHEVBOIW4DlGhRREDbKWxLFBMkDZaW&#10;1jYgdJeUadG2BtFiqZGqxIotwpZIz0eYAhsoRBxhswJvMMFaQSACjJZk6w25Vihi6rIgryWJkESe&#10;JBkdgjTEiUUpi/AkURyAipjOYohCyvWa1eaGyWRCXVbOqA/BdpsRRQnT6b5TXm8yVODMI0UYsqkq&#10;rFBMZvt4xrX4+/GAuq5prFN7Z3nm9ofW4Adub2uqEqvdtVJoktBzyaqmJZASXwiEMHiewE99lldn&#10;nYeFRVUW6Rkiz+0/gzQAoRmPR9SrJXVdMpkMkQo2mwWRzvC8FmtypIR0oJDSJZQSGyHjgO3NDclo&#10;xDZf4EUODVFUK+JBynqx7tAnFck4YbvNQdfUukFjoHsfRh4D6RBlKo4JKs+ZLWpXHAyTyCWrqopW&#10;a3TrktbpZOwMS70A0TQoGeAHEaJUlE2J9BOGsQ/aoRnbqiLwA4IAiCRvvXEMImc4tGBrTJ0z9gKq&#10;UoMXolqQrJGphqGFRBP7AVZmlEiUiPDJXfGGvuM3AmIQEdjQSUM7sa3tuiQMCkS7i4fUnzqJJV9b&#10;K8IfmXYuJe7hAYHVr8w3UFjlmOxWSCKbEwqJncFwOEDJlKZ8wIv5A/7+P/xtZuMpXzgK+L1vfgdK&#10;j9HsgNFwQNYssFZR1kGXBIcyCpEKkjhkqwsUDYgKQoumAL8FZSmqJYOhT1Vtwc94dv0R26aAVqDS&#10;CKGcAfm2riGIwMLN8ga8FnyDDBpa0UCwRViJ8kCKGt1sqepLsFfk7QYZ+4h0Qa4qmBW04wxd3JCP&#10;XKJz+NYhm7qEw4yNX7CtbsiMRZVQmRo/kBBKkMqZSKqARoO2EhGn2LrGxs7s0LRQmhbP+FjlgbW0&#10;GqSnwErHUAW0Ne5rwhkBh1rj6RbleVQGhAxB+AhjabIGITShAj90avG6Kgm9iGEUcZNtMKrBUwGm&#10;MZR1C8MajUBVKUGYYJohwowxXotWYEztQgwbvXIvGdHucCdOKS6Q1sXEtF2yVQBSY4XBiIrGNvh1&#10;QiAVwjiMjNFLanvB1ltzbUrqgyM+LjRP8jWVl5Crmm25IhyF2NJizRpdGAopUV6MH8Vd12XFYDql&#10;KApMvnHYF6NojY+nYoyGqizYP9zn+voaU1ccHh+TFQXZckk4GO46Qeu6dtmiThUuhEQksSuuGX9X&#10;ZLOtwPMCGmNAhIwne6yWc6qypdUlKkkIvA6jogSmKvHUAaGK2OotaAPDyL1v14h2RaATlG05ECk/&#10;d/AeDwcBA1szkhLamsaOETJBWYkUfdrbd/PUylcwkghX1urTWD/lVNDduBt341+1IcVnRt23i2Uv&#10;EZovH+VZV2Ss65IoSbmyUIX7zHwQc8XnTw6phUSnAuE1XM3PMJsGokOOT45R9wdkVc3xaMb5s0/Z&#10;f3DE9fUFk+M9VtsFJ0JQVhX+JnvEcPwT+dN/aiufEGRa6061KHeMb9OZTCjpTCnKsleH3TAej2nK&#10;Ffv7+zRtS1lm1Msl19fXzCcG308Z+2NnmmTu7uO7cTf+TRo9+64/sPUqKdMZ/iAVrW0pioLp/kPu&#10;3bvHN2+esdlsiIYBZb4h8X2yLIM4cYqUrlW8V4T0GJO21S/Xqs5sSwiBNRrKEkTgVN8df7bt3OpF&#10;97jbpjs9YsVtPi+VJ72qr22d8Zv7WodW6domm8ZitcaIjvPcto4/essIrGkabFWxH8cMfKeMFrFg&#10;FI+oKJECPE/Q5A2hCBFSsX84Y1FkjIdjrm3Bel0wOxnx6PKG1WrFYvkU0xrC2OPw8JA//P0PSGen&#10;eJ5HVWiiOKIqGmicQrCua2gdi7WqnEFG27bUde2ut3XKl57H2nhO7VpG7gUNQ6dq2W63Tnmz3TIc&#10;Dnn77bdpmobvffcDbm5uaJqG+XzO6sULBgenfOELX+Cjjx5R1zU3NzdcP3+On6adsVqJ0Zp0POZw&#10;eERVVVSNe12D0LGts7LaccySeEhrG/L12plp1QY6hrBtbafgciZtUkqn0NoYlPI4Ojpi0Ti8TqM1&#10;PrC+vCTdM/zSL/0S//avvMfhyBA3BiVUZ3z52V1Mr5Mdd9zW177GZ3zNCIsx0IgGULt236ZpCEN3&#10;fU9O3uMss+hSo9F88MEHfJSdEse/yHq1whu9wSgcOaRI6wo4q8WC7GqLlxwzGAyweU6hNWJvj4Oj&#10;I2c+V9fkZ2cQhuD7pKenCCG4vr6mrmuOj48Jw5Dzjvl73fG848GA0cHBDruw3W4ZDFxyT+Pm5NZs&#10;O46pdCxxBdOpY2NePXnC2guYTqcs5nNW8zkrVuwfHrJcLKiqivD4mPl8vpuTQdcyLqV0jH6tUWHo&#10;uLCd4V9d16TDgVNsSQnacTtVZyyYJAlJErG4vsYfDJjNZmwuMmf8JmLHEc3g61//Os3ygL/+6w9Z&#10;rVa898U3kFg+/fRTpIx4+MYJe3tThGlpdI6vFLYzDLbW/AhB+Lbi/278uJx8ryF3qnMrJLYzIrSI&#10;Dj9jsSgkqnvvIaxy6jnlgweeUBCKrodfgpYoBNI0nX9Ns+sE6vFX0jbYpsEYi7JOsVx3rH+/Y/Nu&#10;t1tmJyf42uFHoijq7s+OFdsVTg2Wuiw5PDx081i7lv3F9RWDwWDHoMVznN8eUZLnOZP9A+h5uIHb&#10;r3bc7jzfIVKc54TzBjC169DpUSxaOxxTkedorRkPhq4jaTAhu77G8ySe77Nc3rh5FvoMxmN0XaN8&#10;H892yemum6q6vsbzPAYTnzzPOTg42H0vHg53cy8eDmk6Pwg6ZbfLxSqqqsIP5a5jQt3iVvfGl2VZ&#10;716XpmnQrcO6lGXZcZH9HYt6f3/fvTadMjmMIvIsQ3SdQlVVYcXLjq80TfGVU84bLYijIW0rKIqa&#10;KLZstznpdPr/Z++/Ym3b8jM/7DfCzCvteNI9N99bdauKrGKR7GYndUK30XJLlhxagGAYAmy/2daT&#10;3wkYkAG/2X6wBNiA0Q+SJUCWW5bUktyy2IFskd1kFSvwVtXNJ++84kwj+WHMtfY+t6oYuslyF7nH&#10;xbnnnB3WWXutOUf4/t//91Epjcxy0MMapzN6AgZDQtjxhOP9HX7f9/RPwsV5MwgwfI57DDFDRWpJ&#10;ohMKLTg8VHz961/gdAEffLrkB598xre+9S26+QryQ5Ik4cmTJ2TjyLpvByRPUeRgLT6w29foIUg8&#10;yXO65RJVlqhUx9yQAbcF0QzgvcA7SZYVSJGgVML5+TnVZMJms2F9dUU6ytjb38e5jk29hOHc6foe&#10;VVUwXCOiLEkSFZ3qwqEzjZUJeZ6Tjo6o9rJ47SUJmBuvg5TR0CU9WmrCUECIa2/YdQduz8D9DdY3&#10;MuJNdsz4G2i+NM93+1PvPcH72G0VrpEk3ntUkhAQ14/ftPG5aPXS3sIN3YtpmuKSBO/i487GY6qq&#10;RRKvb+vtD3Va/0GLrbvYEvHyvkYwdDxKTXAerRQEt+t0MsbgcJDABx98wPfOm0GUVrvXIUkSrJe7&#10;5xPnMBvDRAfe+WazufEzh10+g/ceMeCUpJS7/f729d+F/VqLkHK3n49Tz3UhVg/Ob0LADXNnkiQE&#10;Gffz27PBjvG+ff2UIviwc5mjBsyX1mSZxjc9BwcHYBRdtyYdjTg4OEDTUNdzdFUM+7l/QYrft+N2&#10;3I4/1mPbnTboujd0C8eqrqnrhpUbcXl5yf0HgufPn9N5S1bqnRjMEEreti0awXqxpJxOubq6oigK&#10;FosFSosddkpKufmj+nl+YiK41pyUZcJsNoM0pes6QF9vrFR0TIbOkRU57tkZ6vCAyxdzehMPo4QA&#10;SUaVaZToaTdg05o0yfhR3LzbcTtuxx9fWWNQkYf/a6LnVSNEjw5TAi3e1eAzHgjJV+4kfLQIfLqZ&#10;k2YzimTKer1GqNHuUXsbeX1pnqA8mCCQUqOUjyFRgxCOZCegICSEcB0M5tzuALPd+Mobf2bgDVpr&#10;EcPmeRtYGA9MPh5thUDKa+Ec5/CKIZhtaJMexHGXgioKVmuPQJGIe2xCyfmo4h8tNH0140FYMg6W&#10;mbRktqX1EJKcRE04e7Hg6PhdHl+tOW1f5+j4S/ydv/eMo1e/wm9+91Ourgwk72A44OJSg98jmAOW&#10;ywatKozsonMFwIfIW5UKJaHZNNy//4DT01OePn06FASieFkURfz5vKSZL2JLa55jux6NQITApqkZ&#10;H+zRNBu+9c1vIpRCJwnT6ZSTp2vqumX/1ftUVcUPPvou/ekl2dFdrGsgdBwdP2CxvkQqB9ayXM+p&#10;2zXdagUEkvEeLj2kaWpwAXTC1eacq9Up6JTxnTGr029T7c/QCdBfoZsldw4rrubP2MthdjDj+eWn&#10;cE+xui9Yja84eOsBF599hz11ifr0Q/7lhymvyEv+rT/zNd6oalbPf4M3jvYI7pKBHo+Q8XclgOAR&#10;PsQWfbEVRbYBZpEkG0Qs+qR2K+hF948XCU6CCTXOOwqdoNEIFN4FjCwJrkSXdzlv77LOH3CxnvDt&#10;TyUn832kfAVvj6AN5PkdTk86puP7SJ3w4uQCkebsvfKQq/OW+fyK/QcP2Gw2PPngAxjWapVl3PvS&#10;l6iqimfPnrFerwkhYoeMMbvWdUIAa3j7y18mz3O+973v4YLn+PiY87ML2vl8V1jSRT4c9i1d16BV&#10;vMbSNGWxWHBwcICsKpbn50yPjjg+Pubi4gK7qhmPx6yWS5qm2W20xA2Gp5QxXJMQ0FmOM5ZsEE9W&#10;q+gia9s2tjsnyS7kbjQa0dYN665BZ5p0PEJnktq0eAGbZYeczDg7d4iwj1aK77x/yf/7P39MlgT2&#10;J8BEMDu6R5ZpHIZNP6dMM/ABYSVaTSEogh8uAekHEXe4LoL8k70chGy7Qx9+36oCYXDLehAOgQei&#10;MzKKR3HOsmKFwCNxCNfjpUF4C7TgeqCPQpO2oCw4Q7RoBlJVMRuZeHd1ATma4a1lvVqDdxRpivGB&#10;cVmR5iUuLLBtj0um0dGejPE90N5HhA7TXeD6McJnbBYNx6++CsqzOjlhNC5Yr9eMZxWPPvsMnWom&#10;kwntuiMRkZ+vSSLDOiSIEEh1RkNH6ANCZci8BJ2B0HRekRcVro/t+kFJ0AqPi8itAGlRQqro6hrT&#10;9xFfEqDpetLS06xr9vMJmU6H4LgE1wXGxZR8NOX08WMcjjRNB/RJ5I1Pj/fpVyu01iwvLzk+OtoJ&#10;mrPZjPV8TprEQMNtKOKWa74NK/bG7BAl3gfW6zVp2pOmOVqneA95HpEH27DlYrYf9w1dhzUGnedb&#10;VfC6E8vF+TSeU+Di4oLDw0Oqqooi6HgUO7ekxNQ1ajxC2yuCk6STgtQp5KqhGJeEdYMwhno+J5cK&#10;PZOILEE4g7COLCsIrGP2YYSL3PgFqOH+DvqaOTywwsPg+Qy4z4nhf1jzwU3HeFx3xI2Q7u3cqdmP&#10;K1izQeuaqYS7o4YHdw+4/2//Iv/Bf3LF3/sH36S8tw9C0CMpRiVtKxhXB6ybc6TWON+QlIrgLAJD&#10;PkrxvqdvLJWGeb9iVCZkCi4vzsjUPn7xAj2dEYylTDWXFwv6esWompEWBSp0pEmCSRy9i4g0pXuW&#10;63N8cIwnOU19znia0vTP0XnHyjTIyQqbBYxZQG4R+wXIDf5Y4FNPV/Ws2jVdKqFxdD7eH8bVKJWR&#10;ZhnpEOrsQnzttu5fQQDvSJSitxay633jFmGkkgSporC9y8AY2PdCCMIQrgvgVUfrWnRW4vxW3E3o&#10;nSEoByJgQ8A6F4WFIOgctDbgZQI2IU9TunbDVFTcKVIqegrlIo7VW4QIcb0Jgws6gCe6A73wLwmw&#10;N0uOAcHwbTfY9R5JICEiWrzfDJeaIdgLjLik9oaFzOjzCc/I+a+++xmfLgxXqcRogVCWZnlFNZvg&#10;QsTcbbEj3vcgJdmQa3DTaLITsIPcGR7m5+foPCcpS87P47WYjccxm2S4z8UQiKm13hk9toVzKQ0+&#10;uLhGeEszBKsK4em6miHoiIDFO0fT90gVC69JonF6Q9tY6AJKa4p0D9tZeiPIZgfUJ6e8NhF89UBz&#10;2J+zp6DyKc6Ww346+TEC+PVZ4nbcjttxO/5QttshvHx2SjRSAzLw7MUpk3vHBBRPnp4w2T/AOMto&#10;doAqMpbzjvVG0g5oqnq1RglBmpbUFxdk0yOaqxViFOfZo6OMQmbf/qkXwaVk03U+hs+pm1zfuLCo&#10;VO1cLDerpXJwi8fQuvjxyPTTlCVILzHGkKhbEfx23I4/cVK4ELtJWQoRHSXY3ecTnTCZTFjQ89pr&#10;r/Gz+YgPf+3XaBaxw2T7vTcn963DV9xw4mw30mIIFkLecERpjRbJSw4dBgwKsPu7cw7vHEka0RXb&#10;g43pewiDO9zbGF4WAp21CHXDgTUsOEopbNfvNvYATie4ukZlU5SHYGrOz8/5xmff4K6bcdRJ3n5r&#10;hLMXNF3DqLh+vnVXM5vNOD8/R1cjqqri+eUl3/zmN9k73ePq4gL0Pu+89Q4ffHjGYrGALIs/a9uS&#10;HxxgvI/ivLx+jt6FmOPQNAghmEwmXJnIo7U2shazLNsdXLLRKAr6ztH5DhviXD+dTjl78hhCoJhM&#10;SJKE5aNPOXWOrKp4++23efz0M549e8Z4PCF7WLE6vaDbbPjS17/Oo0eP6ExHCI7ZwQF6OJgevP46&#10;SZ5x8uI8tvaPx8hMoZSi7qLjqMjLeI0NriAhHIlOqIf33jlHUYyYz+fxfcoy9g4mXHYL5vM5dB3T&#10;4ylhWfLX/tpf5p1qQy5Oudw8Zjy4K29ed/+8GxNucIBvnnuMN0NQnCX4eKBz3lOkBZ89Pyfcuce3&#10;vvUtfu17LYvFguRI0206sJEtum5WlLkhT1K8Mag0j8530UWHXtfRrVao0YiHDx/GENRnz3j++DHV&#10;dEpd1yilODg44NOPP0YoxXg85pVXXkEIwaMnj/nw29+O91uSsH94iBuc1igVefEh7Nyt20NoURTM&#10;ZjPGo4rzx4+5HJycTd2ymM+xVcVsNkMfHPPkyROC92w2G/rFmtndu1hrWS+XMFyzNA2iLMmyjM2A&#10;GNo+j61Ttu97ZrMZF8PrvF6vccZC23FpzSDy9zx69IhsXMRwMq1p15dM91L2x4ecfPSY/+w/+894&#10;cG+fv/Czr/Gbv/lb/MW/8HMoBav6ijA4+xKVoEl22lxEQ12/3yH42wPu52uj4YcWic/lc4obwsAg&#10;5BFdmpLoxEQM83eQRIOFGgKLQxRLt4VJJZFpipQlKE2mJVmWx/BiG/E8qVQk8np/WpYlZVGhtabv&#10;e9I04+joiK6uEWIoqrQte/v7LOcXPP/kE0bjPLqai6ELQWteffNNUNFVM6oGjFiSEFYrzOCmdrYn&#10;G/jXTdNQViVpmu6c4MYYyvEY10fnYlIVeGNw1lKWJV4QC0D50JWDYDydMh6PybKMYjwmFQpT1zRN&#10;w2xgdJdlSbG/j10vOH79dehq0Polka9dLLi4uODBK6/EPX+WYVer+HMMglZZxPVtG3LpXHTQb0Xw&#10;pmmoxuP4Ft0IskvTdDc/W2tp6jaK6SGQGUOSZLsuktWLF0AMcqqqCmstSkjSgb2MUowHd/52PqgX&#10;Cy4vL5nNZrFYvdkMzmVJmmywTlHXLTKNTs2+77E+0AhJiSCfRdzaTsQMHhE8QQjEUNyKRf0f7vz4&#10;sfP/jfDBP8r91g5BdKNzyfSWJIsoG4NjVJXsiwKfQTGDf/1f/+vcffUrfPZ8w9/9T/8+oii4d/yA&#10;84vN4CLX+L6nFzCdzWg26102wtaxnwgJQwEySRKsMbuiZFVVXF7G8FhxoyPPORcd3gPvmTRiV5qm&#10;wRnDaDImSSS9UkwmE569iOxvay1SScBRzmaoiWR2WHHVnlEUGSuzouvsIKIWmCqibKy16KGzaXF+&#10;jhpl16xza/GYocNJXBsqBkfy1uwgbnQKqqFDbnvulTdcy9tO6u0+7uZeeHsviGHNtLYdXORud3/p&#10;ocskOqvdLrCxqiqmU4nF7swbcuga2d67W9a3/AOw6Hdr2E5Eub5et8G19PF5qlwhbPxYExo+/PSU&#10;Z8+eQXW0K06NxxUs+h/qTtgVZob3er1ew2BEieGWfgif1rufb8vt1loThqJDMuQBbTsRtr+2RYmb&#10;QtD2PVID+lCw/Zq49suhg41t5s/gutdao4WM2SpBk5WjXbeKMYY0S7m4uKB9/Jhf/NO/xC/8zJcp&#10;0oIUx3Sc0tftILbf7gFux+24HT9pMfwa7dobw2Q8YTweA/DFL36R73x3RdM0rE5ecPXkORwdkCUT&#10;+j4jyzJme3ucth1He3txP3X3LvP5BZPDQ5anj0irlLKE1Kef/NSL4B6qx8+ecnreR79mkqB1xrpu&#10;UXlKrxwQsImksQ2UBU3TMBpVuL4m1QlNu4L1Ct92JCEhAZJBKPG3OJTbcTt+isf2Bv6DOpji5i8N&#10;SQw0JBBIwR3gQ4PQPUVRcuxX/PzUMhI5n2D4YAMrv0FXe4gUej9HSgVe4AQ4G/CDyGGDx3gXebM4&#10;EArh/K5FMk0LEq0H7Ed0tsrhwLI92GyT5fF+17a9beU0IaD1IEy6QdwyHeBRKh1abAVOCAgSJRMs&#10;Q0Cgjp8nKyDJSITCNC1eJIwm71KPGv5Js4YLwztvvcmX3R6i/oSQrMn0mAshSLIRV8uEh3f/At+5&#10;8LzYPMSMv8Z/9fc/4ef/4s8gs4fI7IDx7OeQfBdbl9zbe4Oz0yV0kjRM8aEjEQ4pM4INg3lG07WG&#10;8WTMxcUFe3t7HBwd8eLTTyHT3H1wn9PTF2itKdPISBRJFIu6pkcl8YBw9vgzRvsHUZjcbMjynLtf&#10;eg+AF598wocff8T+0YimXzO/OOHo/kOSV465urrio09/QJ7n2KZDpynWeppmQ7dasL64gCJHJwmt&#10;iQGPiRSM8oJuvoT1Fc3BIUWi2H9wQG82LK/mvPPOm9TtKSeXn1BNHS5ZcrX8lMP3Djkfbei6D5nk&#10;C5YnH/K6WfBvvfpl/tTPv8sb62/xxalmtfku1p4gsxUhUfShR/k8tsxugyyxCGw8fIq40RABgoju&#10;1SAiH9aJeBDLbHQsBhHD10KEhEXUinQoGehkz0YIkuSAxhb02Ss0/iHPbE7b/jz/zfuGH3zaY/2b&#10;FOFnaMwsUmHNMfvTA5bzmvlyzfT4IUHAi5MTEBlVnmFNz/3XX+fk5IRPv/1tqCqKquLwwQOm0ykf&#10;ffQRq9NTAIqqioWMqyuWZ2egFJPDA4qioG5byrKkblsunz9HViOSskBnKWIooJRlyWKx2CFX2rbl&#10;7vERyWQSxZIkIc8LNpsN3ntWqxUEOTjg4utV7u/jvWc0GrFercA5wiCSZFncoG0GwWF7v24Pu9vD&#10;tBoOx85ainKEywoSFVAKmstLjFUcv/oKGxOABKEL0nTMyekZ2egXWBjL9//hJ/y1vwxPP7D87J8X&#10;tDUIIziepXgCFoewAhXy2H2ya7aI85KTAiUUibcviRME9aOmyT++m/Ef+nOy+8v2NYufGP4iXmai&#10;SpkOL9Mghg8iVMAivCE6wTt8WGPDBuhQqUUpgQsrvCxIspy6D2SpRk0g1QVFmdGta/pNTbNaQ2cQ&#10;zhO8gLrBOs/+tCKf7XN1doFOFUWSE4TEOYUhZTLNSLOEIi0I1lGVFf18Tdu2jCcVfd+TFVFs9Z1B&#10;+pRMRryPTguC0RDSeA/0EiFLvIgBtjIpcU4S3OCOdAKciBiYoMBaJsWYIMAnsQiEAekECRq/6VBJ&#10;RjCOLK1AJVg7CHrOQ5Asn58iBhRDmmrSJEcoRVJVPChG9G3L7PCQqxcvmM1mGGOYn55GRnpnd9is&#10;aITRu2wNay3WOvCBron3fZGVUaQyDp0kZEkGHqaTvVhgG4rUXWeQMjA9OGZ6fA/skEUhJaxWmK7f&#10;oRVkksQC6CA8CiFI8oxyNgOlsKsVqkyZiDG2c+hEoiUk4xwpLNl4TLOqaXoX8waEQiUFtjPoooBU&#10;EtKeEFYIFIICT45kDNSEUIHIECKPR7aguO6AGwrtW2j477mf+ud1iMtByAw7EVAIQXCx4WKUKGSz&#10;JE025KVhHQSPL2q++vAtZMh4/Urwq796znK9YrV09KuCNBzFgK3eIcuSvvf0fQA0zmdIFbtuTO9Q&#10;qiJRZSwMhMg7ns0OyJKSxYvH9PWG8XhMVY6joUo5NvUaQ4rXK6SqEaml7xaQ18iRoDYruuqSZV4T&#10;JmfYXOFyj8w9ThvkNMEVFnd3Qrs8Re9l1PUlIhV4s2FVjPCNx4gEI7tBoNZAQl4O+xoR8N6C2KIz&#10;HLY3pDpBqCRS3iVIqWIjQt+D9ziREZyPYoN1JEpju7j3S5TCDgK/cTVpVdHRgEpAS+h7pE5BC3wY&#10;hOIQi8xKaxKpCL0lOE2iNKY3lHje3c/4wt2cPb+mFBErpCQ4dR1O71BIIVGDCB/04DjeLjdeIMV1&#10;qLyLzZK4+K7GiyXEM7+yHVYZXGgJLEA1GNmyKjynVPzn3/6AbzyveT67x+juPdZXl3TtCUXSI8ce&#10;rRtc47HGIKSkLEtCMDux2nbdjuOdJAnG9DhrUQPqzBjD4Z07nJ+c0G42HN67x3y+oL2aM7sXM0+W&#10;y+WOC74tMiQ3vl+oQRQPAa1AD/OUd4a8yKlbg+8agkgYTyY4YyMqC4tQGooA/YZKjEiTEcu1wAdP&#10;VqR42ZCOHvOnH474hX3Hg/YFB1Tk+YhWFXg/iRlGJMP6tZ0ffjRe73bcjttxO/55i+HbYqb3Hp1o&#10;OjwGMN7TtaCLEU52/NIv/lk+/ORjnp9eEmQ0GGJ6uq6lVoA3MZi8yOlNy2hU0vctZDnBGWz/o/Y3&#10;P4UiuFJsQgiR6Qd0XUdZlJi+J7QSK1vk4PhaXlwwnt1ns1hyNCs4ef4YeXAYGeF+E0N1yhIpYnJ8&#10;Mk5ur8rbcTv+BA8pFT64QSSMB/rgho3/EKyp0UwnOW+88QbPn89ZGx8ZxOMRpl7sBC43IEq2jrKt&#10;E/imy1YNGJKtO2T7Z0RElGydaP1wmNl+/XYBCSGyvcMNe8w2kd57jw3R0RZ5pm0UwfseayJ7dstu&#10;3TILEYJ8NKI9q8FYEDCZTpgevMXJ9/9bTnxNCG+T5zlufe1CSaSkVCXFwZTTy1OODt7jV37ze3y2&#10;vmJ/f59PP/0Uv1L4UPH+++8D0ZUnpcS2LeODQ0II1HUdW83zitUqtgUnSbnjLiZJynq9xvuIJEHE&#10;7p52s2G6v89yuXzJvWc6S7fZoJOUZDymbVvWiwUMa8jZoycUBwccv/Yafd9Hl9B6Tbp3SNu2rBZr&#10;MIZ8MmFxcQHBklTVDsWhioK9vT1QsU2+qKpBZDGxbX86ZaNi237fbPAhMJ6MWF+c7USYPM/ZbE6p&#10;xhW6LDk8PKRLFZ1Z4GTPnbt3+WJ1jzfeeIO3q4zw/Irz8xMms4w8H3F+NUeXkQn+0qYivCww/G4b&#10;EfEjRM4QwiCmix1zMxCGdvawQ/EYZ0gywZMnTzg/q/jBD35AbY/Ji1m8Vvue4CIvdXm+AJmSFJFL&#10;mmTpIFJFoXi9Xu8wIcW9e5RlyXK55Pnz5zx+9IiDw0Oauo6MdGMoioK0KHbXclEUnDx/DpsN9n5E&#10;20Qub8pqtYrPebWiFoLZbEZd19i6HgQvw8XFxY4b3rYteVZQFAXV8Dzai0um9+9TbzYYY3j4ymt8&#10;/OGHlGUZ54s0jZ0KJyckSRKvxeEe2XLpJ5MJl6cnWK3j/dx1cY7IMrZ5J6mGul6RjUaRAV7XMejP&#10;GELT0DSaej6n3E/ZbBbYtuXf+/f+Nvv5Jf/a3/gqx3czjmZ7+HDOpm1J0OTFHpiXBW0pQQaJG9rR&#10;f6RF40/A4fdHuQC3P378/D/zAw8vtRjAhxKEQgpNqgY0n47oil1HzvCPqjwHDUptkHlOoVPyNGNv&#10;PMH2hna9wTuQPrCpG5bLJbKIzmoX7O5nurq6YnYw4+rsBW0nONib8PzpY+69cpe+75ns7UGqePHo&#10;EQ/u3cN7z9Vizv7+PklR0Nf1br5L0zS6X51jvL9Pu4oOnb296Y6Bn+Y5DEKPF37gandMj46wTU06&#10;OCvrusZbt1sLJpMJfW8pp1PoOrquQ2uJ2WxIyoLce4SO69Vms9oJye3Z2W4eFU2zc0WnWcZqtRru&#10;5X63doobnRdR6Lruotl2kG6RRSFANqzLfd/jbKAoYlheFLKGjq71mq7rWNcryrKkqqqdmzxJooDZ&#10;r9dkWcZysYj86raluTjfucarqsKs+uFc0+O7gJIpSmXU6zXaBIRM0ErT2dgdFZI52XQPnWWx88v7&#10;2HkWiZu7/xARkBKGz/1exayfhBv88wdhAGs9aSoRwzVBGuhcj1dp7GxwhqqqePfogL/1t/4W81XK&#10;//M/+oeMp3dJdYbMEszAr9daU43H1HXNaDSKHQ3OUWYZhG02So8eiiNt2yLSApqGIMvh/V4OInjY&#10;XafbjJdtBxrC7bIeGNb6VQi88uqrLOpz0pGEUrDp59ddfdvMFilJs5TGt/R1Db3cTTxyyA2JRZ9k&#10;1wV1c69njIn7wiIKs3IotG6vPTkg87b7QW8MHTErhc8x2dM0pVOKvutIpmOsGa6XNMU13W4967Zg&#10;7qFwa2VADXtIM2CFdBv3V8fHx5Qi4OzVS87/H3Vtxc+L39uqIq6LkeJzbU3ee6w3lEqBl7Rdi0s8&#10;QWref/99zm212wsrpUhGMetmi0CJ/pTYUeCco+ua644QGRX4rWt+K2Jfo0zinmRbBNu+D9vcn20H&#10;SXAOpdPdHGC6Dp8ku44i5+LeVihFovT1Xmz7fjkHSRK7JboeX9f0Sbrb94csMuatUWg9RQhYr9fc&#10;uTdjdPcub7zxBjDk7aQV3hmUSpFIvLhFntyO23E7flL77h/uSO26DlFGE9G8tnzyySeMxw/4tV/7&#10;tWjYMQE0WJFSjWe7NUVqHXXcJGHx+BMefOkLPDt7TpJlCCPQGlznjoE/Ejf4T44JLjg93Nvn+TIG&#10;1NTrNVIUJENbJrmKh38NWEuapzQLSLQm+nPiRsCt11xenLGcGwglWaqJ9eVbHMrtuB1/AuTu3Ub6&#10;5VlZI/ExCT0kQIFkjPUrkJccKssejmS94Oe14zIrOV8uSMYVha5odNwISxU3ubazQHRoO+9RwwFd&#10;iIBSAqWi07trDX1rkCoK73rYFG9Dc6SUBHUd4sON0LTtRhwhsIPDJHDN3Nw5Wawly4Z5cghGiq/D&#10;tatLdpKubVH6DCVB9JKTywueXc0JbsKHJxWt+DqhWbOqG4rJYwjQCLhCsZ7PON3cQ/hX+Y9/5btc&#10;GsV5/fOEcERxfJ+iGHH50Tn3XnmXxdmGzWULRpCiqRcbgnBoqcizjKuLRXx/hgCi7vKS9O69KEDY&#10;ntH9e2w2K05evAABSZZShpK6rhlXI0Qq6EJDSDTGOKwxzKYzXFEMQrVEj2dkacH8ajmEl02Y3X2V&#10;8/NzVosNST6i3C8j6qL3oFMIKXXr6DqPSjLq1tE0S4L3jPY7pGvpugW2c+DXsD6lUWuKMmVdXzFK&#10;j2AfzrtnrPMr9g4D68efsZlW7L25xIyf8oWiR158j3z+Mf/mz/0MbyQdf6lqefH+b/DqOzOa+jnr&#10;qwv0XkpxWHJhaqZJSaGic8kHg0CBsDecqzfQJiJ+zAsIN5zjVgl0iE5g6S3QoL0g1Q2WQB80Qs3o&#10;xIyOtzlLZyyaV5GbL/N3f+fXeNRnPHn0kOzue9hun9DsI8MxSUgZJ3dYOsHx0V2SMuHpow9BS6ZH&#10;R7SrDSEEDo5i8aG9vGB87x69NbTLBfv371PXNdO9Gcv1Cusd1hqmezMuL87pTQ9CsFyvKCcT+rJg&#10;c3VJW1UURcFyvUTIAVuhJMb09H10vZOm5ElKNdvjxfPnVIPwHBE1kfndti2j0YjZdJ8Xz5/HFueu&#10;48WLFwilWC6XMVVqOIhyg7NKCDhjkVzfz6QpDA5zQog8V4B1jc6OsX1DfXXK5M4BWZZw+vwxxfiQ&#10;LB3Ruoy+K5DV25jgWSzh4LXX+fjiYz7sGv73f/u7/MwXj/if/M2HFOKQByX07QrjHFpbRBBsvXSg&#10;IsLDStDgxe+xAwo/XCz547UsuJcV8CG4Z0ju+SGEw/ULMbxqIRvmXUHw6lpgx+HxyGAQosfLHESH&#10;ZwOiAwxdKsnkYZyvkxanUzyGpdA4n1NkEsOaVIFyPfmkRqu4qzWnL3j62SMQhjuvHPLZ48eIfErI&#10;Ah89+pSvPvgKo7szuqaFPGdtPYick/MNOpvhVj1Zdoie3YG2JWssUmQEJ+kMBOGxgwBMsFjjwQ28&#10;cByEBG9akAkM6A5Pj7OGsiwxFpYXy6Erc4QU0HduZ0RRfY/KK3QXQwcvLi547fXXQQvOnj9nX6e0&#10;vaMY7imlYlih1hqlErIij+2yqxX7+/s7p+VkPOPy8pLRaDQImAIp1U4kdM4PYcexG+taBM8AQZ5n&#10;6CxDD/ens9dIo4iV0DuExHh/n95216GgIeAHZEIIYSe2CSEoqoqiLBk7ix6PMctlFDmziLkJzuG7&#10;oVAtozO0b5d4mVGUY1Si2dQbNp1hlhfRmTsRpNIRlECEjCALlCiAjkAOoom/M0KQRkd4SOO1OwQC&#10;In+vG/wPNzPgpuAW9ypXJHoPgaNME3IlKJWmdp5cZzilSEqY90v+5T/3CsU45b/8Tz7gcJxxchEz&#10;TLyJQm6a7mOsI1jP1bKOSExV0ckEpQQXbYfzoEczlsERmp6D44Ly4JBqXOKcY9WtMKKOL8fI4bIe&#10;k26gm7NKNfkoRYoWA/juCsYt7YMU5BLearDzNSYxZKWirc+ppjl1usJlZ9E8IQKCjCyN63YYj3Cu&#10;R2jQmaQ3G8x8TtvnSKV2OBElhu5APwjH3qMGNNm2U1Du8mHCDuPS+YjWsNaAvEaTbAX1tMzo2xYh&#10;IEmjqK0k+CSGPeokQQqH1zqKscZjhMCiSTwEu2HkJIVoeDPvORIdUxSigVxlcd7zOULlhKCGPYkC&#10;6fnhDXncm26n4ZsaucCD8AR6RLADh39DmqwRLHE4atUyR/BxCHzcSt43KZfpHq2GZb0gqTLyvGR1&#10;9YIsE7R9Q5JOd8U+5xyh6whFsduT26EIssUqycHosjXmLS6vUHlOkiTM5wuCc2TjcTRqtO2uo3Nb&#10;COz7Hj/sxaWUWN9HlCGB4AN9P6BSpKDp2vjDD8WObXEPoUiSDGMcKtGDmN/T94q8SvHWkhqBPbng&#10;vYniDVHzqu04npQkVIQanBojkyLy14VGEAhB/gHWeXl7pLwdt+N2/IHGTd/JFouly5TGdYxme5xZ&#10;zYsXp3z563+B7373+9y99wrGGK7WS0zncCYiUl2/hrbDF3k0g+zNuLw65+jogNOz5wgtSDT/S23k&#10;6R/Vz6J++Zd/+Sfyoj0K/I8+OrNf/8FnFzz6dBHd316yf3BIMaogiyKS6Xuq6T4iKLpNQ9+uCXhm&#10;0wknjz6DTPHf/1f/PO+8MuHdI7ijh+A49Eubs9uq6O24HT9V0+ofSKX5/O0tvIkHE7FtS4wHBSsM&#10;QrTAEhssLsmYPXyT6Re+xt/5+/8INZ4xXy3JRwxtn3pwOXfRqU10/hweHET3Wttg2hYfGA7y8eud&#10;tzuG4HZzvT3MbAONvLUxrGdwjnpjYjp8iGE4UQT3QwgwAwZF4owhSRPsEJyk0xRnLa7vESo6cYNQ&#10;ZHmOs0u0VEyraeQaZp6D+1MmbYs4fcJffPgKmV5RNx8xGU84q9eotCJN7vP3f/UHLDYZf/fvfRPS&#10;B2z6CWm1R57usVqt8bXjzbe+yJPf+YCf+8U/R9N0dF3P3t4eG1PTdR3eB9pNQ5plSKGZzWa03mOM&#10;jVgSZzk4OKCqSoSUeOJBb7VYRDF6cPNmacrx8fFgaBVkacr8xQuctRFbARwcHHB5eYlSirv37/D8&#10;+XOklGRFRde0BCBLU5KyxA7vS5qnSKUwph/c/pEF3W6WyCzD9zUQGI1L0lFJWeV0fcvRnQPOzk/R&#10;aUKep1g6erPAF6CSFqdWHB4X9PUlP/fuK/yVP/szfOW1I17fHyE2F+zlEmsX+NAynmQY6eiCxQtP&#10;kIFqFxI9HJ6Cu6Hh3bjYRRTPggCC3N01SoRBB5EEL/Bbt5WMh+bVxoFKMCEjyH1O5obFOuO/+8cf&#10;8l///W/z/adLrNjHiwItp9heE9qEw/071KserXPW6zWL+SUEC2mCsRYtMvb29lgs5lhrmQycfe89&#10;YuuYGtis4/E4hlKWJVJKqvEY5xyj0Yi9gdXuvEOmEeXQ1TVK6+jQe/6co1dfpaoqFosFIcA777yD&#10;kpKrqyuEjBzNqqoiZmW1xjnH3t4eZ2dnJDqlrWt805BPpwghdw7T0XQa3YPOMZ7NomAImMFF+uDB&#10;A5x3zC8vh4q+Zn5ywsO332a5WjGdTqn29pFSMpuNaPuOen5JMRpRjSa0naMznqIc0W0apNYczEZk&#10;meb89AX37u6xaq44ff4x9eqUV+68xrNHH/LwwRGuXVFpjRQg/NBx4kEqhXWBzrhoSlZDBuTOESZ+&#10;tA36j+m2aHufXO//5I4z+6P3hOFz3+8GYUcihs4MIQRb5G2cciwBE8NrhSEEgxKghqC7RCWkSYLH&#10;IoE8S0jThOAtiZZbPR6VqCgG+UAxqrhz5w6T6RjpA9PpFCXiujEdT9hs1nH+1wlYx3Q6pWsa8jyn&#10;KAqyLI/dKusFzlryPNv9dFuXZOzGcTvn8ma9ZjwekxcF6+Uihrvuz5ifnVGv18M6FsjynKwqydI0&#10;ssPLEqUkdV1HJMjglA7OIYnr2uzgANN1BGej47yuGU0m9F27e9wkSUiKAtN1A04spSwy5vM51WTC&#10;xdkZeR4Lnnv7+7RtS1FEhy/AaG+P1WJBWUbBUwpBlkUHkipKuqHjhEHkjh0ZDaPJhKSqME2DEJKi&#10;qoaaokdpNYj00T0qt91ZSRLXkGFtF0Nhuzc9wRiSNCV4j8eSVxXCg7eeREdEo9YJm03D5PAObdOB&#10;TphM99h0hrbrOTs5Y3a4j9Mx4DiGXerhVwpCE4ImCI0gG3Apms8jD67xPp9364o/1Bv/Jgf55ih2&#10;gcWGNNE4onsWqbEyxZIgE43KM3yiOLsI/Jk//5f44rvv8dnjDc9eXJGXE+7fv09nLPXlFXfefIvN&#10;esNkNiMAZr3GC/BdD8FRljl936GSlOmoIoTAcrWIz1MGHI7Do0NQHus6VCpQRYLKJMZ2SBUYTyZR&#10;cJxokDA9OsQFS5ppOtvQmYZynNOZBuu6GAApQSmJcwYY9nkh32GzzCBGl9Mpo1E1sPljsUbfMEek&#10;aYoevqcz/U6clVJG0bbvEcP6pxO9Q+oppSK7OgRM32M3G8pJQZbHgtJkthefR91xfHyH1Wq9Y4mr&#10;NEVpPYSWK4IP+N4wm07o1zWHk5L/4Z/5cxzjmISeCQKhNUFMQFZYMQYhUUKgkajhuvPi5pUntj1o&#10;u8vO+UE4kTGc2LsenEU4h/c9IrF4OlpXs2lqfJry8fyCb392wm98/2PW5KSjkg5Pkiik7DF9Q5qq&#10;gQ9+uJujsiyjd2ZXQIgmiXxXyNI6jWG6Pl7P0+mUTb0mGebLm878oigio7uLOD05zH/BGIrxeLdf&#10;DSLy/LMsZg145wf2u9qxxsXwfCJjXTKaTqmKkvViwc/94s/z7KOPUF5zsH+PQMH85IT7r9zF9Rv+&#10;Z3/jz/Ew0RTNisN0AibFW43M9tAqjX1/QrKNzY2uffm7CN3hT8bG4Hbcjtvxh7TJvv6jDy8Xw5ft&#10;CqcERqU8Pd8QkoJHJ4HTc0uWFdRNE/Nv8ozxaELXOVzTIPOE43v3MV0sUk5nYxCe3hr2D/Y4/+zX&#10;+bf+jb/861+p8v/vH9WP9ZMLxhRsnHPML68QAbKqwrt4CG3XLTVrkizDdxYbOnSa7zalbrMhf+U+&#10;D99+GxOii6auGxpTELQfWsZur9HbcTv+2M6/P3Twejn4Lwg9VCdTlBR4n+K8R6jIV86CRPWCA+EQ&#10;fs0zUh4mGWcvTqmOphQyIcgEIWMbNGV02GRZRlPXdKbFuB4IiDQZuI6eYMNwwBHDBlvTD4eerQi+&#10;FQy2wvj2z1skydaR5qyFYAmDCCil3IUAbjf0XimyLCNPU0yWoXV0wYk+kOcaJ1YEBForrLlCiYyr&#10;E0HlX+Oi2eP9xSH37/4pLpdLXqwlvX6DZVtB+kv8g6c93ceCZ+aLyPkdZvtf5fxiQzGZ4pY9o/Eh&#10;/dyAL/j4/Y9QIbC+POdwNuHdt97me//kn2B1wt7eFKk1F6eXlPfvcPq0IxlVSK2Y7u/R9LFdvuk7&#10;bIiuZjWEXeV5Ht3vvWG1WnF1dcH+/j6jasRFnu8OGZ3pafsOnSb0Xcti3jMeHcfigveoJJDnFXor&#10;1MgoyDoLic5xybblXVDXNSiFDBa0oOk3jGTGppsjgsWqDaf1KU5e4bRi6TfoZMVrr1W0Zs7+wRVt&#10;+23elpY7xZr/8Ztf4CvHcBhOcZsXJFmPSRoQFqkEvRBkQpH6JLpOHaAb1G419kh53Tt8LTwEEJIQ&#10;PCCRMganeSdpRIoLjipR4HrSIOLjhgTSHNNZkvHXOKn3uHSv0Rbv8l9/84pv/MDw2eaYNq+Qo0N8&#10;n9E3FVVxxGRyj9XZmmYtSJMRZTbFJT3Hd/Z5/PQzqqJkddmiReRzBO+p2+h6SpKENM+HjU+OcY52&#10;uUQnCUhJ3cYALOs9LgQuri53Lq08zwlSMDvYZ29vj2fPnpEfHbJYLTk4OMAFz3g84rPPPsX2Pffu&#10;3ePi4gKI7cM6ywg+OjOttYQB0TCeTum7LgZlqpSTk5NYgFmt8EOb9WazoW3b2LJsDN45FosFq82a&#10;cjQCKaiXS9LZjMVqRVGV1G2DtSsmZcXV1YK+XiOLjLpeE1A4n1CNJ2wWG0aTKev1msurNfXVkne+&#10;+DN88umH5LOfYXI44wcnJ/wf/+/vM6taHrwj2MsPsQG0WVDpwCjXSGe4vLgiVzmTaj/OHcEOwbl6&#10;EErE7qwbvI9hj//cpcd/kdcG+7kCafgxRdMfgU4hEHY+evm53v0YlOkIBJETEAQyAilBjPHDvytD&#10;ig9EKqJwEDqCsBjfoWSHFR2KDlSPcA1Ct0hp8cEihCEkDqtjUK4cF2jjoapQxsSg4yBo2p6+NaAl&#10;KlM0UscgRaUxGAqd4rbt+71lNBqRiJTT86fcOT7EeUVVzui6jtU8spOXi5b7Dx6AloS8ItcJOklY&#10;LhY08xopYf/ggNE4BoUKrRhNNUrJQeyRkKSE0OOFRPgASg9NLJIQBOgUazymbxBKkuWxyIuQEASb&#10;dc2oyqnKMaBIkxxrPePxFPKS5vScohiR58XuLfQuFgGr0ZRms4Gh+F3m+UthsTJJIu8/BLy1O5Fx&#10;UHSx1g4oo5Sg4r3Ttx1SK5RWsQjuY0ie9Q6JQimJ6fqIvUHQtx2qEHhjBlRGQKZgNg0q1wgM2A2p&#10;8gTfQbdkhMf3NWVwsLwgeIeuClA92IHrrDpQJUG0CEo8hkABOIQwQAZD8fQm/iciUeRPaB+27ZgY&#10;Ak2FxHtNEFOE0CinKQIkDoT3JLKlkIHRLDCTsCTnF77kefjgDv/4t77HelnirQK/4vIq8ODNV1gt&#10;Nrz99iucn0ekz8ptEMJzeH/G5rMFLlgasaGVS1zekRykSDzd4pLzMCebKYKssdSg2/gaK4OZaOy4&#10;gxRs2tL7Hl+k6ETQ+warWkLoWRMQ2uJwoC06iIiuMUNYogj4pIuidpZgTOR3967DNl0MweyHMEal&#10;sUN+R5qmQ2CqHy7qLTYoFmW8FJi+I0k0fW92xb0oqibx410PSYpSCZvNBqzHtE0UmL2nXi5QwYN1&#10;0HqctOTlmBB6pAskSjHdmzJOHVnX86qSjPorZqmj7DWEArxGiDEiTFBD1kLAYQlIzDBlBggahIyd&#10;bPK6QC8E4C1COhQeQo8PDQSD1AJvLK09Z94toUq4qjKeYPn3f/W7vAhTLtJ9nNYReSIMyJ4ihXUA&#10;IXOE9Lv7e7v/8wPypm1bhBA7Y8oWWxiROexwOgxmlX69hqLYZYDUdR1xg1v0ofNoqfCJAB8wXY/t&#10;DSF0qDQFL0hUSqJi4VAITTaI7wEHAbrWxPnPtnRCcHh0j2//5nehURy//RovHp1wcJhRThWb5x/z&#10;lx4e8obw3PWamctxPqBkgRc5iSpwLkSueNADspHPCeCeW8f37bgdt+MPcx8QbiCltoYTjyItK/oG&#10;WuswQSK0ZnO15PjuXVxwXDx/DsmE+6+9xrOnH3N5eY7wijRLycqC1fkC6w1pHtBCXseb/LSL4Cl8&#10;cjPZusgK1qshaX29hhGYugZ3nbystaYsNQdf+AJVVfDo0SnLxQtevPgir02hSiD4cOv6vh2343YM&#10;59ofLXJAdHono4o0SApZ8ODBA54/foFwDjewj4M0jMfjAS2iaTYb8sFx1vcR3ZDnOUrogaW6PQSG&#10;3WYbYyJKYWjN3IbrOWthcIUbY2L40fCc3eDy3vFBh8faOn8guoe8Mbu0+yiMJwP/N+YjWCxZPrBP&#10;u45xWbE6PyefHfPs2TM++EDw+t23ybKMs7MzpvcmvHj8gtp+zHe+8x1CaBiN7nK16SiKghDWXF5e&#10;cnh4CCbh/PyctCzRWnN2dsbRnTsYYzh7/Ji777zD+fk5X/rSm5yen3NhTnj+/Dnj/X3KUcV8PkcY&#10;SbtaMdqbAnD37t2IvVCaxWLB1dUV9XwOMrbbF0XB5aefcjWeIYRgNBrFg0vfMZ/PsV3H4Z07bJqe&#10;8cAON8awPzgI5/M5eZ7vCgnNZjOII2Jw9g+83G6NMQKCR6d65zrsuo4kkxhrIwrDG4QQTKdT0lQS&#10;ZMZyueTnfu7L/A/+0ts8pOeYE5aL98nFmpGOhV6pZBQIRCzsRkk7coZ/nMiwc/QC3oedkBevt0G8&#10;G4opXvhdO78UIvItQ4i/OxcP3MYwKkd86/0nyMkhv/Vb3+C73xX0/QNAMTma0NaK9mLDppbYLEOH&#10;hFdeecjVZcSeTCYTHj16xJ17xzx79IhRdXT9HAZWOrBzVG3bk5v1Oj75oiBN0921ve2USPP4Opq2&#10;jfeCFDvWeL1ace/efS4uLri8vMSsVlz1huA9b735Jh995zuQ57z51ls0g+Pg4pPPaISg3mw4uHeP&#10;ro3vmzGGq6srppM98jzn4OAgXiPHx5Hd3TS74tT2momhWH73POv1mtFoxNXVFYfHR4MzPbZVX83n&#10;oDX379/j8vKSEIju9OfPefCFr/H06TMIgXo+5/7Dh2w2G5Ikoak3eD/BOccPfvARe6OOX//1L3D5&#10;9J/yv/1f/yuk5MjQYbEUSkVmetAILbGdQaQ/fA2FEPnAP04A/4PMqf+i77HCjxC3P1cy/V0/538f&#10;P2N8jOtfYtv2P7hB49eoYS1QO3FdoQjIiK8hislIDUEgg4giknCkOwwPkAmyrADvIQjcpsGrhDz1&#10;SD9gtKzDDKzsJEkGHW1YP4bnrJRiOp2SHx7Snp+jdBL51k0NOnbqEALdUJSajSeIoiAdGI1aSzbr&#10;NVrGecq4GOg2Ho/w3sfOjqLADOJTlmW7Pf6Ww8sgQMXgZzdkb+iXXPpd15GVJZvB4R2CIJ9McEPW&#10;gHNux+IthvXQe78Lp929dQNCYtcV4K+Z7c45RNcNBza1y/jouo6iyBBS0jRNdJQOzuK+73fPe/se&#10;+yHnYvvvaa0xtrsOzdViF4bNkBWwdelsAz0hOoFd6Knnc1ofyIOjHCWQFBDA9j0ySZFa3rjGb/wa&#10;kGp/mPumz98Dv9fHb9wc8Y4QMlLJxcsFqL53mGAhgzzJYwB2CkUWO3p+Zjbje5+coNMEu+qp7t0D&#10;mfL0/fchnXGRFcN8GqIg6c3OkZuPit06ov2wv/I9aI2Q0K3XyLGgGI9QRUHQBpV6ROZIEoUuNU0w&#10;KJXs9l3be8p4T7ANQTgQ0VQRQiB4TxgyXrYO7e11fzMzxg3XhBju7W0uzHY/uWWMk8QQ2q1xYvs5&#10;OTzO1k2stcZ23W5/gveU4zF9X8fHFmKXQ5EkCU3TREzGgNKjF8iRfIljffLiBadmydvjnPwg5oEE&#10;QuxI7Imvoxc/dp7d5u68/LEf/hpnLVKDGu477z0kKVoXeDR0cH5+TrOXU/fwve99j/y1r8Z1uBQ7&#10;ocXaLmKQbojbwxuxW0+3Tu6tULPNzonv7YCk4RpNmKSRzc0wt6RpunsfvDGQJD8Uji2EYL1YIJOE&#10;gMB1HSKVu73D9vltO3KEEPRdB0KgtMbULWLgkfdXV1BE/n0/ZJ2UZUm9uOBrX/saRSFQxPl1e/3p&#10;HWJKDV0kt+N23I7b8ZPXXLIsY+UMQsW502/g7OyMdZOQZxVy2w1P3A9WVUU6BAtrrXfF1bqu417W&#10;hV2X8B/1+ImJ4J3njVQnvHL/Pt/75vexGJSQrJdLpJII78mLis16jXASbCBNMzKt+OzjD3nj3bei&#10;5yYETq/OOZ1LGkrWxlKl+W0zz+24HT/V459PqBECgpcQsvgXqREyIENKEAUy3MW7E1JRUfQb7mWW&#10;v/bOXfrFOad+g3U5udQ0fUd9tUYKSYJG5VFY7J3FuxhAqZSMrhMbxQ4lVXS3DAIEIezY3977eGCS&#10;0VG45RJuDyzbA5QY3LR4RfDipcDNrXgXxcH4Ojnb43qPcyk4h0gC4MHn9D5DqApSgQtjwLFxJT+o&#10;1/yd8w25m1Jkf53l5IpGvcWv/Mav86Qe8+knbzG9/3OMxm8wX3lWl5pZeo/LxxeIJGMz76iyPYqi&#10;ROsK5664e+8+T5894t7DO3z4/vu8895X+M1f+RXU/j5vfulLvDg5YbW4oLEdk8mE8bhiVeZYb1CJ&#10;5MVp5DQrp9EqZTKdkeUlVxcXXC1X9OuaN7/2dSAekObLBW44SCRFPPxWVcX52dN4QMGhEkk5ylms&#10;rvBmg9GeoGOAIokD15HkJT40SCno3QI1btCJozdrdKZxOqEPc3QOJlxyeCxw9oT15YdM3AXZ1Qmv&#10;7Be8+nrOn/rSMa9Ul3yZ7yG7Z8zEEtQjjJvTJIEkyeiGcnYWNMoFJAGCI4jo8HI7J+s1yzjcuC+8&#10;DC/dJTsErI+cTa88SkgMHUJDKjW2z+ldysVmgpx9mTP3Kmve49c+/R6nG8+vfVOB+jKvvfNneP7s&#10;nPkTULrk9S98BeEULx5fsFks8P4FXSPxTcNqaXnzS+/y8Qff5gtf/jKXJ3M0gjTN6BFonWCMwRhL&#10;mvrBadWB0tD39F2PUnpoHd+G2GrSLLYom6bGeIeWmsXFBQspQUqev3hOXpa0iyX33ngD0/XM53M+&#10;ev87PHzvXV48fRFDXI0hLQqqu3cRQtDUNev1mm6x5t7rrxO8jw5v71ldXFAUBavVahfsulwuUUpx&#10;fHgIVYUZRCzj4gHaDAijbZDLllGvdGBRzwlSMJ0d4rxAqhSCYPniOcdvvMvl2RO0dtiu480vvMnH&#10;3/sus+mI2XhGU3dcnfWEcEBx8ICL5XP+419Z8N3vfcbX/wa8cifj/jijBEZAknlywNYLdFniZLLT&#10;T18SvW+Ekf2zz60/BburoH7MOuKvF4ibf78hn8fP58Of/I/+fnT8FXR8SQdcEcIPPNZB5MQTsHgc&#10;YBH0eGxk/YseQgehBeGQWBAuOnz1aicySRfwoUcmAXBR9E4bpPNEr43Eu45uU9N1NRiH7StSqUAG&#10;mmH9EDKn71t6mVJZWFlBMD2JkBidYVCEtGTeGGxfE7xktWzJG4/wCWnIkEbQN4Ykz+jqDmN6sjRD&#10;2pRmvUa0AuUzartiPB4NSC+FVAnGOrJ8RFf3KB0Lml3XUG96VGfi4SeryLxkU8/JipLlesO9e/ci&#10;OsRY5oslo9EY58F1hq41FKMpRVHhPajeRjYx28C76JbdCexeIITeiVdbXrEQguDcEOKpd9fHLsDw&#10;htDrhiLidj3ePva2uJ3nOdoJpBPgo4Do+xYvHN5YVKrxoR0CkDV136KUJhcKT09Y90jnEaGP92vm&#10;QCq09jdA/+VwPdnhGssRwg0/m44F1aA/d12r3/e+6sfd49eOL/e5r/u8yhmFf09CEJIQFNssTxWg&#10;SiVJ7wg04HoKpUiQ7JcZv/CmZf8++H/zq7y4OOP//H/520yOHnJw702upCNLLGfPfwslMwqdkOwl&#10;8UDdv2A87uj6S5qqZK1X2K6mkw5kC1MBIwnNBf4gIz2qEGnAiIaQBXrbsnY9uUoIPorKxluUULjg&#10;8aGPWQPSDwUTvUN+uOARwg/IJAnC0ps2FjuEQAQVgxSlJi8KCHEv6AkgBd6BHcTUsFWNh3n75aBJ&#10;gRtYIrvCjrX4bUbFllu/cSAi6s3XHaLU5EnKaj1nVFUoldKKDpmUcb5oWpSQaCQPj+4yMZpfev0V&#10;vnbviNeLESPTxLfYJeD3EElFINk9jzjTumEDEgYRQ+5mSye2grlHeVDSkwQLweBokcphMTS24/Lq&#10;lOQYFlXFVaX4zNT85vMFl3tHzK9adFEg6Ahdj/AXcc8sE4INdH2C0imbzSZiUPoeYwxaXweZBufw&#10;N+7rXbj9UBjbFhlCCIgh9HrbeamUgq2T+0ZODwSsBbqWYjLGoWmbBoGibfpdoGme53jnCX4rvKdk&#10;aQY+oFKFRLA4nVPtvUaWZZxfXUGl8O6Mslvz3rTlz92teGiXTENKro/wTtDKgjQbEUKPFtV1BsaN&#10;DqY/yvPW7bgdt+N2bOdUqSSmNfTCYFC0vWS+WKOyuFZOp1MWiwWuaZgcHpOkOc+ePWM8nhJCoF7V&#10;MdPBC6xrkVpgekW/XhMC1R8LEfzZs8W/nSQTjo+P8fU3MMKQJCP6pkUlsWIf3Sxh53zs+x5Rlqgs&#10;u64Q5PmwEF1vVKPj6XbcjtvxJ3m8xH4V13RCiAJznudIBiYfkvfee49nLuG/+NZvYm1kVqs0wfQB&#10;4wOj0YhNX1+7TZRCEjEptrcIIXfODNv7Hc6Bgbu4ncd0kuy+zgwBPcnwsS0vfMsKDEkyMEcdDBt0&#10;0/cIGVErO+dKUZBlWRTzhsfcuu5M35Pm5Y6BWJblzr1ycnLCJ598whffPsB7z/c/+D7f+MY3eLSe&#10;Qp7vnElZVnBxccHdw3tUe3ucPnnCdHaPg4MD3v/N38bZwN7eHt///vcxtuXy7Cm/9Nf/Ot/4rd9m&#10;9vAhOk2juHhxwejoCBtgtVqxWi3i/L2ac+ett2ja6L4KHSzPznjRtjsnfTaZMCpKPh6cvnhPMR6T&#10;VNXOsee9Z7FYgDFxvRicWpvNZvc6KRVbrToh0FqCyCmzFOc1IXhc02GNwfUN5bRAqugALMoSRwut&#10;Qcqc8WzG8tzz7rvvMs0O+bn3pvz5f+ldDlkT6ke0tqa7umI8hXFV4YOjDmtssBGjEALOO3yQiDC0&#10;5247CKTfvbc3Owt+3KZDcO2M2goUDoeI+ZHIgXmNjetoKSXPHj/jWSv45je/yenmgKQY45zi8ePH&#10;TCeH9HWDs5bNZsPFyRX+vKbYf8DB/gEXZzWqLCknKR9/8AHH9+/z/X/0j2B2h8ODu7vraysibVnE&#10;XdcRmgbyHD3gSbbdFWma0nUdl5eX6DRigcgyxuMxUkrmxiCH+xZgNpvxbFPz/NEj6A2joyP0uOTx&#10;p58ihGY6nXJ4eMj5+TnexX3BaDSKbeKD42rr9u77HpSirmtc1+GGfYdr24hnGRyi3lqK8TjmlRhD&#10;07VUVcV6vSbN813Y3vbzVVkQjOP548fxWk1zqoMDTh894uiVNzg7eUFSlrFj4itf4Xd++7eQh4dM&#10;9/ZYr9odjzpJEt5//328d/yH/+F/wy989R5/+qv3eTBJ8SpwPKromoYiTf9QN7M/rV11Pxx4yY/5&#10;++/xODe+/ke5Hm8yx1/++ptgGRHXmcEtHoZ7VQzMcSkkW7QRg0fccU3SFcLH75QC76NzWmfZdVBu&#10;EEgvKaQiKzOkC7R1h0YgFGRD6KMM0LaeJEm4vLxkXFX0fUeV5Sg15unTp1RFSVVVZJMSkoTNfM5m&#10;sxm6gLZrQYYcWNkhxMcLg+u7qgoYMARbkXg7F3RdRDlsH0MMXVTbeSFJkl3n0zaUdlsMbtt2tyZm&#10;WUZdtzuHLrBjdG+7Nfy2KHEDeeCcQ0mx43yHG/iTLM9jILW1TCYTzJAJsO1e2TKat/e1UNdhqdt5&#10;busMl1KSyFgQUyJc85eVwlpPomOhO9EJDAXtPM12rcRaa1pX0zQNSqekZJDlu84wcDgZA1qF8IgQ&#10;hcebrvDtGeiPomsjrksvzxM/dh7Z/hduzi3s5jSZhUjpQqCVQkrN0dEhnYXXXrvDm1+4w6/82ldZ&#10;NoHPPvuMfHyMxMT8lCGQMM7jkvNnJyChmlX0fY/WGqlK+tBHh36hGE1zxPGIcqrwuudqfUHrN5Q6&#10;QylFZ2I3A0ncXwUR3ytn+4gvyxVCa7yz0cywvQXD72Nm2Qafw84JvP3z9r33Q+i6w6MGt/HWrQzg&#10;h2t5+1jeexhEWqUUYlhDCYEky0jTlE3TxH8vya4Fayl3WRshBDAGXVbkOuXxBx8wEku+fv848vpJ&#10;UKpHehn3Xb34Xd/v7bwVPvfx6/M5OGcpEgV4jA9YZ/HBD0i6BIGlsQ2NbfkHv/oP+M3HC4piSmtz&#10;WvzA0wZnrjsytoiSNE1p13XMBFAKawxax3UxeL9DIG0NJ1s3/vb5SSkJmw39sJYqFTnj2+LXNvtA&#10;ax3RKcM9EZ3sg0NcQllVBEvE7jkXixVpFvcRQcQQ0KHbABHPBRJBqzXj8ZjVaoXre8Z7M2wfg3rf&#10;e/c99I28M6XUS93v3nvcrhh2O27H7bgdP/mx3fcZY+g6S98Xu9yLvutJdbLrds/znOVqQ395Sfng&#10;mMVigRbRJKXGJUpnWG+iwchahGDzUy+Cf/To2XG9CaxrQVVMwHmE9aSJopGSTGlSEZCtJfMS0cUg&#10;H2Mcy/Wag+MjghSs2w7alqSckE80BqgJjGTyR86NuR2343b8i6yCRK6i9CmRUBgQwqOCAJcR5H10&#10;OqLnCqkmHISW91KPfPOYX/0HZzyVE7zIuXPnDpdmjXcG2zvaVYMuMlQa3U3OGTrbgfNIlSEH3MV2&#10;SCnhhgB+s11zK2jfFMhjIrxHpfmw0R7aqK1nl8pmLUEPqAsF1pidi9Z7i9SSIB0eAe4YpTN6qyIn&#10;Vin6UHNBT3KU810TGC1yzk9f5fKDiqfvz/mdz95FZa8wHt3DbhLmm5y98SucrjeEImNWTtj4nuns&#10;Lk8vlqR377G2hqzM6JtAMi555ws/y3/3D/8hJAmdsewdHJClGcXRIevlAoJHliUHQ8DoaYjO2uXp&#10;6dCCWqJGU8oqLp71ak3T9qzqNe/9qV9kPp+zWCzomzYKq8NiKocWWDJHUYJxhq5Zcn55glQKnSV4&#10;wDqHLsB7h06gwyC0o+tqVOlJ00DXN1h7SSnBNSuODwqk6Hl+9k30i5ayvOBnx0/4X/31v8mrx3ep&#10;wnMO/W/Qzz+hsjV3j8eY6SVJ1tO0F7FokUg0imA9IEgG/qcTfQz7Ggxd2g9Hx4Fn7LeH6OHws2U8&#10;egHKD3WdMGBSPGR4LAqvKzYUXDKm0Xdp2OPTMGFf/FX+zj/5J3z/ueeffv8hqjxC6/uYdkrOXSbq&#10;NUiWXF1dUR5NOHj7Do+SZ9SXK55sPgM9RQaFWbW8++4XePT4A978hV/k8WfPsdbS9/1L/PtkOByG&#10;4aAYQ/Uif5ubOAEiA7xeXIEQTO4cM5lMODk5gRCY7s12otmL0xMOjg9YLBYczO6zXC5ZPznl+M03&#10;uTy7ZP78eQyv9J6Hr79J0zR0g0jNcICtNxt821IHSV5VTKfTnbimtcaX5fVhMwSk1jTrNXlVRWEu&#10;1ezv77O+uiKdTFhv1hRlSVblzC8vUXqMzjWsNqBKrFfU6xXl/oyz86fIFOhXjPcO+J1v/gZvvv0W&#10;n332Ga+/9QWUWHJ5PmcFqHyMNXdIp/f5h7+95tsfP+V3PpT8jb/0RX723ah9jYqCTTAUKNJBDnNc&#10;x+WpzwWqxuF/rPz7eZHrp0sQl7/Pj8vf9XW4tlP4l75ehh/9ODv0DOsbr2R6QwQanOKYiFQIHotB&#10;BAcMnFkM1i+R0keCqzAIERFH0IPucaJHeosJDdgeKTR6XCFVLPhmvcN3sR01nzlCcJi2Q5YF46Jk&#10;uVyQT2csT5+RFCXVuKJdzBkdHvL07JyZSdjfHyOLMSok5NU44laEQRH5twRJkmk84J0gSTLQAu8c&#10;xmtaI9A6R+gEZI51Bp3k5FWGdz1X8zl7kzHjySF9V5PohHbT0TSGclKC0oynM6x1WOtRKmEymdF1&#10;BiEUo8mE9XIZSSBIhJAkeY7rI5fXeSAorBMENMb2BB3wxLU64ikkSVqCSDB9T5KWSJXRtvVLIvdN&#10;gXuLHdj+ffs1SZLsurQSITG1IRnl6CSlMQvSJMFJj0wk61VNUuS4YHGuJ5EeJSyKnkQGSgdmZXDd&#10;EpyGibsueiSB4KIoK6SNIXyYyGNGARVCVIML/p/1nvU/Vsjdiom/62PLLK5VxAK2kBKCIkgBeLQm&#10;hmUSCN6ihWcqBEEEyqKnFymHxwGflvy7/7u/xePLDb/8f/h3CQk8v3hKXgiO773C+dUl9WZFNZ1R&#10;jA1Ns8ZOC7pqDrlCZpoi12SjFO8bavsCnStEoelDT59vkMLh0gHZQyykJzjypAAZEWnONaA1OkSs&#10;hgjRNYzfvlIKL8SAPRIIsYki/FDw8g76EPDWsdls8L1FpilSJXjfg8pQaYlpW5IsiciVcD2DeGsR&#10;SkWBfCjYxgJOICmq4bpzZFnMjJHJlDQtENIBKa7zeB3QJLSbGqVzvA8xuHfAkGRJigyBh2+/xSv9&#10;FX/xy1/hrVHGiEDuEqwXaJGBSjEicv41diDxDHsUqUmQw/yoIupayGs8h/AE6dChx5noAE+kwUgX&#10;M3akhr2cJzh+e3XBukr45rrlm/M5x68+JAl5FOxlR5aC7xxSSAQlUJDKikSktGI5MNfVruCw7crc&#10;FvS2+23vxBAsbWPAZVGwylKkVggjBjxZDV0HN9BtuxViuP+3BpZms0FowXg8RmcaLSWbdQ0qoanb&#10;iL/yAaFThFD4Lorrtu+xAt549Q2efXoe81OmIybjfVaPvsFf/epX+Pk9z+thzqQJlKXEhRInS5wo&#10;8C5HCkUQgWS3PokfU/v1v8/18nbcjttxO/5gY2swEkRjQRBQTUuUzrGu5erykulsRp7nnJ6eEuYt&#10;TCY0TRPD4FGspcR7S8Bh+o6Do31eO/6ZPz5O8Lt3737nuz9YfOXiYgFDuFvbtkyGF8K5axeJkrGa&#10;6p2j6xzz8ytmd4558OABrZ+SJAnn52d0djIE1lgSbiuht+N23Irh4nN/veEKF4Ku7yKfGY/HczQ7&#10;4vDwkGfBDIzoKJr1XYfq0p0TrMj1S64atCT48JKrJ0kSlFI7J8h2I+6txSgV3ad9jx8cbt6YKADf&#10;4IXuXC6DM24rqtN3OBl5sr7vd/HM3tudg7gsCzbDYiS1wrQt1kZX86jKKFJN7TouLi745sU3+eSf&#10;fkxYlLt/M01TgsxQasJysWQ63We1WiFomB1F9vPy/Jz3vvpVHj99wmKx4PjOHa7m5/zOb/92DLp4&#10;8oT7rz7g9OyMpunprWdycEDbd1gbebLr9Ro2G8rXXiMZj7HWksqcbrlk5Qx6cBp678lGI97/1rcA&#10;yEYjykGk3OJhtq2s1WS8c+sk0ynr+RkecG5oXW9rbAJpng2hSA3BtchERhehAmcMaaEwpt2JtEVR&#10;cOfOHZrmI9566y0eHL/Cm2++yTSdk5oNjx59h6++foewOcV1DZeXl4wmAp1KkiTFYqIIsxVVonwz&#10;BFwGpBwOVcPhKlzTUF5yV4ltYWfgrYqYgHZTpxgKK5E97LwjDK7EzWbD+7/+q7z//kd89zGMRl+k&#10;DYI8y8HmtJ++YCFnjKromv7sgw+QeY5WOWQZeT7F9rFzATp+8L3v8fpbD/j000+RpJHpbvvdZmjn&#10;rooWQLLhPdt9PMte2jhVVYXH74obXddhhntlez+WZcl8Po9BYsYwn89xzvHwvfd4/MknECR6PKaq&#10;KlarFU+fPsW3bbx3nAMURVGQZ5E9nqUxZO/p06cwBKPm0+lOCN4K+ePh+nQ3EAld15FNJnRdx2xv&#10;L3JDfXTy7QSyIeD1/v17nIRAfXbG0euvc3l1TpomnJ6ecvzKK5ydnVGWZWSf1zVpGe/HrMjp21Wc&#10;RxLB2dkZ//gfPyGxJyTuq/zMmzPyKQhnUUmC8x51I4ws/IGnzdteuh/W/65fxeB/tCt856CXP/51&#10;vXbniuvfETcKD6CkGj7yw/+Okgo7uP+kkDEMc/dYEAZHpMqyqIkKA0KjspwsSxBCcpBoXNfvXNfO&#10;GMqyZG9/nxdPnnJycckoL+j7nqauKdKMYF28R9OMxcDqTkYFq6srjLNUVYVt4+9N03B4eLhjFfuB&#10;eTyeTCKGSoRrIWnrqh7mxC3De71cMprNWF1dUZYlTdMwGo+pNxv6PnZk9H0fC2vEENy9QaTaucSH&#10;ApbWeve6R+d2OgTkmgFREJ9fnucsl0vyTO9ELe89Ok12nVtqyFfYcn6TLNsV+XYc6Bss6JuYlSDY&#10;daEMqZXXBcDBCdy2LWlV4IxnvV6zMpapOCQ7Gl9nO4jrazKIYS4aSjafd+GKP8y+WCFeQmD82C8b&#10;1qfdffO5L+9sF0V8JdBSD5kYgcY3bDYbRtMxWRb47kcfUx68jhCCv/pX/ypGlPzt/8d/QZKOePTo&#10;UWxzEoLNxQWzu0c0zZr9/X2uqoikklqQZorRtKLraur5khBkDDgUdtcV5qXbdQwQAj74yJPO0peu&#10;0b7rYiDs8Dps910IudtXhhsc+uDjdeKN37Gff+i1GubpKMg63LYLcHC7SylxfY9KU8qyZDl0Kyzn&#10;c0Lfo2YzvPf0dY0eOqMjJcVibPPS/JXnOev1OgrlgxO6KAq6OnZDjYuC1dWKy83lroNh0S84yMYx&#10;o8BdY1p+1Lz3+W6ZH5fNIKUk2HD9vUM2igmGru/YyI6rqysuVj1VVTE5PGS1WtG0TcyBcQZPLIYX&#10;abLrHAmDyL16scZnWZyThqL5tqtk61C01sbwURXvX9PHIr2UMiJXRCw+WBuxhwzrubUWP4Rk50W+&#10;y53ZzjPee3ywLBcLqmK029eEEPB93ONv3ehCKGwb5+FgHZ4Qs3wG5ntRFBHf1nW8++673E82sciW&#10;ZGil8eEa5xJ8QMjbdft23I7b8f9PySUaiFIN9IHlcknXxfm073uUUpRVhXMunue8h+FM2G02HB8f&#10;E2wMKPbCRYPf0G2ntUYpTn/qRfC3Xr1/uoJ/pyqKf//y/DmIWDV99vSC2eERy/kCObQe2a6nSEpU&#10;Ev8slEbmJZ3zPHr2HNyK/XsFR2WH1iDIokvu1gl+O27Hn2jBQgQBQQ44TAN4VHBAgiOlcxnG15Bs&#10;yGiYtS1JnvDnv/w2F2cXnJyvkD6QSo1WmiLPCZ3HOhOZwAPPUWoVg/t6jzX+JRFp2266a12FoZUz&#10;iuTmxoFpK0h4rh3jxkTxXAxO1G3rdufj/CgV4D1pEUP9NpsN6/WaRApE6JF+j9BqXOZBSUw3x6mG&#10;fL9i2TZs8pxP/IziueT5BxkjdUAqZyzPA5P9Q4IVTIs7nJ19xv239vnk7DFBBjbCsumAXPPhk0+x&#10;wUIKrTfkkxKzPGfdrLn/6qs8e/oU1mvGr72Jb7pdwMXlxQWHdw5pTYsxmq5vyLIUU2/oZAZpRlmW&#10;TCYT1ssFm82Grq65//rrrJbLGLDYd0M4VmzLL8uS1WqFSnrq9ZxRUTGZVnRB4n2LEB15kVCrNrqk&#10;1AYlHTasQDvQgSA6ZCWATxBZhzZn0DzlTrnPXuX42i9U5Omaf+NfeZeu+Zix/DuYqxMOJpKiOiNz&#10;56ztBaEoGR858lTTh0Dja6TQpKLEChMd3NIig7kWuOzQ1ioHUVteYx0GyvuOrbn1g8frayuCS1Ih&#10;oCtAzbiUgTp9yJU8ZM2btOI1fuPpc/7hr1/yO4+/zHpTcu/gl1g/fcbCTbk3ewseVjx/dIbcz7mz&#10;d49nzTOcMVQHI/qTBe3qimz6CkFJ6ssl5XTC42dPKfKczfmSyZsTLoYgVmO3IXjxOlc6BaHY1BFv&#10;IFUUl+NBWCGk5Oz8kulsFItQmxpvLOPJJB5end21vxdFxursjDe/9CVOnj2nq2uatmW0t0e3iZiS&#10;th1wJasNs+Nj2qah3WwoBoE/S1P6tkUKzd7eXmR7HxwgpWQ2myFh13Xg+565c9y5c4fleh0PtlJw&#10;cnLC4d07nD99yvS1hzx79gzbd6S54vLinCQfUY32mc/nzFcNzbpldP8BdVfjnCWowKsP7/HR77wP&#10;dcu7P/uzfPjkBG8t9x7e4fmTJzg5AmMJcoRtplTpMX235B/9xinPT36dv/wX3+WXfuEhr9wtaICZ&#10;6SmSdFdscc4jlIzSVAiooejyeXk8bIstn8Mc/PSJ4vbzssuP+fuP3ij64fvl5+upO0zMVhTfOsP9&#10;AGAf2LO7rbR8uQoR5Dbadni9h/VBDKHI+MgBH+5r7y3e9wQ6AhYRLEZ2KGGxqo9oiMzgfI8TLgbJ&#10;+w4XLimyDIHAaYkQgVQlBK3p245sv8SuNxxP30GPJ9jFFcpY2JvxxT//Z1k8f0Y6ntCv1xgJq1zj&#10;ewiJhDRj3SRkexOSIqXtaloDqspQuqKWEiEThExw3g0/V4LSBd4L1puW8WjEeLQPMsGbgDWxVTZL&#10;JVrlBFHTNB2jqcB7GE9j8Kyxnqyo2DSX9G2LdxD8dZZGPQThKRlRCAhNmuQQdDxPGIOSGoRCa+g6&#10;S9f1pElOWYzx3tO1lrLIdoU75xxq4GtvC3duEKm2YZs6SfDbAmxVgUjIkhyBxJgGoQVBRnEV4VFp&#10;5LULPFmuCBjwCi0swUuUV4zQONfS1C1m05AVq8gYTyuUFhjRg1D4oKMAHiRIE1eFUOxwKC+bQT3/&#10;zK7Pz7HRf7f7JwzrlaCJfPyhaBOkxkuPJwp/rhcxEAuHxrMnVxTVHGdOmHQdX399gknPkfOa/+m/&#10;+hU+Xi35tW9ZnOp4/9vfYfrGm1gR2Fy9gFcDVCfItwsSeRWL+MKzXK1YtgGlA2JmGM1mdMZg6xpj&#10;eiwanUaUHC7es851MZhSb3nXseBkrUcrhXceGeR1p0iQ8XvFEIaKwJpYQAnGgA3ItCQd/h1nIQRB&#10;21tUkmGdpW+b6PA2PciAHHAczrkd8kRKOYQ2xnWUYe+wvQ6tMQgp8UHTdR6sAJWhFQih0FqSZcVu&#10;PyqH6zvNU0TvuLo8504x4WF6xJ18xr1EMLYdpcyQpFihUUIRhIDgEAQECVIEgpcIr6M5Y8D2IDVB&#10;uN1VIvAxF8G1SGJHB9Zi6LA6ojx8JjgzFX/v+x/zq+//Fs0o4ejdn2VxZTkYJSyv5pSqBedRSsQQ&#10;WmORusT3PmJb5HVnTpIk9L3BWYvS+qUQUak1WkcRPcsSGmtjwOouXFNQN3X82gG/sxXcbxZDxA73&#10;FPczfWtwfcemNyRFMaCYUnSeYjuPSgY3uASUxBpLImPB7MWTJxzvv45SirPVJVmmOEg0b1Q5D+yc&#10;ormiyA8QdkIQGV5UCJGBTHBCItHxerxx13MblHk7bsft+AkI4NvifwJI6VmtVnh9ByEl9XqNkhl3&#10;797l5Nlz+rMFB/ceopIRp0+eIPKM8/NLUqWpl0tUFfdtATh98ZS++wHG8Ab5H93PoH75l3/5J/Ji&#10;fdzzv/j2Z4tfyicP+K1f/wF5vocxgfl8ztHxMaavmc1mtH1HU7fs7R+jtWZ1dcZsfw8bPEIERK4Y&#10;jROycM6/9POvcSAcaRCxZZPPcYFvx+24HX9Chh04isPhVb4cWOaGUCKddgTRI4XF4tkERT+Z8lFv&#10;eP83v8mXvvZzfPrZY+7cv8/VckHXNTHICDO4va7xFN4DXg6in9s5k2+yS4UQg4OW6BrZBkkMlU6l&#10;FM6YiDIBfN/jnUMqSbARC1UUBTpNBtFcxPAeIVitVrTzOTrPmUwmLBYLqiI6trt+QznOSESPlNCb&#10;lqbrSNKKeh3IaoVvUvbSGZuFJctnjIsjgocXT885PrxP3zlW6w1pXjCZzUiyAq91dOmGyDysxiV3&#10;7hxhVWwhP3txwv1XXmV29y6r1QapolPGeU+W57z3pVd5+vSML3zxC5yfn2Ot4c133mG97hFSkg4H&#10;j6aumU6nTPdmXFxccHR0tHPfpGlKU9cIIaLzd7GgcxukBKkE1hmEFCgVK9GT6RgE7O1PWZydkpU5&#10;plkzPdijnV+Sjwu8MBzemzB/9jF/81/+K3zli2/wV/7CL/LzX3uPP/unv8i779xBhEuypMd1V+Q6&#10;kNAzrUpMV5NlCq0VPpj4PITAOhvFbCFQQm6BJoghIXtAuBNCFCNDIEpiAys8thxHxqoPA2vVB7wN&#10;UeQkDC5EBT4BVXC+WdOJERuXsbIli43mv/j/fIMPPl5wtcyY3HkTyZg0y+h7RT3vkT7HdJG1eXR0&#10;wHK5xLqe2eEBrQkc3nvI8nSOE4J79+5weXZKMA1VNeL4/kM+/vATsvEYO4RIlmVJlsWCxhYlcHBw&#10;wOrsDN/3zA4PUUO45BaZ4rxlNBqhtY5OKNNHZn4SQ9Bmsylt26LSiDUYVRUuBFarFQcHB3jrdixx&#10;ay1lUTK/usK2LUlRoAcm3Xq55ODoiL4zzK+ueOXhQy6ePwelmJ+e7tjgbV1zfO/erl1vU9f0TcN0&#10;f4+2aag3a+699hpPnj1lOp3ifEfbNGA99x48JFEp6/WaajSi6SIGwNqe2XRKmWdcXV6wt7fH/Qev&#10;sFgssCgODg9BeKz39Ks10+O7mN4hEaxePGEyqzg8SHjy6H3+6T/5b/lX/+ZfYrnZMK4UYrlCbe3I&#10;QgwCgNq5OJ0d0BsDi35XqBtckM76XSEu3GDZ/vSI4p8X534cGzz8GBGPocgkXv5vO9+Lwe0r1eBg&#10;HoKMxZZl7YbvkDv29033txAMbfxRXJMDC1zeYIRH1zIoJVEKlBJoJVCx8WgQlAYhSsRfWioSpUh1&#10;2LlxU5XEsGZCdN7qJIbXZRkyiV1FMtGMDg7AGkSWkVclWEc6nTI9OqIoK8qyohqN8H3P/tExputY&#10;r1ccHB1RVSXGGCaTCUopqkFsKqtRXNfGY/Kqol5GB7nSGq0UzllUmpIkGpTaZSPoMuZtBOd2DqBi&#10;NKKtG7KqQg3raJEXSK1RUlIMeQ96OkU5F7npUg5za0BpTde2KKVYLpYUoxHZaERf10ihUElC33VM&#10;9/ch9Ls1Ok1TlI4oiiTLkElCW9dUkwk6TSPSTGlEniOcQyUJGDfwhyP+oxgVqKpCBo/U6RAGnCKk&#10;Rkk9OJAlSgp0Vgz4M4VKFGlZErTkcrli3XXk1QRkiiPBe4l1Cuclwcf3FZ8gKGNh9EcWfiS/1+0b&#10;vBsWooE/PcwFn58TtvPHD41d7ad9+euHzgU/oH+8Y+A2d1jToWRPwFA3aw7GB5xvashGOJ1z3nSk&#10;oxmvvv0lju4+4GS94cWnnzI5PmJy/5hNs2Z2fMh4b8zp8kW8y2Xs5kMEsizB2pgVErZrpVZDEKrE&#10;9j0EKKoKWy8Qwz5q24U8nkyQMpoRtI6dAkkSGdFSqh0SQ2tNbzcRq5IkJFmGkIokyXZ86STNhqwP&#10;GI/HeKIYPZpMcCEiYqbTaXQddx16QL1tOw26rsdZC2lKOojl1jmEUoxGI3xI4swmQCeaRMX7AB/X&#10;s03TInWCGAIjnbNoBHmeMUpy3pmOeO/+PY7TjDRYRN2QpArvNFJkBJlGvA3sciuuwVugBoe8E5Ig&#10;eEkEVzi86ajXC/JUICRIpTBYVvWKtWn5tDb8o+9+g1ZYquN9np1dIWWBsJAlKcK1TCYjkipjsV5h&#10;vKKqppguFh6KvWLg0XakaYrWEtO26CE7oCzLXa6B9wwZQCXO+8iTzxKqqoqiuTEQIM0ybNdRlCVC&#10;xvyfrcN8NBrRtu0guPcIPNO9PdrVmtfefJOr83NG4ylFVcZ8HxhyEWLGSZkX6OEaCiFw5/AB6/Wa&#10;2dE+F08e8Tf/yp/m7f2SN2XCRCkKkRJsgpcFngwhE6RI8cRQUhXk5/SP31O+uj0y3o7bcTv+WdXv&#10;l/a267bGK0GrMj5+MWd854gffLTB2jFZGouCZVHgQqAsKqyDZrPhrXffAiDVCVJrOtPgvSXLUw7v&#10;7POF+5p/7b/3hf/TXcl3/qh+lJ8YQ+Q45d9590D82y8c5JXBS01S5OSpIJeayyzlrGtJs5w0I7pg&#10;hCAfHTOfd6S5QyswMsOagmXrMRYyHVC8HAhzK4DfjtvxJ2sEEauHUkZuo7QCUASZIaRHipZMGrAp&#10;uZhSI0iCYJ+Or6Utn1aej+6MWF4tMX6KCXdQsqCQJ2jV0Yk5SIXPU6xRSJsjRYY3Bp2mWD+0oYaA&#10;HrAoEZVyPSc555AiisLWbB2zCqlygh4Ol1ruRJmtM6hp4wEoBgdrpIjtRQArsYhs1bYHJI05i0GC&#10;qsHrjNpCWoxJQ0bSenI1QXWCtdZ0heS5DwRtKHvHarPAupQ+T7gSAp9oqAq6MqVzDTQrkizj7tEB&#10;8/kS03YsThYsT5d4seb4+JgkTTFtx/n6HIEmCIs14CUUZcn77z+hq1t+8PGHZLmibZc8Pv2EycE+&#10;y4srUJb1+Qtefet15vMLzi+XUUBdPWa1WpCXFcdHx1glCcEiRz37r45YbQymu0CKltl0iic6iJVu&#10;8LJnox6xaTbkr4JrV3zllZIgPqA2v8OBSrhyn0HX8ItvzPmf/5X7PKxgVp3y7OwTDhKDkKdoTij8&#10;FZkMZGiUyPC2QOqKTl/R06N0EhE1IZAKhRQe5ZrrU4mIrlEnE4K4FrulKK5ROICQHT70OO8GNEoe&#10;Nx1S4EI/CAkOKSpWa8FCHiLL1+irGTVvcLac8o9/e8n7T2q+8YNDDh98jVBWrDc5VhwwP6uRcsIr&#10;rz3A9BJVKC4vL3n/0zOkGFOMj8k5pEoyTj95DkFQhARhHFUxwbkxeTbj9GIZW6YHAckNmAE3n0NZ&#10;kmQZh4eHrNdrDh884OLykvPzc6YDeqQsS0ajEYvlJZfn5+RlznhckVRRVFstrsBazpc9PniCM8wm&#10;Y2QqUUGRj3I2omXdWJxdUy+XMQy1VCAS9o+OuXzxAhM6SBKUTNBCMx2POV2tOH32nDQvGBU5K2sQ&#10;weNMj041bVvjTMvZ5RlCCIpxifCO6XhE0zTMT06grin39uk7TR5K1ChhdTXHBM/B8R6dadC5JHiH&#10;bToujUMLSQgC0/f0TtFZaJuO3lxG4ajvoQ4kVpEEhW8N0+OHXF1d8uLROfdee4+Theb/9h99zM9+&#10;/Yv4EXT+gGMBBfBAQpElBGfRQtPXHcgudp3IiHpp+uimjQGMsT0/hIAexFsRuAHs+Jx2HEJ0Bm7F&#10;Y/EvwpH697uV/dGuWPUHdcv+0JdnP/6sMPwLL0sPyfBSRm+p9AaEuxbzRQE4PA6Ew4c+FnqDRwgL&#10;wRLlVjf89EuEiPOO3z6OsAQsyPh7IHZHoRyCYb0pYxiy0oEwucb5+KLC9xFtlB8cQVHgT05ZX17S&#10;9rBY1KyuFhQrQ65TbNeSIPHNFQrByDqwjkXdMgkKnThUEHSdgdowLmN7bNdGh3WaVLQ+JbgYdGdb&#10;FwOdRUq9UVxcOcoykA0ZHFIInPOE4KnPnlHtTenWNdZa7t69i+l7Nqua2eF9bF3jgsPZFOkExqZA&#10;gk5LrHM4k1C3agjAi4XWPMsjU13FgnW9cZSFpu875vMNB3sZtm5Yr1sODkfUdokLDtlHNnJqUpSX&#10;9G0GzYDdsDHzQ4uE3vSRkS0l7XqOchnQgBage3SdkBsJm4REdjDJUaWHxIDu2HhPj0XJPQSGIlwh&#10;RI5AIUQC6KFv6POs/21HwstFo07G61EHkD6w7axwavh+L0iEjK7b66pRdLt7j3AGqQLGJfFaEwbn&#10;OxJRkwM2rAkENv2KKqlwiWO1WrHxKaNyRFoVXNFA5mlZoXRJUA0NhrPwjNWkQb87BF3flxgMdumQ&#10;h4o2bfFZTSji8/V6jUoSZKqJzRIWrRRd2+FdH4sWgE4EaZoALUhNlhXDjS2jI7hrMduAU2+u7w3v&#10;ccPjGOtIVRSIYyVbEbyIsD0xFBJsR1YV9L3DNg2bVQxgRQvWZy+4+/AhL55vWF7No0CepLSmp+97&#10;sqy4Fl+VIhhP28QQUKWjy7xteqRrccaQFNGZXPcGvI3zTOc4qu7SdR31fM2Dhw+5khfMz5/wWrnH&#10;ZH7Ge1/80xwkGkVCIRImGkQn8C4gU+gxWCkQZDgkygkSJMpHXrzTKV4KnIgdLAqLwJN6h+w7hN2g&#10;RYvQgZPVJesq5VIq6rTiW6s5f+/0KU+TkoWYcJTc5cGe4+zyguruMc/PTqn2RzxtW4QVJNUBzlja&#10;9hKdKzpXk7l8x+4OIdC2FoJCqfjaGSdoG0NepfR9HfEkicC6Lha2up5NWEdzipC4EM0s2/DcXaim&#10;seRlidZJLC4O4rYJFpEJSAVms4EeZC9wpiMYj9f71E0gzXOsCRTyGUqAFx67WvJCP+FoPENenPI3&#10;X3uVL9UJb5h9JokgEx7jPTIBr1oEGYEEgY7M9M8VgbfF19txO27H7fhn0lM+lw203afusJbB77rZ&#10;jTGIAErmiABvv/Em8wROTr7F1eUh+AmFGlMUBZNpjpAtbZ1AOebjJ+fRJOjWtM0SpMCJgHGW+WLD&#10;s8Upy5Z/hYr/AOC7V/O/enZ29r8x/ebNKs3/m4ODg//rFw6O/rkE8p+YCN473jg9PWWVTndsvRAC&#10;i8WSydD63LZtbN3MMuq6ZrXYkKQ5o9GIpjuPbVDoHUZAqdg6FobD3O24HbfjdvxIkUMqAtGVFMVy&#10;SaISPA5pJa+99hpH3/uMk8WC4COfSilFonI6U5OWKVYE3A3OqCeiTpIkwRu5w59sneDRSRWZ3Nvv&#10;EQOWYPs1u48nAzN8aIX9PHMUwLQtZmiD3bKXQxvZo0rKKE4N7FLkgDhwDuMCWZLfmDclaVrS5Z6S&#10;kk3ikTY+L2vjwckYg9AZcjze8cZt08WAwufP0UlsH3/w4AEXFxcY3/Pi6VMQkqWIi1lRFHgCy67e&#10;tfdeXFwgkwR78pz7X/8ZNssLQgicPX2K0ildV/PKW2/x6Pu/A1mGkHD66ae8+d5X2Nvb4+MffMCn&#10;p6foowO895yfnzMajXbinHOOuq5xwXB1cQHOomdTUAY1yfjiF9/gm3/3P6W5d58099y5c4df/MW3&#10;GL/yC7zxzojk9H2Ojo7w6xMCgr29PbS8xN3YECglUSikkDgbIgJAD0gbH1B4EiXRQgCO4Nz16vS5&#10;Qq3cMjLDD28+bopo3vvoYBuYkN57lLjmAk+nU56cL9CjCb/xT3+DJ4sJ/6//8vt8+9MO0re42lRI&#10;+Sp9U1JVRxRVRXOy5LOzcyj2OL77LpPJJLJDfWB9MefT1ZrZ/h7j6RTbGTbLJZvVCuoaMZ4yHo/p&#10;nd1thMxmQz6ZkKYpZnBUlkXB8ydPSPKcpmnY39///7H3Z7G2bfd5J/YbzexXs9duT3/uvSQvLztJ&#10;lEQ1ll1yF9uVQlWMejGSSvOSJz/mLQkQ6KVeCkFgIAgCGIkNJ4WyA8dVFTeyE5dcsmTREinJEkmR&#10;vLzkbU+z+73a2Y4mD2POtfc591KibVIFkXscbOyz9urmHHPMMf7j+3//7+Pi+XMWJye89ulPc3x8&#10;TNtrf48mE6ztgmZ8GxhsRBHj3V0621JvNqgeEGjaNmivOkd5dYpgRDmfo7KMoii295W1lruPH3N1&#10;EQDmZrXi5J13UOMxcZ4HPe/Fgsu6hK6jqyrGsxl5Hpiu+XSKtT1oAVttZK015WpFNhr1hmVh8x3H&#10;MVeXl6AVR0dHlOdnKKVou2Z7QfM8x5gW6TxJknB1dgYq7pligtm9exw/Owlgn5SYnmGY7+5y7ivG&#10;4zFnl5J/8Pf/Pv/8vx/xZ37hs3zi47v87Ode5fHdgjaK6aolWsREsWa1WhGnQR82iiIEQcPvZtJF&#10;SnEt3/RHgdo9++O2/eDby1riUsitEnR4vq9EGuQoth4YH/4ZzHV9L60UmKl+W87aD4TASCZUr9iu&#10;w1uPqGuyLOPu3bvorOCutdC0kCYhCVYtoekA22uPG3xn0HGEMA4dBbPnYe4aKqaGNSe+scGy1iJ9&#10;P6f02uXT6TRUhogQ80e95q7UitlsBpMRriwpyxIVRaj+frRVta046boOAb2ueJBNMMZsGaTXUkKW&#10;uiyp65osT0j6+2ZI9A2yKINJJgQ/jZerwAYplYE9KqXt5RTEdr5QKhgvqh5Mk4mmcxbng2xI4z1X&#10;V1fE1lFEeehvpYh1jHMahw+eFkNC5cZ96V82jfi3HHM31x8x7LHEhzfL4TwF3lsiFdGYDo8n0xkt&#10;K67Wc7S02you7z2RDMzbtrPUbY2ONWeLc5LJLmerJXVi+OKXv8JKx/zmN99hhee07kiSXl7EO9I0&#10;RQhBVVUwMHp1kMYIQGgdxlZ/bT5q/d2O/V5+bvB4GTRJbT9GpZKYrsMO7+tfP6zNw2fdjAEHX5hB&#10;qsN7H9aYQRqv14lvml6KJYpeuC98XVN7sZUPG/TL/Q2Zmpv/lze/JxxEAEd73fzBW6NtW4w2FDs7&#10;2/559OgRWZyxXC05GO8iEkW1WJBk4zDfD8kUrsGQmzGLcw6HwKv+mESQ3gpmog6VZUSyBX8d90ZE&#10;SOn54he/yO/Mr2j6WKJtW7yWtHUdYp7e60VKSVdV5JMJEkFTlsTj8bYCcyDCGWMCa76/hoPXD9v4&#10;9kbf9RUmm+WK2jniOA736rA+SknbNKGiq6qIe4Z+WZahAqBtQvXAZhn2C1FEWZbQJ0/aXvcd6bZz&#10;i3OO2tUoD0JqitmMruuC1vhiwc/8xT/PfdGRRAlw7eMQZHdk6Ocb8aG/VT65bbfttv3A49AX5V6v&#10;/VYUozThtNpQeUXXgdeKzWbD3buf49nbl7Q6oVytOLi/y/GzZ9CNGd25z3oxp+46hOyTvM6CsxAF&#10;EqHBvKAJ/pnZzq981bmi3Kif3SnGf/ffFwD/YwXBq6r7uc1mw6K6wm7WtKM2bJZjzfn5KS6yyD6w&#10;tdYGg4+qQmVFCBispl7V4EMAGscxWoF3feDubleC23bbfuSb54WN2nWFsOiBgsD00cTE2CBfYeBQ&#10;S37+wWN++UvfZDfZY7O4CGAVFkRE3QrQOpT3Wo+3HZHoZ1DXBC3ngK4jlAwyFr2mrG2aG+Y4AmQo&#10;lw+BbbCIcj1D1PTl3F3XhfLqvty1rqrtYtTUwbhRKYWNNFVTE5ughx5FyVa7tmstOIVQGufAWo8T&#10;vUa5UsR5RK5iylFKl+dsKomXHjkusJWEpiYaTfDGslmcgIoYTYIW+XK55ur0inefvAm1YHf2mMZc&#10;8canXmOxvKTtSmzTsLxcEqcjEp8z8jnrswsOjo4488fsSMGFsIjqlFc/eURVVazXa6rufV757F1O&#10;Tk4wxjE+mPHe6Zvs7OzAtCUpYvaOYi4uTumcpc0WEJfEuyW5XEH3nHJxyWQEsfB85nMpH5y8w9nV&#10;t1h8Q3CQfJMv3PsYr3y8oJg1/OwvSNL4ikm8wO6f8Kr4BnJcI5xHr8pgtiQvcOIKIZcYHcZVBDgZ&#10;wB3Zy5oIAVpIpFAEu0uPU6EsuB+GCCmCBrHXeK9AgFXL/hUa5TTaCYRNt6CKimOcNVSuxmlBa2Na&#10;NyFyM1Z2l5if5u1NxVi9wh+8+w2eL8Z0/g4PH+6iio8xX0iK0WOqSHH51jlyNuYnfuoLbFZrvFe8&#10;//SU9uIC8pw7R3coNzWuqjFth2kautaAtRw9fMhyuaSaL7m6umK9XDKbzbiqNyADUDAejXBtR73e&#10;gLHcv/+Ap2++SX54yOXpGWlecP/RQ54+fUp9fEy9u4vWMbFOaazH1RvoBCLWZHnGJJtQNSUtLcII&#10;NvMNSkYopRllGefHc2QKyc6k1/aesF6vcXVJKWBxdQFNw+jgAB1Ng6HleLI1tWqmIyb7u2w2G66u&#10;rnCxIhsVLI+PkSohyRI2TcN0OkXYjgaH1MFcV+UpF+slk7zg8uKCOEtRWmPrmnK1xnaG/f19ut7M&#10;M41iXNthu46qqlkvluzuH1K357TtGWa5BH8H26wQo4hRnrCymvNnZ4xmM7LskNPzjrz4BF16l6ar&#10;ePPbnsamFHnMcmXIPpvgTA6FZCOhmwpkrGmsJWoFiIgYBY3BakBLOrHGKYdBEpMEtQ/8DYGQgQH6&#10;oub1jen1tv37huJeB9BKBEARYUOAKyySBOiZ3YAc0nK+n1dsES6B6Fm8wuG96eXATP83Q5BdMeHz&#10;b7y/Fr3BswtJVymAyGJ1h7UdsVaIrMKZGi8cje9opEW7OoBUaUKUZXhvg85+L2mSNGtiqfDehnHf&#10;m0Z71WulNw2dMXR+SmcbPBbTn0brJCvXkSU7NI1A6JTaWFrTImwAtoSwxEKxfvItptMpWZZx+vyM&#10;Is+Z7R9RrzeMxlO0aoh7KaU4yYh1RBTHxF1vlOn2SeJku8HTQuJMhRYx+JgsisBnSOHIIo2UI6S3&#10;5FECboT2OdK0AdhO06B7XLUkOkHLANBpr8Fq8ArZG1oLoYl0h9S7W+BSW0uHQ3iFROOMo1muidM5&#10;kbBQGKLIo0SMoUWJGc6nofJqGwP196yP+F4Mk4b1yQhHJ27aG15LLLUEwnNogwa/Q8gOjcCYikgL&#10;Ym1p7RprGxLlSEauP6gVy82CsrW0/Wiejnd5f3lOFX+a9zXIRvHPf/v38KMxv/ybv40bjTgrW1qt&#10;EVlBOh2xpKOtSxCCddX14K/DOUPXCeg6fA9meudoqgrdV9WpPjkLbM0SB2DUWhtAy5u66mIo+Q46&#10;0AMQzZCAFuIFEPwmQDCA0TKKWK1W4D0qz68BcCDOcxaLBSjFZDKhLGvq1QpV5BCn0IP5AxAq0kAm&#10;8M4HcLUH8WtM8AfoHMI4Yu9BRog0J00KLo6X7OzsoBLF05MT4sLw4GCEeuc9fu6zn+ITWcIuHWVb&#10;kvo9IEbYBClHICIgQqAG94LejkTgBBgPrbR9ZVFvzu0Vyhukb7CqQqmOJl5RiY7NyHIFvNMuKGXG&#10;v/zqm6wPxqgkxmnF2WIekmdJQtN1yCSmNSawqJ2jNaESJskS0iSiqUu6LiSiui7I39w0JY3jOMTP&#10;vYZ61Ceb67qGtiXLMjar9TYhMiTPh/e2VXVtct/HY3W5QcdxML3vOoRTdLWlyHeo1g3JeIoXDics&#10;IjJ4eYHUGY4O7wzOj8MtYSLuHR7x7L13kNUlo7MnfGFvzH4758hsEHjiKMc6jfcjBBmCAgjyN1Y4&#10;epfZFxJTt9Xwt+223bbvK7TSzys31zZrg3m6ijRxlqGMxQuoKxiPZkgZM5odkumCq6srAPYODpiv&#10;NOMiQUc7rNdrVCcRBqSSIDXCWLI85l4+Y+L5RzeP43N7u/+Qvd1/+H2MvP942nQU/d3Dw8O/UeQH&#10;oDVVVfH40T0SoZjP5xTjMSEmbgNbSaas25DtH7KgIklC1Vmf0e3Mi07Vt+223bbb9lGTN8JvS/+d&#10;7zc2gw63c0z0hE9/+tN846zhq8cbbBfYJ2k6YlO2dD2D3FkLxmOtQKICM8O5oL97Y9M0BNFbxtAN&#10;1u6QQR1KawPbO7DMhJSBOTx8X12ztBasRWgdTMB6NtrA6qmqCu+DHvOWWaQ6nLGINCZWGuXV9vvC&#10;PNu8kNU1JmzKiYOerOuPeXhucniIqRo2mxXr1QrKmnjngFdffZU3v/Yd8jzn8uyMtm159u1vI8cp&#10;WZaxf3TEcrHZMrTpWTvpZMLV1RWbzQbsmnxvxHK5pOs61ldXrNJVrwEeNoy2bbk4PQUdmD6LxYJm&#10;FYzDGpmDcDjXcVVeEfuwhoyLlN1xwb/6V/+KeLTm0z/2Oo+OCv7yX//P2Ldrju5LplPLvP0WSZSw&#10;Xq1J8ZSuJLEW6dmyuQbDsZssWecHQ9OAJSkVNlGqNxq0ziJknzEXL2CH23G51WaWPdxwQ6tZuOvA&#10;w3QtOoqIVUzjAmCVJAmJzphbS2lKnj8/5vTM8qUvfYknlzkfnBTI4jGvvPE689MT5leSrDgiOTpi&#10;Otnn7OyMp29+C1FMQaUcfuxj3Lt3j4uTU1zbMt7Z6cutK+I4JZ3NiOOY8XhMVdbM53OEEMznc/Qo&#10;I5pMsNaG61g3uK5jd3eX4+Nj3vjpn+b8/Jzd3V2qquI7b73FeDolefwYIQRlWbJcLsmyhKQoQLKV&#10;Vjk/P6c1zQvMyyiKtsdyNZmwk++wuLgMm9woCuOqf764c4erqyt2dnZom4bNahUCL6WCKZZz1M4E&#10;BlpfpWatJcoydmYz5vM5riyJ9veZzWZbNrgxhvVyudVlvTw9pa5rxuMx865jtVrRtA2np6ckSQDY&#10;qqoilqHqw3tPXhRcHh+TTMPY2X/tNdJ0xFwFlur8asWrr36C76y+Q1EUJHHOB0++ze5+Sll3mGbD&#10;cil5662Sxdmb/PznH/D44MfZHQe25cnFCXdnBZEUaOHBCrwxCKED+KNU0K8nsPAECissUvRzhfdo&#10;dW0SKLaxlngZRbtt/w7tem4RL3TkhxndQyJX9uxt+WLmd2D1i968UxCME0UAMgM4NRijul6W6fp7&#10;fa9RrhiMPi22l5QyTUWjHMK2SOWJ04i01/0XujeibrswIWYJo/EYug60pnAJdCZMbp0h7ZmhDN/d&#10;V4Gkao9us0GqAE52TbvVYvY+VFOladrr/WrSNMUODFEVMcoNWVGAlKzXa6y1mK4L91sch+d6xmqS&#10;JCRRvK24IknIUaB1f2yAVKQ9A9j3lR6u6zCmN9mzFtsFANY2DUrLLdtWqWD+51xg4aqQgd7SNn3P&#10;BlVKQR8HoDW+abA2VLd0OJACFSl0HFN2houLC+KuYSwEURZjpMRphRT+u8c9W2PX7+0GHeDvaxh8&#10;2OyG+MBtPVFcTyoILHaDIdIR1jdIYa/jK9NxOT8hjiWjcajSiZylkDFPzp9zKS8pioILW/JP/sk/&#10;4eLykn/91W9w75NvEMcxd155BXt8zkVVoXu/iaprMS7IDznbBcbvAHp7D30CZmD6235Od86hldzK&#10;dg3ryQCauuE6eb8lItDHasa2W9a+cw5vbSA8bIFvXoivBq3nLdu/abdVg0PMGUXRNl6M03TLWh7u&#10;ZR0FA8e2DID/UE0XKs7E9ti288jLm3sddPetDf4tw3fRtrRRLxcHfOYzn8FgsE6xs7PTM9Zb0izb&#10;jtmXK623n3Vj7/1Rxssh9pHBCLRtcdLjpael5Xd/93eZm3BOe3t7WAFu5WlsSEocHR1hnMUZQ9M0&#10;W7+RzWKBUILxeELbhuvS9f2uhvO9cQ1kTyxRvYfAcOzD9TXGhOqR/vo0TbOtwMyy7NpYs+vwSr18&#10;k22fr6qKcRq0wieTnS1DPk1TWiR4gXNhfPquA64rX4aY5vHjxygUaZzi2g6Hp3Md+iWoZuhrj7uV&#10;P7ltt+22fX/xku/xdVvfEGeg9zgwpiXJw/5suVyyPqtgJ6y7l5eXjMdjkqTg+bNnyDjqSQeB2Bwn&#10;irYrqeuSQqa9TxQnP8jz/WMDwQVQFDliDDJNkDK4PK9Wq7CQVWEBEh5sZ0hyRdovQPP5nCxzTMcT&#10;NoTM/XK5pKrAFsHkQil9O3pv2237UQUTXpq3rzUv/Q0QIAHhkDjwFi0sCSk7GEZoGtHy5197hbP3&#10;f5OuVXijWK1aTKRQSTAtouslS7oO4zu0Gsqi457VTTCP6vUElQIvFfgBwHM4Z4HrDRPeo3V0vcnq&#10;GSnOOZAy6Gw3Dd4Y2hsluNsy0K5DSE2e5TS1RziNjyV0FVpq6qZFEWFNz3xynkQprHb4yIAy2NpB&#10;I1BS4iuLNDERI+RaEbsUTsMG8Wg6C9qpO3B1ueLNL30T6poz3iebemZ7CeSW8a5ivb5kc3WGQCNU&#10;jhIxowOJU+eMdzpW1Xvk0xVFUXC6eJu9/X2qdcvhq/d592tfZ7R3wGiUcPL0CVoJHj2+z+XVcxwV&#10;9/b3EIee1nV88OR3yFKJ1nNmsxJlz0nEksX527z/7hP+i//t/4r7j3a4fxTxzjf+Db/wesWzr32N&#10;uzYnRaL8B+wZSPIVUl9SzjeIMFrY3fkkrjojkwL0Hp1MEKLFUdN5g3cBLA/mzAla9IDhUNKMR8q+&#10;LDlcOXol8KAZSov3CusAmRA5kFaiHQgzAFsRRBFtp1j5mFLGNPoQq14Ff4ffX3iePz/gn/+Ww7sZ&#10;723+LI26y+7D15hM7/H8A8fDV34W0ykuzhe4xnN6ckyc5bz2yc8RRRFn8zVnxyecH4d4Y2d/n3GW&#10;8+zZM9IsYzwKkmXHz57TtS2T6WzLmKrrGlNWwcDVC7yH0TQA6LGOmI4nfPMrXwWloG2ZHBzwmTc+&#10;zQcffECU9trIncAaj8xjtJI0bYX3AlubMJa9Ymd3dwuY0wmMtZwtz4lcHEqdrUHGEZaQuNFa09kg&#10;ybDuWetRb1KbjopgrBdHwcgzz6jrAOwP5c4D68uYwIJ3ziEjTdfUdHnGbH+P86dPg/GbsagoRjhP&#10;GsUkWUbXtgjnEc7TVsFszTYNOstDXwnJeDrhaP+A1eZ9NpsNZydPOTi4S9tt2N+9T5YVfOcrfwCj&#10;GWdXK2azGePZxxnv5lyuNcXeQ84WS/xZw3tPPE5ZjL7g46+O+YWfSbE7RygJERv2ZEQiJa4uUa5D&#10;eY+wAmvpZZ4k3juMaomIegtGh+rNWeVLcNktCv79jpCBLQgtr5nhAP165v31PPLi+qeur4sfgG7T&#10;s1ZN/7hnlnsPIlgxbxnhMoyBzluMqRHSobRHxxYVGzQGS4PzFbWwONviaJFOoDCgLEmSUJuS9XpN&#10;lsT4NmjzzmYznG3x2qNEzybyDiElzlp804CTtKoly1K0c9CGStGo2QlEmL0Aum9WK87Pz+kW88Dk&#10;7IGve5MRV8uQOD24ew9nLWerFeO9fZbGoPG0XUvbhWSaxuDbjrqrmdiIcmNJkr7uQQiEtLQOsihG&#10;KIH1gi6KqDoXDKLjiMo44jyjbBoykdFJjXOGyEfUztKJhCTOcG2LUOk24e2Ew0mFVppER3ROQdcF&#10;ebUeoPU+VP+gdUh+OE+92oD0dHkBVqFjkEmKlx2dfnEYXVdouH4ciRfGjfAv3s2pD+BvrcCi+nvf&#10;o4ecgAj668gWT4PCEFEhfUdkDfgKhMVjw3UVhsYZnHTE+ztsaHjSNaydRSc7rLAcT2d44G/8rb8F&#10;+z/Oe5dLZod3SH5mirh/lyfvvsu3v/MmZBlElpY1Vd0FkkASjArrqsPZlkjKYNgNqB5crusajyXJ&#10;g0Fl15SYVtBpvQU5B3kW18dbW9mUAZzskweu/7szJhAbrAPlbwCu6oVEw1YOr38+7yXbyvUarCXr&#10;DWXX8zlH9+9z8uQZZ01Hkqbk4zFlXYG15JMJXRSFeHKoKvQeoggd9QmirsZLA9KT6wItJF1Z41tD&#10;1y0xZUu2s8+6WpC4hN37d2nnT5hcLviZh/f4fJYxWi+YypTd/Ahlgvm2jEZAiicN81IfwwoETjg6&#10;gia80Q7jgvGv8gLlQGNRlKBXSLFm7a64TFtKqXnblCz0hN9ZzXk6L6nvzsjilCcnz1GRRCcJRgqs&#10;kJxfnoGQuKrCJwlRrKCr8SJCSqjrMoDd7nrNl1Li+sTVFqzvpXiGpIfWGtt10LPyB7LBIJvkjcH3&#10;CQsIGEOI0xXeO1SskApUohHSo5zCNIZWarwRQRHdNlRuQxGnJNpRliVCpWg5pasnCKGwxnDxdM0s&#10;0fwHr97jF/d2+ET1nHsqnI/K97GuwPgp0s/QJIFlj8dKjxMdwXI9ul1Cb9ttu20/0DZgFkNycZCG&#10;q3DUpsGgqMsSsgwpEqrSkO3uc7B7xOXlJV25JktyYhRl5bh//w4fvPsunbGMxjlaCqrO0NYN6wvL&#10;Ss3RXMuh/IkGwRvLq8vlErJ9XK/1slgs2Dx7xt033uD54jRkx3tDOZqGtrVA0CxLU4+nfiHTPsQc&#10;g1bqbbttt+22/VFtACcRoEVglc17I95PfOwTnP39f0Ry+JgoTVnMV8H4stcFFkr04JYlURqtwmbL&#10;9uWtQzklWryQKb2pn+ht0L3yUiK1Jk4SwG21hbdBtzHIOGY6nVKV5Va3te31kIeFyEqJHdgq/Xzo&#10;tMN2bNmczju4oVWeFzk+bUmjFBkbfCmQSuGsw69WoCKiNKJaBVmQYlwQecHx8bNQNhrFpMmIw7v7&#10;SCk5OXlOMUr46le/Glyem4Y7d+5QliVNbXA2ZHqN6+i6hvsPD3nzrWN2dnMuLy+Z3ttjtVqR6Ih3&#10;v/517nz841yenHF+fs7P//zP853vvMXx8TGz3YKLqwXf/L3fA92BtBw+OsTZisvLK1bnJ7x6P+cv&#10;/IW/wJ//M/8bDgvF4upNknyD5JLXXnsNLTQ/9rkfo3PnPF+/Rz5KMdUaXEOqPZNJjjCOTATQNrC5&#10;NF6GDZXzjs51WOuQPQlTCQU9c3xg+Xvv8b051pCluVlovt00v7R5Hhy3bwo+eucQWqOVpq1bFvWC&#10;0p4ivOLJk5pvPj/ly1/+NvhdGnOfxfG7zF59hWfPntFsMkaTGatlS9cZ7t95QLmpuDw55Z133sFb&#10;y9Gj1wJo3LbgPfOzM6o0247FqqooioKuLBFxzGw248mTJwBBrocAgl08e05cFCilWJ6dcWUt+f4+&#10;2XgczrcoWF5d8QfzeZDFef6cbDLBGENRFOgeoDBNg9AapKQoCqw1W+beAGBorVk8PyGbzUK5ubXE&#10;eb4FN6SUVFXF6ekpOMdoNgsmZ3G8BbzjKGK5WJAUOc1iQTQeU5Ylpqk5eviQKI7JsoxGSs5PT4ny&#10;LLBNVyuSJCEajehWaxaLRdCoVQFA3zL2vA8goHNB7qdt+6oLT9sZ6rYhkZqyviKKgk5uWZaU8zlN&#10;sc/FxYKDx4+Z7d3hW9/6FhcXF9B15GOJryqy/QMePb7H5fyKul7z3nvv8sHbX+bekeLR3f8101mE&#10;zjv2dYCyjTNoOZQcDlrmQddP9iC4EAKJDGCWdz0LUHyo7PpWGPyPd836qMcfmkNuzhsvPDdcw4Fh&#10;Prxf9kzPMId5IVGx3xppOu9w3tK5IHURiQiHRyqNQGAx2M7ie/ZmrGN2dnbQ+GAUKV0YV4P/RQ+C&#10;D5IdUqlgjCRjCu8hiZHOhTEaDzIkvYdGFDE6OGC0swP93+k9MsCxU1XY1QqVpsEM0wZzzbIsKbIg&#10;Q6FbtQXKBhmMJElwac/MduG77A2d/+E1WmuaqiaKoq1m8MA21r2Hh1ICkgTZtjRNQ9G2yCiiq9tt&#10;0jpcP/GCpvPA6FU6aEAHBqjAeY/u90TOBdB1tVoha0s+1hRxglDqBaauuFlNwPfIEt3ey76XPxIv&#10;JLu261n/eZ6BAWaR1oLtgrRcJDFti4hARUEX1EUK0xtoOue4qq/41pMn/H/+xb9gsVxy2lS09ROu&#10;1iWXqwX7h/c4PT1lNptxsVxR7O8TZSll21DWg79I0FqnaYIRetIngawNEmX9ht3jthUD3JCas8Yg&#10;ej3Tga1b1/VWS/rmRGetRQ4M4D7m8v31pmfbqyjeXsMtueHGvdo0TR8/qgBo92NqPVQ3CUHSVz0P&#10;DGV6n6yb/g1t2wbj5L4vr7/v+v/GX3vJ6CTCZ+qG30swo268J8syfuInfgItQlWhNn2ViVIIrQO5&#10;IklfqGBkOzo+zAz/yBi7r6AzxuCVp3Y1Qggury5DEnznECnttqosSYJk0VDtp5ME07ZbXfO6riHP&#10;yeKIqqqwNsQdbV0S5XmIz6xF98mNtqrIx+PABO+vtemZ3jhHOhq9UBXZdR3uRtXlEM/VdY3Oc5qm&#10;IcsyoiiiXi4Z7e5SliXjvGBxdobIBaQpOzs7PH3yDkThe8s2eAzZzuFwZEWBtJ7aOawNTPfPfvaz&#10;fHJU0C6eE0+LLWUikQmdlwgntp4w4nb5vW237bb9Mbebyhs35VGMMSAFsY45ONjjO3N4/913kdFn&#10;sF1D27ZB9suH32UDaTHh5OQEnSQIV1OWJUmqt+vsIFXmPcUPBQieKN6RCpIM8C2mKdGzXRglPHp8&#10;j4s3l9sSMQCpg7M3Fu7cucN6fcxmU2JVyMprKYkS6KxFRAmBSnfbbttt+5GcnLf/cTf3bttnBu1l&#10;4TSIBOUc0oJXirETyG5DW67Ym+2wW54i3IjKKLJUs6xKKFKUTImkRdOAqkkUaOUwtsM4dV1yqzVR&#10;pHq9rJ6Nhw0McB/MdpBstSYHNp61wURxAAe81jgTyqB9VaGLIpTH9kDlUC7rnOuNGeX1ptpLrA+s&#10;lDQZETuNKQpkLJFOULkSo1zQdS06usvn5FGNJaY0LYKGTMY4abBdizUbrGtQesFoNCIrElarc07P&#10;jhmPx3j7Fq99/s/yla+8SzGZsFmcscLSxg21rcCVuHRC5yp8u+G5OcXYtxAHr5KPBYsn7yBHY7Ii&#10;Y/YwY3H1NXZG4E3Fb//6r3P/zoxEnFA0lmrxDfZzw099/nWWm3NW8xN++guf53NvPGQ2PmJ3UrN3&#10;8B6J/xLL997l43dS4kTQVRt2dsZ8482vMfnEj+HbhLg4pLMxTSS4vLzkbrFis/wGj3YiLq9WjOV7&#10;pHKEcjOEg8gltE4jHChRoxQoDZGzeJqeMRtAphveUduq4WGzqHuWrRWAMkRWIL1BIsIeXBm8gs6C&#10;91M6NWHNIXMz4r15xpU95Ko94nKe8w9+/Xd571JzaX+MNH/MnTs/wYKSYu8LiI2lmT/h9LylSFJ8&#10;u+DJe+9ydLjP4Z1dzs7OmO5OyPOck2fPAlP78JDVckOz2ZCNx2RRzOXJWQCrVGAve++xqxX0kjyT&#10;/Rmz2SyYWvYb/Hg8ZjKZcH58DG3LozfeYDQa8fWvfx2hJDqOyKfT0D9SBH58H1hFSY61lizPaKo2&#10;yASYgcUoyHRGGqUsshFFWlB3Ne28AYrAxkxDZUW5vMJiwRtUFEDeqilxTUM+nXL//n2ePXtGQcwF&#10;Gw7GO6GEb1kyEhFYKE8v2L97h/OTE0AyzYugPTpfIZqWWMesLi+Z7u8HI9jFgsluqJhYXF1xdnaG&#10;kpJuPgcdIeMELRVlYzDris/+zM/w9tuaruuo6pquaSAaE/U6y5u2ZD+SJFnMeDoJgEEUk+7vs2k6&#10;zr/2FoiUbDbj6N59nn7wTb7+/iW/8tuSsnrKX/tPH7KxcJRAJT2jXJA4kE7hnSFWkqgdEUXX5f46&#10;UltQJUg69WN5O9EOJnxD3CVvF6F/j42F8+4jJSt8L3vinXpxnXtpXrl5XcJjBcQIbA84D9epN4Zj&#10;YPSEtUe5Hpx1BuFjkKB6bXAhLLUtkS6sVabrECLE6rHweN1hOEcrjXNBI1LEEcbWNM0KHaWIPglo&#10;MQzC1c46hO/NA8WaNsnRUS8fpnSQLujBUxVJXBThvKXxoAjmi8OYrVYto/EEtRPmIF2MmT5Madoa&#10;7T0iSUmcQ3ZNn/AJgLJqW+IsQ5tQ6dHVoeJKOhf0ylVYbwPLuKVJWrRyJDKi1A2x8JjYMM4NlQiJ&#10;6FHSsTGGZWdodUUcWYwwL1zvAK55oijIMigTAD0pAjDrhaQuPdYp8khh4ghNAiqmrTXCRAip0CIm&#10;mY4gVqHiCtWvLhEDe/fFUaN4KUDqHzpAEHmPFcF6z3uPFBblTT8uarwo0aJE+hL8uvdDsXjXYIWj&#10;IcbkIzbEXOLYFPtsSHhuG95ezPmtP3iTr3znfRamZdHusPPodYwx7B3tMSpL5osV9TTj/PyMw717&#10;GOu4uniXdDcYFLtmhU5TYiGpTY2OfO8RtYPzGmsFWg/Sb32VS1+tFPUGmaLXi7ZNQ9UDpp21dH2C&#10;QmuNpzef7plunWlCYjWOA0NXh/k6TpKttNXNRNXWy2MwdFwsEUUR5FyqaivvkWQZi8WC8WzGaDRi&#10;s9lQbTboLMUArm3xvfTXkNzteqA3aIIHySDnPcqDaWq8U4gowkuJ0hHjPGZ5tUE2HZkSbN55j0Nd&#10;8wuvv8rndjJ2zYaHIsLSok0DMgWd0toILUZ4NN5LpPc3pvnhXMMmXckgOZPYCG09uBYv1lhWNGLD&#10;Km6Z43iC4xtXJf/mySXfOFswHt2DNGG1OOfeK6/QuWCMLUzw0Tk63OPp+++Tj0eBRe9bppMdhPQs&#10;Lq766yW3coNRFCF7yRMpJfaGdvtNrW+MgV5WaX55Gaq4BkmcG9rgTROue71eodME05Z0JiS/QiLC&#10;4NoaPc4Bg5eKOMtRSRruuzjDSjDdKhicolAOlMzoXEeuIBNrJs2aV2TLAyRZ3UCREnu42HSMswTN&#10;Lvgc7aMg4aIbhPchqXjLALxtt+22/QDbTdLFME/eJPklcY7tKqquY1N5np0YuCr5sT/7U/zel7+G&#10;bS1ULQev3AvJ64tTdu7d5fidd3j4yU9yfnZGudkE099IQp6QjSJ0HtMJDoF3flDnpn7pl37pj6UT&#10;n7TmLyyt+p++dx7z6//66+joDnGUsLe7x7vvvktzcoxLU8Z5znq9Js3HzGZ7bNYb5ldXGFthTE1S&#10;5CAssTzlP/mzb7BjKhIh0ULeYNHdpkhv2237EZumP3pzd9PgiL4MXDiEtIHtJkIgq2PNZbnE5zuM&#10;Hz7gG0+fc9Z0LNuWbGeydavvmhqtJN52NNUmbACUQkZ52BIYg+1NjLaT7KD17RyIEEAnvTmPMQbX&#10;ttBvcFSvgQrBlGdgmMke8L7JTnPWBuaSC2w7IRRSaJIkIRulOBymWmG8R3uJlBpjHQJNta5QPiYW&#10;KYlLEBsoFw3OKnZ27jIZ7dOUHmvg3p27XM0vOLpzwGozD/Ilz59z/+FjJuNgKGgnirquaUzQq46S&#10;mMlkwvzqkqwoMBJsW4f+SmOMaZBFxmpxTtu2RKNdbFlhsdiupS7X7O2MGRcZp8/eoyqX7O1kQMP9&#10;e7v89E9/jnt39/nYx1/hf/4/+2t85jOf4uG9PSYjSZ5aorghjzp2JxladVjbIvHUXcWdwyNsB95p&#10;LjvHelXxD//hL3N4eIDUV+xOFF13wZ3RDsJ7hFPgIqQQCB3Y+0p7pHKBBa5EkJYAbkr1OhcMNG8M&#10;hRta9GI7WgU3crjOIzxIEXRGjQVrNVUnWbcRutjFqV2Orzp+40tv8rU/eJ/f/O03iUd3mEwfIkRB&#10;VSnG0wdcnjesLxaAIspzlJAkcUKsI1bLxVYXO45j5stqywAbGF9KKbquo6lqpNJslkv2jo5CJn9T&#10;cnj/Pk3TkCQJi82KpmnI8wBeO2uZTqcsl0ve+PSnWZQlQgjOzs56cDuAAc45mqZhurPLer3GmC4A&#10;FlGEaRp29/dYnp9TTMZorcNYs5ZqU7G4usI1Da21JFlClOeUyyXNeh30R4HRzg5t2zLa2WE5n1OM&#10;Rls2mBMh8dEuFigZMZlMOD45BiHYOThgPp+zWq/xQNO13Lt/n9FoxGq1Csw5rVldXqLiGFtVoDVt&#10;z+IbTcZBW7RP7I9HI2rnkFJx79491qsVpqq48+ABZVmyWFxRVxVSCdIsIy9y5vM5Td3SlTXnx2dY&#10;IC8KhBAU45yLi1PiRAcJBRmAkvnlc6rVBcUo5q1vfYXf+73f4tGDV1gvztmfZuzEEXQdXVWTJTFK&#10;SpwLrHQpFc71si/iRdbHd4+pbjCKb9v3ZZPxkesXYkvi/qif73pdtqD4sC66j1wvh+stZUjAKhmS&#10;xt47vLDoXjte9xUYUT9PeG+Dn4UKa6sSCql63X6liBMdWN3Cb5ngSqhgHCyDV0KQMgxMWSklSuoe&#10;fAwmwlIqlAjEGKkVkdZEcYRWChVppBCkSbFl68ZxjM7yoBUtIMpCRQtao5RERBEoiYwiIqUgSRCy&#10;fxzHJEVBMhpR5DnpZEKRpoz39xlPJsxmM6azGcXuLjuTCePZjOnBAdloxHg8ZpTnQT5qPGb/7l3G&#10;u7so7xmNRi/8JElCHMckSdCCzuKUyWTCaDwmTRKyvCBLx8RxRpKNiJOMvJiQZClRkpMVE4SM8U6S&#10;jGZ4FQO6N2RWQPgthPye9kOil9nxgmtT7378SBxd1+Bdh6dF0iGFAdGBD0DsejknHxUsNiWNFzRS&#10;UHlYGcOv/OYX+a//yT/lK2++xfOLC9at4fD+PUZ7e5RNqO5drpeBYRsnLJdLRC/1IXXQS2/riiRN&#10;MabFWdsfjyNLe/NogqyFlJK8rwaqqgrfkxJsVZHk+fZ84x7MxntGk0nvTWK3shneh01+qEJOaRZX&#10;RHlOURSBFdyPtVG/nnSduQYG+t9DpUBg9rOVXumqKiR7ewJD14WqssETJVSQ9ZUTvbmj6U08B3Bd&#10;Dl4z+F7LWhIphe08UmjyInhW1JsNnbXMprts5gt2d2fMT8957e4u/9Ev/Dz3koiZlOR9AKKjMb6T&#10;CGKUzkHGeK4rOUJBkHhh/vC914AQAu0V0nq8azFug/ElLTVXzRKilOf1mr/99/8bns43+Okei6pD&#10;akU6zrk4PydOY5qmwTpLlmVcHD9nZ38/VHoJgU40Xd1QVhuKLCdNU5bLJSrJaOuacS8zUy0WqDgm&#10;76/XZDZjs9nQVhV7h4foOKZdLkFrkjTFOb8llAyGo957bFWRjUa0psO0LUme0TXNdp4o1ytQKtw/&#10;StGZcL02mzUyVkgdpJWE6OjKEqUzYj1lc2mwZcmoKGiurvjJN+7z4w+OeCXOGHtLbFpIU7wuiNUU&#10;KQrwEdIHwN9JF3q+vx7aqxfWj1sM5Lbdttv2/WjiJT+zIckLofJdKcW82tApyaKz/PqXvsp7ZzXv&#10;nFRYs0NVG5zxjHd2WKwvqaqK6d27SKmo+6S0sxYdRUQ6SGHGccSoSJiIM/7qX/rc3ztUPzgQ/I+N&#10;CZ7F+qtJoshySRxrTGtpmppoCMp3dpC9qUUcx5R1hfMS2xvoDGYkXdfhMDRJg3OwaSr2k+KaAHNj&#10;8r91Sb5tt+1HDEwQ16F52NyJGyCNZCjl9YAW4E2LdB7BhleSESu75NO7MX/us/f5f//275Lcfcjx&#10;ZoVNirDJVBKtIozrUJHC9gwv6zqsM4BFyDCPhXJhh7MBHRW9hJN1Hba5BrPpS43btt061A+l00op&#10;3A0Tp6HJ/u8AcZqivaDcVEAoJbWtQ8hgzEVrsJHttS8FpluD9BiVsGnnjMZT2ClxTY2r11zaDsQc&#10;fAxJzNtn75Dc3ePt5i38eIV4MAVtebf8Gvu7h1TNBV63NMkafMnO/j5tU2HiJZPDkvXmA2YHOcbW&#10;xNqzM8vYbK44v3hKHDtsUxE5QeRXHI52SERNrU8pTIVozvnzP6l4dCfmT//sp3h0P2eStuzvXrG4&#10;epe6WXFQ/DqjNEJh8bIGWyK5QjtHYV2vDxpKumtZI2VClxRcdBFreY///usn/Ivydb7ylYhPP9zl&#10;z/3kEdrkbPQF+5ki7moS16CIEa1HSYmKBMY7GhVKkS0CiQ2YlQLX3QC/HXg0uASEwjqHUBKpNN4F&#10;aZs8zug6TxxP6XzEvNlgVMbSWa6ajMneFziudlltHvLN9yW//C/f5Ff+VcLH3/hp7PiTrOw+opti&#10;7RQtdpFdRlQUZEXEar7A2Q2bqzUIQTbaIcpS9JBMkYKgUR/0XNuuQwmNiCOU78uCO4sxMRbPaDph&#10;s9xQtw1d19K1DUSSOomxAhprAkjQ1tRtzZOT54hY0+GI8hQrAa2Y9qxrLQWrdgUJdE0V5FS0JtY5&#10;y/UChOsNsrog3SAlXnqk1jgVTLeCL4jalrzLXuuz6zp827JqW1CSTV2h4whZ5NcJJzVGGE8kFbvT&#10;Hcqy5OIkyNA9fPSI4+Njuqbl5MmzAKgYQyd6GQckmY6Jjw4BaOsKFWmquqa8vETkOXfu3OH9d94h&#10;7sGx9997Dykk9195hbKXbWhNAjrFSU9tDU4JdDaiaxcUe7u0bTAyOz972sskdQgVZCvaZoOIggY7&#10;0Q6jw30O9/eo1wvKd3+Xv/13vs7PfuERRClflmt+4XMjlIxYAt3yjFdmh+QiQVrorER6h3YuGP8J&#10;gYyiwBQdEFfPMNLxUiJ62O22/duB3DeZo1J2/bolX1i/rlFw+cLz2/e9pPX8IfR8+3kvh/yD1nif&#10;6NhqjQ/SghI5yGl4ekbxAJhutb3CpztAXvbfFIwS8R0eA8Jh3aBLDnhDcMTwSCHwWJz1WHk3+Htu&#10;T3t4fdAy98IgsHgf5ASEcwgp8H1S2MbtS/3an08vai1V/8GRewH0HaR0varC627IlhHFCBw+jrdm&#10;xwNDGufxcYoWvfQVdltF0S/pWw8Qlcd9bBLun2B67FA9kyrynlj2JodS9n0aEdkI5TPwCZCCSwLY&#10;rXKEyBFkIDJwOYKE4GIhgAhBHHr52nYkTI3e9WCf7U3CQ9K6VSCRSLshxiF8DdKCbKiaNVkqAIt1&#10;DVLCsltQthuyIueqq7EHn+DbxJgdwQrFO+s5f+e//Ue8e7lg/OAxb7uEvQevYYTnYrVm5SM64zBx&#10;HsBnFixNuAad7MKcL0P/ISxSWoRriKSjq2vSLKXrDN622K7BGo0zwbhwtVqEvncGuo4oTzEqJGy0&#10;DtIWcazDrWEdNujGheQIQXJE6gA0G2O21cl1XeOMxRlL3XVgDIue8DAAqHHPNre99MgQB9quwwwm&#10;qC4ApoP0ySCjM4AB3AAcvBN415vdOo9Xfpt8Gsa4MQaPo3Uu3DZC0ja9FryMkChcVzGKNaJc8kgZ&#10;HlYlb8QJd6nZqSBCh7HZCpAxVqZ4EeOJwOttDk0QYlwpeo10bxDWoliR6hicoO1qdARKCEwSsSCi&#10;imd8p73kN95+wmq0y4VRrEkY7c5Y1SXKdxBrKtNiJfjO0DmLiAMojnOBfCCgJUgFVrIh9hFJlmKd&#10;QEVRkDLr+34wvzRdSKybKoyv1Wq1NYUOiWeFc9dVaNxk9WsdqtusJc6yoIvfx+pKqa08jhMtQjus&#10;bUjignq1CaSXXOJFhK0lRX6IMJpysSKJC9LJBHV1xo8fFHxhNuOxVOR4pC6wQiGNBDHDkhObNGQq&#10;+0oah8eJ4DcSi+iFtWRYY/y/pSnubbttt+1HND69kdIcQsdtVfk1kzDYqnvXz0XQ2ZCY7Zwl0gWF&#10;hoPDO8xVQVMJLtslpvO0tsMYi+laqGvq9QpXBALg/OwMlCQZjeiExXqDXdc0yQ7Jforlh0QOxUJh&#10;jCHPIU1TFlXQ8uq6lqqqGB0eoJRi1buHrjvPZj5nsndAtVoTRQ6feDoptoCQUoRSfO+5lj24Bb5v&#10;2237EUxXfih7+YKO6laP4sX3CCmRSIyzjEdjns3PuLd7j8/vTPmvvvibwUDSdkQ9qOaMoZOBhe2t&#10;Rcjefd73i0avMykG48teN1JEQYt0u2npA3WkDJrjxuCtRfUbLtd1ONW/50ZQftPdfvjRWuPboHHp&#10;rb/WlOxZWmmWYWqDUqGkNskTus4i2uusbpIkNJlAZDmRnaIYs3N4nyQe8f7775NlGVJ5sv0xy+Uy&#10;MHlPTliohNFoRDrRdKbC2rDh2KxXuK4CPCoKeuCL8wtW9QpjRywWZ3B1Snx3n/F4zKwoyOQeQnZo&#10;B688eoNf/LnP8OnXD9gdOUz5hJ3Csl68S1Ut8H7EnYM7dH6CpEEIh0LhlQqlu1KiQsah38gGNqBW&#10;mqprMCIiiRI0mrfeeou6Vjx58oTu8pi/+FP/IZN8gmlPsLEljuJQ4ttYkOEaOmNAvbjhGMac7/qX&#10;+WscRyqJtdfMLeMsXVchtSBN8m0SxNNQdx2nF6fcffQ6uQZZ7PLs6ozKZ3Sy49d+7bd48805cbzD&#10;06dPGe89oGkVwUdVIoWkWaxppGM23SfPc7qmxEYR0+mU2c4+61UwlFqv19tzCJqZ15t31bM/V8sl&#10;VGEjmh4m2yoHKSWTnZ3wnaOMO3fusFqtuLy8xPW6ngDz01N279yhbVuyLKPqN6NFUXBxcUGSJJRd&#10;YJQ3NgAJzjmm0ynnp8fILMM5R1vXQaM9jonieAvyxXGM6u+V6Wy2jQ82mw3ee5LRiCiK2Gw2PXDN&#10;9j50xhCnKcKKbbm5c46263A9U306nXJ+dUmWXWukD6xDvA/l7Ae74fo1DaPDQ6RSbOKYg4ODbel0&#10;lmXhM6oK8mDMeXFxET5HhJIBrUUA93zoP52m5HlOHAewRSnFcrkMUhRxzGiU9Yz0mrrryKdBU/zb&#10;b55T5AmPPvlJIr3gi1/8Il//g1+hGDk+83/469hVSbyTsj/bZVNXjGSG6PVGoyTBthUqSfBdAIiu&#10;Sxw+QrIDz4+6MebLmt0fXp7EH/o3d4OJK76Pfem/11J5/yIzfFB//p7P6aYOef9bcL1G+f7/ckiX&#10;ONtLGMgXvkeKm0d+fUxia3wv8SrIi4XarkCQcTc/Rdwcp6L/XPGhcOFm30ihXgT4t+8WW3B8AMG3&#10;mubDvqM/DwUof4Nx34Pg8iP6Wd187BxY86KGuwxm3sor8ApUDC4Ov1Xco/dRME2WPQj2wjX0H7q8&#10;3n+YKTr8lgha21IoFQBPSzguSdCyxrLebNARVKZGJpJJMaHyNZeXl0T7Uy42K4wS/J/+5t9iLSPc&#10;eIdXXnmFZW8WfXp6ihEeHwcWvLMdpk9sgt9KlWyzCFwbgPvht/eIXmJkkL9o23arLS+ECBU4xqCi&#10;CDnM9/3nbuUw+vXL9aC37t/rvccMwHQUJLXatg3mnFUF496ksmvReY5Zr4mm017Wzm8Z4K6v2htI&#10;XUOyyXsPfWXgtv/7c1NKBfNoABXOz/Yx5WC0/lHmVzcrA7GhsuLmGj2YQe5Mp1TLS378U5/injZE&#10;KkLQoLUK13sA6fufUANwXbUWhv21Jvzw3d57kijB2g7lVIiVTYV1DSRQ1RUuhV/91V/ly09OqVSB&#10;TBKq1QanA2vf9DHrzUTScN0H+T/Rn79SCqN1kISR1wzoqL9e5XoNSpFlGZvNJiTU4xhXFFtTTIC2&#10;64j69Z6+AgpCxUkURVvTt66uoY8vrOu243KQWXFdB1Hou6i/F5VSGO+h67BShcS1lAFEqirS3ZQo&#10;iri8vOQzP/sXePX+iDzLkARddGV9L0umg/HlECNs79chN+r7efC23bbbdtt+UCC5f8lr5HoNhRAj&#10;lN7TumuJlEG6NU4KdO87pKKcun9P13XIOA6eT/iwz0k8VSy5Oj/b7h+15uSHAgR3zhWdaakdaK3Q&#10;WrJaL4j7xbVpmr6TNE3XYtGILKWqKmazGbabUzV1DxQNml2B6SkQL8QGNwXbb9ttu20/WtP1C5tY&#10;H6Y57wML2wlJv5Xtn5dI0RETA4axq5mwpJGW+2LB1eIpB8UeNQJvLKZtaVqDjC0ogZeKxhi0ltty&#10;12ETLBVYr8C5fs4LjBMhRCDceY+UEMUqbAJ8YMfJAUjoJTYGUMFDAO3F9cbeex8kGPDEsQzsbYBY&#10;0RmHs24L7gHUriWKPFiHi4P+tHTg40OSGMpFRXexgGbOav5eLx9jWddgFgvGk4fUmxMODndJ75co&#10;tWC9PGP9wTl7OxnT2OG7DZEoGe8EYKBaz8nmMWyu0MKybxKKQ0/xyHLn7orZTHA4k0TRhk9+/OPc&#10;vztGiA3a/kvKzXN2vSQetezEIA8bPBsiHE1zRWQtWjREaUUiNI4Cg0H7UJqvvccahRAaIzxRDLVQ&#10;tMBTak4xvKsEz2avIISg7I54x/0kh/IuY3bRPEO4J+yqBi+aLVPIOfA6weIRPibyEi8Vjgbn25A9&#10;F4M5l8f3TGWLxViHUwKpI1pnWW6W6DinzQq8eo1NNKM0gt+7GKP2Drjc7PF0k/IP/vHv85Vv/Cbn&#10;V1Oi9A3aqkAnR1RXEXmWIeSIuvR4MUFKjTeWtippy4rRqCDXMUmcs17VOK+J9QgUbOoGFXmkVljv&#10;tlqotl9Hdw72WS/XmK5DRkEL1XUtl4t5GJurFeLuIU70bDnnUDpsGgul2FxeBp1NrVnXVWCeK8ly&#10;s8biUXGEtzVJniC0wApH1zZkpMRpStu2tFVFlKaINKWtKpAimJmVFfVqQe08opdTgKAx7nq2nhs2&#10;0jdQtnxUbDVYV4sFUiXgWsqqJEkSdu/f4eLigvMqyLzIPGFyuBcAhbMzqvmcqquRRdjM5pMxUdfR&#10;tA1VXaOTGKRgXZWsyg2j/T2EVsFY6+iQtu547+kzBEHugTwclxHBYC6KQpK/aTqu5ucoqcnzSQgq&#10;4xhvPM2m5myzphiNOLx7j9p0LKsVo8mEo9c+SVfWvP+1r0J9xZ03PoONNN94/23+b798xuP9mD/9&#10;4zldKkm8AglNuSaKNBOV0IqaXIBIekDPyT5cDMDfQAz231fI9k9yDvb71QvuhYTCwLH3W6b3y6Z7&#10;303uQr4Ebr+cLB6M/hSCsC7efN814/ylONrLj8x3SH8Q5sVBa/wl7fGgRR50/8PH2i24HObU5KXz&#10;c73oggFMH9O7oG3uOxC9CIO3vXTFvP8++xH9CWb7fe4lkHugSncvRQ/+pZTPNSgvECj5oga0xW7l&#10;IkK3uy1IdXNf4rx5AZz03gfPgkj3sh49ECc0ghR8hLcxziuQodJFiiSA304FDwkPQkbgo/72VH1/&#10;XZ+AVDb0Hy5cC2F6qNzihUchiJVFuA3YClQL3RLvKjrTUUcSXyQ0xFzGGZYppxhWouV4Z4crM+Fv&#10;/jf/TybTKc927jA9OOAbb7+LtMcYb4lnI47uHaHjmOPjYxYXHyDjmDRNgnGkAaf6Y44ESkZIFWF7&#10;T3EhNVKlOCtQyuNEGEuOBOs7hLfUdXuDHOCxbY3T8dYU86Zu9wA6D/rsyBsl3/LaIDjoxNdk45yq&#10;B2jTLKPTitFoxNIYxEt64KqXKjH9mqO1JhqNgvGmtURJsjVhDJIvOkgKacngqbklQ/RMu60xp3A3&#10;jDflVmvfyGDImnce7ySqdcQyQQhFV3dEmUSJiqg84xff+DkeGctj6xnVkiTNwtgRGVbFeFFg0Ft4&#10;QA33aT9/+O39ERj6mg7bdjjfohKHcWvatOai23BeNdTZDu97+K3jlGfNA9ifIfOMIi6pu0usC8zC&#10;KE3D+LRdv+aYIPPnAesQHiIZYVuLIEJpRdu1fbImXL+iKFj35qNRLyVo+wryIWk9sPOH+9D0ZqiD&#10;+etQjTkk1jsgiuJeLswhdRLAZyFQUYI1BtMTSbouHHMWR2y6Fp9kvfTNIb5NkZ0kiTS2fM7eeIes&#10;PefnHuzyE7OUXafpvKdVKVYKXBWRiRnCFlvN/lCdMcxMjsjEPRPd3zK/b9ttu23fHxTlu5A6PopU&#10;EbwvQqK3rGo29QbBlK5VpGmKd+A6SxxHJFEBOIwwSOdxRlOuK6zraJcLdvcmTOMMP56SxZ5xlCI6&#10;QpHbn3QQXEt5GjajYfFI05T15RIrJVondG1LByT9RtErGE0mVOuKqqrQ0lEulwHcUboPXmC5XrI7&#10;PXjRHf12Ebhtt+1Hbdbm5q71u03iYstkuTFXeALTyNTs7u5ybEsaZXnjjTf44skibJiSoBVpbAtd&#10;h1OhtFapa5MI3csrNE3Tl7iqbSDunBucjgPjB7alsMNxCH09Hcsoujbq4ZrZ/rIsyqBvHIx/NHEP&#10;BBrpQUS0QvdMl54FFQVNVykEzkbYxmKd7ZmqBdWyJppO0VYhG0OkBVfPn/DglVd5d7Ph9Nkz6NlW&#10;y/fe4+Bjr3Lnzh1OTzZMp1OKacp3vvVVIuGYTme4ruM/+it/Edd03D864N7RHtXmlPFYcLiXUtVL&#10;RiPDJGvRao23hqY6o203HExixvkRmjXVek0tHV27pKsX7IwzxskIh2O9LpHWYVVgDm3Z2fgX+k5H&#10;msbWGO2QhFLkZbXcssMmkwlq3vD1r38df9hydBhMH70K4I5SKpRue5BSBKZPfw0GFvaw6TWmDQwr&#10;BoZ1zwQDtI6wMlwPrTSTYsLVekM8GrEsl5DuMB5P+OCdObPZHl/+8pc5WY34xjfe5PJyRF7c5eje&#10;A86uEoyPMWUYR6ZtsFYRxWFDF2dxYENdXtElMbFUnJyc4BclycEd0mR0zWgiMJzTNCSeTdeRFwWm&#10;aZk/fw4qQqdpML9KEtTBAXEcdN8XiwXpbBLWbe9pmyYYt8YxwgXmW1mWjMdjFieXiD77f3l5ibeW&#10;8XjMcrNguViwu7fHYrFAQGA8K413DtUncQbmnO83s0opoukU15mtmVXXdcRZGgyt6hrVswTrut6y&#10;BG1Zsl4sXrjn2jZI08RxfF1hMVzjtuXq6qq/lg6iCNEba2mtWSwWeO8ZTYOBmzGGnf19jDGsLy7Y&#10;v3+fsiwpm5bZbMbcLGjOzxkdHYVx08v2aKUxNgSMGEtTVURxRLWpkDKmuryEOCZKQ38kaRo2/us1&#10;Kgn9ur64YP3eM/R0xv/oP/xFzi+v+Mabv8Px81OIO37jN36Dd3ckYv0xXr+f8LOfepW2lWRZhrWG&#10;znTX88sAHtxqfv9ANxzfLWb9kCzKvyM47z+C4ey5rl65/v6b8mHXj/8opvsAsF8zjF+WYZE31t9t&#10;dnr4NuR3GV+CXsZM+G0CJnz2tZxLSC7KP2LD5m/mwG58/pAbUy+970UQXNwwLh1kToJcRZiLEC/u&#10;O4SQW83mcPYSL/yW4SyF3P5NaIEgwinHwHCXW3PLCC+jIKeFCrJq9I+lRooAVjo+LA5/bcZ8Q8vT&#10;O4QI65lAbCsQWtEREYU1KbCSwFtEnqG8I41ynm/mqLjgal3CWPDtJ894Nr/g7/2z/x928oCn8zMe&#10;PHzIH7z9FirLePDgARvTsn/nkPP5guPjY0xfGSfjsDY5rivX/M0D5pplLITAd902HhpMD4efLMso&#10;12UgCEiJadvA5s0y2jZIZQ1gp9ZhPRm8LLYVdlpvAdMBhN4C5P0Yi5IEZ+wWJB30x+u6xvrrOGML&#10;UvtrtvSgIT7EcMZcS3jdNBgLhO9rRvRwPAO7OOj0+y0z/Gaso7UmjgXWiJ5FbfDC9zItKXW5om0a&#10;Xn34Kg9cB0MCKjhx96D6Tab3hysKPvIe6SsqlYxYlxdEscMKGww724on50/4+smS9XpNlu9Reo8x&#10;hiRJ2CxK1GSMdYExP0if0CcooqivchAC07b43jh38NVZLWqEUih1HXtfJzKuAW1jzPY4BxD8hXj7&#10;Bgg+MPiH6x9n2Tau6Lo2VEbI8LqBVS6l6d8nwVuUD+NDaE3X9mv++QU72Q7RaMR6uWK1WvHKnTvM&#10;ZjNiLN7bvlouRhL11SDixSoPH7xifF/J8j3Ny7fttt222/bv0V6mutxMKHvviZVGAHmece/ePZqL&#10;Kd57qqoi0hldn6B23lGWJd42iDRFR7OwDmxazHrFXDlcHvZqsdIURYEQbH6g2PQfVyca/GHTtkgJ&#10;eZFijUJlCZkKbuad8b1Gp8N1HSIpQhBgOmRegAOVJFgR9Pi0VETqRlnS7Vpw227bLaDAdSm3HOJ0&#10;1zOqNf1mOe4ZY0M5c4r3EUhFQcO0XrGfOX7x00e4POeffO1tCiYoFSF0Qqc0Vji8CTw17xTOtaHE&#10;G8JvE7RQhQatFE3ZBKf63iwJglQH3mN7AC+Ap2a7WRuASW4AFVv2WB+kDxIs2JbOmV4bFDoMOoJY&#10;K5x3aAWdaXFCUHUGZz1C5oFtF2/wEbT2FJdc0q4W0K6Im1PK1fscRDXJecpnp56d6QEYy927B5h7&#10;FZPxt3n1Y4ccnzzj0eMj7t7Z4/R5zd3DKZ/82BESwzQ/ZXlxwf70gmkcczF/Fy1rxgXMOWWcgFQr&#10;jp++zWRnh1EuESODpuXk7Bl7+/uUYs1EjXAJGN8g2o7lsiaSEeN0jJJhU29lACCcVHTWonyLjC1e&#10;dCAzOuvp3AFLuc9ZHfPtleWZVFzFNS4+YF6nRN+UXK0mPDo8IqfkQEFln4TS2bYK600UYa3p2VEW&#10;G3mccSiZIEXUa79KpHKBzagsFkvbM6gsCZ2KUCQYck5UxIiP8W4VoeUrNOoRX3z/PXbFj/E3//F3&#10;OD5bg/sC91/9KZ6+11K/O8a2BZiYWBVkdkRrHGZdY6KYJMnIRIxsHcpFdKsOpxzSZjAak8YzknhE&#10;vTlGRBHGBXkyK0AlMTqWlE0dkiNHB2CDjNlmtepBIcny9JJ1U1GvVlCvw9hvQukyPYiQ5ClxllKW&#10;JVHX9pIfwbxVSolIE6IkRmqFu7qim4xRSpKmCavVCtsZ0iyYXuV5MMI6qWtwHiUkTRfYdTQtUZoi&#10;laJZrYIZ5mjEptzgrUWnybVuOKBGI3Z3d0MyZ7GgEwRtWG9Z1yXrpgRgtn/ELI5ZLpfBPM1LoiIh&#10;KhK6rqM0HbTdVgZCxJrOW/LRiOnuLmdnZ5BEnC+uwj2tBCdnJ0RxRv7gHm3TogQgWrxtaBHgO3Sk&#10;ERKEgp2DKXGakcQFXRvAkOl0Std1tK7k9MkZenqAbz3WbxgdHsCBp1mX/He//lv4csnocJf/4Bd+&#10;kfc++IAP3nuHi+Maayv+3vHv8rf/Lx/n2RweHilap5hpaOqO3VQTR4oUGdiOTmznTNlL11r5RwO8&#10;N8HY2/bRQLX30Yew7o/Sef3wm11/RaLvcgHkTcw5SGv03zNUGfXK1S9+z4C5vIiN92zia6bz9bob&#10;v/Q4PO9e4Fb73pXjGrgbJHjE9ov89rz6xbT/bfvX94xtb184XuV3rvvjpib4FizvwejhuIV7sV+u&#10;0z4fYs8Ho8JhHAcQSg3n0IPgSkqwN/pv6Cdnt8d7E8zyQuAHSQzvqQZjO8xL11uDv5ZSE9v+UyBi&#10;LBqJDgx80W2BsgDq97rRQuDpAIPxJUp4rGuIpMBjEMKR0mJcgxMtSivWdoHXEofl/XJNlMTUxT1K&#10;Mr6TrXm2qPmvv/Qtvvx7v8/jT38GvZuy/qDmyycfoB/c4VlT0s1PGd+9w5tf+zcUd4/Y3Ruxt7fH&#10;fD7n+dMnbNolIglSFbbrtmMZ47DS4ZB405+rd0iVYOnC3I/G4uicQMUZSrckSUIURSy6IF9XFAXz&#10;+ZwoUoCj66toBom6aDTaEhGkDiCy6QkBWgeA3PUVeoOBpRKSqizBGlbeb1ngUl6zyrcsc63x1oak&#10;cs8iBl54jdaarq6xWuK8BR9iPOODBxYueDJsmctC44XA0vaA6CANGgyOnbHgEloX0lwqThBKEnlP&#10;YR2TXPIKjkfeklQtaVLgTQLs4kRGh8ChcWgEjgiHEnabJDI4HBbnOzwdwhuE60h0StuVmKTmpLtk&#10;Iw1X0rIsDvj7v/n7vL0UHOf3UDv7XF6eQ7siKhxq5EiimrL0wVPFBx+BWCcIQEuBMTbodhtD03QI&#10;oVAqwlqPUAlZlqGUClVdV1fbRMpms7muuOhj5yRJXuj7gaxijL1ORnQdvn+ubRqyPMjVNXUdZE2S&#10;NFSvd12vUqKQUUpdlqA6bFOBkUgUXQd0GmdGuPUKKyLGccqm/YCphteSnDdwjLtgmt3IjNoVxHKM&#10;jGKUT8GJsJmRAjuo5SARXqG87j0ZbmVgb9ttu23/w8Svjfe0ThAriOOUdWVRMgahKIoC01enNVWD&#10;7xxoRZylJPEIpRTjNKFJU6R02Kqini8ZqRGzUYG2nP5QgOCCwKyynaUoChZXIdOdj8dsNg2j8Zim&#10;aWirmjjL0FlGUzeIfjOttWZ3d5dlXYII2V4trjXBB727W2PM23bbfsQnZT5CO/FFMkWYK7bsqcGU&#10;qA/wnUNLzZ07d/hM8Yh//NXvkCQJzgts0yC1xIvAjvQ+MFjqqgvalD3I52SvOexcYF5rjWvbYJSp&#10;FFpHRL0WeNu2JEnQ9u26DnsDBPeDEeANENxau5VPEUqhoyhgG+aaveJMS4dAabtlggsh0MOGSsqg&#10;ac5g4hmOYzqd8uD+K3z2wQFjFpj1B/zpn3qdJ+99ix9//VNIkXB+fIJSns9++pN8683fJkpafuLz&#10;P4axG3ZnI2aThPt3ZmGbaq5dpKWUdHRorVFCkaqI/Z19rhbvM5rC0dERSIkxG5xvUAns7s5Qoi9N&#10;FZrGh03rZDxhVEygZ3XJGxqb4iUmGUIg+o2OlHqr21jXNcul3TL5IQC9dV3zu7/7NX7x9Z/gx/dG&#10;WH/Nxhr0m/32u/qFVCi8DIyzgSH0wqbXg9ISj8f4DkSEIsijXC2u8JHGYCiKHSrnePPbb/Ibv/E7&#10;LP/V19lsPB//5Bf44APP07ffJht9ApymW1S88ZnPcn62wtqwnoq+jNcYw6bp0BF9mW4wibx391XW&#10;63rLiNqewI3MfpqmmNYSJwlaSsrLS1BB6qfdbEjHY4psRNM0jEYj9vf38VHQqrapYTweU1WhgivP&#10;c1arFXEcs1ouEVqzs7PDer1GSsnu/h5nZ2ekaQp377Kaz8lGoy3bDxdYX21d03Vh7Mj+HIckUJqm&#10;eKU5PDxEac3T/nqmaQoq6NKNJmPW6/WWbdY0DVVV0TQNaZZh2xCXlGUZmGZp6DNrw9+73lxLRpo8&#10;z7ebbiu6bRn2MA611jRNw+npaTjmLMNUFTpNUVpgVit0PqYoCs4WS3Qco1KNziKcM9g2gCSpjrZ6&#10;rk3TkKVjhBCMx+Ot6demWnP46BFVCx2OPJsSxzHLxQLnHJ///OeZz895+61v8JWvfAWpNdPplNV8&#10;zpMnT1henfHP/tk72MVb/C/+2l+i6zxLY9gbFYRUXUdnOuL+WLYyC/QM0+8J4P3hZih8P+LMl98/&#10;sLS/L1lhXsR1P+pj/yjN8u9VW3zLDhpEE8Q1E/pFEPfmGBLfw2n0rOCb3zEkWHofhBsBAC9rgvut&#10;zMjL5/iHnMPNBM4NEJwbZzJILHy48+Q1aN7PRzeT2C/3d6zjvp9eZqRrBJrOdi8erw+yF4gAjG7l&#10;MriubhM39FAG3WBxQ1fa9rGOkA4prtfLuqu3+tSrtsIYQ4zg/eP3+Tdvv8/f/af/guzOfdYq5ws/&#10;93PM6w3vP3nCnTt3QuVNFBF7x97Ra8yXCyYPHqC15PTkhMViEWKBOA4eEKZ5wchwO1hf7tJeB3wg&#10;Cgx+KyF2SrBNQzc4UTcNTR9zuK7D9BrPAxuY/pptK32MQaTBt6Q1Ha5tcS7aAtkDczuKIpwJ66K1&#10;im65JJlM+nLwG6SF/rsHk8ymLNFxAF9d24bkh/cB+I9jZBShIxXkUZzrDVR7HWgEzhiiPmm8ZZr3&#10;MdxQbWjkdbKl6zqMlxR5TpLnLJdLvPdMp1P+1E+8xtqukTJF9AkjKcWN2Pg64TOMm+92f94kn3Vd&#10;TRzFrNqeKS8Vy/UVb69XPH/+nPMqJhkdoJIEtCbKJM6tODw8ZD6fb3XRfR/TDtdrqKAUQlCMx9t4&#10;edAQj6KIqqqYTqe4tkXGMdPplKuzM6r1mtF0SlVV2EEOTetQzScEbki+9PfrNl68UeGHMdR1Hbw8&#10;hliyj/u89yFW72NqoRS+3oAcqgocUiZYCOaaQJZlmCZ856NHj7jTaWJinNsQRRGR6JnqwqGlxBqL&#10;cBIlxUfPM7fkv9t2227b9yOO/SMmk5vPv1j1FsybnRO0IlS4CxGqyu7dP6KpLTpN8d5TloEIlRYZ&#10;48mEthFcXVwwHWU4Y2jbEm/C/nQ2m/Hw4QFS/pAwwVP42micMzGazWZD12l8W7PaKKpNy8P7jzg5&#10;OQFnGU3G1Ahs17J/eJfzZ8cc7Sa0TYs3FqWhqxuantRhrQ2Z0ZcA8JtB7C0gfttu2w8z8v2y8VUf&#10;zPqIwJoK+9ibBcoGSYQGJK0VNKZjohrG0mFomMqGB+MRR0WCdgavEjYmyId0viHOY7SOyNKMrl2G&#10;ElZrcVKi1DUzb1ut0hsODUD1YHRnqgofpy+UA79cbiT6922Ng2642CsVAFivgkYoUtIh8TawuyKl&#10;t8yXygYDThnHONdRFBNc24KcE+kNWef59Ospf+pTG14bN8jyArn4r3jl1ZI3Dt/n7HjJT39yj/Xy&#10;ijvid7j7yrsYYyhGI87Oz4i8ZHpvhNawuLxkZ2eC9BY5dbi2RpqOg1FM3czp5muKImE0skgiGr9G&#10;GBdY9aIj8oK66dCJIDEe33bESKJIItyGtg4bLi0jbFuEknI8TgqcdDgUVtZBf9Y7OmkxPGLZ7dKI&#10;R1xVHc9Xb7MQBZ0u2JgdSI+4cJLN+pTffsdzVIzIo0PG3rOoKoo8xdqWuqmJE4kyFkRDbSuyWGOM&#10;wNkYb4qQ1GhMb3BV45SmsQLkmNaOabscpQtkfIhRr/C15ynf/PoJl9UO337m+Ob7kssqReSPOT5/&#10;gCOhmCXYSnA02+OqXvHNX/1tHnzix7hYtlQbQzGakUYpi8UCCxRJhsoyzlbnCJHSVY5q2dL5CiEU&#10;WZoiYo2RPYgOGGeROph3GufYe/gQLYJMWb3ZIJQiSVPiJOFqPu/lCDy2qoiKYrsx32w22LYLerNR&#10;THN5hd6ZEkUR5+fnoRzeWDaXV+w/ust0OuW9qiGSGmcseZqhpezLptfgBN4GoEhKTRynuG5B4zuk&#10;s73cUACdjDFsNhuMvy4rH4Dz8XhMVhREUQjUqtWK/Tv3woZ7s6YoCu7ev8dqteL04pzmOADdKPmC&#10;vqj3HifALeYUd+8wf+8SlGJ3b4/NfI5UivFkwtXVFcl4jPMeYw1iPEJFmnW5AaGQOkZqz3ic09UV&#10;Rnu6tob+3q7rGu/h8nJJ17RUTTD3EkqDk4zGM0zbsDo+pm7h3uMpqTWsmPO1d7/OKIshdnhruHx6&#10;ycNXXkOmEZPxIU+fSP7v//WbLM7+NZ/6U3+JVAseH0RIYNWBbh13igwDKN8TXMW1OooaNKD9d5ej&#10;+2GOu75XgP+Pep13fYfKj17Stm8X/qNBkA99/ovA1ofTxC8BvR8hJxKAVMdNSJmX/aW3hp4vaWj3&#10;DHT5AmDWb6OEQPje7M8TwCPRfpeE9qBtrnrN8QHsddeGrF4gmL30RvdSFsBev+8GU/yjLOUEXGuX&#10;D+Pb+f6e7xnuN8F7sZU4xw/a4Nu+t9vE0bWcyssJIo/rggSTHdjcXPe7B6IBvRft1hDUC4Ug7Q0e&#10;B71vCfQmg96H4xUGhMX5EikshhIlobVVD+objJkT6YiNUiwwtERskLTxDr9dLrl655Rf+Z2vctIa&#10;3j96wN3XPsbpxZzvnDzj8auv0qy+BekOV+cn3HnlNTbnKzYXF0RJRm2hyBLQMSoK3ivOVkHLG0Oa&#10;pNR1SyQ0Xvot2zUSYJTDmXDudV1vAWZvTWBfEwwhRazJ8qA/igpjJYoiislkK4kV9TrbSmtsb24s&#10;+oT2YKo53EuDhEocx8H0q1oHqbC2I89zIpVxWVXEcRwATmm3if4BqNZah4RoX/3nnKPpwVgxkBBu&#10;SLsopbaVF9Z7dBSBl5i6fjH2g62sztAiJ5HOB1ayBKTGxFlgekcdbXnBj3/uE/yVzz6iuFxwMI4x&#10;0lE7QxyN8d0uXgiMuFm5YfDIfh7pmeDCh+qOPsGihMCpBi1qrtolXQwNGWcYvnEZ8d999S1O412O&#10;247OraFuYMcTFYryvKSpp2hVgN5gTYt3BrxDeAvO4L3EW4fWEUooZKRoyhq6Dl0UGCfwTaieRCny&#10;PGc0GrFarYIsTt+vVqkw7/Qx+HCthsRU17QoFRIR3JBBi/Kcrml63XjZkyl6aRUhw/ECXRcFwFtX&#10;SCFINVhhaWxLlk+wm4Qsi0jjEfVizu5E8tmP3+FTTzckNMRCoawCVWCcxrsELWKk7ROA0iFCsQmB&#10;B65QTl5bSMgf/rX2tt222/bHG9uG9fEPd/4JvkYC0zhkFOTJBnKA957lckkqQyJ6mHObpgleUihU&#10;FDMajTC1pDMbojgK9W1aUhTFD/w81S/90i/9sXToKXzyyWL91/fuF/yd//KLCPbIijGbi55l1gM1&#10;o/EosAWSDKki6qrh6OAQ4RrOzp7jlSSOJXlyxX/85z7LuFszTXJEbzi3NcbyH20UcbtI3Lbb9kM5&#10;ZW9/D0zwYJgbtA4HaVG3lc60gEU5i3U1ShuEajH1JUoJVqLjShpasc/vPT3m6289Q2UFQipkpGna&#10;NV4J2rbZBsUDc8QZgxdy6y5vjMGVNWhN3k/q7abE9oY83lq8VC8uPP1GyvcO87JfQAaNyDiOkX0g&#10;H0URTS/fIH3Ug+YC50IJdJEXlJuyd6y3qChiPJngnCBXIxZXc9JMIbHMkoz1yQkT3fD5+/dIkxVH&#10;k5jJKEE7GBU7KCFI4gjnWtLEEcXR9piiSBErjfOGIssxpiP4IArSOCLSAts1gCFPE6QKxfgI0ErS&#10;dS1pGgeTKG+II9GXmwezLCEk+GGe7zc4NmzMpNBBbOQGm0m5etuXnbM4tUstZ3Ryxq9/9Tv8/gdv&#10;0xX75PsPqTeaatkSI3m4m1OYM5LqPT59P2EkSsr1knFWYFxHWZekSYzomXRn5x3TkaIsQxa8qSxp&#10;XlBXJWme09mGWCdYKTFWYVyMJ8E6weWVwcYH/IN/9Ks8evhJ/s//1/+Sp6clqB28GhFl+1if0FSe&#10;SMfUm5bF5RV7OweoKKepLcYrRqMJq+WKarnkzv37ZFnGYn7JqChYnl8wmuywWKzY3d2namqyIme1&#10;XoAUTGZTNqsVSZpSlSVd3aKjiHa5wkvJ4mqO1prReBz0tauacrHAGxOAhuWSfDYjTVOurq5omga7&#10;XlNtNox3dgIjbrMhmwRzx7bXyTx98oSoKNhUGy4vLvDOBzmT1QorBOV6jdKaPMtZnp9TrVa4Hhi3&#10;1tLWNQ8ePWJxeUFVVdR1HSoNtKbabLCbDUQRe/t7bDYbNufnjGYzjLVcPn2KFYIoSVhfXFJtNiR5&#10;zmQy4fLqkquzM3SShBL+01NkFOGbJjDEezBiOp1SWUtZluSjUNpXliWuqjB1Td11HB4dYXpGmWuD&#10;kVcUJz0TMbDIvbTUTcX67BSdJVjTbStShFBU6wrbWF57/ZNcXl5SLRY4IZjuhb5d1TVeSny1ZrVZ&#10;BhBFS4SzWNOSZwnLyyvifArWcXl5zmaz4dWPPeSD977BzsTw3ttv8uv/8tf4j//Kz3F10TBKNKNE&#10;g7GBaWs93gXdfd9PuW6QebjhHP+jGGMNc/V3+/mjNhvOyi0B9g99+Yc0ra/NGm9+3ncDwK+vzYuG&#10;jaJnQLoPHfPLRtM3UPCbJQHIF77v5XcPOrxbjX3b6x337O6bBpI33yluJASuTQ/lRzyObjwWW8b5&#10;lnku/JbBefM33+VHCtn/hP8L2f/elj+IF/9JjZAi/Ah5/SNFv/G71k7e3iP9cXrvkSrpwVDf/w7v&#10;U7IHVrf6y+7G1jNISQ4b1aHXQiJw0DY2WNvRtDVtV6JjSduVREpRtxVKyQDc09K0DY0EIWKumjUf&#10;nJ1ytlzwn/8f/wZXZU3pBO+fniHzER3QWUc2GlFVFTKq+9yHYlPVqCjG1S0qDjJUbdfg25Y0ywBH&#10;1zVkeUrXhbUgrPERQgqs8QgRiATGGjCeqGeSaa17sDJUA7ue+TwqMrquoyorpNbXlU5AV9chkRBF&#10;QTLEOXzbYm+QDDobWOXOe1SSoPoKIltVtHW9TYB6YzDWBo1vKbeeLIFRf30P2LbFDLrSfUVRkiSY&#10;G/dAkqakaUq5WGBMh1CKNM3C/dI0OCGI4ySA000TwP6eDS9VSHK4viowTmLqskS0jiIf0+gYY4Kh&#10;o9aa8uwJ/9n/+C9xX8BMCQ77ajiLQqoxwo/xvbzVUHXh8UgnwF5r5neiN6IVXZAUtAbna7ysKauS&#10;TjhKZVk5w//uP/8v+ORP/gy/9bVvEk12sWmMNw20NZ1toGupqipos/f9Znoza/q4ecgKRFHEZrkk&#10;TlM6YxBaMx6PqZsGmYT1UkcR1WrFugyxroetLFrdNNvEAzcqKoe43XeGOE238ijOBUP5nZ0d2q6j&#10;a4P8jJASa8z2vbgAjkudYOuayd6IpqpJvGQ6nbK8OGf3zgPKpWd/Z8bTDz7gcGeXpn3CX/7TP0vz&#10;9bf58Y+9ToIO5H6VB0k9GZOKJMxBSoWksxA4ERwDZLDEDTlRCV7677r+3mIet+223bZ/l3YdT31Y&#10;E/zaoBnO1zXrztLpiC9/5Vv88r/4fc7OLNZlNE3HznjSeyW1JEmE1IK6KrEuVO6cnTynrSvariJL&#10;Yqq6xHQ1P/n6Dn/1M6P//Q/yHP9YmOBvnl19Nh5P3lm9+YTF9IB8luCJWV4mqPTVUGZdrmlMSzGZ&#10;YLWGNKHdbECsuWxqtMjBFORLKDaOrt6wquBcaGZCkQhLFPgR202JEAKJwNvri+Ul2+z/H7K3uG23&#10;7bb9iWpDufXAkInCTa1fnLg1pgfAW8DglMU5Ab7EUbFJG2JlKCh5vWtII8tffvA6oj3hmVlD2tBE&#10;AhPFoHKaNgqSJFzhZZAkQMQoBJoIpSPKtsRHst+2apzzREkawMSmCuzlXn+QoRxz0PqWMpSP9mW5&#10;YpjbwgkFID2KQGgQEifttqwWFYFTrNYWbIwXOVQbIhLMvKNbrVnGNSp3OPapO8UzB65ac//yGQ27&#10;3K2/xV5UoqnweBq1iwEi35BSkdsLOlPh4xCIOyug00ipkSIiFh5rLFILrO85dsKDVDT94uqJiWix&#10;ToIcUbeg9ShsuozdJgacv77UDo+MJcZ7vAyarEIIIlo0HutjvIvx0V4w8rSBzWNsgm07yiLDpIfY&#10;dJeTM4dvwibbaUszVjxHsbxoef/ZGT/1k/8pkXiGG32HZ80VSo0wecGFFUSbjr3pEcUdwyUJi1FD&#10;zIwygnM/wpoaf2po2ysODw/pYs1GOype43g9plkd8PW3W4pXPs0/++q7fGOec2r/DMz3yYvHQM76&#10;EuIsI5M5mZ5RxDEdsLmAzabjztEd/HzFTj6inC8Z7+6SCME7b77JK5/6FCcnJ0T5iL29Gevyfa5W&#10;z/FYYjXG1xu8N1y8vepBlxhZdXgl2R2NOC437M2mbLRifn5OUhQIGyRo7t8/4uzsjFGiMFnKNIkD&#10;+3sxJ8oyRuMRd+7c4dvf/CY7+/vB366padsWqorI7jLKM6SAYrQXjCPLkunscCvfMtnf5fLykjt3&#10;7rDJg0/IbDZjuVyGTXJn8MaSZaMAelctOgvSQnjJ/t2H1HXN83efIoRg//A+3bpBeM/+/l1Erx0a&#10;JXmQSblc0KLYKQqizDG/vKJ0Eu0k+/kEPdtnvV6jo4jLy0uWVcvedMqy2tBWNZHSjNMcmY/6UviK&#10;0/eeBLKWEBRpFjbHyyXLq1PiJGW+WpClEXVZsrt7SLNquLt3n/fffx8pHZ/61Md5p3wHH3mef/Am&#10;d/b3eP58wb3DER988EFgOMaaRCmiURG0z5sBdJQcHBzxwQcfkGZHPH78mA8++ICkmLK7v89bb77P&#10;ZPbTPNrf50u/+Zs8/txj/h+/Ose0T/hf/k8+y/GF5eM7ighQ0uPEpjfxjeiQWJsgBMRbpu2/66bb&#10;vTCP/9u+zyLx9D4Q3GQwu++SMpUvrRvu32m9GWJN611faTD0ezA7VCIwsr0j0IVldd1HXoMN2rc+&#10;CsnUVGh8Z1BJvDVBC5U9N2NVgcL252r6Xoj7zwza2b43btyyjQfjR6URCEyv7ht6QiJp6UwwFBQI&#10;bP936FADwdj7LcPaiqDwbQQ4HKkP2tWo8H0GjxI9EGUdSkq012hUyEQ7i7cOrzwSj3PR9nqKGzo7&#10;AzgmRfyhfg/D7LuNG/lSfB/9EdfT/OGbwZf+Lz40nvx3fb3H94aU1wzxFwn9HghyU+Ga2P4FBodH&#10;3Uh24AqkiHGA8Qrbm+dFVHg6HAJDA8pgfEOaCDRBb7kua2IcdbXERgUy9TQ0LG1FpSIWnUTIEadl&#10;w5e++YwvffNd3luuOb3/4/jJK6y853IcoUcZUke0XYVWoVqlaQRREgedZiHIsoSuLrG2JI4jvBNY&#10;EVj/zmnwCc4VOOORWoMwCBWHKjhRB08E5aDrIBZI3dLUNSpKAxhta5I8p+mlJbaSKhLiOApa396C&#10;hbyXzAz3Qp98UaqvgJPoOMaJwNZXgHdB4kKgaFsHOiLqCQd11+GsobUtFotpWqIiDZcMj1QyVEUp&#10;GaR3XG9yDGzKdW9eGcZy27bML87YvXPIcnGGMSUb1YBKIQn3SNuVYexGyXZca6+RVqAMNKoLYPy6&#10;IpUaG2tWrUcVOXGqsOtLHgjJ4yLmZ0THAy4pjKUUnlROKXgEVUSblHgStElwUtNKhcdTq5pINsS2&#10;BOXJgcaWOB0SJ76dk6ewshVNAZde8ZXzNWdxxurBx/jy+Zx2NEalkkzApm5I8wThLK3QeO0x3iGk&#10;DsCyihA6pvM+EEOkQMUx1ntUniK0RMW9lnesUVr0ljg+xMhRgkCQZ0XwFLEW01mwg5SSQAyFlJ1F&#10;pxE60tg4pijyEDt7zygLMm5nm+dMZzPWxjIaj8jylLZtWc4XRFqjkpB8W7VX7D94yPz5Fb7UJDs5&#10;55cLju48ZHn8hMn0VdZmzu5BwazQfDr9BHevIqIHD0iJkT5GkiBt8DpRMhB5nJTg9XZNjbbJLosX&#10;Bp+IrZHuRwFYt+223bbb9keC3X1cOXitBDm+/n/+BuGBvtKJEJcOlfVx4bk8fh8r3iAv3iCNd7HR&#10;7xPvdmw2x5xXJYksMELgjcYTk8ZTVCK5On7KZO+I9dWCyXQfXzXY+Tv8mZ99nZ/7wtHX3mz47CcT&#10;vvYnGgR3zhWvpmojhODiogqaozYKzIB01Gekyy19Ps2yrSGc6EvYhBDk0ymHcUKzOO/1QUELHQCR&#10;XhdwcL0faPe9nfb1onC7MNy22/YjPNmLj1S+EkLQtR0qVVgaPIF1JBA8ePCAT6d7/PY/+2/Zuz/i&#10;fLEmzg+o6w3IYYNlt3rRw+eFTKndVqcE1rLt5y651bgMDCGx1UQcWCZDiW5VlsGUqZdzuAnqD3qj&#10;3hh8P1d674PuYc+ICsfigxmh8DRNQ1Hk6DhGCB/Kl3rzrSyNqNaSk5NnPDnb4dFur43pxBbwGcp3&#10;g4eYD1qaokOKwFzzLrDvRe++drOM/GYp+E3Wiuj1VZVSL0hXDX33oQqfrUGbf5Fh6JvQhy5UAoh+&#10;8wqgtaY2jjzPsd7SNA1CaEzXoXtGYZQnQcuzsqxWKypb8Xtf+z12HmmmybVeZK5zNt2GnekOF/ML&#10;mI4o7ZpVU1NkGVLmnJ2d8Wh2lyJKWa5DifW8WbNRjo295Pnxmm7j+JVf+V0efL7m3bffpq0zHj58&#10;yNWFwlhHmsZsqgAIZ+OgZ52pmDiOKXvN7SfvvMN4Z49nz54xHo+5ePaMizff5Kf+8l/GOcfFxQVp&#10;mhJF0bY6YejffDxmf3+fs7MLZrMZnbPs7Ozw9OQ4bNat7eXLAkNr0On2PejQrtd0g0ljr12N1kwm&#10;E5RSPH/+HBkHgCdOQt92Xbdl0e3u7nJ8fEyc5Czmc6hr6D+vXK1I05S2aUiShNlsFqR3imLL+k4n&#10;E549e4aWijTPtxqxQojAKAPyPGd9eYnKMuI4APXr9Zqsf2ytZdTLo2w2G1arFU1fSi17DdqhnH29&#10;XtO2LWVV4ZqGeDzm6uoK2W+Gy7KkXCwgikJlRG9iWW42QY6oqlg9f87e48e88ZnP8OzJU/b390li&#10;xbNnz7h8/pyjR484Pj5G9eXdb775JrrXtY2iiNPT060Z2Mc//nGeP39O7QI7rZrPe7BTMdnZYTqd&#10;8uzZM9zFBfVoRFmWWBt8DHZ2dnj69tu8/vrrjJzFVBVPniz5p//0lLZ+n//kz36Ww0wxEL1DpZ36&#10;EMwnJUOd9v/wgfx3Ce9e0DP8AVAeruPN6/lNvmTYflNvtv8D4uZcfjNO9f6lYxf/Vsf+IY3x/vNs&#10;LxlkRLeV6ZBSooTdMoqdd735ngVrUVKDNdforfdYAoDtCK+zNjClnXXb+dYRkgNaxeHauBv9sWVD&#10;v3jRruemH67qTdmD1dcbzBv614D7Q+j/w55m0ER3vW70MGbENpkM1vfsVu+JdERVr9gs59w73A2M&#10;57aiKApWTcW7T9/l3uP7zOdz4r1QxfO1b7/FP//il/itb3wLJoccvfFpFn4eKtp6w8k4SWidfWFf&#10;NcQ2NxND9Gt5kIkLc9Kg8by9R3pmt7vhuzEYUapewkLd0Dtv6noraTFUwXW9xMhAfBq0vruuC/JT&#10;fV+H+CqML9nPz9576qpCxtEL98m2EqKvwNvGJT2bePCLGGRXOtttz/VmRfIgYTLESaZnEQ+eL4PW&#10;eVhXXW+EKVFRRNdYnDHhXojTwAL3AtvZay3rfgx1XUfSr6/LeU1cTMmyjMsP3ufxT/00n8/vkYik&#10;P6UI3/Vj0LpAohhkfG7ed8M/IYKWtu+gvy4eh8USaw1cV0Iqpfi1X/s1LrPgFbIpS1SvZz7oZt+8&#10;JzrXvfB46Ht5Q+7FGINvOyaz2Qvr19XVFWma0vRM/LZtt/rpzjls01yfSx9rt3WN6GVqTD9u6rom&#10;SuPt91prt6X7th/zUspgjC086/Ua2/uTjMcTLi8vIYpCHG8M9ONjiFXm8zlt27I+PWV3d58oivjk&#10;xz4Z7qU47hNft+D1bbttt+1PAIZyQ4p1WCdjFWTDVmVHkkTMZrPtfnHn/n0iF6F9Sl1Zyk2L7z0i&#10;y2oTwPQb0q51P4cmSYL3fFbrHwJjzE8d7f0WwOMHd0+ZZIejPOb4+RqqDtWbYDkh0P0i3jqoNyUq&#10;jsmLjGq5RusEHSuEgiiNsCKmM9DpoFjjZWAKWlzQrpSix0k+WkNRiBce3rbbdtt+VJvXWAtJnLOh&#10;Y12X5EmEACbVGZ/Z2cUlEf+vZo1Ij/A2g2QC9YJJ2gXQTAetSYQCL7FeYK0D227lSVCSxnRYa4iz&#10;HCdCSbGKYvSNhWBog26h7Ddgg+zKsGnamjR6D1725dGEzZQfEoPheR1F/WbB9gYU7RaAr+sawxwV&#10;J4gkwsYFJ2aHb80T7h98HMH7jKUnQpJ6g3AerTRejqm9RAlFg+m3TCoweHx/XLLXixUDMzFsduUN&#10;1MzjaQnl1E4OBma9Mai6NlbzeBDgtoC6wAmHEw4l0/5vTZ+pTvBO4kQWNvCuJNEJtZMs3B4rdYdv&#10;n3yHp00Co/uI7KjXGv0Wy9UzpPMUs/ucJ6/xd7+p+Wa14q9+4Wd5lW/128OYtnK8rV/jW2XJ3vQx&#10;K6NYO0F7EVHVIflhonucnz7F2dcAWFlDKxNOLh1ff+uCTen4lS+f84nqBJojquqAEYccHd7jvXeu&#10;aHxERIJ3Ea5xrOcL/EhQJBPWJ8cU+4cc3jvi/uP7fOc732G+OeP1n3yD5XzB7/za/xeM4fCNN1iu&#10;lzw9XaOzwJxyreV8/hyH5/lFRbdeUYuSKI7RRuN1y/nymHga0VJCAno/Y+9wSrMpaUUFqYWo4+z0&#10;XUByVbY4b0kmKUY1XFxdQVly9LGPsVqtaNs5tRdkOzHNvGRjluyMdnBRR9vOQVQQW5rmCmtb5PB3&#10;v+H58+9spVbOz20POnqcM3jf0nnBdPcQ5wLQrJRCjGDTXeGcY3x3zGqx4OTqA0ajEba7Yl2dsff4&#10;Mc1ygdmsGY/H5DoYfJp6RT4akY4kWtvAcqSi7ipUotDeo9KE4v/P3p8F2Zbl533Ybw17OnOOd55q&#10;6q6qngig0QOIqSFSJjhpoEXZomk7HIqwZZkMh+0H+8kRDuvB0osUofAgmyGZFi1ClmUBIgEKQENs&#10;EkM3eqyqrq7hVt1bd755czzTntbgh7X3zpNZt6obBHpAM1dHdd48ec4+e6+99lr/9f2///cNY5ZL&#10;Q5QEMMfWgqPDHOqcKFsj1pLDwydEWpEXR6S9Hjc+8jK33nmXvYc3ufDsswhZc+vbX+MTP/MzWGt5&#10;/fXX8dby0sc/zut/8Af0zp8nSSQH775N//JlrCwYrPV5cngvbP5thY1gMpkQx2FTLoQgGgpm5oC1&#10;i0PcVkJZlszKJ0R9ixc17zx4HdKC93be4igv0B99nrKcMtWb7M08/8U/us0nrsZ84ScuovSSERC3&#10;lXZIsDHSvd9s8IfRjqGVpzO6W+atFy2obE+AkO9Hz78bI31Vc9rhpMM3atKyYdEILBCSCMoDVoMM&#10;rFekDVU7umVy53hlMSpCyqDt61HYppwpzO0huaja6/Et9G+RYt6waAOI6IXDAg4RqpMIzE6DD54W&#10;reZ0A34nNm6ApwpHhQw8b5wqQ0JTWSR16Gfvif2xVIF3joVKg2avr4mERtkG8LdANAJS8DFOKIRI&#10;8VLhpMA3ILzwT0tp/FHuxw+7RR84/sSp8XI6kRGS5YsmcRIS3RYJxNBUOIBf2bN4DC6YITaM/MqV&#10;pFIiRYl3C2CJsDmZLhlvSx4/+io6iRn2L/DNJ/cZbF3CPfNxXmHJ4cYVfue11/mtf/plHu/ssH7x&#10;EvqTP828thxay2ycMlclha4g9jiZY+oZ6JJYZXgX4o98WXagvJR1A3yGuMU3jO+yLDvQuqqqE0ma&#10;AO4D1mI7Y2QXZJ5aANqYxjhSdJvm2h37PrTxU6fvvJoAqiqQOrC8V4BqhMC1JtHN97SmjC14e+L3&#10;FsBv/tbew9bnZRXMbUHwFvRuwdqqqojjIFVycHAAFrTOcEqBsdS1QXrV6E4D3qB8cgyst3IcIiQK&#10;jAfpe3ifobEMqiXx/QdcrB/yF5/PeC5Zp1fPsXlK1B+HaE1tUpuayPtQlRLKlfAE1WmBQJOgrWs0&#10;9WuQNVpUlCyp7RwbOxyOHTSHJNwrpnzt/n32lUZfvs7hosDHAiMsla3Cmu0NwtkwgZkaVyvsygze&#10;AuJt/1prQ0VAmyysa2Sa4ssS2wDUztWBMW4t9Qr4jQpeJqf9dk6YlluLr2qkLMJ9thYnwDp7grwC&#10;UFcG20gbegRV7SjnOetb55ndfsyGEOjxiMPZIcOsz968xEdjynzO9YuXuSIV6b23efhuQf9n/izn&#10;k3NErt/N7wLdwDLNfO/VhybGzhCMs3bWztqfXGvjLPsB802THO2MtENQYpxhMpwgibj9CIplhVCa&#10;fL5keXAApQzGyDKlXMwhSRmtTbDaEI0HTPenSCU5mh/hq5LBxoQ33voO33ol5plzH/2+CoPrH2T3&#10;Xr587t9cZPxXAeH3yMGAsiyDgRg1TonG2VqEQKiqcJnCVBWmXKAqy+ZwRJ7nLNycqoKHTx5y7bln&#10;j4MO78Py3USMH6bH6L1/3+Zn9f1nGdmzdtZ+fNoHPc+dRqPMWDI9YaQXRcGQZ9IbkCQBSILAyCya&#10;AFkIgbcmLBtSBhDc2vcF9caYsBEzpmME2bJk6RxCBJbUipgrC2NOaIg6a/HW4hqTyxPl7u15tGzD&#10;ZpPmncMagxIynLsNm4kyzzuDoKqqEI1JYGv6VywK7t69y4N+zI2LAussWrbzamALaqG66/qglUSs&#10;Mv6e0u8tS0roYwaW9x6hVkxBhcCuMMVWddPb/1oG1tNusRCCqqpIo/T4e3HMZjOWRhJPzlE3Weu6&#10;rnHzOVGakaZ9lJTs7+7z7flb/NwLPZ4fayD003S64L37b3DzcUH99nvszx3JaJN7dw6IkwGLxYKv&#10;ZzF7jx8Qac9gMKDSChf3ub9T8d6DAqnOka2tsVgs2Dh/Hh3H7O3tsX1uG9WwiHefzIjjYB7irKbf&#10;6zPqjdhJU/I8x1rLk28+YTgcsra2xs2bNxn2B7z02c9SVRWzhlE9n8/J+v2OLS2lJE4TDg8PSTc3&#10;KYoCKSW9Xo9s0GfvyROGa5NOmkQpxd7eHuViibOWJ0+ekE0mwWxyFLSp5/N5xwqfrK+TXryIUoos&#10;y4ImtgtM/Pb+zWYzNjc3WR7OWF9fR2vdne9kMmE+nzNqfkZRxMbGBk+ePEFKyfr6OoeHh1y/fp17&#10;jx52z20+ndIbjxmNRiwaBnaSJNS9XsfIi0ejAI4PhyilONjboyxLxs3n2r6YL5dMd3ZI1ibNOFXd&#10;eDLGUFQlo9EogDt1jTOGrNdD62AAvqhnDEcjvLGMx2Nmsxlvf/WrrF+7zvZzz/HGK6+wceECV19+&#10;mVdeeYUsy/DOce7iRQ4PD/kzP//zvPfeeyyXSwZXrqC15plnnuH27dv0+312d3fDc14W4T6mvU7v&#10;9PDwMMxDzgXJmX6/qX4QZL3Alh9fuxaYatZx5dkb3H8cGG7r6+u8/vrrXB1dx7kLGG+wXnTaoz+S&#10;uUz/flDgBxXCtXIXotXT9Q4pjpneJzQ0mjna+2NDyW4ew6FEY3To5fsNn1ud61Ns8add6CrY6nAd&#10;s1NKieJY57FlIgZdY98Bra0hksUGCN17nPBIT8dKbj/nhcd4Q9wkKaV1IRmLajR+LZ4AaLZH/+cx&#10;xvanNNw7QK7TLP+A+/h+/ZUT90lLRe2qkOYwhjiWmNpiTEm9yNne3mZZFizcgs3NTXbrOe/u38NG&#10;Ef/uf/T/wIw3ECLm+eefR/b6LCwsj/ZYLpZkk7WO+bzqSyKa5HxbBeGbKiAP3Xrh3DEwrbUOwLT3&#10;iObf7TW3cZTz7bg5flZcA4oDqEZKxJrquO9Ogc5tJV0bd7Ra4iLLEEJ1QGlrftmJ8a9Un1lr8M4F&#10;YoO1uEYTvGWlt4zzqvk+a23wg5ESGccn7mML6LYg/Wrs4pr4DGc7Brtv5uw2tbdaAdDOHcexXjhv&#10;0bCfi7pge3OT/b1H6MWUF7a3Obd+jjECX+VBKkspvBLBQJQA8PsmMfCBs3szRgP64brKIOstVVVR&#10;KMnjozlv3b8b1qVlHqqmaoeIkuOqxUaiC3y3/67rGidPVgeuEkKklLjGkFJrHWJogIbJr5TCRxFp&#10;oxtfL5ehequp9CoaY1EhBFHDxgeCDA/BFLWygRgipcQ1ayfGkA4GodJLyq76SjZxSl3X7D16BE0y&#10;Y3/6hGGku9hKKcWyLNE6Znk0Z0bEvdmc/9Vf/2usL+d86uINMlehpEL44wXiaRq8Z+2snbWz9sOO&#10;r0+atYcKxTbpO0yHVMB77z1gZyfgusYYLj/7LMVRRRKN0CrjCZplXrC/v4+jJN3YACnpJRlFmXdr&#10;UFmWHB0dfd+v6wcKgqeSVxWwMe4zHUccVJpimrO1dp77hwd4B/k0Z7S+haeiriry+QIdRZjaIBNJ&#10;5QzGQ2EF0yXoZdGo+QmQYJ0LbtIrGd9WG5zVfchKkAVPz6euluWftbN21n6MJnEvgoCkD+xkX2us&#10;qrByiPdjKlMx0jDyU+LZDlW6yecuDfim3uBweUhR1SAksjwgoyCPJoHxowI4XdcGITxKRR0o1SXd&#10;hKAu627T1YI3URSdmLPaz7RSDO1GAms7FpV37kR5kmx1xE8l/1QcoYgQImxIWv3xxXxGfzSiFBXW&#10;FkxLARgKvcYrsxH6zpL185e4JiQbxR4DUQbg2ybUqkctA0AmXcvUER17Jcy7jZ53Uy6MMCdBn+a6&#10;2vm63cAqmk2xXRECb36uJiq9a4yNbGBbegLrx/gIVISKgj60ZUxFn6NlQTW6xEE5ZCnWUMPrVDoA&#10;jw4YpufxW1tEMmJaGuZLT3z+HG/cq+i9PUH8mY/yjIxYixRz7vHa43f5T3/1W+zvXmD/aMDW+YSD&#10;6YhrN65z9+5djD2gF11E6wgpMg5nJVE6pjAOt6wZbp/DCsWD6ZCst43wA5bTQ/YmmxR2Rh1tUguo&#10;jaeY5rjaUJUVC38I4wwnBBUw7g05vH+f7Rs3ePlTL/Lq175GSRE2/LMZm9eugoHcLjDFAtIxZVGQ&#10;qR6T7RFxL+Pw0FOZkoV1jMdr8GRBLVNkJtFx0Hk9PDxEpI5+r0e5yBENS2op5izKBTKRyFSQ1wtk&#10;DKXJyR8+YXzpEmokKOYH7BWWKI6Yz+dQVWRqTF7uk/XWgmRIvUuuMyrRJ7eHRNkAFy2psozSl/i0&#10;RI9GLPWSSs2psgrjp5QI8iqHfIdlZuglQwwzjJMUe7v019aIoognD28i+302tje4/eBN4iShZomV&#10;MU/mS7z3jEYjAJb2EDJDfzNhuVwCjrgXYSOPq0KivvQCrwEMcapAVhRmSdSX4CSz+SOQivnSMJhM&#10;uP7pF7l98yb7974Da2vUcsHuPCceCSwF65dGFH7OfDpnZ/YAM50i+n2citBZj0dH95hVe8zqfeJB&#10;QpbF1FKxXCzIixkiTQOQojVbF7YwxjCbHrJ2cYgxhgf372PqoIX6eH8XoTWXboy5e/NLJKNzPLqz&#10;Ty+qOYo8T57MKKzAEAUNXED7YM0lRA2qBWT/uHGS/GN+zjTTqXwfhLga8R0zwlsmdDuXqD8muGmD&#10;MqsDeexdiNMeK4Nas9cG5QqEL5AY8BA3MlO1KJHSgwMn44A3EaGJjgE6H2FFa+ksu0v1DWNT+XBd&#10;whsEDuUNkXckToTzE4AM866VNuiXYwNoLUswFuEhEhJvDUIGsAuT46UNAKv0WGGb4wU2p8HgZWCE&#10;eiIMCqU90sqg81zNQKUNAzzDiYyaNFTrkCKAnjen7pf8gHHhvk/RwR+Tad7oDAcHuw9JxHNSmsc3&#10;7FvlLNL7ABD6tqJM0+WP2/yOqBHekogCbUustCAMERJjS6Q2GLlgUc4RskL0BbkRIGNezR/h0w0q&#10;MeHV8jH/4a/9OgfGET37EvsqYVmYIHtThhqC+PIFNre2eHjnDuhg0G2FRwmHjg3SGZwpiNMUqxOM&#10;kNDIJTkHSRLjXIhTrHOdmbFtmNGtfMaxuWkjl9OAxkop6lUZNOeI2mO0T/2qtMoKa7uTjhN0LO5A&#10;vhLHIGgD3kulgvb6CsDdxmrtea4C9TQgv26kTLp4RMoT8mur37EKgMdx3Mly2fmcjcuXmR3MgwFn&#10;WUKakqYRrjLHiQJC3wQc3IDwSK0ao3CI9IRqUZLEKZGJOVdNuRbn/MIlzQuzW2xnE3rxiDzZxHOZ&#10;2jkilyKj9nka4ITEiVB7oH3VzPM1wpegC1w1Q+oSZ3JE5CilYekce0nMa7MFv/HtN3njvXeZJRmL&#10;KMINMlxZhDSOcqhIYDHBbFYKsII0TSmKIlQMen8CBG+Z/G3FY1VVnZ57m2Tx3gfwGnFs1LYiw9OS&#10;RfyK4eXqd3T3pjlu+x5XlRBpJhtrPLp/HxXHLIol3odkjpcK44HKcemZGzx+6xYXhuscHt7FaMfV&#10;61d45/4OerTJcneX/qjHc0lCdfvbfMrDu3/4Kt8e3OGFZ19mcPFK47mgEMTgIxBxSIK+b146Y36f&#10;tbN21r7fTZ6adQRCqFORTGvgLbCLEpPFKGDn8S6Hu5aNyQZH+YJ7d+5DrYlUQS8bhzWwnzZVUp6D&#10;gx2G420SFZEOEnYPbzM/eMDHf/Gnef6FiwjB4gd3pd/vbpUsigrG43FgWc1mAEE7M4rIer1QlkbI&#10;ekdxjLOWNE27wKHNwAY9ruZYBObMKhOg/a/TbvsAUOzDmOJn7aydtR/vtqoXaa3tNlFJkqDRHB0d&#10;dXq8n/vc54iiiOHaWtDzHgzo9XqMx+NOb3mVod1uzOJmHtNak/X76F4vbPSUIsqywDZXqpsHWwZ6&#10;mqYdO0hKSZIkRGka2Fb+mEmjlOpAb6UUURwjm/cARHEcGKbe0+v1SNMUqYKGMg0zttUbxhhUmrJ5&#10;7hyz2Yw333yTRDYu9c3GtL3WtrWaiaevOxgtqlAmvyLh0mqhq2bToVd0MeXKBnj1Z9u3q9rI7ZqQ&#10;JAmj4YjxaMxkFHSQx+Mxw+GQftqnpwMztwXWhRCkScp0Ou2OT7M5bVk8LSOa5rrWLl7ktdde4w//&#10;8A+D9qRzjMdjrl27xvnz57l+/Tq2CJIuw+GQwWBAFEVcuXKFqqro9/tsbm5y7do1Ll++zNbWFjT3&#10;3BjDeH2969vk/HkAti5fDkzo9XV6wyEuz9FpSl3X5HnOaG0NFUV84hOf4HB/n09+/vNcuHCBV7/1&#10;LXqTCUopzp8/D2lKr9cjjmPW19eRWcbGxga6GWtFUfDg9m3yPA/SMY1cTraxEdhMBwfEcRyy8o0x&#10;ZWsgJaWk3++HMZ7nSCk5f/48w+EwnOfhIf1z50jTlDRNIY5J05TxOARDUb8fmFpZxmg0otfroUaj&#10;YDarNaOtrTC+m81yWZboXo8oipgfHZEMh+zs7DDZ3GRzc5PRaMTgxg02trfD1n48ZrK2RtTv0+/3&#10;w7jVutMDh8CQ1k0f9Xo9XFFwuL8fGNENS2EwCEaXxcFBAC+spd/vs7611el/tkmsVqO0Za6dv3KF&#10;9fV1xhsbzOdzbt+8yWRjgwsvvUSapgwGQT91PB5Tzeesr6+fGJvjCxe4du0a1WKB957pdMr5ixdD&#10;MqwomM1m3VwQD4dcvnyZ/ngMzd8ODg4wBwfs7u4ynU5Js4zBYIDWmq3z548T/VHE9evXGTbPjrWW&#10;3/u93yNJTsZMLdjwp4og0PrBNP8J/mTZdi1QJU59T9gufPfv8d4HP4WW/diAgq1+9AfFqi2g+mFx&#10;bKu93Or2tv/VdU1twthtgcLV2Nk3PgB1XZ/4XJeQPXVObcls2w+i0XRGCFj5rLUBeHfe/VhBOqcl&#10;35+21+ju1/sqFp5eudoVN6xWETR9ugq2tiztFjRtAcJlviTSETcf3mRzPVT7/Dv/wb/D3/k7f4et&#10;rS3G4zH7+/sopRgMh8TDIXGSoLOMaj7n4YMHQQ8aiNI0JD2bKph2XC6Xy3AuzZy9quHdgZgNYzfo&#10;UNsuRlANw7fdp/muSsKfqIxr5+rT2vnemM77oX1t1SNEdp4oLvhINGtUkmUdaN6ebyeb0rC6j4kT&#10;J0HsNvZpmeQdG34lljl9rqvkBr9KWGj+FkUROo4DgaF5ToDOSHOVQU4j3dLGK0opqrJEpSlCCI6O&#10;jsiyjBdeeIFPfepTJElI4GrCutfORy2QrFaA+xM64Ct94hovgVbLv91bCxFMdl9//XXefvtt7ty5&#10;01U5eu/J+v3uHrZx1SoA3fl3vG/cN4SP9h5GESbPu7+bqgreYlXVVTue6EfozqH1F2v9P1ot+fbY&#10;pizBueA/0pBLxhsbKK2Zz+cMJ6EKzDUxTz2fs2iwC4bD7nramL0sS5bLZfe6HI0YDAb0+30+85nP&#10;MBwOef755zl37hy9pmrstEfOWTtrZ+2s/UjGOY1Z5vEaAVmWEcmIxYJuH7u/v09RFFy8dIntCxfo&#10;94OqSTvnd1VczoX9YyM3RhzDYMBgMGB9fR1j2P5+Xs8PlAkuYeEsjAY9quIIijlZ0mM5P8R5iJAg&#10;FPl0gbU1IkmQzuONxdYFlbWcW+sxrUqE7GEi6A/WWeAZet9oIHpkQ0zqWBZPYWcEpo3gu4XhZ2zw&#10;s3bW/jQ290HTN4H15xs3ZI8gosxrvNOUXmGWPUzcYxYdIg72yCRckZoXM8UlVzGbLSiEIIlj5vUy&#10;bORsjNYJUimsq9FRU3ZrDEmahk1gs0E01qJXgOS2RLgoim6zVJdlV67p6hq9As62m0c4Nl4SLYNl&#10;ZVPXgvpSKWpjqMuSpW5K4K3Beg1RxLwoiBKL8Ba0oNdfR8Q9bj+a86i6yHv+MtKUbOiUHlNwEIkR&#10;tU1Z+Alaa1I/bzatzWbKNaC4DJs956um7Nt2JmEO12jYqkb3UodyaA/KRp2hpxAC4dTxKgJIGUxL&#10;vWjK9q1DYZANw9N6jcFjfMM0N5Yo6TNK13nMBOMSKp8wWxRo61EYhLDMqz7LBeikYrIWo4eOstxj&#10;vP4Cdx4L/r+3x4w/8iIfX/NcGOa8lK7xt/9ajBAv8/d7v8t4eJG9o0PWNz3DI89PfPojvD2RZL2r&#10;2DphWcT0ej2ii5rq2jNcOHee/f19Lp6/xHu3H1GXNdub57l76xEvv7zF7VuHZFmJqXLKiyWTiWI2&#10;XYKM6fVKbt68yTV9wOjZu9zYUGxsbPATWxFx7FFK8uDBt/nZ6z0Gg0fcu3ePGzdu4H1KHC949dV3&#10;mayvc/78eV57/Q4f+9jHeLTzmDzPWdvcYDgccvPdN+k/2+fZZ7d55ZXbCCF44UbCclkgnKeuw8a0&#10;N5gwfV6QZRYpH/Ho0SOMMQwGA156aZOdnR3efvttxs+NuXx5wuPH77CYLLh69Spvv/0e59fGDAZP&#10;AFgsFhRFQb9fkmUZBwcHbG5uMp/PefDgAS+//DLguHv3iI9//Cq/9mu/xgsf/QjOPeCof8TW1hbe&#10;ex48eMBkMmEymTTJqFlT0j7Ce4tzT4h+csC5c2t861t3WC6XXLp0CWNiDqZHXLu2TpZl/P7v3+Nj&#10;H1/j8NqCoqjJsjkOz2AQJG6Wy6BDvliEsunRaEQaB8ZiWS4bXfMQZ4wHw2DUOZ+zXO434M8+d+68&#10;xyc/80leeOEz/MZv/Aa/9OevcfXqVd544w2Wy10uXXKUH+lz797bbGxsIETO9s+epyxLyrJkbXvM&#10;gwcL5vNdbtwYcnCwIM89zz23wd27d5mMrvDkyRPyfNH0H7z55ps88+x19vclT3bvsfHcNsPhAXuT&#10;GZH2xF6yfw+yKQz6GbECLapG2iIkfGwj46DIfsjzfRPjOdFBsk/78wevD+bUG79HfohwIByxa8Ac&#10;18SUwiFEcDuw5BgKPDmVXAamJR6FIHYK0OjaomNJZeqmSCkJpNg66D5LF47d2C3gFNgVn8m4lo1E&#10;gcIj8ZSBlSxqFAZ8jTM5uBqNRbsKbAB/kJalf0KcpvjaIa1HyGCKixREUuKdwLZMew/eWYQPuvyx&#10;9yR5DVFEaZfIJKYWPhhlFp4k6kFdIn1ObA/B9XEqBTHEyhIp46Dz3LLxQ1nFKebRd7nvP/Qky/d4&#10;nqu+qAA+GIrWLRCL7LZlQoJyLe5twC2BCmQFokTIAk3eAIZVUKePY45wzEiZElGwTYHirVTyK/+v&#10;f8A7j58QrV2GyZDX9w+Jhinq0gVyX2OmwdA3HQwY9DMW2lEWBVEcU1cG4SMkPojjGI8XMVJGjbGk&#10;B6EQQiEE2KrGGo+zdAbVbTzSPXEN0OycwzvTgbFWCLy1mCZ5IppkbSud0T3B7Sb61B6tBcGttcSR&#10;7jbYxhiEVF1lXRt3BeDd4drkQWN4KZrv89YilOziqzRN8QRD7RPyMCsgZnut7WZ/NTHRaoInSYIb&#10;DDg6OiKNRmS9hLyOMeWcqsrRUqOURKqwN7bGABYijdAaI8NISWSCVJpECcgLmB3y7Kbhzz1zmZ9N&#10;JKPYc7go0MZRioyCBKuCz4oToS+cCmiGp0bg0B5wJdJZhHA4VSEih6ci15a5NRxFniWaf3z3Hv/o&#10;zg6Pk4zy/CWiyRrT2RHMF4jxECIwPkd6j448trY4b04QKThtlC5EkKJpWpqm5A2RxLlwr5IkYTGf&#10;I5Vq8myuIy+0Jt2rBuutFFoL3reVCSiFihOUOjZHlTL093xvj/H2dkjuJAlxnJAvaxCOJO6Dr9nf&#10;nxL1UvbqKb2NII12d74kHq5RTqeMtrao77zJp3/mZ/mFrW3e+d3fZd1nPPviT7C+fZ3KVSjfegoo&#10;BBEC3cwF343Ac0biO2tn7az9IEKcxjjdOTzHycyWAFRVOXWdsTHZII6XVIUBJdnfPUJazXJegozY&#10;3NrCVBXO1wgFkwvb7N1/wNa5C+w8fgj1gnMXJuztP+buXXjh4jPcWk77N3rr3xdG+A8UBM9z+7H+&#10;KGzU6/oO1DXx8DhrGwytAjNOpwmmqhDKH2uuNRvb8xcuULHgG9845F/8iX63IEgakMj7RpagcQtX&#10;UZdVfvpCctbO2ln7cW+nNa1Wn/+19XUQJU4mjMcptVuiZMrW9et475l72J5s86/88k/zf/h7/zF1&#10;XdPr9ZgdBGDNp1HHIhYrZbSuqsJ3NBu8siypl0toQHDnHLauGY3HLBaLjvVcNYB4kiQYKcOi0TLw&#10;ms2Aakx/WpPLuqo6dk97vdQ1dbMBzAYDinIZNgVRRF0UiOYclkdHyCSh319juVwyO1qQjMcM8oJf&#10;/dVf5X/w2QuI7bBhL8uSKBENc7xZSITGq44H2MkjCOEbHVrdmF6KE9q0x0kJgSDq9GllszR52Zpi&#10;imYRPi6Xb0FwhwvMSS9WjLkkqgFtvPcMoyEKhdaO2ta88+47rK+vc+ACq0nFivl8TqpTBsMhtT1k&#10;Pp+jh6Gfdx4/JtvYAGP44he/SPrJy5x77iLDqMdzzzxHUV3ib//tv43wA1QSI5RkWZXoWKDRWNYR&#10;9DFokgBlYDzoptxdNziK9U2CtvGCiqNP4hzoRuWmqiCOoGywACl/Ca2hbAhxbSK9ZSVWVXitkTbt&#10;fsYxaPGTLJq/O346fF8avtcS3lvWn6EtNPjLf/ljKBUUbYyBLG6fq1C93+ITLVnR2uNzhmto/Wmq&#10;KvwtijpCG3H8k8Q+VIJrHT7T7E1RKvy7PaZqJIaVgrr+KaSEX/iF/yVCQZaFc8iSAHFWFaQxVM37&#10;lTiGPosiHNeY8Ll/4V+43u7FyXNQ8fEc8cu//CKIcOwoavpWhHM1JvxctRfxwSuxe03rIKMaAp1j&#10;cqwxAYOsqnB+7bV/9rN/EylDf3zhCze6/ncufH97nwPgEz63rEGIl4mi42MrFf4+n78ADvr98Hs/&#10;hcrCX/krLwJQ1UHFwDVyvHGQbCWTENWwkYK2oBUoVKd/3WJ/8kcAiGwrCNsk3Glw9DjO8919/hPd&#10;IKwccFWb3DmHxVK5Ci8qPHUwycSDkFgXZr62urFllyoZ9HOdcWhpwwzRDDz/lNRu+6wJScOwDuC8&#10;aORPqqrEmwq8QbYSNk0FDFpSzkLCyTqHM5YoSZpB5yHLMMUSJ4+1qV0D8ikVpAZNXaMb/d0sUhgf&#10;krGL+ZJknIYJwnmwrvHPsAgZkqAhORokMdorChusExjZn6I4gw+MM06j5e3rDv8UFrjv5nFhbTMR&#10;GpAGlIWm/1rj653Hj+mfP0dZl9RK4QRMiym/8g/+Abf3Dng4ndIbjFBpimnih/l8jvIC1e8Rj8dU&#10;TTxhXUiaR0lCPZshsoRqPgdpSbMexpSY2pAkEb1+n2IFnO6uaYWR3eo1+6An0cU4rQGm9SFmUpE+&#10;CU43rN3OgLLxL2mPHzdAZvueVQDcG4PXocptcXSETlPStBeMwPMclaZkWdaA0mUHltpmoVEq+FFh&#10;Lb3hgDzPcXmObb6fU/reqyzn05USSil6vR55ngeQvZnA22f+RLWH1kjl8cZ1OtX90ZhFHRKPUcP4&#10;rsoS42t6UY+LFy9y+403efbadd558ybXfvITbG1tIeUBABtrG3gXEljOO7SO0RxLtaAaQoV0KLHC&#10;xHYO2REZPLN8SmFrSuWhp5nbOV/60pc4WHhm1iDTsH/P+n2MjqlNjYgifFnjrEOnEUVR4WzdVU61&#10;VQSrrP1VeZvga+FJsoxyPkc27PfFopFKrSoiHZNPpyAE69vbCCEoFguqqgrGlkXB1Pswx+U5S0IF&#10;Y71YINPgFTOdTsNrdc3B48fINEUNBiwbjfG6rskXS3TUA+EakD34nVhTEyeSojwM3jtah/Nu9OHr&#10;uua5556j3HnCpUuXOLj5gP39fRZOceXCFayrvoc15mwPd9bO2ln74QDgJ+Jb0e7xWk8JTT/OEAIe&#10;PnzIo0d5qFJvYsKN0RZKJswOZ+zt7eG9ZePCBaaLfQ52d0lGE6bTKVmvx9rGOg9u/iabP/8sL774&#10;wm9L6RbOuT7wpx8ETzJ1SwKPdx8jFOiNCQdHB4xGIzye/mCAq2KWyyVRBJGKQRq8NaSZDiXVtcaV&#10;NY4BlUupdUTIj3tEK8ynRGPcdiwV8EFgt2j0Fj3+u4BnZyvQWTtrP/rNdT9PPNNenmBOCFTYFAiH&#10;kjG4FO8U2htqYhAxxkdIMQcBY2e4Zmfsm3t8UsG7RU6cRsTnb3AwXeKJ8F5Q15aqMh0Qbm2Fx4Kt&#10;ELLXSW+0ZcBCqAAQrMwzq6W8xhj6/T4mSYKxYF13muBpsxmydR2g5AbQ7kpAvSfu97tNVsuCMXVN&#10;nCZUThBHYZNYmZKICFFXCFtDPIEkwSbnuOsHPPZXeK8okG6H7f4E7wWLac14fInKVCgfWFFeyBUm&#10;n8A732mByxP35xRwJoLmwjH37xSY1YFb4n2fVwCuRvpG0xRwOg1aZb7E2Qo4IkkyvDd41WdaLpgb&#10;8NqSxT1SqSm8phYVMpZYF0ykBmWKcxJRrSOyjAc6552d95i+fRuTeT6t4aPnriDlQ2K1g6kjVEmX&#10;pBD0KH2CZUxtB2g9oawtUjf6oz6UiGsHsQh6kM7GCC+QsUQKhxc1EhuGbiTAa3ysToz3Sji8DhtK&#10;iUTIsLm18YrhmuT4Z6MxStSWkBtImqcjCkf13kN0cg1UCNAgm4oC2ZTqWzT+lLlpC9D4eOU5TI9B&#10;EqGPWV9aWHy6UuoerTDDNN2GGI7PeXXjHqoFBDKSHSjrtMPbYOKqvEKK4/Jzq234XNx8jz5+Bn3/&#10;pGZvB07p49F7LCHSjEZxImJEKHEcXwBSNRUScgUg0b7r4xaYbGU1QmHEyf7sHo7VqK0Fw1Vzj2wj&#10;PaRD8sd6i00twlm00MhIhgyHcF3SyAkHNg5zU7RoQEnQRAjdQ1UCLYIssJBBqsM1qrwChUchVxh8&#10;P+h4KYAmEY1PzwlZCiHbObWRLujUhF0Dt9pGwsM35r8xrlkrRNfR8lSSw3dArUCgpAKjQqLEg/MN&#10;89UtSVSOrR6j1SHWLVHSkekY6WLs3CNcgl+Azi2sxYzTjMI4ZtWCfk+jkzhQvpu1CueRQhB7HwBR&#10;X4PylNlBSKJR4aixLKlNTqw8eT0jzRSCGoUnd0uW+YwoEQyjPnvzx4y3U3Zmb5GiGW9s4IspIuvD&#10;Mqfee0SU9SH30BvAog7ZuqMchkOYl2i1BlXF+PwGi7u79K9ss/vwMZtbF8j3F2T9AfP9fQYb63h/&#10;gFQLinqfYlaxvnWdyvaQZAihgz70yiA/cT9/ZMNw+9SECB+0np3aXyxEjBXtI24RWDQOr0r2du6y&#10;tTEiTh2egrw4YLY4QjY+De8+fI8rF69xsOV4yJx7zpBHm3z57h2++LXXeGxGFIMx1RhkEr5hudzH&#10;KIVIMzwVfSMoyxJf18RxjLSayFrcsgAs2gqM9jiviJXGGo+xDkvSxBcO0czRrSRFkIOKm+dTUVUG&#10;kCglqWuLjtOGyO3D8Yzp1kUakLI6BSTbVoarAY+HwyGz/X1IE6qq6uTF0jRlYW1Xeq2S5Nh4sjES&#10;9031XQBfJbGOUI3Ws9YRsY6wVR0096Uk1ppCCCRh809VI5IUhaD27n3A/6o0XKtx3crByCZWq8qS&#10;NMtYNjItMhZIEWFshZOeqJFYAYc1FUiBiDTeC5TyZCpCFDX7777OZ5+9wb1bb/A//guf47NX1riI&#10;YCPaDmCs6FGLBCehxqKFISLDGoEgRlDjVYn3RaAaSIeQlrxcMhgM2K1myCRiHsWYXp8F8Hvvvc1D&#10;V/JQp7A1ph9F1N6xrCtyW4Er0UlEFGnqOuiCYyukckFaRDicAOtCxt+3lY8rDPq2H1tih0rTzjem&#10;ZeCnvR6xirrkiXMheUAj66a1xjaSfc65DpjWOlRCOmNAtBIpzXrRJlXa5FNTto9UQT5FSgzL4OHg&#10;DKaeERFhkwySDOEyrPekZkn61hM+uT7Cvfseo2hAtczZOH+NweQcGxcuscCSeHC20ajXsvHa+HAA&#10;XJxwWz5rZ+2snbU/IdB7BYeAY+P3DqNo4rK2Mr2wBqs0aQp1ZcnSHhuXLlJ5y/1795hNF2xvX6A3&#10;WGN9fZ3CVeR5jnUlKpGAI050s1c39AYJz12/zHjAr72g5S0Gm9+3a9U/6M6tgd3dXSDovC3NMgQH&#10;KixCZUWnkeWco5dlFMWcugoBRDlbQG1RmWE2mzGdSnwaP/Umfs+VQk1m46ydtbP2z9lE3+1RJcIH&#10;Detg8KVxjYa0954kTpA+gMnj8Zi4Lrh37x7JxlpgE9VQNazvNE0p8gVSKeJGj5EG0A7oku4MeKy1&#10;iIYV5BoNw1WNbwhVMq2+sBCBddeW1rY6jVEUNVIPqiszbX9vtRE7cKrZnLVa4PP5nKj53iTNAMXc&#10;hHLlvMg5LA55440FP/NnnyeTWaMZKY8BVxEY4ggRrsXLE30svO8Ms54GYoMIhpqnQvzv7WcLdskg&#10;hSBll0AQSiKIcVrgfUxRFcRx7wT4EMdxMOCqAhNTpSlFVWF8jdKasiyxVuCXS2S/TxSl6PV1hJjS&#10;6/XYGAYm2TjuEyGJVIpsJFxiETOzFZEahPJWHSRctNYooTsozhP0gINmucYJHUDwjgXvOzA1oHwK&#10;d0riS3EMQrZyM+3maRWU+SB9Yi0b5v0KROjF+xfQ9ntao+kW/PUBWe/uzPey9J7Ajf0qwMj79DEF&#10;Aqnk+5LVq7qq4pQGcws+iBX9XIFoHkF94jNdpYHwxxI7NMGe8B2wbj/wytxT+1aePichun5dDTKl&#10;eP/96fSDxXcHlb08eR2yuR9KK5x2SN9US3THd8eVFNIBUfMXjVONHi0avECJ4/uzqqntu4TiDz94&#10;8v7pgOnpcvjVU7XOBpAcgfONFw2OtnrEe9d87mkbhPdjnL6iSdgIjDUorShNGcAVEVFWBhVLDqeH&#10;jNJ18DLIIsiUypT4/X3MMCHZnDCdLRn2JUJofGXDSBSNmbMQ4A0+aEghvEcJReVzvK/xGIoyRypH&#10;aQITsrQl0hmkcvi6Dpr4UmIJjO6qYSIOh0PqPMdWNUktONzbJ1Ep0UBxsL+DOjhCWsW3v/EtPvP5&#10;X6C4f5/DJ4cMs6D7f5gvGF5cZ3Z4iNaanQcPSFWPrFv/6HQfMx3R7w0pqwpU733AcDvknyIZ/CPd&#10;Vuewp71++jXvPU4pjHUIJVHNM2ycIZGazc1NvCvZ23uC8yXDUcTmeJOcJbsHOzxz8RkKqu6ZvXPn&#10;XX7zW/8N3368z4GLqLIJOhuGcahE52mhtUbGAufq98mJWBt04GXjwSEbPW/fVNu2D1ursWzssZyJ&#10;X9HxllJTFEUnD+Ib6bbjudkfVyUQYqi2JKjVba7KFZb2ClDa+oPQSIy072k9S9pKuVX/kQ5UXanE&#10;W9UCP/YooQNK64atvGrU6NxxdV/oCnFCAqUF7dt9bKtZLZuyrC7h2fWD7IB/6zx+WUIUkWUZxpig&#10;MS0lXrbGnmEFbgHiw6Mjomcinjx5wst/7V/hxjihxxxjglyf88fry+p83Z5H7etg5C4UYDpt9tYj&#10;xHvPolxQmYoSw1655Nd//de5nU+5UwqqzSswHGLwVNZAL26u/3ju1Urhne2SEN0a3/gHrAIv3jn8&#10;6rrdnEc3bk/NJ6tjb9XAdJWh31ZZdjrkEExRG/D8xDPbLiTN/epIDUJizTFA7/3qvxvyibWopB/O&#10;vQoM8C986jn8wZIkSdjZvcsk9hwmhzBMGQ/WAznjqZWqZ/u0s3bWztoPt7UEouNKwGOD4cPDQ3rb&#10;m8FD3QSPpbqec+vttyFSXHv2WR7f3aUoCnZv3+PxaETUDxVcMpaYokDojNlsTpxopkXwpppMhkQR&#10;t77f1/YDBcGXy/Kzu17QG/RJe4rpYQ3UlHWo8fZCdQu89FDlBT6O6MUZs6qkLJcoGwVDN2m5dX/B&#10;27cKXtq+0oFBrGziZbOoKinoooAPAcTO2lk7az/mrQNo3crvMYgBUKOdRfmapUqBmLnw4PdJsaxV&#10;JZ+Shi9spYg8Zuf2I2Zqgu4F/QDvFFESjDCLYhnMhHTUBPrgnG3Yim5lU3ysFUmjcdkC2i3bZbkM&#10;EiZpmnbvXTUzko3BYtlsFjugZiU4bw376rJENRqbAbRXAcExEViJ8g7pKrAVkFB52BETfuPtR/zi&#10;L7yIZk52eJ/zw4zRMKMsHIlaD6wyIoRX4FWzSTvWWGyJct3m5IOm2w/8g/zQ371weOlR3oJz1C4K&#10;rHRpgIJlFZElGXNqcmIWYsbUpdSij3USWRt0ZMmrRxhnEYMB1gpclbG1doEZM1xdclDOoD7imzsF&#10;j/7z3+c/qw3/p3/rf8oCw8QWxKIkyg2TOMO5JVmhSHsWdI3xC6R01EQo+kCC8eCswKgAlEEc4owV&#10;QzSBwHWbs6B5cFovUrVs1WZ4CQHSa6T/Lhsp1yYRTna/8B8UDJ38u/Tt95/ASP/IGzjbjJUT7KcV&#10;gNO22vAd09evgP7hvFaB0BPn26Dy3jdduuJb2DEaxDF4f5p12n5u9brdacnpU9IN4gNAWvzJNI4Q&#10;p65VnBzd3ysDVp4y5Tt+f6u1HNIXopVXEDL0GY3MipwGWKV9wfsgtyAtXnmc90Ez14cOFa551pFN&#10;P7ofSizVjQN/nDoI9zZUnwhB0O8h6HPLLrngED5Up4SqBUICypdIETd9pglU/6cn3kLMeSyv4m1B&#10;JAMoJ/0SKefUchchZlTs4XVFKjJGRLBj4EEFO563fu/X2Z9Pub//BHl9nb/wN/868VrGfLGL1H16&#10;6SjoQXvVJPYEnhzhK4Q3QcaL+0hRoYTEUhGli2b9qHGVQUtF6iWxjyinc0xRYitLkkackxkcpAyq&#10;CTzZQ55/nujeDg+++IdcfOFjfOMf/DaT0QhbVHhX8fVvfIUrV8/zf/nf/V2U8ty4cYONcxf52mvf&#10;ZnR5i49/7nMM1je58nO/yO/9v3+Fz/+lX4bdAyb9CMo9lr6kFJq9WcXWuWfQSqP9spnb6sYMNMJ3&#10;1Vt8SFrtT0qK5493HCHch0+wuA+YVMNEnyCJFUhKvF2glMXbBVJYbHlEksUkG6HqdUHF/fwAlWUU&#10;kwlfPnpAMR7ypbfe4u07d/n6u/eZqgSxdQ7Xn1CLhGnt8HURCETSI/sJUjkQBmUFSkKkQwI7YHdB&#10;tzomDUaDziG8R0iPqUuEtwglsC7IWrTru3eimUKOwWBWJEpCd8gm0XS8kW6lMZx1nZ5XnuedEWQb&#10;C4kG8LS1OQGirvqktIC2cw5b5oher3terQ2mjUnDDC+KogMx24q59t8dyaAB2W2rJ9YAr3GadmDs&#10;aryFlO+fC1er/FqiQwP2KqVwMeHcXCsP5ABL5UI8EykdGMhxkO5wtYHaYHLDs+sXeOzuot77Nr9w&#10;vs+nx5JtSoa2R1ElZOmAWmocmpCGr4IUCrZxJwixghAuvOaXWDHDRzVWlUyl5EG5TzY4z2Ey4ADN&#10;K3sLDjeeYzGt2NoYYgcJc1sxnc+IY41OgwSNrZfEW1v4ukRGMc7WCG+RSjcwvkSqoOHVAtatzrpf&#10;MUit3PHf2tdbUkjLsm/j4dZktQWvT8SdTd+38iZaayrnkJEMBZkNu9FJdSIRr3Xj4WMdnhrvbWNa&#10;GiohKg91XRL31jA1MJtzbbCBfLzHX/rET/JCDmObIo8Eg8EFkmyd/tYWm4NNSn+c5JEyBHDea46l&#10;u8T3cd47a2ftrJ21p8fVXRTTrtUEgoeUOpA9jGV7e5sHyxk7laGSa3zjlVeQ8gWuPfs80+WC927e&#10;Ap8Q6RqyHgqBdJ7JeIhIDFWVYXOFHA7wrgazBGm5fA4iyeMfKxD8yZMnf8utbzIej4EiCKr3enhH&#10;p5cbtECbTG5T1tQQk4jjmFE6YTweM1s4ZrMZR0cCuHJyQ3QGaJ+1s3bWvqfN68maw6eVGLZsnjiO&#10;yUTKp3/y0+xNbvO7Dw/Is4xer0dZFpi6BuQxA7uZj4IsSmBKFUXZlWzauiZKshObrZbZI1c2Uq4R&#10;DW7f1x6/Y/02G8R2I9C+1upqukZU2bWivysbRQhuzbHSeG+ZTqdB87s/odcbYPKSWDn2H+1z9/5d&#10;1tYMN9Qxq9t7j4piHJ6gDisbeRfZBepPm43FB70i/tlA8BNHbPUkV5j+SikqUyG0xDjD/v5+VzY9&#10;n88RZUkUZyfGg1QKISXL5TKUfBUFuheh+hMuD2PWp1OKt2/y4MEDeluTIDdT5iRSQZQhMaQyPu77&#10;BtAOchIBVJBCBRkbjlm6raSwcyBUI71won/EU/rtaWP7g7v0NCnROX8ChP1AvrM/BZK3wPMJTeT3&#10;szffz6Y9BRqLD3tGA7u2A5dF6JFV8Nr5p4PGQnx3Znp3vt9D/3AKkjs28jr1vU+5hg+4cyf6lQ8A&#10;v78bE7aRVX7q+Teh1MnkhWylXtrPu2MQ/I9Iu21lSH4U4q7ToGkrXeK9RciVv/lgGAwuJCelwHsX&#10;KoG8C5UajUze6dLQ1TjTN78Lgs8CUkKj622tJYojFnVJYYPcQSxjquUham/Jg9fvcu/3b/Laa6/R&#10;m4y4u/sYbTdxzjEej1m4Gt2wYaWUBDysARdF447gHM6ZIIVEYHYbDJGIqFyFVjp4AzSgN3GPpN8n&#10;0RHV4SwYtO4fsfv2Y871NnjyZI9v/Pt/B7uoMXsVB3/37zOKhowGAy5unePJzgM+8pGPsLf/iC98&#10;4Qs8enSP5XLJb//2b/PX/+b/kFduv8lv/uZv8m/+z/8X/Mq/9+9x9859bt27Q63m/Lm/9i/ymCd8&#10;6hd/hrTXR6bHckarffvjFL6frpb4IKkg6wKj2jqLbN4fRTGSIOdQlTlFuaCSNUYJelmPw2qJFdDr&#10;9diZTXnjjTe4/fARzscMJ0P2qwof18g0wzfJYbxBJhFaC5wPHiKYikq5DsxVSiEaw4LWj8m7Ruqj&#10;iYWUjkmShNLUnSFhWz0BjWa8tThNV3nWThadbrcxSNV8XyPf5QUkaYoxBlsUwdjgFIAppcSsam43&#10;r7dgdhvX+LqGhqHdxnB1bYImdweK28BOXwFQV6v0lFLoKApMc+87yZcWxO7AcSSqqS46npNdF/+d&#10;qHBaYSrTJQxUx1zHe2h0qouiQDoPXpKkKS5JqCsXDCqa6rHWmGxzc5PPfeKjSCTGVmiVkaYNoUJG&#10;wTOrGV0fNG9abCP3YoMJr/dUtmI4GHJo5uRC8Q9/+5/w9dt3mZKwf1RyePAYP8pQgwxjgxmaiCVJ&#10;v09ZuKCl3vTnqmyWc46qkYHxHJfat/PtaiKlvYftvLp6D4wxWHd8HVXjjdOyzdvPtomNKIoCq9xa&#10;0iwLxqkynI+3rhvPq+fRVk94E54H17DSnYNquSTuB2JJmmXkvkZoR1EUjLRmMpnwnVe+xc8//wn2&#10;Hu6R6Yw8z1lfX8diUUKF3IrXnTQP/iQQdYZpnLWzdtZ+mKC4FDLExkpRGYsQmkgr7ty9R//SeZaH&#10;j5GjNa5du8b0Vo/3bt1CZSmXrl1D2oiyMMxmi0DI299nqQW+DtXzkYrB2y6BniUJVQXTqf0rjNWX&#10;f2xAcI8daK05d26T0XjG3cUj1javcbA/a4Aii60hS3qh/NM7lIhYHh3CwDEY9pgdLKmMZVEuWCs3&#10;GK5tY9uNSRts+e+9RNd/MIZw1s7aWftTvP08AWuJVeb3KojaRs+9EIQ7i/AGLXIqPIW8gGdIf/6Y&#10;yszI0oIXFbw3Wed6f4239RDpI0ajmCdFQVFUZFnWlfIOhwNmsxlC+sDwsCVR0kdrhVlYZCY7MzRW&#10;WC7thk8pRd1sGFxjcElVYRqwu91o1csCqhrbbiqbzVaHgjXsJ2MM1pgGNDuWSimtQymNIccKT6Qs&#10;+JIKjZ70sM/8BP/Zd2Z82e/yt/7cF9DMKac5W8NNMAKrh0BCUI3WCBICmzJohLsPmGGPg/vToLZ7&#10;3yJ88oOnMtUNFS3yQcqiaMuUyfEUeBWkTWqd8Gh6wK7JKPSQTA+QWYSXjyl0SZT1qBcLfB7RyzbI&#10;bcU8nzMYOmJlyRcLpEvZN4L9PKNeu87//p+8yueeucif++RLXEwmrKPJpjkDrxjohDRNcWKJlAX4&#10;isiPsS5D+Bivgg5p1I5V6/BWrlxvq7e6ivK645HdjGsr9VMzDZ6Ta6FogZlG67pVqbGnwJkPIuSL&#10;DgQ/ycC1320BFR8OWmovTvz+VNDxaQfxbS919d4fLP8ieJ+cim/Gi/KiG3Wnv897Tyw/qIKh0e//&#10;LhGEOs0iPn0eXTbhVPLtA97/tBzRSXPGVVCB4LR6ItfkO2mYYKSosFKibAROBma0lzhKDAYrgtxA&#10;IjSKNIxDE97XAurfn+ZOgYfyFJAoju+UCCMBYfGuIriQlghhEdThd2tCYsnVjc6rQXqP9UH7P5ID&#10;amPQkcDjsE6gu74NrMk2EdWuMNY5rDxExg5VGaBGuBlazCg5wtdHbMQZ8aKGWwumX3yTjaOE6Cvv&#10;0b/5kE8WfdxWwpWPv4C/MqLXlxAXuPkRUSowzIkZ4JXFN8++YxGuTddIuyCxRVMyUbdus/QMUFpw&#10;a3BYwF4NUxM0vXcWxI8XxI92eO/3vk4+X1Cfu8LF3oB3vjTj2pVn+PjP/xJf/0f/DZ966VPcvnOb&#10;iRlwq1jw6Ks3+dwvfIYvffUf8/yLzzF55gZKO0z+hAu9mAd7e7z2K7/KX73+ceLkY9y/f58He0su&#10;/pN9dot3kOc+iRsucCNNLgu2zg1womzKUWI6m2Ch6ET3v2tS9Ifc3KlM3olqr/D8hbnGNmOn+Xsj&#10;vTQSNbAM4GUkwOQ4V+JUhYo0xtX4JKEg4RDFe+WUAx9RR5L/6Ff+AY+859Y7d9l45hn0sMe0rjDe&#10;sbmZ8PDeO0Rxik5DZZC1S6qyMZG0Qb5hKn0HBidaYmUM2uN1hFMRZV0hpES0Zt9SkiRZqDQwNU60&#10;OvocV7WtZOG8Fwih8HIlqWQtzstg7hu5YzPGJmltm4o1a0wHbMsVR+A2JupAcmMgSU7MDzKOT0jB&#10;taB5J2HREARkwypu5V2k1B0grrXG2DpIZzQxmFIBSK2WS2QcNwbIugNou/1sY2Legr76FDtZNDIr&#10;QjQG6o0skWwqCG1V4aqQ8BoOB0FeTUhEmpGhSHNLdX+XbG+Xf+O//6/y7Jpgg5LMCKqiQPevhoR7&#10;878EkN4iXJAq8aJqTJFrhLAob1DKMPNLwFCogiMMFSNeP9ynXr/IP9k54o5PePalT7G1KIiXc5I1&#10;QV4HJnhZlhSLeSPLBspYpADpLFGksbXBNOx6Vxuifh8vj5MSq5I6XRJBuA7Mbvu2Kktotb1X5NTa&#10;mFasxM3tvTaNBF6DnnfHNyJ8zvpAVpBCrUixOLSQjf63QwqB0AKtBVHsqGtLJHoURU29V1ItFoxM&#10;wU9evsH5aJ2fG2/x9ZlmS004rAqsypguFszKGjM94sLmdlC5ku7YZFqY5plp1m/8j/b8d9bO2ln7&#10;MWru1D4tvCaFpDY1SkmE8FR1zdUrl3kvn7E/PSKJL/G7f/D7MPxFJuubHM6m3H/rJjId43LHeDLh&#10;/Pnz3H50lySO2d95gO738UiqRU6aSIQrqJdHYKGaH91gvP59vdIfKAi+sbHx7z/q6b+nVLMha5yY&#10;W8AnSlKq3aOQCcgSKArqFOIsoxJLhBDku7sUgwFehc+NRqMTZlWes6zpWTtrZ+2PCJmfAt1W9WNF&#10;I1mi0WgtqLzptBrDfzWDKEZpjV1MEb0ecZxQtK7yRQEqsIxwrivFzcWi29gJIdCNYU/LxlIrTJY2&#10;IG/Z3K6uAzjebg51jIsiMNX7NoxRFFGvzpErZk2t1AplTZKmnUZ2HMcdewdgMplw69Ytlos7VH/u&#10;z3YMyUCjlafwzlVG/bHuxIfNy+8HOMX3BKJ+MKjeYsoWh0FLQS/t8cAuu/eFctZgpOWVoqvpLgpE&#10;fxQ0Q/MjssEQa6fEcUy+WIRNlvIoKZlMJjy+e4fHfcWdOwO2njuHQzIYDBiiSXwaWEuRakrJLFq1&#10;ut0KL0N2XZ6iTq9u2r+X5WxVo/lp/frdQNQTwPGH3SdxWn97NUj67mtvp/l5+icnzVhOJz1OaNo/&#10;7fUVQ7UToZx3Tz2vp7GsWhDn6a+f7F/PH40t7bx76jV9WP+flnj7UAy8Nf2kLSE/eY/EKWDhpMkj&#10;xzrynWfASYDeNVGWdRaBQzaAQKtNL9UPOeYSJzr2/bGgkEF31TkE7thQ2NsTbOvWGK2p2eC7qduv&#10;slGdcKhWR9Z60Iq6DnIRQhCMB3fmfPGLX2S8p9jOR5zb3OTmzZvsPjjk537uL8HVMRQF1DV1XVPY&#10;gkhlGB+Yh20/h/JUj2zWJkzzvV5CXeOKAikVs90DxPQJfm4wOwVH7zzkzjffZu/Nu/RKxaQ34PD+&#10;Ez7/mc/y3s07vPXWTa5fvw5OcPtrX+PcuXN885vfxOGI4vBdn/rUpzg4OOCZZ57h3r17PPORG1y6&#10;dInr169TvvMuN27c4M0332T33SeoQ8XnP/95Cp9z69YtbhW3uHLrFkdjxbmfeonh2jbG22aJ8H8q&#10;ySgfZgR7Oql32regHbu1DcbOvtVeaoBZpMM7S1EUFJHAR8FAuqoqvvKNb/GV177Fg0XJM5/7HCZN&#10;EFIyq0qyXsb+4QE7OzvduhL0ihuwWYlOm5koQrtj8LDTyW4kRtp1XsogoeRWwMVW7xoPPoqQYmWe&#10;aVjbtjGElCv6yt57qhWgvNPnRhwn963FCdE9n7aqcDLIzdVK4aog2SKTJDDEG0kVa20AOhuZFecc&#10;dVl28nNwzBZv57tVj5XV7+90nkWQoyvLEluWFN52xIUW3O4kXzjW2vYNaG5XSQhlSToYdMB9Ohqx&#10;WMzCcx9Jon4f40OMR2PanKiYPM+psHgDaTZACcXu7mPW03V+8tOfbiqsp8HgXIT5oixL0iTFdsat&#10;4n1rzYn1XAgcDdlCGpRUCCwFBW+++SZvHn6LnZ0dXDbkO9/5DuiEeZnDrAq+FK0umZQkSQJCUy1z&#10;nLUoCd4fe3h456BhVNuuEu1Yu7vVAO98bRo9+e55atZH7z2mNp3Wd1mWeOdIGvnAoijCMZr73Op7&#10;u1XSCcfroFupgDhRWQkrFZiN944IRrD9fp/lcr8z5/Tec+nSJV7uXWM+n/PSSy9RFAWbm5s4ESGU&#10;JssytGoMrBuNXS/DuhPGzxnQfdbO2ln74cc3gTB17P1RNwnJOIp5sntAf3PMaDSivw6XLl1iLsY8&#10;3N1hOBoxuXqV+cESE1mO9vcD6W65IE4U0WCA955er8fycEpvbQ1lDWUliWOI4/jHSxM8S/uvjjVM&#10;jw7w3tIbDciPjtAiRUUSYzzEKSH+8JD1UUoSJx4vQtldvBbcRWuWeJ+xfzDHMfoQMIWTgFZXvn02&#10;uM/aWfvnaCrvtKo71G0FPLE+TIXKCbxXaF8DPQrh8ERU9YJhL8ZUu6xnPTZkyijKGHnNTj7DDuIG&#10;oBZ4b6lrD8IyX0wDuCrCJo9W+3Ll3+3vLTDdloG2G5S23LU1sywbzV7flOdKKdFRhIhjiqXtAvmW&#10;CdMCvm2prRQilH2awIKKkwQjNaVzOCuRShBJQZRoFkiO8oojL2ByHhnXvGVjYlXx4mCLOjdEaYIl&#10;BheMsCBDEOFdDEIjRESrmX7ifqyCAj57//06ASasaKtCKO9efbfM8XhsU0bqGsao8y6UyvrGWNk5&#10;Huw+YlGBkRleRVTGgc9Joh7O98BZhmZAtDRgCzAO0YdFNWM07gUju9JSSkU+GLC8eoPfPLjHm1/b&#10;49WDbX7x2Y/zqY3LnKsVfQ2pFBimxCi8j0FsImwPnA7gpHPHCQPXGF7RlMSig2lfp+8ePRX8U/7p&#10;mrStCeNpOVqxAhjSft9JVPWD0Nzw7tPHk/6p9+1DgcOTBzgJWp5iRMsPyZF4WNGcX9UGD+cagI33&#10;H+CEMWXDiparwcEp/ZJV89bTp796/BWpaN6POj+1Q75bZue7ZoFaSYmWiSndqma6PL7mTry3Oe9m&#10;3BhiWtPV1eu3JARbRhUAdtGU00tA1eH9QvKDrqV7H/DoHFCDr4EA4AhVARVQYqs5KhKIyFPlM+Is&#10;BVegJcFo1vVJozHL6og4yoLmNilCBDPWwABUnUQKTbLB4vFSUMgZCRAlNa6eIbMCb47oyxKMRdya&#10;4r/6EPFGyQtfd1xbu4qzkkVV8ZM/+/P81uFvs/npq3BxjTxbIqOE3ppAuDkxBkwO1ja62QLpDpG6&#10;RogltqqQcoIzDhYGtZDIOXCQM8x78PoD7n/5O9z72jvkuzkX++f5yc2fxluD2xeMrvw0X//dr3P9&#10;Eze4/MwLvHr/OzCJuCVvYfuerT97Dt2PeDJWXLn2aVQSs7G2Tmlrno1j4sGY6+VP4ZKEy/k51vcO&#10;+exBwTf/i99Cvu4x7+3wnDrPo3ce8dzwGZb/eJ97/QNufOQlav2YeNSnAgRxuHehtrPr4x9lUks3&#10;h5ySY/LHuReCnW4jweEa3em2MqOxRlbqMcEZQWAo8Np069huOUX0+kxJuJnP+M1XXuEf33yHm/M5&#10;1XgM6z2mR4KjPCXpa7yKqWaHIDxrg4RaGajn1HVNbRyxThFRD4OmlCHhLU0F0mJt+E4nBWiBk1GY&#10;8lWGkA3jNlIIJTBOhrXd+1D05T2O5vo6g0nZVegGMF008pcKrY5jIaWav7sVGQwh8NYiG48UTpkl&#10;syJZApBlGUVRBGNCpToJufa9gWylOzi4jZ9aED7Pc2jisLoOa24LoupIdQC5bQB7KSVRA2y32uDd&#10;exowXDXvbdfvVuYzsMkVoknEL2c1XgRPGITFW9dooaugl147jKnxSkJpQFtMVeOXJT/1qY/xr//s&#10;x4gO7rPRzxlEjkSlyOEG+3WP2muUqImQxKZlBwRWfq0aeoTcQfoaJQSVyVFKkSMxaJ7khpnN+Mat&#10;I17ZmTMbbTJ85jL3b99mvC7oW6hMSPgJpej1engpgkSgKRDWgzNEWuONRQuJkBLjDTZJjxOXK/er&#10;ZXu398Mb8/77L0+atJ6YK1be244P2RBLWnCdlXi7dvVKrBEqfrxzOOuapECFjGPiSOKcBW+pnaEo&#10;F/i6xvfPsbF+gURHLPePuBBLNpXjapTy9le+wk+/8FneuXmP0ZVnebK/T388wKOQIg5Mcu2amMQ2&#10;exRxqtrpOFI5njfk+/YxZ+2snbWz9s/enl6BrZXuflp3LC9mvWVzc8IhAusDVebeg/sU8RWq2ZKq&#10;zCkrRzXPefbKc51k62A4Yn40ZbiWMN3fp2AJeJbzKRuppvCOcgEmKrdh8OMDgnvvKRBcuLDJ5z63&#10;yetf+0es9TepipD5Pdg9ZDC+gDfBDO7S5csIWXHv/jvoUdAMX1s7h9aaw6MFcr/g1q0DxGc/eWp7&#10;K04B4GcrxFk7a2ftFLB0iom5qkmoVAB9JOAQgdXia3RvwOJgj2ztBn/jb/wN/q+//waP3nqdc+fO&#10;cXS4B1lGkiTMZkcMx2OsqzENS6gNxsuy7EphrbVYYzA6ANem1TM8xRxr2UZtKeeq/rfWmrIK7HQV&#10;RaSNpmb7Xe2msn1vVVUdO6ZlpU9n88DKkQLrDIdl0ch4DKD2IDXZYMDiyYI7d+6wPTC8uDkkimOq&#10;PId+/xjgxJ9imgY9sZOM8dMgt/xQEPz94Ll86pwvGjkMLXSD1UUIqZnPFgwGA9Io5Xd+53dIXvgY&#10;Wucc3btH79w5pFxncTjFe5hsb8PCcXR0xGRtjTiRHFYHZFkGtWV/fx8lY5KkHzbO1rK5ucnR3Vt8&#10;+cu3+IVnPobDEUcZZZETaUVRLyFKEE6HDZsxeCuxbcltY8TU7nFkK2Qtwwjk1Ibo+Nfm8x/ky/bd&#10;5L66JMSp48qnY7VCipOYrXh6UuMEQARPZZ+dPI2TJyr8KYdM/8HD4zRGLJr3n9hErkpFr1R4dMf5&#10;sP57ijmleJr7Je33fti885Tr+KBj/TNNaw3oLU5VFbTj7H0VFvJkh7bn0mHd4X+isT5VIij/o2Sj&#10;Yq8JEqb+hzaVd9IKrsa6KpT1a9ckzhzOG3Z3dxmN+6RJxOHhIeuMg/eBDnIENo5II5jNZqyvpdSu&#10;RniFR1PbEhAoKZG6ZSK646ElBLPFLDA4Tc3RwQGT9YjD/X02NnvM5nOGSvGNb3yD63sjhsMhb775&#10;JpcvXWfj6gXeeustPvOXPxNM97Qmy2IOimUwfxOhMieKsgCCN2CQw+GtxZuC+XzO2uYWxfSI/OCQ&#10;daup9w759u98hQt6zLe/+HWSheL5a9eILkTcefU2e2KPC5NtpssFs4MDNjY2uHPnDtEoY3Nzk9HV&#10;DbY/epHo8gSurkPkIQmSXtjA/I20hIYx2ev3QSkGG5cZ9IZwXjOZfJUXfupZHn79CZPrzxLt7bFY&#10;HHGp3+dzn/so7928ybWf+yS1sx9a3e+9/5EPJ1ovWecaQ0XRrLkqjEPrjkHvABIfJ3W99yzzOdZV&#10;9HopVZ2Ds+R5Tn9tTBRFFM7wrbff4PfefIev3r2LWFun1+vhtCbOeiEWUIoyz4OJZpZRGxEqvUxN&#10;RGAyR64xYnYO58L8V5UlyjXAYMNCVSpUKbX62FHUmBDawHxVTTUTzmGEIMkCSxprUUkSWOzQJejb&#10;++iMoW5iodWqn7puWPDGUC6XpP0+g9GIqqoCaFnXpP0+cRyzWCzwZQlRRBRFzGczcu9I0zQAp425&#10;eMsm9t53DPQoijvJktUWx3FXFRdFEWWZI+KYwWDQaKVDPp8jtGY4HGJMiKGiKCKOY4SQJ+ROgum4&#10;6CrNnLWU08B0i+OY5XSK7PUYDocURYH3nvHGBtZb5ss5RJq410MYD7VASkEcpZTLBRuXLjPK+tz6&#10;5musjcd84ee/QMQBWxtbDNhHOBfICI15pBIKiQ1SG5IOkA+VPK7p/wLlDbrRIu9FPUpyKlfx6NEj&#10;/usvfo03bt0nu/Q8RZJw/733GG1skC+fNICyCtWR3jGfzUCH3+NEYYsKW5mOSR+SIyHeSeOgKx81&#10;VZBVWWKMOZaMaWLUuqxwVRWkyZoYuFoucVKi45g4SajKEqnC9zrnKPIchGAwGHT3ozWIt1V1Qn6w&#10;bUop4ihFiVaetW40x4/lB6s8R+qgxT8YDNBa8+TRIza2L3b3/mB+wEsffYnHX/sa5ycT6rrm4sWL&#10;TF14fq5du0blK3oqIo5i8EVTcbbqpXOGW5y1s3bWfvitBb67RGPzUytNbWpy6bh06RJPilA1fmAT&#10;xhvb7Dy4Q5IkVPOcvb09NjY2ePDgAaONMf1+n9lsn60LF3jynbt87Kc/w+uvfZ3nL17nvXcOeO45&#10;/s3YTH68mODLVH6252rG8QFxBSxuU3CJGsdyb8r69jrz2QwdJ0RpzO7sCIRD97ZQUhNHMaackc9z&#10;XFESD9Zx8xploVSaFFB4IucRIujSOXwAdgiaju3/C3+qRPFsvTlrZ+3HoB1rfosPBaBc57LnvUf4&#10;YHx0qHvNW4doKrbsDHxJ4cBHY0pfc5BFrBvLZVfzE8OCN+wT6nwNLUqcV9RLg600OQqnBAiJkBXW&#10;l82c5AKDUunAQJcts9mB8IQqW4W1wb0+TeNmw5WR54vG3EdRFgW9fp+iWOKWJTKJsXlBLSROhJLf&#10;E6aaDdYnGoYVQmBKQ6xi+s6gYpiOJDgNhWRRJoh9Q783olIgrcf2z/Pbtx5wlGiubz1PWR4y0AlD&#10;plhhqd0aQvUpnCKVA0pTkOmoMXdSeKHBa3wr79Iw4oSX7wNLV7HOD5yeXTAtFKqHtQWFKpDCIYPK&#10;MdonRDj06BxH5ZJFIti+cZFvsCRSFlPF2MMZPsnQIsL6GuM8tS6ok5o60RghqA24plzdZhFSJxgN&#10;fj5lbbLGsL/FQ13yhHX+/h/e4u3LCz62NeH5wZjn0xGmikH1kLpHUS+IlEElIIslxDGFVEgRIT14&#10;r1BS473CeokQ+tiQUoL2gLAI54OZiPdYkZ4AasWpHvSnjQu7jnXf84arBZufbnQqn/LaH0X+5ruA&#10;xX/U9Vn8EY8r/xmO9cd975/orPfBTP6Tfa0+PBCUJ/tCA5r46V+qVuRw/hgXHuYmceq0G0mGTsvc&#10;4VpCgwDbAPDtv2UaUeeeyDm8MGFcK0FNxb37t7lxaRse78JX7rK9sQF7M979J3/As+MLxGkK13K4&#10;OCcZrSFlyrSANI3I5g27PPIglkAKTmK9QgjNsjnhy71tPEcYfUg0mVKLAswB2HWGtxLyP3jIzf/8&#10;bW6kN3h24zzR+Zzd4h3+6c53+PN/619HfDKBqxKyIJ01SnUDgofLX8x3McaQDTMiFSGKOcXuAYP1&#10;NdachTf36M88/b2c3/17v0p5f4/izhGFy7hQpsRGcv6FAXcfPkQmkrtqlwdqTn3esyOOGN4Ysf7i&#10;Ba699FHGVyb4Afieg56EZB4mHQk+kjgbBklVGjKV4JYFqjfHmgP2/LuMXxqzfHDEy//2pxFvjnjr&#10;q18jujegPx5zPb7O137zVdi9xxf+rX8pzCcecMvgJyHXwlj2SRPNt3OP/R7X/X9mGPtDj/dB61Bg&#10;REGtwVhPLEM1GTZISSAVpXEYHTSkUR7nl2Q4EiqEq1jOD/C6ojdIOZju0R+NuPXwIemFDXYR3KwN&#10;eTbkf/Nf/QY71jG68QJ7+ZJ4bQsTKYo8pyceoxNDVZXQVIW42lNGEUhN1WxgpZKgwJlgFKvxWFMh&#10;pUCpZk22ATBUUuLqAtuyllfE/z2Sum5kM4RHCIeUHmcd3lukDuOkrmtM3UhX+ASQeCeQUQsylkit&#10;UY0Jo9ON9MkpaRYVx11CP4oibBwTRRF5npOkKXVRUviyqdaAIi9x1qNU1BkhBrBaUdeB8S46rXJB&#10;WQZTc+qasqwDTmwsVRX8U7IkQauIsiypypqyDIxznfUD+1yDSmJMXWJqA76RiJEKFYf9p1Oa0pRh&#10;3tKayhhcaYJ6SNQjr2psFGSUsDZcpwdvPCUeKsMoSuCdO9T5gi+sbfHsxjYv+H3WxYKxmxMhiUQU&#10;4jwskZgi6AMSQ4KTCcYZfOKxrkSLfWyVM0oSbt++hbo4xBjDznLJdJTxzf0l/7cvfYPq8hWe9IZU&#10;sWYwGCD3FkwP75MlMeCpsAjhUDIk8rUU4CzL2YLJ+jpT6yhkRK3DvY11TGUcqY5wxqLqYFQsXUjA&#10;1MsyJHaQVIsC4UBIjXBQLPKGRKLxzqFFkDpByGBgrTTOV8g4Ik0TKlNTlTlRFqoNnffINOkSMaaq&#10;wr2XEiMMxs5RxqO9RjmNMw7rHcY7shi0lcQqJpYZ+7mDsuTC6DxiL2cwzpnoBZ///CcpZ3vcePmT&#10;7Lx2m/f2D4hdhC0dkYgonxzSJ2FHeCaDCUMf4Z3vTN1PJLA/1DX8bMd31s7aWftjgtwre7xg9L4q&#10;36hxbWVyJ4fpAj+LCmdLRnrIk8qwt1BMpWBa3oT6ebbPXWN3dxehJYf5HlO1wPcMlVfkT5bBFDiL&#10;iHoXOdgp0XKIGg8Zrnsixa2XY/XbPzYg+LeP5r+U6+gzJnIsl0uE6COShI2NDR7v7+Ib92WlQllV&#10;r99nMZshdKOrVhWo8RitNbNZAYSMg9YHIWBRJ2VPztpZO2tn7XvGrla0Ot/HalxhjKxqc6dxytWr&#10;VxF/+BWOjo5IkoRlXmOtJUqSwOjGI1Sjfyj8CYa3EBLnjwNe25g0tWXEZaNjmaYpxdERURQxPToC&#10;7xmsr1PO5yRJQlmWyCTp2E1aa0SjR+u9D3qMKyxyIQS6YXYVecXhkydgCnr9BKUTbF1DHBPLhHSY&#10;EEdpYLQbw/raGg8f3ucPnzzif/QzPxXMo5JepxHunMOppqTY151W5ve7nWAdr0ByzjlqW0MMSZKQ&#10;m0OuXr3KP715CwiMsaqq0OpYx7PVhBQNc74oirAGOUfUGG11TCWtOXjwALW2gZSS0WjEW2+9xXlp&#10;+MnL5xgPxhRVjnCOWMTsHR0yyHoslgu01vTSGOoaEtXJdyipGhMo2bAL/QnN5XCpfkWPW+DPHuGz&#10;9uM8PzfZl9NGr0EDHYxxJGkM3mBMmIuqqsRrx/nz53F1SV2WvPaVr/DGG29gveSrf/hNPrJxhbIs&#10;2fr4Nf6N/+3fps4G5FWOED0ePXrEjdFWUwLRSFA5h0A2VT0S52uqqqInDXfu3+LilR69uBesgdfX&#10;Mfv7/NPf+EdcXmzy/PPPU95c8PjhQ6I04tL2JR7Hh6w/+yxsBWYrZRkSjqlCixhw5PkiVKE0iYdF&#10;voCyIEkSjh4/ZpwM+M4f/AG3v/I61XLB7a++zuV0wvOXrzKoIuzDJc9/+rP81n/5/2Fj7QLnrl+h&#10;3/PUKaRrA372b/5bEE1hXUKkQOegagwOZ23AVJ3v9I9BdrE6BOYsyuMqR5ImCERgXm5fhZs1m5ub&#10;2AOLMYZz16/zTn3E1Bjk9jbvvfsql597pjO0b/XnRVNB1HlP/MiPTwI72sumiEIdV9kIgTF1pyWM&#10;l3gsVV0hqpzeaEzlZzzYecB4POT2ndtcunqV+8UhB/WCb772Fv/wD7/K1tYW57fP8fb+jCtXrnBn&#10;dw+WwQzSWtPtYlupDrHiKbJafXO6KuepVXCNvrWz/tR7jyUkVg0I2woU10hOSCmxJngT0BCOVMMK&#10;b2OpVe+SwLYOzGlrbRM7nfRlaPeGSin6/X5g+zYVbWXDwoZQJVeWJc5asqzfsdnDd5qu0k412tBi&#10;Ra7Fx3Go+sNRet+dR1tN1xqet9T/lmkumnOUzTPhahs0xbOMuIkZrJSNVwOoJAkVgFUVZEBMYGFb&#10;arAW2bDaq8oyTIeU+Yy8NEy2t1g8mTKKIj7/+c9zZTghEhEKFfS7/Yohq/eNHJrHOYuW4blUSoVn&#10;TAiUCIz/o8NDLl++jNIFy+WSyWTCnJr9/X329vao44zBYMSD6WFDzEhZFguGwyH7+/sg1YmKw3bc&#10;sdJvqzFaJxejFM4GTwC3wlC3xiAbf5oizzspk3bctfe6jZe98wgdQPG6rnEu6MJrrQPDv6lqOB7b&#10;J41VZVPu71aMmE/4kDQMf6U8Io7pJT2k0OAKemtrPL77mI9cusZ0epdrk2E3rnZ2dtja2sI+WrA2&#10;XuNw94jBIOAYk+GEubVni/tZO2tn7Ue6SSnCWr6yr/beIZv5sl1PoihUnDGtmc1mpOMx3nv6/QHz&#10;5QLnHL3JhGE8Ir//iMH6gPl8zsbGOZ48eYLSIXYYDAbs7tZ/i3PRjw8Inmr1aiT4TGQ9iZKsj0f0&#10;hj289CS9BFMb8jynXBhklCKlREURQnrMfA5pTJqmZEKxt+eI45g4jpnNFngXIAGPwOID05tWZ5WG&#10;BteUlSNXwlbBB9dBn7Wzdtb+uWledSoATR4UQ5ABwacoMcDUJU5V9KIIj6PPnGcnQybUFMsFSvRR&#10;3hHHCSKKOdrbBR0hVUSXa5XNpkk0rCrhwTu8Fyf0ENuNaReot5qVp7QT201hqxuusxQvRbOxEEGu&#10;pKpACGyzcZNS4jxYY/DSo5IIS03tBHYZzDvjKKYXa3xSU1pIBn0O9/eJhhvs7t9Ha819NNFki9hU&#10;xI04gsWiqYhJqUxOGvVwtDqH759r/Z+Qy/1poOS0JJb3gbFmTUUvjZkdHtAfXcK6AYfzaUhcxBIl&#10;BM4ZjClDn1nbaam3ZcRJkmCqEu8U3kI0WYdBilXgVcyDu4/5h6/c5uG+52MXL/IXP/sTXB5sYVlS&#10;ULIR58TxLXYePqQ3+AjIPpHQ3bgQCJwMZpkei/Oy0WJuVi2xuoq1r384o/u4f45lHM7aWfuRABCF&#10;4GmqdSG5s6pjw7EsSzOWg155zVK7wHzsVXhTkosl0hck0pEsS4q37/DNX/l1/Dfv8FNFxoXxFjdm&#10;+3zsysfpbfZ4N6m5/Ztf5fyf/Ul6L4/ZLQ64dH6Lo8U+WTqhVDGSrHtwEleivKXvK4ZqjtI51y5n&#10;KOV4++23WFcxG6VGT9e48B2D/s4tzj2esZ5mxFnGu+ljzPUeL3/+p/Dnckg8xi4wbkCkUvQywXvP&#10;QTyl8jNSsU8qI6JZxaBQYFO4s2R8ex8e3ePFBwXzL73HZLTBX/34vwwm4t3X32a2XLBxfpu3j97h&#10;U/+zv8Abs9s8vK4o1gzPff5l9ChisX2LPAmGyn0xIFEpkU3QYgAiIa9KvFTgFbUrEKqkckt0ajm0&#10;FbpnyZZHZBONR/Ck3OPCtav4twQ7t3aI9CZXLn2MB3fuMNtbst7b4t27b8DegmvbVzBlBImARprB&#10;0yaLm+TD+/SQVrw9/uS3ex/w+gd4LniP946oBe+EpFIaq9Jm1Fq8FsRovF0Q2QrpC6QvELKC2FAv&#10;ltTxgGR0jSrJSK5e4hVmvLqzz2996xv8/nfeonf+Io/nBRdURjKMuHPrHulgQJr1qesa3dfUdU1V&#10;5NR5joiisIdaAYBXpR9WvQKklB14uiq/Fj5Hd5z2OfUnEvli5fXj5zZ4HrZsMnkCKA+vuQ60R9gT&#10;x7Kt7I+UiCYWakFyX9cY50iiuJOYq6oK2Rhmtu9tQeCQDKs6HWjvG5NPpTrTzNWmVmRcWrm6NE2p&#10;qgJTlqg4JssypBpQFEWIrYCoSVw7E8B1VAq2wtVBEd674LXgjEE2QEHVSN8lSUYpU3IDkS+IpCCT&#10;Dl/nONejKiLGoxtUVYWfF1wZDvn0+Qk/czHjmYFhbN4j1YqeFUReN3S+Afg+sRviRIqXEo/E6QIv&#10;l8RURJRIm5P4gkM3w2vPnl3yJodAxH/wa/81X7u/R/qJl3nr5n366YjR2nmmBwfEWhIlQ1wJk/46&#10;e9UUby22ucedLvqKx421duU+hMESKRW03Zv+j1r99ybBorUOEjsNoF1VoWKzHY/1SsxsjME2FZW2&#10;MSPVOmjeV0XRyNVEOOdPJn2iCEQYC6oxlBb4kFD1oXIziWO8d+RLC2h6gz61EeAKrly5xlvvPWSU&#10;CSb1gD9z4RqXibhgYu7ef0Tv4jp7qqRQCsYDfJwglMR5S2QtqTqLAc7aWTtrP0SQ+3hD3hAB6Sql&#10;jnHTY7k0L1QnmahVzAEGKzNyA5UBVEIUZyzmOb1sECT94hgXBylFARBpVKTRQhDHmmo559Kz57l9&#10;9za9JCZNo9d+ENf+AwPBn+1nOwV8eeEda2treJdQFAX39+8wOb/NKBtxtL+P0D3iOObo6CjopZVL&#10;GI+J0gB6mzwPzuJVxf3795HTuyj1Uw1784SL1YnN1FMZnmftrJ21M/zbr7BqT223279prbGu2fCo&#10;CI3Fe4MSiuFwSN6YMLYO9cYYiONGK3OB0ie/p9twrpj4tYZS4gSDLCQHVRyzXCzI+n2qquLo4IBk&#10;MOj0JFu9RNNsykxZNnrSQLMhcS7oyIayZolvGOv9JKXWgWllpcPVNdXyiAqDLARSZPR7PWRjrhlF&#10;Eevr67zy7Ve48vJLDUTgwhzbbrbFqlHi9x9x7TbjtPzBIIijlCISEfOqgiRikA4oy5K6rtkcDtk/&#10;CPesdEEPtGWbtevHcrnswO+oYXXleY63niROMEWBTBJ2d3dZG40BuHr1KnpZMJlMePDgAbu7VzHC&#10;8uLFDeI4pjAFztZsb29TV0uieHSsj9oyIVvmnhDIxjTyqcD2B7Dsn6a7fdbO2o8uEP5d5ujvErsF&#10;U1xD1BzHGEOsQkA/n05Jtea9997jr3zqz/DVX/0if/iPf59/7V/+67zz9rvs7+9z66Lhb/xLvwTD&#10;Ia6qSNOUOw/ucOXc1ZPnSdDjDmZ3NsxzAmbzGVpWxMrz/PMvwfSQ3/gP/2P2/uAh2/spn548z6S3&#10;yfy9OyyXS9JnUy5+/vPw0QkMh9AzRDiUTxBCdWzeOI5RUYYUBc4H8KicTmE54/Fr7/CV/98/gvcO&#10;+POf+YXOGPDh/fv4ZWDavvjii3zz26/y03/tL/Clr/8OP/dv/HfgpYswqWErBr/Epo5KWgaDAYlN&#10;cZXHG09V5CA92WiIEx6vZZC8wOJFhJKCylaoJiVRVjkmDiaBRVGQ7y94/PhxWJOikHzN85wrz13h&#10;G3feBqWwtghr65/y8dsxjZ3FAE7LZl23ncSPVhrhaqSQ2MriyxwdCQ4PD0k2gpdIgeXezkN+61tf&#10;4e2dPe7PDun3+4wnE+4d3GWxWJCXQXe7ZeLXdQ1GduaRbTzRJdBX9kQtIKnESckFuWIkuAqWqxVm&#10;t3OOujYd6Nh+f8vObQ0gbcPs9Y0+d8vi9c6vGEaKxvywkTzBdt/fMohpKrFaQNVbi2xY1cvlkiiK&#10;GAwGHD55QtYfdJrTbZWCbQwoi6IIBota02jPndAj9w3ju32tLEusrfHOUVUVSRISUm0cEPo59EFd&#10;loGs1TDwWdEFLxu2e13XIRbzHtyxEXoHtgtBHEeU8zlWWuJYd9rVzqdU5ZLJhQuMRiPmt99hY2OD&#10;T3ziZdI0RWBIdEIwlF2dTBt7bSnxjcmisQatNKVZEunG7NdafDPXVHXFdD5lOBpyd3nIu+++SzLa&#10;DrFsw4Dv94MPivI1de05ODhgfX39xNhp/92aohpjukTF6r1djXGwrjO6bP1s2p+tnF+X3FgB2o0x&#10;QWc8SY/HtlLU4cHoDEhlY1BqjMEZExIkzTVJKamNbcarCeO1HdcmxMw6aUD4siROAnaB1/RGI958&#10;9VXOnzvHW2+9xc+8/BGuXLnCBS158OAB586dYzqdMhgMWC6XJEnGwcEBa5NxOAayY5+ftbN21s7a&#10;jypGcnpfKYRANvOXc475fEGv12exWICYMBwOcctgkL0/3UNohdYRy91dRC9C9/vMZjM2NjYoigLR&#10;+Gs8vLfLi5f69Hp8+ccKBAdI4VVZFWQCJv1QeWm1o7YFvf4QgMFgACiKxSJotR0eQZJgbFjQdH6A&#10;tZ4oUaTZgMFgQOnAIjFARMseapgkrLqwP41BIs9G+Fk7a/+8T/IugM+qg1GDe4D1fYQLCtNREuGx&#10;KLcglRXnRM2cIz53botvzA3v7E5RSYqTNZXQyDihdh5EjLUG4SUC05XXd07wziP0cVlyK7vSbhqs&#10;DaWdtq670lJb193ftNa4NEHFUdCp1BrbbAhcVRElyTGTqtEDl0ohGybU0WKO94Y40gxEGgB9rQCD&#10;6GlMMWNZRgjteDybItIR+6njv3ztJslonZ++eJ6XgdiF65JUSDMl9jHYqmFQKiBFeIdrNuBWBNPR&#10;Y7D8j3H/6ORKURDK6QUIfJML8AjnSKVgebjPINIsp4dM9y1rF7Yp5wucM40plkG0Jd3FvDG8Mygt&#10;wFtcHfrPNCW7SZJQVnMOTMmBKRj3eyyWktnRnJ07D7n/+28yshX/9n/3X+ZK1mc5v4O2tzg33uTJ&#10;4ZJzGxYpLJIYAVgniGWC9QKcRIoYj0KICC8EQmgEqql1atev+hSaqDp9t+NeeSp8c7YOnrUfPgj+&#10;ga+35AXVgXWroLj0DukdkZ2hlEFQU8gjjDjCKY9CkiqLnluej8/z1n/7bT679kl+9l/8Jd79zd/l&#10;hU+8SP7Mi2yvL3EHR8hyiJQx0lZcuthjUR4QJeepGHffqdCkaop2MyieYO0Rw4mlKHMe3XrMpe3r&#10;cGuB+8MZ/71LX0DuHWC+eheiCK8Nw09u8FX7Fv0L+ww+uY7ozXBRI2VV9sBI8hTiWOPKBYdHj9D5&#10;gktr5yHP0LeW8OoOVx9mXK0+xY67T/LmjMEhJIMReWmpNOytwz/41q/x2b/68/y6/QP+/L/7r+G2&#10;JMv0kIPigPPbF3l8+ITJYIJcjigOEkhT0nSCTTRqEmPRLDBYVyJkRYpGWI+SDshRYg5Y5skS5UAv&#10;Ezb9Vdxrh/SOrlC9/R5JscXhkx0SrzmoClx6xOiZIazBbpEzsWNQEXiJkIGwIuSKnMMPVA7le50P&#10;WyazC//JIH1mLBgvcG084S2Rsyi/RIsKKXKcz5GpZGElXkF9YUwlt/jSre/Qv3iOf/+//i32IsV7&#10;C0924TnmwHu7T7j4U59BYnjyxps889yzHO3tMz98Ql1VVDJGKNUxZp1z1GVJ7YLWcrv2r5ZcrFab&#10;hfy7OrHh1VqDF53sSWA6B6DdNSDmcRKAhjUmm5+nGedB09+6EIcI156Dx/sAxHbHayQqWE3kNufd&#10;Gk2afIFpgftVZnBdgzHoJOmYx0IIfHe+ApqERdUC1yvf2VbVWdvEacZ0kijpcBgkiA4PwVSoLEMo&#10;dUryTXSmj0LpRu/eEcqVfQfo5osmua4ERTlDygmIKBhCW411gmJZInSKJKHcn6IrGO8f8Asfv8EX&#10;Lm6wUT7ivAuSeUqsIfwAZAR2CKIPto90Q6yEkhohNYZdvD7As8DjQAqMrRGTCY9w3J1Y/pMv/hb/&#10;5OYtHvQm5IWHewesXXsegIcPHpAlCqkEpsqJ+gkLV3T3ue3zbvyoliEf5F7acah1qFzo7g++S7QA&#10;iCjqkhAtI983Y7kjKkCQP2kIIMI5vBSN3F+EaSoUgjxKKwvjurEUzlmjdYyxIQkijSTxCiFt8NVR&#10;VWCEW433PVQywTiFqUOCJtUanMDnRzw7HvFCb8izLiW+c0hKRnU4I83W6W2eYxktUVGEFILh+jpZ&#10;EpM6HQD3sxDgrJ21s/ZDjr/9+9BRcbyvFCJI5DmL8QblFTWOsqyo0yG6rzBAaYOTkEGwWOasra1h&#10;rSNNdJD1LHMYgIo1poJFnlPkSzyWvFjibIWUEEe8+2MHgnugKIpb+/uzG8YNsdayvrnJ/uEBTgqG&#10;kwn5MgcUKkmYTqfoBoDAOerpFE/NeDzGuLAIxnEcYoyGcdjqqnY37owMd9bO2ln7nheDk4ISLXtb&#10;KYXHY6zB+cCcUSgkno997GM8ubfL7YM3cS2rKFL0+j3myxlSa7yTSO8R/njjiXfdhrQN7P1KqWjL&#10;atENA3swGgX9bynpDQYsp1N6oxHW2rBoxDE6y0KZb1NKWq7qdTrXlftqGXUbZaSEhq2jlaAuS7J+&#10;D6UUsco4tHPSNGU2mxFnMcYWRFHE/fv3efXVV/mp89tYAd7LDqQ63hw75FPwBP8nTBBvWZInioEa&#10;LUxHkM+a5UuqXmBmPf/88/z+t95ByM1jFpd1eB82tEqHfrdGB/mTZjNclBVxEtj4zjcSNFoTTyaB&#10;NaYCSyhNB4xGI/TFi7zzzjtsacHXv/51+h85x5UkJpN9RMNUPy1hEthbrWTOybH4vQBCq8f706Cn&#10;e9bO2vceQ/r3je92fgtMR08koyDtZA1eiQ742NnZ4Wef+yh3v/Qd1PQmN27cYDqf8+q9t9jZKnn+&#10;b/4yCMFibw+5NWLnYIcLay+Tn4IofAOmBH1wGtZpSVVVjEYj7NERylquXbvGfG/O7W99i+fNEL25&#10;SX14xP3796k3asbr6+RVhYojnAgsxYE14HV3Xf2kT2/7Em55gN2fcvDePW7+9tfxr+9zNR8wPLDM&#10;53O8DMnP4XDI17/+da4+/xw/86/8RX7m/L8O2zFcH4CYwjBhMPQM4jGWYBYYEQWZh956mJR9WAWX&#10;eU6Bb3SaDUIZalcjG28L520398YqJlGB0b14tE89ncNrB8xmM/p6wt3793nxxRd54/EbVG/uc7hx&#10;BFpz7tlnca4KgObq/z7Mhff7MrD+eGC76+REZDc+pZAoQTA51BHOlCAFVVlRihqUJK8KDpYzDoTj&#10;/v373Hn9VXq9Hjd3HrF+/iK3Hz/Gec8nf/Hn+dbv/z4kiuHWFu++9RZCSC5sb7C7u4vs9cKatMr+&#10;bhZetSKf1j0ziBMgtbPmfRIpQdfbdWza7pgrjPL2+O5pVUcrIHtI7h+D7Na6bosGkGVZo4EdNLJ1&#10;HORkjDHUDRDanoMQAuIY51xgJWcZy+UyPIfWQiN10gKlrVRGYJVrquYcjqVZwjIrm8R3K7khtca1&#10;4G4jOwcgpMQ3yYbAGrfoxm+l1QnXWhNFrdF1iEMAokaypcrzALprHYxHI4WVEhydkWcURcRZj6oQ&#10;HB0dEamMz37ykzz//PPExGRJRn50SK/XC2XsQjT3p0l2NFI9DhBKkIiEuTMkMurmMETos4P5AY9N&#10;QZVpXnnlFfbyis/8pb/KncOSd+/sorXm6OgIioLcBumi3niMc43+uqRLvmBDNYTWGtW+tiLN41bi&#10;0fYeqSjqEhCyqQCo65q6IX604HnLym/Z/QgR7scKs78dk6a5N3Ecd9rxWmtMFOEaAon34ngsSwlt&#10;RYO3XfxtmzFXFQUiVvR7Q4q6oqoq0lizvb2N37nPL//FX6Y/mwXddWs5d/Eib33nHZQoyJok0v37&#10;97l8+XI3tr1QJzGLs3bWztpZ+xHFRsCfiCVck6h0iWNnZ8lbB0H6xEYpRwcHYILHR5KmxLEOBsb9&#10;PlEUsTiasbW+znK5xFrHaDLh0cOHRFnC+vo6teEZNN93SZQfKAj+HOzsx/H/Panr/+NsmVMvjsiz&#10;KZia/PCQzUvXWMxnuGIJSQLec/7iefI8x0rPYrEgMZq0l7J/WHLn/h2y8n6QGkDi8HghsR5Uy+QQ&#10;CuFFAyi8P1DzP+BY+6ydtbP2QwZSWk3uLmgOzvAI0I0gRVteapXG2z5SemxtET4miio0NSNbcwWH&#10;m4yYlYrX/dtUzjMFCluRbG1RWkNdlmgRo4VtknUWS8MgE4H91pa/t4yr1WBeSglVRZZlnb6l9x50&#10;AGgPDw9BKOaLRSgPrarufe3GQinVbLaCQZFxdQj2FYwnI47KArzH5jVUjtxMiZIEP3ToviGKarQS&#10;ZOMJR4eHPHKSo2TI1xYlf0712JCWDSKUBy0qtHLU5YwkmzSTbK9RWY/xgHvfnOu6pbbZbf9RYYhm&#10;K+sQKIRwzaZbBoa39mhX00Nw+dwWy/46v/fl11g/N6DKlwQmter6PpRUx6S9XtiYIXDGoqKIqixJ&#10;swwlExbzOfv7+6ydO4ctpsjMklcl9UDwII1ILk04clD7lL/7tff49a+/xv/6b/4VLsYSFvsMJ+v0&#10;yOnzBLzCCkjpUxYFSdxHSo0gxQqN8CmO8Htg22l8Y6wqO83k0x379Monf4rxeLb+nbUfzSZP2GB2&#10;ALivGyarRWDJZjm4IxhYkCXKzbDWkhUKDmZ88f/8n3KxHtD3Y5azio+98BLvvPkm0c8+z9Wfv4HO&#10;9uGCgC2DzjSoku21FG/mjNWQygusFFhqHDnOH2HlITqeQzynmu8wGk7AJfzmv/v/5OjrD/iou8w7&#10;X3uLP/ORjzN7+JDc7eM+e47tn7vCq0ffgk+uYbKcKJUIUyGUo4qPmkoai18ClUHXfYpXl+x/9T73&#10;fuddim/d5dJ4i4uXLrOUe6RJxV5i2U8sz780YevGS6iPbMMvSp74u2y9dI2puU9vNAyyTzZF532q&#10;UrA9eQHKiLJKKLxHxQIdWawoSTOIKajtE1JlSEQNtoZIQgGIET0fDDvraUXEBtyccfPvf4nnohu8&#10;8fe+yMgOGJ4vccmco0uWg/Gcj/2rnyfpPWYZP2T3ccHmxiUiuYEgbWaiINd14n5389X3Rw/ci9ZT&#10;QZ1KeLSrkuzOI8QPzeueYBrayHnEyqGcxfmKBBFk08oFwgUQrraGMsu44zy5TNmLFF89eAh9xX/y&#10;1h8QJT3euHWX7edfwmcRgjE4y7u330GOU4aDmDpfkJ7LKI5mPF48ZvvaNoUVjfRGhVmNG+A4yQvv&#10;kzw51umWneREC4K3f18Fn0VjSrFqqNn2mxQySOU40YCTIc5y1iGlxjmzEoO5LqGEO9Znbr+7BbF9&#10;XQewuNE4b+OktDGOLMuSLMtYLg+Zz+dhhKzqejfX3l5Ly9pugc9On3pVnqNB59s+FEIEkkCeByA7&#10;ikjSAMKXyyVOSqyrkQqsAW8NrsnHq0bOxfljIFhKiYl0A/ZKvAPlZsRSUIkBZTShtA4XO/oqprec&#10;s2Zm/NkrQ/4nv/RnOGcW7N/8GqNnnkEOLoTrEWOMGIDqgesjncALjZc1SAGiJucQJafk7KGosZGl&#10;JGE/63FPDviV3/syv/ftb3E4eh793Bb/7ZdvI3tjNjcuU+8dUh/tMVlLqeoly3qGHq0x3d0LF1ql&#10;iCQ51vQ+ZSTfJmJWCRk0Y817j1TH/b+atDltqtmOS6UU1nuElGRZRlkVYWwaA84ivQBjMcrQ6/WC&#10;50tznPD9YE0Yg2XZeB4IiEzwjzEYpHLYKFSjeO8RSuONZLy2zfLhQ6gssRM8efN1fu6561z+/7P3&#10;5zGWped5J/j7lrPdLfaIXCuzKmtfWCwWF4nULlOybEl2W7a8qnsGcGMAo2cwsDHomTZmYEzPAriB&#10;QW/ubrvdaGMGY1tujy3LiyRLlrVQFElJ3Itk7UtWZsYecdezfcv88Z1z4kZWkZIskZTFeAtJZmRE&#10;3HvP9n3v+7zP+zxa0/cR8s4xz16+xdHbpzx1/WleeONtekZSWcX+8ZgHrj8U7g0EWgrOJk8v4iIu&#10;4iK+GXHfLIqX7/h+V2EKgZAaRCBrOR1jRcTHf+Pz/MYbC0zuWN25zHyi2Vpd5+6dO4zW+5RVESa/&#10;45i8LCEMPYGErBezujZksv8qGw9ss7FdMp3zfazw01//CuMbHL2s98mdnR0eeCDj0gNBb7G3vg7Q&#10;6YA3OyOra2scHx9z8vbbTA4Puy7w0dERvV6PmzdvNhvcxS18ERdxEb+3EOLdjQVbZq5SiiROUEJ1&#10;45uJChrgN6/cZDqdMp1OWVlZASmZz+fUVYVqCoMWYF1O6FvGUGtw2bJpqnbEszEUSkcjTk5OqKqK&#10;fr/faVSenp6SJAkbGxtBvzrPUUqRZRne+1CwJUl4v3aUtKqwZRner/m+bvQRy7JkdX2d3iAwmVsj&#10;o/F4jJQyvIcQzOdzdi5dYjab8cILL2CD/VM4zob1VLYs82/AAn0/41kiUUJ1jDaJZDgIe8v6+jqH&#10;h4dQlmfsJX9+HNc1GqFJo//Y7/fxdc3Ozg7M5+zs7HTXcXt7u9MitdZCU4TPZjMmk0lXhI3HY6Io&#10;4qd+6qf4+Kc+TpZlGGsoKKhNTZ7nQW+c8LOtTqn3Hol8B4Bxofl9Ed+KcT/rz3sP83kgTljLfDbr&#10;npWiKEApvu/Hf5xPfOIT/Mav/ipPP/cc46MjNjc3uX37Njs7O3zbt33bO15f0+geC4GSDau1Ae9a&#10;rWQIwEvQiDUs7t7l2Wef5fHHH+fFF1/k8ccfxxQFe3t7ZIMBe3t7pIMBf/w//A9DMZDnzOYzIh0F&#10;AMlbJrNJMDuMA4um2N8nHY34Z//sn7G3t8cHPvCBMEGiFK+88gqXL19mPp9z9epVxuMxH/wzf4Yn&#10;v/d7IUnYes97QAhGo1F4zWa/UUoxHI1wRY53jqTfJ02Drm5RFJ12s0AQqYiqqrDGUBdFYHouFvii&#10;oGr+RElCvrcHVcX+/j7Hb7xBVVVcuX4dkSSkacpkMmFra4sHnnqKb/ujfxTnHJcuXSKN0nPr979P&#10;a9v9JpEK1QF1zjlMXXeG1jS69GVVoqTipDjhpdsv8bGPfYx//I//MVVVMZvNeODWrY7tGkUROkmY&#10;TiY4a8nz/JzOdZIk7O7uhv2iqpBaBx35Vq+7yTtsXeOW8g9jTCP7Ybs8AegMBVtwWClFmqYdMLkM&#10;ni9reHfPgzjPMG//vbu+9zHSW8mReZPbtEBoVVXUiwUYQ5xlQVe6LKmKgrqRggu9sMAWlnEcjL4b&#10;JnxZlt3nb9/LL2l0t6aUrpHZYImx3uZh4dEOnixojWxA1KosKYoiNAxaaY88RwhB0pyrqqo6lnj7&#10;rC4zltvXr+saV9fkk0mXp9V1He4hY5hOp50++I/90R8L5uPW8ujDjzba6+KcfF47RbE8IRPYzJaD&#10;4wMkkqOjI2pfY6xhns+p65rxeMynP/1pptMpzjkOd3e59eSTOGM43N/vZPfm8zlZliG0ZnJ8jB6N&#10;GGxvwxLrPo7j4DtzX7TXrfPMaRoabTNiWb++KkuctSHHTpKO1NH6uWit0c061koFtoB7S/rQadrl&#10;YVWes1gsWMznmOZnozgmzTLSNO3kAZMk6XTo2/sgaNeH4xdxzPHxMa6uyXo9Dg8PeeihhzDGMJ/P&#10;ieOY+XzOnTt3qKqKg4MDNjc3ef311xFCcOvWLTY3N4Oeeyv5Y8zFpn4RF3ERf3CxkSW/rzP/rbOv&#10;v/zaa2xtbQUvntVVTo+PqauK3d1dNre2wtRUk7u0ZtVr6+tMp9MuBzk6OmLn1i2stezv7zMc8ovf&#10;iGPT3+iTqReLPVWWFPkQ72qsNtRlQTQYEMcxG6trDHt9xvMZRVFQzOeo0QiVxCipccJjjScvC+JF&#10;gjJzhIIKAtXeQSzpBGKdDUYlskG5liUGBYDwFyPjF3ER31Jg9zufd0/w5hHSk+DwNF1OdKNbLREM&#10;8SwQviDxBbEPY8CXrKWUCx4UklMtyOenKCEoFjPQEbao0F4hnEdKgURjhA0GWU3B17Ji4gb4WGZa&#10;pWnK5PiYdDDAOcd8PsdWFf0GpC7ynDTrhyKiBXWbAnHhwzg7gDMGmWVhBLequuR+Op1inAGlkFaw&#10;GM+pXIF1npJgtCnNAqk1wqXUZYXXMcdOkMZrfO5wTv+lO3zfQw+yqXsIX9AXmmyk8O4UEY0wLseh&#10;EMIjhUGIM43fs/H3f/fr6QCLJ/Ia2WphC4MkFIeVCwDzojwlwbISaZL+kDovEKlGKIEQHh0ppIpx&#10;XlCbkrKo0VI0k+WO2WyCGA6Yz2csFlNUJJlMJlAqtBU4ZBhtpkIoi/MJYwPRSkIZZbyaZexXitPT&#10;bYaLy2wNLKd+yk0xo5fqMBpWFPieQyYFs/kxg/4GkOBshFQ9vDAgYkxt0ToNiUije+69QXgdpgya&#10;7X1JdWeJ8n3GbLyIi/iDACaGNeD++1EuPeftc22bZqXBeYNQOUVckmqBjTy1rZGiRjlDYjy8sof/&#10;zBHv33iY9z36fsqjIw7LU2488RBfevMrvPfpAfWTPcSOxPYCUJUgkKSoAvAlSo3pRZKFnAMLCndI&#10;quYod4ooamQdMX5pj5X6Gv/q//Vf86cf+wGSeJt7b7/CysoK5aMpPzd6mcXNlCe+7yqnqzOq41Mu&#10;Xb9EPjsGZ5hPJhwrw2CwysBHmJf3SaIbLP715zj+0h0e/coVvuvKM6i3NNVhye7GCV9aX1A+VfLG&#10;Y+s8+ue/F5lauAFWjylVjkrmWAFCRkg9RPoUXIbwGa7qI1zSFDcHWLEg7jksCwQLPAWeOVhDkgVj&#10;w+P8lBW7yeJAsJ7uEOsUDjy8mlP+9Csc3p0gPlNymB7z1FPfzmvzXV43r3H3WsEP/MUP8fCNh+FJ&#10;AT1LioTSIJMEyJr9NUKIaIl5fXYf+Nbnx389cvYWnLXQqfSe/wxB1UEiBDgbZMmElHhXohcWNDix&#10;ADNDMqcWBVo4ROKw2QCvErJHH+ItNC9R83c/+cvcloY3hMasBlmt1d46voZyVlFXNa5wJHGM8CWG&#10;GicaQNnVkCpK4fBxGmTImpyhbbi3IF7VmGV3e2Vj4Oiar4Nmc9Pkb4DDFiyufTNNVtdnrObGeFII&#10;Qd0acZszeRRnDE7q5r0MAo1ztgMXQ4MggO1CSqJBinXn/VCEEMRNs980RoZt3uKMwYvwOlGWUZcl&#10;AtHJmSw3IVr5uLbwFuJ8Qz5qjDbbNagF11sN6nDdXff9uq47MNta2+VtLQBsjMHUNQgJ1jSEOoFy&#10;jdFiXYBTaKWCRjuS3BqQIFyFjFewXuGmOVc2L3PNj6kOXuBSfsjavU9yOdIM0owkXkPoEccOtO4j&#10;RAwkCGKk90RCIJUBMWMyOWAwGiDXaiwTtjbWmWB5086psh3+T3/n7+EuPcMXxYD00nVKocBappVC&#10;oukpywCDFgU1Oba0KOEwQmBtM0npQcuzSTohBGmaMp5MkCo47QghUA3Lv6qqwL73YZpCqjMZHiEE&#10;UZMHdxI3ze9rrSnyHB1FnRGqlJL1zc2QhwG9Xg9TB+Z3pML9WlZVYOFHEdVigWrkdoo8J+318MI1&#10;90zr+6CQ3mEaT4rBaBVnI+zCM1xNceMJw9kcs7vPR554ivfurJMdzhiN1hmM1jEF3HroEX7tt17g&#10;oSdvsmIjhImwiwV9YrQXSOvITR7Ifc6/Yy+8IDlcxEVcxDclH1+edAuLEsKDwuGkwAIOjdQKb2Fj&#10;5yanr76BjIdU5RxUQpL0SYwgVjHzco500MuS0Mi0FXk+J1iDeNbWBtx74w1Kq3nm2RvcfEAzX/Ah&#10;Bl9/Jvg3HARXSs1DpzvowC2qhGpSkK4PqWvLW2+9xXA4DGDAbEa2FlyU7XRKXdckzSabpim9Xo+s&#10;zqgqcPqMZOCbi8YSW+HMYOkiLuIiLuJ+IHXp75zXzGzXjgDYBuGJdpw20hF9nRIT8/TTT/OVoz1e&#10;mkyIR6tUUmGdA6UwiwVZEhFFccfw7cyEjAnmP3VN3Y0n+26EM8syJk2B0JkCNQyto8NDZMM8aiqx&#10;swRaBBOoVnexXQ+VUvgsQylFWZaBBaY1KorQUUSv18MVoWhVSURZloimyC0aJqCIzpiQe3t7fHrv&#10;Nh+5eoVSSZKqotSCTKeURUmsLUKKBr/wtP/9foZsAItWf1IKiUdQO0NRFcSpZtAfsN6XiJNFx4K7&#10;fPkybx7v443BK/UOYK7Zs0IHO4pYLBZsbW0HfUxjiLI+1liEa66blJ0Vc1vUa62JZUxPJiymU6b7&#10;u+x+5UV2X/hNYnHMf/6//Y+JVUxVFBwcHPD4g4+jUs29vXtc3rlC2bD2nRWhgYDGY5EyWiqY3O/o&#10;3r6Ii/iDuf7+3m7SKIpAhXVFa40Qpkvef+WXf5mr+z3yPOf4rbfI85zpdIpOEh555BH6V67ASGAS&#10;QSkcTixLNThwFqTv1heHIVUJi8UBspozjDNWdnaY53eY/9YXKYqCF77wBVxRcevKA7z22ms8/f3P&#10;k2Yn3B7OkcMhvV7JahpjigVZljGbThgOhyilmZmCvFhw9803Ubdf45P//NdI7kR8xzPvRZ0qjo+O&#10;uHLlCifllKeffpoHHnuMoSxYuXEDUgtxjjOOKI2oTE2UpoTh+0avutljhJeNXKCnthZjDTICYw3G&#10;5SzyE6pqzPpoBe8d2gdN3jTrkW72odCcvvUW+1+4x+KTt+kfwDAasL6+zqM3bnF8cMDLr7/MD/7v&#10;/hJ3/Ak7Tz0FyZjTw0N8Jli9tAXya8ibCMEfFFMfaz1KnTFWtVbgfZj00o2cmrdIrUh0SlHlIIMo&#10;YxzHnE4mGFVTZyn/8F/8Y17F8dZszGE/YjQakVvRsaF8DbFISJLwpyxLvPGdbJoILpbdHqN1BK4B&#10;tBt28v17mLhvb2NpqohmwqGVnpBSBsk15xBCnZNSkfL864gWdF56jv0SEzlo51t0FBi2HUPdycCC&#10;9vYcCO2dw3qPXzLqbIF35xyiYVC3EirGBBNrxXmzz7OmmjgHZHcEqOYZaNnD7e+0LHjwyO6zhqaB&#10;0PqctIzWGtNKdzSfT0rZ6Hyf1Z+tznXzwc8Bxf1+RhzH5LN5YH0rQX99m/k05/T0FDe+zX/xv/9r&#10;rM/u8uBgg9RMGeiMvKpRMqI2jiRVWDyaIBEipcRbh3MepQUbow1uj2+zspJyOD4O4PLqKDC+80Oq&#10;qqKYzdjc2cFpTVVUeGvZv3MHCV1DIUkSqnLRHSeND0s7/RZFEfls2jVf2lyxvVedMfSHQ7TWgV3f&#10;NC1cVZGkGUKIjj3fMdtbs1PfruuNQVtdQ4MBjMdj1tZXMUUBjU57MZ2TDYfkiwWra2uU02kHmiMl&#10;vV4vgOZVhRoOwZnGMJXunpMSpAw3TFmW1Isc6oTj42O0EGxubLAzytje3ubwcJcPXHsYVTkuXbnC&#10;vS+9zv7+Pt/7vd/L5158jbWNDdI0ZTY9aSY5PJHxjIbDwO6/SAEu4iIu4g8qKN5JW3lcI1Mngcpb&#10;FosF2UrK6ekp/X4fqgp0zXBzSNnsB20jM45joijiZDILWuJ1xWhljel0GurpKMjrjUYjBoM/pEzw&#10;R5Ls9dc5/WI/4uks1aSRpih6KC2pK4+pi270kjhmfX2d8XiMk2GDNN4hI01R1hwcHlP7MdaDbdib&#10;LpDBw1fLiV6XFy6bUFyA4hdxEd/i8AsgsM2SEDlAeJRwQanPGyACr8FrvOjhnUG4Moy/SsmasFwq&#10;S37w8ZvEb1je2r9LtdrHN1qbAaQJDB0caKkxxlJWBhWHsUxbVPim+KTROmyLwPl8fs7kKk1TimYs&#10;mKVRZiklvjXzsTYwbZYMiXwzAh2KmhrrGsawcAjviWUA9RMdMZMxQiXUvgYVoVxJFDmEK4MJJg6h&#10;NC4Z8NaiplCCz1WSZ/sZKhGcmjkJETKRIAwVNpg3+QovPArVNBha3dfovutyXrP6a2zPgA/rvwhF&#10;i/cC4wxCSCIZIdMeMOH49BifwvZohcf0iLXBS7z1xpukGyvMne7YYsYY4kgSKR32Gykpy5IkSXAO&#10;jo4PwEuyUb8ByGsGugdAUSswPVRS4K3HVTXGHlNTU/V6ZJcG6I2bDN2QsQFl7vHX/5efI56/zl/9&#10;ib/MxoOP88nJESsq4qGdyxRYlJAov0D4iEgE/doCiafEIlEkjZqu5ozBKM/OoZDvetdfxEX8+5GB&#10;v0tCLgweg6BGiJppryKSloKCSlUMvUKN5zBWiLslt+KbXH/oKeJaQ2/Afr3HW/1TyrSAtYpyYHBK&#10;Y71G+AwhhyibgFMgSpDHga2nFwgKSj8h1YLEDzB7p8hCMf31XS6pB7gxHvLo6jp21XLn4E2e/jMf&#10;4o3emJ3veZabz12Gy4rpZMZK1MePa7Qego/AR/QYIvYiMrfG8LUjtqcrJOaEy9e2oKp45fgr7Fxf&#10;xV1TfHb8BtWjmzz8554gsSdUlwzT/BCNQ6uIXtzDmAJBgkfjvQpeAqIi2L3NAAvOE5V3wz7iJFaB&#10;V5ZEZazKVUSliEwERURiE/jKDBaa+rOvc/jCi1SvTFjfCzIIUzPm+gee47/6p/9v/tRf/UtM7075&#10;wtNz8p7n6uMCetusRhHYGFzKeCEZ9jcRMkIQ430MPmnWrOXJgK+Wq/9O94nfTT4g3/FuLYbpqZGq&#10;YQhToSKHdSUicgjhQgJRTEl7Ek/EiTUslGd3LeUOcIzj79+7jV1ZQ+xcJYv77B7tQ78XiD2RRRQ1&#10;Ni+xVYkRFm8NkQKDxHgPXocGqFNgCAaOVI1OsnuHXFCna31fs0ks6V47UwcplCXNbKkUSZx2Xwc9&#10;bXGOrd09j0qeXYclg00hFF4G5rdz79QkDxIkAu8DeC8bhnlrMN4Vqlpj6hrdSMstG1umaYqrg2xb&#10;C97TAPpKBVD/zGdFdkB321Bo9/1lOTrvz5jr1lpq4c9JpHQAeisxF0UdOB5Y8g7jfMhMvMG7MJFX&#10;lgZXVURJSppl2BrGb91l88YNfGQY9DYpF3Pmt1/iB9/3Pj70nmd5vHqbNT+B8ZSjk4p45xZOrqH0&#10;OkpILDHgkGi8sDhjQFREUYlgysIsiNWEihof9fEr69xF87Mvf5oXTk453bnCLFE4EVGa4NfS21yl&#10;zmdIV6K0obR5M1FnSZxDkqBciqpj6tJ1eahEYKoa2RiLsyQxJ5o81Nqw5ghEmFJsjExbQF0tGZR2&#10;0kjNNWvP+/L1a+VzAJI4pSpraO4FGomdtiERRRF1WVJUOVILbBYHPXfhsN5QCoikBBReaCIR4VWM&#10;iiN6w4TFyZiRrTBHh4jZFDE+4Qf/xI+TxxkbPuKzn/stssee5NLjT3D37SNe/fRnubxzE2ki3nrp&#10;Nr5YsBb1WcmC9M3p7JTRYHReX/+CtXARF3ER39RomsOdV4rr5E8QGtq5PC+wIsZ4ENmQ8tQje0Oc&#10;6zOf56jagLEIY4kE1GURGqDIMMUZRRhnKasFYpiR9GIMNUJ942pU/c04vVmWfYGUp5VSLKYLhMhC&#10;15iEldXVAEIkQWt3f3+/02WNogjpQrJRN2BOXudUFdjUhvGyZeB7qWh6132lNXq5iIu4iG9NCFy8&#10;q19uU/Ce2dVIccZ86QpLKbHeYWwYGb68dZkrVU79qd9icnKCGKyh0n7HBvamOpfIY2zHemkTdKDr&#10;mrY6nLPZjP5wGPRhFwu2btxgd3eXyWRCfzg8N657rshtAPA0TZlNJtCMFjvnupFe32h0+TynFALZ&#10;jEG3hWJVB73Xs0I4xllLWVWhq6sUQgRw/bXXXmNOwZ9+/gOUZcnMz0hV1kitfL1bGaGIMNagVYRW&#10;weK0qAum82OGw5rt1R0qptTFIbu7gQE1XBsyWyqAa2MDeyk6Y4m5hk0fmEjh+gjOmGrtuYnjGC0c&#10;dV1hmwI+UhGDwYDSFhRHR1SqJJFDXO04nebI+h4PPHKV/XsTdnd3ia9JRllGIhSlL9m7s8eDl26e&#10;jcs2MjIIcE1P3jeN3fZ+bWUDLra2i/hDi4svERu890Q6wlFT2zBlE6kYqTXMpiwWC+7ee5NkWjMw&#10;UdAXrqrwXM7vQNN8tNLjlCRSspss6TYJaxFaU9oSpSxxI0thGi+HvCj4+Mc/zhPFi8Rx3AE1URTx&#10;K7/wC3xB7fNnPniDwdoax/t3yNYyIhkh0pT5yQmDrQ2qxYx7r73Ije0nWLx5zKc+9Snenz3CnTt3&#10;uPzABr/8a7/Es+99muHmKr/58qf46F/8KNFHbiCiiPWVdSpXMZ/PubK5icZT+ZJIR830kmzkFwTt&#10;rFNTxbQ6H1DXVAgK4dBJisMhkeRFwXw2hYlnwIA3Pv8iZnfB/hduUxyeslEO0TqwMuezGmMMzz33&#10;HJ/61KeodxTPPP88rl+Rz+csTg/ZuH4NX1UYr1gZXSJsDuHzBJ3o7iLjhe+g6a97LvAu79IxQ5dA&#10;KikkztXBJ0QqKmuJohjqAqoSlGI+O8IridOwN9/DjTb57/+Hv8M0DY1TFce8/dZbRGvb4fxbSzGf&#10;k8oIubSf53lOv9+npsZ7h/W2Oz+hiRxAWY8N951Q3R7fyqotM57P1z5nk2G1NZ2h5P0gdyvzEaRT&#10;zrSbz+k5t3lEY4po20k0f6Y9uSw30jYvzvRFRae/DGCcPff524vhOh1p2eVK9+uy+/t0x883A87Y&#10;3W7Zq8Ra7NIxec85Y0eIumNdllwRIkxHVDYAttYYkjQlyzKmxnS645HSnd64TFNMbZiMx6xvbLF5&#10;4wZaa3Zfe4MjNeHqtevcuHmTZ599lofXFWns2YoTEhybowzhE4rCogla4VEvQiGpXd2tO0K25yp4&#10;ba1sjDjKp2ituTfe58snY37hF36BXamY9VeZJQIZWZyIoJEyUT4A9nDeYL09/ixJMS5opIsk6e67&#10;tlHQTiO2snsAi8Wi0z73LaOcM6Y+9wHBYZLg7DWXNbu998znc1ZXVzk+2GPr8mWkUOzdu8fK1lZo&#10;XtiQm4rGf6F9v1Z/vvVHqJdMW+8HoZVSwXR1eghSU1iFr2sef/Zxnrl6mZdfe5lRVXK0/xYPP/ww&#10;6+vr/ObHP8+1K7e49cTjfP6zL3L9gQfZ2NhgflxTFAXOLOj1ep1PzUVcxEVcxB9YSFwEc+dAQJEI&#10;gpyakorBYMDtafDaOvriS8HrymXk8zlDEaZ+nHNkWcZpw/hW6TrKQ1XlTE9PuX7tKnt7e5weH/O+&#10;DzxMkowZz/2P0Bf/5g8lCN4X8hdryZ/3tiavC4ajDcb3jsFbSEQH3CwWC8zxMW51FZcvsKMRunEZ&#10;T5KwEUqnEApKa6mWDViECkn1fQm08OczXCdcUxLIizv9Ii7iD018dW3Zd/9p2yLf4CVauUa6wzar&#10;Q4xD4t0ocG68AGokltjO2WDOQDseXh2ykUoOfY6WKzgbmN2uqJDSo1QELjCJ4iSh9p66KBA+FHst&#10;gNIykmWjoTgYDDg6OoLZrDNwwhiyLGM+nwdDRWuRTcHqnUNJiZKyY5Z7rYNxVFUh4lDMtAVPVZWk&#10;3oOEKEqgrCm9BD3EeImSNZiSRIGzORiDk6sUqkfR14xnnp95aZfN6W0+8vz7eLCf4FAsTElP9zBY&#10;hKgRQgU9RG8bLXC6IvP3BIrhkSIi0mE99zYA/VnUJ1ldJy8n7J7cZSxregPBrWvXWOl/maqsWdgc&#10;k9SkaUqkM3IPQvgOSAjgv8Q5E5iUdYmPEjyW+XQB3jPXBiN71HUPawTCNXqmaoqJK2w9o7cRYSqH&#10;lDUqTpgnFf3+o/zMnbfZvPFB/o+/8El07firf+Ev8Mhwjbdmpzxx7SkO7YzIVUQYRiiMMAgU3kmk&#10;1EhiYASoDg7vgKX77n/vm/tcnGdYCuKLJeMivomododEnge68eDFko9LA+AKD9R4YdFURJRgK1RR&#10;ksgYcZJjXj6Et+HqLONKNWKa7zObTdm4do2il7D6/ms831+BrCASHik8iAERIyQrOGeQ2iJkidU5&#10;XjoUMzyG2IJeeJgpeGtOL9/gob01vvyxz/KBqw9zsJhQliWbH7zOy7OcR5+5xsZHbjCxR1RUrGdr&#10;LOYTJI7Kefo1KDPkRnIZvhLR+4pi9RMVL+3+Oo8++igvHf0ml56JOLz6Nl9ee5XZe0dMvjtj86Zm&#10;vHiblWyAyQ0969AEPd3FtKY3GOGlDlNJ+HC+RI1zOVIaoAbtAxM9yohLT2wimCYwk3DsGabb8OYh&#10;9W++gBaW+c9/GZuXcHDMKJLsn9wl/cBTvKkm/OJrH+P7v/9H+bS4y3/yf/1r6CsrVH5KPOqReYef&#10;9XF2jYXLWOQJkRzRS4ckzoNXIOIwceXleYJKm7h7+XWBxEXrn7CUJ3h/9r4egxAOzxyLRUmLpcTi&#10;EapgIkqIwXpLXXv8YItTHGM0nysdLx8e8XPzGfQT1q9fxSPpac1GMmCxWFBWktl0SmELiCDrRcgk&#10;pqocC2FQSuNrj/CBMSstKBX29rKqIPJfu2EE52RC9FLDva5rJJA0xKPWKLOqKvI8J4pC4yiKIqz1&#10;uLrGNkBkZ5DZAtBdvtHuyoBXZzIuHVjdyMGJBmz3sjMED5IqdGBrK9vG0meTBJkM7xzFfI7WAcyM&#10;ogjT/FyrCe4aYF4oRRQlZ2D58ufRGm9tB/Y7Uy8B9nSAfGec7cS5xoKrBTpJQnPay076xd5nCi4R&#10;4ftS4rxkMa0oxhNuXLnEA2vbmNNTnjw9oDfb4z2Tt/nQ5UuY4zGqP8RJybwS9PsrJEmCLQVXemsU&#10;VUEU11hfYpxHaIsRNZXP0ZSkGxkLHJNUcVeM+Ot/+yeZrV7iYPMhTuZzstEKibAMh4JpM6Z+enyC&#10;pybpeeaLCTpVSOkRMmZeSyIRkageeTEnjgc4N12SCtK4usI6R9zrdQSCerEIYHbDnndCBKP1xvhT&#10;Neahy82Xc4D60r3cvpdrvzdbkMYpeVFAUSBlkNsRXlLlFUIopNRUZX5mZlrXRJHGWoOnBGHwsQYZ&#10;I4zAWYk3KU4o4nSIjXqsKMtOBXLqubKYsHmc8sSVmwyHG7x0NONkOqN2Bzz4gfdx7+4xr37609y8&#10;+jB5XnJ4e5dMWdaHq8RJ0OKfzKb0ej2iJePzi7iIi7iIbwZe0u6JbikfVy78v1gW1EDSitUJCfnC&#10;sZjXHJ1MmY8FUWwRThGLiHpRIYQjizJOp6cgJZFssNrK0hv2mc+nVGWOShVKCTY3N4hj8fo34sj1&#10;N+2Uu/Mat6ubmyzGwVF7a2uLRRU2xZ3HH+f4+BibxGRZRuyCEZm1lnyxQNiSsgQXBy1H3yVknCU4&#10;Ul4In1zERVzE1wRROzBmeWQX3xIBu/Wk1bYW0IHUhogCR7/fZ3t7m31XY5KMSR4YWkoZvG9Y2M1u&#10;0o16ElgxLejaMqZa5pC1QXfLOQdJ0owTgYzjoKvlHL6qoGEzt6/ZjpiWZdkVITpNQ4FQBVZMkmXd&#10;KHC7VrbFh3OOwcpKYJFDx5ZWSp2Npyo6fcWiKNjb28N4w6JeMIoVWqiGsXyemdxpWfP7w/RrmeDW&#10;WZQMxRRCUJiCeXHCxmAUGFv1DFMfc3wyRynF+midk+NdXMO6D9e74VMvjWwnSRirzqdzHnv6ad56&#10;6+1zhmPtua7rGm9tx6ozxjCflkTp2dj1xvommjN23XBlhdEoI0sjpvtH/MN/+A95bGODv/RH/gj7&#10;832uJlkAIXSMbZo1HTNfvrvXhfgqZ1S80yHz3PW4iIv4A7Een5vk++117a0pUFo1wIYEazk4OCC7&#10;XXB0dMThXLLe71NMZhBFCCNCU7EfB9koscRuRZzXUpYSpWJm5Sk+ac37Gk3o01M+9W/+Ddl+jK1r&#10;fuiHfojXf+3TPHb1BiqOOVic8vzzzzN9KGI2mzG8coXR6oDTk0OKYs6ly5dIsx7zyYxUDgD41M/8&#10;DDvHq7zvfe/j9U9+gTzPeeONN3jy6ZsUwPve9z6SP/kd0MtBOzZGGzhZI4RgbW0NGn3n1dVVPAqH&#10;osJ265vz7T5jkd4FnFcpWOQ4I/GVpZ7n2IOSerfkxV//V1R3x5iDGQ9vX+f09JTnnnqGamtGHElG&#10;Kyvs+Tnl4pSnn36aJ554gm/7Kz8Bcc744ACT1AylpfaOfn8LRCC5ZL11Cq9RKBD2t90FRNPe+8bc&#10;f+/23h4lFB6HIzRbXctobr5fVRVap5RYTqdj7piCn/qX/5Jff/s1Nq5cIb1+lfnMUFYVUkbcvXs3&#10;AKU9yWA4RAiQKkisBBk0loyyZSP35VEdg7phbatWr96f06xujS87INE5ZKPf3DLNKUtUv9flCt57&#10;kiQJQGVV0oqStKC3revO16TTb27zB9HKpbTgsQ/n0jl8Yyr61SZznQm6zCiFjM70t7vjb/ZoYwzC&#10;h721ZdFbcQbIL+uCQ8hplsFsIADjDQteKUVRFAilukZAbqoux2nl5LrzaQxONd4qzoUp5mbaz7qa&#10;uqooFGcTgN6DD++tms8plUQ3Ui06STg5OaFXGTbX1/me7/guntkZ8GCkEMzYXt8mRQWiho+Y5TOy&#10;rE+s4nBPKoVzJYlKqG0OzTOOgMpVRDLiYHbMSVUyT0Oj4OTkhKtPP0H+1lsYY8hGva4BobWmdjVZ&#10;L0XpmrTfp6zm9NIevtKURUWWhvzGliXrly9zsH9MURR4YxisrlJUJfl02k0HqCShbvJGk+cMV9dC&#10;bjSZBIN36yjyPMiqpOm5BkIgaVRnBu/OYaoKHcckWcbp6SnJ1hZ37twBIYhXV4OEqnPEcch3kyjk&#10;W9Q1K1tbSK042d9HZmlgsPuz9V8phfAC78BYi8NhG1To+PiA9d4qj928yeOPP87jmztM395nenSC&#10;lJKHHnqIl196jfXNq+zu7vLdH/lBbr92j4SI7e1tNoaBMV+UeaN7OwhTRxf+5BdxERfxBxUib/Zg&#10;CJ4xvvHhqIHJZE6W9Tk5OWk32ZBvGI9SjUxoUSNEj7TXo5jPO98RpYOMXj6fobQmSSTz+Zw03SaN&#10;+OKrdw+2b13Z2v9DB4KniC8kKhhjRnPB4o3bDG49SaksVV1ijGE2HoP3pFcvB41w3+q31URRxMIU&#10;9EZD+tUQJcPmZQWN22gj3+7A+cCIFLgms20SIuFo6Uf+YnT8Ii7iDzmo0i7i8quA4G0W2kyQ+NDr&#10;9MIjRI1vmLKOGM8wTK34HBBoYegLTzU5ZTjqcWNngzcnxxznFc46Ip2ipMQYibcVQkqcDzrWUitU&#10;luGKAGYXRdEVAMsF3WKxCID7aNQVoK1WdVPxdiCnWNJ4aZnM7WhqmqahsPSm2YhqyiIUwjJOUaim&#10;gPCoqE9lFcgUJ8swfeMLpC/Q0mJ8TaUVcZTh0hXiS9eYHbzK2+NTZH3K6mafVdWjIMfTwwf+Ms7X&#10;YfTYSYRyvy8grMMjlET5BIHFGotSEOsYORhS1fea8WCHVoJeklIWBXl9RC/LyLWjrip8Y9SlZDui&#10;6zrgQWsN8zlPP/00+/uHnOzvM1jdIM9zirRGShsA6UJiGnAgGSqSZAhVRT6eoU1CcXxKui2p9ZiT&#10;ZA1Tj1gUKX6iibTCZpK33n6b8jc+y6Obq/zRZ59FxRXbsWTgx6yKFOqCnhNExCAiKpUiiBrw2xPs&#10;OQNjPEijSM66PMCZfWcLcXTAz7/bdbiYpLqI318AvGOCI87uzcZUV9B6GdQ4apR2UORkxhJFgBWc&#10;vHlMdTvnyupljt7YZ3hzxODaDgfHd7i9vuC7fvgDzJJDClWgCGCVtwJkjPcSLwUKAzKnZkIcG3Bl&#10;AAPHORzMiBaSj1x+jE/9848xqPp87GO/xEd/4Af417/4szz05MO8Ge3y/R/8MKOnV2E7AVkzmcxY&#10;XVsF1jiZH1HXNYN4BC6Dl0t2f/plJm+DvvQAJ2/dZfjggO/8oWf4snidh//cd5F811O8PXuJ1XiV&#10;gQ463vXpGEGE2lzDVx6rErxMOZ1NybIMjUA5gfIu+FsYAbXC+yi4yjsJpxXy9UMYa9TbM974tRd5&#10;6dMvYY5rHrx+E+97XBtt8vLdisONE44WpxS+4q2XP8nWd9zg/T/xnTy9PSTeXGXqXmW4fZmVIoNs&#10;HTufolRGJfrMygidrCFcn/m8IBpqIGrYRlEjo9FeetU0KL6+muD+a/5+kBuxfoEWHssc70ukqHG2&#10;RAiL8VOmwuCSIafAq2XBl07m/OIXPstnZobJ6ArvfeaDfObzn0bFMWurI+anEy5fXWN8fELkM6JK&#10;MjVTbORRg5h4pU9lauqypK4dseqBDePIUaypqgWVWaCSGHzrA9JpBHVSIq13SPvvLYu2a0RHUWdA&#10;aJvGbsv0lg1jvJWO8D54M/lO29l1Rpid3IlzoFtZkYaFrVWYgqNt/r8L6idlMLlUCqHOdJ+X8wOt&#10;NXVZQm1CziMExDHCn0lq2Ib5LZea9p1eeAuO39dZawH+VuKM+yTqWgkO1+iNL0vMWGsRUYZzsptU&#10;qGqLsx6tG0ayjFA+eMOY3CBEyJu8B4ulZy2XvGNrOuHJ2PBc7Elm+6gyRw4GHC4qNtdvobQmcgkx&#10;UOYLpJdI79HpGG8NWjkWGCoctavxGGaTU6LROv/t3/uf+JV7OSvPfRe7e6fs7k5Z3byMXZwAC6rF&#10;nF62gtaahamp/Zx8dgxRBJGgilwwAI80XqrQkI/BJQKtNMV80Z3LJEnIFwvKPEe0DZKmacCS1joI&#10;kihGSEs5nZ6ZaDp3TuamZfm33wM6E9cyz9m5do23Xn4Z4pjVzU2Oj0/x3jIYDALJI47IJxPAk2Rp&#10;WE+soSiKYARfzQOJTjb6740mOC7C1o5okBHFjjo/ZqAqtpIem8ZQfuVVenHM9Qcf5dd+/VOMVlY4&#10;LufczFKStVVeuv0WmytbuGnJfHzCpZUBkYqItAfnmc+mrIxWzhnLXsRFXMRFfHPi/jqRd9TnyxNl&#10;zkFeG7IVsJVja3OH/d0TlIpQcQ+/cKRJwnhsiJVEO0nW66GkZFEUxEnEdDbm0vYO+wd3WRztc+XK&#10;R3CyZJKLH3n6ytbXXQ5F/Y2/8Te+4af5qDRrJzb+K7/4qTdwvR3GuQxj4mhqGwxEVBxTFwW1DTpg&#10;l65epa5ryvmEzc1NpotZ6Ngff4kf+r5vZ3vN05OKSEpSQAYEHOdtkARoR9+WTDEDM6bV1rso4i/i&#10;Iv4QQSnv+Bch7hdH6urCAHYj0D6sFUKemSZJJEJGgd0kwlyQpgIdtKGNy7FywXg8pu5vcdqLeKNY&#10;cDQuQjHkPXYRwG0dBXZT5QwqjoiSJLBPEKG4s5Y4DWZUvmG79Hq9c8WAc46qGQ9u2TFSaWxdByGM&#10;ppCo67rTrFVKMVpdxXvP5PQUHYfx4fL0hLjfxxtDP+vRy3qcnEzxSUpvtEJxegJSEgtPT0vmk5Og&#10;aagU3muQCVXtoKgoFgVXY8Pp61/hfQ9eZbu/wnw6xXuB1iMgBScRzjfWjWEsOkT2VYoAsfS/7wTL&#10;2n93TfGvhEOJwJRDgBWGsp6gRYEQgrHJidMNTnoD/skv/jIP3nqG2we7+CjofkspGiZ8a7Jl0FFE&#10;FEVorSlrw5e/+EWy/gCkZLHIm9HeCg9InwQwSjbFnJhhbY0CBr0eZWGJooTJfIqPY4gH+NqTJBlm&#10;UdBLFD0p0KZClTn58SG+nLLWS+lJhVks6CcJ1WJBLDWKoLta+h7eie5+dtbh7Jl5iV8CH0KB2RaZ&#10;LRgS3fec/G7joni7iN+PVdudA8IDAC6WnvlgWhc4KAbnDc6XmPEdtPeo0RA7mSJLy4pLWasT9r/8&#10;JtfjDXorK5SLOaPRgNNrmps//B3Eaxo9yEKjS0mkHCLJ8L5hcDqDtSVoQ57PmeczhumQajwl8hp/&#10;d58XfvWTPNS/yfxwxubqJutraxwcH7C+vcHmEzuMvvt9iO0UsZJSVovADq1KFKDSRsZBxkgbIV/N&#10;efmXXuD9Dz5LcTLhoZtXmcz2eOvkDZ7/83+U5PlHmVVjRpc3yfp98v0DoiRBD/ooJEhNnpfoJMN6&#10;mMxmDAdDymKBtw7pLdI5TFVTFyV5UVAXNad3d3n5k59mJRrw//lv/i6Z0YzUkPc88Syr2QrCCzY3&#10;N7l79w7PP/8cJRUrG6scHB/yo/+X/5RbH3mG7NoaaphCGpMM0qAz3hgmyjRBqgilRshohBADItmj&#10;l/SRQgQTeyFCE3ppWKWV1Tivl7MslfL7bYz5bsuaoyxy4khiqZjNT0njoEE/GZ+SZgmnixOMgsoL&#10;cql46/iU/+d/+d/gsgR6fUQSc/dgD5XGjdTjHKwjn4frgg1AoU4DC7ewFbbRcxytrVGOJ0idYOqg&#10;XZwkMXk+h3yO7vUwdWjeitag0piz0ea6RmqNjqJwFp3DWtfJrSVpiqkD+K2jCNVoOBtjANHpLwdW&#10;M9RVdTYx1gDCUWug2bCzhZKdfrSQwWxSEEBkawzOWZy1eNc06W15zlDT1DXemE66ws3nAKSNvAbW&#10;oeIY7z1xkgSi09K+dQYqnmlAe2tDI14pZJMTtSB2r9frvAKqqgJnSdK0k4VRKoC2tq5BCJI06aaY&#10;kyTBC01dVeAtvX4/gN9VFeRR5nPWty8xHY9DHjYYEUUxk/GMPM8Z9gdM9nZ538O3+N/82T/PlUHG&#10;kJrtJCOLw32RZH0sCuc0UqTgBFrFSCQ6ihA65/Bwn7ifNe1vx8npCWkWcXx8zBdffYkXbr/NLB5x&#10;QsxcRMg0ZdhLGO/dRSYeU9XMJ/Nw7pTAYhE93Wine0xZYiqB9BpjGrk47zDeI01Fkqb0hgNODg4o&#10;8pzVjQ2KsgRjiJKEejYDpVjf2KDIc8rJhOHqGtPplChJqIzp5PzqKrweQFmWWGO6HKaezUCG487n&#10;82AM6xxOSpwxlHWN1lF3z05PTymrEhnHqDRhOh6HXC2OMUWBjmM8dZMfAV6jnAI0CB0IeIlCCMtK&#10;rFh1ju977/u4kgzJas9kMuH2nV1u3HyQL3z5BVa3tjg8mnDzxi0O9k6gFuSTOZvDVbRw7GyvIUTQ&#10;Mx+tjLDOdvhDR2J5R91yERdxERfx9Yom725lM7vFxyM9KCk6qSohNV4EdQ0LFBaOK81vfOFtTLzG&#10;6y/vIlSfmzce5uDNu2GCupiysbnC7u3X2bxyhdPTBb6uWd1Yo99L2d/bAxwiVnz0B26xuaK4uiI+&#10;eV2Ln/16H/k3Rw7F1fRXoddLsadDKE4pqxnbVzdwQF4tiAcRciCZzWcIreFon3w6o65t2BSnC7S2&#10;qP7jfPJNy+WdiJVejeKYmBhfClTSx9oUB3hfNeLujZGKUCHpdgIhxUUNfxEX8Ycq5H2J5Nf4SQlJ&#10;+/OdgWMDynbjzmFkMoCsBqsVMEDgUapPjOTKWkzm53zPQOIuP85/96VfZbB5Ca01dyYvkSUjdLLK&#10;6d4eUZqSkjGZHZBlWWCaqwSUC0Wjr0EqRKypvKXyFqkkQobCCyQIhfMKhEJLTyUlrq6J+/2O9ZT1&#10;wpirtZaqqs6MiIzHCBt0YHVK5T256GHQ+EEPvEXXCzQWaUqs8yySjIkcQRaKUZvnxLLCmhwXC0pK&#10;7oxWeenNN1h87PP8tT9xhQeikjiNKThAU+F8n0T26ZMFo868Rvd6eIrAUGz0rEOzUn/VZbnThmyA&#10;gtSF0q+WVeDtCYUgoaCPVSuU899gMMzZjAp6+TFX9HUeTC/z2skxKuuTaI1TNdo5IhlR2hxjPUSS&#10;2oOxHqklsgGLlVP4yoMU6F4GuYYaZARWFYEJriRSDAPpLM04ns9xiYY4whuJsJ5ocYSwBmlzSHPy&#10;SKLTHoXuUXrFbQH/7Gf+Ld/21GP8wPue46HRkPeIFJ0VXIkEsZkznU5J45Ioioh13DCsJFE0ICIF&#10;ErAK72KcF8hYY71pzlNFRIQmb+7zCI9CEDXXQdGyxIVYTpYa1jumMdn72priv30hd9GE/lYO2w6v&#10;iGA4GBnVrAcSJ8BID8IQOw/KULsa5AzrTxifvMHO+pD68JjF0S4rK5egyPk3/+hnuZGvYY8rJvOS&#10;0/ERclBhh0NWHl6DFcUs7uNVhJcKKSIUWTDpEwZVW7A5SpZUdU6qFcNsDWdrMivhK68jdk/xr91h&#10;76U3uLJ2i1Re5fXffJU9afngn/0gn0x/g8sPHiCGCikjYpniXYxNIipAGUdsHMzhzi++yJVXNc9k&#10;Wxx85WWeePJJfuHTP8MjP/gwgxs7lI+D2DpGxyocu62Id9ao6pTYbYNUYBRqfxeda3RRcnXzGrx2&#10;yOlbr7P90KNwmEMh0IsI/cW3SHobfOIn/xfe8+zT3P23n4OVuzyX32DztubXf/0XeO9738P+/j7R&#10;dsxiNOSz8y/zydmXqAea93/0u3nvjT8JtyT5WgCcVKO57ASBFasTlOzhRYIQfRw9Yj/AEyFRZyXI&#10;/SpN4v61QX6VfVx/zaLuq60zyy1y56CSYR1LnexY1AhB4QtqOyNLLY4cXc9ZTSt8eUpVFIxWU/bq&#10;Yw5EH6vWedvO+C/+7v/IHesYfuR53j4tEFHGvAx7cBwp8AqpBV55JEFaJBcepUviKKawBuEFsQi6&#10;xfWsgNqiBh6lFUWeY7zCSwFxD+9kmGx1LjQ6pMQKiTe2kXEQONNIcXjw1uFlMM5udbOlV1hjEFEA&#10;r43zKKk7U0zvHVLqbsrMNxrfrSyXFwu8MCArhI5R2ndGp9Y2UhMqTCQZHN6H90EEeRN8kKBQKJRU&#10;KBROuE6awnhFpFMiNNJJnNCkUUpNja0sQYo8XNVW2s1ai7U1EHRGRcMKbw3H67pu3ttTVQJbl0gt&#10;AY93FVKlVHVOXRd4FEorEKFppaWiLEpwHm8dGY68rvCDFKsFtVWQ9JBesnX9Cnu3b5MIjcgdaQS3&#10;X3mdh689wNpgxMlrb/PHbl7jx55+jBtMicpT0iSmIqIwKXHUNOacQgsJpkTHRZCGwVCWhkxrhltD&#10;HILXT/eQqyNO1tb4gq/5nz72GcZC8YZbR45GuEyS1iVe1pzkMxj1g3l53AMqKuHBeqyVKNtD2KRj&#10;wXvvuwkZY8vwZFYLrBBYQFgX1iEpscahpcbUFqwHHbeMk9DdihNotMFrZ0PDwFlUHId7USuqxQId&#10;RVggjuPQGIojRBSF+z/SeCFYmAorASlQcdRohVuMdxCHxo6UEuNBxj2MjYAIbIU3EcIPcPkpUXpK&#10;Py5QekhdOPIqY2f7Mnsvf46tR7YoX/4if+7P/UfcqGO2dcL61Q1u23382ipeZFy/tsLtt/Z58oln&#10;OD3O2extsdIb4Po1ZZkzWhlSRJCgSbIe1A6t9NkExwX4fRHfiuSHCznGb+q59z5M8Dgf6CVeOASW&#10;zLUKGil4gZEhX8I1mZSEvdMF9FPu3T7mtbIHySo2gr3pHdBzal8jxTr5bATxZaYTSZJKcmOpCsMo&#10;WyGNHcI4kvizPLJiuTrYZS25/He/EcDsNwUEL4rimTyHoiiYTqeQpmCqTpu2LEsylTIYDJiUM7xz&#10;TE5OEAjW19dZW1tjdnrCjWtb6DjnzTffZPbkQ7jMNc6lAqmCg7NQydnFbkZrL+IiLuIi/t0367OJ&#10;EuuC+7ymIoozZtMDkmHCzSuXGY//BWtblzsmVWvqhPfUVcXq6irkQSc80pokSRrzxbNx3SDhEQr3&#10;uiyxKmhAeq1xdU3pAxvcumYMuRlrlg1TyzlHFEUUiwVlyxwXAtustUmWtQeGtRbdsLesMZ3USqvL&#10;aYzptD9bNpW1FqUUw+GQsizpRYpJVfHyyy+zWHwXUS/qjIcrW6F8LyT9ddDk1FkGxoA+b4zp8eeE&#10;Wb9agtQW4u9aQPjz2titHm5VVURZxGg04pXFAplEQSMX12lCSi/PdUm8qTEqTCUZY8jzPDQj9JmJ&#10;kzGmk5/B2uCe3Zyv0LigO5/euXM6a8ufuzPhso5FWfD0009zsH+Xn/zJn+Q9Vy7T+97v4T1Xr5CX&#10;C8bHh1y+fBnhexRF0bD3QDVSOdPFnOFgE0XSoozhM+LwzWCExaKWNdq7cfXmHIpWy/UMhFrWIb+Q&#10;E7uI3/u6+tW6J5zzd2nBgiBL4IhFzNraGvPjPfqra0RFzWJvj/q44ktf+hK7+5ofe/q7cK/vAbBy&#10;aZ1clzz44IOQJOzeu83lh27ghGh0YS1CBKkppMdXNhj2rEi00tzbvcP6+jrae/7BP/gH/In3fhv3&#10;7t3jar1Cr9dDk3J0dIS+rJEPPcQHrp4987LxeZBS4oQIWrTW4GpHJBM++9nPsveKYlPEPPTQQ3z5&#10;S19iMBhw/fp15PvWYFNRuJq0P6K2jtPTUzY2r6NUil0Y8uMxg16fZDjE5zmf/tRvcOPBB6gWOZtr&#10;q3z6X/5L5reP6ZWSFz7+eaq9CU/ceJyysPzKr/wKadojSRK++IXPM3go4Tu/8zs5Ojqgrmtc6bmy&#10;+SA/9N4fYuVD74FhBJc3oCxg2CfLmosUtAlReLyTDQHlD0CB6/35deu+z+NwQZv3/t9pfqymJuJM&#10;UmQyCcanaytZ8M7oDfit26/w5b17nJ6eMpeKrTjG2jmi0TZWS1IPYZQ4SPtEUURtRSe54RuQ2VqL&#10;NYai8QKxS/tF3Ux4iUanujWl7Mwb7xfSX/IZodmTfCMbQpMnxEmolaqqwjfa4cv70bLJo1iSA2HJ&#10;z4TGI6UFmcP+rM5/Ls78Rawz5x7+DlS/b/y63WPb/bTzJGlMxKVU535HiPPGlfe/1jnZuEZeo/3s&#10;AGWTC7Sfefl1nXPnJOmcc+g4NAyKosBJkDrkWc46xuMxvV6Pap4zHA6ZzWZsbGwAsL+/z+O3bvHh&#10;5x7mgZ1LxFQoHXTyW/8PrTTeBU14PMRpijPz7vi11pS2JC8L5kxD/obl7v4ur00m3L17F7+yhtYx&#10;Koo4WSwwQhInGeVsGuT4mkmAuLnPvHPEcRyO0xhoDNuXz9/y135Jfg8pUU0+5JxDRlEnYdLeu+3X&#10;7T3SnmfVTEba9n5zZ1rdLfOcJe335WvsqwoZx0RRxGweDDelDKiNrSpk44fTnrdWa9xai7Etoz8Y&#10;zwvvupxtMBgwu3SJ+XzCjatXA/7w2h6ffPkrrOsB62uXWe/3ef21u6xvbHH37l0+8P4P88IXX2Fn&#10;6xJ7e3ukScTp4T7D9EbAQMqKVEeBgOfcBS5xEd/S8W7r8wVA/o0//++aN90nSxjK24Bn2GZCKkng&#10;8PCQoypjZW2TeVFzur/PKApN47W1Ne7du4dazyjLkiST0OAH+/v71FVFJBSmnnf5hhJy/o049m8K&#10;CD6dnfzIRG7S6ydwlENVQWN0UhuDt5ZYBcF0XDAUcj6w0Y6PjsDVzI+O+NLJATItGK5cYZY/iBMJ&#10;lgJPjBAeYz1ehya0lG3y217Q8+OVSxTQi7iIi7iIrxKyWTvk0teSWZGQSkekNGlhWIkOeFjV7O/t&#10;YzZX8cmISS0R1RSdSHQk8b4AGVOjg7HlMqgrA5jQFRcNuLmsx8WS7IlsZEVEo7XYFpPGGNI0RTQb&#10;jrUWHUWYIsiDZFnGYrEAX2GdCtIZvgZbUdeh8CwbwyLnFEp5rDU4r3C+QiDopQNK7lKJCi8e5oEH&#10;n6M6POaXXooYX4en12uGvMm6SFjRORJL7VNcNSDpr4DyS4WmbIBr2azV8ndxXSQSGVSDvQQvWvWa&#10;wOAiQYsUHVUkaFaHCb25IXcG4xvmGBVGeGrbFLmNcUexCAWd7iRpLK4swKkGND4z4gpMOneuqG8N&#10;M9uCX8gGbG4K3cgbKlshTEJe5xjjkEnKdDIj6kW4wQbr61f4jYMD9j72WYbi03z0wx/mqWvP87qd&#10;8JC5zWYWJBEUoKwjjSUkMdbkGD0AhtT0qEmxJOB7XZ5TtozuNiFqgcelNoIGRPP6EKM8iJYBLn47&#10;zd6LuIivHkpUgMFQNP8QmjZWJA226rHe4G2N0CWRLrEsEBxR51PUIONkfsLaYAVmFt64w7PFCh/9&#10;jh/kY//kn3Ht0g5FOeOTbszzf/EHiK4PqU8PefjWLRwWRwIkCD9AuSiwFQHXEwiVcJjv0u/12b60&#10;xd3fepXrYodLs1V6n8+5kl9m+8pVciHZX7xK9uHLqI0xrJ4grw+pYomNFaXXRNEIITVQB1NbZyhP&#10;xkTqFuq1iuRli3cx+UBxMruL/Mgq+cMR8QMFbrtHkUGqQKoeUscYBhwd5YyAAZtwaKCOEXcsj7y2&#10;wchf46f/z/85Yj7l+cceY6g0RTHn4ew9FNc81gleO90nT4cMN7Zh0GftkVu83S/YS/Z5NX6TS3/8&#10;Jg9/6Ek2P/wkZiCYqIqj2T6XLkmiWKGExVYRzkqEFWhShIoRMkGiET7F+wR8gvAJghREmPrxom6m&#10;Tn6/QW/5jmbKV+u2eO9xPuhiB1k0C6IEURJRIOWCCIfzOU7USB1hVoaMK8UCxZtaMwX+y3/9s8yU&#10;Y+vb3k+Vz/jynbch6xHHDitNaJQKjxE1wQsv7AGJjsCeN8putbtbwE/F8Vmh2jRQWhCwNW9sowWr&#10;2/HlVgLFNXlFa3xtGnNIKSXe+c6syjd7V9eA975jjUMwiz3TdA5fB0kT2wHv1rbsX93phlu/1NgW&#10;KtRn7wKAtyB4y9h2zkEDpJZl2eU+5wgCDZi67KPi7merLwGv7e9JpYKheOSxzoFomtjOYG2N8Rak&#10;X9I8NzhjqBvAPIrC5yjMnNpX4AoiY4lERV7UWCMo9ZDt7YfZzW9Dso6uZqzLMf7OK1yPHP/xD3+Q&#10;925IBmYXvGWoE4STmEqRpetYBlgfNdepojYOYUHrGuSc2ckJan2Fe9WUeHWHmj6fPr3HP/rEl3h7&#10;VjK78jguTinqChVJiskEoS1ZHxaLPdZXLnMwK5FRRK/XC/V2bVBpGq5jc+6XyRyWM/C7vRchSJew&#10;dO2Wr2t7Doui6EDvZQ+c5WZDK/vHUhOmrut3vG97n5i67poYAYgPaXpRLFCRwjqLdXXDYnRYAUY6&#10;lHeIRgLPi4jU9fClZ1x6dJyB8bz6wud58HJE8ZWX+WPf+wEunU64efMRDrIdikLiXEyWrjKdvMKV&#10;K0OuXX2Q+aRkZbjKoD9ibbCK8oaN4YDLl7fxHqJIoaQgn07IBoOLBOAiLoJ3JzVdAODfyAtwJkAa&#10;Kj8R8gZ8M21F52PhvaKS4KSkMmG7d1Y0a32o3aVSVLVDxeBMzWiwwnR2GpQ46ppSVgjhGIwyshpq&#10;p1kdxGytrPxXj8Drf2hBcGPMdhxrrly5QnZQMnEF/ZU1tNbM5nPipmM7mUxIsxUmkwnUNYPVNVxd&#10;MRgMiG7eJNEwnd9hNBoFRiIa6yxOOiTB1KS6uK0v4iIu4vdaU+Mb7wABhIJSCIGWGhlLpOyRaMtA&#10;DzDUZMR8+7d/Oz/34l3uHB+je2FMvKoqsixDKpjP50SDAXVVUVWmYTqJDnz13p9JmDQFbMuakQ0Y&#10;6334WmmJbJhSbYFqqgq87xjdbTESivFQVLRsGJoxYXmftmYURZTjMTS62C0jzBgDdY1v9EN1rMnH&#10;Y07np1yLRxBF/PIv/zLFrZhnf/S70UITixiPp7YFSvWDtmTDaPu9EGGWjUDfLXkSQjQjtXMMhl6v&#10;R+1r8jxnMFijXEwDI9oYrAsFsmu0sn17rK3pl1kCHJSC5vz52jfMsIadtMRUqqqqY6+157nVPm51&#10;RVvjU601i8UCXxl8nCC0DtfHGCZFiWp0S0/zGR//+Mf5XPpb/K9/9E+h0ZyenoYiOu2RiXBdajNn&#10;ZbSN5YwF6d9hekLTOPDvAMC7ex9xbo5qmSDw2+WoF0nsRfzOc3Dxjvuza3MJiZAB3TDW4IQlko3Z&#10;r6+6G/PFj3+c04+/xmQy4Y3Pf573v//9zMen3HzsIYx5na3Ll2F1FUYjju/dY7C1jqVGyzj4x6DA&#10;BDDO4fAySH3cvXeXxy4/xPXr1+GlU6bTKZ97/XP005R+v8/x0ZjT+ZTnPvjdDDbCmikjgVJQWYuS&#10;eqllJzHO4KwNTOD9Q/I8Z3v7GpO3D/nsZz/L9/zQD/Ez936B/vY2bAjoCURmMITfS9OUuq5ZX18n&#10;ymM+9nO/yid+/peJx4YtBkxevcf3vveDrKyskA16CCG4ffs2s9mMS5evs388Jun32dzcJBukzGYz&#10;5vMZH/7whxGZo1KG73jmT8ADI0gqEJ7ZbEa0nrG1tdUZM0dRhPC6A7qCglIwCRSNbFdbULXTJd/M&#10;IjusaU2LztE1L/25BTFMGgRjbEFuclId1vPZZAypYnWwyp3FCZ//ygt88vU7HB0dke6s8+qrr2JG&#10;fXSSIJMk3LfN+4a9QWK9aW4E2b1/CwDLxji7ZRq34GMLNrb7zzJrumVId6BxazDZsmzbPXKZCd0a&#10;FXIfE08Edmq3HziHaJi93TEsAc9xHIOymOY9OkNLFfIRY+zyOEcA5Osa13wGqRTenplNmoYI5ZYA&#10;7TanWTb5XmbGLzODu3PgHL75rMvNBe9cA3i/0+CyA8vbqa4lA8/l16C5ToKQ06VJEq5DHHdNBu89&#10;6IidnR329w9AKQ7v3mV7MOS1117jh7/9/Tx5eZ2rG1fRLCjLKUpCFA2oG630lIiSMyZ0pBTeBJ8r&#10;U1UIVYcmfV0zHA45rXN+/lMf57fu3GVmQMqE/f19srUNrACkRsUxadp4nzRAMkLgTDCKdFUFWnWT&#10;hEWedxOAQgi8c4EGsnRulwFysTTxoJv8pWPNN/eN1hqhNd4YdJJQmhqU6u6xdpogShLqokA04LYT&#10;zTPjXCAatGzwykIzuVDXdff7pqpIez2kbz5TYNtRV8GI3tYGawxxGvJbu7DN5xucrWf9PtPpEd/2&#10;/PPUdc3+/j77X7nL1sY15nNPlq5y9+5dJpMJ9+7dY3t7m5dffpnBYJXZbMbR3j6YkpvXg69ZXddE&#10;OtznFwD4RVzEVwfCL2qHrzOu8Ts4z61BvfdBxUpKUEIF6SkV9oE8p5sKn04moDTEMXVeEEXpOdKe&#10;XyzQK2vINMU7j27UP6ppgYpLjAFrbf81Z/sPSfV1Z4N/U0Bwpd3+9gY88+RNXjreY+/1A5I4ACJ4&#10;y7Cf4YxlOp6QpSOwFhEnDEcj7t15k/2DmjRNmM0K5nu7DFafYTI3VF6TyZSy8o0xxhk7wuGCwqxv&#10;NO26pMw1lf0FE/wiLuIi3gG9NMl9Mz4rXLNs2qaoDxqHte9RmYJER4wKwyNRwQ8/OOT4dMj+y1PY&#10;XG+MKncZDlfIizn54hTVv4KIFD4fY3AIEZJ3qULhXFcuQJAyahhrAYSVTRHovUWpszHe5QICIVBR&#10;hC2KUCA0haRq2E+u0cSUUiIij1QW50uUbt/TIKQBaUAr4kRgbI1UFqUltQqMm8X8BOwElKGcHTKV&#10;a9TZFV49uItbZPyAHHGTtxkVBT0/Q6ldiJ/Gqz7ThSdVGtWCAo3G92+X+oRE6Rx61nwdmNnSKYSA&#10;SFiEN/SSIYt6QmUFcZqhjUfXCzIGZInCxArjLNYElevwaWpwOhTMxkCssM4F9pj3jWnpIDRpfQMq&#10;tAU4ZyPDLXBhABkF9mS5qDp5HOccopwFZpmS+HoOKqKQHp9oypUhC2tZ2VzF14avlIaitLyUCyb7&#10;+/zk3/yv+aH3r/Pnv/ePsCPWGAERc/rWsq5i5vWMOCoRfkYsNBFDLAnOZXhCc8bItvffWTShXJsc&#10;hfFs0aYLXuNEw/Fu5CrUO66Y756f81fzghn+LdpF/B00sgARfACsDMKDdUNjkFgiHIgcfAGyDGuw&#10;q3BVzXQxYzAYwHTI3V/8Ak8fDfnQ49+PfXUXVc/5jRc/zbUr7+WlSzWXHknZuDxApAK38METwWbg&#10;+giTNYBdYLnmssb5U4QouHx5FRY5v/Y//hTJV+Z8QDzB5c1tODhgfPeUStbkly3meVh/bI38wYoq&#10;jkhkgq0USo2wFjQaJSusLfBOkmxswusL4v0FW8KRVIJkaxuKGWo7g4e3KNenKOWRXmFqgy4scS9l&#10;Pp0GveSFINqteFJe44HVNS7Xm7y5+CziExMe6T/I/uQ2dmvEzndc46Uvfoo7WxU3/9gH+Mlf/UX+&#10;5J/8Nvb3d3nyqfdw9eY1fOYg8axcHuJtzjQ/RmYJcZbS01vEcUZtLXXtETIlUkOM0ngR/CmcGqDo&#10;4VyE9wlSZIHt7RVOtEb07bIdDE5bD45/97jPIFO8s5BbBno7r1XhQTiEaIBLCoSYgZsDc7ScY/GY&#10;esZcJ9RSMunHLFTGMYqPH77C3/vEp3lrXrH26GMstOTu7ddgJUMNY6pyDkojpMVYh9Jx2AusBxWh&#10;VErtHLiiqUF8gxf7Djc2JgCd1XQKUUTamDi2+tZFUbwDPFgGz9sC1DfM7RZob0FJawzCyy4XaA0u&#10;W2kwGoPB1lxSNc1wGrBdax2eliA0ftYsNyLoiGu/BNwLXCvFsixd0rxOB/i3YPcSwN2+xv2SJyHf&#10;seeY5J0cjPfYRsatOx44L10GWFeDL/FCIbXESY2MJFThtUyTd0WRxmiFqyu8t1TWQrmAyBHrcBcm&#10;WiJ1hq1jhOyBT7CzQwZxxuZaxuTLn+V7HtjiL3/4aTaY8ED9FjtSQ+IpixhpYxIxwHhFaeNg2utL&#10;pHUoa6jMFBtXkAlKHGUccY+IAxRfvHeH//aXfhW3fpn1J57j9aNT7IpmlgQpFHxF1NNE2iJ9FQYy&#10;6rwjXRhjAntfcMa6b5ogHVByn9RO24RpmyJJI6lSVxVRM8GwrNfuGqkV7z15ngeiRVV2gPfyNMGo&#10;P2BcFKFRWNeBZd40GbpcNnRIwRqc0zhn0RKUkhhbYV1FXZXoJEFHOvi7KOj1E0wkyacL6jpBCIX0&#10;qxhbksTraCEYaMflrM/887/O/+qH/zLi7buM+j18f43jA8P1B59BiIjp4QlPP/UB5rOaR289xa+8&#10;/QkeuP4gk9Mxwwdukk9PePihh+gnEi09Unim4zFrqyvBuDbOLnKEi7gAY5fW9ov4xuIcANKHv1lx&#10;llU5miW5+eMU4IPvSw0UXrEwoKIhK2KFui5ARayurmKZor1gNp2jsog4iUAGKWzfTEILrVhLEuJI&#10;YCrB1TVY72V/9yGh5t+4I/8Gx/b29v/Dw1/3Hi5d2kFEEUUznr+ysoK1ltls1m2mlCV+sehGrbz3&#10;pGnKcDiELGjM7O3tURQeTWDAiaVxvd+2+LqIi7iIi/gam3PHdGn+a70HWo1prTXz+ZyYM4PAtZU1&#10;3vOe95wb1W0T/6qq6DUsEKVUSNB10JXs9LfvYzG1mph+iSW2zN5eHhEVQqAaKQ+AwXAYNMebNTHL&#10;MqJm4qb9/bIoOkZy+3t1XSOzLAClDVOo/WxxlgXgSTR6pnHMcGWlK0avXbtGnufcvXe309Bsi05n&#10;Sqyz4RikOs/o+nekhX+1rrYQgtoGhneSJBR1QRIlXL9+vTvX1tquoI7jGB1FEEXQnHOUotfrdee5&#10;1wAR0+k0FP1KkSRJMyJ9xprvzKQaJv9yEe6aIq5ldOZ5TpqmqDTtzinN9ADNdV8sFuE+i2O2trZ4&#10;8MEHee6557hz5w5/62/9Lf7OP/o7vHD7BRyhaB/Pxt190QIEAoF19tyY8rnz1YLhUiKFDF3/pfP7&#10;u4mL/fUifhc3y9fA0H1gZTdST0qENcM0z83Kygqz2YzTL36xm3B54/OfD2w/Y/jO7/9+BoMB1lo2&#10;H3sMsbPDVz7zGdbW1s4ai80ER8sWbcHCSEUkUUKe54wPD/nI938/zzzzDPfu3ePNT3wC30xyXL16&#10;tZNaGF69ShRFKKkoXdk1u8L7KIwJe0aSJMxOTsB7RqMRxWRCURRcvXqVL37uc1y6dIn5wUHX5Gy1&#10;l6uqgkbOynsPcczx8TG3b9/mt37rt/ilX/olANbX13HOcXx8jLWWO3fu8PDDD/PRj36UGzdu8H/7&#10;m3+T93/f9/HHfvzHufmhDxFtbhLHcTCfn80QQjBaXw965w34lOd5t4e1n2eZtbz8zHfay82f7utv&#10;6m0mztY4ET6zWi6GWsb0EnNaa42xpjvmN3ff5Fd/81d54YUXODg4YHt7u9PBjre3WV1bw+Z5YD+V&#10;5Tv1qZf2Ku8cLOkkQ5AyafciINQ6ze+0kg/t5JAvy25td0vg8fL63l2D+4DLKIo62RTTHJvWOhgP&#10;Nscj45gsy7rr3x1D83t1XQcgvtFQjqKoYxG3gGd7b7T3h9QadZ/m+LnXXrpXWgC8LEvKpniOG3C1&#10;zb06w+/mHOooIs0y4iTpju/c+zd7sda6O89RkpAkSdj/G0Z3e5xdTtWuE5xpuxOHxkYcx1RlGZ7N&#10;Jq+TUnLv3j1Ga2vdFOCtW7f4kR/5ETb6G6z0V848YJr7rD3muHndbvKuuW7t9a9tzWQ64Wh6xN39&#10;u7zy2iu88cYbrKyssLOzw/HxMdV4zOrly2xfutTlcL7RtK+qivX19TDd0Wi3trV1nKbdPUJz3O0f&#10;sfT39nzGcTDk9k2u22px13Xd6du353CZGNDJprR+OYFa2DHy29yrk0dp7vvl3Nc2DZV2WsGVZffa&#10;NHlnOzngnOskgcRSjtVOILQ5om8aP+0U5bPPPhs8b3q97tmbTCYcHR1xfHzM0dERa2trFEXB/v5B&#10;d46dc7z11luMx2Pu3bvXSeMJBKurqwEAj6KLvf8ivsVTP3Fu/b6Ibw7O0aU/zX/ncrhzPw/Og/E0&#10;62LwTsjzvJvubvGMOI7J85wrV65weHiI7vfP8gwhKIqC2WzGwcFBk0dCXdcPvbqYbn8jjv2bwgR/&#10;fO3yF3+1MP/Z3u4bDHo36SeC2Z19ktVN0qzPbD7D65DA6ygmWVmhLGZkgz5ptUIxmTFZFLiqBp1w&#10;PKt4e/eEhb9BgSOJ46BtKyxCqmV/myYUQrSgluy4bxdxERdxEV9tkxBdOzQsnQIBPuhpahGTRuvY&#10;YsxQOzJ1TDSZM167xMPK8NLhEcPhEJ9lTA4PiUZ9esNBo8Md5E9a8DnPczAWkabhraoKv2RM1CbR&#10;bTHRFjdtAdwW6u3GpbOMNE1DEdkk9csFTBiXNmArvPOQBv1JVxvKqj773SrHu8DGsa5G6aBtHiWa&#10;XnyZ8XjMcGPA+OSUhcqINzd5+zMn/IuXT0nEJa5eWsPUe5TWItxd0jQmihsBBL/E7hYCEZSteQfD&#10;7z5orA0nwHVj9yB8ADmUd+At+aImG/SQwlLmFf3I8tSNy3xu7/PsFhVW9cM11goZR8QCvDA4HKau&#10;EQ2oLWKNN2fn1ucLkrUtnDcoFeG96cbQ8zzv7pvWMKotgpqML5h0RhHezvBxjNA12VAxG+fIyKAG&#10;EudKiCp8T+GNwkdQItin4HD3Lv3BANu7TLQS8arOuP12wSPlmA/cvMXlwSaX8PTsjG1lSZgzJMeX&#10;U2IdgXUgI5AjcEk4zyICr4EUiMEnIVUQCgIft/m5Vjq5+wu/vdbB79de675Or3sR35RwEfgo+AMA&#10;DnvuOitnUc1Uihc1NTm1KemrPqNhn8OXX2G9EMhd0K9OGO48QzqYovGUZcGvvfEpLv3x9zG8dZO9&#10;w9fY2XqErQeuUERh9sFWFiWgRwC9cBYnCpybIUSBymfszAyv/txnWHE3mXzqLeSbFevpVY7fzlm/&#10;ukqS1exN7zDeGrNx7QqH47sM0pskcp2oWsWVNVEkQDpMs65aCXuzY4rZCUfFBOc0qda8+Juf4ZEH&#10;H+SluwtOvvg2/auPYlNLvJIQywQTO4rZhDJRZBsp/mDKvD9n47krXIq32JAbJEnCvq3YvHaZR3rP&#10;kmxn3Li5Rq0t82rB+uYGKI23JUIbiEpyl+O1J4lXcAimZc4g7kOl0aJHTB+sJo4ThIoppaDyHmca&#10;4E9k4HtIMiBBCB2mTVop6LaCEsGE9He2Zvxe9+7lZlwzpbN0fwkcCR6wSD8HPwUxBbeglBWFgEWk&#10;2DOePE45JuHXFxX/4qXXuJcvUO95nkUyYO9wH3pRkMyqLSiB8jY0T6sKJ0FYg/UG6VxgxnsbPlIk&#10;QbjASBYOIQNLSimNbr5HFoBf62qCKrMNjHLhOiDZL/lTtP+mtT7bc5aa8cuN9DYHaZvwbbO2Kssg&#10;Jdb8m1mSXVmWL8E5kGceJdaG8+mcQYgwSRfA48AtC78fmO/4M5mTZfb6cuNgWee8BSGttdgGBL8f&#10;oG4JAy2o0ja6WzB2+fOH96wbG5agZepcjTER3gmkCo0IUzusqTupl5YdrZ0gihsARw+YVxk5/QAE&#10;GMcgL7keTTl++7P0D+C/+D/8J+xIgZq8xVY/oR8PmRtDVUTE6Rap3KE2AqkkMSWCE2IdGmWVs1Te&#10;chz3mIiUYvgUrzLhcKj5H37pH/HS669y46ln2TOG/ekRV596mDtvvMHq1iZmfghYkljhhGJhFWna&#10;pzit6DVMbt+AE6gzA0nOnacADmtxRrxo80+tNaZpuLfgNc4FBvryUt/kPZ3Z5VJu1IIuy8aZHTjW&#10;gNndtW/ug/BLDqUVztjwHHf3jkNKiNO4k6urHZi6ZGFr4mZKQ0cgSJnnGVGS0MOTzWYku6/y4+/5&#10;I3z/o0/z2pde5JX9I5584jkOj0tuPvY4p2+NidQqs6lla+MqL794l7t3Dlhd2SYfV2RpzNbqNnFs&#10;UEKSRgqcYLaYMOr1qZ0h9rKbRLmIi/hWBsKXwfB32wcu4usFfC/5MXiPaz2iuvVVNT4mYL2ldp4S&#10;zUTA1AtiAwfjivHeMWQjylnB7mIPqorLWzv4akHcT2DfkPR6zPMieDgkGhT0JQgjubTaZ3PAXxhp&#10;+dMPxr0/vMaYr893+3F26fWrV69CHTRQ49VVsizDNje/c57pdIp1i0ZbTXNwcICQYRxqMZmQZT3W&#10;Ll3i1Vdf5eqtGKWgqAu2opUwMqo1Bt4FBL+Ii7iIi/hdYDRLGpBA0IoUoGRgAJcNs08iO8ZVkiQ4&#10;5/ixH/sx/u///OfJ85z+qoIoYn19nb29PYgGbF2+zMHLe4g0DQVIk+xnWdbobeVdQeCdC8wmBHXD&#10;OMp6PapmdDWKoo5l3DKgsiwjz/OOidiaE3nvu8+oI4mLogC+LxfTVQUNY7zVaFwuKFtQtygK+v1+&#10;cIAWfeL+CoeHh8iVFQ4ODvjpr/waH/mP/gO2Y92AEApPw1CmRMvoXCIU2HJnq/bvNRFK0xQtPCUu&#10;sJ5QrK6ukiQJmVBEa2vM53Pm+TycV2UBg9CymT5yTCYT+lmP2hSMx2N6vR4q0pjadqBDWRXYKDQR&#10;MAYfRSRJ0umC29ZwU8qgwZnnWGsZbmwgpWR/fx8nAwt92ShNxjHTyQTVeF342rBYLFht2EdOOpIk&#10;QXrJK6+8wt0vfYUv/fLHuKQEf+XP/gcIW2IzhfEGK8MIvU4F3rqggyyXECPXADOuCqYoHmTy7qmC&#10;uNhZL+L3JSP/GsVR0/DDB8BE6qCp7b2nNjWJC8/07Zdf58Wf/jiuqvjKr/0aj19/kHwyDqxmZXn0&#10;gx/k0Y/swGoMdR2eXyIsgjROcU7hStMZJC43CdMowpuCW089xT/8T/82j9XXyNIUPJycnmD6ETvJ&#10;DT760Y+ycfkyLAGFbUMySlOoc8CR9nqd7vIDDzzAix/7FXq9Hnfu3KGa1zz22GPMZjNu377HMw/9&#10;4Jl2r7WMpzNW1jfRMiavAyM7jjL+9E/8BOQaji1U/UZ/uYZeAukEehaymihyrK4Nw0mPovAESwdK&#10;EOsYpxwCKF1JkiTgA7OWujEB0BolFa4pnrTWnW+AJEKgArFESoSQ31QFpPuHVzrdYtk0W1wDpmmB&#10;xyKtDesfFucsBkOtPLM6p59u8fbxPv/zT/8sb+UF6c4lYmsorGU2HhP3+9hYEA1S8vkc3evRV4rp&#10;8Sn9BpS1zgWN7CU2cWBLDamq6hzAW+Y5pgEQx+MxcRxT1zVlw3RtWdi618Oa80DC8lRUJyXBEuPO&#10;Wpy1QY/be3xtWVlbQ0rJyf4+aE1/MMBUFaYsmTYgZ/uZ23u6BZp1kjT636bJLc6Y53VZgtTddFTr&#10;tWEJzXilQyNmeb9T92maW2vZ3t4mTVMODg7CPR/HmIbVO5/nHRhure2a/cvneLlB0LLku2nhYt5J&#10;nElJML+kxhuLb8B114L9WpMkcScRY4zh9HQGzpFtXKc0Z5If+XTOehzz9tu3ef6JJ/hT3/UhlFRI&#10;YHO0iavH1LIm0jEqy1AqDjMKrdwdFZHW7N/bY3Nzs/Em2MNtXcFHMXcWd/ib/91/D1uXsHHGzs4O&#10;4/EY+n10HHPntdeIh0PG4zEyy5CuRivQKysUswVFURD3+yxmM4RS3cTg6XSCLQrS4ZDBYMB8Pj+f&#10;FzYkMlvXYC2Luma4stJNZp/5Ayj6/X7TGDmT43HGdM+AtRbVas43Ou5CCETjOYAxZ/dv06ip6zpI&#10;1DUMdiEiTF2jlYZmsi6KInS/H5o50ykyy4jj8D1nLVpr+v1+APF9A7SLxgh9MmYtTRkMhzzwwAPd&#10;se/s7HDv3j1uPPgsr758l2cfeS8vfeUO3/M938PP//wvcuPGg2iVkKUrHNzdxdQlK/0BJyd3ePrx&#10;R5gtClZ7KVFvQF1X3aTHRVzEt3KY+/aXoiiwjV9K2pLBLuIbAIqf94FazhmWf85ai0XiZLher76a&#10;s7+/z8r6M/TXd7h79y40+2ZZliRra9y+fZsoTZlPJqA9Wa9HkkTMTscc7O7x4Wee4guf/hhRxP6D&#10;Mp1/o477mwKCP9i/NJ/BJ3uJZ6DBLQ6prCSSGqRGCk8SJ/SyHrVXIdFY5KSjEVGsOBqPQaXE/RHz&#10;ch+hNSdlhdVQeRUcpIVFCtU4TntE2+nwCuEUTi4Z9FzU8RdxERfxbgDMEpgRNoDWO1njnW/MAjWp&#10;gMAbXsE7hSyPGJDyeGIpkornI8FnDt7Ayg2EyiDqAzHUJeV0DM1Yrta6MXEMsinFYoFqQVXogG+l&#10;VOOhcAa0tOPR7XholmVYa4NRhbWdtEfLGl9mcTkrwQXtcXwzbiojbCRxlgbYUIG4ZTymAZOr0oR/&#10;LzNsJVC9ErSh1PcgUngXcy+KePVA8rHFZeZJycic0vMFG9EhzhdEegsvsrA2S4kQMTTu00IopIgI&#10;SIp812sDYPBBF9JLlAsgGR6kMwhRUHlNZTVK9dF4Ul9yKdXcWhvw4gsvMdcadCjInXNI3RShxhCn&#10;KdVijpSS2hoqV4fP6h3VoiBJEhQCY6rzqEtzbep21N0Y0E2B25qVNcVu5ZvRXhIwjihL8KZGWIMQ&#10;BudoGPMOh6Al0RkJ6UhTVBHzuaGKNBOvAcVLxpMYz96vf4FLmeDDjz7EExurXEORrIXr6c2cTMdY&#10;m6OdoSwr8JpI94gzhTAe5wJ7Ea9RUYYkCuIUTjT67RGilUxpR+iQQcLC3c/kkPfp8/72xprvHmdM&#10;r4v49z77xkkRHofGoFC6kJpKYUIu5yU4E3R73QLUAikX2GqK2Z2wEu+gX32FG498J29/4Ve59swD&#10;vPmlL3H50atk2zG97QE8PcL1wWCInMbKFEcKJFgPqdRYWSKVovQ5XsyIsdi5J8qBL5/C3YgPcIlt&#10;vUZ8s08y2iAdr/Om/Qqrj2k2vusSbjvGixgpYpJqiLIbQC8cqwLvc4SNAyvXQFXA5sZVXswrHv62&#10;5xGnC07v7QaQ7uAEdmcU5YL0PVcgW2d2ukBWHjWQVFGKw5PoU2QCykbYHY11DdMyllT+FBkbrFuQ&#10;CI/yoFQGVTD4Q0i8zPBeonQPZw1Sa4T3OCJykeKIcUkKREgyZOeh0zL1B3iv8VIjRIQgDkBZMzGy&#10;1NFYSrhVYIh/HeVRgvKIP+uyCAsiMKkFNpBqpEHYGbaaggYnKkq7oJSeiU44RHCQSl46OuKzb93j&#10;hXTAntU4o9EbV5mXBbWrEVJjqxxHI9WzKPBaEJUlulnzHA7VNMoFktoGzWqXnpdLkVLim/9vwdrW&#10;GLNtCrcSGQDeWkQDmHtrO5Ns0wCIvmXSNq/f6ip3kl3NWLLWujPBljKYbbslObdldvWyfrjQCeGf&#10;z9Z37xzOmqYZY5AyQkpBVVkQHq0l3rvu2iybWy6bgRpjugm5+XzeNd+LRiu61Sr3S0xwoAPdW0Dl&#10;XDHfSB51LGedhsLey5B3qARnRTD4shaHChNT3oLxuEpQ1w5rQMiE1Y1NiqKgKDU+h6yXsiGHOKZE&#10;ey/yPY9e4U+9/1Ge3xH0zBiqMDKeJCvMC4VPRwjVJ3YpifREokZGnqraZVLu0tt2HPm7eDFkd2NA&#10;Ga3wsdv3+Ne/+SJvrz7CJJJYY+kN19GRYL44xpYlq5trFMUeynvwGq8iap/gncDqDIyhsnQTAq1s&#10;nW2kR9uGTHuuhBB4YxBRk6+UJelw2Mm5RUvNeyFEMEBdkulxLjTrWyA6bv6Okt17tKP0xhiqsiRu&#10;ZOja1aYlebCk6e69R3h11ni0gZyhdOOPo8N0+Nkz46kWOTME+ekcFadIHGlyjcW4ROzt8cSjl3lg&#10;veS5DA5eu4M7KundfJR8kXN4WLEoHId7+/SziMl4SqR7nJ5MGaYCm48Z9fqMRgNODo9wtQHriXXQ&#10;LFfSo5QMjbcLputFfAtHOxnSNitbubd2+mhZ3qvdd5Yb2hfPz+8N21iux7p9mJCrWBdgYi+grCwq&#10;lhhT4YViXldUWYrvrVGfRlR1hBnPcC4lyYZBHqwqOJ5O0cT0B336w4y8iKmxnWTU2uaIyeSI+XyP&#10;W9cvY+ZsM/rGnYdv2gyOgj0pJWkE127eJJ8OKIrAcjB5Tl3kJElC2usHjbVGn6zX63HUOFCPRiPy&#10;w33qumY+X2Atwc2dkKxVpkKri07rRVzERXz9NpFuMdUa5y3G0Y0Zx0SkqecDH/gApy9/kVw6rHWB&#10;BQ488vjjvPzZz0JZYeMY17Aa0zg680TgrBsrmyK0LWTtkoFV26F1DQjeFos6ivCN3MryCHP32ZeK&#10;7fsZmZ2pY2ug2WqLLiUgoTAKjEDXFu9K4UrbJS1VVfGZz3yG4a2Y91/aRqGoqTv21v1EUMGZLujv&#10;6Fo0+uyNnso72HDWhjFgQ2AAxSImyyQ3btwge+02B0WBVxLXTBppLXCuAqm6wqkbzVOKxjnzTAc2&#10;6zGfzwkTZAH4Vg2DwfsGbGo+W6d715xHZy3Wn2lmioa1Vtc11rtGYzwUhbaqsQiUCgaCvmHHFoVB&#10;SY/WCVm/T6QSekJTz6YcHh5ye/cN9l74HK9f2+a7n36UR3fWWUhBeXpKvL6BVjGmMvR6PfCaxbzG&#10;uTl1Lej1Rg2IIDFViZQepSO01BgMHo919tx49P2X7Uye5/6E62IducDAA+8EOt/yhrwgzj8/zVri&#10;vKesSxC+Y86++ku/xOEXX2L/l77Es+l1iqOjboomP5kjdhRkGbLfJxYB+JXe4/Aogva9sQbZrG/e&#10;eYQMz7tOEqa37/Er//Sf8rh/gMViwczOOLp9l0i+xWPPP09+O2d3d5ftSUzk1gHPxtoGigxq3a0X&#10;YU0LLOnw92CAuLOzw8rKCrtv7JLfPUQUJQ8+/jirxRH/4u//fZ798Y9wqVjH7u3R6/UYDkfcOd7H&#10;j7KucIxUHJqASYJyAWS3ypNFGbWfI1WEdCaY2DaSDngFrSdD83y2E09KSRwyNJyExDcNinN6kb9P&#10;TZCvNxHlbM31jYmyxxH2R+drhKlJoiDHI/HksxyXaJxSaJ2wv7/L/++n/hWffuMttp54huFwyL3F&#10;gn6WdvuCMQaRxnhbgQuAdVmWHTDonKN2BisUrvW+aBm1zWTV8p57Ts97uXZa0khu5T1YkglpGbZt&#10;TlCVZbjXWtC6YSm3+6KUkmpRniuGO9Bxae+7Py9Y1hpvX3PZbLLd7+Jmeqy7Dg3YuaxZfr/p5TJo&#10;2h7LfD7HWcvK6irOOcxiEVjMi0W3Xix/zpZJfj9I0up8t+tJ+3taa3zzfAohMLbRF0+CaaL3PjzG&#10;TV5hrQ3np/HqMMbgDahstWPEz09O+OEPfpAPPXaVh3a28JzgnCNLku5zSRmaRcaFcydkkyOYYFwe&#10;DLNhVpZUFAjR4429N/i3//bjvH5YwqjfkRqstegolPVxk0+2ciPtWhrObZMjNc0Q2fiztHJ6zQk8&#10;27eXz60683BRzXEsm5K6htktpcQtS540OXJ7z+qmaROMVX1z7sV5wKvRWj9j7pszILt5j8ASD3uE&#10;dS5oltNIBFrTaY23z0x7TyutyfMcnSThPo1iokYL3QjBrVu3+ODoEkoqdnd3yfOKteb+6fV6bG1t&#10;oYWGRLG/v8+1a9ew1jJIhty7u4evDbu7d1lfWb1P2uGd2e5FXMS3crT7UbsXpGna1cL319kX8Q3C&#10;N2jruEB2SmJF6Q1pnLIwliTRnceZ9xHD4RBjkg5YD94VdbfGG2M4OjqirOYkg+wcZtGuje959lmk&#10;ZP6NPM5vGgheuMkzqbD0dcrbX/4NSB5hZeUy65e3McaQV8FMpk0u0EE2JeixxSTZAOMEzsc4nXI8&#10;m1B7EPGAAlCdAUfDIBLvsu34cxP3F3ERF/EtG/d3k5cZpv5r/HyTrAsLCGrRw4sUVI2RY0ZMeJQ5&#10;803FFz5+j1ddTJmlJKsrVKJi983bZMMVyp4hy7LAJprNEGly3lSRd2qmtUl9a2DUMamazaVlIKdN&#10;Yr/8Wu3m0wIz3gPO452nrgPgbWrT2UKHX2uSeNFKhIBojMV05FHaUasMZysoS7CWuJ8yEzXiyYf5&#10;ub0jXjiY8p/92fdxiROGi5LNJAd5iGSA8GnzfhkeBSJpVmr31bcqYbqrZYVF2ij4QNBI1vgSKTxO&#10;RjgipB8g/JTUV1wVNc/sbHEl0iy8xIoAgtfW4K1AywjhDVVZgXfIKCJOeyA1VVWHsV0vsd7Ti6LA&#10;to9CYeariqhhSLXGTKF4VEgRGgWos6LfuwxjAvCmlQZnuuLOCajtIkwJxOHalr5qGJuKUa9Pr6rR&#10;GpxdYCqLiyoKp6hETd1fYbK6yjhL+dy9I35m7ze5sbLC9z/7HA9ffoyRUWSqYDPrAZ4RCjWS9FEM&#10;0JSLA2KlUXEctOFcsJHzSBwWSQxy2CRLAR4L4FkAFTwRSI9zLVNPv8sz9++q8X3BAvn3JKP+GpdQ&#10;4MU0MMBJA8AqGjYpFXgDWLALYIqvT0jlGExFVFbwyutMf+UlHjNbPLvzHK+88grxdsTqrUv4B1O+&#10;6O8wfmTEs6uN9HIUI8SIqJaUVRSeawRIC6IEaRHM8d7AzKJmnuHBkJW3+lwm5bgeUBVzrt/aoH99&#10;i0+efJroR69x6c99G8nDqxhpqUrArGPymLQ/AK2xAmpdAxmJtwjr8bUgyQvExgrJmufu3pjn3/8k&#10;J6/e4Td+61N8549+N188fp0v/H8/xbXBw0SPb+L0grqYsT4ckWsH5BRiQZh/EcS6HwBuQNQloBAy&#10;nM8agRU9CiHRakiFRpDSMzFSRqEvh8KRIL0AESG9xqHRKPBnGrzaC6QIz611DXXHnRkmgvttpy19&#10;wyj/+qXhgWkspCN0Imo8NUJUQI2QFuEqRHQKKmXhK6bOYdcvcc8bTkXE3/7pf8JiMODw0jWS4TrT&#10;wSpH0zFuMWPcS0KTWVVgDEpEWBHkIiIZFMd1HONtmL6qrcdLiVdhElVoAXWYclre5+/f97tGUMN2&#10;7oy6233cL2k4c2Z86b3HLBbINEUpRV1VQQaleY2uAG3MAJclK1opCpVlv/3jfR+AKUVY+5EOqQgC&#10;OarR9hbhmlgX2Ng6irrlf5nZ24HgLcC6ZA4phAjG1bzTEPvdGIL3A+TnjLiFoHaB+e6dbwBfBaIG&#10;L5BSg5cIAamOu9+tXR3ud8CWMZHuMZCeNVMyu3eXW6s9tkY1P/HsQzyykrBFTrV/SrayQk/1KEsw&#10;cYKMEsrak0SQMaee7qGVwXiD6zveXBgKetxGcmITPvGlN/n4F17lpd0po7UrzLxBj1LAMDs9wBKR&#10;JQF0yKeniEiHvVqJoHLmGkBaSLRoJgy96Mx7q7IErbu80TRA/7KOenedl+7D5WZGq8l+/+RC+32g&#10;m2xYWVmhdjYw9usa686Mii1nzaH7brjuWWgNbIXS4CzeeNDqDJy3hOlGoXHOg4iIo4hEaaanp/QG&#10;KYM4ZXE0I673ifOKTTXnO25u8J50REbO5ugS28NNVHGNyo1hpkl9j6N6werqKov9kmF/ncOjCdtr&#10;W+xsb7I+WiFLYr78xc8hnUWLsG6G1mtopgRXsou4iG/tWG6CthJenTHvRXzdw/l2EtOfwzu8VOBD&#10;PV1bEMpjqClNjRESmyheeOVNjmabCNUjo0eZV9TCs/BQCIPqpdRlyAXL+RTyHJOkxFGM9zNOj/dZ&#10;H6XMZvtsrt9AO/b+0IPgrx+9sp2nww8tFgan17j22GPk8w2Ejzg8PCSfTiHSJFmGIWh0RWnY1MfH&#10;x+gsI4oiJpNJ0EGVkqIoqGuQiaQ2VTA4kxKHC+ye+5Pvi8bSRVzERfxesZ12bfEEPcOGUaSJWJSG&#10;ylZEccTOxibXrl3jxdfuYuqatBnjzfOcfr8fJCaWWDi+0dr23mOrqpPOaBk5LYOr1Zv2DRNrmSFm&#10;jIGm0Og0GVsZjqagNA14q9IIawz4s9HVZcZWe6zdqKo1XzWJCTqRBcQx/f7/n70/D7Iku9I7sd/d&#10;3P2tsUfknpW1V6FQC5YG0Gh0N7vB3tjsIYc2okhxNNLYjMwkkzQ0mcZkNjKZ2sZMJv2h0Yg2Q1EU&#10;RdpIosihsckRm0OwyW70vqCxA1VA7ZlZuWdkbG/35S7647p7vMgqNEhOA1Uk4pZFZcSLF+/5c79+&#10;7znf+c739SiPStbX1ljc2uPW4S3uHd2jk+Wsql6b4Pvgo4CGaCQ1wr8UMBKlNzyiPdZl/E1Elppf&#10;kEpNCZRliUo1/U6fTqdDWMRkSxkN7tikqyps1HwvfZsQLreDI+M1a9h4LLEWllluNoQTbKqHW7+9&#10;rdlfUtQt6qFt43dVRWMmJsRxO2DDvKqqqu0G0CrBViVlVdHtdBBaMb53D4zkzJkzLPYlyaLk7bff&#10;Rh2O+Lrp8D/8t/8cQgsmdoK30fTEuAonE5xUDJMMGcBXFeAQmNi+rEwNu4mWGRraAKrmjIbj7qxw&#10;Yv89vk7/6pIop+PfhBEeYn2HEOouh9De174qkanGl3G+6zQCLfN7N5g9eMDBwQEXumuEEDh37hyy&#10;jv+E1nz2Z/40965Y0tVV8nxGolWNoSikjyzwOAmjpIDE1wzDeP/6xQIxGnH//n32dcag30dksL+/&#10;z9Wje7z4858heWmAyDIW+/sk22t00g4i6YIZUosfI3nv+0AATCZ86EMfYv/OK7z91ls8du5RPr62&#10;xje/8hVu6xnP/twnsNbyrd/5HV78hR+HrqBwi1qWJEQt76LE24B0OapmGFsJUgl87Uzpg0TIGrxq&#10;2dxLEhT4th12ea1StVFxWLpRpTi2lPfvATB+kPbosLxPBH8MjjfszCCY5RNy7ykAm4ANcPX+Tcqy&#10;5Nq1a7w9GuM6XbomGk3P16J0WbN/IQS2KBC1tFmw5QlZj+W90ksZgVUp8UvdVg9rVres6nqxXN4z&#10;WhZ4vVfLuqsqgmvH9xLLbOj6983fNnt905HV7Fm2qqI02RLT92Snz7tZ1410CSEWc40x+GDbx3XN&#10;3D0BTCsVn1fZEyzyZVYgQDGdIup4YjaL0mSD4bD93j1k3rjMIm+Yye8Ffi+vObbWnZZKoVSUlvO+&#10;Bu4bJm9d9G/Ok641qVdXo6eILRYU9d790ksv8ePPP8mGEEjmgGd9fR2tNdP5FG8NSdrFE+M5px1G&#10;JqA1ZTGnN+gyLQ9JkoQ5njt37vDyrQf8yu9+jSJZ5eLFJ1iUCkpbA9ih7QDExPMW9bYVUsk6lju+&#10;F6SU7TqB47g70HuSJObYk8mknVPN9VgGpava4FKIGGM183K5c9AudSu2/gi1Tv3D5IymY6E5dl9V&#10;FBx3NSit6zb7sj0OqRS+lmwRvNs/pgHT4nU7NouVdUdOozFeVRXT6QHn1jZ57Mxj9LIecIRC0e/3&#10;WUwFh4eHrG1uULg8ygelkbU6Ht9lpbfGeDxmL93jwf09DtIHTEZHnNlaJ7hFHR6KVnu3NYI/Hafj&#10;Bx2E/Q5dT//C+ffp+N7F5kSlUV/HimVZUlWWuQ3kRA+Id955h9G9e3R6fZyFEBx58IhB7JQziSGR&#10;CqNX8cMhptdp4w7rJL1el3K0z3w+J8/5MEP+8N9oEDxRaiaq4j+w+ZSsd55b73wLwjNIPaA3HLC6&#10;uUlQASVTclu3g2eao6MjcJZuf52y8OQHB2SbKansMJpZ5iXMK1iRBhDkRYFJY9AiggcfuUYNuxEB&#10;vq6En9abTsfpOB3/nTbyEHDSAIqSDeYyx5T32Qwa2Offfv4R9uee37izS7VwZLqLCDAeTRFpbCMV&#10;QpP1+7i6LT1JMkqpo7lUAHzU/nRVRVCKTjdlOp0igjyRIOs6EW9MtJokoAVo65+11hRFUSd8HsdS&#10;gitla67ZJOQtu+chVnouiygpUFioHIlKMRhEleNkyZGTuG1NNbjI3/ny6zzb0/x7n/pRBGP6wZKI&#10;CUHkBJLambob12okBPMeIGmdLDfABp5Qs5MDLUELIS0QkMJQuahlZmSHfpiTeMuGdGwKSKqAC4Ge&#10;MSRaUcnIoi9mc1bOn2ciIpAxzxeR8S0kqARZYxRFuUAZicPjfAWJoiwXGJO1ieFy6zWhuRYSIaKR&#10;nBRRJxLAWoEIOrJkrUMag/Dxs0UkXMdjcI5ZEVuaEqNQWEQWGCiNMYGBSemee5JrN97htXduQlGC&#10;0ui1HfLeCkoE/slf/3/w1KWzfOYjz/PhK8+yjcIwZxVHRsk6li6Q+pJEalIclhIXHFJInBcIOUSS&#10;ECLih0BHsFxKBEm9w0qC1wiZ1C1Yx8ngMRNcfodgjHcVN06C6afB8Ac6mH6oYNWAr6EufAmqaMYT&#10;GkC6AlHgxQIvFxRFTqf0KDGng40mjfcndG8FDn/7Dmevw+0H3+Jo94BPfvKT7Icx35y9SeG7/Fuf&#10;+knWthToirKqSNjC00HKPh0S8OAYI0WBl1OUdKhyip7kyEnKzf/fK5zdG/Ch6SPokWd3cpdiMGf4&#10;3Dkef/ECbwyucfaFj7JyoYPJ+iiVYW2PYq5IdRclU6xQWAKObmQiB0iwBGMJSUV1wfP2zpSNn36S&#10;Nz73Rb727d/lIzuP8+Qjz3J+NuPGP3ub4b2UJ8+vwK/ugRjR/8hFmOWw3QMhsVajTX2mQ/SLML2U&#10;aPMYcEGjyRAhoUeP4BK6JAgMBRUqCAgaKVIkCTKkaCcgZHGtQccFV0AQCi+PVV5U0K3hpAwyMvkD&#10;xArAQx2XQRHEQxIV38P5Fk0uLciCQIlnDqEEWSBwBBE4XCyQ3ZQZXY4w3MLx1ds3+fu//vt86/4u&#10;ZmXIhZc+Sjro8frrr+OLOYPNTdIksLe7i0xjUcAJT/BRe9lZi6gCJtEUdVuwVxnSJLXsTuxY9UL8&#10;kWvYMuO2LRo3herlvKox2avlL6oqymlQM3wbsLopojcF3WAtDtX+fQNoIyXdbpfFYnECXG6OdVke&#10;TaCwVfSuaFjpSimUjJ5OVBW2bm2P+7Ks389HpY6HXr8BMpv90lUVIk1JkoTpZAKNidpigen3Y1Fh&#10;aT9g2fTS+3gtlvbfh7vqYodT7EAJgZa1rFStI+08Qhi8DOBFbSzqUVKjpUbPF2yMRsxuXefTz1zh&#10;yQs7/NwjXc6LCaoqSU0CJYhkhzJAJStEKrCkSAQmHJL5OUFJcjll3gnsKthVa9xG8Mp4yj96Y87I&#10;Dbm3/QRpJ6O3OcBODknyCjc/wFpLtxflkY5m4wg899eoigIhdCxaCRG9RkS0Jm/0p1zdbd1stt77&#10;lkShsgxbdxkoFa+nbCSUltjdDZPc10UDt9SRqLWm0+m04HWjOW+tZXR01DK3TT0HW+b/EoC9DL6H&#10;eJFwdfFGmxSb5wQhSZa6GkRNKlBSE7zAu0CwnkrEqFGpLraSKGdZCYE0HPITZ7b55ONnuUxFNbKI&#10;YZ+93QPyqURLw2b/LPvjAwoBpci5fvs2SarI8zlXHrnExnCDTBs2V9e5d+cW3USDm6MlBB+aqJYg&#10;BaLuqjsdp+MHeTwsg/SwTvXp+P4OeXxhGn4fWsHCFZi6wI2Q5CHwzAsf5fqDN6AUkAYSlUaRTK1J&#10;sg7FfI4IAiE8GoEMEle61gPNzmdUHc3Oep9eNyUxXPt+ftb3TQ6l1+v9xZUV9XdyBU89/TR37q5S&#10;5ILpdEqoArqXkiZQ2BhMzedzQghkq6sA5PN5a2oihODw6AjvoaosIYmcG+ccKSnOWbR8KJs+Hafj&#10;dJyOP7as+7hV1HmHE/UiT2THVIs5SZKwvb2N3j2g2+0yGo3wB3tsXDxH7mfkeY4gsmWqxRy8p+z0&#10;Tuh8tmZA3uMbcNo5VJ1QOOeiRnXNCgdaxs0yCPtw5X1ZeqXVFq0TbmstVBVlnZy271+/RggBX9Wm&#10;JkUBUtLv9ynLsu7W6bZJejmacPPmTbSssJ/6YapQ4ZzCCxAyEETdjlWzno8Don+ZQCp+PdwBpLWm&#10;LCakqUGQ1UxKycrKCno2QqlYcJ3PppSijOevBg1ancwllpG1FhMUsgYNtNa4qmyZT346xQrdmoS5&#10;JRadDPKEDqyz/pgVXifwUkqU1ljA2wovJaLZyEJtniZrQykd542SIuogz+aQ9iJLanYTspStM+cR&#10;PiB84Oj+A4qiYDo+4vmnnyY/3OVXfuVX+OXZf8OVtSHPXb7Ijz7/IZ7aPssin6GMRFQVGA/SEYJr&#10;0asIWNQat5xkXR7/WwM5vr6eUv1LaZF9p+t/Gij/a5jwLEGeoiYjBMJ3fK6k1uEnsm19VSFDDkXB&#10;+M4dfvd3f5c/++zPc6QPuHTmAnmes352nb444MVPfBycY7Eo8SrKHEgpsd7XetyxS0bWkXAEAPMI&#10;vnQ6MBf8/u//Pi+qx9nc3GSzq1hZWWHRm/LtGzf4nXe+wl/6pf8rnKkYzUcoDFkG3nfpdDoIH8FB&#10;UnXMbA+euIQed5QoZfj4T/4k3HC41/dJepc463uMb99nPB7z6GOPcuvuXX7zn/9DPvlzP0LeKXhp&#10;5RPMZp7V9Bz0kmNd77rI1hjwFlQImSCFJKrlRkZrAynFDpTmXhI1M75e64KIBSwfvuPNuMwahw9e&#10;fL1cdHmYgek57vBRThNU4Nb+LV47GPH1N97k1q1bXHnyKQ7yBTdv3qSq173O6moN+rm6IFy/mTFg&#10;LbZhZFcVuttrz7OsmePOuhaM9s7hJO+SPZPLBeja56MBFVugsOnukuZEkZu6QwgXC6i+MdGu44LW&#10;XBBOAN+NlidSEmqQvDnO5lha8Hsp9mllv+qvYC0V1AbOxwxlIUTbMdfs7UVRtPtha6i4xIAXQiD7&#10;fQDm8zlSKVxVRcNvE71TqjJv993mOKra0PNd5fP6My0D7e3eLkLLhrZLMnPRPNS3+vkte7yOuY6s&#10;ZdVaNjY2+OxnP8vlLmwYw2i+z6XuFrlbYAuL8nOSpEM/6+PxTG3OQA8omjiq7kLJjOGgWnBt9z5/&#10;eP02r04WvPb6VfpnLrG6uspoMubevXukiWQ2m5GaCDArVHt9nHMEV5ubet+WmZsuG+ccofEoqSo6&#10;gwFKKUaLRdRbX10l6XZPAFNVVUFVUcmYl7PE9l6Wr2HpGCjLGLssXfPGCK9Zs1pvmCVGPoAwpi3O&#10;WGtxRUkRQpzPdSzcFk+UQtZ5f2uQKcDV10hpHeVR6+PV2rRataHIGWQZg9Tw4osv8ti6YT6fs5Zl&#10;GBFldzY3NznY80wmEw4PDzFdQ57nbGxssH5+m3feuoPWmvH+mEQl3BjfwNuSrbUdqmqGEOCcJ4iA&#10;b+Rl6kLwaRRzOn6gQdc671nuBFre/07j/O81fNEQkt4rBqeO0cEogwsOIySp0mRG4VzdQbSyQmpS&#10;ytKTdjJKGSjynLTbxU4K5vkCWXeai9TQ7XZjB12ScO/OHX74J17i6afPk6a8/G88CH5+9cpswezz&#10;WVpQBcjzGVKtk6aGVHWwVSDpJmiVUc7zGPxMxqT9PsPhkNFoBJUnW1lHK8eiHONDwnQKuRKUwmOV&#10;RCW1ZhyuTaAaZopA4NvkS0VH8NMb7XScjtPxrzJU3SKLwgZPIRMkawxrdk1WzPnwWpcbjz3Or7z8&#10;OuV0jnaB7NwlSlsxm09rhrFGKAVLrKwkSVgsFjFJEJpgLdSyJHmex5bq2mG7YU21yWRZUjRmVDWA&#10;IZU6NrxSimAt1h6D2xFjPQY2lhk430lbE5lgPSA8WZJg6oTJLhZ0UgOdgqPxnGAr1rbOcXd/wmtj&#10;y3PDIT01J/gcT4kgIyIymhCSer12hHASNBVSEqjq30UpA95lguVBOHwtySFJ8DJDUqJxdK2jpzzP&#10;Xn6Er86ucXt8gJ3nLGYzVEchpSJNM2aTKb6yyDRqW0cWtsB7QeEcIkQmcwj+BKjgpax1UG0EkUKI&#10;ILBSBBEI9XkNWhOkjUm3r02bRIVWGqMMvnQIofDOtyAOXpGmKUEoFsUccFglYx7fMYSsB9YjJGxv&#10;brN7e4/xwT5F7uj1ehSJxvR7VBl8ZbTLlsqQ/TMszIyDfMG1Ow/49du/wc5Kn//wz/w5elRsqT59&#10;HF0qVoSiS0A4i5RQcIQUjUarIghVM8NrRngwaBFqrfBG7kJircMkCaFN0RvAakkHPrRYy3tSRoU4&#10;ZY58N+Og7/m5+Q7azw8flX8PgDK2XHZRQSDqIolTEwJTKsYEKrwdk3Q7UOWERQm5hMMe6g34IfMR&#10;kqsLtjvr/OFX/5DLn3qRtx+8w4/8Bz+P+7Ft2E7piook0VRk4DTWa3xIESrFC0MpKwQ5kjmympJI&#10;AfcPYXeFS/MVHlfnUdUCRgcs9qboF1Mee/5pLn/4RcpwA+e6rGytg3McjWZkiUL2BxS5gSx2eigk&#10;wmf4mu1eSgiyoOh75jNHMlBk5yRP/E//NNNXb/P3/9r/hz/58Rd5+zevk88T+qbLj537EE8ttvnC&#10;b/8WYdTnWnWHH/pf/CXYCLDVB1lBFkA5GBpKX5Bog7WORGaYoMAKIEeJhEpZKiGwKup+myAQOCgi&#10;IIgPoC2lglLG1VhgkAgUBu0FChDBR5A51H2zjf/bu1o35Pdo3p8E4UNbQPUR2JS23i8iGzyInBBy&#10;ELEDoTKGseqwT+A3336HX3v1NY6yPskzH+bq4T7dlR7KG4Sb0+8YZHAc3r+Gm4xYOXuWKpQIoymC&#10;xfpAIhVWSrzSEAQmScnzPPpBVI5gS2oTh3jkRp3QWl4GHhtmrVgqki7LR0Qy0JJMhVIxlmikzzgG&#10;ohugYVnSw6QpOE6A60prXFVF48BGZuU9YoAGcA7OoWtjzFCWEUT3Hhd8jDdabWhwSoCrqKpas7mq&#10;aHpxW6Pthp1cH3e314t+KXlOkiRUIRCKAt3ttsBr8/mVUrglnWqhdSvF0hSYlwtQcT+N59D7KANj&#10;siRKyFUlSZZhvaunlm/zSSlU3MkqxznhuLKi+cj5R/jYiqJzdJ2t3gqDbsai2oWiQ6e3RZCr5CEw&#10;qyyZ6WGdI9cl3SwnhMCBLdm1M6zZ4LYZ8k9uXeVv/7Mv8MRnf4G5OWIuNGurG1RuRhAlg2GK29tF&#10;cYZ+ZhgvFlQOTDZASIGbT5C9HrgF0gegqnvlAAwuHHeXNZ2BzbxsZESKomhNVV1VxTnlPQ5IOp14&#10;Tq1tfyfrc33CJBVa4Ht5/jYmeKglU86ala6TBOHDCZ14lqVT6hjYe48tPFIbgnNY61vgPErJxY45&#10;tMSYFGHBWk+3P6AoK6QPTPeOOJNkDNxtLqp9zjDAFhNWVx/l/u2cfCL4yLMf4mv5O7xz+w7JcMAj&#10;jz6Fe/tL3L96i9Wn1giyYmNzhYN7h6SJxonA/mhEv/8YRTGqb0W/zKNYkhg6TaFOxw/2eFie6nS8&#10;D9eglokLoZbfjDbqKAnOg65Nm4NzIFN8gN/9vT/g+nULypBozWw8QSiFSDXM56Rra4jSgbekoi5o&#10;EpgXOUI7zl68wN3rb3Hx0nm2tlKk//4aY6pf/MVffF9O9jrJbDocJKrHZ159u+TGzYKq9KysrpGY&#10;lNliRggCjyDPczASV5a4emP2JFSLBcV8hEgqOmrKD33oaVaznPVEspJqBDCdzehlKYIKiaiD8Jrl&#10;KJo4vWYbccosOx2n43S8F3zz8Ib9UDu3iKxeJxOCiCaNAkuHu0ghmduCJBtw0DvH71+9jlhZif4G&#10;aYK1JUlHoUw0dVRK0e33au3DqmXYRD1uhbOWNM1I05R8MSNJUwRRr9EYc6Lt14dAkkbzLlHLmyil&#10;2sQnyzKSLJrRNUxAIWWUoKr1LqO3Qmx3TdM0JhchMr+b5FIkGb4sESrQzTKq+SImkSGgE0Nn2Gd2&#10;b5fu6jbMCha373G20+GJM2sMcWhv6/dXEAwEXctoaAiqlg+RLcs7Ii2+ZST7RlKkXsmj0EgAETuI&#10;XM3wShQ4O8eGCUopJqJHWN/iDpr7Rwc4PDLRDFYH0ajJWfLxmI2dLVRiKIIHIdFpitQJ1MxqIRtm&#10;FahGE7ZO8KJZqYnstwBoTWoSpFJoY+j1etHEtKrwoWbo14y8xu9CqQh6d3pRR73MC2wty+JrQ06s&#10;jW7ctgQlMNrEtu3KI1VCsShAxNfxghoQsDGRHc/pJhm9fpdECrSErtbs3bvLF3//t7h17S0yE1gb&#10;dOhIicZhF3NsnpOmKdPFAu8DzrsaexG1zIuquxuiwZj3Ivq7SYOzsXAjhUBI8S5wtG3KC6K97s47&#10;nFtOpBt25/cJ7P3XPMH4noHs4b1XzQaMbK6XX9KAPal77OJr1KCHDXN8yKnUHI9FVhaqElssyI8m&#10;3Ln6Dv/0//ZfcVaskF8/YPeNd9ja3mZ1c51sa43Xb7zBYz//Gca9Odn2CipRkBiENwjVQ+leLLiJ&#10;uH6VTLHM0KIgVYJQ5Hzlc7/G7leuM3rjAfZGQa/w+Nmcwc4m37z5NS59/AnWnt3BXFijysAYTfCB&#10;Tn8NnawDXZRciR0gspFgcAgZUEKgVEBLgZKQpNDLuhirIOmTOM347ZvYgzGz/THFIieRhs3hKgcH&#10;B5y/sEPlC27MdimKI7597XUyDbKco1VgXs0RBkb5jCzLKIqSxHSRXoGXlJVF6QQnwPpARUBIAxVR&#10;din3YAVFZXEegpZYBA4fSeFBIIJEhrjeHk+vWuBfPIRNC05+8x5s8j/O+RmWvxMB50p8KHG+wNoc&#10;5wpCqAh1EXVcWKrEMHaO/+N/8VcRKyvQH7I/naETgxeR1dTtpigRGB0dsbW1QVmv18hAkqU1U9nQ&#10;6XZxNmCkRvhAp9OJMhBpLfcgIE1TtIq+HkKfFGRcZkUHaxG1FrJZkhRp/DmkigXiE3IRtYlmo68s&#10;VOxYCt7XW5BuQeB+v8/saIyu9/eyllDLOh2qPMd7T1Jrgze60Mvyas5aUFHuwlpLsBaZpjVw6lt5&#10;iqgFXcuYVFXMvZouN+sRNQjbHFvLKq7jmGYkSYLWmlB/trIoEOrksS2z6RsiQVNksNZGNvrSuihk&#10;NHL0rkIbw2DQj/tjWZBkGabRB7eOqorsfaUMxiRoqXjmzBY/85lP8UNPPMkAx9lMU+ULeklG6Uqy&#10;zhqBhOksdozNplPSLMXaktItyFRBnuccTEaIbso4eP6j//1/SpmtMNEddmclamWI6cRiSpZAcCXe&#10;FXT7A+bzBcPhKqX3eOcJQjJYWaGoSoJzSCOjOakU6KaDGtXKmvgl3xhtDEHHzoCqKAjek9ZxjLcW&#10;laYQ4txZWVmhLMv4eymRS+faORdj0iw7wfB01qKNoV+z+51zbaedUtF3oIk9fQ2kt5r69X2AECgT&#10;2YRSSoypj885ut0uq6urFEWBrSpW19fJbUWapiilKeYLyAtW1zew1tFJMyhLrqxv8Od/7kd5am0b&#10;Nzvi4vAMRRmQdPjcf/t5Ll18Ap0OQCiyfp/xeEyvJ+n1euzvH5HnJetr69y/s8vG+gZFnlOVBfsP&#10;9tjaWmNrfUggkChVN+wIlJDHce/pOB0/iJn20tremtl6f8J/onnee+mGn8b8fxwJgmyNMUMIVKH2&#10;J/GCECSLvIiPuzlKKWZlBWnGroVf/md/yKLoMRkJNnqbOBfInaUz7FO62LljZ3PSJEUGmB8e4gik&#10;vS7W5lR2jvOWT77wJD1V8pOPmf/tDwQIDlB5/nBe8J/81m9/mT26LErDZOIwqkNwhtk0pz8sCH6O&#10;6QRsOcbaNapCQ9AYkeIpMBRQWF547nFWBgnr6wqlLGnwCFfQNQZCQqBD8IaABhFDeiktAhuBl9Mb&#10;63R8wDaHP0on8nSufk93hSWATb7r6+HzLgAhNAuh8QGUsBgWZAgCCiEUqe4wns+Z7z3g8O4BpcmY&#10;lQFluiwqhycQ7AIZCrQvCeWCcrYg6faxPvoXeC0Ai0hAKYG3FUroaLlWJzeqZm413zcAuq3bkbUx&#10;seVUCJI0Zb5Y4EIVO2NEIEgBSuBCrbStFc5WeG/xSmCDi0mnkrXepMAxh1AgVMDhcImkFAJUwnpv&#10;k2yRMro3IlMJnUGfuVwgjWGv8PS62zzW6fBgd59KWXQimYYxUioKV5DqFLyo2/hBiICUIYLeIUGG&#10;aHJkhMSEAhlKVMiRwhJkCiQ4W9JVDkVOZUcxiVIdjJuTTu9zNNrl9XfeZt94pjol1z3KhaXnBMKV&#10;9FNH4kpmLrKulekgRQYuw1WSNKtBcO9JtG7ZccHFRF4QIETQXoiA0gLEEqtMgcchVZTTEUpGAFEK&#10;rK0iU0oKfPBUtsIHizYSJUMEc2QF0hFdSRRCJrhSELxGJn2qmg2PAa9BJo7K50CBTgR5mOJ6gamy&#10;HATHrJNxmHU5zHosBtu8vD/ii9du8/reiGnWRa1tkZuMoyxw62iMN4ZONgAlkMpRsSDPjxDMCNUh&#10;mZghRA5qjpc5BRVBQScBqSxBVARR4oWrLTs0XoAMMt5bDqSzKOYoKhAlXpY4KWNNO4rGgIjFEVGr&#10;xb9LckXUTIf6vHsckZ8e2sLKya8GUmu+vldrrf+jX/9hdFnUnxcHwSGEjQCrcPWq5Y/1taNLXl09&#10;csR2hCqyPkRF5GXUr9V+vfd5aDpEvBAEEbvpPAElKmjePwREcNQc4fpa1NIajeyGjNfZS4+lwqgy&#10;EhVchfIVuppjwgyhxlTuPtNwh5k4ZDDN6bxTsPbygv7vjbk0vcD+t2/S2+gzcQu+wh7zJ/v4j21w&#10;9kcfpXepCz1DYWrpE9FFqS7CJWA9wQiOxvuUxQ36coIrR9jRmKSU+LdGPPlWH/+NEfmdCWcunGMx&#10;KHll+nWuPp7zyP/o48w2CuSFAarfYaETnN4kZwXHCguvUcKhg0QLItOdBEUKGKTIUCFDWMUiH5PP&#10;F9x5cI+0D+aspv/kBo/83Mf41tEbjPsF55+5zN3pLvfv3Wd0f8Ll7hVWbnXgq3P6NwPvfO7bdN8G&#10;cb2kn6+hJik9u4rKNZlNkZOCo937ZFsrBJeT2znoikU5xRhHJiWz2QHBFlg3Ix0k6KRASYswDklA&#10;yYTgHUYpjPAgF0hZgihBBoQ8LlpGI01Z33Ounj8x4fKE1r8h1L227V0mAqGek3FeqraRKZy4FRyB&#10;ihAsynmEd8yVwkmBFSWIBYYpUixwYQ4UoHNQJbmcMnELCq3Yl4a9tMMro0P+5q/+CuPhkMN+j4lU&#10;uCxDZxmLyZjh6oAin7MoF2SDHqP5GJFpSjxBduj2VrA2Slt10i7z0RipVdwvtaR0VTSMTAzlYkGn&#10;18OHwGI+x9bAZUDgKhtBRh29jYIPIBVKaYRUlJWN8tVSYV0sSpyUpKnPUWh8RSLwbozBNcXDel9K&#10;tCF4T1nkIAVaK2yRE0Qs6lRViayNZKUUeO9wzrbfW1uhjYbg8K6KjLHgUEaitMCVEaCOXVLLknG+&#10;lcGI6IdAaokyCtBU3kPQoBKQJn4eZdDaUFlHEA4EuHKB0JLgI1MeE/dNFwqC8EgR8L7CSkfpCmyI&#10;kibSxPswcQmGBFcVSB9IZYrykrkrY2FbW4J0JAo6icIYzSAzrClYmY7o3brBX3r+aX5ko+CTZ4YM&#10;VcWqECRolFMMTI8spKRSo/KcWfkA3a0o9YySMcJUOFVy11fcTgIH3R3+s8/9Fn/n61e51zvPa3OL&#10;PrNDlXqsneOqMUrn5MWEICxpv0sePJXThCTB+voecxWDfi8WNKRCCoVJYheKCxLrBZW1eCkIErwI&#10;BEkb1yFASIHUiiCg2+vGArT3JInBekfwDqEVpa0QHJu1K6XI8xzvXEuaaGJQKWVb0AhLBq2hlp4L&#10;svZ4EQGkwGPxwqOMwdX7epTuiV1xWhuqEmwtG9f3exiRU2aW3JaEuYK0i19UDHo9itRCFoG29WSA&#10;u3vIs90t9l7+Hf6Xf/azPLeaMJjN+XB3m8R5smKdVXmWuw8k5x5/jpnzjKYTsi7MZkfMpnNWuyuo&#10;SnJx5yLTo5JiUdLvDxlPZ2RdiVA52zt9Ot0Mo1TUBRdJLEjW6+SpHsrp+EEmaCxLQy5LUC3n2csA&#10;+HuZM5+OfwFM6cT3oY7f685vByLMEKLAyhInK6xI8VKRlZ6eNEg3IjWKAyxz1WVawhe/us9k8SiH&#10;Dx4gBpLR7D5BlAQsfl6yng3xC0cxnlNN53EfNxpKix/lJGKICnf5hZ9+gcfP+d0n1vT/+a37h9vr&#10;/c73hRGu3++Lkqb8FSHEf7S5ucnh7iE0Zi31RrmsjarSFF9FozBhNEoqqrr1aTYuIgtDDkmNZLGY&#10;strp0u/2azd4dZKA0mgn1rvPafPF6fggbg7fCRg/Xfw/2Nft4fWkm3YZuQWdzoDHH3+cb45fI0VA&#10;HllXiU5ABLyTGB1d7JVSiEQca236us+8Nhxq9CiDr0AobFW1TO+oBxkNslozy3r+KKVI0vTYOMta&#10;MLTt08uanw/Ptapm7IiHtLGFFhH0FRJRA+/UjB7vPUVR0FtZac24+v0+t2/fprh9l48M1gmDDbIs&#10;o/IWSWxbrmRFqruUVUkq03aRjsfzsEbtH72CL8ukKKXwwrWPJ0nCuXPnUF9/OQZiGmxRQJahFj4y&#10;p2uN1WBz0CnOOLwroVIt837ZPKxhL0kZTmqoCvEuczO/ZDp1gjFVm5eZ+lp9J0O05evkVWztXlow&#10;jluStUbVbcdN8tn4akgpKcuSIKJuptZxf7XENvnV1VU2jeLatWvc+ObX+OLmKj/+0vN86PGLXFjZ&#10;JJOKwhYcPLjHzsYavaTDLBRkJsNRgknBeipfkVtHIT1KBLzV8fzKpcAM3yqLh3CsSde0/iMiexZR&#10;y+C8q3x1ujZ+xz1EfEeK7kPnT7xLp7vRtA41NNnM4xrlWHo52WjUtGqnsYM+HPsIiFobWwSUVDXr&#10;sqKTdMHVUhH143me0+l3MBjyewfce+VV1u/GDsEHd97kwoULdC+vc7R3h1CM2dnZYeOj50g2NkBO&#10;ax1/j6c29q07DKTWOAK9Xg8v+mSqxAVLOYvsx7t379K7H++9TicazlWL6Ldw/vx51i5cgM4MBgNs&#10;3cnga3iXpfOzLF2xfM5azfwQj0GR0UsyjJZQxg4LlOKll17i7rev8va33+bo+l1eOP80m2oFWUYm&#10;Zr/f5wvXv8azP/IRyrLkc5/7HN2XV/jhP/snuPaVmzzz6Q9jVjL0ap/BYAAN8BRgMpkwXN9iVuSM&#10;izECRbfbRZEQqoqD0RFrq2fiGqUkC1eiZNLOE4ni3SI3f/xDyneXqJsj8BzLfkgh226a4/Mb1+40&#10;U3gk48WUrGMoZFxTj0ZHvHz7Hr/5yrf4nS99kfMvfAwpZZRdNCkb29tMk6TVjw++Ik1XyIspQgh6&#10;vR62iutnVVWEIuYiqmbEFosFlVK4PIcsi2znmlkNoJMEL0W7TwelTty7QSmqZQ3lZQCxlUCRLaBc&#10;1frfy/Ipzf7VvKfLi3jOkiTGAMuEC+8JjWfIQ0aazXPKokDVrNz2vDRz/aH9qTU5XNYsr/feZcPP&#10;1hPD1Ux2Ins9GijGY0LWP5dRJlPV7Ph8UeCtxSva7rTlWNnWxpjNZAq+NlwMJyXf0k7KYrHAzmZg&#10;BIPNAZPDQ6ZVNPdaWdlAimg6urGywiNnL/CJT3yCbe6xaga4aEFLIGC0BkQ0HveglInMaY6Z+LPF&#10;jMlkgusafudrf0iZrTGdTjk8nGP62ySqNjxVCRPnCFW5BBRxrMNdFIjBoD2Htv7MjVdJ8OG75w5L&#10;kjLLcUhbqICTBq31ezSeAs3v8jxvuxdEK4Mj3xW3tPGNMbhlg+slkLyZT801LfOyNS11ztVs71hf&#10;VUvz31UVSmmcMeSLBSIEZrMZha1IOh1UrXVe1Pfq5cuXefzc4ww4ws320UqzP9pntXeOgwcjLl26&#10;xGQyYV4UlGVJr7cZ96UsdiXMZgdsbuwwn8/pdrtUVUVVVXS7huHqZsuOD7XfTfNvu5ad5nOn4wcZ&#10;nH3I4L7p6jkd7w920azD8bocxwYmTfFlGVXvYvoYvaWmU3S3i9aadDBgpbeKMR18JRkdzej3+xhj&#10;mI5GEAJ2NkN2OnRXV9nY2OD+7cD9+/dJJve3L/Wf+Ell7f2re/uzRzc3vudA+PsKgl+RzB7A7qVL&#10;FzjYV5hUUhVVDQjUgYKqWMxnDAddsqyDkymV8BilyLQhL2NLf2FSXGmZT+cI+sdO1T5u6lrp9wTB&#10;w3s4M58CjKfjg7xRLDPEm0BRylOH8fdt0zgR3EcN0gi1aPApQkYWXL6oGPbhQxfPcX08ZfTGDeYi&#10;gHRUXlKVGqOiPrJWsZ102O3hkBRVTEqUjqxKX1kqXGzj1Qrvjo24rPdtm/EyEBPbm47NR4JzVA3C&#10;IGlbj5u5tKzPGTUVdQtuyQDCH5tIGTJKNFhH0IKgZDSe84L90VFkRa0MmM3njMo5fSW5b3NyC79z&#10;6202L2VcWO2ifUmXwBBDL+T4skLqtch8lT0QCkJam4TJVmJWNM4dqJp52KzhjQZ1Etd6b+M1UTUX&#10;UQQSLbk07LFeWg6DYprAgigJQ+FQ2jOfjVHKRGiwdARZIoKHIrS6lMfmIrGIgQ+t8dpyK/nDIHhj&#10;GGaMoSxLXJ3kKaUoa01WiMBAAz6KhwoVsn5tR8DVshINCzpYhwSUjPpuVVXV+riRVe8riyMgEoND&#10;EIRlJnKkrPBdB+sZ49Gcg+DZfHwb7db5ymzKF1/+Moe/+Ss8du4iP/qpT/Lpx55j5eyjFGRklJSz&#10;CT7TrJoOBRbvC7SQ9LSgKyxeFhTGIujQqbogTb1Ba5BzAoqgoELjVLy2HomowxbpAzJU9fnM6nkQ&#10;6iCuAR7rNuqwRCVdwn7lQ7Da+ze+y/otltaX5ecHV3/qZaHR5rNXJ14gAgqy/XuxZKC4rGZx4i2F&#10;b98nPqfWrK+f28hJTJQi2nyBaUBmPAKPDgKCwwhqreIqauuHqHWM8mAWhGxBZfcgzQnkIAsEM870&#10;Vzm6fYt+mZD/zjW+9Ff/Do/adZ7cfJTD6R3evnVANVth66PPYOly4Wdfgi2HHwQeTHPW1zfi2hRS&#10;EjEAkpq57JBuQUdb4DZuPEbYQCcM4M4hd77wCkc3Sj505jz90lKJ19n1dxj+8GXcZcXYTUguryMQ&#10;RMnDgFegRNQXliQQBBaBkNGQ0hNZl+CI/TsWKSwiSJyL96HyFk+gGGg6fcXOpz/E+Y8/TbU/J0wr&#10;/sb/5a+xnqyyNVilGlrkzPNY73HuvHGL2XTKz7zwGb74h19iPLrGzVdf5qk/s8MDMef8j70El1ZY&#10;HLxF53wP86HL9MY3wTnS/gpoz974EIaGcVliMsNGp0Oev0HGCrgBKzYFOUCoDsgOvmH54+PcCBn8&#10;kTXJuDZLNLROAOE9bj/5nveFeNdzPEJIKu2iqWBbotFUvgOyJLVT+vYWeEkoRwyE4wFr3CSllOf5&#10;/fJNfvmb3+Tq7i7DT3yUm7ZCrMp6v4WD6T36HcPo8AH9lR5lqTnY22f77FkeHOzhQ0AJz2KxiIdV&#10;y1g1ZpNpp9NUXwGiNnhjMP0d4ojl30kpW4ByuWjaSEtEk2x1wuQa76O3SAOKN481cireo9IUrTXz&#10;+Ry0bvciaumUZWZeBP89ppY2qRYL/FLB/WFwtY1Rm8Lu0mcLdZyxHMO28YQNsbjsYhwlhULWhTLn&#10;6i4TABuPM8syQuVI0JS2RKpAohWVSOJMkCIWSYKNjHpvMUoQPFH73kUwXOlY0AjSkXYD+eEU1Aa2&#10;2EbpVURwZAtHfvs2ayHnyVXNTz21zU889giP6SPSykCZs7CCoAyYDtZDHjJMb42DOzfZ2hoykJrb&#10;N98hO7sBuk/V6TAyXe7oR/gvvvJrTPM9BmfPMM76jI8mdC9cInfUxpPRADs1CTY4KlviyiqeqzQl&#10;SRKKoojzxNq26OGcqzvKbHtNpZQIY07Ov7r44epYg6V4JZ8vTgDkrXZ4DeiXZdl2HFRFUd8GptX5&#10;dmWJrudb8/dNji6lBFehREAEgav9UyQyxrU+oIREKUkZiijPk2i8D5GU4RypsigUpY6FgMJpfOmQ&#10;fcmg20EcxqKOzxOMV8xG+xRbitnkFv2dhD/9J3+CjbCAxZhH188xywu06aHTIe/sXqMzPM+9/UMG&#10;6+tonZDKBFVWdHQGtqIoCvb39xmNRrzwwgtcvXqVbrcLVPT7/ZYRH+r5K+rwLIQQ5eBOU6nT8QM8&#10;lnPO5f1jmVh0is99r8GMUOcF8sR61OJLWpDXuak2HSYLj0gks6JqycpFXlHMchayYPfG/dgVqDJs&#10;5innczZ3ttne3ia3c65evcp87y7z+YhM5fzwx87w6PqZ//BDfT7/8tv3f+Hp81de+X587PedCR4C&#10;vRdeeJ6v/OpbsfLTzeoNX9DtdrF+BrVWWWO0ccIxtr5RGsMT56IRmlKq1S2LTKPwXVPd05vrdHwQ&#10;Qe9mvr8X0H3KCv8A7iVL/zVVt7zMa7BJoJXi6aef5h9/9duQpvWa5Ql5TqlyvILSRcbLymo3MrWU&#10;artkInAZ2V7aJJGNhcYa05pbZVkWQdSybBOjRtv7YTaWMgZLFbWlOdYjbdpXq6qKiXGt11mW5fHG&#10;GELUG5USnSRYWyxpNdcssLJE624L9BZFgReCxBgSKXj11Vfpz+7w7/3UT5PIhKPJEWd7q7VOmTim&#10;A9cMGvHQZ6hz6uWb4iGi+He/R7SMjGQRoj6lE9HkS1QVRkZ2U5Zl6ERT2eNiFFWFhdbA6dizSeGW&#10;mAzHmu76XYzuZUa4c64G+OvzW+9pzR7XthQ/BKAodcyqczXwHjVWfJt0nnzfyBQMPrKxVJpi8xzV&#10;7aG7XYpFjg8BnSQU0ylJlpEGz8HBAcXhAaudjO3hgLM72xRHEz7/+c/z+X/wD1k3Gf/9n/wpfvS5&#10;F1lbXUVKyf7RPuurK5GN6KNmZ0AxryzC1PeJr2U3RGMyCkFFuQQXHAh1fE8tfW5Z31MhnARf2rXz&#10;tMfrxF7ynX73XfeQ5ZtsyWyv1fWWAk8gdrGH+prGBB9EPXfrcNNXS/dpiFr2yqJkvG5aK5wXLPIc&#10;qS2TKo+asZUgW1/npZdeYnjPY6xhbW2NRz/947z12rdZ2dhAbgzqbgGPTBJ2zp2jJAIqod5HLRYt&#10;FITYrVHZnETmkcVnMtCa6d4e4/GYixvn6YYus8NDkiSutTs7Owwv9xiurnJUG/WFsJS8yUa6SSGV&#10;wCOXGPCyXcPi/iBbhmrDjEySeI+v7+yAVix2DzHrWyR0YM3wP/+P/2OQfe79zpcZDIb89j/5da5d&#10;u8ZP/dTP8+o3vsEbb7zBj//4j/Mbv/Pb/MzP/Awvv/oqN8d3eZIxfkNzJKesPbrOs5mlFDkun8Gi&#10;pLexycrKCpWtmE6n0YBQ5Jh6HXFljko6lFVFIrO41jSA7Ps1r2sNS18Xa3wNq/twXGD03uOKgkSA&#10;SBSZMQgEs9mMO/Ydvva1r3Hjxg2s1jz55JP89le/Sq/pOFGq1rymNZaUUoK1xxrTiwW+BhR7vV5k&#10;tjrHfD7HjscMz5yJbOCGde09Mk0piqIFKYN3J++1pfvN1aB1ELGI0rC2tdbx2Fpm/7KD8FI+03aR&#10;La0F8pg5vlykBVpjw+W1NIQQPSzqv2nYuA3DfLnAu2yIqLQ+oVW+rPW6rP+qaNrf/YkOpbZV3tqo&#10;ab7UVdEAqUVpTzDJpZSIh/bX5U4i5xz4eC82r7/cgl9VFXIwQOoui+kUgEG3zzBRHFX32NnY4cc/&#10;9WE+emabLSTBR8A5Fq6TaHwtJcbE4kGWdOn3+zVDORpgGm149fZbqF7Gf/43/gb3Vx9jNptx5fEn&#10;OCgLzp85y+L+PeazGSxENBmDqP9efyZnLVUNbiOzE7FOqJnISimqPAd9XNQIS91hJwxO6+J6WJp/&#10;ze+rPG/Pn7cWXTPwvY+dcpPFqI1TWAKyilour40FvY/z9SHddtx32LPqr4fjnfazyhq8r9ni+OM9&#10;SSYJCsXo4ICsCHGdRkRW9uoqxhh2dna4fPkyz1x5BskcH+Lelec5K8N1ZvmMEAJpHaendbHh6OiI&#10;o6Mjgu+TZRkrKyvMZrO268B7z2Aw4N69qzz1+EWW6g3H1+jh+/R0nI4f0NGwvpsO52Z/aTwwftCN&#10;778vuEWjjFHnVMvnW2sd5cfqvRJgOp0yT4YcHByQ51ttHLG+tcXacJ3EdNlc3+bmjbtsb59hNpvx&#10;4PYd9u7eRfYMw+GQKy98mOl0yv7d6ywWcP/+4X9Cf+3/+eHHrvzy9+tzv+8guA/0en2ABbaa003X&#10;KBYlQhjSJGM6LxFph6p0lPMS3BSEhgBdrVBCURWWqoQHuyNG2w7CCkYmCFcgG8OZtk2vafmrmeCn&#10;N9bp+IAD4M2/30kG4XR8EEZjx3gM1JqgIdTmP3aG0T2GOIbVlCeTdR6RJQ9SzR6B3mCTkTcUi4ps&#10;kDJfjFBIlBAIWzLUKYuqxBUBbQwOCd7hBeRVifSuTfqbRPBhGZQGPG3amkXNNo7zSNb0lKhljfeR&#10;FRwA51FJGkFsqSldUcusaKpQIqXCWIEOmjkWIVSUMihLHB4z7CItjGdTQqJxRlKkmrDZ58buIXma&#10;sT8+4iNScBlD30FHOFgcIYwCRlRygGAFwQARNMLHrMLJuKQ3cLOvgaVWyiE0638SmZmRRkZAoSmw&#10;FEhr2aTkhc018gcH2MWMiengrGBeebpJl0AfFySJVEipMVIitWCuK7QKBN2J5825emsR0VKbmlUV&#10;ov6alPGcWldrQAtweHQIbUt5w5aKbcZ1e3NtDCWWir7LwIeuE09fG3VGPVhBqFu/m+c184LaKLQB&#10;Q5T1VF6jS0uCRApPXs6QqmI4zBgf7FOqDLU6JNvaJpiEq9MCOysg12T9M2yfe5xv7O9z6423+Af3&#10;9rjQH/LpZ57ifK/PBbpsZV2MG0ExRZRz8BWdlS45u+ynHQSaDI0E0iDrVnWJCgpCnyD6BFYhmJb5&#10;LIKtP1fVwmLH/48z4vj+bEjSqpYGX2q3VPY97uf3jFi+y+//2CKjf0EQsA7hGqa78A+dh2OwI1Df&#10;423YJ5Zf6OFKXv1wDdA2SUqtoe7xUdKk0ZJ1GbIBnaRECgg+UMko4RSkjMxLZRs+NAhL8I4QKnJZ&#10;YpkiTEHJBCMXJMrTkX24C4PJE+z9/d/k9j/5EskoZ31nh4ODA+ZDzYO9V/i1e1/ghz/T5fmf/gh+&#10;/R7ykXVm9jahGmDkBjoMUTJBeFCVAz2BMCZVh4SioOqtI7e2UbeAlw/htyWPXD3PCx/5CLtvvMl2&#10;ZxVROq6Xhzx2fo3OI2tg54TFEakZooWLi5Ct0MEhXQkhB5GiQgYqIcgOTpt4VYLBC1WrYqe4hSTp&#10;riGZI000WpxOHpDPJ2x+6GlGu7cYPtInlCXywgbFaMbOkx/l1q1bqOwRzk2v8Nd+6f/L1s5ZgirZ&#10;ff0PeeEjL/H1X/86H3nieZ7rPMLRbx1xY/cNVtYS7to3uDv8Ags748/8Z/8pJBNYnyO7CrO1wrmu&#10;ga4GpuTzOYERSnXAzUhYiZ0BLiBEEgtNTfcBVfTfEQ/P0+82v6ul+0q1a7fgYaWAh/6u1r23QiHw&#10;GD9HyFhs08qBHyP0IU7dpXASaVa5TsU7DPnVgzlfvHqdP3znLuLsZaoO/Oa1t/CpYlJMoTikDAv6&#10;WZfp3h0uXLzCvQe72CDpbp3h3o3b6OGQpLuCFpbxwQGz2tC4Ac5szQJvZB9sWbbgep7nrbGf57jz&#10;qgH85FJxJDiL1AatNKUroyFziN09Th4XORsws5EeaX1BHpIHEUnSSg01QLCpkboTgHi99zSgewMw&#10;Ns9t9qWm0PpwkVYphav9R95L57WVD8PXcUstk+Kb59Q+Gni0VDgX38/U8hK2jDIrLniQGiU1FkEV&#10;alkZ4Y8bFaRCa4FdFCgC0iR4FVgsFnTrwtNkUWLSDRI5xDuBnC24kA4pX7vKehjzZz98mc9+5HGe&#10;3VmjUx6SHU3pDIdYowlB0BeRcV/OxiTdAQ/smMNqRGc45O7iENHpsbh0mX0Ef+tLrzA8s8PbF17g&#10;29Muvaee4v5Kh7vf+DLSdPBGk3RkfU7BOYmtCorCUjkLwqBkUvszRAPt5toUPppOd7uRRNEYnzfX&#10;0zvXAt3amBgv1PGgr9ngjUlpG4fURYhgLXbpema1KeZyh8Jyt1u326Wqiw/NfAl1vOOsJdTvH5yL&#10;BUHvY+eMkFHurI6ZnHOIWrc+zoNAkkqK4Egs6LJiJoY4EcBZRBpATWF6hEPiqh4dMWDFG/aOdul3&#10;BGfWEv7sDz3P9miXi8MeoTMknxzS6QxQco1SZLx9/5CVMCUxPRaTnH42iB1ESYdMKqrZnAtXnmI2&#10;zdnbn3L79u3WyHx3d5derwduHs+PkKc52+k4Hd8B7/D1ulVVVWuOe3q/fJ9xjFB3cQeBqkFxX8fz&#10;JhswcSVzNPdHM4oUxlNPt5eyN56SIymOZowOprgysFiU6CTj/v37MR4xJq6HwiK85epbrzO5/w7a&#10;3ODpx/jLH9Nrf+X7/YnfVxD89co+Vzp15caN3Xayz+dzep0thDAsFosWpGkqyBA19FRtkBFbwGYR&#10;tKk1wkKAhpvi2mBdPxSNn2zBPL3RTsf7vQmcYGU8NCdPtLpysm3oVA7lAzCWtAxbHvjS9et2uzhb&#10;UAGpia2Rzz77LN+aT3n7+m3WBhuRSWQMaZqSddZZjKcYYxiNpnQ7/RgcuAqZpmRZVjOABLYoCCJp&#10;pUk8UJZl1LasNbyzXq8FwJtqrjEmJubWtnOqSXjawiG0Gt+ttmbN6FaqZghWFUFFhrj3FSpNMEnC&#10;wlpCYZFJitaSIi/o9LssFgumoxGXz50hv39Ap9OhyPd47a3XOP/4s/T7/Qgme4+sPCRJ1In2HiE8&#10;smmJZukwxbuLQ9+JafNerduJTnjyySd5y7/J63fu1gmdQWtNlmXMRhVZp0OaZYzHYxaLBf1+v9VE&#10;DUvJ/3uybpcA66ZdfXneeO/p1IBJURT4skQYg+l0Whmb5lgbgPxhqZvIJPdt19Mx+EnL1tO6MacC&#10;7xxCxmRX0bDRj1mFoSgIWazYV86y2BvhqgonK0K3h9YGW4y5+OyzMJuibMnOzg7TvQe8ce8NbpWW&#10;B6+/ys/98KeRZ7ZxSrLuPRvdDlJrZrM5MlQ47/DKQ3C4IJBStW3DLQrmH96vOcn+brHbh671w9rX&#10;An4QXajCe8CQ7+qgeI/fB3G8poWH/lte64IQSCna15NE414hFPiAlhpnc4T0aClb9l7DPnG4aK5W&#10;y6tYZ9EeDvZ3Wcsl+du3uXHjRpQH8rEzw1rL/fv7vPTip3nWP8uLH/84bK1DWhDmcyph6fczisoi&#10;hUcvHR9FATKapIkkYTwfM+yeZXRwn6//+m+QvhblEa5du4ZcLFCDTXBFZDaur0O/x3S6T7J5rPUq&#10;hMA70TKPZSiiuZw0oI/XI4nEi+OODIRAJQmhnKG1ZjGf4HxOfzgkzSIotLK2xmI8Yf/ePS5cvITW&#10;GiE1F59+movPvgS/902eu/ISVJJf/Vu/hDtwXHjiCb7yz/+Q6+Y6/SQytzudDo9cucT5wSPslXvM&#10;qyl/7S//ZcylHj//P/6LbDx6noODe9wJhzz61BVm5QFra2vxWiUGv7DI1LTFPWnku+OY7+u2W3fN&#10;IAn4k5rrrdSAaNfpcTGjlHD9/nW++c03uPZggfeeteEqYiVh98Fd6PXo9XpM8jx6dRDZ0dZasixj&#10;uigjq7aROeGk50RZllCWUQdzbY2yLJFS0u/3Y5JfFO0+miQJZVliagC5AaSb12xY1aHOdRqAfdlI&#10;TNeAcNtJtLTPyLrI2cie+LJEJgndToeqqsgXixb8XO4iEyKyYZvjaADusixbnekGoFdKtft1E1MU&#10;tjo+L3Xy+7BGfutLEQLeVmAMQov6c9v6HKnj+Mk5yrxCKEWnm+GcayVogpcniwYh1KKloZWhoaqw&#10;vmYC150CjTa4MXURof7b2NpdoqTk6OiI1SThsQuP8clPfown19ax3KeqKtbr85j0O4xHMzodA4nB&#10;5UXcX4WgKisEeQSB85yX33mLme7wta99je1HLnN7f4Y++wKz6ZRuz9B79FE2dza4eesa3W6XyWSC&#10;MeoEe76Zkw0zOS9rOZ7ab8XW+uDNfSq0OtaRr6VORL0OO+faObAs17YcbwAtKzP3vgXEnbVRA7yq&#10;0L0e3W637RTsdrvtOl2VJWqpw0BK2b5eWZYQPP4h3xTxkD9NI7vTdicSddab51dVhVMOlKjxAI9J&#10;FHJlhRWr0aFDVUbJmOn+PtVmh62tLTIyrJ2SipRpNUEJwUq6QllLf925c4eZHfLUk8+yu/eA7e1t&#10;FJ4zZ87QMYL9/X2qqmKxWLC2tsbdu3djzFRVrK+vn1inmi6hP4rYdDpOxw/aWPa7WO7oOcXn3k9I&#10;Qxyzw4kErkVRRN9zQpR8OrPCdDqlv6JRxjAYDOh2hhSLBaqTkmUd9vdG9Dr9Vp5rsrsLHc1g2KM/&#10;6GOSi0zuv05R8Nw3JsVfeGEt/bs/MCC4zWc784pfGE126XcDWs5YFHNEbwPrLZWv6PaHTCYTgpeg&#10;Omid0ksN3lu8y1EChO8gZBcvMmYzR+UgJ9DVKfiy3ng5CYILWWeBp+Dh6fjgLT4PbxBN4Pgw2H0q&#10;h/LBum6yNkWSCETNYI0LraGjR0i/4CyeUB7xqcs7pAea3/3CH5CbVbwMuNJR5gJUYF4FTFXh8gVy&#10;EDV1qxANBdEaS0AoAVaSJVmbCDRJi3Muml4uscKXTY7Ekv43IZYNtdLHjPGqwjvIsg75dBalMfKq&#10;1gxTlIWNOs4h4Kr4hTGEUCc28SgoygVJt4fKJCbV5CUEWzBVkvkg5ZrNKYqc//b1Nxj2NknPnier&#10;pvQzS6ZyBALLHCErJD5KCLgVBAbtI6zUMA+DACF0bVAV6mPViKAITtZ6jLbmtwZEmNENhhTHh7e3&#10;uXVwyFe//TpWZcxMH5IUul3orVEKQeI1VenAFthUUYUiwoAuaRO4ZR27RrLrWJ/dR21P7+rHjhPR&#10;hnXVSKIIIUjTlDzP27byZQb4smb7sVxYDfKGJRPCAHhHkBIbmsTLR4YVHhs8w9RwcHSESRS9LMPO&#10;ZnRCYGgFozevU+Ul22vbBGWYl46wUEihUek6rlTcv74XiwUdQbJ2hrK3ClhGMuG3fu1XefrcGTYJ&#10;PH/hDJ996QUudwao1JMKyUAZMua13qtCoREy4Ika1lIkeFXgqYAKK7p4UoQwbUKZtHIC6sSaGNoe&#10;gZoJfkI7m/8OjtgPM1m/V3HEd2KEyxOyQ8fs2Xpmt4xw8R5weLlUIGkS8sXS+4W20CCWGOUR+Pbt&#10;u4n6t4FAgkMKuQSa1AAcIGttchXy+PfCg18gZajjwAlD6cHkzNxdMhUQriSz0CsHcLPk63/9i+Rf&#10;vsefeO4nufONb7D3YI8zj+3Q3TzHtckt7m3t4l6YQneM3OyQdwK2zAmsIjVIb8FO8TikcUyrW/Sz&#10;kiDHCKmp7u6T7PRIckhfv8eL423U5WfZPbxH7+wGX7v1Mo8+dY4zz53nKLlHX27Q2xkwn40oZUGV&#10;RKkiQ4EOi7juAtABE0BUeBIcFZpeva9LFBJEhtOBynm00oSuwtk5OZALgZIWIQNVT7D9oUtxXRsK&#10;inKGlHMWk5sM/+QO1Z1dirziibVP8MjWZf7m/+GvcuUvXuDGnT38oeV8tk04MtzZm2JGhmF2jvHu&#10;Lp/d+NPcfOtV9v7KN7nb+xa7zNj68HlW/gfPsPLYk4TDQ8S6xpYzZJpQhTHGKLyXOHKkSOJ+h4me&#10;DUjA1AWHAKilIszDqt41M7hlgpt6/dIn7826g+dh3YSmuyHF40KJFlN8cYAxBb6cQApzHEedNQ5F&#10;wjU8X76/z1f3R3x7Psdnkn7ocTDNcdMFKu1CZUmdZ1pUaOuRQbAxWOFod49kuIpSjiJfsHX2LPv7&#10;D5jv3afqd0m6XYbDIdbatlAKjZ7zMYN6WdbR1rIqy+v6w0VOQkDW+7ZfKoY2xesGGG8LsEvx4DKg&#10;3hZha7kGpVQrf6Eb2ZKl1w/OtcaYrdRW0+20tMe1sjA1210phfTHMl7vVZheLuxKpfDe1XJZ0Rjb&#10;4fChvt5C4IXGCxfjnbgzRN3ymhwlZBoJAd4hgog+AzYCoibLEKKOV0pHttKnKMoI6FYWpTrMKokO&#10;hizZwc1KssRytjJ0qvv0F3f4dz7zEj//kafYMhZf3CSRgqQ3RKKZzqfMxIJ5ltNLEyDH9iwox0wH&#10;jjoprxdHHPV7jOnwv/v8r7Hz6JPcfvRxjs5dZDyYIpWFRY7TE2aL+6zkJZmZMtq7RygK6PbQKsML&#10;iVIJQqR457Fe1UDyJJLE6mvVq0kPjUnqw9equaZuiXyzLDnSzMHgfCvL1v5dDZY317IxVm2vcQ2y&#10;N50DVVGc0ITXS4aZppHwE56mRLgMeocgosGlc7VcXz3PhavjqoDUgjIPSNEhdRlFXoIJdDKJq8aU&#10;0wm7LiH1HZTrsKk6PLq9xs9euMxPPfMkG+WYp/s97GxEN2hW+hscLGZYt0qnv4YxK6yu7LC6usmt&#10;W/ewZSBIj6TisMgZrK9y/cY7zKY5Tzy+hpSSwWDAfD5nfXUtyoJJGbc+xEOkp8a/5hSHOB2ngKuU&#10;kiRJ2o6i5XXmdHxPyxBLCbREhtgDGkQtPyqjuuYi11SJYuoMR7ni8LCEUUBeBK0TsrTPwlfMF2MI&#10;nsn9fbobG0yODpDG0ElThOjTG2g6XcPR0X0Ws/usqhwjufb9BsAB1C/+4i++b6f9fr748IO8/Av7&#10;M8VhlfLGq/cIokORQznP6a+sIJSlKAqoLGiDVl3wnqLIyedzkB6jBSuDhNnRDWYHV/mJTz/HSirI&#10;AOEqtGxSNnXctSnqFk7ZJMzqtOp0Oj4wwPdyMGqtZW9vr205bdhCDbvzlAX+Qbh+8d+y1sOVgBYB&#10;4T2IEsscWTviVDhKbXC9IdnmDr/36muEdIXhxhqTowcM11c52r2DyTIU0WhNq5joVt4htcLhKasK&#10;pRUIQTkv2sShSbbTNEVojWxYYHVi3SS8Ve21UC0WiDrJbrprhBDYPAfvSTsdqqKI7d3zeQS9Q8Dl&#10;OSbLSNIUmxeRNd3vUFQlYTZpMh60NHjrqEpLaSPYq3uxTdcuFtjpnGeeeYKDGzfY/fYbfOzJx7jU&#10;7VDMjhimKZWv6nb3DEkXETJkyBDtmi3amiaiBg9aIE8ikDVIE8EWIS3ICigJImpWzlwF6ZCi3+UL&#10;r72J2thkXDqEjud9Z2ebxWwKWJQSmCxBa0lZFnX7sYhyKEsMp2XmUmgTT9ECDI3USfw5gt/5YhHB&#10;7yzDVhW6ARUe6vxormNrfIU/1iQPjY66Oo5vjD7ZraAiiNAwWN18TifN8CF2UxkT23mb957O5vR6&#10;A3qDIYejMT5AJ+vhAhzt77MxGNLr9VhoqGazKC2nBLpyXNrZ4vDeXarRiIPbN/nWl7/E3ZtvsdbN&#10;6A+62HxO3+gaFBEoKRG1XrN30azFIrFBUVlJXgZKG/CelpUsXQMiHcdyjVeqWFYGr6sloq2aNGjc&#10;w2Dzv2wM8McdMzxctf9O7yfe+/3FsQfKCY8Cwomfj/8r3+P9jr8vq6j1f3xf1e3uoZbtCaYF5iJb&#10;tDpmOgeHsxVKAFrgq4Iin6NVLACNDvfppgbKKaLjcd6Cdxzt7tGrevzK//3v4e5V/PDjL/DW53+X&#10;Mztn2Nge4pQj2ewzfHyTix+/wuDZc+SLEcnmkHE+od8fMF0E5jNHr7OFLSt8cGglmc336HQleXGE&#10;UYoy94QpJPcsr/7zL/Nkcpb5fE5/pUdRzrl05Szdsxuc+8QzZB97Btk3kHi8tGTDPruHu/E+rDQ4&#10;jc9BBBPXKBW1aAsbcMIgpMG7aAKo6gYHLy1aUuuVS6QC6wuUAklA4Em1xlPhQzS2lTW4mRqDKB1K&#10;JySdPqtrOyASPvLRT3Plqed5bOM8q7qHLODg3h7joxlra2sYk/LoE0+wu7vLSx/9EH/wB7/Phz/+&#10;EiO74PEXnyKogqLYx6YC1U3YOzpgsHaGw4Mp3d4qIRhK6zAqbbhCCExtXKuWQPBjWZ53z9dmntql&#10;Yo6sv0S7twZCLfXjj+ehgBBqfyAJ1pVoaSkWI3QCRT5FGEHhLHNfcShLjgL8l/+vv81eEc2ohVAU&#10;zpEOBxSLBcFXdHodrCuQCBKlyEzCZDIjy7qUPuYMwWhmoxHKaLy1dLodhBAsFotWAsJ7T1EUsdNp&#10;MmGxWBCIuuFKKco8p6wqsizDL3lChCUjSaV1ux83chLLDGqcIyzJTzTa3MuF2AaIVFpj0jRqSdcg&#10;8LJ0RZqmhBrUtLUGd5Ik7d82WscsGTM3HWWt+Wb9WOUs3tpYJHOuLpbR7mHN52veAynwDxV3qb+E&#10;EFSzGUJrulmnPU8tQCJl1N+XElcXQ4MiArdSkHY6yACpSfB1/LGYzej2etgQO9l8VaFVQlnAxXPn&#10;ufvGm5zfOkvi5/xP/sKf44XHLrKlFIoCjUBLgZY6fk7vmbo53axLhmL3wW6UaxGavXzBXlEy05pf&#10;+qf/jF/+jV+H7oCjec7m2QvsHx4RhAQ0KIWt5mgpGI8OqGyBSTTDtTWc93gPtqoIyBg/2CiLUtZx&#10;mlwyosznUd/aGEN/MCCfjCMIUXcvuKqKrwGkWUZVFISaQBFi4lEXF2SrPa/r6+zLMoLkIfqKRMkd&#10;Q7lYxLiw8Zbxnmo6BaUYrK62BplJmsZ9YjYjNPGot3HuSH3cMeB97CIyBmureD1dLOYHovl7ksTP&#10;LKqA9xIhu1EaJxQ4UeKZodOUtf4ak8MpvWzIMOlw//Y7/Lv/1p9mQyvOqz59F4tw3W6XylUEacg6&#10;68wW8M47D7h05Rm899y6dYu1tTWSBEZH+1y/fpXHH3+cm7fucmbnLIt52cZ/AK+9+jIvPP8sSkQL&#10;YSUkIrZYtaSIeA+e5nCn4xQEbwq2zd7yL4OVnI5/9SxDCFFDojGXdHi8AISJ3Vg2EIIgyVIWvmLk&#10;Nc6scTBX/MGXX2cyB1cF0qyD91CUJSsraxQ2FsPPnD2Hc47HH32MxWLB0f59XnjpBa6++m2ef+lD&#10;XNj0fPYzz75yMeFXvt/n4H1lgney5AsrIvn8aj/85CCZ4Sa3SXuP0Rv2CSElaMEsrzh7/hK7u3t4&#10;JymrnDTrsrm1wmj/gCA8o3sHTDoV6WZGEQwyhdzBqhLY4DECfHBxo2lY4cLXG084YWB3Ok7HB2Jx&#10;WjIPMnXwupzoPOymfDre5wJGDTxKUTPBQyAEVSfysTXVMceEgn6lEBocBZXwfGJ7jVd29yHzDNOM&#10;0eEh9FapfEAJRWHnpL7EeYtzJQEdNcEJUQ9SSkyt8dkkv2VZxrbfGiRd1pZvk1nnol6n1hFsFIIy&#10;L1tgARcQJsFXHnwEHEQa52GWZcyDIEmyyC4vYgJVeo+SGmc6scvGCZyrUDoFKkJZIARYG5loJCnZ&#10;+VVGFqZJxuvlgn/05quEjz7HdmZ4MLvHxd4mIpSU1SFaSBKtKYJDMiDRadTuDBopwNbAS0DWpmkC&#10;U2/23oFUGQgXj4USRQpK0w8leXnIOSX58NYGv33jGt3ti8ykYDadYPEURKZ2kFDZgkVVQrDkCCBt&#10;btxj7cvaAKqVqalN/4QQoI8Z9wiBVPJdLC2TJG2hq21lrll7TTGsKXjYUEVmuZSEwkXQO0hCniM6&#10;/cg+V7VuvfdRi1lKhIos+lnmmLkyarBbTyIUMgRU5aI+q9J4YJ7PYqAkwPkc63NMV5Jri1WQ5CU4&#10;iZAJ2msqGbhZSObZGoudPg90xeLwgK8h+eUvfYOVL3+Ln37+eT65c5atwQohOLpooKBjMjbo4SmQ&#10;5QLslF6nS9coAgZFlwpF5QzB91AyRQiLxFDZgDFRZ9w5h1DHDOko31F3CtTMUvFdQ6GH11n//d4R&#10;cN6hpGoZ2UIInK+i8betNVvbo60lZUQAXP28gA8WJQIulNE8EoUjMrRtsBghccGhhUTUhRUpFamp&#10;5ehkwzi3ke2sDdgK9DsgNUY6UhkZm945vLeoJMEuZtw72kNK2N7ZoGMcs8mEw8MDLlw6TzW5hckC&#10;Sk7ZH+9yZmWLTj6Gr3yN5Ftv8NHsI4y+9W0uP3oOpTzXwj2OViyv732Dv/Sz/zM6TwT8qoNhyjt7&#10;N9g5f4HpYko/XSdJe0zuXaXb7WIGPfZuv8PmmR53b19jZ3sF8sBGb4u9X3ud3juS4Y27iCtXePNr&#10;X+BATDEX+gw2Bly68jhsjtms9kGliBlk+xoqxwX9Sdi4DFff4c2vfINvv/4az370RS5+9HGyx1YQ&#10;GwolLRWTWLCSEq89mepQhgpJoKoTEC8iszIlifuHJYKO3sb2f1uASI8NRp3FZgGXFEjvkf0S4Sxu&#10;p8QVJeoZRfLZM/TzRzA3L3Hz6zd5586EB6+9ib/5Mutk+G8u+OkXP8vBl+5zRaRc+9pvkJ7tIZ9b&#10;4/KPPof6zDZnth9jfnfG2sYGR0d7pN0BNjgsJYYUSQeEAWxkhXPskvFHD0eo5XCaUmV4qLgsRATF&#10;hLTHWtFEuZM4JRekbh/shHx8k0xa/GKGHWxx3QuumS3++Y19/uFXvsFi+3lcKHGiZEUtsIsJaqGQ&#10;eHyeYw34UEWZMWXorA7JqwlBekIqcQK0ljgpQRbILJpsxppvNGvM85wizxkMh7FdeH29le+YTCYk&#10;SYJOkrZw3bQKN4B3K+9QP956RMBJA8z6ce9qRn29/zdAuLU2mmg7R+vOJyWC0MpfLObzVtN5WX5y&#10;WcO7lTEJAVMz9RpJimX2eaP1vMwib8Bs2fpWHDPWG11yRIjdSkDVdPXU5s4RZK+ljJTAehulTpTE&#10;1s81jR+jc4Ag8TEucpVjcXcXKSSpTKGsyNJVggmoMmGoMqwMzPOcS2cfYfbOVcov/jo/MjT8r/7k&#10;BZKiy5PDMR0hUC52oRmpSCUQcgxTpHIMky73D3a5rgxsneWQFd62Bb5zkf/87/49pirh3qJDMXyK&#10;hfQ4A84Ygq4QymPsHKMghFicVyYSFCQKfLwmVXB1QS1eQ5llSCGwVUXT2YWPd4bO0liU9A6XL0BI&#10;vHXYssKWFQTQJsaM3rq2W01rg5SS0jpwHjQtE3x5PjQmr8E5VJLQyDo1GvSu7gootT5R7G9IAs45&#10;XA10tcalUsQwGiLRI68QJiMASZZSFIAXmDTBBhmLOd4RpKCQFUIlJNMRylpM39DPhixCIF/koHok&#10;XUsx3+fMmR5X1gY8XeWcV4rzCoRThCDRokMZQOkBMKRcWD78oRe4c/seaMUP/dDHePvtt9E7PSqp&#10;eeqF57h+7zaPPvooUhgWc8/du3d56qmnGI1G7OzsoOoinlwiZzT3yrLcy+k4HaeDd+Eap/fH9yKb&#10;CCdiiWWZsuAlQoYogBgsznlcEIRKgjaMhGYuBHdGBdfuVYh0EyEV6xvnGI2mlNMcnQ2Yz0rWtzYB&#10;uHvrHZJej9fefp3y4BCRSV579ZsMNvtUjDFhQT/l19+Pc/G+guCPp73dWcrfvHy595P3XIms2ROt&#10;vqn1VLMZxXAYAYBFAabHfD7H+Txq7WnBys4OaZKzulphzLjViC2tQy61For3YGsJTm+w0/HBAb2/&#10;08LfMIuaJGK5Yno6PkCA+BJ7TTTfNJqxCKRQBB0iUCAEGRmXL1/mtYOrjOdz0jRlPB/RHa6R53k0&#10;roIWuD6h2VivkzFg8G1S2ySnzVxpJFAe1sFGyjZ5NUnyLrmNRkal0QlfNj5q5usy26xJgJVSkYFe&#10;t4A6G9uih8MhzhPZcrZCdjroGjC4Px2z1e2y0elzdHTEaDTiyso6qZlTuIJUREZclTu89LVWq46A&#10;5tKxtO2mJ5KNh+6zpWsV6seUVDjnGHRXeO655/jC7h5Ta5Edia8TPlGDCmmmSbM+s/kYoXSL1oSa&#10;IbcMDEgp8dbWutbH2poN+IH3KGPwVWSolYsF1ACGc67VjF1m8eul1vg2kaIxzARhzDGbMItawMft&#10;9I0h1sl1xhhD1TAJtcaVNkLDSiME9PtR081oxXA4ZFbkre7nbDYjqNB2FsAxaN8AOkrrODc0NUg0&#10;R1vH5GDEf/P22+yeu8DjF87x2GNXePzyJVRt9HVAQeIFw8SQdmLSPplNqKzAqD6q00PSJ1UKQq1r&#10;73xsoa6vmVIKvzwfamjuGHTjhMb1+7P+nwT9Hg5YxXdJBkTN8m+Y/ceBra9vcxGlQITEhgIlJD44&#10;vIj3fOlyUpPigo1sPyVIVWR/JkZGzVbnWgNe8NEroGa+Opszn88xJurom0TXkkie6XTKysqAra0t&#10;rI2Mc1ubtvUGA6YHuyxmR2xs9nEhGvSFxYJvfulL+K+W3Lp1iyd3nsCXJSrtR08Bppx7/lG86cJg&#10;QFXt08kG6HLBhfMXmPuKYWfIfJ6TZENWNjYAmDx4wObZs+zee5OzFx9h7+7bCOfJcsXKygp//2//&#10;NX7uuU9x9Yvf4iM/+qPQsXzz7qtcv3Wdzfk5tnoXYG2N2fVrvPbqW2wtFL/zW19hctChm21ydDCi&#10;319lY3sL5xxvv/02H7qwDdZAUndwiSoWcZSicEVktLIkXdRez/h9XPMbKRoXNY6DrydL1Dz2vmxj&#10;AiU0aIVUBtPpgjcYPYOZ4ewTm5y9+CLsFRx98TXeuXqHdM8xfX2Po6MjpJScv3CBQhXszg64/9Y+&#10;99IZnfkNPvnv/ClUkqKSDj2RoEyKxLdrcKgNMsW/gsbQyfswtPdEg6+KE+u5r98nMkKrqsItxnSG&#10;KdgFWZZBx9FViqL2DpJIPve5z9G98iSLUcmZM2d4+/Vvs77WwzlHZgxdLVmU0RfBh8isNXUHVsN8&#10;rqzFS0GqU4K1BFxkcivI5/PWL6Moimg4yDHLLcuyyIYtCny9ji939jRAd9OB45zDNfJYS6DZ8bpA&#10;a2zsfS0T4T2hZo23+7hSUEuytJ1J/lhT/L2IF8t7evM7Vxd2xZIpYqvbLCWhKa4/9HoqSU6YPbdM&#10;8DquUFqDrPetJVmXKC8nTsQfzT4cqOVgGga0C62kWCwAxJ+roiDNMrRU6KDJ87yVFVwsFug0odsZ&#10;YEzK/v4+bjbjxSef5KmNLoPBgI2VjC4CQYFWkul4jE67aCNZzKY4O2ZjbRNHYG1tDYHkTj7lkJJv&#10;fvs6v/+tt8htyu2jB8i1Tfr9PkcP7sIgytdRVVAXyuM1dK3B8EmPoDp+ECeNs4WUJGlKWR0XFpYL&#10;Ga1+uDH4PI+SbklCMZthgf5gEGV7QkAlCUab43lRd6FVtbFpe23r2C56i9T7fHR2PZ6njem6UsdS&#10;O0sxqVIKn6Yx5qnNYuWSeWszb5t5pk28rtFcXCL8seSbtTaew8qhVFp768T7J8kS8jzuTU1Msr6+&#10;zscef4RBOkC4RR3/1fcRHqUMXggqV2FMwtHRfTY2dii94xvf+Abnzp3j8uXzJIni1p234z7W63Hj&#10;ndt0slWMMWxtDblx4wa9Xq+WuTrNjU7H6TgdH2DsQog2Eot7PEghkZGxh/WB3FoQsZ6epik7O6uE&#10;0Yj+hS0mkwlXrjzKvbsPGN0/YOPcOfbv3UKmKaqOfS5dukTY2OTO7autj8L+fsmf+NSzvF+qN/r9&#10;PvEKdpWAC9sJqS7JUs3R4R5C9VFpQjZcZX93D1yC6a2AazZ7i/M53ncoSosNnrv7BaK3YGFhoMEJ&#10;gUkzKufjJhc8QSiWlTRDqxV6Ok7H+w+EvxcIHkIgqUHKRl/SLBkNwWm19ANw8er1rE46QmwvQuq4&#10;zIZ+ve44FAtS79hAkEjHj+wMsY9t8o+/+E02H3+ciZMkOgI46AydJgSXE4TFJBAocKEGXq0FlbTJ&#10;hFvSbowmwaHVh1xmniwD2Mu6pI12tfDHLKwQYktqA4I751rzoyapbBhpWIHQCTJIlIVMK3LhIgCn&#10;E4rFAo2j04tGn15L0izFWcE4OMa25Fvf/gbXiwl//hMf57m1AY+rBFVWCOHoZSCZYxFYv6CygX6y&#10;EYsKaAIBT2Qt+6guHa8H4GX8EqQEMgQW5XsEN6N0c/ompYviQxsbfOryI3z5wT5TIxj7uJf0+32m&#10;RxOcEyQdjVQJaa/LfD4nNQZXn7sWqKhZT0VjhClji380rowtsEEc66zWiFfb7u2tJdTn/72u2zLD&#10;P0oDxERa69huHGoTsHJR8q4srEmOa5C4MCWoyBbzwYBOsRUUIerOJ51ODazkdDodQgLTckSSJnht&#10;mQmggqQoUcog8AQrKROJR6J7AxZVhQsGel0ql1NkGeYMTBcFbx5NKF++BS+/yVPnL/CZl17gRx57&#10;lh0S1imYMmXV5SR2xDCTaCXB7UE4BL3GjBGQoWU0DEzogkwpnUPTq6VzNAFVh3nxfLh6/5fYVi6k&#10;TtW/S3j0x9yBI74bQNgcl60ZGo3+qwckojapleIYHBWyIuBqwL8AHIISSRXXIeHwvsIEMFpE5p9z&#10;kcMrIqsw8TlYBcrX7+URUhBcRbmoCMKT9jqUYYRJYnEqELBIhA5oIXE6x6s4nxflBCU6SBUYjcYM&#10;+1366338yoJJWNApHRtVBi/f5OgffZUfu/QTbK6eYyPMSS4MuLZ3k/xcn71M8uGf/jDnH+nCTobx&#10;65APGN+asHlui751CJWRzC2UefQuKEv60xyKLtv9Zxj/3qtsPvoiHI3h3gqv/K2/x89d+VO4m3ts&#10;n9nh7lvXcCbluSc/ztNnfoxk5xGO/vm3uf7//mWMFpjRhEE65KceXGAzeQGxfgH0IQ9mI25e20V0&#10;bjHf8FTP7GBWN5GdBG9zKqmROkWTMPdT+qqLIJAQ14PYx6KiKamLACze0kqyCxOZsOhjMNxEOHoR&#10;bNT5FxVel4i688FnFaaYkVhDVk1gM7B6bp1Vu8Y//ev/NcOtDb78tdf4yGOPc+vuW5xNujy2vk2e&#10;VJTzLm/+7i7V8CrZC48zv/0W3bPr5J0ptqfIdEYgq/X3VX3flA91V4g/8r5p1u5WQSVQA/9NQbHW&#10;kifqq4clfXChcpLeYZ3RBBaJoCLl3mLGvky5nazwy68/4J2iQzoRZN2zXL95nTNXznM026PoCiQT&#10;lFZIJXBS4128B3KhydIM0g7eKEKwsSBkS0RZIkJF6T1pNqTbjwWaPM/Jsiyyvo+OWN/aYjQatS3e&#10;yWDQSo4sg4AsaYK3BIcaTDzx2HKsWL+mEOFdrO3mOUopnDHvAreXGeUnC2cnwe+WePGQWWLwPq47&#10;dbwRltrYvTjJLjv2CKH9XMsFAqlkC95WVVy3ZC2L5ZwDGVni1jVzQcTWLhFZw3TiZ7NVSaUb8TOJ&#10;UAlp0oUQSNKUMJ9iehrnBcxnrPUT9t58lZU0YaVyPHMp5d/9ySfYdgdcLq+ynfWZ5lOsypCmy+pw&#10;jYKCyjmSwRrQ5+35BGXWKFSfezLl1669yW0p+NKtwCu3BI898zRFtcswG+LyAuMVfaHxB3uk3iPz&#10;PDLDgcrbWMBWJhYGpETIHlaWsTiuJD7YWh8bRG3u2ZhcstwxUBdEcI6s06UEfFUh0hS0hlr+JBYz&#10;JCIsFULUSW8NlgDqRgJnWb8+2JN64sudh1LKGC8+ND8bADvGnRopND40BRCJMqbuGqxwteFwaHIg&#10;H+IJa76kRQ0VndkiSqPLDmGuqEaa1ewc0wf7XFxdATHjT1zc4YfPrvOIc3BU0FnvYVWXiiyuWbKH&#10;CwYtB6RasXvzHo8+tsrGcMAi79HpGn75c59juNLjueef4ZVXXqGfHGCMottNefDA8vLLb7C3t8fH&#10;P/ps/Dy1R6sQPjLCl2XbTvGH03E6Tsf7jD1F9ULVkmdUiDKjQoCTYDqGHLAB5g5eefMmX32tQGye&#10;YTKZsbl+ntdfewMqxeb5S8znc4Tp0utlKBE4unOHvJgjrMf5nE7WB6noZZ6LF7fIEl5+bfet557e&#10;fvwVgFtXr/YuPPro7N9oEPxaOektRPaJ/f0JTq2zODoi2fKEPKe3tY1KE4brfW4uFhCi2UeVFzW7&#10;MTJisixj2O0xnT9gOp0ydmMmE9hcafPcaDbEqbj+6figV+Hee3FqOxke+moCzlNJlA9+YSOyZjiZ&#10;SAiFwLG2tsZHP7rDP/jdL8fW6X6fvaMjZJahjUCLEuEjY1AlisJFvV2hktpUsUSm3TZJSDudOiGs&#10;Wi3PZTOuJoFpAFVra9+FpaTWlWWblDcgeVkU0cSqNuRqWmJ9VdFN09jaLKJWZ2S8VWS6i5SR1dsw&#10;5KgcnbQbvw+aIs8xRuFsSaYVFy9exFrL/v4+2cYWs/mEoYlyI1HzMwJxERTweDwhxCQwSFog6d33&#10;WF04CAGPR9YtqkIIpJBkKmOBoNvt8rGPfYzf+qV/yKK3IAiFtRU+jey/MnhUoqOu5tL1XE7+WGKC&#10;6/oaUDPlm3nRtoq3AHlsp7f1c8SSKUzz+svMwRMyKbJJfANBxlZ3oSLwQQixJV7Kuu1YNg6iJ7X3&#10;mu4AFErI+FohEBY5vjkuV1FIiccRioJCBpJuB4fG1V0HUhhA4l3UvKzKkjRNSZIE71173LPRCKM0&#10;HanZ2NhgeOY8eX7I0d4+v/mbv8k3P/+bnE+7/MKnP86TGwNWBhlZmiGtpVxEBpfR8WeVKoKXbQC3&#10;CAs6Kj0GdfARPK61hP916wALSxrhJ1oYqSVPag1Voag1++N9EvBRAiaEyAK3FqVFLS1BC3BgK2xZ&#10;orMszgMbdXJlGo1vKcu6QOPq+CsyAXWnQ7mYE5J4TNP5NM4paVqmZpqmUXV8CQhbNglcjA5QKwqF&#10;Yj45wu5NmN66xRtvPODj4iarq6vcu3qPTpYzGo9Yv7LDY4+sojc3oS9hscAqy+T2bbrdLvt377K6&#10;scnkaJ+B6SEqmN25RlmWpN0OKs+Zzifcu3ePJ5Xmq7/1+1TvZNz8xjegs82OSzi6u8sjlx/jW29f&#10;I1kf8o9/9bfYefIs+/MHbGyu0OumVPOctJOT3znk2oOSxHyLha/obK2hNjNu3brF1155k4//+R8/&#10;IQfR7PeuBvoCAR9c5DXX97iqQUR8lNbC25rB69tuE5SKYLiUJwzXAiGugfW8lyIW44amB3moHY4q&#10;SBVg+dl//9+Hqwtu8ArpUUlJzmw2oyxLXr37FvrRTV5d3GG/73lK5Zz/+HPQ72OkxUuoQoUh++MO&#10;iE4U647B8NjB4UPAc+y5IINkPp+QdbPIAJWGLMtQSvFL/+CXeM1vIus9qlkzF4sF8/kcrGUxmyG1&#10;xmuJyhJULS/mqmOpksZIsshz8sUCLQJGR21vqeJzgrXkeU6v14vXu2bSunrPTLPsWA6i3pO9c7Fz&#10;ql7jF/M5ugatTZLEDqglw+sTIPgSoPhe8WQbL9agpnMuFs7DsUGhtfZEPNkaZDage1OErff75rjb&#10;TqelGLTpVApeHHeWNUXgJa3yNibyHlsUsXjeMH9tLHC4WrYlOFcDoscM9xY2rFnJtllPijyC+rUP&#10;B8BsNkPVXVxJfV3hWJu92+0y6Hb4U5/6NJ94costJqz5wIpMGc8PSdMUqRIcsPDR7LQqSkihciWd&#10;TgeP5ne/+CV+/9ZtblWKB9kK79w8YOfSJQ4PD3HOMR6PSXqCXq+HcxVlPkcnsUNKpuYES345H1hm&#10;dB+3rPs2lmn2PJxbMuAOJ7rSGpPtop4TSZJQNsaZS8B0My+XY4xlrd6GhNP6lNRzwwZ3oqjexEb6&#10;IUPXtoRcH2cDgkt9XBSJ80kcP6cojueRtdhGZqfRI1cKh1uSAIrdbkopjg5G9Ho9ivGY9UcvsrqV&#10;ceXsFbpUbQcIQtfdDApHoKxKUtPDhli82draQgjByy+/zOPPPs1bV6+ytrbGk089xr1797hw4QK3&#10;r91mbXWT0WjEuXNR//by5cu8+eabPHFpuzZ5PR2n43Scjg8uCH4cVix15BAoywqTaXzdaVpVsLu7&#10;y2gUPT/OnLnAvau36K7t4J1h7/59Lj7yCDff2KVIBGU+J1ldZffGDbqDFdY3N9nbu0XWMzzyyBX2&#10;9/eBSzQAOMD3AwB/30HwK8lgdmjtrhKelS7gZ2Q6MNYxuJ+MxszyGRsb20zHjvmsJLgSIT3dNKHT&#10;zyjyCtPr0jUbFMajzQO8iubyFYKimDNMOkghY1wtoyTsw7ZTp91Kp+ODuzjF4LQB1B5OhE5Z4B+A&#10;URseNsxjQi21IZpOE4EUA3yQeD9HikBXVAQ35dFgGXYVP3Zlg9fHI0x3wN4i4JWku7rCZLqHsJYk&#10;DaSppJw7sA6dGJwH7wLeHLO0tdYRYLYW0+nE74FgLdXS3JFLSYSv5Tx0rXlZ1ezuBkxPsyz+XCc+&#10;1MljnueURUG336MoCkpbooREVuAKBx0RdS2VxAYPwaONwshAsAU6UwhA4wlK4QddxsZw++59vv2r&#10;v8eXXn6H/82f++9hKNlBUlYzhDjAyALFgK7pYcOURGiESEBoAvWXCFH7mshSa8BETyB4RSBFAkZI&#10;kPEnZS0X555sY5NHleLtyRHBdOgMBhg8qtNBSo8IkiKUVEVABIMrS2xZImVs/40VD4+vbOQeyxrE&#10;roFlapaW1ppQXwetY7u2WLouTUHB1iBKk+g9rBNODcArIQm1/IxSEVBQ2kQQxvtanUciZJSSkS5E&#10;NrDQWAtJkrQBkXOeLE1ZLHKM0VTzGSiPwOJdAcqjQoUoAiYZIqTHdiIlPNQSCVQOqpzguhiRUkzn&#10;CGnQQlBWJVXqqZRkklseMKPTX4HNDgs8RZpw7WiPl7/0JZ65dI6PPXKZZ89tcVZrdGfBlkrIAG9z&#10;DAeAJxEdjDBUwSEY14avHQKKEFKkSGrWqYlBAk3y7R+KBKKhY9PfIR7y0XwXZvfHBnY3rydPgj0B&#10;pIygqBAR4IaqJn3HudZotQdfEsIcpQKeBWBxIhr9BRZRr1k4fGWR2kSAyozRJr5fcFFnlZQImDpH&#10;LViLVAqZxMe08uBKXDmlN18B043gZVHF4y5KKFy0lp/N6WUDyHWkkpQOXQFZihFdGN2F9U2yu6vY&#10;r95ne+8Mn1Uf4/CLc7a3z3HliUfZvbPLRz/zo9BLYxC314N3boMSZFqReQPKoO7usVAzrr7xBt6V&#10;7N64jiksvV6P9fUNtMoYHU356M/9Am/93c/zqc1LUGSUa8+TdCVvvPYy2cUVxMWEc91zeOn4uR/9&#10;cc5eusAr3/oaViwYXNpmpuZ8/fqbdJ9K2P7IEas7KUwqVHpE3hE8+fyjXFzdoTp3GzU8QihFV1oS&#10;2UU7ScgdQtYgURaabYQQFCKIOE9FgKCpvMUoQyVKpJAEZdFCU8kcicSEgHYOFyDoBE+KJ2pFh9pA&#10;8f7RmI21AV5akjMJCMn0aJ/Z0QPSFcWlD7/A7LV9/un/6b/ih554Ef3OmE/9yI/DZMLHdx7j1tsP&#10;+PrL/5DL/+v1eE+sQPfCgGg3nMd7ClWbrCb1HK11oJtt8j1nvCT4Rg6l7mIQ7rijQZyUi/NUcR6L&#10;Ek9FZRcIXUBXsxc8R6tnmNLhS7NbTMKA//orb/HSZ59AHh6wmVSMJoesr3Q5GO1DkkAHcBUmUxTa&#10;46RDph0Sk1GMp0yrBc4VSKkRePAVUoJUmkSnqH5CYR35aARpSpZlTMZjur0e58+f5/Zbb5GurkYf&#10;jfmc8WhEUhcFG6mJVuLCWqgqLFGi7L0AxDZBrbWao4HwsWFls683gGIIIZoeLsvnLRloLstQLBce&#10;GuNlOJbwei+gfZnx3YLo4hjQbIurIUQG81JBSAhBaFjhIZZytDZxraqLOEEJulk8V7ao4v4qwDqH&#10;EQYVAl5WsfCXRnFwj0HIjOAXCA9ZkpAkkoWfUuSHVAe7bKUJgzn8/NOP8MOXt/jIowlze5NOKNk0&#10;mrLKkSojVX0OgqPAY5GUskPeXWefwER1+PbuPabB89v7lqt7HqtTvIeJSJkXC5xzdFdSJrMRzOas&#10;bm5SVZbSB7oyjYC9UDgd2v0nJGlrfFp5hceBqxDO1jFDrbSnYgu7tTEmU/rYWLIpMrglsDlN0xbM&#10;VsvXdAn0aObbctdZAyqHJXme5u+01uBCK73nnIuSP0s/CyHQS+zxxoC9Ad2liF5dkhjDKl33a0lJ&#10;4Rym7nSyNkobGaFisd8bcFG6rZoWPMAiM0lHpyhtyJI+g4kgkyk/e+4CVwaWK6GgXzqSYBgMNoAO&#10;SIULKVWQFBaCShBk+GrKYjbGGMP6Wo+dM+uYnuIb33qFB/f22dza4ejBPsPhKs88+zRXr91lOp/j&#10;nGNzdY3UbJNbR6JqVnwIUfdc+Na0+3ScjtNxOt7PEeWigToOkzUBSwQPoUJIx3Q2504x4Uj10Ss9&#10;eqvbbG33uHvrTfb29rj05JNMJ47puCLpDrl5/RZkKUJJ1rY2KecLfL9Hp5OBnDEcdimqMZubXbo9&#10;h/NsI7n2/f7s77scitF6t9vt0tkCkSSsrKxw/94sMh+qCk9kVpRl3ISdtUgVWjMZP7fs7e2RFxPI&#10;9xkM51QVjMcw7DmyNOWUBH46/nVenJaTlOVA9QTz9HS878WKE4WJJZ3UmJDU109KnA344PHStQyd&#10;EAIvvfQS3/r8HzCZTDDddbwUrdxIVZZoo96VfCoV5R06nU7NXKuOW6xrhlen06GqKqolFlyT3Egp&#10;ybKMwjrsUittk7A0LGGtNaXWLWC+rAvaMJKKosDb8rj1unm+91BGrd+8PidpmrafY2Njg/HBfmSS&#10;TyZ0ej1WVlZYzwbg4c7uHc5srOEVdE1K5Sp8iNIMpVvQ1X0aY6Y/6tq867GaGS6IDDOpa83vNMVI&#10;w7lz53j1zh2Czlr2fGSSleRFQZIk2DrxL60lWIsTxzqpvgYoGgZbVutz53kO1iLTtGXHV1VFr9dr&#10;z3lM+ItWA375uJskdFnixoeTmptROomalZvEAsOSZqyqQYiqKiMwoTwmTeOeaiM46quKUghUFvVL&#10;RZIQQtnKMXmlsFURzVWtjsCKr9uhpWpZhBCB98V8gSsKOr0UnSTIRJOs9ElMl/HelI5JsC52FqSJ&#10;Zjwec7S7i+5lfOELX+D6l7/ERx+7xM9+/GNc2d5kUSxYLHI2V4cIAs57rLRIJIlIor70/5+9Pw/W&#10;LL3v+7DPs5zlXe9++/a+Tc++DzDAYCEBggso0qZUkqiFTkoVJ7YqrjhJ2Uq5UpWKyn+kKonLlUrZ&#10;ibyUbUWSZYqySEncQUAkQOyDGWBmMDPo6el9uX33dz/Ls+SP55xz3zuEKMqkCLh0n6qununbfe/7&#10;nnPeZ/n+vr/PV0Q4HHgZ5DVfsxb+CDK2+MEeUWtG36FAdShgBTmxngccorrvkg9gDTh8v9aVDboo&#10;IGZdwAQZg/Pha7NJ4HqrioVs8iIIYJVYIXyYO6bTaWAvVwJeOS3I90YAFJMZSkgwllQlmPGMW+9f&#10;x4ymrCwuYMczMCXjgwE33r/Oi888x87gAdPBiN272+x/7y7PrzxCYi3T6ZTZbEZRQKvVYry7y9ad&#10;IQ8nD1m9/z5Xd66hWwmD8Yj1tVPcunOf9fV1fKLp9XosLfZIkoRLZy/gnGNvb5833/gGn/j4j3Lt&#10;y1/m2rVr+L2M9r6jzHJW13qcPn2a/XLKYDDg7bff5cTpc1y7dYvFWzfo9VPaC2329/dpb3To9/tc&#10;uHCGi+tLpI8+Cp2lEEBbDOHCKnRKSMFXPOlGdCwteZ6TqjDflopKLJKhSOGCw18IgTUh2HVeaJRK&#10;VB0w1bNcd6RIiReyWXfquX4h7dI90QJX4BHs726ztLpGd3GRbm8BJgZmPTqPrvD444+zEW1w6+03&#10;2H7vPW7cuMHFpx/Fpp5HH300PD+DAb7fZ+vhJv3lRaRO/1iVoMM57g/j3odn3rrQCaTQOMrgvO4q&#10;CluAlBS24OrWHX7l136bvSjl6eefx1rLxsYGd99+m/a5M4xGI86cOcPAjBlPBuhCsLCwQKYFw9E0&#10;zIFJZTowrllLnfOVkzaiKAompWm6XGyrVX12FLIqXgKIdrsJq7bWNqiJ+WyXpkvKH4qZAGVVAJ13&#10;ds+zu2snedMRMIfNmnd3M9cFFkKvXbOHtMY04mnTFcShU7zuUqqd3bURwxQFZm4PWr8W7z1eiiNM&#10;cOdc6EaqxND6tTd7mOp7qAqLIglrsa1c5nU2Ri26WntY+HXOIaPQqUbaCvfLW7wPYcGdNEXiKMuC&#10;NE3J8gHZdMoTzz/H5N4mFy9e5MkL58jcLtvb2zxx8hQJsD3c5cTKGqNshEg7OOsw1lGqEl91Ge2P&#10;9/mn//SfspfDBM3qidPsTcuQbyVSvAoi8OJSD6U8pZVMJhOMK1lZWWk4/JHWeBzWHRpbmgBMGYpE&#10;MoqIBI1wXAefl2V5xOFed51R3T+dJJRF2Vzn+rlUKnQxiOp5q/99XBVfiqIA50KAa/U6qPAqTWHm&#10;Ax0ujWu9Qp3UnYTOWtJWq3m9tQO9LpJ8UICvO4Uaj0nTUXfIpA9zm6lwQhYZHWJGoiiiyIvm+VJp&#10;yN652A5rXpZNSBd64Dy2yLEyRkatgACru0BMwWQyYTgccuHSFVQS8ZWvfIXnPvQijz/+OIPBgGvX&#10;rnF24xRRt8ONGzeYTCyttEuv12M6HJGmMZFWIUj6eByP43E8/mekZ8yfJ1utLtrOaKUtBjO4ceMG&#10;V2/GtDpdOlHCw4cP0apHkRVgLCcvXmRv/wGLi13OnTvDNz//BfobJ8IZeDbjhWef5PXvfI21tTWu&#10;XNrAObpXd96/+Oj65T9VIfwHLoLHcF06i5YQCYf24QC8sLBAbg3dpQXu3bmDUn1WVlbJpgcYm4Mw&#10;SAXJ0hLtTgcZCcRCisvvMS1gTE7ZVnRJ8cJUOEU/t832ze/1TT8WFI/HD3LS+X7P37wIPj/mD1DH&#10;44dnKKqQo0pgdX5etGoFcUIWCAqULegKR9vC9miHjz12il//gmeaGdJOi6k1KBGTlzOQAucsZTlD&#10;CIvWAiUc0msch64uqkOG1poyTXHOkaZp5a7RzTPTBAoRAi6E82As1pWBHly5d+rnbL5FNooC6mA2&#10;m2GyDLQmNzlFMQPrkR6UFyAkzni8BUwZ3KVSYPOC6XSM9xZb5kxGA5SzdNKUWafFdDil1AlFO2Z8&#10;d4dHHwwoc8PHTq+yJg2xcLQFGD/BFhqtOwHv4TxepRUHuQqHEkEglN7NCYgCLzRC+uBStQWRV4jS&#10;0y5hodWhMCVPrp3gfpHz1vYButdjMBiAz9FaM8vGpN0OWsU4JxC6xGkdhHBrKre1OMJpnT/QubmA&#10;U2dD+25d8KjFBFkJI0nVxv9BHMr83KGErDjiFh2lVdu7JUoSbNUejAsJGMqDqEQQKh55q1TETjCe&#10;FbSTBGNtleMZniWfZcTek+cG4SWRlpSlIfaCsjREs3AQn8YWbw3CZkgPuqgyDKSGpARtidoWb2dk&#10;gwnZbABa0xIeFbUoSyhyAyIh7bRonzvHWGvUxlnuF5arm0N+6b//EmeWOnz08SucPbvGK4srXMkH&#10;9JMeM5NjlUWLKRqBZ4pGokQUOMtehW4BHyNFhEAjSMF3gAhEGX7/A/Mzc7uFuXlY/EltpI56ZQ+L&#10;aRXqxFqECq59iQ9O6FCCwdoZWkuK8oBYqgrNMAFRgJ8iRYnEUNqsEhY0lBYdJ/hihi8NelyAhY6I&#10;YERw1xUeRAKDHGSCjhZhnMPU0o/WoRThc7d/APfucHDtOg8ePARj8dYhrQ9dd4Vhe/Mhl06eob8w&#10;5Oa77zEdjjixvMpTSPZ/9ytcWT9FWUTopedpnf00Re7ZdVuoE4b+yjKvfen3eO6xJ7n/9eucXF3l&#10;fO88u++OOFt2OPnoJeRayrQwvHD5Ja7eeJ/VC6e4e+sBMhe4PTh76TTf/OY3kTrlL/7UX+arX3mV&#10;i2fO8eTSoySFZ7Rzi0eeeor3r7/PxWee4Itf/jyf+OlPcuXUk7y3+x4rH+nw+Mcu0lqPmAhLgmHt&#10;0jkuxh9FRJpxtolrT4kt6KiPt21Ey0ISYyVIr3C5IbUpuBTGljSXgcPe6ZBMPRgDSoPQUFiQcUgg&#10;KsswnQmBwoF00NJg89B5lAqsCKKSshHCK2IriU0S5kGtguu7zInabXxSok/GTCgZZRMSBVujW1zZ&#10;OEMmWzz/v/tZ3v6V1zn1kx/Gv36f5688hd0eI6ZDzp/a4Ff/k/+CJ//qZ7j0lz/N+olljCtxwuJ9&#10;CcJW6CHzgU9F7QivGfzuqOTto2purvEMNnB/D+tReAfUxWRvcCLH+yFKFni6TDPN+2ZEtnCGGx3P&#10;W+kqO4WhL1O2vvUVom7Ko89d4OHeDq2VZUajEdl0TCRDJoArZ1gXVWx8Q8YYn+V00zZTYfHFFK2g&#10;pT3GlrjC4rzCFDmtfgh+nkwmTKdT4jgmm814+PAhi4uLDAYDiskEmSQBz1AVPmunbC10iyoss2lF&#10;duHU4q1t0B++QpU0ez/nOGQbHe4Pj6wXlQN4vlhfVsgKrMVVXWS1ODqP4ZNVUbZel2wtsFffq+5S&#10;ZM5BLKTEVKzzKE2bvcYH0S3ee5wxjWnACXBKgQjMdG8qsTRNkd6jZEh1MK5EyIgkikNBrixRzlFI&#10;Dz4hEgk2FyyKDmJi0JFnf2eL/nqLOJ/ySD/mLz73KKwu8yMX1lkYfYN2u80TJ1fZGo3J02Vk+xzb&#10;VrNvI2L6ZEqyVxa8dfMh7955h+8NJlzPxtz2EctPPsXew4fcn4xZiFv46T7DwYCnP/wib737DtPZ&#10;EGLY2DjD/avXoMjoLi+ys3UX0W6jnEPUrnkf0F7hvy1SOLQwCOGJhMBJR25LSuORolXlzsx1DMzd&#10;l9oE4YxtwlbLokDVLn9j8NWeQ8zh0eZRJfUH0Fb7FKqCTh2AWYvdtcO8rNBrrsKtiDne/RGOePV8&#10;S63D2ozH2YK4CrUOxZOwxgnr0NVqLZ2vL03Y61lJ4mJSmTJYGuGAgS1IpCSf7XH6xEkWibjkpjzu&#10;JB0ZM5Up0veZ5BHORkit6ERdpni8E0RRh2w6ZTyd8ugTj3DzzlVOn7/EyVPrfPWrX2V1fY3hcMjL&#10;z77AjRs3WD65ws7mHqdPXmJ35wAlBNeuvsdP/fSP4Pxxp/nxOB7H44d/NEV2X3ewO5SQxDoC6Slx&#10;yFgiHMRpm153gb3dCfnBhFj3SFotWuvLIBST8QwhBFtbW4xGBxBHRFGE9oLJtODq995lerDH2XMt&#10;qrorf9oCOID6m3/zb/5AL/oQJncOZv/n9kLKP/u995BiAaGWKZ3m4OFDOstLFGWJICLLMmbTEcV0&#10;jFdh45UPZhggHw9ZP7nGcPPbfPylK5xd67LckkBOJEKKvPTgnUJ4Tx2q40VokVcctucdj+Pxg5h8&#10;/rCvfZDxWItp886g4/GDvX+B8cwH2O2qSliu/h4GRIkWDmSBFqF1eIAhj1KufPiT/NbXXmea9Cid&#10;pcyntLoJyk0Bg3VFcBPqCCEUeIkxjsls2jh9y9kMUeUlZFlGPpk0fOn5ooovggvYC4FSGldDwWpO&#10;tXNNy2yZZVCW+Mq1VruRMIa41SJJIrKiAB3RbrfxpWuCOfM8Ry12yMZj8J7F5RWkC19v90JApi0K&#10;Op0OUzw2L4niFG8dZnMHs73LzrV3+cQzTyDshMgLlJLs7Q5YXFinyEKwk3eSUii80FVIW72Ii2rO&#10;nwsiEi4UEfB4m6Fid/jepWakFQtnLrH42GV+/bc+x6VnnglsT5OzvLxMaUuMc5TWI5QkTkIRosGO&#10;1PgVF0SGOE3JswxTFKTtNlEcU+Q5pmoPT1utwJnVgTUulGJtbY3JcEir3T7CdI/jmCRJmhZ6YwxJ&#10;XDGYi5Kk3a3mBRmQNZNZEFFEuG5BaDeV6BGcUt2kxWAwwOFZX1/nYHhAHMek7RaT0Yi0lVYHWmi3&#10;28ymE5xzLC0tUhQFsWqFYksE1jm8NaG13wQ8j4w0rVYL6xxZVgRBC4mvkC++LCr3myKJU1zNJ3Wh&#10;48uUBuVAIenpBOVKtm7f4tvffpXxwSbx9g4ry4uUZUmaRGSzKUkUk82mVSu3BgfWhvBQ52SFyQkw&#10;Hm813hHcta4WEup2cHmEmTf/q/6r6o85/zpvq1AwmvbzIBS4JvDNe4ux4XfhLdaWOGcpyoxISSaT&#10;YZAZpcNR4HyBMRlCWgo7YzaZVg7CiIO9A9J2l92tHUxRkgpBsbePKA2bN25THAwxwwnlwYjP/+Nf&#10;Iy0t9779Jr/zD3+Zr/7m7/De17/BP/hb/xU333yL9998k3e+9g0mozEPH24x2D9g6+EWsdLs7+4x&#10;GgxppSmjvQOE9+xv77KytMza8grD4QAtJcp69vYOsComjtp84+uvcvb0GQSOt19/nTMnNxjs7uML&#10;y+LiIjJSTG2O6Gi2BvvsD4YMRmMGBxOMs+wM93ECxtN90lTz1muv4b0nSdtcu3adM2fOM9jbZyFp&#10;47KCpTTl3bfe4rGnnmRcZKycXGNntMuZR05z+c//Gc4+/witCyeI1rq0V5dZPLVBtNAjUgm616O9&#10;1OLBnTssrZyEqIWZ5ag0YZLNGE0nKKWYTGaQe9ykYLY/xhUlw4MD2q0Wk71tJgcH+NkMN8uY7A8w&#10;0wyfZWTDIRpPOZmQZxNcmaO9IRsPMWWOxpETREObW1xusLMCW1q8r5yasSJqpTzc2STpRBQmJzcT&#10;WklKrCTLiz0iqckGnnb7BCeXL/KNX/wtVssEnRkoDQtLC9wcbzFMPe+NNrn8oSeYyBlECqE6CB8j&#10;RAI+BhEFR/sRq8mh7C3wR36nFv0qd3sTDtx0JwVHqSd0ghozZZaPcT6ruooU37t2ndbJNd7Zesjf&#10;/dXf4Nb+EJGGfIwkUaysLHEwOGA4GQcWuFIkScxsNqGVSqbTKVmWg45QaTsUJ2cZnW4Pk00pioIo&#10;CoJjNp2Ciuj2FiiyDOODEFhMp/iyxFRh0qYoMNaSJAnMOcBrgbLulDJliY6iZm1thHCq1uSiaJze&#10;NQ9aKRVeo7WIKD6yF6nzQWq2d90pVpZlxQSfC8OsxFc3x/q21mIrcXNeYPW1sF4Jo2IuDNNWTOo0&#10;TRFKBta392Htm82aIG+fZTjvSVqtpptE+Llih/c4b5quHVFx85s9MJKiLIijNIRVD4f0OymdToex&#10;sSgZk0QptvScWTlBNp6wuXmP5cUeUhl+5JMf5cdefpGNVovLSydp+5xFMcBay2BqyAx0u0vsHAxI&#10;2i0G0ym+pbhx/y5pq8/f+4e/wv3tXR5OZtDrkCUxRRXGzWhEv9cn0opZloFWTLMZXgUn8+DggE6v&#10;j4hCp5OvshVqUdkLgqitdbh3psBaQxJJpuMJwnu63S4IyGYZqIilpSVGwyHeWqTWQWio9m3OWuIk&#10;QSsVUGtVDomrnyet8WUJRUHcbjcdCd570jRtCiBU99xX+xs7V0yxZYlWuumWM8YgqvBMUwnuSWXE&#10;KIoCpRSdTifsX3zoCvSIquMxdNgVlWvfWoMpS6IoqYT52gku57oIFO0o7HVZCT/L7I1YXlpjsn3A&#10;Cxce5ac++gKPL66zJEIZTqsEk0Mr7ZMmHSIdM8syoqhLXhYMhxNWFvuUheXg4ACEYHt3n06/x8ap&#10;0xhrWF5eDl0HwKzMWFpawpqwx9jb3eXyxUsgSpb7bcCiEKF/a66rS1SdiMdYlONxPI7Hn/bwc3sG&#10;JWRAkgkBdUezqrrDpORgMkH0unzjzevs5h2+9PV3ebgF5mBMu9MjTTqMxzmTccZ0MAzn/hhMNqE0&#10;BWkrdMSNB0OsmyKFwSnHyVOrPHmux8kF/uYKHPxpX4MfuBP8Ekwmq92fuzXmHyfLfUYyYW9q0bIF&#10;7SXMwxnFgwM6K316yz32tSDPJEXuUc4T+TYLostuYinKkrE8x9vFIhemcD6BldRR2jy0qKJJbOVy&#10;kBHWe3LpUEKhnf8ji5LH43j8oIXyD4ZsHY8f7Gimjyq4qy6yyYbbriqRNUbRwXmLEot4YjxT1uMp&#10;bSzTcsbzq0u8urdDtJDikghdeiyKSMZBHMwsPkqwQlGiIQ4sWY0EJFYotE5xzoOVxGkvOMUj2Qin&#10;VpaUhAOO8JKQ4SUwNrThexnelHMG5wxCS1TSqtqpDdYUYC0yjZESShP4r6pyBs1cjurEAZ2iNdJp&#10;tG5jypLCSZyMcWmX3EdYJdEqx3rDgkzYLixCLxDplFFbciPu8+btr/Ox4YSX19oYWyDclN6SZGqv&#10;k6YR0q7gfY9UWiwlGSmSFpYILwSR90hXEvnqkI/CiTa5ABu36bhNpByg5BQlDGtGMQTO+UVWWgvc&#10;vX6NdivCtVPGswOiSGNnJb6n8M5iK8eaisJnMYoUSoYgMWMMEoFWOjiHXRWYqWJsFXLqjCXSURAD&#10;bHD2lXkBRRnug7GhnRwonKfMiyZ4UCiF8jHKO4wPxd7CWgKRIgNVVOJJCTpcD5uXlas/cDnLyONT&#10;CWWJ1R7VSjCBsRGc/ghKqcBDITRWt8AYMpEg2otMJjOsU/jMQe6QUQuZSIwssULQVm1yJ0EJvCpw&#10;QiKT4HD0OEwcYbzDyxJ8YEpLpRFCYa1HS8XEOEQKWeQZihQbSej1+F3f5427D3nWvUmv2+GVJx6l&#10;beGCUKy2l9AU7Ay2IC9ZXFimk3SD8G0MwuXgS5ybYVBoFWN8YMpGokvpFEoGB7b2AqmyuR2kRhDc&#10;5IWr6idVHaUR9z7oeG02n7Xju/qKDAUJQ4T3kJjwmXaywNoCb2Zo4dByAm6AS6bsDrdpE0S0Im6x&#10;sNIBcqy3ZJMxrpjRizXf/eKrPPPYE7R2C/xwAmdOsvj+DChZTR6BvQE82OTOa+/SilPuvneHW+/d&#10;5OzKaaaDCdnOgM1TAc3U2c/57Cd/jNv3rvOTL/1VxpMho/0RndYi2XDCyf4Jbjy8xblLpxlMD0hW&#10;Hd1un1a3xcOHD3l/dpf+5S5SaN5859ukezNe+vDHePedt7n82JNMs5x33/p9rjx3gbv+NrfGm1z4&#10;+ceYLkRcu3WD7e19Wr0SHSeMpgXt/iLLJ86StCLSbof+Uo/uUgd3IiFeFIh0hvcGu7sXhJdkkdnU&#10;kZQJ++9usjGG93/7GyyPFYsLLe6/WXL28mXe9VfpfGSdb1y5wcc/uQ5iiPeWwllyC1GcIOnhJprh&#10;tW106Tn3+E9gXn8XP9wnWjuHf/cWnfVzdO5P2X7jq+zc2OTGu+9z+tQ59sdDzj16mbVLF/h//H//&#10;Y1566SXa7Ta3b93FOcfTTz9NWZbcunUrIAxcxsrKCt2FLqUouXTlEqeuXISlPsSK1igPXR0LHdz4&#10;AHn6JMXuNnptgb18h4WL66j1PuvJKpFJ6cgu2eQArds82LzD2VPrZLMxu+KA3sUOsMuDjT1Wc9jo&#10;XuH93/8uuzfvcu5DT/KJFz7CP3nrc0QPpsQ6QiVtTLSHVEPABm42CohwXlfO7Rq/VaF6XDh01QVX&#10;DzgnMSpGKoiYgp9BhV/Ko0VcpBiaGRESyYQkmZGoCbsHuzx0PZInn+AaGf/dq1/mtWwH24pZWU+Z&#10;jDO0a7E3scTpIh3Vw6jQBTPa3wtinU+xxFCWRFKRKpjNyjAXlAYrY5y3GBKEFIiocs1GMrxVqUL+&#10;R5xAnqPjJKyFpcEYG7pRPTjraCUpjjJkbUQxeV6EbpuqsBxVSBLnHLoqOs8qAbOVJMwqpnISx4yz&#10;LIjrru4YMaEPKoqQ+jAAWzhPJBUeixUSXYn5tuo4clXh1VcBu1opLAGVlFQYLyEE1Oxy5w4LG5Uz&#10;OHzDkrzI0DKIoEJ4ZqNBsPELR9qKMBEYayjKCUVJKBz7NpHQgEO4MsiCUuOlrgqQEcaAFClSRsRK&#10;4POScjBkrddnUI4pDvZhrEmTiHZLkG0fsDctWepEeLXLk3rCY4spf3ZxzLm2Yck+wM+GgdUeLwEt&#10;dKrwwBae+1rjfYRfeow3t+7xt3/lq6ilJb7zYMipJ55gP8vI9sb0lxaBHG9nFCmMxTTss1LPjJy4&#10;E1WO+4JYQVFOsd5WQnRgoicVwk46QZI4fBkCOLM8J2230SohSiErCkThmU1KUAkn1tZCh5oJ+824&#10;WqOVlGgdMS1KhHWHxXnv0VIGzFlVLNFxjEEcFnZtyBIQInQV4jxSRyilkalqcmeAgKCpHoSmEGIM&#10;utU6clapuwfrrJM6YLXh1/uqMy6OQzMMOYIc5/Owp1YhY0Y5iRIq4G6cJUoE3W5MYmLiSLC7OSHq&#10;pFBqFqcTLixp/twzKzy7IFgrD9DWVwaCZaxMyESKJiIuPYlMwU9JVAFpGw9kdom3b7zDk89coasN&#10;xo2Io5JzG2tMDia8/Z13+Nmf/XF++8tf5uTJk+TlgN3BLisrCzz++AbleEzXQ1lUyJ/II5A4EQr8&#10;CkJeGfHxIep4HI/j8T9NzPb+j6QdHULnKiOlCPN+IaAAlLYIF7qqEAJngq460YK8m5ITQ2eR5X7K&#10;2eUTrCQLfPWL18jcjMxJfKnp93rQ0RTOItOE3PeJuhlOQBF5yhiYrtBOevTkN3i8D6vx8O9foX/j&#10;B3Ht9A/DDSyK4uLBWHDp0iW+90A0m7Pu8jJmf4xuteh0OsxmM0pf0ul2w0F/MkPHcXAU9tsMh0No&#10;t3nvvfcxJy/jPZgqUMhQnVIrzud8O9/xOB7H43j88YsUh8uMQFQ83sNFKhwkw9dql5fHV6iSEH6U&#10;ZRlPPvkkr3/1TWazGatry+zs7NBODoseSilmZYlKoiN8hvpA4ebY3ghBMZuhkyQcqrKsml+DCBo4&#10;i4ag0X//oNX5/28c4ICM4yPun/o1ZFnWOImm02nzmos8b8I2beVSa1quK4yLc0cDtmSS0O122S9L&#10;vvjFL7L0ocucOn+JbDplod0lJqG0WRO45v+QAIjaBfUv2kgEprVGK432mieffJKv3foeS61V4iRl&#10;MgnOTq09pmKkl+W0QcUE5IQMYWXVe68Pfq66fg2Oxh/iZurODqE13jlmlXuuZqKWVdfHfGBZfS+a&#10;excdCh+1AF+79WT170zFLxdRdKSzROnQhjzPMAeQWjfceiqeq6iY73XIVX3f5z4ITSt9zUbXVav/&#10;/Ouur4/zomHXhvb+Of59HaZVf46cg8rRnuc5+/v7RJMR7703ZjwaoscDPvTYZXy/x62tW/QdXNzY&#10;IEVRWsve7i6tdIEkbgf3nDh8ZrI8Q8fthiXuXCUUKBGyMuf3DBWP2c/h6OtHTPCHM45F4wQ7FMWd&#10;cFUAZoPhrUSDGGsLIHD+0cEZ2el06MqIsiyZzqahFb1qexdCsL29TevEGs88+yw7N24xvPeQnRub&#10;xF/6NoMHYw7uDzjYK4gs9OKE0fYeywtLnF4+hVKK9fV17k3v8qlPfYoiy7l69SqPPvoos9kMKSWv&#10;vfYazofAyVw7nCsp8hFra6FVvN1v0+ok3LhxAxQ88sgjYMFNDZcvPsn5/gm0T7nx9dd4/Nln+e6b&#10;b4NUPPf880ylY2+wzblz53jiU5+CpYSLtgRTQKcd2L9OQpyClqFwIqodbQz0HSQZyEHgsXa6kKag&#10;e0QHGdBl4cEMTM7u7i6XTz+Ju3PA6Y0Nhjs7vPgTLxJ9uA0fz6DcYzzZp7uxTpLEMJoilcaWnu3t&#10;bZba6+jSw507/Mqv/AqPnDjPb/6j/4Sf/sRP8P53f5m+aLOU9jnRW+HMmTNEOub555/nK699k1e/&#10;9w4vv/wya2trvPPOO6yvr3P+/HmuXbvGjRs3+PN//s/zW7/1W3zooy9y8+ZNbty4QWepw/7+Pl/6&#10;b3+Xd65eZWVlkbOnzgYnrLA8/sKzvPqLf5+/+r/6a9gsCxmleU4bODg4YMF3UXGFwZKa1dVVsIbp&#10;dMrZM2e59+AOp32LX/gbf4O7/59f5nd+5dd55dGPcPmJJ3j7/jXe/spXOPnYSfTSEiyGuepfpoB/&#10;ZB6uPs8OUFo2nTrVw08I2gyfO+MtHd1hVB7QjyKkl1hCZ8DtB1Peu/U9Xt/d5ubNm7T6fYwOodBa&#10;a9wsbxjXSimcpMFWWWuJ5j/AcCRweDabNV+rHdz196ldr8x15Pl5fN0HsFWi+nm+mjRqdERS5TEU&#10;RUGSJI0zuN/vh58xx0eOovCZz/M8/Oy56+rl9+9onUeQfPBeCCFwc7kzNX95Hl/R4Fn4/og+VxRB&#10;TJdg8xyiuBI+i+Y+R1FEmqYh6DmvhNlKeZVKImukixeHa6fWYe3z1epeBzRqTZ4XTKfBoa8XEtZP&#10;n8aNFG3RJZ8YTp48Sb+bMNl/yDPPPMOPP3uJ59eXOMGYhAznZnQ7HQ4ODtBRRGFmWCEZOkm8oKp7&#10;rPkP/q//EenGKfb3hzxy8SInzp8nSRJaQiBMeKZsvY+p7lNRoWDyPG+ulTHB1dycO5VqAtVdta7X&#10;iJratT/P3K6RM3mehz9Xqgk9r5+D+nkuiqK5ZzWuhGpPpZRqOgEa5F3175pzcf2c5jnEcfO9avG7&#10;fgaCS58jSJ+aRd64zqv3UgfBzjPugQr51mn2JlEs8dXzX3cmGGMqHzXVvjWw94syZzwa0fIdFhcX&#10;0S48L7oVOtsur6ywtrBGTIFzljwPTnQVVZ1WFV5J6sBH13F49vMSDg4KRqMJa2tr9Pt9RuMdtra2&#10;AovdR6z0V7hy5Qqvv/4Oxhi63S66qILRveH69ZtsLC0QmvDqfdax5nA8jsfx+CET0auTiq8x0bVW&#10;Wu1z2nHKwBlmbsbOzg7FXsRXv/pV8myZCxdfojCefKYxmWh0hnw6Cee0xYXmTDKrs8pkFNa7meH8&#10;+ZMoNdm6kfnOxVRM/rUUwZ0pO0kEH3r2Ee4fvIeUGYIC5w3GZyyt9mj3YgbbBzgzI+r38SYEf7V1&#10;QpZlREKTlSVRFLG1N2B3WFKejNAyxjiDktVmWlYVbxHCioJzy8NxO9LxOB7H43/ikH9g+pDNolLN&#10;ctVS46pfEYHp2wYcGk9ExuXEU6532Xr8BL/4tW+RXziFTyOmqoWxjo4OgWoWizAWTRIODh2FcUH0&#10;DExPW7mzAjzRZNMgkNaHYeeQcUycaKaDCVa3jhyU/8Acnefh61FE0mo14UH1vymrxS3t9xmPxzCb&#10;4Tud5mBmTBEgjgKybBraasVhcSCTKZlTROUQaQoia4lNHy9TRn7EwiMv8vV7Y3ZnN1k6/2EutZcZ&#10;5A+4kqQIHF4NQRgUoKwmQuOkpyTwRpFBeHBNW7VCIbDVwbqkD15UoXIlSnlWOGAiBvzsU6cYbH+P&#10;h/mYMm5T6A4yTsh9BrlhoddjYKfhoCkVSEU+LTBFgdSHori1AY1SFwyCtU02QrCYE1lqpiaV4DEf&#10;glsfqKJKxK5DomuBZP4+GmMaF5ZvEBu+EW3sXMiVUgqrdUC0zBUEnHPYogTrsMzxar3HG3u4clob&#10;DvbVv4urw3NRHcrrnx3E7kNBxTlHJGTgxTswzoXNmJVVN4PBYfBC4L1DCrA6YAGMsUzIubHcY7Dc&#10;h9Ei//3Nm/ynv/0bvHD2Ah9/6nH+yo98lq+MN4kmU86sr7G8sszObECUjVjq9RFkzGxEWUg6SYrG&#10;I8wIJWMioUDEFa5Bg1Xhd3EYEgYWKcO98KIugB3OA0fF77ldJ4ConOJOoXyEV+Hv2GgG5OSMccwo&#10;0jFtaaHYJ449jhHOzvA+IRKCdnZANPbgOuAXYdbmka1LsNWBt95j+fqMVda4NO2z9cZbPLN8kveu&#10;lnR7p7m3uc+VZ55mtDji6rWrPHH+UQbJAbNZzoEZYU44rt+5yfbJHfa7u9zbvsX5y6cxZyecvXCW&#10;5ZU+yWoPWjHbuzlnL16mdJbOYh+nZzx16c8xvH4V6TzdeJXx93Zgv4WYLbL/1ibrFy7xvavv8tTL&#10;T/Od732b4UbO5976Co99+nmGS57JS/tEZ3vM2h7f0qRCIJlh8xI5MZjSAxIpYnwrQaUxZWRxTEjI&#10;Sciw050qE2GPSdvSyVfJxzdpPRjzSKcPBVw49QgTc5fdaMI7d3+Ln3zkp8naA7r9JbrdR8k3S0TR&#10;IUmfgffuEt0tOLf4KAe/8yoHw4Lrb32Js8k6FAU/PnqFhS8oruyscnLtBDduvk90ro/fybj41CXe&#10;/cJbPLGwQbfbZq23wc7WPRY665RDw3v/6PNcuXiFl698nOu//DU+1DlL+fv3Oa/6/NTzn+RbX/sa&#10;cnPIjyy+wM//6M9w48YNVvUp3vzqt3ns9Gk6OyXPDDfY/sWrvH7vKsnZJeR6m4sffRyWYpafXcFg&#10;MDanU5S02i2c3yNtCVy2Q1sMYHUN9nY489knMUVJfsvye1/4HB/66Me4dPoEn9t7h3Js8ckqTlu0&#10;d3/EPfShkOUJnRDegTIaTMCgO+XJlMB4gcehhSBiDG5AYjNaymIRTETE1rCF6S+xeSLn//6f/Wds&#10;qwh5+jw+TVDAeG8X0pSoZYnaMZnJg6jtLCKKiFpJMzfN5zc0c7SUFFmGqgIv63m2LljOZrMghvuj&#10;hefm+1VOdznHXW4Kyd6HdbOat/M8h7JEdzpBDK3m0Mlk0sz5Nad5PiDZG4PQ8aGrdj40c+7vfvDP&#10;5v+uUgprDLIqaM53GtavsRZk5Vz45vx1i6IIpROmkwnWO4SzGGuIK1EfaERQoEGGhSDMccj0cBrn&#10;JQYNTmGIMLKNk+BEcDM7lWJNArKN0y2gxEymWNXiYHcbK/eQZkSxfxcnx/z1v/iznE0Fz62PWHC7&#10;9GWMMIa8KDG6TWvpDLe4xD6GFi2mSN7dvM3/8Mu/xmvfu8bHP/NZdmYzDnLNGw/32S8cXQ8T7/Bx&#10;CPtWWUYcx+SVY79mrdfPUlmWYa2on4lKQAbwpcGpw+ejFrDrPYJzLqBTnKsQPgk+jsmmU/b390nT&#10;9EigaV38rsXuRviu1/7qXtb3sF7LAfLpFJoQShPWc2MQcx0ARwJXa8HEHzLIqQX8uSJQWZa06mDM&#10;OjB2rmCTmbx6PkOeBA68DbwxQRCrjXNY5XDKYSoTQRzF9Bc7DO9totoRSVlibt5GDof82PPP89nn&#10;n2WpKGjHklYco0SK8xG5EUifEIsUiaAUHhNJCm8RQjHFsrk/YD/3TDAMzJRRWSDbbaJWC2Pg4XhI&#10;v7OMTSL6vUWK3DAcDUM2ymSCyEqevnIB5RtqSmPUaM4FXlSBv8fjeByP4/GDkcCVF/U0HuZ2EbK9&#10;BKFjz1hDqjTLMmZ9YQV6S1w6f4ksX2B/f4TREXGnTRxpZrMZSRTTWugwK8P5UrqwV9KxwkpNRAnl&#10;FDMbsroASaRv/CAE8B8aETyO4xsn+i1WZjCbzfBeorViMhqhKgeH92nYKBo42N8P7V9W0e63GY1G&#10;RCRHNqYPHjzAXTkXeN9SVRWODzggOEZJHI/jcTz+1Y15B1V9wEb4Zj6ShAPHDENERCtWrK52ebGz&#10;yN//yjfZ39uj2+tRWospHZZwmNVSgaNx2EaRDixH56pAodDunaQtbBW+1apaVGv3UKvVCiJc5dw5&#10;8hrnDkZzXzgiwh5xhinFEQm9DteqDt+1401KGbAe3h9xLdcONlcJBn4uSGl/f59Hz55jZ2uf0Sjn&#10;3v17LC6nbEjBaDKi2+lirEUJDl+3oBF7JSETokK2HzmM1O+3DvOqXTvgUSgiFGfPnuWFF17gf/j9&#10;r4I3dJc3mORF43RScyGX9XswZRlCp5Q++ixU16AJmaq+Ry1S1GFiohIsoqrTaZ77XxRFI1LUYWVl&#10;5bSbd+jFcdw8H8YERrerDrjEonFvBf3aNqJP7ej23mNdYM7WPFFnSsyc6F23NTvnkFEUhIA8Dzxa&#10;5lyf88LS3LpbCzRxFMQXpcNhvjSVUCTDv21YuM4hpW6+bxzHtFotjHJMJhPGmw+5sLjET332s/Rz&#10;wze+8Q0Ort3gJz7xET585VGkEGwfbLOyuEgLxXA0pN1uI0TcuNystSFwsGZzmxIvdHVgDRK3+JN0&#10;dFWhpYhQOHO+wqkIj8EwKyZ4V5AmAi0lWT5BJ4G1H0sw4yndVhtmBflkxs03rvL133mV/M6IXqbw&#10;WwMWvKA1LunKiNHeAU89qbl//z4f+egldvan3L9/n1OnTjGbzbh9+3bTvbCxsUGWZSwvL/PKz/8M&#10;yBksxhA70AYSDeUMFlsw3GfjsTXIClhegmwKvR7ZnTv0L16E4QhMmzQdc/PaNcrrA06oHq+/+iof&#10;efkFvvGlL/Hyv/Hj/N7rX+HspbM8/dGPwpUVON2GRSjdiFGWkZEhrEMVgiXdIen3g7jqNUgovCXL&#10;M0o7wYgJTma0oip40VfdL5v7fO9738O+epPlrYSH2w949PKHKMsgHq2srKAvXqS7cifcnywjWduA&#10;fXjw1ttsfutt7n/jJtdfv8ZHnniFbObZ29tjcaHHyuJJtnYPuPDYBR4g2d7e5sMvv8z21hZLS0u8&#10;9tprLK0uMBwOuXP3FmVZ8q23v87Jkyc5c+osV65c4db7tyhLx9raGltbu5w+fZo06fK1L32Jp556&#10;ivF0RJZlfPOb36TdbnMvu8eLL77IdDzk7t279E6v8uu//uuceOYSOzs77O5OiM50ubj+GKrTQbU8&#10;iQ3rQDnaJlqKGI1GnDh5ik7HMNvdo1UCZcmNGzc4P1zhz/ylX+CLv/UbnMZAn+CsTlMyJt/nWHV0&#10;/ZjvjPog//aIo9iFMGNkXSDzWOEoioxOHOHKKTrSlC7DEdaKO/fucKsIIZST3gI95xpHNa1WNdfY&#10;w6A/75tOEu9NIw77uWDHeh1SSlFUQrequMohpLYq9hUFcbfb4LCklFgp/8A6+kGUXT3/S61DdkI9&#10;B1fXop7HrbXYPEdEEa1Wi6IogojoXMjniGPKho0sjgRfNgVH7/FHckpE87W6q8hV82ktjh8piM/l&#10;hDjncB8QwpVSmOp6Ne7g6vvoao2vX1Pz+mWFSau7nPICU5Z451EyCUV2KzHeB156K8FVQY7h3ihc&#10;HBOpiGKWN9fYGoNVjl6nw8c/8lmevrzGE/0ebbuHIBSL96cT+q3AitdCs7m/zaC7wp3NPTY3N/n2&#10;O9fYnkyYzSzPP/88X/va1+isr3Py5FmmeCbWV2ucYWX9JLvb2ziXB6G5KlSE07X+A2urqPZa889b&#10;fc9rnIiv1nLvPUUl9vqigKojqymoKBUY63PPjDEm7CHqfcb36er7YBd0051Vs+LrPYT3oSutEtTz&#10;PMeWJVHVVXhouPAI578vorG+v3VnQxRF5FnW7JtMURClKXbuOrlK7P9goaZ0Nnz2ogg953yXUtJa&#10;W0MrjRKCSZ7TVYpPfvKTnE8XMdMdiGO00MSxxHuF9xLhRNN94Aku99wZnLAoFVedGa5x6Neu/iDm&#10;x+QqZ3Nzk49//GW++c1vNSGgu7u79LotrjxypfE6HC2EH2WAN+7L43E8jsfx+NOUv/85NIww/x/V&#10;MCIiJqYgz3OmpuStN94AuYGQp/BS0e7FRL7FdDrFiYJ2v4dUYb73umjyrKaTCUnSopgVjEajJhTz&#10;BzV+KETwXhr/Ewf/m3zv9n+VMkIIiJKcxGpcUZL7nIOJofAFaIFONDpqYWaGosiwtkQWBkpLnPYY&#10;z4Zcvb3JlHMczAzLrRRnDUIKyjp/R4blSDuB9sdL0PE4HsfjjzPqQ6P8PouMCF8XtnJ+yjrnHvAI&#10;FxGVBi0yUjmgZQpcN+HxBcfb+ZS8k2JUAnqRLM9pt7vNIddkBXErQQuJFRIjQWtJURiQQei21jKd&#10;Bk6lkJ7pOHBEEUkIr9CaSGsEUDoXOGG1YCsC4TVutxu3UZ7nOGPQVUBjs5BWYnsURZhK2A1/rDF5&#10;RpQkSAW5K1E6alxBSdoi8+FgFRc9tA7sSi+m0LGUSO5ODf3HnuLGwRZ/+1s3+cjFHj/z9HlUbDFm&#10;QhuJUnlltPLgFcLGxEIFwUJW4V+VC9ziEERID8oJjO6B6FGUEVrto3jIIhbNjMROKM4t8qoyvDOZ&#10;4TcSssJAktL3UMwyvBPgJYIQViq0xkuJ0jEe2QScqSowqigKjFKVOzXgaeoDcZQkjeBSFy5qsaE+&#10;fDauK4KjyhcBHVMfup2gabFv2twr0SEcXDniAC+9q0IiPYUNjrsoiihmoXhR/2wZh58R6Qgr5KEg&#10;bwyq6hCoD7y1+7wOezv6cfHNIRdABd0rHEAJwpckdGtZYRFahJBR53Ha4yOLqdz9RVQyyy0kCemF&#10;C9ybZNx8811wipXlM0y6Pb76z77G2W9/l0+//CIvX3iU+xRETIh6ih4Fkh1WZIfCOTo6JUJhM4vS&#10;GilTvG+DWMTKPsKn4bPrq0+7dHjhqpbCOpC1OeFy9A+O/r+jEp8ajEqJEDMwezjGKH1AqidYWyBE&#10;hLRj2gAZrA1FMAMMFQxH7H/pDR5e28Hcy7lyc8rT61foJR227T2m5T6ia1l9dJ0bwweoKym3xtvc&#10;2f2nXPqRZ/nau1/jxz/6U5z40JPcNlNWTp7j4nNPYKIc35KsdCSDaIxqS3w0pjAZi0td9kcP6Ha7&#10;SDHDlB3ccExbaPAPyfIBqjUk3oiAm2SjfVIegXGBNm1sFvHuW1t84rP/Nl//2q/w/Kd/lH/2/lt0&#10;PnSJM598HPNEm5Hepd/zjPIpRgtIFAaJ8x7ZidlBEpGjfQdlI4RRKC9Ylm1kvA7yABjh5SS05Ps2&#10;ierA/pCVgyVORT3aG332igE2A/3IAvuLB6gfF5TyGgfbQxYXF4luJXDPsvnmfd78zS/z9OoZXlj+&#10;UTaTHtM3J6w+/TS7l05x8sJpPvf7v8f6Y2f4nckN9roj0rNd3k7vIk9pXCfluef/Db7x9d/n4x/5&#10;BBd0yq/9+j/h4//Wv4lSiu+8+TbPPvMiCw9WeLA74sojV5i+q3gzm7C7c49P/3s/yn/xd/4Oa2sn&#10;yGTGx/7NjzEYDnn4zvvc2dtitjPg1Olz6JNdXu58hH0bmMA7BzPyu3CwWtBemWCWI9KWImknmHSV&#10;md2he3KdWw9vcHZpjXity9d+43N8dONH2B1mfPr0k3znNz7Pj7zyMd6+f5O1pxYRJxNcPyebTemI&#10;NsK38CJ0SgihECiErx51UaONjlYim7XDhS4STUZhLTPh8SLGSI/1U07GFtxDyB9gp5ZRb5lN0WOr&#10;e4H/8d2v8IU3voV9+kOoOOHO/i7R+dOhI6lac0s/ppw5dLtFuqBBhw6bcjwGofBx3LRzeRnEdylF&#10;CBgscmSkUVqjnMWU1d8RgBSoOEI6e1iYrATpauJunOHee3y1PkopcVUhejIeNwKanwvGhApfViFB&#10;mrk7ijAVZqzdbgcnu51DaHjfOLrVXBjnPC5tfj6u5+Fa0Jx3/CqlGuF23sE+XyTQWmPwlM6SzaoC&#10;aIV4UaodTEvWBJRWFIcqny2romxAUTiX4XwJPkHoCKV1KEq7UDqxHqSOwn2xAmkt2gsS4UniiGya&#10;cUa36DLjQlpwuZvz06s9rrTHxKagpRXGG3SywTBZYI91NqeClBO8Ntvmuw/3+Po336SwBkOfMulR&#10;RCBUwsILH2NcZLw/m+GdJV1ZRMYKm2Xs7m+BCq7vEP5V7amUQkYK70PxPU2TI4WFkGdaFYp1uEc1&#10;Pq65psbQarcpyxKVpgHzoTWj4RC8p9PrNffSGEMcx839qd3hNYe7NgSID2B/6vVfSU0xnaKShEhX&#10;XQku4Lm0jkijGFuUmGyGTsOepChN8xpq7JD3vgnFrJ+nebxPq9ViNpsFvn2rxagsqyLMoXlB6xhU&#10;gtIppZuBcBhncZEDBYUGrwSeGFtappMJUSyIWpqNmSBNEp5ePcmnkz7F7iane8tEJcFIgqKTLqJE&#10;l9JLKKsuCGlDio9QWDxx0grPqiw5sXESGVnSThePZHd3nzwznFo7zSNXHuO9a3dQKkJIT9pp0+51&#10;GR8cMJtNKLstYi2whW3k77AtkCDCqUF5edyIfjyOx/H4gQ1VnVWsCL8U4sj5RSFRCCKnObO0wYCI&#10;Xn8FIRc5cfYKD4YjkqhLN+rTWmxjTMisGo5Cbox2IQuj5SOsF5SjPfpasNKNaUlQ3m39ay2CX4rV&#10;5KvWP12WJR/+8Id55/pXiK3FewJnS2sms2FY4JUiTVNS2WJqpxVPLCyySZpQluGw89pr38X/wsuk&#10;aUqWZ6jaeSaOmVzH43gcj3/14/sVWUXl/3aVM65mgidJwng6ptVOmZY5Eskrr7zCrRs7zKzFG9u0&#10;wmZV6633nihNmc1mxGk3HDQqd46UIeSwKIogQmYZmVJEsQonsOpgVBYFURwHTmp18J1vp/5+rm8x&#10;5+ytnTpaa6YHBxRxTLfbbbiPvX4/HOSrw7+QnrwS8JuQTmuROm4cceEAGBZR3enQ63eZjqcsLLYo&#10;K2dieyx4fkVzYb0DHHVhy8pZ0xzkhYDqkBXqnf5IgeKD1fCaOy1kcINLKVlYWOCVV17hzltX2d/f&#10;h1Y7iA1CYK0/gof5IHJk3gHd3BsCaztqnHKu4XZGlaM6G48b4aEWToAjv9cH3CyfNK89rJMV07MS&#10;RupwKimDcF3fH611uPdVGripugSoXILeWmQl1DvnGqarqp7F4WBAkiTM8qIRb8KzZJvgzrjTOcKM&#10;B4Jz0nuof74Nr9M29oNDZEL9vpRS2LnnsHa6Z1mG7i5irSUbDkmilEeeew5GGflgQFmWrKysMDzY&#10;4Zd+6Zf4YifhI88+wSdffJZeO2ViSlZ0zNROaat2ONSXJYlKq9Z1hfBVcUNU7rE/oW1EE1CjKs2h&#10;EgKstRhX4pUnlkEMzGyG9p5iOIS8YPZwD5V5vvO73yAaFuxefUict1guF1hdXWVnZ4eHg1ucP3+e&#10;2++8x5PPP8rDrS3u7d7DdiL+wl/4C+gkpvWRl/nE3i5iZRlWFmF6AKqERJDEBcQe1nsMt2/QXV4m&#10;z/fp9tuUZob3nljHjMYTFron2N/dQy70sJMh7RMnIM8D8qewpN0u5dVtfu93v0h7d4FT6gyLi4tc&#10;f/ttPvShD3HnwXvM8hmf/jN/Bh5fgWTA0mqP0uXEcYyKJDERZeXDF0R4TCiOVM+WkhphPd5bfGkw&#10;dkphhvgodDLkwz307h7pTsl4PEapDvv3t7l3b5snnniC73znO3zyb/41Ns/8HtHyMouFZGdnh5Pt&#10;R3jw4AHf+PrXeeLCBcr9GVe/9S022h3WVpeh0+H2g11u377NpUuX2Bzt8uP//r8HNgdt4cwqrHTA&#10;jMCXPPLxl8HkYOCvPnoJ1joQRZz50EeghJMvpaDbMCs59dIrobiadmH/gP/wp34KtnbCs7m3R35w&#10;QPKZn+adX/5NNp58jjffeIebN2+ysrzOZDLB91MuX77Miy++yOITp+DcKrQMRBZTzEjTlMF4Sqcn&#10;OHPiDA9u3WQh7vLSSy9x/3ffC1k9r32XZ555htdfe41nf/QVfvXhayAEW/tbVSeFOPJ5/SM//w1E&#10;X0AZBGsda6SwFZpAoIUGQuAecYzM8/C5txmbk03effddptMpMyztbg+qM0MpBFhH3IopSoWXh8HQ&#10;vgr3szp0eCilKENqZ7MWzuMe/JzwK+dd19X8bcsSKh50PVc1QYFz87WrCpj1/wshwAQeu5SSdC5Q&#10;sC44R1FEkiQNFqXT6TCqXpvWOtxjxxGsxbzgXb+m+vXXr71e9wJWIjA6a7RWLYzPrzHN6+XQaV7P&#10;+UmSVDiXAhHHSELHUpqmIWvCmcPMh4o5rbTG4Svec+BaS3UontrqDMic67xmVUsO30en3WZ0/w7Z&#10;Qp/Lly/zFz/1HBeTGWvsMdx7l7PLS+RmFIrDSUFhIkZmxBtv3OTu9og37u0zWe5z7949Vk+sh+5h&#10;pZB4ur0ed+5v0Vla4PHHH+e9G9dJ05SDg12wlt6JFabTKTabkKbpEX66Kwo6vR6TyeQIo7suLszv&#10;sXS1Ltdn2XrNdtV+YDabHaJIqv1XfV9qt39TvKiKJn/gOZgrzogPoHDSJOytbJ7TagU0XjGZoCoT&#10;RbP/+EAnW8MUZy6fpHKvH0HtVEX/+rmp9w/T6pkztkRoDZVQnuez4BrMJuG5rfAyYeIXc3u90PGm&#10;o5B3IAcZHz1zlucuPUZbtIk6gTWOd4drN2CxuLrw7hxe+CYINI5b2OpzsbCwwKzI2dq8x/qJFS5c&#10;vMzNa+9zsL/JdDoljjqMRiPOnz/P/Qe3yV3B2toaDx48YLXT5uzGGniOZK8cj+NxPI7HD6VWIWpK&#10;hjjyhbIs8ToEZGdZRi4Cpm155TQ7OzuMhyNmLYGNPQd7e+hY0263cWWJrIxRxhqKIpwTzWRCemKV&#10;5cUzwY/nfnBzo/5huQldzBcurS//75fPLvHfFQeMxzv4IkGLDlIpkJDECTmW8WjCzBW0dAupoNtr&#10;k5sJ7bjNw52HTFJ4f3vE2MPUaTpohDcI7zHyaEtm6mtx/PiDcDyOx/H4464m4Zc/POWHA7xwcxgF&#10;gScConB4dREtE6FFhnQP2dCKveKAn372HDcPpry6M2QcJQgn8KJDpBy+DC5bmQp8kWFsFZ4nHM6b&#10;5kBcmjy4zxV4LN5LiGOiSCGER0cKpY6yRj/4q14Ey6JAVi4lKtdRjfHQQlXgw6I5RNduoLIoIJJY&#10;VyL8Ie86uJlDQJkWUJoSYdewQjNhhpMFqBKtx9hcsDs1zLRn8fIV3hpc5e9+5y3Ej32Ep+OEi0WB&#10;Q5CrIUp4UhyKFspEYFvgAh/TxQInAlNWCIidBq/IiHHe4VUfZy1dMpzfRLPPJWOIopTphdO8e2uL&#10;r23vE3d7TCcTph7iRKFJsFhKZ3HWNguKdbbBnQA47zHVdZsPV2u4nfOhUmUZrmVZUsyJ6W5OAGnu&#10;0Vz7sPeeSOsGezP/s+Yd2keQJLiwJkaa0hqINNa7I5ugKIowRYktDZHSmKKsSjohEMx9wKFeux3r&#10;P3PWNm35VCFfjUDjHc4HCTy01BP+31XlImsRQoMoQbjg2vLgpcf7kvZgNzjmkjZFMePardtEUUrc&#10;7gRnHp728mmixSX2spz3r97jdx+OePSRR/jkM09wmh1WVESCI5YZ7USyhEVR4n1JJC0ei/MzJFO8&#10;SJFEEKAMgEQj8FiUP+qiaDYYQgSWOFTdAZ6aqB5Zh/QzEAbrBkgmRGpG5qbkZcl0OOTs+mnYHsGW&#10;hPe3GH3uPW6+e53k7hixX/LEygl2BwdsnE2g7XjH3kGdT9g5d4uHZxTRK4LNTPCxn/1fsD3epnXx&#10;NF56dibfYfVHr/Dg7nu0WwkLKytQFuzv7dFb6KHjmN2Dq6ycW+Hh/gP6/T6T0pNlkm7vHLPCEXdS&#10;7u9tc+r0CfY3N1la70E5ZjTxtKxDZz14K+ed//Z3ab8244ULT7O3nUOseTjYw55IuXNpkSvPfRhe&#10;PMWWOCBe6JG0W7TiFmJUIEYRSrdBtiHSeBVTeLCRYswuBZIUSeIcKpuAnxGJLpFq4eOKj69imBRw&#10;+xbmrSmTqQIk55++zHAt4WY/5xNPehYff5bd7Qkr7ik6/+S7fPeXfgs9ynnCTNna/l1aiy2ifsqX&#10;d9/l3JVH+e3X/gH/9n/47zBLNSdefJonWpKBvkf/7AnG1jKY3eDE2grb+5usLS2RZSPIZvR6PSgM&#10;I/aZTDI2rpzBlBOUksyGOyRJC+WBJGG2d4MoFhxsv8/qU+uY2Qy90EPsa8z0AY/+6PMMhjkf777A&#10;8MEQ6Xu0d4a8/d33aZ87TfzxM5RtRZltI7yltdBlpmbMZgf0Wy1axuNMzkm1jBym3PiHX8W9NmLj&#10;asqKWmP43X3WTp3gt9//ffRLPThhWV6ELN/Dcx7vOwjRIviKZNX15AFdrT11yOXhZ0N4QndO15Hn&#10;ExJtkUITEaG8DBiV0kA+AjnG6Iy8K9gWbV4bT/n85h2+uP2Qyy+8xP3r15naiKS9ymzzgPZSSktI&#10;vJ0S6SAAGzsjmxQIGUIaOzoNxb8PCvMQ5jOtm/m7nnfncV1RFDVFXldzmT8gNs87prMqHFFVXTlF&#10;jTZxouGOz7u0a+G6cWE7h61cwcYY8jwP2RMqqopp6khwZb2mi7kMiNqRPs+FrtEWoWsrR8VxE5I8&#10;7yYWc0GN9TUJonT4+SJOqgDEosF4JUnC1IUCp6+RL1KQJAmOgEixooWMJFqF6+3MDOtLcAJJTNsR&#10;cinygthb+rFCFBllPmUl1Zw9NeYv/dgz9J3ncjSgP5vSSruI1tPsz2DWWmBfd7jrPb/69W9zff8u&#10;3735ALGwio9bdH3KJO3TWj3FYDDAC0nSSSiFwHUSxj7nzsN7mGKMli16/YTx5IBs9BAlBFbWS5pD&#10;VqGraImQHlcG/EeUpljrsGWJkEkVCB06iJSKGrd0fd9tVagRVfZEXXyuu8PqArCsCwpz+4J6Pzef&#10;I6Lm8jrmC+Z1p1aNtakxOWVV2PfeH7Lc66KPtU3Ia72fqA1pshK965+Z53ljmqjF/LprQQgR9ofC&#10;V6HPiswZrBZMbRG6LfDISEJpwDq06BJFGl+W4BWxFWQHWyxmGU+1l/nf/sRneVwntAYPORknlNMZ&#10;Mu0h4g5etHCkWCPRPiXSCWVpEM4Rx4LCCFTkiYxH5x6JYzbJSQzke0MOEoi84LFzF1ldXOeN197h&#10;zJkzjA6G5IXh7IWLIAzdbpuLl86TZTmtNEHIetI7xK+EgrdqQsCPx/E4HsfjT0/4rjPKKlxdFdAs&#10;hMIIqv5li/OOuJXiEMymjnwmyBW4HKxMGGUhqDnttEiUAuUwkwOKCDq9bshN8YKQ1KWweUYcCxb6&#10;OVfObtBO+Kgo5OQHdR1+aETwWEXX19eX3tre4em6mtxbXKTcz5vNVj4rEGlElCTYqWUymUBm2djY&#10;YDjJceOiSc++dOYMQsD167d5/uJJvCn/ufyb43E8jsfx+BMppfqjIbvhj4Nj2DMflElzoFaqcmdX&#10;YmOSpLQRCG958skn+We/9jn651eZTqcU4ymXLl3mzq0bDWs77gYXeFpxLouioCgMqt0OB9DplKRy&#10;69UOHVsdqkRzwLeNU6txwc39d+0Sc8ZQVHzvKI6r0EeYDAaky8vB9FkFH00mkyAo93p45ZmMRiAE&#10;rXYbYwzFdApKkqRp4w6qHUdaaEo83uWY6ZSF/klUEeGRDIdDtDHcurXJr/3aDud/9icxJjjvSuvw&#10;0uD19+GZe9+EItf3qOZ/e4JgEGkNvj5UhoNmkiQkJBTFiOXlZTrTgtw5KEusCBxx48L64vGNwHHE&#10;PegP2eO1E9HPt6YXBa3l5fDe64Nv5ZYy1eG1ETWqcK15QSOKksbtXRRFxVnNGwSKKQqyOXFFVSJN&#10;HWDlRBAnVBxj85y43W46r+rr1263GewfNM9MPpkgKhEojmOyqvgxzyR3FZ93PrBTa42W6oibEIJL&#10;Pqpeb27DodtXB2mHP9KNUB++tdbIKEKZQ+a6EoJWFCNl1DgpqUJjtQjfZzQasWtK3phOuf3Gazxz&#10;0vG//PE/yyAf0HaSTqvPg50HnFhcJtUdLBZbllinkBTIOKoOr65ieM+71g8Fvg8+g7U+XhsffO0O&#10;cw6UBOcrF6AniiPGhWFnZ4dHz1xiuLtNvD3kH/6n/zUbWcTua9f40Zde4dq1Hc6unqDT6ZJ2O8yy&#10;jPE0Y2VlBbEU8exf/DnoGVi2PLscQTSju7EQuPnSs3rqFCbPOXHiBFKCyTJ0HLG0vIx1hmw6pdvt&#10;4vGsLa3hcJgyJ03Tw3nBl6wvr/POW2/yxFNPY4oBW/fvc+rcGczmDoMbN/hb/5e/w19+4SfZnm1R&#10;liW9Xo87Dx6ysbFB2u/zY5/+MDxxHlLPSneFkRmHwos36CQBFdrkcSq4Q5UCY7HO4mTIS9BOkQoV&#10;XLkmBxuKglKnTIdDzINdbn/hOwx//wZr7TYL0QK3b98mjQXpej/MjysrpO0gOE1evcav/uqv8tmT&#10;P8ZXX/8dPvbh51g/sUJOzonLZxl/82ucPHmS/+N/9H+AK+fp99ugBTKNWVhsYysn52KySFZmLCws&#10;kJksdHsoic8yRByTKEG71SMz4yB6A+1OB2erjpLKVSsiWF1bg6qThjwnThLQMVjLctwDF7N04gTI&#10;RRaWN7j0zIcDu72Tgs+QQiBTR5HP0Imm2+4ibM5kPEZicdMp3Ynl5s2bZFd3+czqJxm/v0en0+HW&#10;7i1e+fOvkH7yBHY4xC/G9JLekeC3eUd47Sry3+cANt91hHfVWuIoZlOmPqLT7mBdyfb2Nt21BJtZ&#10;ZCwRAjZHm/zt/98vc1Mt0F9b4+HDh7SXl8nrtUuHgCYdOYa727S7VdeIKZEyBiGYTackURy6W8yc&#10;S7keNZak+oyauS4rPxc4WM5mUHX12LkCZx2O6Ko5TykV0CV5jk7TxuGL1sRJ3BREy7IMhdR67nOO&#10;2Sw49rPZrOpgCELj1DniNEWKQ1RWvabU60Xd8dM4dWsGdcWYFkIwOTiAJGkcxPNojnoNLMvyMP9h&#10;TtiXUjLNMnTdwZRlIRg5TXF1KGT1XuI4ppTyEP8FR9ArTcBj7UAnPB+hkCmIowhRhjOenU5IIsmp&#10;U6d47PwKi4uLrOmYqOI719cjiiJu37vN5157h+9uHzBNl9nKDJ2FBWiHzh9nHItnzx6Kwv4wIHVl&#10;bY3dvS3GwyHthQV2NjchUqhYUk6n6FYLlSSMhkOWV1bCPbWWlfV19gYH4Bxpv0+322U6nTKtChe+&#10;WhPrZ6rdbjPe2qKztoZSiuHWFstnzzIYDEirkPFalE6S5Ag2J45jZrNZU3zJqyBzNee+PhJkWmNU&#10;KiE6z8JzuX76NPv7+zjn6Pf7DO7fp7Ua9p5uNkNWLvE6+Lr+jNd7mjiOieOY0WjUCPDTCrMihGiy&#10;RYBGEMcY2ov9sG/UivF4jPeWyXhMHGlc9YwlnQ6lC5+76WAAuYOojZDhdZw+fZpk4uilPWJgMtlh&#10;td0hShKcjCmcxxFCuKWOUE4f6TjzztFqtTiYjOh0u0RRxI1b93n8qSdR2w6P4eDggPF4TCfpYjLH&#10;Sy+9xFtvvcX5R89zZ/MO169fp9cPrnqlFB2tcf6wGOHnBXCOM8mOx/E4Hj9swng4vNSZXs45ytkM&#10;m8QsLkbIewVf/vLrDZVj/2BK99QpbOnY2t1qOnadczxy+SL379+nHSvuvvcO/TMnQOQMNkfEcczL&#10;Lz+L9/BEK37rX3sR/DF46+r+6Gk7adNJNEZHaKlxkWcwGiNji07i4FSbZpWzz9FuRWxt3cfaHLwK&#10;LDHf4vbuJnsZPHbuHBaQdoZWEoSktCVKQYwMJk0p8cIdfwKOx/E4Hv/Thph3fx5G3QjhAYXzRZUC&#10;H6Zc0RwAg5eWqIO2M7zvMys9q0ryWDlGJIqvZUOuvf8m3Y0L7Ok+B2OLVD28L+l1g7sGpynLID5H&#10;UUQSB5dwXmY4V2Jc5cz1LrjyEBg37zirhTjVtNuqOEZpTZnnIZSqEmbr8CQhZdWdKkB6ClsQqxhj&#10;KpE8iSlmM6Z5Rred1ol/IUTJV1fBAdYjfIYCCgTCQxEn4CXIESQa6UaIKKac5hgpaC0ssbvQ5mvO&#10;8gl9ChHBui9xdswFHQN77O/foK1XaLdP4GQXp4JI6nFIFDEKYR2RhLGbolVwLCr6GD9FuWVaokSU&#10;gnYx44XFNVrPLnP1W2/yYHuT5cuX2csLSmMQMoQ5R0KEw5yUKCVRqjpsetdgP2wVrBYOqBZrS5Je&#10;r+Fr1yJC0uuFw1+SNCJG7RaLK4RNWSFvvBAU1pCVBb7Ike02VNdZepprH0VRcHTp0NZvGoHaH7ad&#10;R1EjNGMtKooCi9vYxmUmpWxQJgBCyeDOrbC/OB/c4t7AdIZcCCzYKNLEOmKWh8OwdQ4VaXDBWegB&#10;U228As/WV78CNz2pMEDGFmgpQ9cDnlIYhBbMihyhE4TwzGyBiBOst6gopsBSWIUQMfFSh10n2DGW&#10;URyzs225+utvcOWRCzx78TzrxCysrjPCwXiP5dSyGGXEGFIi8nyGQ5HELbxt4fUa3idooXBeoGQc&#10;2q2lxtnDdn5RHYClr3iwlROj1AVSeJwcMckHdBQI41meJCyn5+HtHfq3Drj1hdf4VPYo+u6Etaee&#10;4u61u3zkhR/l3s5NXt96m9mC58Knn+T0x59BnethliXjxRkuCvgYJRSRXqaC5wd50gMiBSEDJkKJ&#10;KrzX4IQh7S5UjnwZonwLQ093sVODHTskEelKC2sLnnjqwxT7BYMtxanej8FXB3zl//1FfuTRT/Af&#10;nP1fM3h9izW3zDfe/yrqXI/0Y4ss/chpJo8oplcs7cUdfCwhjfEu5UBESLoQt9C6S2RTFAnSRmBV&#10;KHg4yKKQueClIJOOhAIpPcJbytKSeMvCYh/GHb567R4LmWSps45ilYvpEt++9fs8d2GVpByD2ub2&#10;WwdsnDhN59ppLr33Gsun2/zM5U/j7R6v3v82k5WY627E7mfayF+4zGDFIJN7SBURt3uoTgfPlN0i&#10;I407gY/tBBEy5DdYi0Xi251qBm4H7rFKQYuABZKAtjgMkiqk1heI2KKFJ8vHJHEdEqvwLrD9rR0R&#10;uwTliuC+Tg3WBQEzTiKUcOBzIjNDEzpwDnannFg9F0JNXQde3+Tl9Dk6p1tMNneR6wsMOhEPYs0T&#10;H7nAvWiH1cLR249hsYMQPZzvIIgQJOAjqLi3vnIXITyiKRZXnSfS4ymYCosTJV0scSJYMgViloVO&#10;z7UW++NbCBGzQ8Q72QHfymD73GnyqMV45MJSUWFxXFGicSRS4LOcVGkSITDeI6KYNOlSGEGRWxKV&#10;4AqP1Ies5KIoQnhzFTRYC1XzyDAzF0iokiTwMqVCOI91HldWc6QHLSTZZEoURURSkQuJyQuEC4GC&#10;QshGbAaOCM51QbR2g8dzGRyqcgSH9WQOjcHR8M3asTuPN1NV8bouJNZzv6rWd2tDCGGNeKmFaF2J&#10;/dNpeD+NuC5FWPfnCn6101dAyC4Qcg7JEsIGnXMkUUxRgimhLAo0QSSXHnQkKKZD0jhmIYmYDg8o&#10;hrss9Ts8/cRZHn/iMpeWllkpLKlMsMTcwXEgNHc3J7x3a8SXX/0uVrTZfjiG7hKtjTWK1JAudSAy&#10;zPaH4FJUFEwEMxvuQ7edIgTs7mwBhk6/hZYOqX0IaJUJWiuUs+QqRghNYQ1RmlBOp0yyGQqBjxPy&#10;6ax5PgLb3JHosM5OxmNmtkKFCRGcc9V9yPO8QdTUhRTThIPKJnhyHk1X33tfFbHrwkzduTAveMjK&#10;eGDKwJ4fDAaUlXM7TVMGc4WSshK467wSOMT1SCmJ5jJIavd4u91uxN6aWV5jX6SUTCYTVJoiSktL&#10;RUwpafXbTGfTELwtgnifDafgPUmrQ5LE5MbT7kScOXmareu30fc2+TMf+ihXegssU9Kxjo0TG7jC&#10;IpzC6Rgl20jRxvsEhcKjCTVGhZ9liHaE9I5+0sZZuPbO9+gvnqWYZbTjFnk+QcqYzuIaQmi0j3h4&#10;d5N2FMJ3l5aWaHU7JKnCZCGDp3SeSIqjIng9H1bO8Lk62/E4HsfjePxJCBL/gq/XXXq1Gaeam6RA&#10;onDAzBeH+DgZM/OwNQSrO3z36l1WTl9hlAt0e4FEpIgkIul4ut0ug1bApYyGB0zGQ5KFReKFNUbD&#10;Cfub9yDbQuiUODVIzeQHeaX0D9NtU0ptrayo9fX1dUZlj+koZzqa0O33sSIDrXBSknS7UEgSJ0gJ&#10;7Va9fh8dQWEti4s9BpuwswOPng4h3S6vNaq5G3/8STkex+N4/CuurP5hbg8x7wSVsmJjhRbqdtKm&#10;qyNOnz7NW7duoIoCSsvezg7tJCbPM6bTKWmaMh5keOdCeFd18DHG4PCNo/v7sr05yhJtnHlaNy4v&#10;hDjyWuc5zY3zt3LHNfzr+n0phasOcXFyGA5VcyxVdYiuxUAq8TM4kH3AR1iLcQZrLFKG95emIdTy&#10;4MF9vvnNb2KU5KeefxohBGPGdFxwVqUybYLJhNZYLAoFFZNdqgBjTmSCweCsRSHmWJceFUXYWUak&#10;Ila6i1y4cIHZcJeZMWSjURD8W4fhYTVrPUnT5mBaFAXlbIZUh85s4z1KRXhr6XQ6DAaDI233/X6f&#10;wWBw5MBbj3kXWHCF+cN2aiHCYbd6D3bOVdhsaubudwiGqjAsPjiimlbqOWHFVaxP5jikshKKasHc&#10;ORfc63nROMRrdih1mKsxgT0+FxRqs+KIi3zeKRrunWpcbbUoM/8ZanAy9bOFBR9EXZzHiYBiKIoC&#10;bT2tdhs7yUIBqXLRffPq20zGBwzu3qMrDZ956cNErTZr3T7KlyjAmIyZM7STlFkW3mMr6WBqzjy+&#10;KnbVv9f4hMPPzJHP/hymQGqJI7jRbDHG2gIlJQzHAPw3/+V/yVnXp7i6yxOtU3z+85/n7Nmz3Lp1&#10;i8UTXT5y8SP0nz4DL16E0zHoEdN2SdJqIVsVrkDHAVtUiSz4MO8oVHNP63sllEI6F/ANSjEejVAq&#10;IlURs/GYWCTErRYIQZ7vBvbtzLDe2yBJEn7xP//PuffqdR5TZ/gnv/iLrB4Inrv4OM+++CJvPXyL&#10;iy8/xV5ryqmPfxx6Q1jsNQ4UpTXahewE6y04i/SHaIcgrYkG6RDJCI9A4HAVXz9gdSISrdnb2Q5h&#10;bGPFzs4Op7tnaNFi/9o9Dg4OGE6HiOVl/uwrfxac49zTT/OtL3yR9/6bt/iJK49z79W3OXXqFO+8&#10;8w7PfupZ3pls8vyP/Ah86mnoG0gH2DKnNNVnFRnMF9V/15gfHEcwBc77YPZAHJlPBb4REGtOvBAC&#10;rWKMm4X207RVPeeHnysVp2gVhSKBUwiVgA1O4jAdC5T22DzHeUPpTMPnHQ8GTLd2eOMffZHu9wzy&#10;uxkvy+fJsgyfxrz//m1WP7lKvLjIxSdO4ToOkqQJtPvjDOMMSgpKWxJJhYpjzGSKNSU6olnTRqMR&#10;X/jaF3htLNidFgxbPeJ0hdwczouqvv62rIrQhw7pGsXlvWy6purQSak1rsY5VWviPCoiz7ImK0FK&#10;ia0EyiiKUARhPK/EwXou0hXipHbmJkmCjiJM1S1Vu7Tr/65dtvOhllmWNcXLugvoCJbEmFCgmsvv&#10;mJ9n5sXx+bW/mYuNaUTwD/Kd679f7xGataP67wa7ocNcWzuvnSlDQS1Jgqg6xxYPomzZOKBDoSFq&#10;HMrG1Qd00YQpKiHY39+n10rYuHiRixtrPH7uFEtLXVKd0tcKi+Xqnff5R7/+G7x39yFLG5for55h&#10;YWEBlSySLKxCu0Mp4eHBJpO9HFLf4Gvm36+zljzPwzZGKTBBsK+LBzSf4UP0l666D6IowqUp2WBA&#10;q9cP7zfPGY1G4b0o1aDD2u02eYUYieMY2+0e3qN2u7l38wWYOlA8qvJXrLXhGgtB2mqFIk4Wws/r&#10;+1G/pzp/pt6THNmnVp2FtRkiOLP1IeJsfr/oXMAYVViTujiSZVmzRxB17kyFUqsF/ZpRXhRF4yiX&#10;QgQHeOSZOkvS7ZBPJmEOV4drvKj+nisdWnmuX79Oywq63S5XrlzhSrKAp9rz6Jg8z2m10z+ChyV8&#10;5mezGZ1+n3Fueeutt/jMTzzK1tYWK+sLDAa7KFWwuLjIcDhBuRKXH+b0SCmZTqdMpmXDua/3I8fA&#10;k+NxPI7HD7NOEdbA0FHpqbqIjGEymdBf7HJz8wCjF8nzkr29PXKzQO5zFhZW8N6z+3ATZmXo9tEy&#10;dK5lGfn2Ng/GExaWluh0EvasJV1a4tSpU6HD1NP5QQYD/1CJ4N1EfV50+Cu9dsTtm7vYaYe01aeV&#10;dpkUOdPJhLjfI4lTWkmbyWDIzOS0Oy2iKLTadYUinxiSZJmhh1ev3mbl8XOkQuJEOGRaL6q00+Nx&#10;PI7H8fiTGBXrT9QH0PoQ6oJG0ByyVCXk0Eg2UgAqxtMnEwJjJ3SKEV2ZsEDJv3VpjcSX/O7OA8ad&#10;kwgviOIUYz2pmOGzvAktqg/OTfiSgLJyrc0fjj8YeNmI8HMH7Eagr4RVOXdQnj9Yz4t5dQBTzYCs&#10;D295VpIkCd4ZrPHgJVLFRDomm80gCodkFW3hAGVEw5R2TjCd5cRRm6irGY/H2KJFt7vIUOT8xjsH&#10;vKpmtJ96kRfSVazZ5MRkwtrCCUo/wTrPRGVIWngEihbCeiQKb011b0YkKLzSCOGwLISWZ9fGecdS&#10;K6dXepQd8NdeeIrfu3mTf/CVr7F89iIjDLZ04MIhTaJwrsQWJUbWuA8LrsQrgfMOhEepKiirukbA&#10;IV6iEhi893hjsEJUHOyq4DAXwta4jEVwWhc4lBLgbSWm6MplDt5bnDN4D06GTgXvbfN9LEEYbURl&#10;D7YMClOe54HbWWNUan6ptZQliMolbq0NLvPq9ctOJxwUp1OKPA+FB2OQlYPMOYepWuhEQMrhEERC&#10;oZUKbnLrqr9bi+CqEouq1uo0Dc+ddJUw4aF0SJuD14jCgFd4SlwkmWiPiSH3EdutCNG/yH4R8x3V&#10;5bWbW0x3drirl7mwsMinnn6cVeHZKyeciBypzRnNDmjLCC0C21+6GU6kGCKkaGFJESLFkSCEDm7P&#10;an6QnsA2xyFcgXCOVMTYoqSIgoNZpgEHlN/cpb09g4OC0/twwWmuPP0KW+9e5yc/+jHseou/++qv&#10;cf4jl3jqM0/BlWWItxj7A3wa0eotAMPAay5TKBMw4ESFw/EGLTQyD50YofhUiVXK4GRw63vpSHot&#10;IiTlZEJb+PAevIedMYnokpgl2J7AUNG/0+LEr3p+bulnuPW9azz2yLOMWvvcUtu8vv1Vdten/Pt/&#10;4y9xYDaxGzt4InRUQuGQLoUiJik0ImqRqS4lMV50EEqDj9GoI7zb3nQd6UFICz4DF4OQGFVg3ISe&#10;bBONSrjvOHMHLsQtdJ7iWufp61Oc7ntyvUd2bp22msKb9/nWf/wb/Duf+j/xuf/n3+Ly6hLi2ZPs&#10;/+oIKTTpkxfghVMM8xt46VEthWgJ4gJkMYNxiVJdVrxAOPBCIWQHrG9wLniJAKSMsNAEJTeFRk/g&#10;aguLdQYhkyDo+ipMVxikD/OElQleejqZB+tA5gGxlUzxxtDtRfiyxOsMj8b4nCRZICpL2C9JButw&#10;AN0dQfK65FF1kT2xxTujGyxfXOZbxR26P7rGzdYuH3q2j9GGzEHXtqFYgKQHtBCkQBycjjX7R1Su&#10;73nbiTDVZ9UgsERShkKnKNEix5sRTmdYLAf5DBaWeIDm93du8w9vzdjUGttdCCkbWhBFDmsyKAzO&#10;C4QI85yOQKcJaEc2neJKj9ACLxWmzDGlwUlV8csbMw62mqPmi79SKdz8ujkn4kZx0qyjshI153ne&#10;VPirpsgxF/7YbreRSjShUc2cWJZIpY4gLepQa6EPi67M/az5Q21djJ7nkh8pfH/g7zaojPm1/wMi&#10;+AcLlfVapZMI4z1kOV7rUDjOMkSFOaMqEohKhM2cwxYGkYRrJVxOJCVKt3BWYK3AGoO1HtXSjGf7&#10;JJ02Jy+c4aWnnmC12yZFszXY4ze/+AUO3s/Z39+nXI1Rq5cRH32cu6ZgOh2ELqgyg9Kjxh2kjMAK&#10;WkkHVQYuu08F3tf4NwveUZYFWktarYQ8s8xGWUDIyYSkE4oZRZGFphotmoBUXbmnp6PRoVO+Eozn&#10;r1/t8A77qbBf63a7jEYjAFoV3q7VajGbzapcDNF0CkDA1kwmkwanVxdLXJ27YS26CrfkA+aFen2u&#10;Xd31ntEphazd3hVeVM5leAghELWDvNoP1m70OlS8wTXNFe3r3+vnrN5jCCEo87IqHDqEVKHoqRW+&#10;MHhj6XYWiYRkMBohCsNipIhnUyb7+zx24jSfeOl5no9byHJCL+qAjDmYzGi3F/G6i3cp+FaYm4hC&#10;l2G9U5Ae3W2H1x3HZN5R4OgsL2AUHIzGnOyeJHto8D4nKXPGsymL3WWsE4hWzHiaoWVEPhvjKQMK&#10;znuUt2gl8XNdl/XPxauAvjp2gR+P43E8/pRF73pvFuYjEc6FVXiwh7AOakXc7TBwlgOr6G/AN3/z&#10;BisbV7jz1iay12L39ha0umAVC/0OCwsLHEwOGB4cMB0MeOqVj3D79l28EGxub0GZYdyYpZUWaeKR&#10;HDvBm2GMWR+PQ8q4zQT4dggO4jDMoygKIt1iMBpg8wIzOODkqdMcHOwFl9dSysHOJv1+2ANsb2+j&#10;njqHL33DbG02ApXTQByzwo/H8Tgef1ILy79g1BzqeTG6XoiklEQyQpSich4pHn30UX7s/OP8s1/8&#10;B8RxTKfTQUpRYU+SihGaNu6zI63USlJWB/tG+J4TuhvhWgjEnNu4cRBXB+n6a/P/pv66EKJx0Tlr&#10;g9OtLHFlSZSmlXBujhy+pAyV4sODvUNqHVyRzmFt7dw7vK5aa5K6ujybIWVEq9PBjUuMN1y9epV0&#10;qcOLG4torZmUI/IZ9LudpuCgmBOPlcQU4TpF1Z8bwiFOKtBS4x1kWUbSTomRSD/h8pnLPExThr/5&#10;25zu95mMD5CRbgSMmm9uyhK0CGKKN1A5CIUQqCRpXHT9fp+Dg4Om3bn+HsPBgG6vx3g4JE7T5gBZ&#10;u6ebgKq5dv26jbpx2teH1eqAaowJ7mgpDoVva4MQLg6RALVoYrRu3IemKBpcjquQLvWz46tDr3MO&#10;m+dESdowR9OKI1oLOCqOcUnScMLLssQ6GmZ77aCe55iKqi3aN47G2rUoDjsH/B/kwDvviXRwkXrn&#10;SFohaHA2m5FIzeLiYnNd2qurQBaccp0Or776Ku85j9u6zzOnF3n+7Aa5ymnVbryq3V9Fc0KR4Ig4&#10;XwFQKgSP+H6TRvhlSqSWJCIhJ8e4glgGLjT7Jb/zS3+PU6dOIe8XfPnzn+elJ57ju2+8wWhB8vN/&#10;6efRH0+IzvYarnGr1cJE4ToaZ1DeoYXAlyVCxs380MxbtdNPHBW+bFVI8Xg0mrycoYQgy2YkTiCk&#10;wmcZ+WjKbGuKNDFf/8dfZuv1+5z2S9y5c4eTJ09y7+5dDg520U93+YW//td5b/IOWMvpCxegLJll&#10;JUrG1b0/7BpQShHrOBQa0Gg0yitkLWLUz36SBLHLZmBsEB1kCAQWVSjdnW+/S/fdvJm78vGYloxZ&#10;Wlri6oMtLj/2KZLTbchz6HZ57LHH+LVf+iV+5ud+DnfvNt/73OfY2NhASsmJEydAa/pLS+yUD3Gl&#10;I41SojgGoaGs5vcoAqlCIHB9nWvucRXOGxBV4shacOS+IELgIQJrC7TSCCyltShVzcm1cGlDkYoK&#10;6cAcD1goxWg8RoqIVpLgp1OygwP0DEabGb1pzNXXvsP29jZvbO1yceEsMgnmkhNLJ3jpp34Cnl3G&#10;mwJ9ZoPJ9ffoLqxBHDfu/OCo5HDdgCN7bvF9nv9mfpcaiWSaj6GY0ekmTPMpBwcHpGnEd+/e4hvv&#10;voNSipWVFYZCI9qtUNwSYE3AP/jShi6f6hlOkhhUxemu5kshZHUf6lwE0cxzuuqCmk6njct13oXr&#10;P9gdk2XknmYurIVPYwxpmgZnrBBEVUaCLYqG8ZzNsZPr4MtaBMeYJhciFP4kppqX4xoLZQxWyhCw&#10;/QEHeLPezzG3a5RLvW7U61HpQmCjqdAoWmuKuW6jusg+/1zOF6Gi2t1efU/nDhkPIcDZYisnu6j2&#10;BN5alEqrQmpwpEdJCl5gjKuwbEEwbXe7LHbbTKdTvvGNbyCKGbe/d43x/h5Pnr+MzWPOnDnDTjTj&#10;/sEBk6klWujRWVxkNi1Z6q1STEukiylLR5kFbIeOwpo7LMfNva0LzfMdRmmaMi0KbJYRdzooRdN5&#10;VV9TrXUIs65c0VQO7KLqeqozMkxZhr1O5Rx3ZQnWN119Ls+DC7vKTgluuaP7xToUO8uyphDCXCiq&#10;iOOA46jc1nCI2alfd73GF3nedNhFUdSsa7VTvOkiqIsk1TNQd0TUBZiaSY4Q6Chqvlda3e+mkE5g&#10;mGsdivPZYECStKrAdej2+4wmQ9xshpCatOrU0q1wPXCOVqvL8sIinSjimWee4eNPXcG5UOg6sbCA&#10;Up7SOeI4AS+O5BR83727c80eV4vweb948SLWWtI0JUnC63WEPVa/36fX6bFfTkNHSVmwsNhFRZI4&#10;kSRxQHVVugZK/nPOAX9EFMof6CA7HsfjeByPP8ERsCeyEsEPTQG1JrC/v89O3uWdd95hf18j05RO&#10;p0Mmg7XMlabpBPLa019cpLuwyO3btxltbiF7Pbq9FquPP44rbrC4uFh1hUWdH6QS/UMlghezg0u2&#10;1WGhn7K02mb/nmVnZ4+lpSWSJCFNU0opyKZT7DgcIlS7RWFKZpMJKoo4ubHCVC8xGu1RanjquZco&#10;ZGh+t/ObcetBiX8p8ep4HI/jcTz+EHkbKk8fYq6dGB3yCuY2tEJaAperBOHIrQOV4kIkJgpJ4TbR&#10;2R4XvSfvrfFoZrife0ZiwlRVDh5TIGWMc7UY2BQUq9ZwQAqkPDzAH92Ey4rNGoL5vAyHBecdzvoQ&#10;4CcFQqvwdSGqUL/KzeQdQkiiSFHYEEwsVRTcj84eCjtSY61HSt2wr5WKyLICZAw4hFBoNQhBXGWJ&#10;9xJLHydSrDeUWqGEhUjArCQfT+m0lyicZBC1+B+/c4vXI8upv/zzxFGBGN9jo99mYO+h6SB9F3wP&#10;LyMEEc5IhAoyTUzoEhK+xGrIici8JtJtWtqQj28CBScjaJc7PL/Q58cuXGZnmFOohGFFTBZAFCdY&#10;LKUH60zgw2uN1Jp47uBovUVLRZomDLYLfOW+mg8Imw/4Eh9w48/zX2tB3RgD0ylFp4usDuPzB9VD&#10;MeNoWBbysL3ezR2mtdZNO3M5m5F2uw3ORFdCTBzHuCqMzBgDFTe0Zthms1lzUFdxCKITZXGkqwBL&#10;cFYKhRIqRH5YjzMhtEzK8OzV7lKHwLuAGVFSIXwcxH0MwguUD0gUIQSxshgRigBxOwj31ozI05So&#10;q4LYlR8QtVpMB0PiKKF3boXh7pBSKX7z7j2+tbfHlYcDPvzIJZ4+fYrFRNNNHBJPiqPDFCkyFAlO&#10;ZCQYrNdEIsX7GOlVcKBJWQnNdQhf+JV7kEIxsmOEytDSIHMHB2N+87/+2yyPc/a/8w7rcoNHz5zi&#10;3Wtv8Pxnf4pfv/5FWj/5BDy+B0kOJoNOhFKe6WAXb1LSznII9lSGIgpThMUiXYaSAjDYKOAyShfE&#10;UyWDs9NbSyralOMpsYtJCg+uhc5b8GAA0xGTt29z7zfe4+pb9wOWZ+w41Vlgda3FxktrfOFLv8mw&#10;m/EX/m9/jW8Pb2N+bJUzC5+BlUVG4wFRaxGbpJRRD2sV3sVotYiPIhLdJyXFGocQ0REkkw2RLggE&#10;pVJ45WmZihFP1YUSSaxJ4aDg2t//Es9tLvLoQ+glM3CSa9OrLDz2FPkTFyge66C6HUyaEr065Mbn&#10;v8tf+9Sf4wv/+O/x7HNn0euOxdYpivuK6dKUpf0OxENWV1cpnMXNHE4oZNKGKIHcYX0oGnmlsdYg&#10;tUJgcdYjnUdJhbeOSASh0tXvzx0WqWSdY2A9woNyMnR5+BRhXRP0GCaMCJSnLMJ6YAQYEtQ4QpeK&#10;NOsS+15gwO8ZWrfhzlfe4Xu//S22v3uThaTL6ZUVTp7eILeG6/0dlp6NuOYe8MxHJQP1kHSxRzna&#10;pnvqErnukchFvFdAC0+CEMENTvNJFXgMcCiCC2woDPoC7wxJCVJrZmLKVB3gOiP2BBSpwpw7z+9m&#10;I/5fv/8Gr+/u0Tt3AdFOmO3t0SJHKUMhS5wtiXUH5yo2tZBMTIn3Ac9k0OAcRenxwiAiiW5FlNMp&#10;ihjrHVJIhK+crVpRzGYhswAwJoiDkYpxUmBKg/DuMFyvZnXXfO88x2iNq3Aj9ZxYi4lKhY6AsiwR&#10;8lBorkVO0W4fYYXPY6zqfcR8qPAHv16vFX7uIFuvG7UIWv95XbSt1xQ154RvCt1Sfl9xTgiBMzZ0&#10;61SCvSstSsdNUT6O4+D+rw7XwoUsgkgqsOEZKYuC3GU4J/ClDIWtKMUCpbNk45JYC5QDUWpYvczy&#10;yiOMu10mqeOhtdi0R6ElzAZ0k0UW4i63N28zyrcohjPotkjbfWhbSEI3Szab4YsxVqRIoZFYIh0h&#10;BGRZTlZkdBcW6CwskBUzlI6ZZVN8lqE7nbBfMnngbs51cTVIkQrFVgvXonoWWhXT3Xsf1rvaNV+t&#10;/VEUUeT5oTBf3e/ame2cYzweB+52xeuuizVxFVpei9kN752j4Zq1EcE4j4w00zwDZyGOsEWB7nZC&#10;YHgcgY3xUmCqZx4V1jKlw/usOxbqfcP881g/w3UBqUG3AardJk47QdAvZ0wGewhriIRgtb/AaDhj&#10;NjFMvOHUidNMByPYPyBNMtaykp++fInLpaEtBfHCIsLlGJHQ6Z8gyxSxbiNEjPQpRgazg6u2vAIT&#10;aoauInTHCTNKMutYO7mBI8aUOfe3NxllE6LEITspcSyZFiUHoyHrrXVsWeKNDSGgukWiw72IlMCV&#10;Bl1tzGsHeN05+i91ujgWv4/H8Tge/yqGD1lA3ilwHiUlXkZkRc7ucIBcOMG4kIi2IBMtbj/YZnXj&#10;OYZjTTmZoFPN6tI6vsywtmBqJkyKKcPr2zzy3IuMJhntVocsGzAd72JGN/DmeXyZkKj0xg/yrf9Q&#10;ieBlWV5sLcPq6io704T97RF+HBZ8UbnknHdEkcDHAuk83VbMeDRmdX2dnYcPyfOcbrfL3sOMzU3P&#10;y88IQjfaH87l9ceE8ONxPI7HH0cCb8x+Ys4MF9we9WFxvpU4hM/NIUqqzhRjzZH20aIoUG3FmTNn&#10;sP0T3Ll1Fd9NsWVJSVkdlCvnZKwaMbIsS6y3DZuxcYpVPMfAbjx0P3nnApJijlNet/L+AXzKBxyL&#10;jWu8mqdrtqRzLhzmJhlUIY/1+6p5pCqKEDpgOfI8b5zsSsUIVR2+Wy2MMUwmeXi/cYzLCsqoJK5Y&#10;jMVgxJ3ZPm9dfYve+TXWtcbjiVQU2LtCYawL7a9KYTJDnLSCg50gMisR2KJNiFjl5A0sygntlQ7W&#10;5HTTLp/5zGf4/LW7XL9/i8Lr6rqH+1G6KiDK2uCSF4f3s35/aZqSRDEPNzdRFSu0viY1Q302myGq&#10;w2t9/+rXVru9jZSBS1tdd09wXLnqGksp8UWBrf5OHMcU9jBcq0HYVAdknMN4c6QNft71Fxyntvn7&#10;wfloiOMKbVO7Aa0larUoplPiOKasDr5lWVKWZYMK0FrjVHC7OucwNTe2tEGUqMSXsiwRquKcu0MR&#10;2VXsutoJ7p3DEzZytetXqsrxWAV3iUrAr92e2IqJpxTFZEKhwv1c6PcRB0MODg547e4tBjevc3Dl&#10;Ei9cucKpdpdeq42QAotFeIGvGMQWi/cKJ1zDR23wELX4XX0WgxP/0IWWlSUIQ+TC56nX6/H06Su8&#10;/tYtTpw5y/0bdzlz5gzs7PDYY4/BaEQ5meCyCcbmJC5G9zW9fh+rg5hthcVjkMRBAEfiXBlEWO9x&#10;3qKkaq51/cxLpQIuJUkwwwJZOOS0wG4PGd/eYfPhfa5/9U2WD1Kef/55Hjx4yLmNSzAr+da3voVX&#10;OT/37/67fO+9r9J67DFe6T0CScLm7g5nTmzQahU4eei+FULhrJoLEhVHGNrN/FldRl85qZu59gNz&#10;lTGGoihoV87FuOLobt3b4uwTL3NJrXGgwtxaP2Oz2YyljZO89NJLvPP227zyyitk+QNGoxGiGLBy&#10;+jT379/i9MOHsCCAuBF5jDdEokAkSfM5sN4fuqS/j4h45LNdM53d0ffhCZ8JHSl8aXDOotIUn09D&#10;8KG3RCICbwIvOAlZCN4UtNs9sBJvDV56ioMRk6275PfHDO494N3XXuORkyc5qfo8cuYir732GoPB&#10;gNFsypnnz/LUL/wVXu7PYEGzthAxzSa0uwshTFCnlFmGSDr//PPVv2BvHeY0j7AWdCXoev7/7P1p&#10;jGZZft6J/c5yt3eLNSP3zKrK2rqrqtlks5tkkxSHFEWJpBaOtrEIjeSRR7DlT/NlMLDhD4QNGbAw&#10;hiFgAA3swRj2WKIGYy2kZqihuErNlpvd7KW6q2vPqqys3DPWd73LWfzhnHvjRlR1kxQldkGMkwjk&#10;FvEu9973nHue//P/PdRNjVEJ703f4+FRw3Q6ZTAYhPlCCHSWsZoeMtna6jpcLLbjenvvoa4xmTp+&#10;Da3D1zl809D4Y9HXWotrGso4t7bIp7YA6W3olukyEFpxOYqXVVl+AKECdF1SratcpCEwWmcZOssC&#10;lzxLPrCett07zrkgpMe5w/QKn9aYgExpu11aFr44ZlX3O7D6zHHZmx/TJMG0awEnmeB94bRb6609&#10;xnMJQbVYkEaGdb1akSSBs16tFuFeIU27NaN1Bi+i47l9XBnvHYKzOrLzY8eHj91K5XKJkBrtHMo4&#10;Mp2yv7+PSkYURYEYpWgtqAvF0dERB7duM7lwAaEV9bLpHNlNE/jYbZZD280k5HFGQ5qmHVKk3/0m&#10;paQoCpZxXmqDruvFAjka4UxwxA1GI5Z7+4y3tphNp6xWK4qi6JjerSvae0+eF90cksTslCyu/8YY&#10;VBTQ23PWXq9+uaSMr8day3w+DwGskcHdZ8HXPQ59X4wO100Q3aujI0iSgHOpqpBVsrtLE6/zPs7H&#10;OUdZluHzGNF3La5ltQzz0ng8Znp4GPA/0W3tvcc0TZcLMplMEO19aNNgYv9ImmbHhZe6Ro3HZFnG&#10;fvmY6uiIa5cu8OSTl1kr1vDVQbjuI3ZHqQShPngf/u00AOc9TrjoyF9ntVqR5sGFf3h4yGAwQKhw&#10;3uqVw1Xh/A8GAxqzoq5r9vb2GAwvdjzctAjFCE4x+c8E8LNxNs7GR0e7+OD84vxxsdx7z7lz59i3&#10;MJ1OGY1GrFYrqpVmc2eH5XLJw4cP0ViacoEYKGSawHDI26+9BiJnuVwiteP69es8vP0e165dQ+s6&#10;bIe+g9Ob+rmf+7mPzIm4Wx38cJNuPPW11x8wKwvqUpElI7xzzOf7lHVN2dRYI/FG4cqacr6P9XDp&#10;0kX293ZZzlek+YCqfszmOc3QVDx3bUxi6nAjETejCTK0B3sP8mQb8NmiczbOxtn4/YwuLFIEF3jA&#10;NxBndxnT4I+FDYmLPOYa7y1apGgGrHxGYxSNnoMsSfUhjVmxkZ/DkXF++wZf+MbvMDy/jnUNyXBA&#10;48CZgJ4wMeis28gK0SEmOkGlF67VtlEjjwU6pTVKa9y3mA87IbwNzfQeIf2JllLvCa1VrchW1rGQ&#10;mUQNUOGdwFmPVgmJVihXg1siGotwAuUypB6jE40eJlTlHGdrBmlCLjSNqbBmTjHWrPYdH3/mReo8&#10;5/Nf+woLV3HjxpPAIyZ4xs6gbUmajLBNglBjvEqQIji4gwPMU4kVla1ppEaJAbX1HD1asD4pyBJD&#10;mgl0XVPplPWNCyTFhN/56teZ55I8y1A6CPIOF4RZFdrgrWnCBq1pcFH8VFqjpKTa3SUdjzuBumka&#10;aBrSoqBcrTpXVyt0yx6apr2esiw4wYQgBG5qha2rzrXlTAMCpFZorU7cdHSIESnBOrzrdQsQmN+i&#10;dZPH57fWonrMzzZ4s24aiIxcE8UoR2h/bmI7fCtAtQWZrCgwdXDFusYgnAgog8YSGhkkiU6w0V3o&#10;fdiwCqXBebzSsGxIkMHRXxtk60x3NY2pEalAakFdL7G2JtECmgrXrEi8xZoDCkoSIE0VeMt0NWd/&#10;NWOeJTxygsV4mzfmjq/dnfPaYY0/d5l6coVDahIWSJFgECRCYN2SzBu0XSJlDXYZXNqmAuvxSuJE&#10;TikSKq/InURJjZYlTX1AKh3KOfSy4Vo+5B//v/8+5wYjHr76DjvnLqJlwoO793HnR2y+cAW15tBJ&#10;SpqPkNkAKyVLJ1laWDmDVxkWR4JEUSPrJUPlkas5iQREOBepSEhtSlIlpKuMZJYi7lnk4xS5N0a8&#10;0eC+sMe7v/ga93/5XQ5+6yEviufhYU1Rpezvrbh1uM+7esq5H7/By+vvcvUv3+DaX/80j7OHDJ/c&#10;gc1tLBOSZIu9lUSnlzFmHSF3aPQ2tdrGyC0qt4ZmDW8yEpcjXRp4z+jgCncKZRTSSFTiUFQov8Qz&#10;xfhDkEuUqcnmBnm75uY//BzPledJnGavPGLzyQ0+v/o6wx9a49fVl/jMn/tRtFYk1iMXO+g84967&#10;3+S9gzfZfHqLJm3I5A3uvHqb7548CXsJ7B5BMiJZORIxRtkCUSagMrAJQqZIJ5C1RUmBtAbvG5Q2&#10;WFFimwVSGowocaLGiQYvGpA1Xli8N1hXI6RHS2jMEq0FUniwBu8N1A1JvULODkEo1MJAmcKBRO/l&#10;sJvDLRCPxsh3FfzmPW79wy/z6s//NrPf2eWJ/CpWTdlb7vPN22+T74zZ+IGneeI/+iHWfuoZDs+v&#10;KJ4Z8djPMKlCpxscrSRZdhG7GJHmG1ihCJ4ajRBpdDsKEG2YaRT7hUXggwu8e38VSVMidEkjD5mJ&#10;OQsxY6Y87wvL3/6H/4xXyxFvmpRq4xxLo2nMipQSu5qRCo/HILzFVg1aaZROsE0DyqOyNBTBpCLV&#10;OQJIdeiQsfUCqSVJGhyxvmkQbRHXGLLhkCZ2LrmINVFKYXvhf66qEDrp1lvZMryFoBgMgmAdi5Nd&#10;J09d46JgaOoaeUrEboVv35tfZXSOt51CrcCZ53lE5Ry7wvtrQytiO+e6uV70neFRZHWtGN0GbjpH&#10;muedaN4WBWQPg9U9lrMked4dtzTLYlEhhCsqIUOwtVIUeYGNAqxUcV0xmjwtUFKQJookkxiqgFGT&#10;EtIMqYYkgw1sJXBO4pOUxsFoa4NDsWDuSxblkqZxFGJA7lLMwnN+7Tw0jsV8AaJBDFNUIZCZo7EL&#10;GrNAS0hVQpYqTFPibE1YJkN2B8JRlUtowrkKzvbjsEaVKFxVhU6pKG4PRyPKgwMmW1ssFwuoKkRE&#10;xSEEzWqFMRZBCFCtZzNcPPamrvFAEzM08jyPHoPj4HMXrzdnDGmeh4JCWcb7Lhlc5FEwbwvsSp0M&#10;mG6aBt80oDV5ngdhPnaQNbFQXy0WXXHcwYlCi12tOhRZywYHMGWJShLSNKUqS5LYHdaGcmZ5jk5T&#10;zGpF1TRYGYwbukgY5hmZc5jFCruqGWUTFl6SJCnL1Yrl412e3FzjP/zBH+YnXvgYl3CcTwSYmqZu&#10;SNMhkhxpEwbJOsLnCDKE01gpOv+GEwblQ+dmVRuQguVyRlbkOBL+f1/4ChcuXkcoRZordna2yQvN&#10;bP8QLVMylbK+dg4hJMZUjEYDynLF1SuXuLC9galrEilIpeiQq16AICC/hA9B5FL87iLQGQ7lbPy+&#10;96Rn18wfZVn7Awa9D1UsYoaZROBsCAzXSuI8eBMQpTLPqHRKLTUrCX/v//4/cvmZT/Ho9pLBcJtB&#10;PsRYS90YnClJiozh+iDkL65mbF+9yni8yfxoiqvnbGwNceY+P/sz38Namrzy6Qn/5XfySH2knOBX&#10;Ll75m7ct77Q3b/P5nEKuU1UV65vrLOuK69ev8fZXX+OJ576HW6+9jiwKLu1c4O2332ayucl0voht&#10;zwOcc0ynU8r6AuOeswjaMDGOxaAzJ/jZOBtn4w+89HyQPfjhNyCiE8W7yqtzaKVQWYogRThJKlNM&#10;Zlh5w1NPPYVKLlGWJZvDIbPlotsYZSrwJa1rOvd1kiR4ccxhlPIka7l1TgLI5Lh9NUmSDoNho+Pr&#10;A7zRPh/Ue7ROqJsGX1VU3lMUwbFXrmqaxQKSiMEQ0dXsjjeQ1oY06lQJ0ixDqISmsTirApLBe1aP&#10;H8NgQJ5kzI6OECY4iObz4NK9dulZ7t27R6pC6+83v/lNbj6xzYWrY6y1lKVhMZ+zcf4ys9mMfDBi&#10;kE9YLZcMszy4vQgur0xleIKLPFMZw60t8A9jOFQdjq1IUCieuvQUTz31FPcfvI0Yjdja3g4u71HB&#10;/t4eQgrq1Yp0kEXxWLK2tkbTNBwdHiIR5Ds7lGXVid0+2LI69qpSitVySR7d4v3QzNbdulotO3cg&#10;0Rkme631rTO/dV63rdnee+roqvY+cHRVDF1TSkVtNIZ2xg1u23bdbqibpiErcuazWdj4Ry5cmqYd&#10;i3t+eBium4hnsdCFbCZJworIsBeCYZqjtGA5nUPEc7TFgRYPY6NzrcZ3GIEsy0iSiHJRURyqfOCu&#10;9limHUu9FRUQbIw2ENZRraIwZB2bW1tUdY0xcP78eY52j1hbWyNdNBwcHPCbv/mb/L9uvcX/5b/4&#10;W8xXc7J0EENrC8r5HKlBNY4sV1DXeGtonAIVGfsJHZeVKKoZAkdYUuGbyGBPEr7v+76Pb/zCr3LR&#10;Zqzv7PDeG29TVRW7Dx9yw1rq1Qq0IE0SXGNpREMyyALux5mOn26kIUUxnc3It7aZTqesr68jc8l8&#10;Pkf4itwl0EgSo1nszrjz6vucyzb4hf/nP+Lp7eu43Zp0CZe3t/nuFz7Bza++zubmJkU+ZljVfPKz&#10;n6Lckmx+6jKf/fifgckSMsm5S5dAKFxZMhpNEEKE5yZFJgWSFI8CoVGkyFQRS4ctNSagb4TomPbO&#10;B+FvsViQZp6EENCq0RjnqasKM59z+zc+T1VVHOzfY2PnMjdu3MBGZ+RTH/sY177/RfxiQWlXFKMR&#10;bGywdfUq6vnnuflqyeuvv86NS1fJzIC5ENy/e5eLesW/eOurPJl8F5c+eRnta0SWYpMMrTxN7ZA6&#10;Mv6FItNDrAvu01xnHdM3z3NMi8+SxwJm65hsP7NSJRweHrKzfQ6A2eEhSZ5QzZesTQpu377Ntaee&#10;xRjH3ntv0xwZhn7Inbfu0awk916/i5472DeYB1OuXrnCMB9S1zWXLl3i6OiI7e1tfvBnfxZunAO5&#10;gJ2MycWM0syZDCZYAh9+MpiE++w8zJ39nUSf/f2hqMEP+zetwZYsqgV6FM7fQbNLLUbUdc3Du3ch&#10;GSGEIC8KysUBtavZ2tpiPp9DK/R5F9ziScahMYgkzH/L+YxsMCCVKdP9fYrxGmtrazyqF103ixCC&#10;ZdN0TlaUCt9TlozHYw4jH3o8HrPSmuVi0c3VSZKQx9wGY0wQ4KNrvIoBgzJ2aAkR8Fjd8ekJzO19&#10;QJIkFDFLYXl0hEjTEziz/nocum5O/r2/zp8umPZ/vp3DW/Z1y7a21iLjc564Z4jzlYtYr/YxfJ5R&#10;zufgPdloRF1WuKahmEw6N3MxGOC95fDwEGtCXkhRhEyT9npfrQIXe7K+jqw1s0V5XHioDbW16DzH&#10;rAzOGQZZFjo00vDenHVdx08uVccdNcaQFAV2EN5/uVyCMSip2dzcZLp/1Im0TdN0HULWhfWljo5n&#10;maVUqxXVctmdw+FwSGVL0vE4IOoif3+xWECWsVgsSLKMJrrIhZSsr69zsL+PQDCZTEiyvOPDZ1lG&#10;U9cBYxLDMufzeRcqnUWneF4UrK2tda+1KArquB475xiORicKIG2BpL0naNdu03ZjOUc6GFAvl6xW&#10;q+66SIbD7v9d7x4iSRJMnodMk739jhG+mM1IBwOyLGN6eMhoMmF+cMBwfZ2iKNjb28MYw3g8pon3&#10;NE1ExqyvD9m9e5vzmxsUSUa9qtnd3eX5T34v77zzDmmqWbt4kReeusrVq1cphCJHIViSJimjZAxk&#10;WBS5Cnz5EEJ8rASJU8aV9l6nrGtGoxG1t+zt7nHx4kXOndvkzoNHHM32SRKJ1A37+/vceGoH7TWT&#10;8Qa3b7/P7t59nn32RufALxsT2O9FGjWHP9jo5+/0v87G2fiW6+zZOBu/x3HcFSwwxuKlIE3D/spU&#10;FSrLuHPniF0zYe3cubDejMcsF4sw55cLxuMxrhGU5YLlcomXgq2rV6nrmunDffCC9Z0dHj9+zCRP&#10;kRLWxvz8d/q9f6Sc4Ped/9R9Jf7aO+/dY5AW3L15l81mm2rviLXNNR4/fshiMSMtNLIcspiXrF2+&#10;yKO9x1BVbJzbYFUdUDeHbG5cRHOBbNPy7HMbIKdsoMkXKfnKoUSFV1AqjZGg2vb3Myf42TgbZ+Pf&#10;oO4aZW0EKrgV0Ygo4wQWpu99CUCBT8GnCGER0lGLBIfDoTFCktoGIRO0WjF0u6zKKYv9Ax68v4/P&#10;R5ROgcwhTWmQCKcYZWOU9djSkCSKxhicBofHS4HQ0YliPco5lACZDbE2vDaVBJdTVTe4KEIiPEpL&#10;hPJIJUhSjdQCoRxCB7euSpKAqQDSNGzUqqpGJglSS7wIAYEehxchuE4oH76wGOepTELlUxqRY1SC&#10;Ew7rGnzdkOqEVGnq1QqZKtI8oTY1HkdZ7lPKimptjelozK7SzIzDSc/OxojtNMH4JYNsECIw8wwh&#10;JAu3wCcKoxxGCWoUNkhwZEBKg1ArVmoJWlJT4aUk8SUjasb1AfOH99HFGg/u3aZazhG2oZpNSb1n&#10;a5IhTAVjRWmX+ELRSDC1wS5DIGSuUpq6ItUapKCpKkgUSZ5hnEU4j6sqTGOQhNZwGwPwnASLxzUl&#10;OtXYugTh0WlCWZV44ZFKYpyJTQkhINT7cD1674KQ6CGJ4kcQ2sNzZGlKXVedMCNlCEUEj1IyivGO&#10;QZpTLpYUWY5rokvSg6kbijxHKU2SpORpRpakqOjWTNMQaFgvpqDA1CucsAgJi9UMkWoqW0MiqeoV&#10;KgvXUtPUDAZFKGlbg6tXkCqkliyW84BXSTSLxRKURskkoH9c+JIkCJFgncShSVVCVXuskHiR4NME&#10;khSXZpROYLWi1h5ZaJqhph4k7KeKW8slv/XWPX7jq6+wfvkJ7PoFZtbRWLgw3GS23OVo7yFSVaQD&#10;ixoJVC5wqsKLhsbOyZSg8TVaOxJW6GqBlhWphKVdwXhIsbbNrVv30VKjrGF+dMD65hbFKmHx2h6/&#10;+cuf58WXfgxuG4S4gDYT9LIgdUMKthjMFQM/JpsK9FHGsNmEe5p8vg6PM+SDKfl+QnZQoN4oUa9V&#10;iLcF4pff5uE//gaX7mqOfvt9lq/ucjXd4uYrbzIcjbn53rsk2yO+7vd5rTjgzvaCF/76Zxl8dgf7&#10;sRyz5ShTiRyMIB3g/ABHjtQjlCzCJ01McH4CFGiRkJKgcWQIJNFti0NogZBt4c4hBEjlQXryRKKF&#10;ZeqPuPXoXfKRYJiMSN9asPdPv8rGbsEFs8nycMn+/cccHd0lkUteTe8w/OQ2+mObZOtj0Dm1kazc&#10;LpwXiBtbNKMRy9Lj5ikT6fCJodKOw9JQTzX3f/sRr/7iK9hvGuxXS7YPz2O+sEvBU+h7CmUvoQ9z&#10;2M+QByn6noX3VujlhFycRy9GpHsp6QNFepCRzNeQX98jrTZJH0J+kJMu1pFf32Oon4D3LOwNyR4k&#10;6IMJ+R0N99d5/A9eYf1WjnovZ/Se4pW/98uIl/dZffEesy+9Q/PGQ9JpxYW1LUZbE5aq4u70Efea&#10;A/ZfGjP6kae59Cc/wfr3n4OnJXanQp6T2MyB1AgxQLKGYB3pxwg/RooMKHB+gCBDCoMQFidqvKhx&#10;QoNIsU1w71tr8cpQyyVONNSiwbgS1IrSHaEGnrcfvE81nvDLr7zN//dLt/jaHJbrl3HFABelK+UX&#10;GDPH+iO8bECMwEtsXSISgdKe1WpKliaBN10ZEp0hpKJuDEKGdbkuw/qapILF7AiEZzDI8cR5EYe1&#10;DUWRUZbLwB1PNcvlHI8jyxKMqeM6H8SqqiyDGB1FUqkULmZtCCU7RzdC4PChUILAG4vUCUppjAlz&#10;snce2xhAIGUbjurCRtXGYGAZnrsV2NvAYWstQiscHuvDkQuPRec6b79XqPDZ0tEh396lGOuRSoPQ&#10;GOvxDqRKkFJjGtv9GSdwLmSMZGkRClTWoVSCs77NusU6j42hmc55nIOiGFJbS5JnWAhIIKAqw5oo&#10;saTC4c0K36xIlUNKh/MGrwSNdyRaIYUMucDCYzQsaVgqx1I7SgUGh9Y5Co1ZGgQJeTZktWpoKoOL&#10;uRPLsgQlQzFMChoXOO4qS4MATWBKqzRBKkVjDdZ6tE6RMfskywqEUNjGkBZDpNIYB1kxoK4aVJLS&#10;1AaZpJRVDT4UdpVUDAZD6rpBCBnCxqo6dEk5j1aaPC9o6oamqgHBalV2f3Zt+GtcX+umoW6acF9W&#10;1TilcN5jyvqYyuU8qi1OR6Z5K6zVpkFpFT51AhoTijtKK+omuNV1oqkXDpEOUDqlqS06Cet9tVrS&#10;GANNjYjdDk00ZWitKRclaZrR+CNGo4TZbMqgGGCOVoxVTj215HLMskl58uozPHz3bf70pz/OD28X&#10;vJgs+JSqGIsFqjlH6rbQ5CRMSN0a+BHe5yAyPBIR6s8I75E4tJC0MSNSKWSS4ZxmudLsHZa8+vpb&#10;yFQghGE5P+S5Z54m15p7d+9RLuZY59jdfUSWK65evczsaI96MeXG5QsMsJxfG5EJ33fDgJDhvp/w&#10;3E6Ga0n8LiJmV1yz9gMC+JlWcTZOoNN6Jid/qrunFTxbNNZZMeXfZ0Xi9DXSL5j4zo8QurYNjbQY&#10;kWGFIGnRaLJBajgi4daDmoqcX/nVd7DLdZZ1jU8M65sTHGFdWFYSnU0Yn79A7S1+f5fEW8pqn2Qi&#10;WKKpXcJ2usfP/tRLP//ZIf/Zd/pIfaSc4FLKubGGJEm4dOkSs4MvsT7yvPDCC3zxy7/BzkvP0WA4&#10;uHsXBtskacrho0dk4yGJkgyHQ6azjOV0TlVVfOMb32BnU+Pc9RCWZBq0C+19IlbFJZx5wM/G2Tgb&#10;H6kRXMDRpSIVq2YZ3Dc+4Yd+6If43M//ImxMkFJSVhWK4PhKsoyyLBEusB5tabDO4pU8ydVtsSgu&#10;3jCdCl/qsCnRqYYLN+FCHt9Itc6fwHcON1p57MBp3edpZC+3N14fhlVJ0zSIwjE0jJ4TMq4LAB1P&#10;XETGaseTlpJmviJL046BLaXkvffe4/P3v8n3rf84Zjwhjy3DzqVIIal8FV2L4sQq4Lu+oOPXmpJS&#10;s0ALSUKCFQ11VVNkI370R3+UTTK+/F//3xDAeDzm4eOHpGnKbDYLQoOUgQ3bNBg0flV2fNKyLE84&#10;85Iso/Hh/SVJQoKk0ZoizTp3YGWDE7z2x5tW51znTmtvjE0MtVRK4U85TFuBRusgcHRhbe1jeX8c&#10;wlXXyKIIbruq6tzmLWPb9RA77etpObpVVXVOsvb8tG70LkSsdbFHZrhSqnNSqvh9bdBY65jvB3fS&#10;5/hGAahzV/bC4FzP9d5eg8GBWMXOiGPnY1VVWCHROmU1nSLSlNVqBcZRjNfY39uH+Zxk5xIDOeDv&#10;//2/z7VLF/lbf+kvMhwOeXD0gLU0Zev6Npg6HM/VCustVuVY70jzIY0PCAcAW9eoJAFVUy0XFEXB&#10;wb0HbG5skOc529s5t165yZjw2ZtP5zhluf6J6/z3f+/vUUxy/sSf/0n0uYzH5SHnblygOTpitVqR&#10;5zn3b91lotfYHm/z1stvc/36DYRxLJe3ufnKa7z9zbc4vL2PnDrOZdvIheX7P/YZfuEXfoG//Ff+&#10;Y26+cZMvf/nL/PGf/JO8/vZbHE2PmFcrvv9P/xjnf+R7YT2Fa2ssHr6JdopsOETGEFRJYK4LVBAC&#10;hYwdJfL3xGz9UAeLj5xe4SirFTKXPHH5CYx5yNHuLmvRafjLv/xLvDC+wkuXL3NvdpOtzR0GlzfZ&#10;Ysm1a9eosywWlxxFMaTIMigd2XbG09+/xfZScffzr3P/zn2aZcPG+habm1tIP+bjF3ewacOvfv5f&#10;sTM9z3t371CsD/nl/+rvMtoec/Gp61x68jIXnrzGeGuNbDRAp4pqb5e7D+7x9NNPs/f4MdoLBuMR&#10;779zixdeeJHf/Pmf55Of/CT7Dx9TVQ3rowlf+yf/hPnhERsbWzx48IC9vT0yqRkYzZPbV/nyl7/M&#10;49t3Gac5T56/hpSSg4MDnn32WQaDMfO65K13b3Nvf5etCztsbp3jp/7m34DrDWylkEjc/CFisUBt&#10;jWKYYShyesIXSJRQCKEQPnLYOcVs7+OWguZJ0zjSTGNchZDHP5OmKamA5aqBJLCY58slN2/e5O13&#10;D6mSNQqlkGlKtVqEwD7pP+CMTtOUOkmC+7qquiwD731AL7TdM3FNqqqqYxV3AYZxXgmoMNeJgqrN&#10;HYjrnTOGJMu67z1mK8eVQ6kTYZTtLrR14vbnSBmdqj52//TzQNpuIB1fl4lIqVABkic/F85FVr4/&#10;8dUhUSLL20SsVduFpbXGusg9d/5EeCaRRS+E6rJOTneFdc9h7QdfEy2X3J5ws3rnQ/dVr+uozYmQ&#10;MePD1TV6PO7WCBNA4d0x7/Id4johT9034BxYFxjqSqGy7BgbE+8zpJQ0Zdn9uV3vkGEtK4qCOhY1&#10;+uJR506PHPn2fbYYknbtJl6PSoU5r+WHt9dnG5oqpcQ1DT52aIVupHC8kiTw4lun/nw+j/kAyQks&#10;jm9RNfEeoK7r7p5La00TPyPW2g550o5WYHXxHLbdXsY03evvh6P2z7+1Fvqvpe88b4sseR67E9PA&#10;ho05JrpdUzM6TIuKQn1ZloFNvmhoFgsODw+pVyueeeYZLkvDkBV4h/Mudq2FLgWBRHgZo8qj0O2O&#10;56FwfbZZC0EIrKoKkeQIEeaUtbU11tfXSWM3RFmWvPPOO3hX813f9V1ID5PJJg8f7LJardjb26Na&#10;Lcii819azeZ4SLladQiYf1v7gta1eSaAn41vJ4i3c1b7WWznR3kqI6q/RpyNP7rXTCBknNz3CgTW&#10;Weq4PtSWuBavEDp0d+/u7rK+uUGWDmmaBfV8zkHS4OsF0gQ9VycRF6cFyXDIeDQmSXj3o/DeP1Ii&#10;+MeRv/0IfnFN6z+7vpbA7JAlRzy8b1k7fxGxqmnqOU8//Qxvf32Pj7/wArcP7jM/OMQKy8033mDr&#10;wjrLWTiJVsLGzgWsBOMTjEggjcEnGBKCO+zs4382zsbZ+Hdc4vtWt7Xhf31wZ0tRAw6BQfkE5dZB&#10;TdG+JhEp51PJc+c2+KFnn+Tl6YyB1tyZL3B5wAsY18Qbe48xNTLR3abTc8z+boVwGwP6pGuAsDns&#10;NrlCIGJ7vhM+hlOFf/fOUUdWtLeexjaxxVbjnO8CpPriozeR79m6FOJmVERxmyhQdi6GfphQ3Ly1&#10;4VFEkbOua4qiQK3XjEaaBw/eg0YzufgUN/c0bzz2XNnf4k0SPjnJuGx3GZjH+N03GW+dJ3eKxF/A&#10;sI4XefTzaZRN0SK20foQ5FVIgRQzfH3EQHsup5Jpc8QFafFC8ylp2V959hrHMHuC9Ys7vHfvbSQr&#10;0tmUTAjqsiJNa4xP8EIjZUEtBRJLWVWUUYxoz5MQguViCTawtKsYqGVsCBR1wneFihPOvvZG+Nt1&#10;ODkXzgfHYVltqGp7Loyt0WmK+5AW3P6fW4GjH9zZ3Yib0MaepGknXvRDutI0jTgE24kLTRQW2s24&#10;lJIkilctpqeM4kTbnt+JSzHEy8UWax83AqJNru1tKNvNvENFZnvgLEudhJ9TnrxIMVjyVLHaP4Sq&#10;phkOQYI+t8XK1rxxMGNrdI7SKv77r32TJzc3+J4nr3NBDciZo6UnbzxCOAaZIxE1iUxYVfcpsgmV&#10;GrPCMkg0OAWlJJVJcD9vJTAZsfNXvodNCr7x8wdcckPyJmF5q2YrGTG5XdC8k7B5cYvf+d/9M4q1&#10;Ib6QfGN2wLVr11BKcWHrHJdkSsIc41a89gu/xt21r1CvSj52aczWsmLDnePc+sfJthWrZUN2Pqcw&#10;A/7Uj/wY9x7f4cuPXuWTf+3H+R9e+S3++v/hf8uv/Ovf5Cf+oz+PEwuqYsbBasq2voS5OkaMhyyc&#10;wpGT+BzJMHS+kOJ9jnA5zmukzAKTvOunkd0t+GnB5cNEAe89RlRkQ01jGt57+w2euX4OmU54+3/+&#10;59z916/xiWuf5KnsAvfeuY9fu8rgyfM0HFFsPQ/nbpDmIrDiBxIvUqaLOSpJyXdy9Ngz/JnvZvOF&#10;HR6+eovy7gHv7S14894t9h/v8nH1NIevlfzlP/ZXeP2t15k+nPJEeoX/9Lt/lp0L57h79y7ZOymL&#10;bzzi5sOvkSQJw1FBVVU8vHeX5PpNFm4GQJFmWGP4remXGOZj3v2VX+fihSvsvf8+S5HyHzz/PFk2&#10;4Ld/47f5sy/8AIvBgv1Hu1zd+jhvv/w2P3r947gXHBeuX+TXfuvXePXoEddeepG7uuT24evo7YLL&#10;f/FZfvp7foatG5dAepbuMbUYkGpFmglmfsRoY0xSrNM0c4TQOC+RIjj3BTmCFFwS5kdn0C7M616J&#10;Y3wNGu8F0LCSDUI5Fn5GIhs0Fc43pAIcjikV1WTEga+YbV3hV159hVemmskzL3L7/i6oGuUMiV/i&#10;ZYOiwQsJanDC1KKU6gp89AIA0zSIb8458jwPiI667oq23jsQCd4rrBV4Hxjn1ga7Zlh2NDhoGg9O&#10;ImWKEEn89xjWG5Eh/XDKdt7p0EftNR0Le6243IVddt04UQiNP9M+ljqFs+oHGPc/E/1570SgdW/e&#10;a/En0PKhbfe6gpNdnBTFe+7CflCijeIpcX5XSmG1pqqqgM2IeKyu6OkcMk278EdrXIcCa3EerXWt&#10;vZcQQuDjOnc6LDe8Ld9N7yoiSawj5EbEnAwTjy0idOlpqcBYksEgYLlWK5y1qDTp1hniOnqyeH+y&#10;EED/XDuHiWJ6u961x7ANAjURBSZ6nOz22B0dHeGaBhFNBnVds74eghrNaoWNhfIW4TMYDFjMZmGd&#10;9PJkITuugS3Kph+K2RfKPD7mZfnu/kwpFToITq3pvmeUaAsQ4SMfC/Ly+BqUSmGrinQwIEnS7hgl&#10;aRoKoDGP68L4GkeP9pkMJOX0CLk25NGyId3coS4WbEuPe/Mr/NUbF/mzwDnnGfkR86pmbbAeCqtC&#10;94Tvk0VVIVuPRyv4hY7EVugB0FIyWxrqumEyKUJweZaR5zlPPPEEo9GIL33xX3PlyhVe/cYrpOkA&#10;a+Cll17ic5/7Vzz3zJOkOuBsNjfXqOpw7Yv2uJ5QnfyJNe53G6o3B8hT88vZOBunjUXHt/jHhbvW&#10;eHJcmPRnhZQ/OlfGt51rajQ2mr+8AIPFS49HsWocKwt39+cc+jX08BxVnSGSUNi9cGmLqqqpqhXG&#10;1mSTIePNMUfTBu2Oi8oSEZngY568folUfTRE8I8UDgXggRQvPZqJHy4GA37lf/464/wKaZry8N5t&#10;nv+uF3nv9rvoJGFn80kODw+ZlnMuXNzh0oUddh8/YH1zwrJcUi4WONsgxF1+8oefY0jJukhJpQbj&#10;sKIJrWw+3ISqPif3bGI4G2fjbPwh3rhIEW7Im5hPIIRFCUtCCbLC+BonYUHKIZrs3CV+65vfpFIC&#10;m6WoIgi13kRsSKKw3jMaD8Omy8fNrW+FZonqL4pKd05w0XOrtdOg1sGdA/H/4419t6Hpbrp857QK&#10;GMaTzqHWgdaJ3MYgkgTvAjua6O7tBM24KcvSrBMIfOtWyjJMZLgqESrO89kSjGBj6zzVqiSxlnS5&#10;YH73Hb7ryUtsiJpRNqBZlCSx/RUyvBwEDrgAgUKR0JVHvceLKoRqiRrXrALaRUDtHaWWTL3AD9bw&#10;xYSbD3apZIJINat6gfMVppmhkyS4gcuSJB0gCG3mwYnfRBdWEIWtC845qRQutksn0ZVUVRW4VnSA&#10;tq+57w5qHdKe8HOdsBA3VCK2freb2jY4tXUH0okQogtCa89dE91sLXe+LkuUVJi6Rvedb722+uFo&#10;1IVm9cPfWnHItR0HcfPdiiCtcNLfCJqmAWtxUSBpb+zba6Zt3W4f67RYIeTJwreUEm/NCZdMKNo4&#10;0JIkyTDOs7W1hbUOLyTjwQicI89yFodTJlnCQCpm00MOH9znwXu3yL0jVZ71PEXhSRwUeYYSMrCt&#10;ERgbBIQq+hESbxC2AgwiT8Db2JavOL95jmEyYO+t93hy6yKPbt6B0nBu4xwP7j3kU5/6FI2zjDfG&#10;pEVGNiqwOI6OAu/2m994hVvvvsf8aE5VNeRpztPPPEuWpgyVZX00QWvN0cERi+mMvd0DDg4Pefjo&#10;EfuzQyhSxuc3efEzn+J7/8pfIFkb89yP/jGUFuhJjt5cZ7Q+QY6HKC1DOrySJDoDJIoQFClEghAa&#10;vMYLiUCFz51QUZCQ3e9tAfH05k6IvqbnSbVg9+AhQjRcOX+Rujri4Wtv8US+yRM7T/LojfdZPZpy&#10;brxJVVXsHzxEpZ6Ln/04yfOXYdxQ1RVCSbwX1E3DaDRBIVnsT8lHa4zXz3Fh6wJXrzzJuXxEM12B&#10;87hVwx/77E/zP/yDf0BVVzz//PO8/PWX+djHPsbNd25y//599vZ2mc/nXH/yOleuXGF37zFCCL7r&#10;pZe4efMmF66eD9edsWxtbXH//gNeeum7qKqSyWSdu3fvMpmsMx6N+OpXvsbGxgZf//rXGQ6HNFXN&#10;xugCs9mMR48fMdmY8O6tm1x/+gmstKyf3+ITP/ApXvixH+ZjP/bDXPmuFxhsTiCV4C3Jlcvkow2S&#10;8RiZJRQb66g0oVxOMdag0yQGBycR9RWFX6+jCE4MwiQgrqKoG/IfoiCnQAiP8yWpEOBrhPCdA/lg&#10;dkitPCtr+OLr3+RzX/0qDxcrBtvnWSKpkaxWK4SSDAY5pl4BjsEwi/NDyEYwxuCMCXNtnM9al3Ab&#10;SDgYDLpAwGI0CuuNFNieqNs6aNsQTKV191aVUt3vrZBMDBNWcU7sF4DDnOc6oTugQuyxNTWuMe33&#10;9x237fx0oour99zt9zvnQlhnFMmdc2GdbOfSKEgqqbp5/JgDGty04bEjQ7l7ThGfX3avWUex2hvT&#10;rSGta1nE9yejk9rFNUgpeQq34Y+DE6sK76EoitAVZS2j8RjjXEBnWIuOwYqtKN6e01ZgVzqGeZpw&#10;H6E6ZnnrjJTdvUMaRedWPG9iMaQtLNi67orKdVkyGI0wscDcurHbtalbu3qik227CnrcdBeFfw8h&#10;EDuuwd29kA3rnYtubBHXNKUUbrVC5/lx9kWeh5yQyFpPkgRj20wB0V1H3ke3vXMIpXCRMW6MgbJE&#10;Jkn4fCyXkOjuM+ONwbXhl1KcEMu67oY2ELQNgfXRzd6Gw3aXtcM2DT5+b+vwb7u6zHyBzDIGWcHs&#10;aIrS0ble5FQoBsMtrPdsJClXhgP+yk/9Cc4rxVA4JnKAkJDKDCFijo4QSJI470RRXMgPiIQhuF50&#10;upBHIKSmMZ6DoynTRcPtO3e7z0FVrRgOh3hvuXr1KnjPxYuXaRobswAM21sbPHr4gKuXL7E2yKnK&#10;FXmeUVfVsYgt4rrWe95vZ5HpF79kLxT39Hxwplecjf56IHoFxL4T/HTx5AyH8u/rEB86h5w233Um&#10;JhlxqXEfojgumh/Mp/jhhC++/D637i949fWHKD2mGA6YLxacP3+eg4MD6tpgnWA8HqMyxWy6j7Yh&#10;Q6u2DWme0axKxpubPHsRfuAT279+SfHb3+kjpT9qp24Ev/7Mha3/vVVw/vwIs1hAljO+cI7Hu3us&#10;ra+zu7vLo2XDCy+8wOPfeZP7Tc3w2ctgG5qqItMJYlBw/vw2B0dfZWphpEaUiWTowOgy3OuJcLLP&#10;poCzcTbOxnd0uBQwIEsEBo0gJQGzDihyaVg1hu1E8OjwPp/cuMr1umK/EdQCyrzANhYvFI2C2oPI&#10;NSQKX3q0F5jI/EZKRCIgkUgbRM9EaRrn8d7ijMULFzZQMT3aieiwdaGFVGuNl62DRuG0PG4VjuI2&#10;gNWi25CKXgiXj2J7u1lzPRfdicU6OtpaZ3D7fXkMflRaU9c1TX3IfDljNB6S6BGPpkdUtYaN5/kX&#10;c8NaY3hikfOpMXyCJWk6pUgUoqxQaRkECjdCS4nwI4ST4EfgZOCg6hznZiAkCgN2CmbJWm5JvGHb&#10;az728Sf4V++tuPPK+9xqEg4O5/h8gFIJclUysBkJKdPS4LwlHSfMaYIQpRW44KwPNw0G6joUJ7QK&#10;hY08R/rA0jQ+FAtcDHk2VTg/pm7ChtcGnVypFGs8zsb7HiHBB4e77BV8bWwp7rfgIyWJ0pEZe/x/&#10;OrrN67pmY2OD+d4ePs1PtEH3b8jbTZsxphPju01h/Jl+q2aLMdHRmSelxMZgtRZ9omMIXesa74Sg&#10;Vgzw/qSDsMUPxI2AtycFJ+MEznuyNCVJwqbW+0CwX872wYEpZySpx9SGRTNFKIcXgq1rF0AUvPt4&#10;l8XuHvbqk7y/OORrX/giz77/Pn/9p3+KC3nKRa0pqMmrBfV8xlaesT6cABUegyRlKSpIIJMZrimR&#10;Emy9ZFUeUQxT9FMD9I/c4OHccpCcZysZ8E9/5fNsD8d87eVf7pxrWZJiDyxlWTMphqDHODVkfXOT&#10;hbW8//67WGt57eU7vPBdn+BzX/8mOzs7lE3NzYc3uXj1Ele/+xqzeskf/9N/gi+//nU++TN/ioez&#10;PXj6MivZUArHsr7FxaevUGoLlBgnUVIgxBqKAc4qEAXCZjRiQBJFcOtlCMGUMmBRaNpqXCecEtEb&#10;bZB5e62eCOglFHxqd8T2xjqeksO9+6yNBly+8XHe/uqv8T/+3f8PL2w/z6oseWW2y6c+9SlW9oCX&#10;H7zF5OEtfnTwA1iRMHcC7RNGgxFFMaG0FuNrsus7zOqaqrDIzSEDtuCZIdc+fYUb8xV3X3+PV2cl&#10;l/7mj3H12mX++a/8GovLllde/p/IteLZF57mcHeXg0ePuftwzuZqjf1yn0wlFMkWX9t/h739FWVZ&#10;orOcxa1bjM6v8cXDN5g1M+Zvvsn4whZv7L3Ky7dv82D1gMtb13jup17ky2++gRgn3L78PuaS4FOf&#10;+RFef+8trlz/BPm1HVZvwBM/8SO4gaIUNbJoUGOw0pNkOfPS0PCANLnGcjFnNpsxHm9Q5GOEHDLM&#10;1/EovBMgdCwMJnF+AITHYxFV6DJyIiKrfGBuSzxIi2BF5fZJZY1nTuJrhFA0ZoVLEx7oBZU+xyNy&#10;/stf+jzN1lWWGzlv3n7E+Nw5XH0IlCRA4gtKUaGkRugxTkicqbuuknY+6ML8bK+g2Av2s1r3OpUE&#10;WmVYLE1twUWmd+sINyBFglYK01i0ykiTnOVyiVYZTbPsCrhJknTzXHetRud3Nz8FVaJb06SnExD7&#10;IldbEGznMWstLhaD+67dzjndd2r3N8Bx3sMez/PtMaqXy5BBkSSkSda5j1ukmeqhXdrXRywItIVw&#10;eq/XNA0NwX1vtMZbi/G9TbiNi1Nv5Hkeipm94udisYCqgthBdMK53MOZhNcmYs02CP7OHru1g3CY&#10;UC0WIXiW4Cg3xrBaVWFuj2uT9x7ZMtWN6Zz6HUasxdHIniM6ngvTNMeu38hmVxF90jRN6HbyPgTh&#10;RhF/tVxi6xohAl7MNA1pnpPnOdO9PZyUEAsF7RraR9F1Ts8oLEslu9cjkwRi91QWDQNpLCaUjekC&#10;0MvYrn4CLxTXZUe4/5LxnIte0aZdO8P9owxGhg5nYiibGqUEoshJ0hQrwApQw0EoKHkPqUKnOeX9&#10;BRdGF3h4cJOLFy/y/mpBsraNUQ0+dWR3X+N/8x/+DD+uKjZqhZlbBrmiHlzColGuLaJmUfzWpzBN&#10;7SXqTwhA3nvqukbpDOMcRRHeZ9M0rK2tYYxhe3ubL37prYC203Dz5k2q5YrhcI333nuP2WzG93//&#10;9/C1r3yVW+++yx/77KcxLaIuFl34Nwgu/GDh94PBtqdFz7PxR3v0P8P9Ymk7h/c7Qfr3v2fXz793&#10;5ZDf13dbkraOH40l4f7AopiV0IzgjTt73D6yiHyC8RpbNmBqHj28z3K5YDAYI23A78lpA86SpTmr&#10;ZYmVgkIm4PfJxBGUMxLOcCgfOhrDk/N5ybzOuXTpEvv3R9y/fx81zDk4OGC2/4CtK1fYuPQU77zz&#10;DtvPPst8Pmc6nbJz9SrLxUHY1FrLcrnk4Xs3WS7BFAap8649XCc63EQhT2zcz8bZOBtn4zs5RO9X&#10;ewcvpUQLjSFs+hSKixcvMi1nNOUqbFjKEhKFlMEFLJxjsViQaU3TRNdXdAx/mBtASomNwmSLLelZ&#10;vIMo0HMatZvysizROri6VqsVCMFwYyNgOxYlIjqOwv7XHovegGxZYRy7xNubfNUTKY5Xa8tobY2i&#10;KDg8POzajFWW4aqmExCq5RI9Oodxstssf+1rX2NvdZsX/9RnO/ewUiq0m/tv4aZp9/ciBJNFy2oQ&#10;MFSKpmE+P0RnY8qm5OLFi7z00kscPDji/vQhelSQpBLfBLFeSRUcbyKIDkQ2qNIK03NyJ0kSAk1j&#10;IGW9DK4v4Ty2qkBJbDyfLT+7bcVuESetc6htZZaxCOGc65ABLVfUGnfivPp4bJIkoSxLRqMRi8UC&#10;ay2TyYTlckm9WODX18PmO7rU+hvlPqu0LMtw7pumOx9KKVoppCgKFkdHDDY2ggAxm6GiWNAKPnme&#10;x2stOOnMcomeTLp/696nlFh//NxKqWPnZfv6OiegOCHiHLvBW0e4haYBlbD78CGjtTWstcymUyaD&#10;EUf7+9iBY75/j8vXrvPEtUvM93YxxnD14kXefvttfv7nf56Xrl7i+248xYvXryKlZGNjg4GAql6R&#10;pUF8W1Zzkvh5sPFzr5MMLT1CNqQ6BeP57A//MEwb+ORnwSme3rzCxvbT8OAxXLnCv/zv/jucsWxu&#10;bnLz5rvs7e3RNOFzOpMzxuMxWZbx3HPPMZ3PePToEaPRiM9+9rOcu3oliFRPXIVxAtN9WC/40R/4&#10;FBw+YDKZQJ5TnL/I0c03uPzUkyznM6qkiqJPQrkqMbYm1aDVkDTRhMPfv8s+dmgKonM4TjZ9Rv+H&#10;Od3CRs51DyUITGaZC6wxrG9s8ODOTR58/U1GwHPPPcfRO0cM0xE72zvcvHmTWs75/j/2/Zz/ky/h&#10;plPUlU028oQGw2wxY7lcsra2xmgwQqIgBYFnmBeIWoKRYBLYVDx7/Xm4I0AFhN//8sd/Al59lXde&#10;f5O14QBT1dTLJe+9/Q6P7t0lSRKuXr3K7OCIhw8fcv36dZ56+hoPHjzAeHjyySd59bU3+MEf/EG+&#10;+tWv8hf/k/+E22+8xbUXX8QeHKCGQ8xihb58mU/+zJ8LFc9nngApsDff5OpnPgmHe7A94j948VnQ&#10;FmSDNo50PMLKGuMNVV0xyAcsbUWmMvQkY3N9E0VG7RzehUBS70Q4Br3CZHfwo8Da//sJwaYVf5VF&#10;S41lFYwnUlNXK9IsZWFrpJQcVUe8dXePvb09ti/eQI5GHEz3sdaG4o7UmHoR1hiO8SHOOWxVdTgn&#10;euJQO3e0872L+wIpQ0Bli2VqGttlDXjvcX3MSHycpqpQSYKPqIo0TZlPpwwGA4ypu3WtxT21juSA&#10;KTspVIgeXso514UJ9wWurj5uLb4nxp7OzOgLkyf+3nuOTvzoifCd2N7rvmqdg8fdOm3+h+hc3t1z&#10;SHksrhOyMOq6xiwW6PEQ3eJQsoymLjsUjc8yqvj35XIJ0DG/hVL4eI6EEOjJpHPlt6+rRXb18Wht&#10;sbUV+PGiK5x3XUfOgZAnnJEtbsZ7H1znQjAaj1mslsGRPhoFRErT4ON6GLoNmhCAGpEmvq4757eN&#10;906tQN+iYpIkoVkuA4++LBkMhxEJIrvi9olCSfyZdq2sqiqsn1nWrePd90a8TJqm1ICL2JV+l5Ts&#10;cb1Vj32vew535xyyzRBp79OcO4FD6+dq9E0M1piuiG9sOJ7GB6Z56/hXKtz/tJ87lec4K3EuFCHy&#10;PA/FlyIU01ZHR+STCU8++SRX169SlQ9J83VKU9I0DatmRZZMPiD6eHzXIRdui3wQ5E8VUdvPa5oN&#10;AjoHWK1W3N89ZDyeMFybsLe3x/Xr14PYr+HRo0dIH66fj3/84xwcHIRbBKU4f/48WoJGQhKCU10s&#10;xv++9wGnBO++OP5h7vyz8UfYQxULpf3PZH+e7+N0PqyocjbORm/L27sPJ8zbAhaLBXt7FqUGeCsw&#10;8zkb57e7gnpVVVjjmaytkWae3cf3WK1C3pUrVzRZBkpx7tw5Ll0aoxSLMxH8w+oXTcXR4zs8nKU0&#10;6YL0whZCFFiZUFvL+eefCe29fk6TCXbnRwghePT4MZfObzE/mrNzfotHB7sUly+ydv559msYNRmX&#10;cs9AL8EaEinAVkhad8tZPObZOBtn4zux5LTMwATBUbhxQSFcGlrObUHjGlReYVf7PD8Zc2d+yKcv&#10;bLB474iVUtyvDOlwyKJeInWCwOIajxIOITW4Ei2PBWEjWkHagTgZwhU2zyGYU4uwGcoGIVQSpUgS&#10;iTFNd4Nl6hp00m2clVJkaYGSCXN7LEQaY7BNcCp7bLcBq1crZGSPt0zQNvSw/bkszbrnb2/60zSl&#10;KUtUmlLkO5SUrFaOTBoGWjBOHUfLI7J8QCOGfHE64h+9fMjH/uRz3Bgazpldrg8bnK9I5CGOEk2C&#10;cDUwDi5HsYaN5lTrhkhpEClIUozfR6BYH59nYCXV3dt84toWyfc+jfnXn2f3wUN2FwMm2TkOzJhh&#10;XiCtYLmak64XQaiRS7zwIIdIrbrjp/E08eZ2OBzS1DVCSaQSyEST5seOPSklpbHhWtJJJy4mSdq5&#10;1bROeqFWIRC1xZ04F86bbZouNK69semLNu3I85z5fN5x2WXEnMjIHOyLD+1jtZtgG0WDoii6f2uF&#10;EGI7epqmrCInvnNAxo125+6MjsH2mjv9WpVU3fe1XE7fFluk7N5z97OyDWtUOONpYqiY0oKsyMmL&#10;gul0incNQoXNdTbJGcpJcFBsjtl1JXcf7HVi4EpIhs9/jK/tP+bR4REP3r/Du1g+cfkiV2XKkBJU&#10;wzaaAfukmWNhE6zMOHLBaTt0htyn+DLDSYVpHOlgyF75iK2L6zi3YpZfZOP6BrOZZv/hIz7zX//H&#10;SCuY7c/52GCN5dEsOAGNIcnCZ+rRwSPWtjfZtCXPJAlZvom1lserGZs753C54uZ7t3jys09iBSRK&#10;UrktcjngcHFEtf+AzatXef/OAy5evIhVWzSNJyFnnA7QIkeQ40yCssOIUxBYpZFCYoQF0Xq+PYr0&#10;1LyYdHLGtxUIItd1nG9SmQWZTpjOdhluXeHjP34V7jzmxvd+EjEr2d/bo5KWfDgAbdm4vE2VNmQ7&#10;mzi/xuzoCJ2N2BxeZzKoQ7dDGUIWdTZhVAxZ+iWHy0PG6xnjnSuwXITi0I5jsrnJ8kCxmr/Bxp/e&#10;ZPA919m6eIH6aEaapGxPP4aWkAyHLA8Pqeua8XAUNrHKc22xICtCsPH3bv4Fqqrij6tPcFiWbP/E&#10;CxzWFWsbF5nN5+TFNlY2OBkcovv1bzAej8k/PmS1eo+iWMNTcv/Re2xvXUCqnMVCIIqMxqRMp3M2&#10;N86xWpVkyXkOFwZvU8bDDK+GaJGAzHAVCPIg8AuBlQHXZTAhNEkEnM9AB87ySgpAo4HMgXAW3JKB&#10;WiApseYQpS3GliAdcyoeKcddPL/61i3+2ee+xtp3/SC7xRazgyM2brzAwaN3WB8IcCXWz8PxIsOa&#10;GkWKdwpa/FNcw7rQQmuDcN0GD2t9IqCxC+G1HmtbZ5zugiCNCa7wwDYPnQkyzfFeUFUNQiVIeTzv&#10;9cMxW+yFO9WF8mGjLSLaXuBzK0oLedKo0y9utu8rTVNMVXXs6rZ7pluje2KxaZqAviCEJw7HY+om&#10;FBHqpu7CGlu3cZ//fIIHHUOVT38m6YUntvNr0gutTtMUpSWz2QyqCjUYYOqaqhXrhaAsS5RSDAYD&#10;5vP5iYC37nmiCGyNQaokirMidAjE4oE1HuElWikapaN9XSIImBCtNV4ptFYn2NdSSmz//MVz1zr9&#10;K2c7xEyappQ9wdkqBVFcPR1Mh1Ihy6JpusBoIQTC+Y6VbmOwq+i5vdvXlY/HXcB3U4ewZac1IsvI&#10;sowszwEom+a4g651dRvTcfGFC4Xp9nGNMR1Op31N3TmP78e3iJ9eCHYnxkoP3uC9xHkT7h+9BXeM&#10;QbGxi6uMn8+yLANKxDUo6TicVZy7fIPHjx9zqdiiOlrS7L/PX7z0Ej/94tOcr+6R1xKnIc23SYfn&#10;KcsVSiQgVbhXFjrcrPnQxeFpA9+OmbhtCFz75+OAbo9UKffv3+e1t2/x7MdeYDAZ8+abb/K9n/5u&#10;vvKVr3D50g43btxgOZvz5ptv8sT1G5w7d45//s//Oc/cuM758+fZ3Z8yzlJsvSJPJxHH0haqJOEi&#10;/L0L1x8mVooPyWg5G2fj2xVSPrDecIbR+aM7ZO/+OsSd0zYA41DWIoTDKE1Va1IHe/sNy2rC1vZF&#10;7r6/j0oKrmyv843f+R2y8ztsndth/6BieriHShxUNSINa2tdLVktV2SZ4eNXPZ945jKZ4xt8BOp3&#10;Hzkm+L3G/HAjh38qH5/jVz/3NR48qEmLCcujGcPJhP3HD3CAaRR5PsBGJ1ymIdUyLnaOwdqE+3du&#10;I9WCH/7sx5DzfS5tKoa+QTqPjO4hoXK0lh9oKzqbHM7G2TgbfyiFPw/Shz80KrrcECgn46YNpF6C&#10;MuhEUtoGowewvk49HPC1d2/xuLZcuHKZ6eE+JqbeAwyLnMV0Bi6gI9q2V9vnkkqJs/5YbpIS2QYz&#10;RiF2MChYTqc470mzrNvgJUkSuNNJQrm/j8wy0jRl+ugxtXOMx2PK2YysKMLmua4DizIufkmSYMqy&#10;c7dZa6GuO5Z1uwkUBHanVIpyNqOMYVGLoyN8FIPdMhQANtbWsdZzdLjAiYQiH3B0cMjO+ib10S7L&#10;+7fZzDxPrA/JzZLVakWWjfA+Hm+jwSUIn2J9EZC3ss0Lq7F2gVYGIWoagnigGsf69ja1yFgmBZzb&#10;4pFxvPvoLmtb55hNp1y7cpVcKB688w751hrGG7wOG9Q8HVCVJW61wscQyMZafFXhI//ce09TN1Gk&#10;EB2SBAjBp7HY0AZkdqFc1nZ/h1jwgI79boxBJxpXliRFEfSFpkFFhrkQguV83jnJkyRhcXgIWcZw&#10;OAwb9rjJy/O8K2K0LZh9x5rshXa1gkpTVTTGsLm1xWw2QwjBZH09uAojk7VZrajqumu3T9OUJCJR&#10;2sdzPXHL+RjkGjEIfQauUgrZ634Izvsg0pjFksZYsiy0jRsbhDUT3aitmJQkoeuhqRtAINNRwArg&#10;SPKc0XiMa2qq5YKdyZhMAIsFv/O5f8lP/siP8ODuO2yNBmgJTblkfrDLaDjinffvMZ5skugcJRWZ&#10;EOhYLBLOo5IMby2D8RC0RChYG49wPghnmxtbJGmBTnMGgzFqMCYfT0jynGxrC50oVFEw2dkmHQ0p&#10;RgPSokDpAp3nDNcnSK1ACTa3t0BC1TQ03pDoBIsjS1JGgxFKCNbXg3PfqxSlNKnMUDJBeIWUGVIk&#10;IBKkShEiuG8FosP4iJiBIE+4wPmASHAyBK9vWogMZ1eitQQMWaZRGoR3JDpH1BbSgmJjg/H5bYoL&#10;Fyg2JpBr9MYQUo0VmsFggEp0rAOGQoqSkjzPSRKNcQbjDRuDDZAW6RwizUiAfJBTrVYUxYDBYIjw&#10;MNrcBNOgkhS8J8kLVJqA1iQReSAHA6TWqCwhH49JipxiMEBohU5TdJGRD4ckeUo+HCKUJCuK4OTU&#10;OrDXi4JsoMiyHGNsQD+YGpCMxxOk1DgERTrEI5FSMyiGGGMZZAM8Ap0NGGRjlAyhkEpopEhQUqN1&#10;3gUkd10ecX3xMeAt8SFEsVYC7wVKCLQHYRusXSESw7I5JNOeql6wu/uItbU1bt55HzvMWKqC/+Yf&#10;/QJGD7HpmMfTFVuXL7F/uAvKoqiYzw5wtg4ioPG42iCTgMXKM93Nh0IIhsNhEPbqmrwoKKP4NxwO&#10;Owe0lDJ01UiJkPpEm3j7PTYKkzpNA9YAuscuF4vu34ypu7kmy7IuLwGgjo5h+qzW6LptRcUkOstt&#10;ZDinMfiwdfN286UxYV6DE4LkYDAI4qq16LhWOGPwKgi3tq5jtkbaYTucc/iyZGtnh+nRYXjNOgkB&#10;ny1DXOmOFd6GbfYxDK3w672nXC6DqzhJqGdTvJQMBgNWsxnOGoajEVmWsbe7S12uGE0mWCGwqxUy&#10;zTq0SBv6aKoKzzEDvD8HuOiu1lqHY+mDeGzrY/50WBPCdTqZTHDeYxpDVhTgHc1iEZAhsTDcrlXV&#10;aoW3QRBu53sVz4Ux5jjUuScWn0bGtN0EXdHVWnSSkOU5dbzmfBm65EzToFtxXEoGw2G4ppoG11vT&#10;bdOE664MLugsj3OFEDSrVZBWo5hvel0IvsvJOM5haYsgNj5OvQqF6BZR166rKhbmXSzGtO+xvRdo&#10;/56leSe42xg06+O95Wg0CoJ/j5U/mUxYzWb4ltF/uGI4GKHSjKPDQ+bLOWmaUKiGv/qnfpJLWrKl&#10;UyYkJCiUKJAyR+dZCMSUEilUDMZUCHHMAz+JEXEn1g8Zr+GyrEmyHCkFb759iyvXn2S8ts79hw/4&#10;kR/5Pr74xd/h2WefZVBkzGYz9h7v8swzz/Ho0S6LxYKnnnoKgePunfe5evkSW2sjijxjOZ92hYlj&#10;0wtdobyFsapTXRu/16/23udMrzgTu08XR77Vv53+/+N7qrPxR+Ea+bDRILv6tcCDCUg5IzR3d6cs&#10;1YTPffk93nlnn8bmOKtwsxmL1RHDyYTSGCZrm8zmFc4YJpMh1jTYJjjBxTDHVRX5QPJ9n3qapy8U&#10;bA/4R+cS7n6nj8tHzgn+qUH+d2cT+2O+8X82zSuawYzVUjG8cJlVVXHxySeYzWasb+xw5833Ic04&#10;d/Eij++8ibMVyniWZcUgz0AlrOYJX3+z4Sde3GIpwIolSlukShBGxBCSMybS2TgbZ+M7vDipEB7n&#10;cMjO1SLxzmAInOpMRieWMDyVF+yNB1wXisPHC/zWEWMS5lWDzyU6TalqA0KSiAxbW7QKIVXWBkFZ&#10;RlHxmEUaAsQcjiS6gl1V4dwAmaahNdvYwBaNIY1KKTCAytBoXB3EIYXAmTpIJqZG4rAyVpplcKeZ&#10;qkYmp1ygsV3Xe989ftfOrFQXWtW6gcfjMculxKqcxkFZGkS9IFnNyN2MQh2SyYx7hzPMzif4SrHJ&#10;G5+/RX3h47wwWONSWrK7fMy1Yh2pErwv8XaGlBXer9B6m6XXSC1Zeo1XazTkQI6lQouauThkSELO&#10;jGfMISKveK844J4quX//XXZ2nuHt199Dphkbz3+Cg+k9skLQlPPAZbUGtIImoFCkBx9b5Fvutfc+&#10;CJSobkOuxDHfut2UtnzT1t2d5vkJ16AQx63t/TZK0t55iNzucr4gzfMOCWB7AZudwF1VWBfQNrPZ&#10;rAsWa1uBRQ/P0orQ3nuWyyXemBACJoMz0DUNtTFB3LAWkSSBDesctC5OaymXS5IsO2b6xo4GL0Ao&#10;iXIxDNaDqaNDNIoilbHHgaIxSC4AHxRGa4QnFBoIxSlvQhCoNYbGGrwxmOgkdzhsvSBJBCIJ17Ym&#10;wVooncMpxW0Dq1u3uHj9Egdpxt/6f/w3jGzDf/G/+huMkoJLxRpj1fD6w3tsX7jESGUsFnPWhxPK&#10;qsKnKVYIfBoY9UoQ3OgyYFNc4qijcGuRSKeRXiJziXcC4QTeB4OAG6QgDF46ILL/ASnmcR4K50p5&#10;wCm89WivwCVQSpxMUDIFmeG9IjQgaAq7Bj5DeMAngT1v4hwmdGh0UQIbN10q/o6zaKUQJzjg3/rG&#10;/QN/D49EIod432B9ghEGIzNcuiLzS9S1NaRd4DFUicfrGic13oVCh5ID8moMVqFxIAK33AmPkSBF&#10;cO95UZO5CowhFzkeQ+1qfD4kdRVZWhyjQnR0/GXhM2XT1iUbxSepoHO/a5Q/6XJtxWUv4++i/f/2&#10;3zsfSxCh7RhqTeI9OIVGhJwJmwA5Smg8oShhyUAEEavxCQhIvUB5AkvX6+73ltEuhGyjBLBC4rzD&#10;CXBRxDEquKUXaBDBx++AgWhQieHg0fts7KRgViRecOHiNR5hkVee5JvVAb/0O1/hLgVrWzvszgwU&#10;ObWpomO3prYGVWSY2lIJEd6/lKQaFtMpTe+ykVFQbCJ6SWvd5U1UVdUJm1mWkQ4G1HWN1i1Lu+Vv&#10;RyFQeGSqUUoADmsb6lpgbchyAMdyOSfaxbHGsOrnIvRRiz1x8UQFvAuhjozuuo6vSQe3b0/MUNGJ&#10;XNc13piAEzPmRI5DK0yaNv+gDR2O/Gh6XTNWCA4PDyE6sYeDUYfDAqiWyy6k0fdwLW1BpD2WLvAg&#10;jjuI4lrSOdil7NzdIY3SHIutWnfrhO+Jeq1AfbrLpwvM7j++D7gyRxDDaxe6nBAK21hWq4pyFT67&#10;dV3jjAXa7AxLVoT3qLWm8R4fnd7ta+mvnSEM87ig2jrcW5SM7IWG9zuqujDPNA3olSwI/7qHPLGx&#10;u8o514nO1truHk30UDgtQqY9Hi4+f//4dO8nvp7WwGDKgH7JioLVcomIrPD2nLbn2jRNV7jumMIR&#10;IXPi/VmDEmBFcF17L0OXhFIslmXA6lQlIk3xdUO1rKAyWC9ZuiX5hTGH0xl6nrG5c5n16ZRPoPjB&#10;p67z49WSTanQWiLTdRo3AJFhSNBOgVcIFecsJKGjUoJQvY9ZW3Q9yQS3zrFarUjSHCkEDrhw4QJW&#10;ZSwiwu3Bg0POnz/PnTt32N5aI8syLl++zN7eHlJKrl27RlWVmHrJE088wfbWWlgXbcNoNArBpP8O&#10;9YUzHMrZ+Fb3SL+X6+5M+/qjMdq1rN/l0/576o4pn7UpwTtMY5Cq4PqlK3z1Idx84y7rmy9yuLeE&#10;0rF9/gIDvQz7zTzhzvu3QAzIxgNSJMP1TR49Ktne2qFUlrlKKJJbPLNTsD1sfk2X9hFF/h0/Lh/J&#10;2XM0Ur++vS24fv06165dY7i+3t0g3n/lFYqi4NGjRyAlxXjMcDgIrNjRiPX1dXRsy97a2gIpefnl&#10;l0PguYDSliF8qzpmi1p7hkI5G2fjbHwHh/cnOv+998eMz15oYKQFd/zS0WjE1atXuXjxYgjuiRsq&#10;ekIivWT5NvDqBD/THbugWhEBgvPaWotI02NedNseHdtn27nWWksSXcCt467d0BHFB+89KjKPO0RK&#10;G2oYN15SSkRkUrYiQusEU3GjhpR458KmOs+P3UnxmLRBVG0IVNtiXtc1WZZxeHjIvXv3ePnll3nn&#10;7jss7ZKiKALb0R5jXtoNRlVV4XXRc6LFLG2BQBLDLE3ducRGyYiLFy/yAz/wAyQxaEsPBkgpw7oU&#10;GWpteFYr7vbFAxl55T6Gbtl2E91yo+NxbI9l277e/vzprAvf2xj3HXx9hmz7+ru27R4Xt/2+sizJ&#10;x2OEEMznc3Senwwpi8UVrTUqPpeUEhuvp1asb7/Xe4+PKIEIoe3a3DuuaZoyHA4ZjUaoLEP0HyO+&#10;9j4Dt2X+tt+n4p/5kA1jWwxwzqFjWJjp8dhPhw2114XW+jgI7dSGov35rsV+YwNjDJ/4xCfIsozd&#10;3V1+4Rd+gV/91V9lf76P1prxeMyDBw/YPdplbbjGg4f3ybIMKdQHOMKtK7N9LarnzOtvavr8/f5r&#10;FD1mbeeO7zn72uPR//qwbjkpJVodc2fp8dX5kM1Vn1d5+vc/2PTZY6SKUNDQBMFQpykyy1DRYXr6&#10;fEoiz77/2nuP1/6S4vg40ZuTO95mn5XdPl7EXKg0DV/RKZuc+mr/XWodHd66w2n0v/odFv0vfg9f&#10;4tQ1dPo66TuhTwS5/T7OT4jJtKGQG4XqLjwxPs5yuWS+mrN3sMdBecCXvvQl3nrrrQ7D0BY35/N5&#10;N993x6Bdi6I43L53HcP9+gW3gN3Q3eOdPmanP1PfKiujw40Yg43ievu6Ws51kiToLAuvoX+MYyB0&#10;dz18GyHitDuvO/ZRaGyPTV3XHcu6/by26/zJsEg6YZQ2LDHOi917bY/hKVdzN++fZsn2+eLtPN12&#10;lPWvn55wLNMU3bLWI4JE5Pnx58aYzlHfrr396711vPeLr0KpY0Z5XFO69a8XttwK0jJeIyJ2YBRF&#10;gY5IriQ68NvHTpIkuLx7n7MPnJd+yFw8Bu3ra/Ep/cJvW+jouNvx8y16SK/2/fbXvv55alE37ZzR&#10;/z6ShDx2cTXR6X8i6Lr33pIkCUXuJGE4HMJq1YVntrkd3X1k73z28zNOc4c7xFDvmvQ9hruQknQ0&#10;Is9ziJ8RORiQDwYB4xNHFq8DIQQvvvgin/70p5lkk/B6hOzm4P69zu9X6PPxV/CdBJxNmqRY5zg6&#10;WnW8eaUUW1tbPHz4kPF4zGAwYDgc8vjxY5xzTKdT1tbWePjwITdv3uTBgwcsl0uqOmTxlGXZ3TOf&#10;jbNxNs7GR7dwEm81nD1xL2St4/HjBVUV7tueeuqpsM5kAcf56NGj0IG6ucnO+fPkwyHV4SGPb93q&#10;wpyPjo7Yj3Pm7u4uV64o0jR595mN/CwY81uNtZX7RTeWw6Ff/O00V7jGMszX2J8dQTFidTBlbe08&#10;jxdHKCe4e+sOJBKkItc5Jl/DGo9zHuSI/YMxr99c8NyFIQtKRghSqZE6xdtobxFnQvjZOBtn4w9d&#10;/QY8Tnqk9EiGgMNjcUIgtQAUzo9R5AgPwi/Q3jMwJVeQfHJ9i4sb1/mlr36JUjRk45z71ZxESEoD&#10;uMBr1VJS1guMs2gZRWbTRBxKE5xqnBR22g2HqRuED5vAZjYH71CjEXleBLakDeKqqytEkgVu9HQK&#10;6I7D2hYyy/kcF9vG69Wq21j1ncyt4NYKQW10tZQSF1ug59Np51BGOJyzaKGwAlQmkVpirENqMG7B&#10;ZH2Ho+mjIJCcX+NX3nmTr+9pfvq7P8Yfu/wElzbHvHP0mKfG24ykY3r4JpP1p8h1RWNLvCyCICkK&#10;IMVRIJsGJy2NUihdkdh7rOYztsYFf3JnjRtyjTc//0XeuPcNrjz7DLf393n06BbUK0YbG+joiK+b&#10;ORhLkuXgQiu79gKRF8dLk3OgJKhQBMA5RKJOOOVaAatzaJ1yo/XDc06HRJ34P62Dgylu4PI8p1wu&#10;O5GldYG1xYa0JzC2m+U2RKxz/EXBoC0qDAYDvPfhPOpwPZjoMMuy7Dhc7hT/9oQQHIUC70PLdydo&#10;xeupL46eCJoSJzfI1jQI79E6A+tolgaShCzNMY1HCh2YeegQPCoVSIVKBFYqEtngzBJjPCKpkUJR&#10;6AyZBQSAXRvy+M4daCxiMEE/+Sy/eOs+25MFXztY8bN/5kd4YrDF+esDAB4cHnHh/BUOpo8ZjUYI&#10;qfBKoKVEOAVO412CEylSrJFb0SOE+GDD9Q6FwEuPk7ElXoY7XoWNU0/4oUZHgckJsBZvHcIIhJfg&#10;JIgEpTIgw6sUJ1Ks0DgtUaRIMvAqFu2Co1wIgYvcI9cHnsRudOmC014AqN/vvNkKC8dOU+8TXHT4&#10;S5HgfIKzCisU6ATnG1bSUElPbYMTPHVDMnKaRJNahbIeaRVYiUTjUoXXEicDCRtfIXHgS3A1WlrA&#10;4HyDF31B38fOhFYcOvFqO2f38Y34qntf4TMc359v+cpt4UFF83BP1HGKoyRBkCC8R1qP8AIdhXvt&#10;k3iuA7JEeY0ToL3CiuPj6NrHJ4YzC3ncMSFtPH8S7XwIyvRgfTjPjTdI6VGxYKBwSCrw+9TVHuvn&#10;EurFHDFImQ8K9nXKQbHNAyz/7Rde4eLzn8SvYGoaEl2Dd9R1QFdoGc6BtRq0wMT5XiqBayqEtyRJ&#10;3q0drdDYzhFtV0wSC1x9sf9YIOQEMiHMM8F5H4TnEu+DM9w0FcVggNZF5IA3JwTMPru6W9P8yefj&#10;QwpV7VxGFIDTXj5D5+42JoQjet+5d/tYrFaY74vobYjl6WKHEAKiKJoPh12gZyc0C0GaJvHxPpi/&#10;0He1+57Q2773VvQNhV7BarXq3NDOHwvutpf9QcRtdWJu7zidEMF7Baj251ueu9exq01KpPc4KY+Z&#10;1F7QNBbnDMYaHGFN0vrDRdNWxHannefypBDsrcX3nNr9dVD2CqVdkHdb5P+Q4mrr0D8dfuiFIE3T&#10;49yNKE63qLOiKKhMg485HR3OJ9472HhMvffQE5Fbgb17Lb0Q1hb5wqliAP0Qbe9pTEOSBjZ3WZaB&#10;za41LrLzldBIFN7BMB2QKM04C0UIXzUsZ1O0VgzVknxW81Ih+BNPnud7sej5klQk4DKaNEUlQ7zU&#10;eBKcC5974drPlAyLiTi9oBzPt8fILQJGx1pCXSB8z3Q6JRkKssEIrySbm5u8f+dWDAi/glKKtbU1&#10;xuMN3n3nNlevXuXczibCNdimJkkkeTpEeEddLTuz3be+/w+v6mycjbNxNv6QZO+4JIU5M4l/rIVB&#10;CkllDVXtEFpyWCrWt2Br8wovf/WbpHrCMC9YzuZdEbBaHIEDUZxHTsZsjQZsb20jJSSDHLc4CoXM&#10;pmJnHZL5/ruw+ZE4Eh/JEuUza/LdcH+WkOc5aZpyeHhIlmUUwyHz+Twkxsc272a5REjJ0dFRaMe2&#10;lsPDQw4PD5FKkec5X/nKV7rHn06n4cbGGOq64axQezbOxtn4ji1H7UbpQ1xo9Jw3rTChdQiXazcg&#10;q9WK5557rnMtN01DMRoFl26afnAD09vknXjOHju53cC3G+9WuGxby4mOnb67qS/A9jf4rcOv9+Td&#10;ho8Wx9JvNY6P2WezilObQhHd7kSRw8aAyDQ6BdtNYSuM5INBF9jovefKlSscHR3x7rvv8rWvfY03&#10;br1BacvOwV6tZrGV1XavpduEIzt3aLfZ9ya6HyVZZLIOigHb2TY//dM/zUsvvYRzjizLQqhkbHvv&#10;C/6cctd578nz/IT7rH394pTocOKcchz41BYgWk546w4zzbHjvR+E2brzlVKdi7u/aW9H684n/l5X&#10;VddlUMdrsL0muqDMNA34nbqmjqFcSgX2cf+al6cC5NpOgeVsxmw6xVQVLgrwpq5PhJn1hZ6+6N1/&#10;Pf3rqBM2Tn0/p4T27jqPjGBnLXVVhVbCnlhFdI3meY6IAW/T6bQLgZNS8ujBAwaDAefOnQvhrk3D&#10;3/k7f4f5as7CLChNyWg04vFBEMDb13jiOjjl7O0+V63gpUJYIFqHzgqtg9tY667DoEULda5mIU86&#10;j1tXcvy59vuFlN82qOu0yzj8Pdxu983infH638L+v3Vqt5/J06MvoCkUiUq6z0Pn9v6QefgDz9F3&#10;jPeO94c5uPvuzt+1FBqvs36R57RL+Vs5wZVS3Zwkhfygs7nnSG8dyafPUd/xKuM5/rCT1f989j9z&#10;UkaXJqCRSCSe4w4LnO2+pxVT7zy+wys3X2G5XHZzpo35BX3W/+l1RgiBHgzQWgekUuwKqqqqc8dW&#10;VRWKs9HVKfvO3d480J8n+m7rvpjdCrJa69D1En+mLfI1ZUm5WnXzn6trXF1jY3dLO8d/q6++OPph&#10;9wbtfNu91lPYk1Z8b0frZG1F8PaaFa3w2rq3e++tfc+mro/nuyiY9p/7w3KThBChi+GUC9t7382R&#10;bbdPGRETrq6PnbJxDVK9vIi2wNqGKqteSKQxJmDZWgd1XKPa95GmKWmvo6rledPrPDpRqOiFkDZN&#10;c4wjOdXpceIzE49L3wUfClLuAx07/ePUdvB05zte022nWttZkEeOdB+xksaMlLquqasK0brWT7nz&#10;+4WVdl1okTZVWVJXVbd3ns1mZOvrYC3LxSJkfqQpda9rqz+X9OeGEx0H/TU4dl5orfHW4uJ5LJfL&#10;js3fBnS2bkE3m3XX8qVLl3j22WfZLrbD5/vUNXi6sP0H6SRqP4PT2RStNcNhgXPByd00DYvFgtls&#10;xuHhIZcuXeLevXsAfOlLXwpY1vV13nrrLd566y0eP37MbDZjuaxinUR21+fvtnadjbNxNs7GH8YI&#10;c97Jv1tjOjW4XYsHgwFSwoMHD3j/fdjc3OzW2a2trQ7TeeHCBaSUTLa3O101SRJe++Y3efz++xRF&#10;0a0Pg8GAICF8dOY8/VE9UWuCn7+4nv1tm53jwa0HTOuGc+N1Hj88ZDIYcHS4z/raeaaHDcPJBiJJ&#10;mD96xKIOJ097RUOGlCnWrPP2u1+nqqERFYkzCJXivOI0ou9snI2zcTa+A0p44D+7NIRkygqHxctw&#10;Q20bTW1zlExx4gjBlLGSbJua5P3bXH6+5pqReNvwGIPIJ/jaoQYKkgHKhY2yFgPQFrxESosgiKRS&#10;6Q630m6iA6IjOurqinQyIckzKqWQWrGczSi9R0UWsbW+4zZXbfhTT8gOmxmDShOcs1RVYITaiN3o&#10;b7b6mzljDN6GNuoW5ZLnOSvvGUSmK2pFkji0kqx8TU3OXI6Y+oB32dnZ4sE7b7Gxs4mtavaP9nDr&#10;KSu3wxdMwWuf/ya7P7bOj158AliQc8CWVpjqPoPsXGDcGoOxCU4meAEKQS40zktss4ZKK2plKRJL&#10;xhKxmnOFx/ylnfN8349f4X/9t//PrG+uk12+wkGpsGS4KgGtUKoObl3jkVpincMZjxaSZd10LezG&#10;GYQXyEzja3DGRn1KnhBSdGTHOucCo7tXTGg38SdEZmtCoFl0ArbHWuvkA6JKXYdwOl9Vx+ftFIqj&#10;L+i4pkFFB5sQgjr+22I6RUXBwqyC+ND0MAc+ChhpmlKuVh0TlR7r1veLRScET9G75uyH3giecIfL&#10;4FU2xuCNRWU5SmuMC5RvgY5hrm34ZuvAd7FLXQW3dJqG4EKlKadTzKoE77l24xlulxWNcZy/8Qxi&#10;UPD+4Zy8yNl3AnftJX7ulz7HuG74G3/uz3BtMODyxmUM4JkzwpPbGunrKGYGr+1KKyQDkHlgOosY&#10;skvLCQ7nofXxenHM3lbRUaysQjWiEze8DLgfFHgh8U7ipUCQgNKRK+3xTiF9K5b6jskeYnlPOu+E&#10;DwItUS+KxGysj/zxf+MhCeGYfe6qR+ORvkBIDUxwNFgBuYNUamzHjA3icU2DkZJMCrRXkdGdoL0A&#10;2551jZUKJwSQI/BIZ0LIoIzYgegGd8KeOP7eR0dmy/b2JwVPI+rTykhk3BIZ3SKwb0V0/LcOcRH+&#10;v2VzW0JHUXjOll8MUujAt/ehq0GEiz44gAArTHy8cD7tiVYJG8LmQkxy8A55Cy6w3fE+uOXxTHAx&#10;06JEsEDqknximNczZJHz/uqId2oLxQb/13/xT3h9PmXtEz/IN3ePKA8OePbjz3Hnzh0wFdsbGzw+&#10;uE+2NqapGlBpOH6NJR9k+NpQm5IkzzHeHRdv+87LaKRpXcjOOWzTkGTZCVxEX0hr56523eoXHZRS&#10;mCiYtiImWnfCuFIquKJ7xQUbOytOrPWnitDiVEGzDUA0TRNQJkrh2yDKKOr2w37bQmP7bx94PxHR&#10;IU5ho3CO5XSKSMO1JrUOjuKqoomCtbcWoY+dy917bznk0K01LhamtU66PBGrFFmWHG86tcYa2Z2v&#10;dt0SQuDj+5ZS4psGE4vZXXGy936sMZjW+U7s5xaOxlmI9yOdux55qhgfwlCFjHgkuzpZ6O4JvP2O&#10;o25NwXd4kq5AJGXIuOghTlp0juihXbChy68tfHtjMMQOnL57nGO3fVusbgu/Lc6kf+6993gZCiTe&#10;WmxvXW7d49YYaBq8TrrPwtrGBlVTd9ideJC7gkH/muo6J3qGiTDjgnGOJH7s2kIqHpI0i+cjBFtr&#10;r1gslwxHE5bLJdJ5rgzWGS1r1t0+f/0Hvodn10ZMOMJ6TTZYg1qAHKHVAOc11qQgczx5nNNMXPNl&#10;PzDhw0UgQqdNCD+WZKmkrKa09Kb9/X2KtS2GwyFHjx5y9epVpPLMZjPK1Zzv+77v5eab7yClZG1t&#10;hNaaxXLKYJCzsTZhOMw4mi7INOSJxBrzbZzgZ+NsnI2z8W97uA+5T/428kOqsd6zwoFUeBIqJ1lZ&#10;WOqCz33xFUqRsnl+jeXCsrSWdDzmcH+P/dvvQ65Iz5/DkTFvKppyxXg0JB1fYP/giGq2IM0TtiaK&#10;zMMwMb/4UTlSH1kPtIg3Szs7Ozy4e7drj75+/TrWWi5cuMDew4c0Zcnm5iZFUZCsrbEe+eFCCLa2&#10;thgMBuzt7TEYDLobqMFggOfY7fghBoyzcTbOxtn4wxudM6w1Fh3zcvubYxnFzlUZ2ueHwyF5nlNV&#10;FRcvXuTGjRudo6jvFG4DwVq8SedaO7UR7SfN++igG41GHXdT9AWA3kYxTVPcYoFOErIsY3Z01FWT&#10;25bodnPftXCvVsGt3A9e7DFMu7/HFmohBH6xIEmSsDHuOfzaAEnvPTa+11acbV9fyz1t/6/Fbiil&#10;ePToEb/927/NncM7zM2cuq6DYzSyTPuCcesc7YsYSikSgiur8hWWYxbn/v4+niDYP/PMM+zv7zOZ&#10;TBiPx4xGI+q67sSb/qa73fQ2TUOe54GX6T0+uvVUb4NrYuBXK2K3xYOOsw0nWJeqx2ht30eSJGBM&#10;x/P2rYO7dcM1TReW2m7qstGo44y2wnsS2ewte1xFB1t7/Wit0VmGiA4+E4WT0yIQp5zkWZ4zGo1I&#10;Y6u31hrdd/P2BPgTwlZ8vX1m9oc5wjv2enSjtl0ErSiRpmkQz5Kkc3u34XWtO791SnSBZVozWFsL&#10;x1YI9u/fZ7lcsr+/3zkOl8slk8mEpmn4whe+wKuvvsrewR5fePkLHPkjrLMnXmc7SQghjh3ASJQI&#10;juDWDXxa9O//3jqfu99/F7dv29Lduq0lPaYy4ts6XV2LgsB3c9vxPPf7Qk5/61v+dv6KrP7TwmYr&#10;2nSfL3rza2yJt96e+Dx09vVTn0mP/8Dc3T8/p53bfWa7kvGrdz2e+P/e12lHaf/8ffg9szjhhD/9&#10;+wd+9sM6j06/19PnkQ/nhfePfTs3Hgf0CabTKYt6QVEUCCE4qA44OjpibW2tQ2EkkwllWVKWJevr&#10;6xhj0FkW5oLoxFZKBXdpy3xOEgaDAYPBoDue/fmozw221oaCYOxA6XjTPTdu3yHcP4+to7l9vBbV&#10;oeL6kcQiX7s2tdgKHbFSrWAsYseA7OUmJEnSdba0zuX2tSutSYqCLHLH+8iqdn1sjwmnAvhkDBz+&#10;MIG//UzL2NnVuozb86+17tzDLaqsY7a3+RUfwlGn5xJuu8a896ErKz6Hjrxt1aJPTrniOy53D4vS&#10;707rmN3tsYj3OiI+n+thXdp1qr0naB3Xpmnw0e3ensv2tbXXTrsOtR0G/WOXRH4/rdO3/fz03Pn9&#10;dajtOpG945OmKaLfBRXPefNhrz8+v1KKJMtCmGh8/CRJuvfcOuvphV73EXM6Hu96sQjdDFlGWZYB&#10;Zxbd4cYYdFzDu8JK/IwYYzrWd5f5EkXzJK6LxLyYNj+hXSvbz+Uo3jMURdF1u83nc5555hlu3LjB&#10;1Z2rDLIBq2rFeDwOGJtY/GnvE7v1ld+/q/C089o5x3g8BmA+L5lMJuQx32Y4HPLmm29298vz+Zxv&#10;fvN17t+/z507d6jrmvl8zv7+/nHWDgEfNxgMuvuT3+trORtn42ycjT90IVgeG4Pa+7iwp4S1tTWE&#10;ELz33nsArKZTptMpaZqys7PDtWeeIV1f5+joCGMCwq4tiu+99x7j8Zjh5iZbW1t85jOfwXv+M631&#10;o4/Ke//IOsGfgXdvPHWJ1ZUElQlGxYAEyc033uCJp59mb7UAKbj2xFPs7e1RuRlZMWBtsM77779P&#10;WS7YuXSJemk4fPCA8fULCAlJkqF8ErhlzqNUfvYJOBtn42z8Ox4fXmkToifKCFA2OoDIgAovTHAF&#10;ygFCahwO60c0dg/lBBtJxpP5kPGi4uM7F1jtjPjtN19Bo6lcg5IJZWXwjTvh/groEhceWwgcJ1nL&#10;beBYqnQQX6PD29bRCUYQ/dI0DQGVEZXQbu7KmUVmWeDFNg2DQUFdV4FXmWVkWUa1XGKtIU0TVpHl&#10;2memtoFYfYGbHueZGPSplKJZTkFqnAUah09TRDpB2YCbmC4XJKMU66Ys60OuPHWBN9+8h0jOsZ6v&#10;k3x8jf/p5pssfv23+M///E+Ranh/scel4TmMnyOdQuDRwuFxNK2z0wqkcwybDCkL5kmFcY5CViiv&#10;uZhnnLOWIwz/x//FX6K8eJW/+nP/J4p0jd2lIx1tYGpHWkikEAgt8Ca09Os2nJIeB1WpLuxMC4VO&#10;JB57wpXViultuzlR8O67yvqCVyuAOucQrXvcWojieov7IKJeVqsVZVmiB4OuOF1VVXAAxufy3net&#10;zl0wZi98rBVV+iJ4+9q792IMDlhFgacfxtayZY8RIR8M+ut4rn2MTE9IdsZ0YqfSCt8YwKBUEGus&#10;EbGzW+LRGBscst5LwmXpcMYhvMSJFJ9oMDULY0mlCu5r4UgE3HvnbbZHQ3aeeoJXX34Z8ownX3yO&#10;2/fusnH+ErfvHjBSKeuf/gz/1W98jufefpe/9tM/yZtizGUhWTFlSxo2ZBkdvQLhczQFhgTIsEhk&#10;9CwrBFL4zoHshQevkFIFdrRTCJEgvMR7Ral7wa+9fBTvBB5PQtIJnNonwRfcN9jL8Dy2FbKE7Bjh&#10;0ge/dcspB3DC44XD6vA5Vv4P1iIpfHj9waPpgz/ceywaQYLxEu8EwnoS50nwCGmxMopDPrBlnfIY&#10;LTBaoHHIlg8d/SJW6FgE0EhBOAaCwAmnh2VvHeAyFjDi+xaY+HtboLHx5/QHROrQ6RC53LTFC3Ui&#10;QLk9VWuNitdymBtsnNeFatcTD0K36mj86Zj74ED6toU/Bru2GI54SmTbOUFcM/Dxz3EtMY5EquDU&#10;th4oQSxw4ojaLFnb3uSN1SNqcr5+tM9v3XqNN5c1+cV1ynnJeHODtbUh77/9GlkGg4Hg9nt3Of/k&#10;0+weTqEV5IwD5xGNjQJkCkJhTSg8tYJhK0L20VpCCGTER3SBye0cwEkkyemCQFuUbYVdZ48DqqsY&#10;7FdFTFMSQzS9cyRpCk0DedaJ231Rs/9cLr7uvmO5xWu1aJAWU3Ia10SvENy+F6VU55Dvwgyhy3no&#10;FzM7cb0xrHp/F+J4PWnXIBP51O28fgJT08Nv9VnS/e8J80qPjR3F2pYJ3hY523WqrqqumH2ieNFD&#10;vbSOZycErodWw4kTBfvOjd06lbthT6BPjLMnwoD7hoRQDBQfXEPj+tUiWcqy7O6p2munLVi3rz1J&#10;EppeIaoV3tvj1RbE+tdKn2vfYnmq3rHpEC29grBtGkS75hYFrgzXbJZlzI+OSEfDrvurX8DL0pzF&#10;YnGMe+kVYNswb51l2O6z4rpbXUGC9yVSakxV462jbgwUQ4QJeRVYh3KQ33/MX/izz3BhvWBztYeq&#10;KtJ0QJJNWMolQxU6FxsvMDKnFiOUzEiRaNqJmOgC//BA5n7d7xgfA9Z6siSjIaBoLl68iE8KHjze&#10;wyvJxsYGHkOe51w4/wy3bt3i2pUrlKXh/v37rMUi99raGnmeY+M5bIQAa2LY55nT7mycjbPxndQf&#10;PKfDd9pbzso6nBZYEvabOVmS0KSaRzN4OF1x/omnqPd+i/KcI93YQKucu48eMhgr6nrKYJwxK5ck&#10;WrCcLzg6nHPx4kUeD4eBGd4s2Ty3zblzA5RtHt3INz4yIrj6uZ/7uY/kKXvbsVPqyX9+KOHXfvkt&#10;VnOFM5bR2oj7d+5QC8nW+cs8eP8BFy9d4mD6iGY2o1CBLVj5CpUkHBzOgmPQ3ePHvu8ZLg4XjERC&#10;oYdYc5xG3e4mTrtnzsbZOBtn4w8+vr3d8diJF0QPoQRCOsCEoDE1DOKgN3gMMilJlAbvePvtt2nS&#10;CWprk0Ma3tp9yIN6xWh9g9pYlExIY+BaY2rAkRYpaZaADyJBmhdkPdG62+S5Y9E7YFMUo9EI5z1m&#10;uTzGbKApRiOsjRs8HTZRi8U8bjgcrizBWvLRiOFwSBVZ3h6QMagzyzIGgwFpdNi1bcYmhpvpPKcq&#10;Szx0/O4kSagpaZZL6tJSjDZY3zzHctVQLxaM19eZT/cQvsHWC7I8Z7kqSbIxdS1ZW1/n0d07bI9H&#10;TOo5lwcplzZT1mTKfHbEOB+hycEneKEwHhoT+aO0jN3AXjdJjVSGXDZkWiNtwAfcXy7Jti/x0DQ8&#10;qBoqqRmub7O3f4TKMlBhw6yVxNQNtmlIs4zGhHbqxtnuuHYMZwTOWZrVirwYdsJBy6NuW7FbN748&#10;xZFtRQzvPc4aPMHB1CwWmOjeqxdLiuGQ5XJJmucopaimU4y1jNfWWCwWHf+8ZZT2ueMmCiKDwYBV&#10;DEHN87xz2HVsXWvR0YHXbVCtRcXATdVzdZ5u99dax2uoF+yJOIHh6QvvWusQbNbqt1KSpgnehvDI&#10;VGdRTDhmBqvIKT7unIiuUkG4XvPwOpt4/WdZFkIsBRRpRqJC98V0OmU4HpMVBdPFHJVopkdHZDIj&#10;k5pUwkBrEjy333id3/r1X+Ozn/kEullSCMtABAyF94BXNFJhnAJfxIKWC23dtKJJW9ySKKEj1kLF&#10;gNc2WyAEifVdaceMaYWQ0XEenecyIlVEP9NLBaFNCtk9phCyCykFeRIB0Yp4gugu5w903yXjPOFE&#10;FOrj8wYHeDjfUkKiBFIKpJLhS7e4iwSlAu+2fQ+qZZkLEYoHQoSw4lBzQbX6dMs172Mm4s8h2iyH&#10;do733f/3Qemix/I+yfSO7nspUDIUMcLv8sQXIorgSnSZCUqqzh0eUAGtu1zF9xjfhwAhfXwv7esP&#10;b873H0EI2ui5Y5R7P6chOFBpDPgaVIOQJY2reH/3DnIy4NA4/tm//C3eeriHHa8zc8F1nKaKxWLG&#10;IFF42zBfzFFaszKW8do6JgpL3hqUECS6zauIYl8sJuheSGLrGs7znHI2Q2rdOVKFEKFjqmlCV8qp&#10;sMd++K/3nixyLTtsh7XYXhdVURTx9YU10jmHjHOvJSAYVE94bTucnLU479FK4XrdPX3HspQyoFHa&#10;IrH3HfLlRH5HdHSfKAQQcBtdx1KvI6crENhQOBJCoJP0WGSOmLTRaMRysTwhQPfF2DZ8sY8yk7Eo&#10;aaOQa63p1rTBYEDd1J0IXNc1RTHoihgqFn9d5IGbiOnozw19od1Zi1C6m/uV1qQ65jQY13Xp9NeD&#10;9tpo14WmXp3EkEQRXEccVyvCW2NCSKaMInAsdrSFBa01pmnI8pymLDu3fx1DpTsRPHZcdWuaCdeD&#10;j+/fWhuKJ/Hz3RYX+q74fnHZRpa46odmRixKv4AduNfDrvsiTVPqxYI2V9nFbq82I2Sytsbs4CAU&#10;J+LnxMbj0h7vQQxVbcoyrveQD4d4L2gWC0Zra8wOj8jSLCDWpGR+eMBkMgns7armJz7xCT7z7DNs&#10;jgYME8lmPkZ5j8MwTAboOMcJkSNVjpADpNCh2AudCB5n5xOxDm0xp79oedcib8I1MV8uSNOcqra8&#10;8s3XSPIBo8kaG1ubPHz4kAsXz8f8nQXWWq5fvcbNm+/y6U9/isPDKcbUjEcDBkXBMFN46ymyFK3V&#10;yefndBZPGzd8Ns7G2Tgb/271BtEFoQtEr8tRacWyqjDaU9oGh+DR4ZLbd/Y4WAj+8S/9Jo+XkkaO&#10;yPMR5apma2uL6XQPZ2rWt9aY7z6mmRsu37hBVjXs7u5y/soV9g728bbhxvPPs5W+y/e/dOXv7Ujx&#10;7pkI/m3GG4t7L9qs2Dk4sv9p4RT/9B//GkX+JOn2GstkiR9qECm2hCzdRjlNPTvC2SOyjSk+m1Fl&#10;GevnrtBUivV8nYt6wZ/5/mtcHq6RywGWCkMDIsMJT7sNOxPBz8bZOBv/9of4ll/BaRp/lz29yEuU&#10;yJDkSG+RokEJixAW6zReZtRO8N6DXYT05DplKFLuv/8Q6XNKkbGUCdYRWvCtA1eSJuC0wYgGl3ic&#10;q0nkAHribusONjQ0zuBxeBlEh8FgiDEW01jSpKCeLrBYrG3AO+pyFVpYw7vDW8d4vIbUKcZ6vBdU&#10;ZY1pLHkxDBtV5/EOTGOoq4amNpjGxn/34EHpBKU0PiZbO+ex1lHXDYKUtfULCJXSOIPzDavFHiJx&#10;FLlgtZyjdIpK16hsQtMkWOsDDXhxyLmdIdPlHpXOePPBIf/i6ze5+PxLDIeXsNQcvP8mWi7I8xXl&#10;4j42c2RJwXTZIPOMVVKzUiXDBgYiR7oB3hfUMqFOhuRpgTvY51yS8Ylr17n77pu89urXmWyPOLcx&#10;xqwMdtlQCEmCosgKdJKwasDpBIZDjNTgK7ytKCQkCkxT4qwnyfLOLahUaKl2xpBmrYtbYJo6sMy1&#10;om5qjDUIGZy+rqrDRt97rAmt7klsW6+qqnODO2MQUXSuyhIpBGmS4NwxuqUVqrE2tP73xJHW3ea9&#10;x1RVx0AVWnUbbyCwweOt3Gk0UF8Ab0UYV9U46yB+OWuxjcE2BlwQ1L0LLlK8B+vwJrB6vbEoEcRF&#10;71q2taexFV5YpAadgKfBu5pEg8CCcKSppq5LrPI0tsbb2LkhginNS0HlLSUWqyVWCUpncCoIwHVd&#10;B4eoTbFCUCtJmWWUecZjr7hf1sxtyn7lWNu5SiVkOEfeofCIekUhDI1YoWVgXkurEXWBsBNEskXj&#10;BjSyAEZ4r0lEjvQZWI0QA4TXQTBGogjBkar7s4i/E+WF9gY6XFPH05gmNBaGLxHlCYGMgurJZMxW&#10;1FJCBlFViH/jey7RQ5e0r1ugOuZ3cGrH1y56b0SIXlEg8tT7/93O2+IYqaGhOxaCk491MkBShq/4&#10;+CJy5SGNX1n8yuNX+qFfgiR+tX8+eZy7L9G+Xw0iQYgknofwJdHdGZWdVNQ7Jl4BKoj0WAQGiUXh&#10;w0+KBPn/Z+/Pgi3L7vQ+7LeGPZ3hjpk3x5pQqMLQmBtoEGiRbEpkuylLIbFlh0VaEQ6FST3QD/aL&#10;w2G/aAg9OMJhO/ziFzvk4IOtsEOhoClRItVscWiyG4Aa3RgKQKFQA6oyK+e8w5n2tAY/rLX23fdW&#10;odVsohuJ9lkVGVk53XvOPnuv4ft//9/nJcKryCbvQRi8rHGiw8s+WP6tDQ5xtaEzJ7T5KafKcjyT&#10;vCc83zk1/Dffe4/HpmJTZvSuxSnQokUKT931dEhkMcHKLKCsEdimDUVUB5nOkCrDOk/XdwPaEEBp&#10;iTE9pm9AeLSGyaRg024QwoV5r7fnqCOVBSRPFBOV0kh5jhVy1oEXZDrHWYezHq00IFEy4Jj6tkPK&#10;c3d4VZZkETlmUyimc2RKh+vtPH3bEZq/wjOQxFMR59O2baHvycsykNijkziJ0Dq5eq0Nc90gNtsL&#10;c2wK6sUHAXzAlCQhObrE0z5kYJgndAaevu9wJlznPNcY0+G9xTmDrdeoIotYDo33Dmv6UEwadf8U&#10;RUnfG4RUOOfpOhMb0UKxUWaKPorgWVGADIVGH4uVXoDDo2KxaOhmSo5oQicVTuCMwxqPcz4IojIU&#10;5JwHhwmFKRH2CI4O69roFg/fy41Y5xdkheS696FglCXcS3zdWiqUDEXsSVXRdR0SgZYKax3ehtwJ&#10;Zy3eWLIsRwDdah0ki/g98xgS66VkOp0OHV0+bHrOXe/RHd73PUQEV9/3oSapFFcODjnYP2C5WMKm&#10;xjpPpjXL4xP6tqWoqhCGWRR4V5OXGSrTdH2LxzKZVTR1M+R0OB+QJ6ZtEAiKPMf0PXmWYYuC3atX&#10;uZLlmLbBtDVFIXE7M+oevJjTG8XezlVO75+xXyhemhU8/MHv8R/91X+Dv/L8TV6eTpg6Q9U5dnXF&#10;VFZM5QTtJtBX4HYQTJFiQhY+2dhRREwskCMB6OKP81DNcM8NYcXe4Z2lqVumZcWyg7fvPeZk3XDt&#10;xk2OT54wnU44PT6ma1vKyZyud+wdHHC2XFCvV5huTd+c8Ny1q0wnGbnOQmwHErwditCMC52pyOxH&#10;c/B2bMd2bMcfcQ+cTCWk2JjYr0fM4jkXwMO5xAsweDprKKTEtR1V3rDpT1jnh9yzFW+5Of/Nb7/O&#10;2z+2bNaOK7MM2dQ0dU+eTzE+Jyv2WC1O8L1kPt/n9OEjztwxk6szTlcr+r5Btqf8Dz5zwCdueD7z&#10;0t7f3Jeyf1au3TNZgOz7/lpd118LrjEGlth6vQ6bzMgVbNfrgYsnpRwO7Cl5uus6mvWa1WrFu+++&#10;y1tvNaxWLa1pg1to1Oa3HduxHdvxDK9ywV3rQptsprOwiZaSg4MDjDFUVcVkMuHatWs899xzoaU2&#10;hhemOTIdTC+gR2LYYWJfXmZ04kPgZeJdJl4l0U1EPJSlACupFDryP8uyhOg4S47adABPiIuiKAbm&#10;dTq8XwiiioLqOBgrvYckHIxddgMvMv77vu+h67DWMp1OgzsvOusSu2y5XFKv1zRNw+npKW+88Qbf&#10;/OY3+e5b38V7P7S8JmxIpjI0OjjWnIsIBnnBnZecyavVikwGdm3TNFyZXOGLX/wiV65cGRx/id+Z&#10;XmNy/4kRZkZKiY3uxSTimL5Hx/fgvcfHr2etPQ9CSwflUWt2CjEb+PGJp27P+dPnLjUztOR3TTNw&#10;uX1snW5SgNqlsMm0tqrR13ajVnDGzu34/fq+H9rfRQycu4xBsVHgH76flORlSZ7nFEUR2N0jBut5&#10;67MbhPox35f4tdJewozQPONwTTu6B8cbT+ccfdcFEWzMoY7vr0+fB+dt2P2I4ZqNEDSJWZ/a5/u+&#10;54033uAb3/gG3/7ut9k0G3IVEAx5dG0KIchUds7HTc5P72nqOvxZDKsc0EsjUeWnAuXejp/vMZ7r&#10;BynJDz/7D6DAI+N9JDAlNvxmvQ7dRFLSdi1n9Rm97Xn99dd57bXXODs7Q2vNjRs3qHZ3YbMZnrn0&#10;nKSOjbSPH+Mg0u91XTcgQFJHSRKek5CYci8YzTHiEv5kmCdG81Ry2qavnVzKEBAoCdkRkBtuCBlM&#10;r917D6N5ZjzvDl8r/tnw94XAJiFTCIhrSZp3Loc1DvNJDIpM1y+9rzS3jjMw0vseY8dIXyOtE6O5&#10;axBbf4JTnhFSZJwtMORNeI+L70fENWvM4E788b7vh+yKQeQeYbviNx+uxeXXcYF7P3p/l7srxnPw&#10;ZQ68i9dvjKJJ+50xg5rLeRKjDqWEm1NKBYd4wtBEtNvg5I7O7q7rEFlGUZYUMRsl3TPe+4BDS6z4&#10;6Pa38fWMsSVISRZd9gk107YtJycnodvZhABfrTU0DUSBXcSf09Bah9cf7/3Neo3K88Hp3o2Dq+Ok&#10;sFqtQkhp7O5qmoY+/RzXxd2DA4jZJ3t7e+R5zmq1Ynd3l5dvvMzu7i6FLoZuLYW6uAcdFxn/qIXS&#10;S5/9+OednR2MgfV6zXK55CMf+Qjf/e53B4b52dnZ0LlgjOHs7IzJZDK833Qf53mOFBfZ+1tD3XZs&#10;x3Y8C0L5+d6NC+eUtK9JZ4SMmNOSCd58803WMUPCWhu6f+PaZmO3lhCCsqrY2dkZ1qnZbBb+3xhc&#10;1/HSS9d49dVXn7n58NlkgjsopER5h5Tw6svP8/6jjnazINMTcq3AWZAKKTxdW5MVOe1G0dQOa8Fr&#10;y2qxBi85PLqGf7jDove0RYmVji46XDAWqbeL1HZsx3Y8i4tWFH5jAFYAHQQ2q8Viesh0RefXtJsW&#10;S8sLcsru3pS3336bZdaBkVgpqIUgA6wJjidJho89/dYFx6yQcmj9BVAiw3lHoUNAmZNBgJBCBNeT&#10;aQP3eCQ6jp273ntkKmCmQ2Qsatooeo7FyoTDSAfhIZRtJECm9uMkOAfxo2a5XNDV4YCXZYqQgWaC&#10;Qz2TOG/o+xbvLSLXVFUQThscqwdPmEznHAuPev425sou/49377L/o+/zv33+3+Lzu3vcpKM+e5/9&#10;+S5wzOLJe0z25nhlKLsS3BQrK4zJIEsH+KcIvwZ/zF4pcGbF6uT7/Gs3bzL/C7/M3/7GN/ju/XcQ&#10;smD/yj6972hEw4IW43rEfAZtizAC3Tn6jQchMTIJ3cGt7/rzpdxGwVsmx7UxIchsxIsdVK0h5DRy&#10;4WHgaw/CbSp2pLDVtHGK199Zi9D5UIhIgVrdKECr67pBaOm6jiwe/JMwLUU4dNskbOV5ECmMCYfw&#10;8eH10jNyOThwLBSN3Xt+JKKNxRMvLgX5jfjqQxCc1hcFwBFiJQhR/gJ/XFzsxx6FkIqL1z8KW11u&#10;6DtPIwQUml5I6t4hdnd4KC0Pz5asX/sB7/Ydf+4zn+LW7CZLDN7XHKqOHfsILSTIOagKR4/Ld3Bi&#10;Qg04X4GQaO/ByeiId7jUne2TEUB+cDMW/sIHfw+5dbD9qVls0udsLwjg4y7+sBz5AdsVnEYSIR2S&#10;hrY+ppRHTKYTes44syccT1acYnnAjN985wlvPa14qqbYrmbnySn0D1C5xTk5YEbSM5GeWxvdzpef&#10;94S5GKNMvPcDjiQ8oyKsPcYgsmxw5ycDTFqT5NAgcv7cp4JYWouaur4gprdtixcgojCWBLq6rsO/&#10;i+GY6WuMw6e55DYeMCtwQWwdBNERr5xRwWzgP0cxnnG+wwgrxSUhmPH3AYTUeH8Ou5FSjebR4Lh1&#10;DpomCJl5HuZ7o7K4TrgLwrcfZTzYGBiYihTjgO7hdTgXtzqhcDEuNg6FCBfmK+PdxbDsuP6E12rB&#10;mTA1yXJUgOijmH/Ohg7vP9338oJ4fkGAtRY3cp/7uAdJa4CO691YsE337vgap2I1zpHFUOW6rvHR&#10;re+co91s6LruAhaMcfDzqJMmCfjee0QKoVYqXHNrWa1WuIhJYTodiq3k+cAuH+eDDEVeZ/BWh24F&#10;2yELjbVxH9q3EVHn8VhUrgIOpzlmZRZsTMhaqLxErkFuOjopcDs97BSctCe8/OIR9/7pt/niqx/l&#10;1z73JW7WNZltkNOMQigynSMJgZ0OxSTLkKJAyGzINfAhbgPFP78ufqFIrxRCStZ1g7OSpu+Y7+xw&#10;584dvvzlL/OP/uE/4Etf+hJKeKZVKLCna1tVFfnenNXpMYunISiuUGrIo0jfpu/7YU+0HduxHdvx&#10;sxLAz/dODMi+lKuBtBgkQhY0wGrdM51pegNZUVE3LU3nELpAuiJmQjhWZwuqchfTtCwXNdPJLnQt&#10;zaZDCkteaPp6xfO3YW9f/KcvKbV+lq7NM2mBLori7bIor6VN0vXr14MzKoonTdPg+p75zs7ASkss&#10;1MT7QymKoiDLc5bLJdZajo+PWS6bC4nxlzeD27Ed27EdP6tF6g8ag4sTsJwzK/f394cKrPeeq1ev&#10;8sorr3Djxg2Kogjc7ZHjVl1yWMl4oE0OHzU6dIlLv3f5AC3jv+u6jrOzs4Dk6DpM5JnWy2WYb40J&#10;jMt0OE6BT31P33XD4S8JD33b0tT14BoTUWQfCxdjvup5QGLg+iZxlnRQje7gzWZD27bMZrNhLRFC&#10;MN/Z4erVq+Acq9XqQtjVb/zGb/CjBz/itDkdMiRs0wTebFZe+PySIyhdu0xn7OzssNlsEAh2Zjuh&#10;AIDlky99kl/91V8FAlc6ubc2m004NOV5WNOm08FBl2XZEMbmnCMvy1Bpj8KCGh22Bl5odPcxcicN&#10;TmulgkDOucAl42E5Bb6VZclmsQAhKCYTFosFzjmmOzuYtg3hb5zjSgYBOYpZg1sxHuDHbO30fQcR&#10;YRSmppQaHOoXnHijv5PW8uQgb2JoZ+LpJgxKcsGl6zcOhJMjjm5yliYn6rhLbOwkveDEHDngh/C4&#10;+Hk55xAjzm9ygYro3kuCkbV26Jog3vMpbGu1WiGl5OTkhK997Wv8/b//9/n2D74NBOeaFuF+s8ZQ&#10;r1ZDy7xzDonEeXdB2PywjfF2bMdPWnP+MOuUww2u6ORwVipACk42J9w7ucf9+/eHTpfEfR4zjj+A&#10;OYribR5Fu9Q5MmZzj/nWXQwRTs/2uIODcWeLG4VEX+6CGIX+tU0DcV4VQoR5MhZu+74PHR1xjvTe&#10;U8TzR9c0uBjYPBZypZQhjDeOLCKmhs6q+PeyGC6cup/GHVBpDvSjQGGVZWR5HuaZUSF6cHzHAEMf&#10;14kUrCxH83MQOCPKKl4zMe4gG4nW47VuKFSPXdWjInYKvhx31gzvP2ZADEHPWiO1Dp0+yQ3PuSs9&#10;zZepIDIEOMfPdngvI6F4vC4xCnUc5ur0QwjECDcz3GexeCzHa1J8Hek96ZEAnTqwBnd5Kt6M7j3G&#10;YZvWQuxqSOvt+HulezbdF1mWDR1eQ4Eb8E1D0zQsFwtsdFxPp1P29/dp6pqyquiahtXJCeV8jvee&#10;kydPyPOc9XpNEfNVuromqyqklGHPEvcgw/MZBZNx14ZUKhSJ4+c4mUyYzWZUVUVVVUNHBlJC07Bc&#10;LsmyjI9//ON89atfZVpNgys97iMD0kUMHYJK63D9/gXWKf8h3U7jezHtv46Pj1mtVnzqU5/id37n&#10;d/jEJz7BZrNhb2+PLMtYLBYcHBxQx71pURTs7u4OBQUbm6uCO/J8P7gd27Ed2/Es7OOEOOeBp6wX&#10;z/l6lmUZLu47tGbomJ5MJhdMRl3c4/i6ZrNeB/JGPHt579lsNiyePmU2m8VObyhLXnvWrs0zOTu/&#10;Mr3+ztv001mR/V82mv9lzoZM1kz1hKIsePQgsAG1llhjECo0o1sHucwpC01jNK7uEHhWmyWL5Zrv&#10;3X3Ac+/C/sEtZlox9YpJdIFvZfDt2I7teGYWrbRgxUBLqTJM3yBU4HsbPNKXSGmpijnFJLSj7jnB&#10;noTcSr6wU+J9wRuy4ZQeKXJ0XuCswNkMRQjVE0Lg5OnA5h2L3EplCAHGuBAU6BwqCgEh8LBkvR6J&#10;qFJCPBQKIejaNrjhtCarqkF4rut6EDlT4XIcWmVH/fepBXUQFSL2I4V69c5RlDm7u7vhILhcstms&#10;wRpUlYFwaB0W7qYLB001n2CtodmcgnHcfv4XuHPvHuxpbNFRr065+dIL/PjdmqdPak7urvm1/DZf&#10;PJjxEh0H4gQ56ylYY0SPlM+B36cRJUrs4E1GJhTSTdHC0BVzjO/RwnJ1CmW7YLfoubm3w+krH+UO&#10;Of/o7deQsqc6mHPiOyhnCKVwBrLeo6ximmu873Gux8vg4EYrsKDzLDKy+yB5xkMYKjp/XWCqKqXo&#10;bBfi7oTAWoeuMkz8TJMw4U2P0wqdZ+DceSGi63BZFtitgM5zbGcGx3nf94PonYTk1L59QZSACw7K&#10;9P/JwZ6EFBvFHp/EihHbdmjb91wQWqSU+FGxeyyoqJFT9AJmIN5z8hLP9oKYH+/PMU5FSokdvach&#10;LC4ieXQM1Uz2i3H4XepwcL7DCgF5DrXFCOgzRYei39/jBEGD4gGOB097vn7yA1aHN/jM0XPcw3DN&#10;LiizDJ1rLB2wwPka62qQFSIyqL2UOJ+di/gJ+cJ5YM7FoQaZ8+LPMv7/FiX3p2O4Yd0JxaiLBygx&#10;oFGSUzq4f3EeRA9+TV5oqJ/ivMPkJ5zYM97F8c+OH/CNh5rvdCXF0V68e5bQr5jJ8Lwtk9ibggoj&#10;Lii5jtOzOLzaKH6qcbeLc3jrMUCWxZDOtmG6t8dZnH/6vsebc4e3H4nAgzDpHEZEnnCcX7quQ+bn&#10;oZEDTkwIfNtCpgIKIX2PNJ9ZSx4xYRC6avwIL5LmgbELfnABj4psctRhk4IohRDIWNhLwcAfJvT5&#10;WHAbi8LjAqJzLnyqWuGlQKjAuu6sCRgl78jKYrgPdAwytusQjB0DOi50z1wuFlpr6SOGI7mQB8RH&#10;LNAmUXy5XA5rx4A/6brz7wXITMfcCUc2CjaVUmKjsI0wuKHVxY1SbMcdBXG/48+Z6kkIMLFooEeF&#10;5dStZvoeby1uhLMZ1oQxamsUzJwKCmORXCg1dCIlAT3d/+l1jNctPxLfxwYFF0MvxwL+ZrMJAqwx&#10;zGaz8BlsNkyn0yBMNw15nrNZrShnU9q6hr5HTacIoTB9Dz6ElS+XS/COLMsvCCo24vaKqaL3DucF&#10;Vmb0m/DaJuUEUy9YnzxiNs3ZP8w5+d7v8j/+zGf59Y++zE1vmbogepdC0YsMfIFiBl6j1ASPJhBu&#10;swHzFWM8EV7+oZqRxoL3ZcyZc47We7KdKQdHV9k5XvHNb36TL33pS9x778eUWU6Z5Xhj6esNRzdv&#10;UHcty02N8Y7D3RleCMqIYLLWU0gZMm5MP4TVbsd2bMd2/CyF8J+UvdOaFickQpQ4ockR9H1GXcOj&#10;+2tmOz2T6SHeOlaLPhxthCbPBdWVGyzvvE95cMDB0Q737rxDVk04uLLL+3ffZ+fqLpP5mmkJ88L/&#10;nWetffSZPcF8hGytNY+0Dk7wvb092rZlsVhA35MVIWm6j4EgQgj62GqXZeFAvzg7GyriV4+OMMaw&#10;WCyG0Irh0Hppg70d27Ed2/GsLFxp6CxDSYXDYZ0lU+GA1DQNbdty//794e+/9957OOd4/vnnQ0dM&#10;PGCOXbDpMD/mF6bfH6MkElc7uWoHZ26cNxPXe76zc0EYlFJSJgEgMo6Hg1pkxpaxLTiJmckBW1YV&#10;efyzy0xmMWJz6zwfHHUDnzEdNqODb8xAL8oSqRTr9Tq4k6IberVaDd+7qiqIB2ITW5Pfeecdfv/3&#10;f5+377zN6eJ0cLkt6rPhAPthvNL0ujKdUYmKs1Vwy8+LeUDBCMWXv/xlfvEXfxGtNW3bBrd5ljGb&#10;z9ms1xfEhfRe0nXp6jq4v8ebmxFvPSR/f9BJdcEpqIKAI0afgRgJKn3fk0VuaNd16MlkwAGoiDQZ&#10;s0nFyIk3fJ/IjsvzHDd6D0nwcV0X7pEotHd1TRtbxYHgdoz38FhMT9cjCRB5njOZTEKrcsQRjO/3&#10;xBIef1YmInl0ll1Axgz3zcjZaq2lbVtMdIMOwsboeUkOw6EwNBKDLov3jPjofdMgtYYsFB36vqdp&#10;GnZ3dxFCUNc1u7u7lGXJ66+/zre//W3evfcutakH9nx6ptu2RQuNloGvmnjNY8FvLNRsx3ZcXnf8&#10;H8CKv/znUsrwDAOyKLAuCs0I7t+/z/HxMcV8Pjg++75ns1wOTtb0DCesVsqMSC7vVERL3P8U4pv4&#10;+hCwJFJr/ChXQE4mF0Swy3kFY071ILQncTHPUVmGbZrhuU3Pe3I4q/S8jv699x4R51RG60EqoDHi&#10;aV7mlPvBgaUHnEp6TtN8meaVceBwms/GbvHBURyv6Rg7NkazDIGLkQc9BHAmZ3jsQOq6Dh9RJXI0&#10;vxG7h8Z4krHTPJtOw5oW15XkdK/rOhQ6UgEyjVRAZNTlFZ3oMv34EMF/mGPje00oGDe6znKUQzEU&#10;VC6xu0PxP3w/cQnxNlzT+GfjNW4QwZN4PcK72VFBx3tPX9cDqiQb4b7GTn4/7nyC8+6v2NU2BFUL&#10;QVmWTCYTdnd3z4NPu4727AwRRdiyLNFVNSDo0poulKKua/KyRE2nNOs13nvmOztDUZu+HzrGtNZD&#10;1/UH1rj4DAOsViv6vh8chN57jo+P+dSnPsVXv/pVShVwNev1mrquEQiqrKLIiwGTZozBOvsB4cb/&#10;EXMsflJnS1VUQy4BwKuvvsq3v/1trl+/Tl3XQx7ZOIx0MpmwXC6HLkitJZkMLnk3mObFttN8O7Zj&#10;O36m4/L+Is2mfjQvDh10eLqoISwWMJnPEUJwdnZ2bkaLGkBCd+V7e8M+Lp39tNawszPsZ/b2oGma&#10;T7+5Pjt6lq6N+g/+g//gmf3gnhh3m0z8W8fHhnXb8qO3HtIdb5hfvU1RFdR1i3SKrqtx0mIxVFXg&#10;5nZNS65zyqxkvV7SugW9XVDt5Hzko7eY5orMWUopEHi8kD9xs7wd27Ed2/GzGS4sSy4EGznvaVuD&#10;9ZCpAoRCeMXGCc5Olrx6/QZ7kwpbn1F6y/Mv3OCdN7+HFY6677BKIESGsYKucWAERTbBsY6LoI98&#10;8PM0e3khwFDhHXjTkgAL4RAZhIEUxmmNwViLiQdQ13XB3R3nVhEPmUnE6GOgmbX2Ars54VXGnNex&#10;YFtEB1TXhXZgu16DEFTTaUzIjgFYTYPUiqoqAUdXr7G2JytyJvMpi+WSfGdCt/wRB7OCibc0p0/Q&#10;+ganyykmf45v/PAR79Q9tz/7WVqleXT6PtN5gUThlacTa8garFwzyTyIJiBHnAI956y1ZJN9eiTG&#10;NOwpxaRveKUsmFa7fP+bX2NeKLLM8ejJQ8q8ou8cft1T6gLT9RhvaUyPz0EUGmcNQmd4e37Atn0P&#10;kQ06tJmL83C2QbhNmx+t0dm5i+x8MxQO/X3XkUdhy8d25yQGV1UVXJKIoYiQnE9uLGQ4FwoQUoa/&#10;HwWtC9zu6Jr23gdBLQZ2XuB3jwSHIdgsuubGTgc3DiEbHUTH7q/hGoyCwC4jf8bCCkCf2OZJNEn3&#10;v76IEEoCylCccH4Ik7kQthcLM/Qt3lmUCn9XeI/EY9qOxWYFWc4Gx9P1hpUEXVXYYsbf+c3f4st/&#10;7i9zqmaI4iprUdJJQaVB06LcgoxTtFghxApFhxcNXnZIAcJZhFCRCZ2ELfETNtGCcyf4uRtv6wj/&#10;UyB6Cxd54O4i/92LwNGOvGYhPNCD6IIDHIcQPZIe69eY7IxGPOFEbnhPd7ztZ/zn37zLt88y7LTC&#10;TqH1p6ispig0h5MrNLWn8TYE3EY3tbV2cD8bY7CXggDdqNMkhcgWRYGQIbMAZ1E65D6kUKcgzgmc&#10;FyNEgRjyNhI+S486k5QM3aZZUQzYxfQ86CyEU2dZhnEWF+cK07aIGBRt4hxSluWw1qXQ6FQQTnOk&#10;uBQUPC5WjYVnlzqu4AMOeT/CjV2eN4d/n4qknHe5eCnxxgwhjynw0SfciFKYtr0wJydBOrlz02u1&#10;XTc4mq21Q2C2iZ9T6gwad9040w+vz7QtKE2R5/R9h0pu91EOQ1pTkqtaKz3iwEuUknjv8N6AcEgp&#10;kFLElxr2VOOi/zjQepxFMmDbRuuFGwnlY3zKuLicxyDptBb0dY2X53skRuz7VBRK61AWCwqMhAtx&#10;Kdx8cPLH19vWNT7eD+1mg1CKvf19VFEMRZ62bbFtSxvXxfRepJSY3jCZzlEqo286VJZTVRPqpkN4&#10;gekMQuex5iFRSmONwzqQOiMXJYWe4GXJbPcqripYb9b40nNlkrPnN9xenFL98HX+j3/tf8ovTWb0&#10;99/jYF5xpZgwlZpSTsEqpKlQao5ihyzbAV8AGR6FF25wziN8bOf/w4nfFwJS0w8Zfl50DXXnOd1s&#10;0KpACEWRF5weP0ILgbCOSVGyWK0oypLHx8dcvXo1dBP2Nc3JMR9/9eNh/jEWrSRKiHgf+g/RE8Y8&#10;gu36sx3bsR0/hX3cTxDA5Tg4GoY5NP196xVeaGrXYaXiwUbztW+/x5k54u0fbVByn9XxCW3TUUwK&#10;jAeswPSKZrlmPt2h3jSsNk/Cmdcr1queSjh29Iar0zN+/dc+R+GX/4ePTfbfeJau2TN9cslz+bbW&#10;/K82mw03btwIG9fNhlu3bg1BImkT0S0WEDcJQyt+ZNPkec7LL788sAiNcdjYPs22Srsd27EdPw8L&#10;XBT+qrKiyit629N2Lbs7u8MBab1ec3JyMvAUx/Nk27bBvZv4nn0Pxgxi5OUW5nRIGrOY04GQeAhO&#10;AkQSJGezGdlkgsrz4Kx1Lsy7ZXn++qNLt+s62qbB9j1lVVFU1cCXHrupGTmoTHSQJwZyqkZLKYPb&#10;LM8/EGzovUfFQ+lqtcJaSzGZkJcl1lqa2KattWb34ID7b7/NZrMZ2Ns7e3usViuuvvACy+WS/+w/&#10;+8945/477OzscHJ6gotRpaEN3g8/r9frIKoUxcC49HgKVVDm5SAEZzJjuVzyN/763+Cv/bW/FluP&#10;o1i7XnNw9eqFgLX0niaTCVl0WSWuqVIKsowiXuO08Ukuat91uKYZ+NhJHEoOqLErcQidi87idN8k&#10;gZkRq7Zt28HNOXZ/p8+gisxRYwx5UVDEz6NNbPXpdMCGWGtDeFdVnbvaUhdAfI9JbM/zHJXnA3cu&#10;rfv1ZhPEFEI7d7oG+dh1F6+/zvMQegcXRK70flUs1mitKcqS6XzO7t4eVXTEwznfdthYxa+dBJux&#10;G/0Ckzh+PmUsEPR1TVVVQSRfrYLzNbrusizj6OhoEMWapuHmzZv8J3/rP+Hf/w//fU7WJzS24eGj&#10;h/S+pzPdcD0dsXCAw/nzAoKNvODt2A74IDd+LCKNu0cudwsFB3FYa5qmwTnHnXt3+P3f//1BhBZx&#10;DpMRo1SvVhFdtbnwzKVnI3Vy9H0/hArWdR2CJ6NLOT0XiVlpjKEsS3b397HWUtc1NjqZU1fImKWc&#10;ZRk6y5jNZoMjeei4ietKOZuFdcoYdnZ2hk6SK1euDMWs2XyOjW5wldy+ca2aTCZDNxZdx3Q6RWvN&#10;fD4/FyObZpgj+shKt1G8TPNSml+LohjmCEZdOOMi3jikeoyfGourqYiQx/kT75nOZsMZ6uDgAKk1&#10;s/iedVFQ7OwMXbdp7VBKhSJ33AswYmv3dT108KZ9Rbr2Os7HRVEMIZJCCETs5knrV3pPpuuGvYyL&#10;OQ+h8CEvHPAvs85TiHb6/MfM7fHvjdfJvmkwkXk6Zrun+8KO1uL0uQghMHUNIoSxBnE5fH7FfA7x&#10;nphMJkx2d4cusSKuh1meY4xhs9kMn3u6T2zspNJa00Tn9Hw+5+DgILyHLKOLz0Zy7p2enAxIl+l0&#10;Onz2ad03sZM6/X5yPKu4Xp6dnUEMtc6i0zyt/XVd00Z3dAr4LMtyYP27UQj2ZrNhsVjw4osv8uf/&#10;/J9nf7qPseFZ0kLjY0FCIIe1XYsPd/v/Ucfl9db5sA6meyZx+SeTCffu3aMoCo6Pj5nNZkwmE27e&#10;vMl6vWY2m7FcLrl58yZnZ2fDz6+++iq5EljnKcscJQVNExi5P833sR3bsR3b8Ufe3w17tou/n85m&#10;xhgUYY9UVRXvvPMOj+7do6oq9q5dG3JKprG7azqdQtOwWq3C/J9l+Ghm65ZLmnjW/NjHPsZy6f9O&#10;nufvPGvX5Jl2gl+VvH+/NX/mu6//4NceH694/a330Dsvo1XOw4cP8XVDVpQ410OlyYocr3ucsWAF&#10;08k0HkRBZJ77p3chs/zyL71MlcMsUxS+JZjAL4a+bJ3g27Ed2/GzHilcJ1lGpAjOPBAILxBCY4Vk&#10;uW7xvWdSlWy6FdaskX3PPMs53N3h/t336axhfnSV5aqmc4ZytkepK6QX1OY4HAxlhpKaLNPBSWUc&#10;ZVEGN5zOUFpgTI+QCq0znLNkWUbfm0FgaOsaGdvBPQxMVxsdSEkgUPHvmKYZ2qn7kbgxsJmNwcbW&#10;4SRMp4tjui4gNDIVBJyIlrDO4vF462J4mCbLM0T8M+ss1aQKB+myxKpTisriGkePpqiuIOQRtp8i&#10;REFRlMzLklOz4u0nj3mvbVG3Xmaz8zyem0DGcnXGrLLAgk17j56nZHlFKwTOTZF+irYVCg3eooUn&#10;94Z6dcrt6QF7zlK5jrO775E1HaVU3L5ynTtv/ZhcaopZgZrk9FJgMYgso+t66Cypnp0O7Ekwt1E4&#10;IDq1bXRcZ+kzMSY4xuOB8LJrEAKKJIkuIn6eSYyYzWYR60EIXRuJLsldnVA0SXhNB9Lk+pdS0pl+&#10;4GMnN2YSPnSW4UaolMRLTQUZay1iVDhJrehuFNxm+h4VxZl0jyXhI8/z4XUP73ns/I5fJ/27VDhJ&#10;1zigd2IgZmTF6lhY6Ns2fF8RhAYfHa4DCzjxza3DG4vHkiuP6WqcNWRlwZWrhxjXUDdLstwDHY2x&#10;dGjeOW155Aq49jxXfuFTNPkuejqhFg1K1kgWuM0phW+Q3QJcjbctbd+QFxVGW7xUSCIzV4xb8MWF&#10;eWg0Kw1s6PArwdYJ/vM+YniuF/ETDaKUEDFANjpopTIIYXC+Rsge51pWm6eowrHqT1hmxzzKau4I&#10;xX/5zTt89/EO7zaOvsooqwnI+3i7olAKRE7XT5nuXcWJ7kJhdFzU6zabwfGrlDovEnUdZuSODYJk&#10;H4uiMYDXmsH1GQQ8g3eMujHOi61d1wV3cuqEMQYnBEVZYpwFKdAqIKu8MVSTCZtUbJOB4Z2+ro1i&#10;fCpWFUXBZrMZQoeTeGqiQNk7x+7u7pCHkWUZtu+ZTKdDeHMqoqV/p7Ue5vHLTuEBB+IcOzs7AyYy&#10;BXeiFNPplKqqQmHY+QH9kdYP733I9IgCq4xFPtP3AzJmCGbsDTIK6skBrZTCRPE2vfaiKC6sH0op&#10;uq7DNTVEbJdpW7Io9Dd9d94BZMywXqT3rFRgV2slMabHW4PONCHH1Ayub/A4ZzExL0NKTcgMdVEQ&#10;8Bc48ya65Rm9x1TYNKPvncIRZcS8CK2RSg0FWSKOk/gqtNZUVTV8PsM6GIvePgZnXka2JJ46MDjt&#10;k7HBe4+J67fMMrwAG1976ljKioK268AasqpCxYKULoJZQekckCiVoXUWOv68QEiNUpo8L8nzkrbt&#10;yPOSyWRG27QU1YQsy+kWAqGmNMbTOU+Hw9sFt28cIO/9mJfXa/43//K/zL96dI2PFDmHKEoHi/WK&#10;spxT+Cn4EkGFYIYnR/qKtPO1YaGJ69BoforvUfz3/PjgxhqkCKHRdV1Tzubcef8Bp5sN1WSHN3/0&#10;Fp/85Cfp64Z6teDm9SPe/NEbXL1+jaKYsGo2VFXF3bt30Cpnt8qYz3bIMk3fdAgBZZ6htbrgBPcX&#10;1szt2I7t2I6fosj9E35fjsxTAdd23lUG0DSefJKx6VuOTc2xybl7rHjzTs6dt48xfsJ603N4ZZfD&#10;w0OMs5ydLdDsUEx2qEqNkAave5BQFFNA4tbHvHKj5Auf2OHf/aVrHz+Q+Xorgv9zjB9uuk+pKnt0&#10;ePO5vy7y63zzOz/m8MqrvH/vAX69ZPf6TTJVslksKOYTyrJgtX6K6Xr2dw8oywnrddhAtv2C5fJ9&#10;TPOYf+0vfIGJgB3l0F0dN9DZVgTfju3YjmdLBOf8MDSkOsfQLO89Do8TsIl5B9iOpl1RlAonoFVQ&#10;HO1zf7Pi1FnePzvDWIFxHilzyqzg5OlTKIPYl0U3X9q4u84MDiUhBEWZXzi4CUHEmpy7iJMwMXAr&#10;E9P1EkNzEFsvCaVjUSMFhLm6Jo/u5vr0FOcc0/k8HFYBxEXhNrlynYk80MS9juJD2gwkF7QXwbWj&#10;HLFlO8f0kr6TZLoMrb9th1I9me9xzYL66SNWT57w0dvXKfqGK9Mpzm3AeaqiQkqNEWU83BVRRLYI&#10;2QcByba4PjisRTYHmbPUhuLKHnp/j298/3UMGSfLmqKa0ZiexnQBgVKoqPdHnrY4Dxht63pAofiu&#10;Q5ehiJHczMmdPGbS2lFLN1wMr7yApjF2EJvT56q1xvZmEEbStR2ud9sGNAhcvLdG94A1kTkaw94G&#10;57S1gxNbjRjv6XUNbc6e4f1UVXVBKLHW4uPXGYefpfuriC3j6Xuk1HOtNf0mhL+NwyxN2w4hdsM9&#10;FzeVNgrlPm0443vK0udh7cC0NX0f+MBSohKD3Ec3JQKEwrrgWl2tlvi6xklBrjMymVHpEoGmUJpC&#10;Cv7B3/3/8ubr3+XzH3+JynbMpWOqBKXQyGKCFApERpbPMF6BDG3fzoXWbby8JIR+mAge56MRMmMr&#10;gv9pWGdsDMq9vPcVF09XIhRqnO/x2PAHwqA1rJsFnaxpJdxbbPgnv/c6Z37OncVTxKwEJbGcBTHT&#10;eIRTaD8J7tZ+NXxf2/dDoaherajm8yBMdl1AXVVVEP6aJoii8ZkNQnaLd468SGGaMbRxKM554JwN&#10;7dz5+jrueHJJjBwF6KXrkHBTWZaxWa3AGLyS5+gpKQf0R8I1ZUVBs15zcHjIcrEY0BVp/uubBpUK&#10;Z7HwJkdz5hhflf5NYi+bESom/Z1xobHrOmzX4Qks4zQHpYJe4HjKC8UAb0x4PZdY48n1DwyFyoRD&#10;Gwu3SRjuY3BimoNtmueikJ6uV9+1A7vctC2pN6WNzNHhe8c1JnG+sywbOn7Sn6frMC64DkHH1uKF&#10;QCl9AXlirRn2Dako6pxDpvUiInGy2K2UChnp+w7XMQ7zIS7+VLxN17iNXPB0v42zJMYYnD6uE1lR&#10;BOF9FLqcci4SP9yLgPdJuBUhBN4YfCyI4z15FOH7UVi1tY6+6wJqZ4RNSyHPqcDSRYODjZ9lMjg4&#10;lzGfz6n7UBDSmcLZhgzP5194gc/cvM1f+tjn2c8lpmkRzjOZTvFaUckp0ksQWfhBjhAZAn0u6gzN&#10;C378yz/0OX18bw6ZJQikkEglebpc4LziW699j8ODIxZnS6bTKZOyAGc5OX7KzZs3ef/hQ6TKUEUW&#10;uwoNN2/eRLuOq4dXhrDWssgiOcx96OvciuDbsR3b8Scpgg9rZFjoL/z9tnOoTNHaljfvvkt55Tbf&#10;e/OYb/3gKU2naZuw/mphmUwmnC1XWANHV17g6d27NF2N9YbebhBSonXJpCgpZU+3fJ/nb2quP3/l&#10;/cYvf7ifT/pn6ZrpZ/kD/dgkf+1NzNH65DH7O/usTu8yLX8R1xlm16+jNBw/uAtZifcOYxxS5zjf&#10;g4a6XmONRaDRVcns8EUeHv+AFfDg2HL7psJoQaE0fktF2Y7t2I5nZlyckNKBmOi69UikVGggE4JS&#10;rmnrjq5yFLNdslzS9qfwZM1e6/nXP/YFzO9+gzvv3EHsH5BNZ9SLR8hil7JUND2oqsA7h4nt4+HQ&#10;2OAp8P0GJwukDAJjcjV5L+h6d2FLn0W3W2oT7tZriG7i9PtCiPC90kHMuXDwvcxujAdzH9nTxpgQ&#10;ZjlyBvZ9D1agtYjnc4nUGcjA6g4CpgpSj7VDgFtvLTLTtG0DOqBhan8Fme1T97GtfKdhU79HZhqW&#10;1lJWh8yv3+a4afi7987YffKU1fVjvnRwjc9lU67Lgh1/QkaHUIYz7pPLHm86JrqgEgLbC6TO8LLE&#10;ash0hmsaSkBKw+H+VT4+m3P6zW+zwKH6DbY55oGxqGmFLDPMpkPt7IDT5LMJbbc6P4T3PQaYzGa4&#10;+Dl677FNg41uO9/3kA78l5imYyTO0D5nHb4Ph28ZQ9LoOpjNBgEqiQgJSTKIyZHbPsYQjJEpLrXo&#10;j9uVo1gyFs7Hm7hxIUUIEZ6J5KYbCUVa64A6uVR8udwefUEEi68ztfYT79NUZBBRuBmzxuWoaEBi&#10;GsvQseGtw2s/CGsfFvLVWgdKo4TFuJ7OW7z0SFUhcoHoHVlWImhZbFZIWbI0YEXOlds3WZozGnOF&#10;16Xlb732Ta4Xkl/9hY/zotS8mE+Y9h25E2RKgLCUBTSc0VhHpfaADEQRT+gKQQZeDU7gCwd4IfBe&#10;XhAltuPn/fAkB3HJD7z30Z9LA1gcPZ4Gr1o8DeDIlOGUY+6yYCM1D7zl26uCt/werSiZzm7gWOKa&#10;R0Adn8EpUuaIIqPDBeEuy4aC1BBo2zTMYjhd6qToYneLSgihiPWyeT4UndK6oXVwl3ubmN0fDKEM&#10;YY4OiQhu5CQgx/eeQjpVXNeIwmXCPNVnZ8MckoRXRnOdzLLQvTSax2zbIsfZCSN84xjvkfAZ6WuP&#10;BdjxPDJGLo1fh5QSG13ECUXWcB4G2SyXVDs79LHYlq7luJislMKMAq/tiP89fv1jlvbA145z5jhH&#10;YSz8pq4uMcr5CF08jtYE8Td1LOlRkWDopul6IL7PkeiM8LjOEmrssZtBiQAuk4yKIG4ogI5DvdN6&#10;VZZlyCyJAnZy/su4n7HWslmvwz3hHDIWYLumCV0FqcgeC6K27+kSUi4K2akbK33vcXF3WN9iQQWg&#10;jOGWae8U2OghnBRCkCmjIFAXPxdGDPE0jw/ivZNxXynou3C/6zxHKkInRgqrjc9blmXQtnRaY1uL&#10;0rvgBNp6fLfksJjR1xuyd97mr/6Nf4/PFSW3bMvx+084OjrCZRM2a898chVnwl5IuBJkDpTg1QXx&#10;Ww7icej486ljySejhLsgjn9ABLok+viIQ3Ei1HwPdg/5737vnyKdosxyijIjyxVnx4/RnN/b168e&#10;8Z3v/5Cv/Pk/y9fefIvPf/6zrFYriN0PhVY4oYbX0ff90AnxYWLVVgrfju3Yjp/Zvi/uR3SeYSV0&#10;JkNmOzQd3Hu44M7dNdPJVbJccPbkCYuzNQ6N0or9gxlaCtCK+V5BVjhO+xbX99TLE+pVzSw/4TNf&#10;uMHnP3GbLxxN/+8wfeauwTNv37HWHqWFRAjBkydPBudgHTmeRC5s0zS4vqeYTAYuWdu2Q/p0qsyf&#10;nAQGmBkWpO1Bbju2Yzt+DsYlZnc6CCdHc2qRlVIyn88HJuFkMuGll17ixRdfZD6fD/yuxGYW8f+9&#10;D23BXeReEuddhnZzM4RaJXdYck8l19nYGSWlhCh6XxYexMjtLbUeGNNjEdREF1Ke55iuo1uvqWYz&#10;dJZR1/X5ASO6y1wUCZJQkg7xiVXbRxcfWiNGwWQyy1CTyVAhJ2I58jzHdR17e3sopdhsNrRty2az&#10;Gbjrv/mbv8k/+Af/gLZvWa2DGP309OkFZ5iUofX2XEQctzyL4TNLvNPdYpdf/dVf5dd//deHzzch&#10;YvI8h66jXi4DT5Xzg741Jrw/54Z/86EbnyjIjkVmP+L8jv/uIOhKiY5IGiklRH6quNxql34dP4vk&#10;yv/Q9uT4Wes8R+Y5YsTs9aPQOOLXAoaW8cshYTIyfdu2pWmawY0ulUKMXOQ+CkRjwX7MmlVaDzze&#10;yWw2iFfpOqX7PYng6f5yKTRuxJ2VoyR1H5+bwZEWr+n4XhhQMtFp6iJTdRzG5kbPBEJwfHzMg9df&#10;5+bNmzz//PP8o3/0j/i93/s9yjzgGNbNemCzmr6HAZFzLvx7PtiCvx3//yiG+//eQ5P3HoG40C1y&#10;dnY2zMXf/va3+da3vkXTNJyeng6s7lRISkGJYwxEmh+01gNbGIC4JqW1Lz3fqcBWFKHDhnGReLTW&#10;pGdVRkyF0np47v1IzB13vVxYW9N8NuJtT3Z22NndPZ+XI285GyGQ0vuTUgbcSd+jypLT01OqySTw&#10;t6fTgX1OFLHTelWWJWVZDvP7WPwer2mp0DyEBKd5LAquUkrQmizmCiSkWLi0BcRAURtDQVOHiy7L&#10;CwXrJIjLkVN5PFeVZRmOYpEVntbb1JlTlGXI/Yj86/QZDw5ze95hpIpiEM9VylpIh3WtBy5pyskY&#10;f1aXUSLp/kqfhYiicfq1Ugof18pxUPeY8z1ev4b7cHR/qViUT90BRVGQlyVZ/AwT9zwrClTif2cZ&#10;IsvC34uFaDNyXKtREPi4C6nv+yEENt3bxPvzQqDmKBg1IXPGBdoPhGxmGSq+rizLyCK2Jssy8shn&#10;T/z8xKQnvoZyNhv+3W58Lvq+5+bNm3ziE5/g6t5VyrKkaZrANZ/OB3a4FCOW/R/C1Z3mp8uf8R9G&#10;7HHOhXWOETs+dkBYwrW+desWxhiuX7/Ocrkkz3MWi8VgCinLkldffZX33nuP27dv8+677w77laZp&#10;zl8bqa6/lbm3Yzu241kUwM//X2s4OQvZLVevXiXL4LXXXsNay2q1CkanomDv8HDYP9R1zfHxcTiP&#10;x71BVVXookCWJcTMrT/7Z/8sH/3oS//ps3odnmkcCsAVqR+tK5fP9id/9uu/e4e+f55N22LqJaoo&#10;ePGlFzldnAV+WaaRRQi60kJh+g7bh4OjzzP6poWu5zOf+iS7ueTWFYm1DYXKUF596Cb4QgvVdmzH&#10;dmzHn5AcASAC8ASBj7aR2Ejpw6HPWU/nLHmWc+/xQ8TOlB6Pd4oqq5hTMfEZd99+l0lVcOPaEfcf&#10;3OXxo0fsH+6BdJA5qukMQTi8mqYFZyiKHK1lcAcODNAe05sg3lmBN5ZyNifPFHVd4+oal8SDGFzV&#10;RyHUudBy6yML+rKYmFrAk1g5bsEuy3Jgtu7s7YXD6skJfcRZeJGFbh6pgeB0dhHR4pzHWofrDEJJ&#10;yqpCZuHwaq2hKEucLEAUCLcD1uFNuAbGPQK5Qe5p/AR646hlhswKtMzQpUZlBV//4fd5rCQLL7ly&#10;9DGyco9MzTC+pRCWTNQYe4zwDVnmEYCz4GWOkDl935FPNLns6R49YUd75tJws9pldfyEmdY8vv+A&#10;wjsm2QSlc4QsQgr3YoMXDUWeAQGRk5cFzho2qw0yOutknlNEHqhNnNxBXDoXxRECJWS8z/y5g9H7&#10;gSUqCS12XdsynUzo2m4Qa4Y28Cg2JRfdOBRywKZEYVdcCjNLjsAIdx0c6Im3C5CNQi61VENxJr3G&#10;JFL4kYDinAudABGPMwhJJtwHqdAzYEpS+zkXUWkJq5La8pHB7ShGbsKQyn7eup9EfRmvyyBAew/W&#10;I4TEqcD4d0ohsxzXN1RFTn+ywApF3/boYoeDoxusmwZvW5577hqL+phyPuWtH79Df3CIODzkt3/w&#10;Fm8/WvL8Rz9PnU9xeUEjBFZJrHQI2zDNBJI2zDfCIUQfQSg+IhLcgEkJ1zrMQRfopjGjYDt+3teb&#10;hMSRIyY4COEAi6cF0YFo8XQ4UWPZ4DA8dC19ucu7Av5fv/Vt/rvjmrWe02lFURXUZ/fJcOxO50z0&#10;hLq29I3DCY+QHoGl7zrath2ewXazQZflEJxpTeBOZ1kWwgn7fkAnJTHWusTZD8UtrdUw34iYpyGl&#10;HuUTxJDlvkXIgIOxfRf451LE0D6Bs4a8yOnaGi+gqkrW6xVd31KWBcb08XW1YC06CstCCMqyoNms&#10;KauSvm2QSmKtYWd3l/VySVEWdJuwbiZRtyiKgffc9z1924YwxhEGJRWJk8t6PEf5WAzN8xwbWdxN&#10;XdPHYoTve4qqoo8id79ckxUlMl6PMi9o6wbqBpXleOvQkb/tuy7kHCCwvUFLdZ77EbErYzf+eO7v&#10;Y3houv5pzhQyhqJqhYwc5VQkScU6F8O6+rZFIJiUVUCYjRzoxDnb2g7nLEJ4vDWxMCkC9sSENVKI&#10;iJ1CkOd6uO+stdi2hciET2tJCjpOXQDjQn1CeXn4QLdT6lZIQnQS75O7fSigxjUvfe3LhZl0LVKn&#10;XXL/902DiPe5c25YZ8Yiuo2vbwgZje/zPDw0PhOmw/mAEer6lr5rwrTgHXmeUW/WaK0AH5nrkOea&#10;evkI5Rv2lGP6+BFHizP+hy+8zL/75V/m1Synef8R8/kue/s3WLWe3kzY2Xke0c8Qfg8rpniqsKcR&#10;YQ5C+LjMBOxefKWjtSZ0azhCZgF/wCo0LqT5iDlKu+u2bVlvGpQqkHnB/fsPuXnrFm+88QbP3brF&#10;bFZxcvyUyWTC6WLJdL7DermiygukF+zOd7l6OGN3voN3qafG44wly9RP0A7EH/h6t2M7tmM7/miq&#10;wQeHHJmU4sIc/374dY/heHmGLqfUdkKr4D/5f34Npi9hnaRtaoQQ7Ex2UTJnebbC9IZZNaOpl2zq&#10;FZvlgl46JrOSspBo1SGaN/if/7VfYkc+/W+f2538vWfxmj3zTvAftScvnZyc/NWHDzd8+tOf5tat&#10;WxwdHUFZMp/POTk5Gardqard9z2r1Yq2bcnzPKTF7+6STSaUu7u8++67bDYbMmCaTf+ASsnWFbUd&#10;27Edz9AiN3IMpUPmmIWd3EApuC/9WV3XTCYT5vP54FyRUnJ2dkYZK7bDQc0YyqpiMpnQrte0bTsc&#10;SE3fQ9uSZVlwyQrBerkcDuwkZxShLbfve3QULwMv0Q4CaXLgjV1X6fX7dECOTqzNZhMOsnnOahX4&#10;sXJnJ7Spp0CvsSM4nAIvsjpH4WJ9HwLUXNcFl896ja3rcMCMret5WULfo6tqSLku5nOKomA2m+Gc&#10;Y7lccnh4CFLy9OlTfv/3f5/vvfU93n/0Ph1dFHo9Djc4EJNbTWcZuS6HcK16s0ESCgdKKdq25cGj&#10;B3zpS1/iy1/+Mrdu3WKxWAwscyllEIi8xzUNNnJoGTFkZQwaS+7k8cFYjO6b5Eoei9EDmz39Oh64&#10;0/1jNpsBR3OBGcvForGKTG01YmsPgnc6lEfUzdj5NrjGk8M6/ZvYSp7cpWYk7BDvoSzLwIXQq3R/&#10;pevBCMUzIExG4rY3ZgiJ26zXZNHJN2bKd9HxmIT+CwfsJPCMHN95niMiXuUyuzfdk8kJSnwG02sr&#10;y5JsZ4e9vT2Igk/TNKH93zne++53h7A18pwvfOELzGYzXn/9de7du8cbd9/gx3d/TKnKwXWXi/OA&#10;WXGJ/z3eHAsuuvcvO/m35oA/BWvKH2KfO75HLt8r1lp2Jjuc2TPeufsOq9VqQEUkJ2Wae9brNavV&#10;KhTK4r2klGInzuV+uTw/rNnAn3RdN/x9HUVwHZ+nQSCM848cBQMT5/kkGNpLfOs0HySncZqfiK7o&#10;QfSMa4n3HuK6qrWm22wwq1VYP8ZzSZp/4tqz2WyGHID57i7deo1Ixbk4D43nN9c0LJdLzGp17tqN&#10;buNxl1Vy82bRmTXmgBOLw6kIqLWGuG66vh/wDS4WGNL7TQJr3/cDMiu5m9XIbS9GYu1Y2CZ2v4gR&#10;Sz05q03fh7DR0bVP600KEW3jOjaeX0xEtAwdSKOwTep6eJ8J9TF0P0WBX+f54OaWUiLj5zrmdrvR&#10;nJ3eBzHTZMwWH4vL6b0rpVCx28Aag4n3iDGGvq6p63rgstvUjUZgqmutMV0X3NWTSSik9D02Isay&#10;yEkfIzXSezHxaw+BmbEomwrXxDVxjOG6ECY9ek921LVG34dC8QjdY/p+WC/a9XrAynnvgzkhrrWL&#10;xYL1es2tW7f42Mc+xpVp4GTPZjP6vmfTb4bnRxK6pBh1gvxRzt9/mDVo2HMgLqxv6f6cz+e88847&#10;CCE4ODjgO9/5Dp/+9Ke5f/8+u7u7VFXFj370I55//nlee+01XnnlFR48eMCVK1cA2Nvbo9CB9Z5n&#10;EqXksE/d6gjbsR3b8Szv/7z3zGYz8jzj7bfvcv8+wz7t4OAg4NT6nibuTdK6571nMpmEtSqel+u6&#10;ZrVasY57uatXYTqdfv1Zff/PvBP8UFen68o96nX5hbrb2//d31ty5+5dkD0vvPQid959B28d1WwP&#10;neU0bYMzfQjH0Tmmiy2CZUHXejANJ4/eZVcbnrt+lf2ZQCPQXv6Bi+qH/d6HYQm2Yzu2Yzt+CktT&#10;FByCiCpEwnQ4nA2OIyUzpBJIJHXX8uadd/FlTtc78IJ5vkP98JjDnT2Ojg6oZlMW6yWPTh4FZqaG&#10;VgWepOnB9CY4f6QkL7J4QGjw3oEEqSReSHCQz6aU1ZSmM1A3gV8cD+RZlgWqrDEDPzQJt9Z7RGxj&#10;d87RtS1uxOPUo8CuJNwC2MUCmRiwyyU2HlayPI+Cfwi7EsjAidQqvFYPWoXXo7M8CvnRP9RHnmiW&#10;YzYrtPNUyuHbDTMt2Cs0nbXoaUk7yen6HquBvsY9PaGSkomuePz0hDY75dU/81n+3te+ye89PObJ&#10;Gp776CfZlRkzGnJ/RiUM3gdWqEfTO0UnM9bGIArBsjml8D2z+YRKOWbGcnBwQLNc89yN57h1/QbL&#10;kzOaxZrV2Yq6sVSTXTwKp2uyPKProus6BVMSRewYxGijC384GAodrpd3wQXIOV87rWsJwTII2EJg&#10;I0JnOp2GYoJ1wyF77FRM7f7pEHpZ+PVRsB+vpWlzlVx0HgZROn1dBjdXdHibEF6m4utMAvsYtTC4&#10;EhM3ON6XSYwZB+OND69ZljGZTAZXput7XHydAzPX2UFAkkoFt2SW4aJQldiyqfXeex9EbCHIpUL3&#10;gkLldFmGaw3kJUVZYE5O6dse0xqqYkbjCnxjEVlJoXKuzBRXjvZZnCxR5NRa8/jpiieLFl/u8N7D&#10;p7z16BFP6g3zm4eovMKJHkWHb9fsSInyHVbGwhU2hgU6iIGXIfTu8t4Hzl152zDxn3cB3McuI4SM&#10;5ks/WoccQjgcHY4WR0vn13jR4UVP7zp+3Db8zo/u8Bvf+SE/bi3u+hHL1lDMKqzrqZBIFF1naFqH&#10;lYK8CKGuWkA5KeniczWZzYbA5Kqq6FMnxQhfMi6kJfEvPI+xI4QUkigvhCFLqRCch+ZqHURG5935&#10;14shhAlvkrAcae7c3d9nUlUhiFoEoTKhrpxz5CnAMM4BqRggY2dUvVwOeJImFmGdh+l0GrARdQ3G&#10;kM1mVFU1YGTG81+aGwdhOl6XJHICg3BqjAnO8r5nvrtLH4MSJ9MpzXpNNZ/TWkOWaYzpsdYM7neV&#10;Z2SZxns3uOOFCk770KRj8H3HZDanjoL6ZDoNRYIY2HhBpI44nCSqp9fc2T64r/t+EKnT3IsI4c+6&#10;LFEEh/+AEGkaishMN8YgJCitMCasg1mexeKGTDQdpEydOAwda0qd3yN4j85zyojtSQV9HT+DoeAf&#10;P+/JZDLgXRI6LonXPhZltdYBqRPRMUngLsuSNt4Dg7jd96EoE4spaV1NxoUyomr6vo8hZHoIKR1c&#10;+AmLImUIyY6hsiIFhDo3iPBKKYqyRClJVugQ8iwEk+mEsizoTE9e5HgfjQpFTlEVOAHT2QSlBJOp&#10;YeobrgnH5w8O+bc/9yX+4vWPMFst8XXP7v4RGwObXrE7e45C7rJZK7zaRRUTDBleKEAFNr8ILn7h&#10;LQIX/1/GQEtCt+Eo4PI81eDDx1CkP0/UDGW92IVwerbk3r1HbJqOa9dv8vTkhFdf/Sjvv/ceShIw&#10;QcDh4VWuHl3na1//Op/+9Kep65qTJ0852J+Erseuo8gypIC+7SiKbOsE347t2I4/mb3cT5hQxGXN&#10;8pIT3EiDlYZMF/zGP/4BS+b8xj/5Li67STWfoHXoCq3PHF1juXp0FSUzzk6foDQoXTCpZrS5w5ka&#10;T8+ssNzaq/m3/83P41aPfuvmfP5MCuHPvAgOcF1NXruf6S9/67XjTzuu8uYb77J345AnT56wt7/P&#10;ZDqn6z2znR32jg5ZPrjHK5/4OI8fPkISNjx1W7O3v4+i5uMvX2HKiq9+7iM4/4SJzMiF/kOJ4D+p&#10;qrs9AG7HdmzHH5cIPnZfSaEQUiCQGOvpe0NWFbx1510WfcMnP/lJlqenbE4XvHjtGvfu3UXPMn7n&#10;tW/xqT/zS+irOzRSsMbx4PSErCgpq1kM+GmY7++zXpzS1zVXb15nU9fB9R2FZJWXwRXcW0zXI4qC&#10;IlcXuNBaa2R0oaXXnULP0gE9uc2yohiYl2M0ShILTddR7e0Nrr5yNsNay3q9BqBvGvBBgE/iaZZH&#10;Uc/acDhpW4qqCsu+95TTKgSfRdFgkmc4Y2nqjjIrqYqSuq5pXIvVHu9ioHXT462gsApnPGVexvCp&#10;mtPTU27deIFKKMTJGe2TB9iT+7x0bZdmdUrfdSwXG8pijs6mrNYtVkuKrAB6vO/InEEJh5DB9djL&#10;imx2wA8f3uPo6GVe/YXP8Ru/809ZtC17129ihKS3ltl+EBfWxydk0YXpvadfrrl26xbrzRpvDFJn&#10;F8IwQ2AoOGsuHBh9bD9Pa1sSm/Z2d1k+egTA0Y0bnJ6eRgxAEAlS6/WYuZ1ccSngzI2DKJMDM88u&#10;3DtJrNZZFrE15+5AN2p7z6IQ3zYNPgru6Z5LnNrx2p0EdDFyK6av0zUNduRas33PbD4fXntifpaT&#10;ycDP77ou3H86iBsmOhZt26KLAtP1g1jebjZgDDIJal0HUlJkObbpg7hRZJi2RWSayaSkaxtm1QRj&#10;PUplzPYOqePrzJTG1IuwkZOaum6xmUKpLKBipGRelFyfTTh9/y4TZ3jhxlUKZ6gXJ8yzkqqcUC8W&#10;UM5wTmKtw5ogEHknAQVeYK27wCy/zDEfs4K34+dxtXHDccmP2coE8dNjMLbF0WNsS2dqkAZEcFIu&#10;teb95YrvvPsuCyRNWVJvbMAUesi8paxyVBYQBGThmROEwlTThQ6TVOxKTqMk+BZFEYptxpDHZ69Z&#10;r7HOhbyIKBSHQmCHEGGN0VoNxa/g+s4GETycBVV8fsSwvshYpPXe09X1gGDJ85ysKFitViyePCGr&#10;Kq5evcrxw4fM9nYHkTy5mntjho6hNB/XdR2yF6Jo3ceQ5qIoWS2XOO8pJxOq2WxAgImInbocXpzm&#10;ya5tqSaT806W0TNqjBm6isrpdEDL6LgGpJBjpdTgVlbxvSb3fRedwCaupQkrNTz/fU9WVsEBHrvQ&#10;pJTs7e2htaau68HR7UZhx8lBbq3F+sAiV2XJZDIJ7vG6xid3PMGRnBcFWZ5Tr1YYa8ljSGQqCiCg&#10;axp831HOZpRlwXq9Hj5PYyy2TX8/iMfhsz1HaOHc8Jmnr52KxsYYXNtSTCZUMaw7rSvdKGthHBwq&#10;R2GSqZixXq/p6hohJV1dY+L9kTquxCU3vR0x49O9VFTV8DmVVXUhcyMVdoeuqsjDHwJEjcHFz8H0&#10;PbP5DqvFAk9Az9kBlwKmbZnt7IR7bbPh6rVrnC1CBkAX719cw+LRY54/vMpf/zf+J7y6d532yVOO&#10;dneYVlMMDp3l5HkFVqPJKIs5xoLWCi/Oy6kSH3BcnHedhKK2Gghp7pK4I/57RPDza5PuJx8KV5Hb&#10;XZQT/qv/+jf47Be+yPv3HnD7+ed5440f8dLzz4O3TOKzuFpvsF4wmU05Ojria1/7Gr/4+S+wM8+p&#10;tELrDG8dSgmqoqDvuwuYt60Ivh3bsR1/bOMniuDiDxTBnfL03tF2BT985zFLcn5094xVv4MDmrrm&#10;6MpV6kWH1pr5fMLjR4/Aw/7+Ps4Lzh4/Ru3kzHenSAHTTHBj1/Kv/iufYDcTf/Mwz0+3Ivi/wFgI&#10;+qeb/q8uZMN33noHVR1SL5a4siCfVSxOa+qmZX22xAvJ7kSwXi/oN0+5+uJ1tBNMRAaNZiJfYJPd&#10;40u/8iK5FuRKooRF41FSIpxEWBAOjBT4tAnDAxYZF128w/MhYV/bsR3bsR1/lDXMp8NAcrhIBAqE&#10;RAgVtvpS4KSIPFUw1vNEwfGyQS0cJ28+wC8Mz127xcOzp9h5hi0EN1+6zfe/800y4cmAJ/efYJqO&#10;qtrh4XKNECXXptcwZz0TUXJlZ5fHp3ehsPSlwcoWg8MhUXKC68C2jiKrMHaNMT3OBZ6kitxT2zao&#10;LLC3lZKR08nA55Ra4ZwNzjNnyfNscJflkbXqvRs4lN674WvjLFmeYZwF7VDao7TH9hukhDxX9KYl&#10;y1TgXHpL33coKYKb2RjKPAfnEVlFa4Ioa8uMRnpqLDIvwGmUydG2wLcK6RUuV7TS0iiDmmichc7A&#10;KvM8tDVv9wve7De8s+6YvfRxitltZsUhqtSoLGPdnfHk5D57uxMkngbwuoQsw0qF8x4vNdpbKtfx&#10;4nyPyhvqJ/c5yCr2Cs29H7/F9VnGPM9YnBqEL9BVSVnk9LZGSnDrJfNqRr/qkTbD+AxJjunD9kd7&#10;S64UDjk45FLpRShFlmfhoN6G0GknJUYAOmM2n7M6PkGVJdaDs6FjwHmHlw4vHKbfIDOJFxYvLCiB&#10;VDoi7TUIhfMCiQv3vgctFYLQop2Y4ePi89hRnv6sGyFf/KXAzyFALH6tJNYn913f90jlUVpinSFk&#10;uXaAYzKtqJsNSkuctzhnUEqE//eWLNdYb1ECMiXp1iuKPDhDMyWDuNY1qExhmg0gQtsgHucsWVEg&#10;lKT1BpsJJGDqDWVZoYWmWW6QkxmdsYg8Q0pD263BNYjMUztLi2ejHabQaJ/hDDinECpnowX3+xZ7&#10;bY+3T4758dOHzA4POdi7hm0abNfS4CiKnKY9o8otQqxoumPyXFALC6rCyxzvJdpItFcoBMo7UBYp&#10;Q2fDeAf+k7dDLhb4Lv/Y7p/+eMfl6x67YYTFY8PzKASOMBdkrkeyRvIEYc6wWUtPh5eOFoPMFBvr&#10;cXLOd58+4pv9hP/bP/sGT9A0kynHXc10fxfje2xXAz29s1hvsNbRuY7eG3rZ0UuD7YMj1wuwLohT&#10;xlkshrzMkVpinMELT1ZkSC3onUFqgc4VpjOxgOpRKuRCWOPCPatynAWBwhp3AbUkpaCrN+RlOThj&#10;fQzf9DFfIAnmF4pAEnSmafsW60Owbx/XP6kVvenwwqO0outbPGF+SS51XeQYa/AOpAqhncbaAQ/i&#10;Iue76zryogjXJM5fSeQcMg68p6wUdb3CmBZnWnCWaloFF7V3Q5ApgIvzKjA43VMXix4Fl/bGDEW7&#10;PHZupYDAVKSA4MrVRUbTNVhvkVrGpgJB3dQ42yO0xPctZJqyKrHOYkwPElSmyGRAY3jnUELibThb&#10;lXkRCqfGIJQe5neTwpFHwrDtuujMzxEqQwqFcwLT9OisBC/pu8CVD11AFqUEXVvjQgMUKtP4WJgE&#10;aM/OmO7uDtc6ubu9FOg8g1g88SIUZ4UK+zOEwHqHUJJqMsF6R9f39KbHRG69d469K4dsmpqsyNF5&#10;hlQS4yzGO7wUqEwjM40T4fxp8XgRuvKcd7Rdi7MGnyla02G7BqclDoO3HWQKYzuQYa+oc4WI65fI&#10;JDpXONsxmxyy2bToIkMo6NwGp8FjKfKMftWSWcXhZJfN0wWfeOkj3Pnhmxzs79Kuz9g9fZ+/8guf&#10;5t/50le51TS85Bwv7h5gNmtKreKpucBTgipwogQycpkhACUCm1UOSo6K+14V2O1CXVgi5OUfPkro&#10;w/7lfBcdoOYi5hwIhBfgBFoohJcYK+mt5Affe5Od2YxZMaXZbMjzDIfkweNjei/ZdJZXPv4Jfvuf&#10;/WOKXHDjygGnJw958dY19jTkSqG8Q3iHGorCMhbaxrt6cYFsvh3bsR3b8c+3m/MXd8/eIHB0QuHi&#10;PCgRSGEQwtMKixEWJzOclOASqrHGyo7WGZ6sDe204p/9aMF337d8/50Wlc/ou5Y8g/XylN6ckhWC&#10;k5MTZvMpXf2E3YMpbdPSrTuy4hBhJmAesDN5yF71Hn/l177yF0srfrifqf5ZvJby5+VDz+Dt2WzG&#10;/v7eedp1bBE7PT1FKMV8PqeqKqrplHv37rGzs8O1j350SG5OrJrFYsGDBw/IVdjYmpEL7ieNcar0&#10;dmzHdmzHn6g4nhAS3p3zemPwntYaKeTQLnvr1i1u375NURScnp7y3HPPcXJywttvv83169cpy5KP&#10;f/zjF8L5MGZANgCDQJjabxOHOVWQm80mCI9aU8QQMB8DEMeOp3TQTiLC2KmU3kMSM8chWoywGelr&#10;jJEaUkpUbBVm1CafWLDp+6X25d3dXfq6hti+3EXm5lhg1XkOiSfKB4ORk9sw/b8aITqSWzEFaO3s&#10;7FBVFavViv/iv/gv+Fv/6d/i7pO7WGvZNBv6vueFWy+wWq1obIOL3iaJxBOwG4Lw+dZ1jSYc9Hd2&#10;dviVX/4V/sJf+Avs7+/jvR/cfen1nJ6e4pxjPp8z2d9nuVwOn0cKqkyusDEqIH0NpVTgg3+Iktl1&#10;HSIySruug5E4IKKrPvF5rbXD10mf3ZgLPlZMx/fBwLWNjrfkBh2Y2eHDBTh3aEcnoLzEzU3c18Rl&#10;Tb/XdR1N00SUy3lAWHpdKZhz7Kgc3xPpNWmtA/84fk1GHHs9EtCEEDBigSfcw/AsRDSQMWa4ps45&#10;iEgGRgxaolN3LM59YJMc/71SCh3vw/v37/P222/zW7/1W7z2g9fYne+yXC4HB/v4Xp9P58OzIZHI&#10;2GEvVdw1Kjl8tlsDwJ+2tYYPPJsSOfzsXBDfMp3R0TGbzYY9NRBE1LY9F2lHTtpUfMqyLPC7R/PA&#10;5fs43Vd937NaLgMbuSjYrNfUdT0gRoYuo6674JhNDtw+8q8H13HEkySHdR47ZxJ7WYYq2MBJTmtS&#10;mjtk5F6neQQh2Gw2Eb+RX5ivUijweE4hzmHDr+N6q0a8/2bExh6/n7HLO13TwZkd5x6h1DC3+BGO&#10;7CceqOPc6S5lGcRvMMxlFzBWUQRP3TYfCLFM2SXx+ti+R08mA6c9YU786N643GmSGOUmdsyM52YR&#10;0R5p/kwc7/E6MvCqR/P4OCSVUWZDev3J8T+e19p4LyckSXq/yeFO5Kyn7qO0D3CjrJPxNR1eR3Rx&#10;J8zKhYBPAoIj3ZepM8qN8j4Smgvvh44CRu8r3QPE1zx+/tSYdx/3SGlvk9ZtnAsc87jvUEpxdhYc&#10;4G+88QZH168PwaTXr1/n85//PLfmt87XPuz5sy/k8CPlTPyJjrhmjo/w6TJ57ymK8PONGzd48uQJ&#10;h4eHoTNytO+5desWDx484NVXX+XBgwcopbh69eqF53OMadqui9uxHdvxrAyP5zwfOBgAkqaQcsQg&#10;5IfduXOHNuZgJQ2ga1vyyYSmrpnM5+H8U5Zordnd3WX/6IiuaVifnLB5/Jjr16/zl//yX8YYjl6q&#10;svWzel30z8sHqGCdCcuk0Dh7Bt0EdEZeFkgqVss1Z08X4GsOrx3w9EHHretXeXh8zGazQVhH61qK&#10;oqJte9abDadLKDKFLDMMBpChfZPEwwTlwYlLdYMEFvMeH2zh26rudmzHdvwUFIiftIc/F5CDpyUc&#10;FltjqOuabHeX61cOETNHleXcuXMHsRB87Bc+y/e++xo3n7/FkWwpdkp+9M3f4ZNXb/Gvf/GX+S//&#10;2T/mzsNjbt+8wnrZsliuOTg4wGB47+kZajoLQpgNrjphQVmHwOGERAiDpB8ctamNfhD/4uE+Oc6S&#10;AJHEdmvtgD25kF49PkBcavNOB40kdEqlBiEz4S7SodZ7H1jR8cAnImd2XW8GAVkIgXCeTCq8VOBC&#10;kOW4bf2yUOOdw49CRyUVplf4GCDVCcGi2fBO7bh3sM/RdMpnr3yFe7TM/Cn9w3f44lSjdYfGkzmF&#10;dxKvJFLkOL1D6zOkg1JPUL3kBaF4rshYsuHmNGfyix/nrbvv8V//d1/n9kc+x0nXcqo8Uu/idMai&#10;LzmY7lM/fsJ+4TGiZe0aOukxeoKgxPZ5LDrUeOcDBsMHHxXOY/sYZOYhKysypdhsNnSdRbjgdPLG&#10;hg4qPGYQvqMoI+UHuNxSyCgORBeDCHxZNypepHA3OWKYjp+BJLZAcDame2Qc1JmEG+fceRv+SMge&#10;88mTcCVGHPGB/+rceZBd/L7pfh5El9Gfj98rSPK8xBqPUDlenL/HJGwPh+UUkjcuHsWiBUNxwCNU&#10;hpeB061UeI+l3cSNbgY6A6nB6+F1WD3B7xyyPDjgv/rxHb7/pKV45XNcuflplsC+XbIjIobIgnA9&#10;6DV72uN4SM8ULwsaKRBoFBLlNTgdNtbifKv9B05k2/EzGmkOc5d+HQuAHry3GBn+vFcWJQTSVyDX&#10;aNuhsbRuSSk9T1XPGs8Czz99/Jjf+L03kNMZJ5saiyCfHHL28CkqywJyQsRwRh0QJwqPFx4hY/GN&#10;7IJQmcRfn4S0kSCMMbj43JkRZqJdrwexNQnWad5PYnHf95gYRKy1xrQtRVGwXC7puo6yLCnLcigW&#10;Xn6mB1FPnWcI5EVB19ahcybLh7DitM6Ni3NKJdE2PPtKq4icOZ+PfCw4j0Ojh+DJtPbE15JEfeeC&#10;mJvE9JAlrHAuIjr8uThs43UZCopwYa1smua8uDwqWrrRHDkWVVMAdXJmp/k2FTJFxJ2Zth3wV+nP&#10;kpir8+LCZ58wVePXODjPUxHg0vwpRkWCtG4454ZieSr0pSKlHXHUUXIIZzbGkEnFZDKBPA8Yl6II&#10;64QxkUcenOfDfTQq/o7FT+fcUHzN85yuaYb7axMDxQNuK4VzxoBXrS48D/5csY2/HzuvUqEiD+uW&#10;Vw6VgRBhz+WxoAXO9fTO400sNIh0DQHpaboThHPITiKEpqQANF2usICd73LWPYV+zX61izvb8PLu&#10;Lm/+8F1+/atf5Qu3D/iivMIV79nPrzL3OfasZiImaDfDSgnkQI6gQCSn959gZS8ViYj5B55wtldC&#10;smng1nO3OVsuuX7rJuuu4ejoiNV6Q1mWvPTSS7z11lvs7MyZTCa89NJLvP7660xmVWS8X0THXdgr&#10;XjJ0bMd2bMd2/HHs7+RPlBUEgiye2YLwLYSgA2rnkbrEZ4LTGh48WrJYdlSTAzarjudfeIH7995l&#10;f/+Ik8dPED7j9o3neeO732PvYJfNsuXk9JhMVxwdHbG7u8vDB/d4+cUbuG5Brnj752Fn/MyPzvER&#10;CEa9dNgV8bBYVRUyhYNEh4IoisGZ4iO3LVXpsyyjbVuUYnAyjBetf761VQy8ne3Yju3Yjj+ePfy5&#10;8Od8OMAoqSjygvl8jkDw8OFDHjx4QF3XHB4ekmUZT58+5TOf+Qz379/nrbfe4t69e3zhC1/gyZMn&#10;ZFnGr/zKrwyHrb7vB6YyMAiHySHkRwfx8Ya/aZqhfRuCa2YTk6WTAzmJAClsTCmF7boLjlkfD/xS&#10;ysEtlw6VySHs42tNB+Ikpqf5OwgtenDvemsRUQwV0eWdDsMuCuVj9/DgLEsH+NGBZnCaw3DYT9dt&#10;/Odaaw4PD3np1Vd5+ROf4OnTp7z77rv8R//7/4j/+P/8H1PXNUdHR5w0J8P7Sz8G8UaeO9R3y93B&#10;gahQvPveu0z0hF/87C/yS7/0SxwdHXFwcMDDhw8HR7oqCkxdc3Z2NrSvy0vOubGoc1nsGR/gEid1&#10;uA+jSNO27XA9x0JuEqWSiO2tDfdOvH/8Jdb4mDme+Nt+JMAk+0JydQ9FksQ11xoVnXpjwSQ5CaWU&#10;FGVJlufD/Zbn+fDnWRSrkmiSWv2FELSR23rhWkQxYixyJFEoCerpvYyd5MlBOnYyXij6KIUfOc6T&#10;A5zktI+f19iZOVxruOBmTMFziVV7dHQUWOXWMp1Oeffdd/mH//Afctae0bvz91vXdXg2ug5fb2jb&#10;FonExv8cLvzsHX7bGPenfr1h9HMbnUJprnM4Vu2Kr3/969y9e/eC8FeWJcVkwmw2C+HHUShN89v4&#10;OU9j7NR2o44KEd3Tw7yUggaTCzfNTXHOGdaFuJ6JsdgZn930fRg5h4nO7suvK/35kFUQ56A0jxRF&#10;MRTBztnU50LxOOdgzPImhuaOHdDpPZHmhg/h7zOam8fr8VhIH3cojX9/+PqjkcT2QSxMXUHRBTb8&#10;eZwjlVKoKAp3XXdhnRw+l3Qd4pyrlILo6E64mdBaIs/n8ZHbO33tpmkGTvyFYOS4BtnRGp6uQXLo&#10;p+s+zqZgtFbr0R5DSnlePO97urinEVHk77ouvObR92Ikeo//3lA8idckXdu0Rxrey+i6e2vp2xaX&#10;1vm09qVrHPccIu4xEq9dxsyMFFx94bNN90e8H9NexaTXN+qAGzI74jOa1tAU4nl6egp1TX4Ysrhe&#10;eOEFnj59yvXr1/nKV77C5176HADr9Zoqq4aslSzPQ1H8AgjkZzynfeB5gb4/74RM89P4men7ntVq&#10;xePHj1HRSHF2dsZ6vb7A/PbbRXE7tmM7nqERsl38sJ0LU//FbB+BiB1zcHx8PBjTaJoQTn56ymw2&#10;g7rm6tWrPHz4kMlsRl3X4YwQ19NHd+/yo9deY3H/PkdHR3zpS5/HOWbP8vX5uWGCH9tuWvfqb2ot&#10;+d1vv06Zz1i3mq6xGJ9RZQVXdvdp/QrtPd3akKsJV669yNnxhqyQSKHYbBq0UJws7vKlL36eK3OY&#10;akmGIyOwSAOXNwJKpThPlB6qKnGzCDghf76qCduxHdvxc7mQJfyJjCtZcFsZmrqmE5bnb97CWMs7&#10;795hUTfsX7nKpm1578c/5iPPvcito+s8ev8+unHMiylP3rvLF1/+JD/83vc5efqA6d6Ewyv7PDxb&#10;0JQZ1d4uzWaNKCaoHlztyQ1kCNq2Ad+jM7C2xViLiuIbgOv74dfpEJ0W1rHorLQeDh+u64JPMYoO&#10;WZbRt+3w68HRe8kZLqJokAQG5z0yHl68c5RVFQK61mtoW1pr8X04WE5msxAMJlX8WQ4Bnt7a8PWs&#10;DUsBgsQlF+JcwMzLAikyhIdSadZPjllvOk7XhpPe426/RP6Rj/JoOuNu13BsDG+89w77u7tc3b0B&#10;wlB3S5y0GKmxUuJEjkDjjafrGiYKCq3o+ycUtMwrT795zK29ildfuMZEKf7pb/wD9uc7zKcHWLFD&#10;e7xhb+ca69MOhccJQ0/gtqIFwoE14J3F06OUPC94OIdEkOkMrTSmbnDW0Tct5WTKfLZL27RoleG6&#10;nnJaBn676SjKAi0lzlikFgMnHsIhXZAEi1GQl/AXCgLp30gV+OjpcD+4uJMzNAosIgpOYxH7PAzN&#10;fKDTYLwJTGFhQunwuVpHUVaAwNUNqiijFh2CRLXOcC60Fmqd0bbd8G96YynKCuc8IiKKwiaUD7gc&#10;x8FpNuGGhIxOQzeE9Pm+R8filI3CmZSKoAfmCCHJuhZpwStQ2iMweNfjTI/wAodg1To6PeFUZPTV&#10;Dst8zj96/U0+/gv/Es4+ZTfPMbnDmYbCdJiuJo+swUz0ODocXZDDhccKiZEKI0FF1v+4uBGVIi6y&#10;qC+P9OfbHdSfkBQUf6TgudBRECi6BkWLED1GmMBJFoATyH6D9husPcHmhkdS8rqr+Vbb8P/5/d9n&#10;78WP8WBTs3P9GiKvODs+49r1m2zOFkgf+NAIh8PR+g7nDUgQUS/2RoSOjojCOi8ORWEyzvuXn99U&#10;6JGE9UDHNaZrW4jC9dgZbI0ZAptN1w3/r7VGR8G8qWtsXeNjIW0s7vYReaSLfOTuVnhvsH0HAsqy&#10;wFpD33dorbB9R17kdF075F4EdJIlK3KsNeRZMYRgpnkhvbcUZDwWeuVIJA0tyx7TttjBPZ6KsjaK&#10;7udOatv3Qzix6brQKZXW5jhvXkbZOOdw8e+N5y0Ted06ItHS9fd9T16Ww7oN4GNBM7nGkXGu8548&#10;FvLcqODXNQ191w0ZDsNnGNnpYoRUS0Xt9HvEzzmFpiY0TrTIXwjgds4N829eluH1GYPQOqBY0t+P&#10;exylVAh3HYnzaU0az3LjjgYRkTDEe0hIiSOYsKy1AQ0UO4pUXPOG1xfv/YtPsRg6qMJrCJ+Ps+Y8&#10;r8pZ8C7shVIRyZjgwE/XTspQHG3WVGUGXmI7SZ7t0hlN6xVCFlFMdxxNMoqnT+h/9EP+zU9+gr/+&#10;y/8SX57u8px1PG9ydntJtjYIo1BqBnIKcoKTM2ACFEgKlM9QXp8HW4qf4vT2E345dmS7ISAuXMOT&#10;puXO+/c4unmD1bpmtjNntVqRVyWd6Tk5PWVnb5dMa/JMcXz8hI+98gpnp6e88tIt5LgjYbT+bbEo&#10;27Ed2/FT1wM+MO1FU07UI1Xy6sS8HRsbYFTMTHAOEBKvBUZKnjZwb6EwecZ/+9t3eO8prBYCsjl4&#10;yWx3j/vv3WN+eITrRehsdSA9TMoZy+UCqQXWNrzw4nV6e5df/9UvkpkH3Nir/q9XpXz/Wb2WPzcn&#10;DynlejbTv7mzw+By0lpD3Igtj4+5+6Mf0S6XOOd46aWXqOs6uMFjO761lna1GhwA9+6dsFp1FxbJ&#10;n3zTXWrX347t2I7t+JOSLsZO8JEbOs9y5vN5EJmV4ujoiOl0yvPPP898Puf4+JiDgwPOzs74wQ9+&#10;wO3bt9nd3WVvb4/jiIr65Cc/yZUrVzDGsNlsmMR2coBsPqddLrHWDuzvruuoqiqI1NEVl1qxE0s8&#10;HRAHsS8iKi7Mn5dEQaIby49wFPEvDJgL4vcbc5qn0+kgUCT37fDv4/c7OzsLzO8o0pfzOWLEUu37&#10;Phxix4655AyLXzM52J0x2Oimsm07HHKFEOR5zsG1a+zu7zObz9GHhwAsnjwBIZju7PDmm29y//59&#10;vPe89f5bLDfLwR2opEILjePcAZ+4thBc1pPJhM52g3v5paOX+NSnPsUXv/hFPvrRj3Lnzh3OTk4Q&#10;cZ0ci8PpHhqz1f1I6EhOqHEbdmK0ZwGcOYgkPrZ4E93JzrnA0h05OlO43OBGG7fwX3KHJzfB4NiM&#10;X0uOChyDqBId4Om9pfshCR1jLri1duAFjxECtu8H7i8jlMAFd+iIVZ9eQxLGSG7SUWt++G17gded&#10;3PDJuZ1YtWNHbJZl4T6PhaN0H2utIRaQ0tfzIydr3/eDU1CM3H5N09C27cBLXj5+PAT/9ZsNu7u7&#10;APzwhz/kt3/3t3nnnXc4W5+h0eeFEO8RVTWw2f8gSfXDinbb8fN8yDp3D3nvw7w7mjc2dsP9+/f5&#10;1re+NTx/1lpWq1W4H5uG+/fvs9lsLnDA0759XAQaXMBaI7MsuGpjcHHXBZxHKgI55wZut23bILxq&#10;PTxPWRYEZiEls9lseL6aphmY3UKIQQAvy5J2s7ngAAUQEYsydiYPmKTYRRKmKDN0/zDKinDODVx0&#10;mZAeIwRIWtfG3HNGuQzj7IOu6wKSY+QUTyJuen/xH16YI37ieWUszMWvN0ZHjR37F3Aj0W2c5tnB&#10;gZ3m/lE3FSMeefqMsiwL91Ca3+P8JEbvx467z6K7OnFJ03yX3NjpfupHzubxuTDNYSa6wqWUiHTv&#10;jDoOlFLDZzN8DikzQylms1lYJ+JrSy7zfMR/Hxz2sXiuRl1M6T0VcS5NznkfOyZcvDeTa91FFreP&#10;a59Oc7+1+FEnkI+FifQaTHTlp+ctdRHl0Y0vk/NeqSC2jz5z33UDD93HNR6ApqEoQrchEfV2/fp1&#10;5vM5v/av/Bq3jm4N3YBSa4qyDPeCc6GbL92vJIyfvCDg/yz20CE37uJrePDgAdPplPv373Pz5k0e&#10;PHgQPve4Nu/u7uK95/bt2zx58oRbt24NXSMCLuSEbNe/7diO7Xjm93je43zQE5qmYTKpOD0Nc2Hf&#10;96FzSwiePn48dC7duHGDs7MzIHT9JJLG/uEhe3t7eGt59OgRm+WSgwN4+eXrz3wR8OeGCf6q1O88&#10;9f1rM5H9K3ssOHYZud5DFDex1jLb3UHsCYQ+4fT0EVfmR9jHG8rZDXoPXi7QmQDtyXcKpvVHqNsd&#10;1p2idlDKnDKe6DI8gYR2nlPtRo4lK8Lv+S0GZTu2Yzt+KqLDB8WlywvW+MDovcW5cEht25ajacW6&#10;qXn//TsUkynvPXqKlJKPffrzNKsz3PqUeb5HaXPu3bvD4zd+xL/zl/51fvc73+GXrt5C6Y6/863f&#10;5nS5oLhxEyk062bJ3pUrnHYGhaCU4EWPkI4yl7TOYToLwqHExQNhCg5ro1CR3FTpEJ1EvXFg2cAP&#10;b9tBnBQj15YQAj8ObxoFdbqIjjCJSy6jazAdeLuOyXw+CPmTyWQQ9HWWYRuDFBKsw3Y9UghsEojj&#10;zypxzwdx3iIzRVOvscZQFDNKkVM3LV6AECtMfYw+nKMPc5p6gasE9x62PHl4xnv/+d9jxwn+d//e&#10;3+BAHXOVCRKP7FomwES2aGA6d7SLp3QLQb4z5+z0HnvXn2M+n9M6yb1Hd3np6Ab/67/yyyzchDd/&#10;8+8j+57pcx/jh2+9h9qfsmSOkzsgO3RucX1NJnsUG6T2dK7AieDYHDZH1iN8fK95Hjc8Ems9q24N&#10;Ih72UmjbqN3b+8jxNuFwLwbGaQCBJ5caIjosnRmENyGDc22MvhlzxbXWuFhgueACTOJOFOqSsCWE&#10;QEXxy18KUR3c51E0UUrRx5b2oijIJpMPoHCGZzA9q1LiozjCqDiTZRn1cokqCqwP/HQhAg+Y1GqP&#10;wNrIuc8yQiZfd+4adwLyCik03hlwAmeJXwOMCAWLll2cD0UIrEE6iwRyDYUHOd/F9J7l6RnFfE6n&#10;4MHqlCsfeY6/++3f4v51QXb0FV4CbsuK/VmJXHiKtociB2HRosMKg8bjcSgEGol0fnCcXJy9/qD9&#10;kdtO+j/Tccn/IjxYAbpFeo8XgSFpvUA6DTjq5gx5qHkiat5sDV8/ecJ/+fAO3fyQVbvG5gXr2rB3&#10;uIc6KlmdLbh17SYnp09whPXKeIvxPUZYhBcIJz6ACQmCUiyGCsgiciQFNyURcGVMKMRNp6xWS3Tq&#10;oIgdRmNcSOI1D22+I3GVJCBG0VkXReBBwyCej4u9Y4RJKh4qFUXQIacCnA7ud49FZxK0AJeKeQLb&#10;O4TwA785iZLjohtShm6oUQbFWOg+//2L4dIh3yggVwzJ8e+HtXmM20jvIV2ndiROj3EuY+yV73vs&#10;yKGdsgxMDF0WEXuWXPypsKpidw5CBN52nCuT0D/e62RZRs85i33shh+/PjMqZA63c+wUG+eUpALD&#10;eD8xiOZKYhgh4EbCcVVVrM7Ohr0EXQdVOTDm+7YlL0vkqBggRzibAQ2SZbRKIdP3tDYgVrIMZx1V&#10;NRm6FYjorHS/O+fCejNGiUmJt2HedcZGdVeCC9dXCh0dzxoVRejA4RcodY7QssaDz+k6ICvxucLl&#10;JcI4ZNNzxQjs8SOm7z/gCy/c4jNHe/zqX/yf8TIbHt15l6s3X0ToDGMNggy5sweywFLiRI5UUywS&#10;vB4CdrUPLkL8xf3tH7MKHvcs57+0ztOYUPx/enbK4dUr3L1/D5VnnC4XlNWEpm2Z7+xQZjlvvvkm&#10;R1eu0Gw21IsVfdtiDOjRPcVP2Ltvx3Zsx3b88egH8g/ccQ8YKu8Zoy1aIzlzkr6csVrBgzN4/0nN&#10;7OiAde6h96AzHn7/TT71Z77C22+/yf7unJMHjxFZQVXMePz4MU5ZqiOBli0vHM555+yUvIfF4+Ov&#10;Hx5M30EVz+y1+7nBobxjuulpbf+qkdmnv/Z7P2ZjKhaNxooZZrWib7rQxuhDdWJz1lHMD4MA7j23&#10;ntvnyaPHZHlB17SUpefh+z/gEy/t8NKNKZWAApAitBLIdEiTkTs4tI/GzRehiuxjm8G2mXc7tmM7&#10;fmr79Q/s3y8zB/0FlnKWF5wuV9S94f6DJ1y//Rynp6cIPKfHT7HNho+98hFWq1P6vuWVT32cOw/u&#10;Uc1mLLoafXXOO8cPEeWUB4sF02vXaKPzp5xMmGhNt1lT5JqqKjhdnGLx7OxGXrXKBudvWZZkWTaI&#10;4i4GJB4eHnJ2fMzVa9c4ffSIvStXWK9WVFVFvVqRRaG16/vgfo0oFa01zWoVXsd0OjjGsujGa9br&#10;cD2SsC7l4M5JrkMRQw6dc/RtSxtdwCKKqbYzQ9u5i4J3cnfpLBs4t/16TTmdhr/rPXu7u2xOT5F5&#10;TqYLRO9QUiOjcGtyiVNg6jXYHpxHrhuuTedU1rN49BizWODrp9w8vIJSgvpswSTLKITArFYob9GT&#10;4Ope1Rumuzv0UtA5h9Il5XRK7w1VMacWCj0/oFMVTzc9arKDnk9YN3UUiVqm84r27BidS0zXhgA3&#10;Kykjw1dKSd800PeI6EzWSsUcDX3OT48ha1mWUZQ5dV2DCIiZwNnsBzFDRvFBSnUu0CAQMjHhu3M2&#10;bBRoLFxgmCcRZPhMxwFkXY+If5ac48NnOeL5Jqfi8Oso1KS28iFY0xjK2O3QdV14DX2PHXHtPQzI&#10;lYQwyaODtCgKdnZ2WCwWTGez0P6e3PjGILOM6XQKMCAFisQkbVuyvIhses90NhvEFkahcAgRcRIC&#10;4dI1dcHsJ1M3Q6g15NUEIdQQyFdqTakzlmdnfPT2bb79T/8e/6Nf+1W0tzSnx+xIzd50l+XxGUVe&#10;InQGUmGRCDTEH8JrcP4ntoL/4ct+2x3Uz+wA5T1CxBtFRM6/iLta7xHGYeunlDPN/eN7uHnJXeP4&#10;u1/7Bs3uDptlj3WC6c4+KEXftrEjI7hw8yKjN20QwZ3FYfHyXMxWStHWAdFx7qaMhSIdAgrrusYa&#10;g4vO6AGP0TR4pXC9Zb6zMzDtpZQDzz85W/v1Gh/nCBuFUWNMyB6ILlZi2GbCUQxrWERtnGOU3AUh&#10;tu/bwAp3DpllaK0GIdau10zTOhkDF40xWGPIiwJjHHmWDy7c9GNgVnuPjvkFRKE2fV8hZfx67SC2&#10;hXkv/n8XQ3W5yAkfi8EpADitk+l7Jyd817bkRUG/2aCTG7xt8WnttBbvw5rpIwZtmCNjboRbLMjn&#10;c2azGfXTp+jJhCtXr7I6PQ1M6q4PDulRt89lnrmM6I60HgTdW17YI10IGI3/L4dQYXuheDHuVMuK&#10;PAabZiAluQ77l269ZjKbYb2nrKpwz3nPZDZjGvcipu+Ro3/r4tdOXUllLLi3TUM1mZwX9IWgXa+5&#10;dvMmm82GnZ2d4HZvW/IqoGRMRKgMqi1c6ARM7810G4qqCuvXZhMwOJHH3TdNwOT0fehqi3iutP75&#10;tqUoKtq2RecVQiikCnsvJUBbz8nDu7x68zqv3LrBX/rKl7mRz8lcy9W9PUokWuTorAyFLVWAygCN&#10;VDnOSxwCvIyF4ABEu5ClLPlDrBn//BtncXGiwyMGJq730Jmeuu3oHDx6/JSPvvIKUgQH++3bt3nv&#10;zp3hNU2rKuRmbFZoJeiblo+8/BKH+zP0aM1L+4/xj+3Yju3Yjp+e6P3h85xP81DUuxGxy1dENIoL&#10;e+00L3XesjI9pxv40btn3H205r17Zzw+NVy/8TKrVcu169dRVcn99+8hBHRNQz7b4cXnX+D++++T&#10;5znXb13nzrtv4bqGmzeusF69y9/863+G3Wn1H34y07/1LF/LnxsRfF+qftUsTwud/d6bb935NSdL&#10;fvTeQ5w+BNODNWQ5FJUNifJ1hqDEZznGOhrziMl8QtfXNJsVVgiOrj3Ho3s/4Jf/zMvkMmRXG2PJ&#10;lETJwIATCrzwodIigqMiMEzPbzYp2HrCt2M7tuNfYFEbtZ5HZOt48zx2k3jvY20u2FoS66tbr/C6&#10;4OnpEllMmc93AMnJ0yU3rlzl3vvvM59P2dnd4/0H99nb2eNHr7/B/nyXlTnjxtEVnp484uzshIaG&#10;52/d5uTefbxXbBZrynJGVpYs6w1WCsqqwGvY1Gu8UxcwCuODZvpZa03TtkH0i38vBW0lTqZSij7y&#10;OFPb8li0UFGMTc7sxBWXSqGkQgpBpjXWu8iTdgNTWsjImpZiEAXC/C2wXR9EEKBv2/MWdhhaXpMA&#10;MfBU65reWhwgCgXK0bqM3lvAoFRPxSkzscTW9yn9hsxKOgdW77POd3jfZbz2tOatkwX36o7Vzpxq&#10;/xCjJRu5gsqjpWN5eoz1htl8l1xWPH76lLY1FGVFKRR+/YBdZbmSOT55ZZ9XDyfozQlvfe9b7M/m&#10;FPkUoxWd8fRUyDJjPt+h3pwync1ojMFYj/OeZr0KK1ssStj4nj3BOeUJxV/rHR6P9cHR2HcdEDAl&#10;1p6jTFIYlzUmcMJVFlnrwb2vs/D34YPO/yG80/tBSE5Ctvfhe3oA64YiyiAyeI9rGrL4HsZ82oF5&#10;a0wUsD1SSJx1uN6ADIJx23b4yP/2PmlzHmtsEJh92AV457G9CRzw3lCvNyilac4WoIIjb+xUH2Nc&#10;kjNyCBzsexxBqDe9HQScoc08oiOS6K2UwsgdHBrvPJlTKGdQyPA52R6pw1wxySQ0Nbny2L7h9PQh&#10;DRvqSc433nmLv/uPf4uv/LlfpdGC001NtbuHzRQb03C6PsFhUNqTA4UF1XuklTjlOc/c88l0x0Ue&#10;+PhHkkHGP7bjZ7b+BKg+gjo4WYXE2x5re9Cg57CRPeudirdw/NBK/vZ3v8/Z5AAvC8gK+r6L3Q2A&#10;s0gB1nT46P523iKyyOC3JmbrxGIZeihODS5aIZBqdO8nNnIUNtPzO93ZwZoQCNxFjITSOhSWquo8&#10;iDk+b6nYmYpjKcB5EErj/JFE04QKSXNhWqNN28ZcDouQ8WDqHEVVIdV5iG2/XlPt7MQQvRA22EZ+&#10;t3XpLYVnJjhVHdZZjDUoJfF4pJJYFzJAdKZx3iGlwHtHb3qcM+eFvb5H6SzOnf5DT83jeXQsPspR&#10;WG8SuNN1c4COTPC+bdERi5XyM6qywliLt47pZBJE1/imVFWR64y2abDRjts2DVpng0uf8dePQc4J&#10;uZZwH33TYEeieCoUDLiT0f5j4MePA70j/sw7N6zjQgia6H4/D6p0tHVNVlWslktsd44fo+/p8UMX&#10;XhLAU5FzXISVI7Z62q/YhByLc7kQgm69xqaCqHOo7DyEtZpOz9Fz1oavacKaPBROhMd0PUJmOCSg&#10;0TrH9A4sSJnjO0eWz3FGBNFa5NgecIrp7hWsVzgC79w3K27mJfOzp/D6a/zK1QP+F1/9s/yFa1f4&#10;3HTCbr9mKiSVlDhhcXKCYUKvc6ys6EWJlRVGZAhXIK1ColFCoC4L1OJ8/3vZ9PHPJX6Ln/jL0T47&#10;4l+UDGuyknipeOf+A3pjefjkMR95+RVOF2e8f+8en/nMZ1kulwHzJ1XA6ilBnim6uuHgcJ/9nSly&#10;vL7/NMT87diO7diOP4QIfo6XisKB9wjvEXFWNYAVDhmZFkJIhBQYoFaKdx6dcm8NP7y34ne++Qbf&#10;f/0RLrtC14Jd1XTWUK+WuN4ynZbUTU3f10gky4eP2L1yhaZZojODdg27+YJr85Zf/7UvsJObv3GA&#10;XD/L1/Lnyn7zC/sHvzmf67/zsY99jI9//OODM4DoWBizOMd8uTzPh9AZIQQqbliapuEHP/hBCBoH&#10;rB2lracDqdu27W7HdmwHFwTpMfPvp83/G4d/Xf5ew2J3yXm5WCy4evUqWZax2Wy4ceMGx8fH9H3P&#10;Cy+8QN/3wWXddTRNw8HBAavVisPDQ6qqYj6fk+c5n/nMZzg4OKCpa97+3veYXbmCc47r169jjBkY&#10;43mes14sBpZ3avcty5KmrgecRBIdiqLg5PiYqqqGNOm+79nf32ezXAYGbMSTpDbtvu8HsTIderuu&#10;w9f1wDX1xlCOArjGTrAxnzE53lKL8dhNlbApKeSKxFvtOmzkvSY+ZwpbS4flxIROa4U1BjPiao+5&#10;t3VdD8JIOjRLKXn11VeZTqf8k3/yT/jbf/tv8/03v8+iW9C2LavVCiEE+wcHzHYOePLkCXfu3eHG&#10;4Q2uH1wP4i6KndkOWmkUiqqqeOHWC3z2s5/lq1/9aji4aR1wAlG4GLf0CyGCuGot3WoV2srj2poc&#10;/XbE7vYj8SCNpmkQSiGzjKZpBk7uWHyI/+g8cC1+nyHoLDrAxy7u4fuMRQ5j6CNmJznhGPGw09ov&#10;pURPJgOSJ/E9xwxhOXKO+3GfdHoNMVQtscIv8HTj309iklDh2psoVvR9j6yqgemehLfEE+7alj66&#10;zNPXSddl2HvEez91U5BlQzibSszV9Jrj+xjvg9I9vVqths88sYQ3m03g1E+nPPfcc5ydneG95533&#10;3+Ebv/uNgX3bm+Do39nZIc9zVAwhTMxZPmSPtGWi/nwNgQiBuYlRbfqBLbxer3G4gWX/nde/w9tv&#10;v81isRiKOukeHM8Nl4MVk/M7/bkfFTbHaI4UMpjlOVV0X3rvEVoHpnd07+Z5DtGZDAwu8JQlQOzq&#10;GHeNiA9xDqe1aHhmLuFC0mtPbunkRpZZNlyvNEeoshzmoWGujNiPNB82TROCO8eBnfa82DXmbafn&#10;dbwGXg7JTNkKA9ojzn8p7DO97zQXjLMe0o8hGwEGDNWAk0nfbxRELSIuZHjWRwiXMaIkj59Pcr+3&#10;m83gaO/j9RxczaPC99jtnu4HqTXEgsSYiT7GUKTXkD6nPM/JigKdZQGrU1WUkwlFVZFHRFbf9yEX&#10;JO49hBChE0rKgACL93A1mQRMTkTopEJB2nuk65sKI+Mwz3OM3fkaI6OTu2kaUIp2swn3WhS80zUf&#10;z+XjZyxhXgY3fPxsGeG9xCgUU5dlKFTHDoi2bYfPbnF6OtyHBwcHGGNomobT01O++tWv8pWvfIWP&#10;vfQxDg4OAAYee9u3aPTQbh9AWeG/4Ls+z9eQcqhhXSgq/0mN8wK4jOQiG4LQc81sNuPKlSvMZjNO&#10;T0+Hz/Ptt98e5sHNZgPAbDYb7i3vPXYrEWzHdmzHMzwUit71aBkzJ6yn70PH2O3b13jxxV2Ojo6G&#10;taYsS9r1GmLhVsezvdaaoihiB5sZUJh1XQ/rwmq14pVXXkEp/o2fh3OA/rn7ME9X68N8gznYxzUP&#10;8a5lf2/GSbMA09G5hgyJULtopbBa0DQtxUzT2RojOl762Eu88+b7vPHWCZ947jZnNezksFGCTGQB&#10;jegEyMBGFS4BzCReOJSPG/m47Iuti2k7tmM7/kVECJ+Kb+fhPRf/JwnjMbyRJPxZwLG3u8PJ40cc&#10;Xb1OrjPefPNNrl27xY/ffofd5/codw84PmnxwpJnnsXqjMlkwtFszmKz5kAoduaH3BQtX3vygD/3&#10;/E3u1A0nTx8wySc8ffKEfFJxeHiL+/fuoacZ+9dvc3L/LrtHRywXmyE0cPH0KT4KHn3XDcFMRGG8&#10;Xi4pp1PW63UQGpxDxMN6CuDsogCdCpiJ5W2tvRB6lQRDABtbh8dOrHTakjphN6KTz50HMbZtC9ah&#10;pcLJKDwmZ3A8LGHtEIRlraXKM7roBpNa4TqDFRqUBekxGISyaNEjGsvMzZBK0nUFzpUcA6rM6Y52&#10;+ebqIddne9hXP8P37r7B9373d/nFzcv8Sx99iV+Y3eIeHeLkjCPp+MiVV5FYnGuZS0smHM6cInUQ&#10;Xqwy2G5FphR/7toenzv4BW61T3lv8QB/9y4cXcdc3efxeoOhAFMGVrgIrdtZVcXztDoXZkcCCcKf&#10;o0wEeOkHzlymMxCeLjrpA/+9IY8iUDhY6oDqILgUvXdEhO0gInjvg0susokB8ujwHsRz54P7O4Z5&#10;bVx4XW3bDnz4cjplMpkEcdc5LAFfIoQIn7n3wbU5Em1SGNog7liLGhVZklvVxg6AcehoFa9dNZnQ&#10;R5TQbDZjcXYGOsN7EZjoCaAmEiJGD4x75wWo7JxdLBzOm8DdV6GdPN3fgRcTg09VExysvgst7/jQ&#10;oqYV1oNrN5zVJwgHQjiU9+hZTl7scG+1ou8lu0cf58r1Of+n3/5nyNMTdj7/WdbKcmh6rknBHmVw&#10;wrdrZL5LZw260jhnYueKHHHXFZf9KlGp2U72z8RwIzEYDA4nJJ4JsEH5DoXBC0OfnfIUyY/9huN8&#10;wv/762+gXnwZin3s0kAWnntUECuVj2hiZXAYyAXSCazoUQ4yLdE+oH+sgyKf8v9j789jdVvS8z7s&#10;V8MavnFPZz733HPn27fZ3aTYl01KFCnHTTMiTYUeEgcibEuOHSdCENlAEAR2EoBAABswHMDxgCCO&#10;5QRwZFuBDcQEJTgSZcYiu8VZPd0e73zPuM/Z0zetqYb8UVVrr73vaZIS2bf7NHcdbJw9ft9atare&#10;qnre530eLwLAnuSC8MHQryzzXo4oAW8JNE2JxCHwKoTozWzT3EyAaBvN/4YAfQJ702snMHXoQ5Di&#10;SmJ5h4RY0PFujUHnOXmuqKqqB4atSYbCjmI8Ay+xxuPbliqu87oIckumbfFDnfGoI31e2uM8yJv0&#10;thPoOUzopnsIHg4WJdWZ+/MDAFUI0UtPDZuJCV1SEnCQ3Dpf8dUbLPpThrSNa2aK/d773rwzJQ3T&#10;dQ4rf5Le9RC4lFqflY8aGHgOpVHSxzCZmhIC55Odw+o650/Bfhf7v68cisSp3kw6z/FS9EnCZGTc&#10;v3Zav1Kc9r6vMmujIWufNFFh3IynUzbLZQ+sms06JHC1wpguwMve9UnYJLVzOhZypJIoqbDCh/Xb&#10;Z4GhTIb08We2Cn3jo5SeC2PcVit2b9xguf+Q21tTNm9+jU+/9hrXb17iL//Z17mRZ9yg4mj/kHI+&#10;ZzSdg1ccNAtEto1iDr6I21eFpECgyL1GenEOjA5LlwOk8Ge3u3znWNTBGBSMcTgpyPOMzlo+uP+Q&#10;six5cP8Rz9x+lqPDJUIIbt++zTtvv4u1luvXr4eqEKVQCEz0jREeMsmFxcVFu2gX7buPI/T87wQn&#10;qJCS9BYtcySghKXzHpFpvIQ33nzI5NZV3rrzmAePK7yeI8gR2lGWUzAOXFjfWtPS2S4kl6eaydXL&#10;LFYrynHJ0eM77OUdV+eeT75wibHlN17Ksv3v9T576k4kXdddmUwmXLky6zdEQojAEhhkzYdsh6G5&#10;1nw+5/DwMLhdJ6MzCAfFuJAZd7oYX5Q1XbSLdtE4t0kfxoU/rhjxB2VNv93PhRDcff99di5doqo6&#10;Hj9+zGw248GDB8xmM1arFV/72teYx5Lso6Mjtre3+eY3v9kzlowxfdnnX/1f/tXACP2d3+HKlSt4&#10;77l9+zbGGB4/fMje9evkec7RgwdcfuaZnrnWgxgRhEgl7D0bOAHWiWHlfWAQR8ZxAiL6Pk2s1gEb&#10;13uPKIq+pJ3I5EqM7CFjWGsdDtMx/qeWGHNDY8Xzz3Eo55Lnec9Ak1JiI0M9lcmnEmeMCYhSYg3H&#10;Q3xit6eDeAIGuq5jNpshleJRdOB+/tVXqaqKz33uc/zKr/wKf/s3/jbGB93t0WjEYrOgNTWLxYLV&#10;aoVW+gz711rLpJwwzaYYZ5hkE/6pn/mn+DN/5s9w+fJl8jzn4OCAyWQSDEpns1AlFZmNCSRO97/Z&#10;bM4wPcV5vctI70qH8fR750vq04F/qEv77TQzzzCy49cJFPaREX1eMmVomJYYykOm5/C1h+at5wGx&#10;J83r8+DK8PWGv5vY/nlksKYkgo7s88Q6bKLZXtIOH5zS+75M1QIizs0Plfif29v0980pO/FMv5Yl&#10;RKZ6AgRTwqmMWsjeez744AMePXpE0zT8vb/393jrzlv9/KqqCuK1pGuwzn4IWOs/54IN/vRA4g5J&#10;kN5IwLG1ls50jMdjHCHRYzC88847HB4eUkynEJOXDCR9huBciutpr94nIVPCKc6JIZM2VTWk2Hke&#10;9DSxsiJ9nVhIPfs3jvGUfB3O2SdpSA8NJc8woONrpnmfJ7mswXsPDTaHskV9Iq8HowPDOq2NJG3y&#10;mNQdgu7ynH/BkPWdKpLkAGBVfcLR9K8nB9JR52Pr+fVuCDr3MjRp/Y6xN13zKZDp+n4YaiDHoPch&#10;/e11rBqYTCa9V8RoNOrXRmtt0GJ37gzLNhlbJkb5+fUj7RnUIPEx/J20JjZNQ13XVFXFZr1ms15T&#10;1zVN02BikkXGCi9rLZPJBCEE6+WyB+vXqxWb9TqMG+dwTYOPr51Y6RAkvRhKWMW5kFj7wzmRDKWD&#10;ebQ+vef43BLA3rPJB2tQ0rRPzyAx250xYZ4Mkg/pWsqyDHMuAvhpX1FubaGUol2t2N/fJ89zXn/9&#10;dX7hn/2F3kQcYDweh0qqJpjUzqdzFApJHJPn/w0rRf4Q++rvZAt9QJAY8h5jbB+nhBA8fPiQzWbD&#10;ZDJhtVrxrW99i1deeaWfW0C/D6nrmslkwtbWFhfF4hftol2071Y7A3qf23OfqVgn7NfTmbHrgpSq&#10;lJLNBj7/+c9z//59tNZsDg7wcf/VV2el5HbXUS2XrJKf13rN1tYWtC3r9ZoXX3yRmzdv4hyTp6H/&#10;njom+Mcu73xlVbl//XDKv7czFizkmroCoSxkEl2OKIsRnjF1bWiMRWaSdV2RlxqfexZvvcn89o+y&#10;e2WLh/vf4s4jmJWQ62Dg3ljHRAu8CFq7w+OcQCHwiG+nTH/RLtpF+/5cbM6Vnw5BuD8ysN4vVH/Q&#10;ASExxUMtaThjCG7cusnx8SHlzhVUJjk5WnDr5rMsTxZ0m5of+ME/xe/+3ue59uwldnb3eOuDt3n2&#10;5Vd5fLxAGEdeWj52ZYciEyw3K/6FT32K9r1v8O4Xf4cbz73M+2+/hS9GlPNLHBxvyCRs79ygPa6Q&#10;NhwKE/srMaCMMcgI+CqlTsvTo8SGiknIBBIkUKCu6x5ASQBtr5dsLXkEak00ZezBgnhASYaAiZVn&#10;zsnLJPAg/Z1SCq+DtjXQ65F3bUumFOOixDRtYId7B9aEcnYIxlLGgM7AO4Sow0HUt3RO4JmDFihV&#10;YLr4HK0hEyFZ4FFcvjLl4eKYR9WGeTZhM7lMuXWNzx0u+dtvfBVx9VN85vkX6cjR/oTttmVrMmPs&#10;W7wRlHpMZwVKZfhMo9Gs7JrpZsN85titBc/dLHn2Jz7Blx7t8//6O7+LXV9mY2Hn5m1a52ls0NSt&#10;V+t4cCYAuV0wbDTe9CNUDMepN+ErVWIRtJ0BBMZ6rLfkOqdZLrHRHFPKAHoJL3ogQClFY8+CT0PZ&#10;AgYmdRiLylV4pvGA30SdeaWC3m7NqdzNeh3k6BLg3bZtP9aGgJbvLC6TOAfeRg15JUFl4XveMVR2&#10;8UEUvf/cW0ddh9euqij3s6npqobxfE5jujPA2BOCS9QmD2MqySekDSjeYyOgkmBL27Xxa43yxzjb&#10;4pGIvETIDOMl1nk6L8DbwNidFFgNXkJtLKppuXzpOtY5snzCgemQN5+j1pK/8a03eWQF137qVRQN&#10;1jYIaSjzko4TKEsWfk0hdijFHgNR8DhARO9aP7zPiPhfEAy+S3D3+a89HukNUkhaBE6OyeQR1q/p&#10;xBEdgvsY3uo6HjYjHs9vstxIRttbdM0mso+jFIZ3UdvaIYTDakdDS+c2UasywxmLMQ1KxThe1YhY&#10;0aG1xkiJ9+EAVjemZ9f2oOLA1NJ0HaZtg0FrBA0TcD4ajWjqOkioCIHvOuwAsB4mSxNQOJSxGsaj&#10;tAanBEH6HR1lPkAipY7AI0ipAYlSGV1n8T6YAE+n0wj4VngvaFuDUlk/z/tDq7XICJbWdX3KbB/I&#10;cKWEQWDBt2ekHNP62LahKibJ2ZwHwvv3jQD9h3SNB4nAJyWMh0z8tF77wVrer7exb4cM7WFSxA+e&#10;67CvU+xL8k29hEuUyymK4sy1DZ/hedZ6n9RMjPnTB3sKlEbQXZYhiUn0J+kDf9yX2K6FaKbaVFVv&#10;Epr2MiZWI/lBQtYYA12Hioz2tBaRDJMhVBwAKgLPKWGp+mcTKwPi3yXpNamT/4MF48EbrAqmxVa6&#10;UDnlIFM5Ek2hJFpoiqxguVxyWdTstAtYPuL1K1u8+plP8vO3LjG3+4xbj9nUZMUEO9oiK3ZpGktT&#10;FxTlFFDgdPhfDrs1C1XU/jQR44XEKh+MMuNyoM/uKP64EaIn7KXj+FIBqDfW8vVvvsWnP/1p3r97&#10;h/lsl/F4zP7+Pg8ePDiVPbEWgWe1WlFtNjxz7Trb8wLbgVYXK8tFu2gX7bu0q/MDdMBzik8KAV4g&#10;ZZLQitXUvsArwdLB5RuX2bdwf3+BlFO2dp/hgW0oijFdY1CZQOUFSinWXYcqC6zrqKolQk9AerJC&#10;g5Bo3/CnPvEC17bLr7wy5p2noe+eytpUKeUa+MrOzg42skImkwk7Ozvked5n5kejEaPRqGdbpfJJ&#10;trb6DUZd1zx8uGK1qnsCX8+y6GEncfb/i8PbRbtof+LakJU1PBieP1j+UV7/DwPCP+nvVqsV8/mc&#10;pjPMZjOuXbvGwcEBZVmGkmtj2N7e7jO7e3t7dF3H7u4uWZYxnU45OTlhNpmxO97l9q3bWGv5+Mc/&#10;zmazYT6fBwbMchnZL47jw8NeWiIvCoqi6Bl96QBbFAVd1CGfb22xPDnpY/T29jbNZnNqrpXuLTJl&#10;syyDyJwK2eqgyZjiNs4xn8/7g3Q6KCYG1JBBlZhRw4OyiZIVWmv8QF80gaRFZE0tl0tMlG7pDdoi&#10;eOvbltF0GoD/oe7qgHmeQJYASrSnG5eYaX949y6znZ2gR3lw0AMLN27c4LXXXuOv//W/zn/y1/4T&#10;/utf/q95+PAhk3FgcR8fHweWkjVkCUjB0tL2wMmIUWBtyoJPvPwJXn/9dT75yU/y2muv0XUddV33&#10;TMzEmkxmcE3TIAbgTHqmQx1ZH2U8xuNx6BtjKMdjdJbhI4OfqJ2bGGqp75L+bQLDh4zsfrxHcERr&#10;3ff7eDzuKwnSeBuan6XEhosgwbDKwD5Br9VH/eCeyT5glQulelAtjZ0huzJ9rqJmHk1D1wX2LIAu&#10;S6qqCqagUe+1iB4mqXIigVk90zFWVSTNVvn7MemGCYLYB0NZmXR/cjJBx35O9z+KeuX37t1jc3jI&#10;0dERO3t7CCHY3t7GOcc777zDO/fe4eDg4FTL34fx0pkOKeQZY57hHumJ/74N+/+ifZcSuxElUiLE&#10;EYFASdVXWAoEq2ZFa1seP37M5z//eba2tnrA01VVv78eViakcZZiHHFcp3iYxr+JlUMpBqQKhSG7&#10;Os/zM7FVDqp4iH4GSil8MsA0BheNDhnEWwbVI+n6hnFtqC89rDBJ8880DS5WPaV5mzwA0nrj43qV&#10;KpVS3KiqKsQZTtlZ5yU6EtPbRyC2j8fxOtO9n5EBGcSwITv8zBwbvP6w4kWd0z6X52RPkg9CF+OQ&#10;H7zvkJU9ZL+n9xv+zFpLPp1iI5CdYmO7WvVguYj31hspD5IRqRomxWEhRPBD4LS6YNgn50H+VCGQ&#10;+jNVZSV90zLqzg8THlVVIYSgmM16yRMdq2Ymk0lYj9IzGrC6z1TlpGdgDEVR9P3ZA/VpLczzHgT3&#10;UQJuMpn03ip+oKvfj4PYX6nKyLXt6d4iz5Ex8dOD94PEQmLQp3U4JRiapuHHfuzH+PEf/3F+8id/&#10;kpEasb+/z3wUvCCMC9WCzluKYhKY4237Id8scd43I8qKcW59H+5rv+PrQayYCI8jximCHMzx8THv&#10;v/8+0+mUvb09Hj58yHw+59Of/nQfi0x8LuPoMZJlWdC5d6D1xTpy0S7aRftuYhOnyb2zH+H71gXv&#10;qKHxdaZBSfjgg0PefrvqK7S6rmMUz1jT6bQ/R4wH39vd2+v9TygK7t+/z3Q6RQjB7u4OOzvlf/G0&#10;9J36xV/8xafugV+fj37vQLPzm19+9Nkjuw3eMxqNUJliU21ojhbAjOl0CzkKWmnGr5Has6lXXL11&#10;k9VS07YdW0XHc89sM5/WXN+bIRyUCrR3iKilI4TAJQaNl8F51ccFHhdTLxdalxfton3fggWDjfp5&#10;NtR548p/tFUs/Sej3jdnFrHT90gaimcPElIrWm9RWcnj4yWjco5pDIvDYw4ODhDScv3GFayy6Dxn&#10;NBnz+OCI8WiE9gK5WPHSretsDh+wJTu2Mk+eefaPlpzUHY82Da3IyWZzrPOYxkBjKLxGAWoSWFlJ&#10;GiX1Q5ZldPGwNx6PqY6OKKdTTDS03BwfB8OmpkFHvVbTtqh4aO2ivnQyqxIRMEnfL8uSzWbzIfkN&#10;nWlMNIESEST18aCazA59OEWTFQXW2H6DkNiBqbVtC22LHo2QArq6poygb2csk/EYqUBJQW43aNch&#10;nUcYhfXbSD3GkNE1BueWbG9niG6F2Rwz0orm5AQrWqSA6fYOe7vXOF507D86oS4ndNNt8ptX+PKD&#10;u/yDe28zfuEZxHiHx8pxlBW0UjNCYI2jWm7YKbeY5WN83WLaFdd256wO92F9yPPzLa7PJ3zy1Zd4&#10;51vfoJwqjtcn6GKKEpJxWeKMQTgoshzbdoEBrwILHwjAp/CB+R5Bs2I0jaAtFOUI8Fhj0VqdltoD&#10;SkhkPIS7WFKelSVtZM4xNBBLJpERtAhVA4FNmeRk+qqArsPDGfbmEGzqQfYnSAwIKRFSnZFUGco5&#10;mAh4DRmFUspeE1xKyWQyCazN5ZJsNGJrawvjPZPJhGq97qVOzuieD8CaLEsA0Cn404NbA+3cpBYR&#10;RbhjfwF2ibeBnYiWWC8xLlRE4AVSBLizNTW+qfBKMCnGzEWGspJLl26y2H9E3bZsTbfJsxGHd+5x&#10;0MAHjx7y2FZMnrlEl0MlKjqzobA1W86SA44tTikow1jlCFwLH+jnfYy8AME/2uY4S4t0+Pg97z1S&#10;OJw1NErjkDh/ROtPqOUjlt0Jj3LN333jW/ytL7yH2r0KozFV1TKdKUa5wnQNtmtQ1lIUGc53tLaF&#10;3IfHLyJz2nmUyMhUhrcC6wXleNyDny6Cgb3EhjwF6hLAOExCpTlUFmNciv/O4YG8KGijYbPWmjYe&#10;8oY61cPkW2JZJ3mRJEmklAoyUVJincO1LVhzVsc7ehzoLEfrDOeivEdM5iaDSWN9wAVTXPIihD0p&#10;+konknZ2Aq/hjPliSmKl/8NMc30ywlpLlsfPO4POMqSQZ2LiGcA2jozzLHA5kMFK/h4MPBGGoOqw&#10;L1PCIsVN13VkRRHWY2Acpbhc06DjQXqoTz58JkOmfgJuE3idzB2HCY3z93beRHOY+DijC5+Af61D&#10;1Oo6pFI9GJ32Jik5UDcNNA3EaztvzDkEq13XUU4m/TWISBLwcX+UxnTyoBhNJggpaJYLvFJ455Cx&#10;ik6IcP8poZj6xskwn0OFVYGWCu9EHMdBsqjUGWVe4pqWrmlDlbN1zCZTPqY7PlFK/sWf/iyvTgtu&#10;acOOrXhhvo0xK5yXlPkurRyB2kKLbZTaQ7GN8GNAgciwUhIKzGXYzQoPwuIEeOHpVPD5cMLhhUSm&#10;8CD4o++h/yCUyHucD3Io1nsa20USgaOczDh4dMjNmzdZLda0JlSIXb58haOjo9DXUnHt2lUWx4do&#10;JXnmxg26zlJmQUhqeO0XSd6LdtEu2ncMj/jQN+I5wNvgHYEHr+gS90A4vPAB1xQC46GyEqPgv//t&#10;r1KJOe/cOaFqSrybs1476qpDSkVXt9RVjdYZhrAutl1LW1XkxQylNJtHd7l5fYvm5C4/99M/ws+8&#10;In7qaenLpxK5fefwZOIck16T5vCQg4MDFotF2CxPJj1zcbPZBHZJLKXL8pyH777LeDxmb2+PR++9&#10;h1KKx48f03bQNAYBPWMtbbidP7dpGur++Qvty4t20b6fWwJ3Ewvs/Nff6fYhreLzH/FwWDUt4/GY&#10;x48fM5/PuXLlCjdu3GCxWPS6vo8ePeLu3bsAvP/++1y9epXt7W2+/OUv88wzzwTmqrV85oc/wz/7&#10;8/8s+/v77O3t9WBCs1gwmUzIy7LXoUxM69QvQ3ZZGX/v5OQEBmzxw8NDxGjUH2T7g3cy0ozNGEO1&#10;2ZBHxtZ6uaQcj8nznMPHjyOm43rQPTH0EqiqlOoZSam0Ph2kiSzASTykJtaX95469tmlS5eQ0ynL&#10;4+PwulrTtm2vH3kSv5+A2qQ12rUtPoIFeZ73pmBHR0c0TdMf5Iv43k3TsFgs+OD991FKsXXlSpCD&#10;EYIPPvigX3/+4//4P+Y/+n/+RxRFwXKzRCJZ14Gpvr29jXWWBw/uMp9vUZYl1lp2dnbY2dmh6Rpu&#10;3LjBpJjwL/1L/xKf/exn+/5qI2NfKUVzdMTVq1fP6J8n9t/w62SGuo5aqSrLAqusqoJPB9C1LS4a&#10;R45Go54VPRqNIJb7D8f2kOWZWHzr5RIZP6+qis1qBbEEv9ps+jlgYoJjCNAktntKiqQ5m343yzJc&#10;ZOd1sb8TgJHneS+lMmRkn2dQLqNGXrmzgxCCe3fuUFUVJycnbO/u9kC2aVuaOL8SE9S0LWUy/uw6&#10;hJS9Nntizw31yO0TGN9Jy5eBjIAfMEJ7EKlpIL7+YrHg+PgYKSWr1Yobzz6LilUa77/3HtNnn+Xq&#10;1asopfjc5z7HZrPhqD5Cozk+Pg79VtcQZZA+9OHih/39PjzWXuyfPook7nl9yCEo6qJBXtd1dFG6&#10;p6oqlsslSimWyyW/9mu/xvb2NlprVqsVe3t7eO/7MURcA3owNYJ0RVGECpFYAZFYtpPJBB01xZum&#10;wRqDynOKOBfaWFWRYmCaL0keI8X7LMZRKSWr4+P+HpPxchPnPzEJNlxP05waj8dkRRHZoqJnsNd1&#10;TbXZsF6v++oghCCfTsmyjGazoSxLTNdRliWz2SzoT69W6IGRZ1mWyCzrE7AAm/X6DONZax2SZZHh&#10;a+uatqr69TPdo47JX+LX+YD1O5SLScnb4X0ySBQmdnXbNCil6JqmrxRLHgZZlvWGlGIQ89L8HSaM&#10;z2tTM/hZHWWp9ID1TDSaBvDWYpOnSHo+xoSE7CAp6WL1UH82i9VmRVGcapc/Yc+UYmXP/h6YHRtj&#10;cAOt9aGkSar8quu6T2asVqvA1o/rYKqcskmaJ/mRpPdXipOTk/A8BgaivWRNWjuVgoFeOEXBeDxm&#10;Np9/qAIxsfO6rqOL+tTJHDYxzVO182w26+ddep2yLNne3ubk+BhrLbdu3eInfuInKLOSsR4H/Vhr&#10;cTgKXTAbz/B4xuWYUpbYJHHS+x1HP4tB1bTgtBJBKhU+4r+gIy5QUqDUdx4wdtFANoybsHYWWY4U&#10;kiaOe+8977zzTi+rZozha1/7Gru7u0wmEw4ODsK83Wy4e/durHTUnJPdv2jfY2vdRbto3+/N2mBJ&#10;9eT9tUUJ1TO9j46O4vkDjtdtqPZ85x0eP37MIp1xw2YQKSWXL19md3eXk5MT1o8esdls2CwWgRgW&#10;iQKTq1fRWjOfz3nxRfF/eXvzdOiBw1OoCQ5wpLf+4lLyb2Y7HZftAQ/bAMpII8mZMp3tcXJiaNsN&#10;N194jvfefhs1tzSrffSoYDTJ6A4OOXGe3ds/wd/7TcvHXjD8+I9CLiAHVKWQpUerjNZu6FTY8GV+&#10;FghPkUHjpEKKC17TRbto388tHcQSeJUOMVU8pJ4v6TyjP80fhhkiQxARZ88WHwbC1envD97LCEBk&#10;CGHJlSIvGxb14+ACnQuy7QlOleRiC41FCsvWfIbchUfvHDDOJW0FD+8dcOPGFTasqKkplkd8bCvj&#10;6OguC1FQ7k2oRIWaTOmsZelqGtkwVjMWi0UAewFrDdPplKoJGtleCWxnIRNYDTiJMyB8vFOZ03mQ&#10;QiDzAo/EOkDngQ2b5Sid45G4zmJMYPiprIh9YMlkhnACW3foqYLOIzPJJB+ziZLWSiicVmihwwFX&#10;5ZRZyWq16Jm/VbUOYPhsQlPXgMN7i8xUYBOqyG52DqEVCGibkDU3aooj6JUGoGaBVFG7Wa8BD/mI&#10;pu3okJR5TrNeR4A3w0qPE55GVBhrsZlEqhxX5iw6z6pt2LiON++3qF//Jl/+yhf5N/7K/4oXy4a9&#10;tmYsNGXdsr27g6XlpD0iG5cIIfHSkznFVVczVzk3heK1qWP06lXeXu3y337xy2ztbXPr5Rf40uOH&#10;PHz7ba5ffo5107FYriArQDc0bQNZYBh2XUPnwoEWoREysMsQCnxO3YD0ExyGwo9RyrNpj3F2TSEd&#10;ggblDSdq1LMXnfdIrfACkAKpFSiJ61o6rcLIl0CmsBL0uES5U5mPND+HCSwpJSoa2yWAOAEh6/Ua&#10;ZHjGQkkQFu9ACDkAk8PrOgemM1gbS+S1DpUIUmDxOJsGWjCSy8uSqm0CmKMUQuszoHbS0LfWY4zr&#10;TfKSCaVKYDinJuB5XvbyOkIEEN/IK+Ack+mov+YAeEQpBu8xdQ1WBS31QuJyhZnkNNqgxAqwTEwF&#10;BrxrwQgOSsWDxYr8xvP8O3//m1xe3uHf/Iv/HJe2NRtfUc5L2vYhqpuhdUmdS9YIHBoLbDFH48ia&#10;xCpV4BVWgRHhcgQwgm9rUHvBqvtDHPxP4Z4PrR+hX1MZ7KCSSAi8t7TtBikanO8QJQhaGh4hpw7r&#10;ZhxLx4HX6GefZ7k1xmYS1zUcrB+jrcC2guk0w+ZB+gol6RqLcLA72g7gkc3RjGiVQo08ohixWq+D&#10;9E/d4YU8Y2rsPSgdGdxtG0gnLjF8g4a1NfQs7DxKM6AVXgpEpvHGYBGgFU7EOSlEmI8DiYgEJhpj&#10;wvsk2SvnUNHL4ExfStlXbAmVIYUCB3XVkGcFWmX4fIxWWZSzkHghUTJH5aCkRmTyVAqJsKw7HCpX&#10;2LYN111mUYcatJTgLUJ4lAra0IFdH9Y+byVaFnTOgStQjHBoTKbIZEHb1dG4MFTnJDkrnWUIJdE6&#10;xxgX+1/Rth0u+nYktQshFFIqlMrQOkpN5VnQdZYFSkatbRdY4LkekeuSmhacQ2ZZ+FnrUSLHK4mL&#10;67hWp/NfodCZoo17KCUlZAqlJVJHg2zlUIXE5xmtaxD21Idk6B8C9JIhSaYtybn0ZpXOIeK6cbod&#10;E6AkddciR0EWrbWmZ8HLPCTz61VIjjjcacGLCCBwvwYNkpfJ5DPt33SWseoseZQgIsZpE32nkh54&#10;Ar9DBYVHOIE3nnI0ptAj2tUGrQR2ZjAEw9ZMadqDFr/uuHX5JR4+fEizMOzuXMY9fpfd5QN+ZHvE&#10;z//I87wyn7JdjBl5TyYk2s7JdE6HJmeC8grhSzJRgi+QQuNjkY9Qp/tSzTlxbJGd+TL/Q5A8/pFA&#10;7hTXvDv7WiIkhURUU/NKYq3ExqIlJ2G9btjWc6yFPCtYtzWqFYhMMS5n4BSb9QKZheTvaDRC+S3m&#10;U01TGfKR5sID+qMBt4fJvmEyaJjoSkn/P07Ppot20T6K/Zv48Ibu7O8lhau4z7ORnFv0Mm8SfIaT&#10;EisBVYNyWGeZZBprDNPJnLVWfPXeIX5vF3Y/xfFyytHRNjhBZz2TfAbCUqKoV2tOuhUuF4xnV/Cd&#10;4frVZ3n/W9/CCc+mq7l6acIH93+LH/tEATm8MGb9tPT9U8kET+TH69evc/36daiqwGSIGq9Dc5T1&#10;es1oOsU2DVl0tq5WK6qqYjabobXuNcGMgTzXOA/5SPWMK60uRL8u2kX7k9zSYTUdSJIWdmKHfLvN&#10;1kfJSBBAkSvG43HPBEuM5aIIBkhJg7mu634jWVUVWmvG4zFvv/12NAL25OTMZ3M+8YlP9GBEURSQ&#10;ZWfY74lNm+5XSolpmqCfWNc9KwkZgMF+Mzsw3WJYmj7Q8h7qJSd2lYgGmIm1Nnw+Q+CTcxqn6TkN&#10;N8iJDebq+vTr+Pl4PIYIkAx1VL1zPbNba42IDPCmacjznLwo6KImbZ7nVKkKKctQkR04lOhIch9l&#10;WVJGHfLUBy6aZvW6z8DOzg5aa775zW/y8OFD3nrrLR4dPuo10+/du8disUAQ2JZSSHLywMGKfaLR&#10;WCyFKviBH/gBfvRHf5RPfOITzOdzHj58yK1btwLjzXv29vYoosTH7u5uMAqLTE6ifq0baLonjdQh&#10;6zGNj3Qvw8PLsKR+qIHt4z0nE1WUwsQqjCTEWcdnFczmun7Mp2qNtm3p4tdN01DXdf/zxADrdb0j&#10;sw+CQdpQC3yoU85AAzWBKkSWRS8NEKsheqB7wIodVk+kvknJNdL3I2s9z/Oe4ZfeK/1dAvvrqsLE&#10;909+KNbavsJiaOyFtWfZhnHs2YEWc9IK7ys6ioJLly6xXq95+PAhVRP0AwMgZE4NaLsO6y2tCezT&#10;ggKDwTp7tt59sI9Lbag1/8ciL3XR/kBAIcXNlPzL8xyFwnpL5zs2TYhbv/Krv8Kv//qvc3x83O+v&#10;J1tb/d+m+Z5lGVlk+nYRuE7s5T7ZRDCvTHv0IXihkr7xQAqjHwvn9PjFwLhyqHOsYhLWD0wMU2wV&#10;WveVP8M5nSpUyrIky/Ne93K+vd3rPycA9fy4TBrgQikwpvdiSHN6KNMxrNBIzyDFrTPzbbDXEHF9&#10;6rruTLWLMeYMuNrLx0TZh7Q+914I8W/yPCfPc2yU5UgJ/BQnhkByuubEkn3S/Bxqjaev27YNBpPD&#10;+XtOJ35oTJriTopTQ/PiMxIkdd2z4pvIXk/XnJ5RYnvned57IAxj+FADfsjAP68jzjm/l6Gh5/Br&#10;b21I/MQxymCf0a+1A1Z40nRP4zjtU3qd+ijx0g205+vokTIE6RPL+/zYnM/nUNcQf572N4vFgsuX&#10;LzOfz7lz5w51XfPSSy/x+uuv89Ltl9jZ2WE8HqNFkFrRSqOkQiBw3n1f7eFPJQbDUn54eIhSilnU&#10;fy9jstxHmdWu66iqivl8znK5RGsd91VpDb5YTz4a3OdsNex54+Kh58HF3uGi/UmdG2EtG+ICYY2V&#10;yH69yJRmf38fY+DWrVv9GQbo1TO01iwWi/6MNZlMqOuaZ555hg8++IC9GzdYr9dkWcaDBw+4evUq&#10;0+mU8ZjffJr67qlEd2eaX2olz792++q/Wfkr/B3dgvRYJ2jXFVXRMt/ZZrNueHzvHrvXrlF1JVqW&#10;tG0NK8v00jbFZMK7b7/P9Y8/w/39E6oWfAEmpgcaaxiPPMY5pIwZbp9HzV4LeIQI7IyLdtEu2vc3&#10;CJ42V8aYUAodQfCrV6+eOYQO2d8f1UZMRG1FBUzHJcUyp17X2AjYtlWQ36iqimkxQoqM/YcHzLfn&#10;KF1irebq1jXqBrRRaGfZywskjp//2A+x497hv/mNLyA+uMcWFi1gs64xhWQ0mQZwvOuQozIw57Rk&#10;Ua1BSYw1SCdRQoADZTxIj3AeL8BLAc7jTQQIusDgGxoVJs1Y7xxZPEgmED8BBr2m6ABgTGyv88CD&#10;TeCFEOHQHb+fTNz6904gpnOI+L5Do6kENjSbDTLLUM7RNQ2YoAfbWAtdR9uqMyXpEEp0kyGlRGBN&#10;EzL7tgGl8ShwBuM8o8mU1eqEQnp2ru5g6OjmJVviOn/zH/wW/+XihB1d8i/+k/8EP/DSpxFsWNkl&#10;y0f3ee7SNpluGSFx9RIpMtZeMs7GHDUN87zEZYfc+rPP8sadY/7aL/0KOz/8pyknuzzYrKEKh+rG&#10;e4ouQzLD14oyyynyKywXx3R5h/YeIcMmq6YFCZnOaZ1F6IxWRoAjz3FZxkaMcHoaWZdtf9h2Cfyy&#10;gRntjA3sck9gMXt6/XlXN4y3t6maIHfgrcUMDryJ0SkGgIqPJe5tBBNsVSHK/OzfnDtIDQGZoaRK&#10;AlGMOwuiuMF4O5+gSSzuBKi7M5rfUd4ky4JWeQSJhBB4Y4J27SDh1AOCrsM6j+tOwbkgG9HFsRyA&#10;ItMlw0OFQJHlkZFe1tSsaZVnms+wmQIVmH+17Xj4eMWlfMKyeIb/x3/3Fs8ox1/+qU8h1wfcnirG&#10;xRshCSSeZVtfDnsoN0b6MRJoFUgHQlogJh2cQrlk3OPOHG4vDrD/8AnQGCxTdDk35mxcj1KKE3pW&#10;uJJga6RsmVOzFAvWVcWmVDwWU37tjuE9U3GopsiuxTU1eanolkv0ZI5wHdaqHoDoE6Qxtkopez3p&#10;MyCwtRTJJNHYD1VOpVgddHvPAsq9zM85Xe80V01MwqU1Yr1eh98deFUkwPU0oWN7gDElk1ISKq37&#10;w+RtigX9WjF4DTFI8CaJjMQE7sGaJNEQk55t0v8/Z7Zd1zVllkPX0QzloiKYOzTPFANJpHAdvl+z&#10;PKfl0kT2cwLhEV1/j0nuKiVyk/RVWnP755AScs6Bl5ghMDVIYCaAfZjoSvEuvZ5W4hTMtRZfZj2x&#10;qes6Cl1gqwo9mYRxUddks1lYg9sWoeSHEjvpWQ7/dwN5qaHMCtad2U8wuBc/+H6XDI5jn5iYwHcu&#10;VCScKoCc3Qemv/Hex7kA1seKJeGpupBoQCmsEMiUkCdWPSAxpgMpyFWBKaAzDW0a/4XFatDHHaoF&#10;4RwZmkoJZpe3eXzwgKpWvDQWvDDe8NL2mJ//2LM8e/0y23TM24xchLGuyVEyJyPHO401AlSJEHnw&#10;CxAaJ8AKG3TIyRh9z9VCu99nLx8in42A+NHhCTtb17DOYbxDZwV0Nvhj7Gyzv7+PdY6b167z1pvf&#10;YDbKOTh8jPOg87BNuaDJfbTJ22GC9NtJIA3/5mI/cdG+TzZ4H/q2jB47wzmR8rESgcfivMW5FiEz&#10;WmNpcsf2lausWsgmI6x1kI/IxlPKckzTSvJRyaraIHWOqUKicDqf8a2vfY0XX32Zt774ReYvPc/i&#10;6IjnX7jGO1/6m/zln/9nuPP+o//7Dz13+akxxnwqmeAvjdhXkv3d3V0uXcqQk0mfkShmM6qqIs9z&#10;tra2IGbSr1y/HjZcyyXT69cZj8ccHBxQjkY8fPiQ4+Nj1mvL8YmlCdV7febde99rnA0d1y9KbS7a&#10;RfuT03r9yIFhUzpMf9fXyMQkcvQu9omRtru72+scKqXY2tri0qVLbDabXidss9kwm8145plnKHTQ&#10;16y7GoFgd3eXH/zBH2RnZ4eDg4Oe7UZklZdlGXSdI/ut6zqy0ShU4YzH4cAtRK8FnQ6lCZRIJebu&#10;nGbr0DALoF6teoO0/lDadWf0j4elwwwO3OefkRsAKm3TUEQPiaaqKCYThBCcnJwgIguXoXzFQE82&#10;ASgJDEnmVmRZzzwkMvGGhm4JiEjPKJl8OeeClnYCeISgiGy96XTa60wnJrPWmoODA959913u3LnD&#10;5z//eb725tf44MEHGGN49tqzQcd0s2KzXPTjZFJO0CqwfufZnE2z4cqlK3z6hz7NZz7zGWazWdBx&#10;zTLUZALb25STSS8BAvDw/n0Wi0X/vfPM9cTCTHOn67pglpYHE9UhWOEG7EwXDSHTbq5r21PDtYE2&#10;efp5YtyrPEdGdlxiPOZ5Th712pN2rM4yRGRDJ/b1kJn4JCaRHVQEpPewbUvXNEGLdgBEFUVBlufY&#10;+IyS+eYwhqTxQwK3I+DXs1OjE3tVVT2rMumuupisGTJps8heS/0qtUbHz9NrpioOHxmrCZwa3mMP&#10;3EjZs+TL0Qh7ctI7xP/O7/wOX/jCFwB693itQv/aqC09lAN4km1KAJj8kDx50T6C9eHbAQuJmV21&#10;FSay+51zWG/7NW9nZ4fZbHZatRCTOSnuDcdkUZZ9xZGImsBaa0hAchhwfSLSe48ZaEKn17Qx4XwG&#10;lBzMkxQDEpia4n3SDk9AbK8JHBOqKWZ5a3uw3Hbd6VwDfPS4SPeUGNgyrgPWWsSgQkpK2f+9i8lQ&#10;1yejTJ887asyBmxsoRREY9ChVAeDKhPOJ9YG61tieqfKojzPwz1FVnE+GoUKpa6jaxpUZAk3TfMh&#10;wHrIOB5WLXnv+z5Ja/bwxG1jHNNaI6J+dqpGkeeY1UM5GgYa5elsZQYJjOHP7EATvE9YGkNbVXR1&#10;jW1b2rrufTl89OU4Y0T8bQLOGSZp7Pu+eiaB2dZCHKdp3UneF70u9kCyoddmjSz8pJ3PubHqI5tf&#10;R2b70GCz3y+k/kmxPCXS2xZGIxCC9WrVr49JuuPk5ITZbMZ6f5+6rvnZn/1ZfvZnf5b5fE5JiUZT&#10;5AVFVlCqklwFrewnGZY+KZb4p0ALRAxAItGvd/R7yKqq+sqwYSVEen7DRNBpgi5MzwsI4KMDv8/v&#10;44cSKGcqh+ACn7lo359zgQ9XSg7X1riE9nEprcnee5x3fcXw1as7GAO/+Zu/zZtvvgld15/HmqZB&#10;Stnv7/PJBKUUi8WCa7du8daXvsSt115jvV5TjMe889Wv8pN/7s8hpeTq1cv/1tPUn09tAnNk/Veu&#10;5i0LYD6pOX78GLmzxd6ly9x/9wH7+w+4dOka5fY2tm05fLwGSkY7z5LrnMOjJeO84Oazu7z15V/j&#10;udu30KXiuIatHOYlSOXYtBWjfBQ1eDTSB5mxkD+weOGHBICLdtEu2vcpAD5kd0EwF7p69eoZIOn8&#10;xu1JbIXvRMuUACxGKopco/BI7yjKMThBvWko8xFta6jroDM539pDqpxLV3a5d/89HhwatmaGm4yY&#10;iAm5zFkuK+ZlzrV8xhe3dykeVXxrtULaGpSlUxKjFcujE8aTGZumAu/I8gIlZQCCpULrDFsFlrX0&#10;gs4E9piSWTzs+lNmWDx4JSOs/uASAZBkUOXbFjGQekgl8SQTwHNl2k/aOGitMcb0ZiBNPIwmk0IA&#10;H0HPIRN4WIKcZRldBC7SPSRZiaZpqKsKAb0utJSyZzCebk5MNNHMepaeUmCNp7MGR3iuPjOsM9hk&#10;HctmSakVk0tTrjz7Ewgh+KU7d/g77/89prLjX/mnfp6Xr+xwPd/hSi6YsKahpmjWyHqfaVkwtQ1Y&#10;y5aSvPeo4/r8Fv+bn/rH+epBxeKr73B1b4sv33+A3pqwWq9ZN4Yyz+lC9gC1PcIph0NgXRiHXWfA&#10;GjJZIpxF+VBJZboOnEGUJVZLOudBBFqWtGeNtBCniQIhZdCFBaSIYHJnEPHvu7o5I3FwXu5gyCod&#10;Gm8OS/UTCO5OBXBPQZbE7o9AR2JKpjGSJHySbM9wricAZAh+eWt7Ddoh8JLGvIkbUKUU1clJD1yL&#10;BEYlRmkCuI3BehUYlD3YExjzZVmGTa89TdyZgVxcn5CiRWUZjTVkGXg9QkiFNw1b8zlZdh2fj9g0&#10;V6G8ylsHx/zn33zEa1c0H9+Fy+4Ru2pEToWwj5mKoBFftx1STzAyw4mgKwygug7pK5QP/Y/UZ4w8&#10;L9of28oFIpA4fK8HTqxkBOcNxjaMcgOyQvpDZNdxoiVvrzreFHN+r9vlSGoyN2YmBLQrMgfjEqS2&#10;bG1tcRQPVrIHmYNkVt1UfbJYCIGeToM5rrU0EXgaJgWTZIca6HALIUICbMgUTvN2KK9FkEHpgcxB&#10;ZQXnTBLT/MVaiACXj8aK6f3bobxRBHu9c+RRIsFZS1GWrNfrU+mJAVs6Mmn6BKoZjG8xAOSVUkin&#10;sSoAy0pmp2uelHgnkFIjy2AGXVcV3guQGik1bdsF+aTxODKdxakUUxd1tZXuZVPS+9qYAJBZFv0d&#10;urPVMCn5HE0hUwWNizIzQ4kQ057q8g61tl1ECYda3f3zTr+vNeD7CjshBNabM/4rxhjy6fRURicm&#10;3KWU6NEITXZGMirFeaNUnzjtgbRBsny4LohzDP9+7Yj3qNJ4iwl9Fc0evTHIOEZ9L/cizxhg4h0O&#10;Tzke0VYbUIrRaETV1GRFTivoZcZM3QCeXCroYtUMDusF3nSgJF54pAaHBdOyp+c0FlbWIootmtag&#10;teTKaMKD99/jB29f4dpLc/7Mizf47JZiL5NkssB0FVt6m9yWZH4UgfUMYRWCEqlykONg4KAC49B7&#10;8KKLbGqDwBJcHb4n0dMnR0UfjVzjc1g1FTIvsUpgnaOxYQ+33KwZTSdY2/HenXfxwoESXLp6CaGD&#10;F0xWZBea4N8lYPy8LviTPJgu9hMX7alr/xBDVgiBFSDdaRCSEQR30R+iVDr4l41G6MmEY2dxWnLk&#10;4Utf/TpHh2OwmkyP8E5iTRe9QjTHR0fAmuLqVfYu7/Lg7vt87Ede5+tf+xpbl+ecHNzlys2cUq/4&#10;kR/+YXTG/tPU1fJpHSNKiYd7e3v783nUQZtMaKPmZ3IdXywC821nZ6dnEpRlyWq16tkgq9UKxmOs&#10;tbzzTsXx8Yose1JHRSMcEc7tSHotN3EBgV+0i/Z9D4Knw3M6jHvvex3B348N/lFswgRBmkMBWp+W&#10;EQsh2N8Pa1LTNFy6dAlrLW+++WYP0iaWuJSSr3/96xhraLoAxCX2eJ7n/NAP/RCvv/46Uko2mw3Z&#10;dNozprXW1HXNaDIJIEHTYCKrJh1CxTlG0Xkjm54ZPEg2nGGQZ1nPng6yKV1g3caA3bPEBuBm/6zO&#10;lWKLgYxKlmVsNpsAgBRFz3Sfbm2BEL0OafrdxD4+oz8Y15Ok5z3USVcJQI9s8OEhO2muuoGpYwJz&#10;hmBNt9mE7PxoxHQ6ZTqdsrOzw2g06nWwl8sleTTkPD4+5pd+6Zf4t//tf5s333mTt++/zdHqiM4E&#10;oKNpGqqjowCeGEOuc7a3t3HOMdMzrl69yl/4C3+B1157De89H3zwAY/v3aNarVgulwDs3LrVA1p+&#10;oIE9BIkTwJDGFwOJj57ZFkGyHpgZlqtL2Vc19KDygA2YRX3YpD3cgzKxr+2gz03UB09zMmmG9xvJ&#10;KIPgrSUrCkajUXiGUa9Yxrl/xlgzaiAD5JFdWtc1XV2jYpVEvPBTEOhcEkYXRTCpi9rFQ9AIKcNY&#10;lRKf9jDjMaPIzCAxXNsWojlgShDZqCVLMlxL+swxqXNGliVeC0Nt98gUFUKwPDrCGBNMQCPr92/9&#10;rb/Ff/Vf/Vd0rkNLTd0GdrlWgR3LQPv328bEwVw/o2s8OOhetD9G4GDwb5ioNW1LU637pJ5zjrIs&#10;efjwIXmeU8Z1LrGyDx8/xhhD27as1+t+renlfAYMUiklTV33lRgpfpTjMdV6fTo+4vxK15WYtkMj&#10;WR1BZQZSFr2Of2Rb57HSJHkVpPmXNMtN2/ZMp6RV3bYt1hi6pmG1WrFZrfr1yya/iPjeCaglMqxs&#10;nFfDeZQqTNKakg8SqSmui/g6xpjwGoO4mWLK+UqVNGcSiN6DrMPkW2SFCyH6Pk2M9tFoxDiC5d57&#10;dOwrrTU+MtHTGOglyFJsj/f/7WTfUgLQnKt6SmvwUFplKEuSRQDeRRB8PB5/CKRO8XbIzE2xazwe&#10;MxqN+j5O63RRFKhY8XOGCT5oQ236D8Wq9JwGVU5aa2RR9NI+KSmZ4heDCrYzBIjIik9eIjLF+nOV&#10;DqkvsywLBoyxT8uy7OPzMImAc8hYMdR1Hfl4jBCC2WxGURScnJzw4osv8sorr/DTP/3TfOaTnwly&#10;ZXXNWI3Js7xfL9M+Yqi7z6AC4fx+c/j/0wKansUQFELApUuX+pi3vb19Oiet7Ss85vM5+/v7jEaj&#10;vv9Cnk0NLUIu2nfqfHMu1gz33nVdnwHBh2eKi/3DRfv+xsr/8PFXSon1tvc5eOMbdxiPQyXM1tYW&#10;oigoy5LZbMb23l5/dlFaQ1n2Seatq1f5+te+xtVr19hsNoy3tth/7z1+7ud+ksXCojX775h28rT0&#10;4VPLBP8YfKWZ8a/T8Z9vTS077HL8WHC8WDKb72GMw9hQCrijZjx78yXu37/P0d0TxtvbzEa7HB4e&#10;Yt0KtOeD9yv+5t/5Mp/9zE1ee3nKWjRo2zHKJ3TWIdUI5VTIGghIupaeoLfJhe7URbtofyI2YekQ&#10;kjZcQybRqfmO+MgA8BSSki64tFDoDEwAAdu64Zlnb3FycsKzt2+zOjrh6GjByy9/jMPFkvfv71PO&#10;ZuS7M97/0q9j1RZ1t8Rs1uxtzdlUG5xb8j94/jZbt3f43Fd+k7ebBePZFmaU0e0vYT7HmY5MaTKl&#10;aY8XZOMxZt1GoMCjy8gAtKfgmHQefPBhGJZDy1h6nMrI+3LwCOC6zkCWoxCBdRXL0ruu66UcsmHJ&#10;9+BAPTRmTIfXplpTjEY9WJ2AgOGhP4EfMiZZk85pOtwnUDEBiW0EW4qiwONoI5PQWovIdPjcO4yz&#10;4A06HzMaF4Chblq8k2iVo6Sm7mpULums56hegQKnHOu6RinFpD5gvarZvn6NEy0o9XN8XSqy6bP8&#10;a/+f3+Mzr73IT/7Qy/zAdIdL1GxtlYzcY65KRXXymOKo4cb2JS5zzHLxkHnT8UPPXGW/a3j1z1zm&#10;v/29B7y1MrRlwbcOVkx3rqCLXQ6PThDZBJO1oDydcZSFQOmWul5TqGAeluFQvkZIgRaWxjbgBRKP&#10;UALTmlO2vTG4QcJkWB7esxnTBiaCIcnYDzhjZDoEYcwTysyllLgB8DbUex8elnvmaHz9LiZgElAk&#10;M30K0kfQOYFdSuug85qYn0N98ggwmXjNiYHZRONaFRMrFs4kivrfFSJIKUQGa/q+IfRH23bocoQZ&#10;yDr09xbBNiklI1kyySZkkxm5GmNLQSYVEkOW1WAe47KCbjylMoZLL2+xqgxvNPf4AoLH9hov5GM2&#10;XnBVKOZUYN+nyCfgMpwqsRQ4MgQlTskwxxFI+e1j5cWe6g+Nbn94QTjz48RK9Xg6Yu0GXhq8bNAZ&#10;OGdZ2hVoyZHO+QcfLPiVdxcc5GNsUeIzB5kjGxUI69nd3WW5XCOHOtcRKD+rT+lRMT6u12tsVWGj&#10;nIOKAOVw7A7ncJrfw4NcAq6HchLOhooR1CkAIgZSQDLGBxuNDGuC8bGOa0RRFGw2m9MqjAgCCyGo&#10;z71Xmoc2gjFJHsVEP4kkszQEsocs4/PmmOH+BFKqc5JgEhErZbwDvKBrDUpqrHEIJKYL8VAVxWlC&#10;a2C+KGNiso7SWUm2KoHP6R7bZNCoVM/Gz7KMpqrIiuL0niOoPmRfhp+dPpMkIeLjc0qm2imOGhOq&#10;nmwPRIpem8KdkzAbxulh8jPpwSeJmqqqT2VSot9DMgQdVhWcB8XOy64Nmf9yIIGWgFFJkCKp6/pD&#10;Uj1n9nwyfvjgewJBuqRpapAh5tV11UujgMXh0VLhvUOJDC2DgbUWgsJrlIROSvzGU4x0KGLICgSC&#10;6tERk8mE6fwFjo6OmGYZl7zC3f09/oWf+tP81CtbXG1b7P4h1648A2rM4aOG7cvXEaoMbHcfzUV9&#10;GaABk+OcxDuJ0mEcCkH0cZBoYfHi6QDCPXEsid5aBK2h6RyT+Yxm0VJOJ6hM4yqPcZZM5mgtOTw8&#10;4crV59Bas7Ozw8nh45g4sJSZwlkuSsE/wkTG+X1hqsRJH0+a6xf7iIv2NG3j/qDRKiMAbhOZQcgQ&#10;i32soo2mB0K4cMYyjlExYlm3VHnBRmf8/a+/xesvPsP+cY1mja8Ux8dLZpMJnTMcHB+EKltvoN4w&#10;vrRLZRo2iwXFfMrjw0N0bphkC8xoTeYblK85edz9BSndmt0rf/dp6HP5NA8YIViHqkN3qk0Ys/XV&#10;0VG/Ubr37ru8/847YXOWZWxOTlitVmxvb4dse1Fw67nnBplF6FzHarXC+VAGZ13UdrMOZ89qECZD&#10;r4us40W7aN+fbVhOKwZsr3Sw+15gMGqtsS7Ew9ls1jOuptMpbRuMl+7du8cbb7zB7u4u165dDpq/&#10;UdP7vffeYzqdYgkMmK2tLZarJbPRrGf6jfWYF154gd3dXU4iO3R86RJtVbG7t8dqtQqgs7Vcv34d&#10;F8G8LuqHp8PkMIGQgEBrDDbqkvWH5SgDkWVZ0CzLMqqqwnQd5XgcWLdddwYATUyd9Hy6pjlTEp2Y&#10;2EPGWgJjAqAZSq1XqxUYw3q9Zh31yJOe2ipqb9oBc3ZxdBSYs0VB0zQsl0t8BMLLsgzarxFwTbrR&#10;CYzIRiOMMSyXS9q27eUyrLXUmw2Xrl2jXi4hMiqttayPj3uwXkrJ3t5eeM94MDDGMJvNuH79Ou++&#10;+y6//Mu/zL/7H/y7PDx5yNoEBub+ep/tre0wBtbr/tp2dnbw3jPJJrzy3Cv88//MP88LL7zAYrFg&#10;Z2eHLMt49O67vPLKK5hkCqo1xMqCPM97GZBkOJrG0FBWpk9IREZoYs8nZqHrOlYnJz0LL32ckS4B&#10;2jgOErs7MR/TRwLVvPe99mfP7I/zNcsyitEIqTVtXbNaLKiqKvxNXfcs8l6vOOm6Jm35+Dt5UZBF&#10;hnwdx38am4lxaowJr1lVNHVNHkGszXodgJH1mm616tmN3lqKyHZcr1Zsjo9DsiaW4HvneuDcRDBo&#10;Pp9j42uIONcSWJeY2kluqK5rDg4OWJ2ccPjwYc+Kb9uW+/fvo+ZzlosFJmoIr2JFwHK55N//9/99&#10;/vpf/+s0XWDkO++gLKk2mzD/rcUT9Agdp/ul8zqeF/un71xL88wPAWtOAcbDo0NyWdJ1HesYB375&#10;l3+Ze/fu9bqQO7u7NE1Dt1wyjbIm6+PjnjEJQGRFD70AbFwLVqsV9viY6e5u2GdvNmxtbbHZbPqE&#10;Up+kshaqqmcf9dreg4RoWi/SPc1mM0ajEZvNhk0c97PZLILkto+JRL3yqqow8V7rug5jW4i+oqeO&#10;ci3J+yFVJPWa2DHRmWUZ9eEheVkymUxYLpes12u2t7eZTCZsjo56n4QE3HZd13sBCCHIUxVRAs4H&#10;fgpJ23xY8VTH5Kd3Dhsrl5qqwhvTPwsf463WGqI5Z13XrE5OzoDTm82GrqqYbW2xtbWFifO+KIre&#10;qyNV23BuHA29OIZSJCjVx8XEyh+OPYzBx3jddV2QAomVLKvVijZ6KSQWdDIiJ0mURda9M4bNanVa&#10;jZO8ISKgraIsWapSSolIOZC1SgmYM2DZIBb1CYABwz4lTKWU6CTPFq/pDKM8gfox+bler3tQvlos&#10;Tk284/1776FpqNfrM54th4eHWBtYfNXhYdgjCBHGV9yTXL58ud9n3f/KV/jUpz7F9evX+aEf+CEK&#10;Cpxz7O3t4bxDC82lS5fCeOJUJkyJswbjUmtUIZ/6+DdcW4xJFVD0lU1VVXH9+jVOTk76ZNJ0OmWx&#10;WLDZbPpqtul0ytHRES+99FIYz/Q5uYv2ETzDJwHbTdOwXq9DDB8kTC8A8Iv2J6Gdr5IY7vfS/s5a&#10;i41rRiYFi8WCV155hQcPwLQtdVWxffUqk8mkX8eNMUyn07AG7+z0UnFoTdM0jKLX0ngcZNpu3y6Y&#10;RbPqH3hKAHAA9Yu/+ItP7cNfCNu2yH/tm+/t0+qC48cV1mrKYkzdNGzv7mBdi8gk49GcIhuRZyXW&#10;ingYrqmP7lJubdE0HtdIWn/Mj3z6GYqsQTpHmY3JfAmdQlqJEC1SWby0IBzOlyQP1ovAe9Eu2vfv&#10;QiPOyXR8uwXoSV9/568P1qsVRVnivKBuLQeHx5RZQduFUtcb129QRjbLc8/f5vHBAUVZMJvPaZxl&#10;PJnzztvf4vU/9RkeHh0wGY0ZZQVV0zGZTlivjjluj7n+7E2+8MV/wGR7xuLhYwQSpXMyrdksFkyy&#10;gmbdMJvMEFJjrAOtyIsSoTVOCCSQSUVmQVhHh+sd9HSWkSXN5QHI2w1YuiKCkV3bghBkWWBQgQ9a&#10;aM6ilAQ8eZFjTEeeZ4zHI9q2QUrBbDbFWkPXtTgBLlKdQtm3oLMGlCQrchJklBU5nTEgBSrTQV80&#10;08GhOwIOSTqlL1k3Bp1n/eYkgb1po6G1xniDygL7yxiD8ALhiXqjoJTEWIMosnC9eLLJGGc6rBQo&#10;n+PI6LRC6AKLxxCYBR883Edtb9OUJV8/WfLb9x/zuTuHHG3fot75NO8wps12EPmUY2WwosNtHjJh&#10;wzZrboka//hdfvzVZ/nY1Slf/83/Dt0tuX7jEiWW45Ml3cJQqilSSOrDY4wSFOMxjWnxGopxSecs&#10;Qgm6tgtmXhYy6yjRdG2DjuCNbVvG02lIaMeExNCsLdM6aIQPgIsEkodDrjmjzy6ewNRLiZe0QZRK&#10;njFjUzqLjO3IEne+Z3D3siLx9b33qEzhIvu0l4KJxne9HnL8vo8xxEe9caE1mVR0TYsAtM7wWqPz&#10;nExpbGdON7BKB1DZecrRmDwCY7oICROdZb1+clEUVFVNFpMmPkkSZBkeB94htERnCt1CJjIytYMk&#10;I1dhr9O5E8bTkiwXjEtNVkCmLV61iJFCbu3B7g0WdcHzH3+dvLjEqtqgupqdecF6eY+iaMEfkasa&#10;QYsXLQiFI6OlxEmNGjzLi73TPwpCwCl9KDIe0w/C2AchLQgDokOIFk+Do8FRY/MNRjqOvefhKOcf&#10;rDx/68vfoNm9zspV5CNFXS/ZrA9AS3yWU9UdSmdIJWmdxzYNMpoyd11ItCitehA5opR9ksxEZm8w&#10;Gw4VFa7rKEajwNa0ljxW5yRQcSiZlQw3faywScBdAptTwrGLCR+EIIuAp2nb3njYRUDYxTGYAGh7&#10;zrdBDJJ0CQBL5lF125JFuZemafDOkeV5SHrFOJbi1DD541M8Sk9rIC1irQ0JLSnxLgB3bhBT8jyn&#10;KEvapmEynWKdwxvDZDrHOY9tW6bzIGPTmY4sz8nzjLZpUFqfSY57H/oGoN1scLHyaZh4SP39JPNg&#10;wSm4nPSzUz+VZUlT18j4vS5KNxVR9iTEUNfHrDzP8ZxKg1hrUVrRRjPfcjxGqPB9IWXU5fZxHxCu&#10;OSU4U1I8sbnT/25QBZPMmG3XYU3QSafr8NZiTPRwiBRi7yxqsB8YTSc0XUue5b1mvED0a0Wq1km6&#10;8EkuxnUdIstQ0RR7VOaYpsFVNZP5NkIqmqpGyoxxOQYhUU4ivGR35zK70y0OHzymWa6ZZCXb8wmH&#10;d+9z8oWv8FNXn+HT4zF/5TOf4C9++jWudYfMMcyFonRzcrYRfo73Y4xQGF9gxBgjSgwKS4YVoeLC&#10;RUI7SaVOirDHSs/cCwQqaoR+d8Mf6fKG3wkXGuXPguSQ94LOWrJM0Xaeb731NuPJnM5ZdJFzslgw&#10;m01xLjDdtdZ0dUOuBCfHh2A7duZTRnkGwpMrhTg/Hy7WsI8koeG9ZzKZ9ISXZD47JNdctIv2PT+O&#10;xYfjmR+EMS/OF/ud+rtIBAiFFR5pY3WZkiAFXgavIu0lKhvzaLHhiBH1bMz7VcGxUXzu77/HuNwj&#10;z3eoamgag5ce60LCXWUaIVqcMxjfIYQnzwrwjnbzAbvjisvjBf/0z/woeVdxeVL8pUtaPzW64E99&#10;irco+LeuXbvGzZs3wzeaJjAG4oZsMpkghGAVGXZDMwUpJXJrqw+a6/Wa3/3d38XaUD4lpUQKeUbf&#10;7h8mM3PRLtpFu2gfVSvLEhvPXIlVXJYl3nu2trZ49913efPNN3n48CFvvPEGb7/9Nu+88w7vvvsu&#10;JycnPHr0iKtXr1LZit3dXSQh/iVwMcsyLs0usVVu8XM/93OBGT4e91nh5XIJmw3T6RRdFNy5cyeU&#10;mEfG9Wq5pF6tcE3Ts2ITYJlFzeVhqfuQvdgNtErTxrY3phqwcns91njITaXdLjKqsmgymJhgTdQC&#10;59whptd/H7LHiWX6EeRIG++6rgNTrm1p4+fp3lyURxlm5odsQjUwZezBlaGpWLzPqqr6rLsb+FsM&#10;kzKbzeaU2R7Bpqqqetam1ppPfepTwfBpueQ/+8/+M/7q//Gv8hu/9xu8df8tDjeH3Lt/r3/tSTkh&#10;0xl1XbO9vU0uc1595lX+yl/5K/zMz/wMm82GN954g2qx4Nrt28znc4wxXH/+ecbjMfWjR4zH4yAH&#10;8wSWbwIE4oM91UQdmp4NGKUJjBnqhvevO2DgPUmvdvieamCY17P8Eqv73N8kQIqBDu55J/ahDvqZ&#10;tT9eT2KWDQ3bkj76UJM4jc88z3v2oxswCYfXO9QNTyxaNeirBC4xNGeL19PrKA/m2vCwmOf5mcRC&#10;13WBXbvZ9H00ZOguFgvu3bvH5z73Ob75zjcHmsbRlT7N48gG995jnY3zNpiUXbQ/ahb0XEb02+xH&#10;ewZv/JfGV5DMCOzi1WrFl770JVaRTd22bagQioasV65ejQmWivl8fiqNMZCMapoGE0FGrXXvwzOb&#10;haqiqqr68Z2Yzm7A4ksJxDS/+rg2YPQO56MbzN840fuEFdb2prIp6aijjAWRdZ6SlwxMEIfVX8M4&#10;O5z3ad6IQZJOa42Qg6TaQOv8jI55ZLQP5T+GMaxPaAzWpiTTAqcVNmVka7mk8RCvNZlHpv7oY1tc&#10;c9L1pdjQr3ODex+aOw5Nf88zMtPXyQR12JJkTBoPeVEEs+PYD3IgIZMY/8P3Tkz02On9fkGfA5rP&#10;Gx4PgfrzfhPZQCs8XbeKMTzLc0RR9HrqOvZ58mgYMqVT/6br0wO5mBSTh/fXa7XH1yjLMiTJ416C&#10;KLOWKttGoxHHx8dsb2/38+j+/fscHx9TliWf+cxnOD4+5vDwkNlsxuuvv85f+p/+Jf7l/9m/TFmW&#10;HC4OGWdjMpWdvsdAU/9MQibFhSes1f33hv+f/973AKD0+1UTpViXxkDXwePHj2nblq2tLY6PjxmN&#10;RtR1zWQyYbFYoLXm6tWrLJdLtre3OTw85Pr162itQ8Imy3EXC9hHs8Sd298NJSgTG3UYq58Uqy7a&#10;Rft+bGk/nZLCUor+3NxETNQbw26swus6zxtvvMG/9+/93/ozVvq/a5p+bUzrVfJQSXMqEQNSkvvF&#10;F19EShiPx//zPM/feZr6Tj/ND/5lod5ZwTuXppIj55DqAPRV2s0KnKdrK5zo6JoltAoTTc2ctWQZ&#10;jEclIzljuTqmLLZphOfk5Jv4Eg5Mx7Tz7JZho649CAdCN+CjdpzwXMTXi3bRLtp3vRmLcCF/7Kyn&#10;1JpcCrq2RQqHlp6u2bCzu9UD1rduvUrb1QHkGO9w8HAfeWmC7wpKlbFcPkK2lvE0w/sOLSVb3nCp&#10;XfKnx9u8JUd84C1f2X9I5XPcZoMkY6YLmsk0gB22wzvHaDTpTQillGQChHEIEYA2n8nerNA5h7E2&#10;MPGGJZBdh48gYQt4KcKHp1+sy7IMB1JjejA1Aa0JaEysrK7regCGJ1TyqKH2bDyMSymRZYlzjqqq&#10;zrC6kx5t0NU8PZy5xLBrW2zTgA4Mcj00LfMeLxJbOerAdpEpqAL4b4zBNRaFxnqHtw6RKbJM0bgM&#10;XyrA0a2OQVomowlCtkjtOVlvOD5aMjN7LB5t2Ln1HPb2s8w+Puff+fw7vPpqzp96YZuxusKfV59g&#10;pBbsUZMtDrg9v4ZePeSmWrLDPtnmMS9fmfNjP3Obt+8/5le/+A5vv/051mjKuuLR4TtcfvZ52LmM&#10;yKbUbU0tNchR0LBrV+BgqyxouiVj0WFGo15HXQxNx7ynjAdTa0wArwZAtRlovvaAzuDzYdn+0Hxx&#10;qA0/PEifSpykZIg+A64MExbp74eglTvnkpWMXXv3rFhi3psI9q95Ot6GyfoeEIwAo46liAx+3jQN&#10;QgdPANtZnLEIndPWLQiJt2Gs4DwIjyS+dwKGvKfzHltbcm1QhQqVBI3BSMF4PMLWBrtu0XYTwKqq&#10;o1ElLtvFmxWXPnaVX3n3HfZNxY3nfwbHBkvFbJ5hOkOBRnmHsOCEoMHipMcpF1iH/iygcUEk+COA&#10;4GHknvanc6c/Fw7ogDp8iArvDS2CB1Lw2Jf86gcVv/d4Q3f1Ok17iPQVZvOIUjb4cYnMC1xncM5j&#10;kBgkWXZ6KOq1qdsWkylmsxl1XVNVVf98u67rAdM8z7EeTJK4SHNlAH6nuZVe+0NMv5h4ybXq50yq&#10;xpDRXFMMQOwEnMosw5lTP4KmafrX9t4H7eoBKJvA5yFLOQGg6frEAJBNMWcI6vZVQoNE2xAIT4B2&#10;3w8Dg9FkFNobKjcN5WzWmz8jRDQ3jF4D8d6GOt7p/dK9JmC0j32DGJlec5iQbAcs+uE8HQLmw5ib&#10;Er5FWfZM+bT+GmMoy5Kurc96PgjOJv0kwbthkChILcsyzMArYpgEHAL46fXS80zXmcD3dC9pXKY1&#10;JK291tq43zhNKjZNcyaR0ydIBubOUkpEHEu4eP0IFALlAefRrUW3Nuqpx2CoCvLxBCEU66bFG8ek&#10;LLh69RrCWN59/1t8/r/5W7z+8Y9RmJaf/VM/zDVhuHnyBW5pz3YxpnGCuRvTij2gpJUZSowRPowH&#10;5TxIh3djBALh43P1HicMQjg6QEVfiliDF0FwPagE+O42KeSHEn5nAPqUAJYqFMo4x2Zdc3h4jBSa&#10;8WTC8ckJ68WSy7t7nJychDlrOso8o8g0eMu0LJmNSmbjUVzPHLnSZ4Dwi7Xro0t2DBNefcyKc/p8&#10;BeBFu2jfa+P4D/y9P+zQlen8EfZLnVB4CR6JUJK2acllQe0Ed47XHM8n3Fs6fH6DdpFjO0lROpQu&#10;yUYSoRWGCjqHt4ZceQoFC1vTVitEISiyjLEQ7I06fuS1m8wtjHN+6Xkh1xcg+EfYOsMVgO3t7V43&#10;z3ZhgK1WK2Tm2d7bo974vow+aePVVYUqHEKGje1oNqFdhgxxqYPe2rqt2M1GuCaupz6Ugp1mzT9E&#10;vLloF+2iXbSP+BQQZDeyTND5cDhN5lZX51d5dPCYV155hcXimJOTE8bjMb/1W7/F1WuXyfOcRw+P&#10;Edax//htrl/dZqQ1W7MtfKNwVP3hcrOpmE6mfOPB+3z2s5/lb//Gb3MkNQ+LMVVVsb29zdtvv81k&#10;vhUOt43HmFMAOR3KnQ0lwYXSIRbXtj98J5aWlBITNcKTBucQHDy/CQ64ieoZi1prmgi+TKP27Hq5&#10;ZHt3t9eBnG5v9xq4T9pU90Cr1kGD1nvyCIKbrsMnQINBqT6APT2AD0EIBky83sSw68B3WBiwm0/f&#10;21rL7u4uDx48gM2a+d4em65itVySlVm/8ZdS0rVNvyC1bctEa4QNGvFFPmb35jW+0RiqqsIaAU5w&#10;+do19vcf8rn773H04F3Mj7/Lnjf82PO3+IEre9RNje06MqtAwfXd6xygOfYb9vb2ODr6Pabzl1Ay&#10;5+btZ3nz7r0enO2cJysndF0bDMDCAozKMoqiYH1yFNmSsYS16/BRNiSBNYmdRQQ3hoZzLoE4Q+Db&#10;uSBTc85A77wG9RC4VnrAfLQWfHhOp8C5e+LY6EExI3pDuPPSSQyMKBnIBKRrCMBMuM+kWZ5aD85E&#10;1uaQXVrGcVjXdQ+K287086iqKrJYCTJ8vQB8nQXuM6noXNeDNs4nYC6MHecNrat6IG7kNdZprFKY&#10;8Zjd3R0e33+f/f197h7exbqGrVlOhqOQ+Yf6TYqQAFBCfqgc8eLQ+kc/YJ2Pi+d/7oU/owle1xum&#10;oylLHF/+8pc5rlsuX7nGm3cekM1nnERd/nJccHx8HBKL3nN4cABCMN3a7kFk5xx5nlNFze5kImva&#10;ljp6GtRVResc29vbYd56aCNw0QPcA7ZRuu6U0EwgbH+P54HjONaJ5fLL5TJo6Cc280AuaVhlkfpt&#10;6BeRgNlhNcdw7ieQNwHgw2s4nd+290gYJrfS+tC5IFcUjBRPXyN5Q2DdYKmP9xqTa0GvvCMdRkJ8&#10;PAX803WFfjVnGNY+yjElwNyfk5ga3seZMRXfqzeTNL73x0jM/MT2Nsb0cjUJvO/HYdPg8vyMxBQx&#10;Je29p2tbdFwrvPfYmCTH0Y/Bsiyxzenrn9csH4Lf1tqgW1+WaK37Kq4haJqMloeJibS38DL0b0pk&#10;dG3bV4u5eD3DGJ9kXYbSZ957ZOzPzWZDlues1+vg9YHn6OAAPSq5dOlS0HBfLqFpyHWBFo7333+f&#10;cZbz4osvstms+uTxiy+8yEuUFPaIiXIoL9nZ3gGCwWZMfwawewBeSwRa6fh1+r5/Qp5NnIvR3zvS&#10;Hx7fX1+SfzofD4Ps0OneKhEYJpMJEFj3BwcHPPfcc3zrnbeZTCYopbh37x5KKR48eNBL3SXfmclk&#10;9GE9+Yv2HV/fzleiJDLEkJCQYtyFJMpF+35vAtHv55xzuCSrJhUCQeNq6rpm0cFbb71F+cqrHB4e&#10;hrNVoaGzUR6sYDwes64raJoeIh5KoxE9kmQBpVZcvXolKXH8vBSsn7a+e+pBcO3s/s5EkU9A2MdM&#10;iudYdAY8WCcx9QadefA5RVGSKQWuQ8ejV9M2FEVBZxyHVYfKr/L+A/j47V0cUJsF6BHKD7Iy3uOF&#10;wiFxUatHX8zDi3bRLtp3bRVUCKFIHkvb2yXb29s0Xc3B0WMWqxXb8xlFqagbQVFKXnn1eYRWjEYj&#10;sk7z8OFDbt96gbqBLX0ZXM2mteg8x2Y14yxjhODk5IQ/O9/DqimzV1/hjV//LbZvvUJHzm4+4ah6&#10;xIIF2WyMyDR+s8JohbAOv1rjJhOs7XB1jd+eB/AtltGnw+oZ0DiC4URAwDmHiQfp/sA+YO/FE2sA&#10;wSNQkceDJl3Xs8VTmf9mszl15U7l9fEAnICCZJw5ZI6lz5MR6JC52AMF8XpGehwY6IkN17W0TR0O&#10;zAJwkpC6V2ANCIVUGVKoACgIDTaA61pn5K7DVDVdG95PSxlAh8IjSo1pPZ13rISlbSseP16Dgf2u&#10;xgnJdDLGWYkWkoPjI4otjdE7uNmU/19bsP/+A/7r95dc3yr57A99nB055vWdZyipebT/HpOx5sXp&#10;La7oNf/hv/qv8o2m5W/8f3+Ft7/+BjdnVyjEhvt332PnuZdZrDegNDgBWgE5UlqcVLRdx7quYVIE&#10;cCQyDhNDMIEGeI/Kc4oi/J63FlUUqAFgfh70O/8shwejYTLFG4NXWX+AMt4jhYrSO9kZeZqh5m3/&#10;ntbivToFsc6B5FmWQWQT9gzwcwc5PwDzE8A0NAm1nJoMJmA+Geyl8a+yHNuFfpNS4pqG8c5OX7EQ&#10;gDCDMR1CKoSM5W14fJmBdXRiRVlmdFWHE5rR5ArGaqyReFXQuQxpCoSQWK8wbQXec/dgH2YT3nQ1&#10;/9f//ld5dW+bX/jJn+QyLTcZs03GyAlGQiGdo5At1q/IZQ0UQN5v5//ReIXyT/gCMAQsGQBUySsh&#10;fRgQBk+Np0KIGqk8rfI8Judt0/HGSnAw2WFeTEF7Ll+e8vhwHy89ShesFwtQmun2FtW6xg7Y02mO&#10;SSkpRyParmG1WgVT4AhSJGat2WxYLBZMp9NenzkB08kHIM2zpmnOMIDt+Tk+SOikxJFSCju4Htc0&#10;+KgZq/M8ANhti4rxph0Y36aKJJU096MsUAKtE7g7lKwavncym03zv18Pzs39JKnSuVPZkqFBaK+z&#10;bV0v2ZjiI0KgJ5MeLFax4si7qAEvBEIECS8hk8zWKePZDdaqHiSP0iV9gmDQr0OAmcG1CSEwrjsr&#10;izFgYCepnHq9psvzABYLQVGWGClp27ZnbibZnaarw/U2DTJ6RUgpsTH+enu6troB63o4BofSTb1k&#10;T5SIGiZMErAJ9Br1w0SBiwbC5ShUMpm2RUf5ha5r0XkW9MqlQEp1Zm1QhKSscx5iuNVKoxMTvm6D&#10;xjkgvaTMx6y7NabpMLZFCcHN6zc4vHOXGbBXTGBjKFctL5eGu/cO+D//b/8PTDcHFFVNPlrimhox&#10;nnJ4cow9KXjm1mtkbgZO0unI+sfhhSezoYTe+VSdEJNM2Aiq9Gr1g7gsgyr4UPnrewEYxSN82guc&#10;MsDxp9JPXV2jVIFSkskkZ2tri7pzrFYbimJEXT8M2vRKMx9PQFgW6xWX93Y5Xp8w25ozLnImZYlw&#10;LbkUWNMh5AUC8JEcc54g9SUGMlxPquw7Iy910S7a92GzMd55FX2opMQO1jhjPKNyxGwCarTLoxX8&#10;7pfewTbPks336JZHrJoK6QNxzkoHGkbFhGk5oq3v01QrWhF8qQo5wlYNm+VdXr7xGlfGbn/qzN99&#10;Hn0Bgn/ULcvU/o0bNzgpCtqmYZyFMkA1KsPmuV6zWS7BT8JmNG5wssgusKs2HCjbNjAorOV3f/d9&#10;rk7nXNrboiiCq7YaHrLSAXewzp4v531SwL5oF+2iXbQ/7s0/QLPZUMTD1GJZM5mXbG1t8fadO4xG&#10;I65cu8bBwQGWcOC8e/cu29vbdM7y5ptv8sK153nw4AHPv/AMd+/e5bXr1zFtG1jZueKoPqYsAwvq&#10;6OiI68+9wFcf3ufG1RvMZjN8nnP84BiRaba3t1HTCQfrBdeuXuFeXbOzs0O7qVhbx9bWFl3XsPCe&#10;UTQ+603Mug4TD6IfcoIfll87h4kMrmI8plmvUKPR6eE9aiUbY2iaAMT4yPpbrVb976zX61Mw07me&#10;jX1GKmNQop6AmqGGdAJVzutMJ1AkMbVc1/XasWeYwlL2mfuk4zzUcJVKhevUGvKg2eswFKMRTRe+&#10;nw7rWZH3oLBWCmdsbzBZjMfUxrK3t8fBo8dgJfPI4PTeB3Cqa3n48CHNasV+d8L6UUt1521evbZH&#10;deMdClfxEz/yaUYyo6VlnI3pvGdnvMMv/NO/wMP1If/Bf/pfcPTgwSkrUeZB63Q8RkpBfXxCpwzZ&#10;7jbleIwxhklRUB8dQZRHMFVFNzA6outQUfvaRzAj/SyV5w/1ss8fmnx8Fv2B2dq+z4kMQz+QKRGI&#10;2KehZB/nPyR10r++PLs3SGBZYmEOdcH9UKObU51LY+tTvVhrEVH6JD3LBB6msWQjU9X1mr/0sgZ9&#10;4iD+jjUm6PAKgXMW13UYOaioSJIueY6t7RkN5vl8zqPHD/Du9D66doWQOZYCXGDl185waTpldVKx&#10;XC45wPLo+BF78xmta/Fah5xQZEZa53rc2p+3/LkoYf7o1o/4r8xLDIZHjx4FALssg8dDZLkmHea6&#10;6yBWGSVwYTSb9VriSZIqGA53ve5zE3UmAZaLBVmeU87n1MsldjSibZredDFVY9gIoqaPoQSJjyxv&#10;lyo+nEOkiiFj8FKiIpt3tVwGwLQoejDbdaafr1mWBWmQaNjY62tHkLqXT4omlUNmoR9oqqc1IY8A&#10;u4tJPRWrMYYVQOYcKzwBy0Oz3qG8TKqC8tYGw+MILCulaOr6jClk13ThWJxlBAWRU+ax966vrDLe&#10;DzS1XZ/E+xBodE7qw59jgYuoqy4HvggpfpyRkErxJsao1I/GGIwJ5qVtBPKfJFWVQPeu6wIIDr1e&#10;N5yVt+oraCLzvCiKkLjwHhkT0WfW70HVwbAqoI+Rg2oi4nNOXhE96B/HxpB9PzR0VlpjOnPGk4LI&#10;KJ6WZdB4j69rbKjwEU5w9+CI7aIg9/Do0SP2pGY+n/PZz36W564+R9WuuT6ekdHgWdECxhlmsxnT&#10;2ZX++r0D5z7sPyIGCQMhI/t9UPk0jBXfjm39vQCOhmvz5zfIIaEmg5eMdR6lJF0Y6j1Dv4nJuK1Y&#10;Mbi9vR28bsY5ly9fZrNa8tJLL/HGF7/Ayy/cJtMCRYE17Yf2HBftoz//pLHaDbx/hpV/F/uJi/a9&#10;NmY/quacC1in9TQ27Bl2dwtmsxnZ9ed4vL8MCXWtwcreQ+zYe7wL542qqsIaGs8kac5tNhtefPEF&#10;JpPlbzxfPn0A+PcFCD4W/MbevMBnIKloN2u6JmN3vsvByRE4QzmfIxmhhGexOEZ6aGxHXWmMccxG&#10;Mzbe0LgWJXb4+7/1DT710qe4ve3YUuC6lkxmkXmgwofPgqpbXP/Obg7ExWHuol20i/aRtWDuGI4A&#10;bWMoXShzPdx/zKVrV1iuTtjZ3eLe/Q+4tHeDF168ze/+7u/y8sdeJstD9Lp1+xkePNxnNM55ePcx&#10;Vy/vojPH0fFdip0tLEuy2vCJ2y/y+PCQT823eIzjf/ev/GXuiKv8n/7af0hTNYhxTj6f4B7d53i9&#10;BOHRCJqqJe88qjY0NmxW112DNS0QtJK9DE7XWp4y63qmr1K46OmAEOiiONWMPa/JnMrBBiCG0hon&#10;JVVVBWBFa9q2DUaAkeF1JmYnfdQEejQNTim6CHKkGB9KvBtUlgVd5gQYRFAhlN7Hg6c1tKYLmftM&#10;I7TqS4tlPNjbbIQSOrCtsGitaGpLpkcI5WjaDUhHOckxMjGVa7CWZrNCljP0JKdpHUJn5KMiHhAs&#10;dnnE9NZVDvaXjMsC4R4xki153eI2j7ENtJ1jdu0WUkqOFsfku5f40lfe4A1u4GvLv/urv8Rnfug1&#10;/id//n/IsrnHXjFihMSujrk53eHf+F//LzjuDP/p//tvcFzfZdM0qNGUUblHls+oZYuQBc6VyOwy&#10;+HiQzHNEAnAjENTGREySO0gMyFRynp6xO2cq9yFTtIGx5vBrpRQiy/DenpUocUnbWPTjKf18aEzn&#10;vQ+gvTOIqPHtjOkZnaZtkVG2pWelRcCuZwsqhYlgUJJqSIe4JP3iBzIMQwAsjXkpBFoELfqubuLP&#10;BG1Vo6UKFQRZhhUC4xzeWGQmUXgcnlpZKATQUYkNXklEnmEcOKvIJoFdbo3EGYHwOblSCLVGI8iF&#10;ovGw7gRi6xKHJxXdf/8t/vHXXuLPv/IaijWXRAf2EeOsxDWaXF8CV4DXPZOl7/8/4KBwsa86D2YP&#10;qh1QCJ+G21kg0QuHp0UQ2ODOBzNdo3dYWs/dhWGdjTm2UFUNSMf9/QcUo5zlZo3vOsrpFOUNi+Mj&#10;qDyzZ57p2bzD52ebBsrAtnzw4AHjmPBis6EDti5f7pOUcgD+JqA0xdahLEl/iBwAsEnSRCkVRtHA&#10;cDIAiiFpVoxGZ4BZ2zTICOYPE1wp4TTUHW/bNqFmvY52YncnUs1Qy1tKiRgYKp73mEggaW/eyVk5&#10;rQ8xmm3wzpCDtSeZ4wopwZ/qjXe+BRGNh9saMUgiWOs+ZGTpnDvtt8F7Jh31lLxznJWUGsbT1P9n&#10;krucmkALIXrgOZkID2W8vJS4rmN9coIqijBOnQuJOWvJZd7LzoT4HZ6p7IHn9tSzY/g8B+MoJRG1&#10;1oxGI7oo1VOv19gIQqd7JfVxArpjcl1oBYOqABHHbJJLG0qpuK6jtRapFFqoHgh31tJah5YKkeU0&#10;qxXjS5c5Ojqi6wyT+ZxCataHhxTjEZfGEybWUX1wl+cnc/7ST/8s13XJx0d7jBYrrkwmiOoedV2j&#10;d3bxo22EGGE6xXEFs2KGQoFXSCeRtkQISVh0QgIVVcU9jziVDU3Z1WHM9SlzKcDHPxYCxHe3EkcM&#10;pFmGcj3nJZKSeaJpHW3rWCwWAIyKkmq9YWs+Z3F8wrUb1/nGN77Bs7Ob5FJz5+CAV194jrfffIuf&#10;+ew/Rlt1KCxFrnmyeMxF+06Ch0OM5byZvDi3VxvKJz5t4OjFPuei/WEjoMeHvb33GCmjTrhGSM9o&#10;NsYFLg+HqwbVwqoCjMVbQV7OQoX0RvcJYa019dGSum7IxxYlYTYesVgsqNcnbE/mlKXmledhTvbX&#10;ntaeU7/4i7/4VD/6E+Cw4X9kRlz5+jdO2N36OAeHK65cu0FrDSKPbu1kzKdTVqtlYHx4x+7eHmU5&#10;Yr1es3V5N7AkbMVP/7kf5Iu//Tf5Cz/xw7TVCTOZo33cDMl4mJUaLyQ+VoWpbxO8LoLYRbtoF+07&#10;HshlAL2QMBrn1B0cL1ZMZjNuPHOTN99+k1dffZUrVy/zpS99iZPFCdeuXePw6BBjDIUqqesaKQW3&#10;b9/i8mTGZJKxXi+ZTHOE9Fgq5kV0h84zvICNUtxdr3Dja3zh7a9jBTgteXByxO7NGyxWS2bb2xRS&#10;Uy3XCBc2rK3ryIoCPSpwQBFZes65IE8xACS11pi6Jh+NAqswMvsuXb2KUorNek0xKumaJkhTad2z&#10;zpqmQWtNEUuqh4eiIeMrLwu6CEwkxqIbMCCbpkFkGdP5PFQYVRVKa8bjcWTyGkajEXl2qn+c9FbH&#10;4zFKBdduEtsxAjNJIgDnES68X56XZDoPG/sIfiTQRUjQmcLgyDKF1JJuuQSdsb27S900eKHI8gxn&#10;A0DbrteMJhPqTYUochbHJ1y5dImmqrDWoKWkLAIbrhhNQWdYQrJgMh4xn87QRcny4IhcSi7N5yyO&#10;HvHbv/nrfOMbX+LNb36NO++9S57nFPMJQhUYJbly6xlq67BKcbJY0RhHMZqQl2Mmowlda1kuVmRZ&#10;RucbJtMpZRnGoVCKsixp2zYkKsryDIA1ZBEGDWt/xrwtbeJ6UPwcwJW+TvrzOtNnXlsIGV8jYzQa&#10;9eDR0OgugSZFUdCatmesOmN6LV8XgZu8LMO4ihUNvXFbBOrK0bhnk5qm6UH0rg0JAj8Ap2Qckz3Q&#10;6D1Sn45TawwyvpZ3jvFkMgBnAjM8/X5izjlvAvDjPJ3xSK+jbn7QrLU+SF5IodEqR4kwR6SyKCHw&#10;xlJVDVJllGXJSGlYrFg/vMePfuJVRrZhZC2+bRjlBVVlyYsZGAGiOC3Hf8LhbyhtcN4Y6/R3/2Tv&#10;szx20F+i1+47jXEeMHg6EC3Q4WkxtqbrOlZS89/+5u/x+a+9ySNrseNQoVPOMpSW6CyMp9lW8HpY&#10;L5dMplNEPg5eEes1O7u7PWCcZRrrPd6Hyh8hBKvVCtt1THZ3kVKyXq+xxlCUJVk0fEzarmnuJkCz&#10;a9uwLkQgazweB4mVCARnSTolJi2dtf26EsZvGC9dVbG9u8vWbB6qg7wPcTkCpgmsTZItKY4E3C9U&#10;5SQQNyXTUkxJQH0C3xP7OEm9pJaY7iLGKxs/H8avoaQLgO86ZJJhiRVQciAh0kRJr/F4jPOCvChj&#10;7F+BlORFHmOOOU0oDO5NRjkozplOqoE0ylDLfAg+AUihPlQh1c/dukZE4Nh7z3g87vshyzLatuXy&#10;5Uv4mPQbjcdkedbfW3hGspeXmUwmCCmwbYtPxpWt6a83xefhOOqahvnWVtgvbDZU63VI3GQZRVn2&#10;/ZyS48mUW8Rnna6316lPz0yF9ypi9RJCMJvP+1hMTKzrLIzvyWQSpNjqsN4JIWibhqvXr1PXNV2U&#10;Adre2WW5XGK7Fu0F9ckJ//Jf/AX+x//YzzHPFa9cucVeUTItSpSzFLplNBphhEKKDEGGUgXjfIwS&#10;OSQrTq2QMguYdfDEDEtSrKDu2f1SnDGD7sNxYn0hzoLf3+VzrvPB/Nf3jPZzCVUpqOswXkDhEDgH&#10;9x88QGcFu5euslwuqZuKLMsoRyUnJyeMRgXLkwU7O9s8uHeXq5cv89yzNykyFSol8+xD939x5v8O&#10;wXwDTGX4MQS7h1VD52XpvtcB8N8v8X8xpr7/EjnnMOx/6B3fsBlCpY70USM/aoF7OjweZSTOSu6f&#10;WL52/zH3KsPnP/9lHJdC/KzD2twet6A1m5PDULnrwx7n6pU5i8UCI5NEqOSZ6zfI3H1+4Z/5wf/9&#10;WMnfuKTF/tP4TJ56JvjzsD5Z3fm38vyZ//zSrOP9B78NO4K73YzWe4rRJXZ2drnzja9QH+3z0gvP&#10;cXBwQG3CZs3haaoVze+9xZWXXmLvtU/xX/7aHbYfLXFAXhs2swXLskOjUcxQ5GRWIR1kcYFFiyeW&#10;7120i3bRLtp3emPolcAYwAT5hq5uaOpDDk7W1FrCZMZvvfE1ruzM2N7ZwXc1JYLHR0suX7rOeHuP&#10;TbtPvVwzyya0KuAo09kM363Q5JRiB8sIRINTNU427LmWP11o3vNv8s998jq/eWefz7//AL29R9UK&#10;8mKL5aJByAZpgzWTRlB7gUFguxovPG1rTg8sSkXGYtCkNHhQDpkLyiJnswqMpPVmQ9N0FKMJOgvV&#10;PU3XBPaW90hnsXhs11KMR5iuxVlDFhmBXVWF8vdM0zQduMDUdjpH6xzTGqwPYHNRjGiqCiFUcOD2&#10;Au9FvG4JrUOPFdZ0dHWDLDTOerwwWBnXGunwxuOsCL0gBaKTQVHCCawLTD0pG/KspGlbEA4lFU0X&#10;mFpFrsPveGg2HUWpQGi0GGEaAa5ACYlqPbLt0FLRdB22afC4YEioYO0dlQSQ1FqzsB35aARWYDKP&#10;cx2yVDTAe/sPcZ1DlTlrCcpB7XOyrMRbQfv+MVo94tljw+U3P+Cll5/nmWf32N2Z8xM/8TrXH77P&#10;m3cecnhc8eDhPt2ihXKb0WybfGeGkJK2WyBc6CcrQpl762zoa62x0VCzahPoq/HO4nxgNQvne1A8&#10;gUxd1/Ug07D0PRmkDU34jB+w/wYl7g6PNx4pXfy7yNbGgzeRCdiA7VB5AKUMDqUE4KBrUNMp3qf3&#10;6+LhLIyrtjV4b2i7wHi3rkPkEqk8zndkmeoN4FzXIYSODHHTG6hmWahkcJ0JYsnOo2VGp3KcA9sF&#10;YLTr4v0Zg80VKElTt2R5jujyKGkgyXUeNGGNxXuHxRLkgSX4Fufb3mSsrbvIgJeI0ZhRfhlZlnR1&#10;xb3lI45PjnjTNrx3cMCfvnaDia6R3YrRJKNzd1hWJfOZxQqLZIzwEwTTUIThQSjwpkLKGjw4KREi&#10;xwoFXiOEfCIJ4U9aky7De6j7XKhFecBLnPPh+2SMsWS+BbHAmJZKZ+xrxz2neL9t2e+WNGrMRkqM&#10;EJTZlLo5IG+X2KahFgabZRhr2XQeu6mgKMC0bDarMD+dg2yEMy3kGQerZQ9SiaKg857OWLyH6XTe&#10;S6UYF4xzhQpJn84YFEESibaBLBxXmrbBEfbXTR0qYFofwGtcqOiRUqGVpqsbjDHs7u5yuL9POZ1S&#10;rzccVdWpwbE5XXuSvFICtU30kEiGu/Ta+rZP0LZVRR0BZaUUNmr1J5kmISWW8POkDy2LwEA33mGd&#10;RUZN4aH2eWJ8K6VwEdzpwfpzTGukQipN3bR0tgXpkXgosyCFEfuzM8FIMi/GtFEPPRiGRga08EHf&#10;23l0liFkkrRyyEwNmOsJPQWLCaI6QiMyEaVXZJSd6aCU6JHCOYFZr2l9FkDtzYpMlnjt6ISldi3I&#10;8LlEYvBs2gYEvXwZWYaTEtOGsY3QWCfwUuA6g5dZb9TpvEMhUFpBC+u6imzm0+eYjDqzXGNjgiDP&#10;c6gdOEueFTRNDVEqp3VdBFo9ZtOAVoymU4RsQXfQ1rRLD16S42BUsrW7w6praB4vOfYGWoFQBVjJ&#10;2BesW8nx4w2mlshOMjM5x1//FntNxcvXr/Lp288iDh7z56dwk30kFTcp8J2jVBkeSSeugtNoIRAi&#10;QyDj8V5jRaw4QyOFCAXNHqQKLgHeg/DqnGHmH4DKfI9hcgoblmQfQWkbr1HW8T4txVghRM6dB4fs&#10;7u0ymkq+8rW3+finPsnbH3yNmzdvcufOA7Z2ttnff8xkMuPg8YJRVqAIbP7aVDgHRoMuNQ7Ty6dd&#10;tI/uvPPEM9CginO43xv6wKR4+lGDyr+fKsB59vqH1vYLHOl7H9x+4vf8P3rc9OLbhN0nj5FSSLrO&#10;4zOw3lLEPbr0lqZp2IiWuphwMsp5b79lvV/CyS1yXzDb2WZhD9BZRlkYtLW0jFANnKzvIsZjWrGN&#10;URNUMcLLDroFxq2ZjRy5452PlfIrT+uz+75wcwjsPXjttdeo3QEPqxWrroNsxGQy4c4bb/DyJ1/j&#10;rTe+wjd/+7fZff55Xn75Zb7w678B0wlbe3v4Scbjx48Re8Fo5vLly9QNXNvZxbLEYZ4Q2E4H9vkA&#10;dpG5u2gX7aJ9VK2uDVmm0TowRCeTCa+99iq8+5D39x9z+/ZtvvjFLzItVGCA79/HWktRFMHlPpqP&#10;rdfrYBImLFWlGI/Uqe6xkODiBlMm9rlGiA4pBK+88grr7Sv81r3HgTVqLZ01vUlWYs322tp5TkUd&#10;jB99LGv3oXxY6QD++UFZc9d1dFIjtEZwKpeSRTkLMZAucfaUTc4AMOgPuUAXy/CVUrR11R+yE/uv&#10;HI+po2Z40iRP8hQiMsyapgnMtmiE5pyJ9xP0mVGnGtHh/j4smZWYZX2JPfSst7SW+HgI1zowipeH&#10;K5yUTGdbqFh233UdGNOz1zbLJZX3ZJFBn1ju/ftLGQBQIWg3FV3XUWajnrlYliVtFcrMdZ5TqPAa&#10;dOFatVSMZ1PK3UuMZcXJ/h3eOnzIu++9xXw7HEZXruPSrRtQzhiNRty8OWU5a2maYEDZmY7JZELd&#10;uFPpjwHz97xRHFHz10FvptoDJHDGjM0Z0+sKP2l9/pDJUpJiGbwOgGkatM7OmN9JKXtWYDJ+O89e&#10;FkLAwFgPIlMtgmhn9OXb9oyecF/2j+3fV2UZWp5qXaZy/mDQ1pxK8Ay0hZM+rfORyeklxLGbtH0T&#10;oBfGdGCJSkXPHG/bIK/grQV9ygw1kXE+n8/pPKwfnrCRGe14jGhqLk8mzEvHL//yL7Ndb3j9L/5z&#10;AFRVxXiWo0WoknDOnUGxrXVoJREesBaZZeDb2McyQjQXJeh/0IFsyJD3eHSMmaFMNpo4aonHs1wu&#10;uXfvXpj72SkAW9c1RVmiuyZqN5ugBx415mWMLV6MT4HhyKTuyjImGAPILcsymK92XWA25zmTySSY&#10;PSYfhQEwQNTtB1BZ1s/jrq7p2jYAwc6FuEgAxGX0ERjqVhIZyMN559drxM4Oo9GI5WLRs8G99z1j&#10;OcWVZJIpnmC+CCAHpsnZMBZHlnkCzVMsGrK9k5RLMl8Ug1iXYpuK99QD0JGtnp5P27b9+yRplRRL&#10;i6KgWa9P+3TAtk+Af5KRGcbEoREm0Me6xFbvojzMqYzNaVxMevHWWmxi56d+i3FLStn7Y/i67q97&#10;uFafAYcicE2KZ/G5D+Pt8Ot0Xek6VFHQVBXleEw2GmGaIN/TNQ1yIM3S950QfZycTCZ0eU5bhUT0&#10;ZDrF4amqKsysaEw6BK26NiRhJ6MgAWStJd/ZCVVZ8zmjLOfk4JCtYozWmsViwTPPPENTb7gy2+bN&#10;40fkeU5d1/zYj/wY3f49dse75AhU4TAYbGsYjfPwbAixPc35JGjS/x81s8O4HkqF9XLn399JQiGp&#10;6gohFXt7u1gH775zwNbWFjs7OzQ27PNu377N4cEJs9ms19KtV5szZ/ogfxMr+HAXC873OGB+vsLs&#10;uyFT++3e77yZ9PD7H7V29EV7elvYqkTSjvcoGfZ1w8TPulpjTM6dO3d4Z/8RSMl8Pufxo0dgVnTe&#10;o6qMIvfkxQilNUTPrsViEXyImgYdSRDL5ZJnr+4hBOunue++L0DwMsu+LBQ//8ze/L/hY3O+/ubv&#10;IGyDbxVHzTHl3nUOHx0zLqcUt+csT5a8/867zK7sYZBcv36dnemL/P1f/Ts8fOt9br3wLCeHgs9/&#10;YUn5iTHTvEBnEtXzGCVJNM27FoHmQ9ppF+2iXbSL9hE1pQTBH8zQtjXldEblYHFySJHnTMcTrly6&#10;zHy+jfdB73U2njGfb7NaVqwWK+bTOYUQbKqKetUxLQsy6xFeoZJ0h8gBixQCiaZzYOqaG9mI5fKA&#10;P3vlCndfuMGvfutN/OQqh7YFpWnJsKMpXREkLmpTUTiL0gJrTWAjSYmQqteelELjJEipcN7gOktl&#10;G3znUEUWgd2GqlqTF7o/gAe5lVNTS84ZeiXNziE4j7WQZb0cB4TS8iARI3sANgE6qczabDaIyQSi&#10;aaDD9tl+pYMem+m6np0+zPCHw33aAIPWMjJ2QwmbVBIpA/gg4n1VmzoAINFAUgoNPhz0tda9Dmba&#10;/LgBuN6bXyYQIepZCyFolxJtJeUoo3UVWktGWU69DMmBLMsox4E9uG4bVKGRZUnjLY+PjplvjelG&#10;W3ROc2V3j4VpApB+eYsvf+lryEsgRAZeYG3UFvUhmVJFQ2rrfeiz4UElAkSJ0d2bhgqBjQzpICkj&#10;zpTrDxngQ+ApvfbQaM97jxayf/0sz8+Y3xljsZHl6ZwFZ3EqatE6h3EOqXXfrzICdtbaM0Z7afwF&#10;zb1TI8+u64I0zqDEN7HV0z318hCoMyDZqfFgdWoeOzA+kxKMaVFZ0v715KMRKlfnjF6T3EiUOojM&#10;VSEkQkikDNI7vfkrwQjOdR3HJxtm7YS53oGxYjK1dO2ae3fvcVSO8foau1eu8WvdmI9lY66PG8rq&#10;mJFoyVihsoyWHayzKClACgyTANB4jxIKyHtZG4FGouI88xcsPMJeNPVOPBYBAikt3lsKOhQGLRsc&#10;DbV3WCVZITmi4M3lEW8tlyx1iZESb6L/TdehZEh+ZipDKAHOk+us3/d6Fwwq07wqiqKX9wDwxiDy&#10;nKIoqJarfg6nBI2PzOkPlbmfl9yIr2fiXFZKYeP/2ot+LiXpnzT/y9mMo8ePGU2nVMslANs3bnB8&#10;dBS09+O1yoHvQJob/pw5bZqXQ4kMPzCYTGvD6bocE2feBZmkgU/FGaA3gv5+YCTpo2Gvc4HRPARL&#10;knQY0cw5geLp3ru2xVrLaBQqmPr4GYHylAi2bYsoil76a3h+cRFIH/pinDnbiLMxl8GzSmPBRw+P&#10;Xts9gukppqfXbxOIPNREHxo2En0gBmbTRP8Fn8yTByB0SgjogZyJbRryPKeqKnzXMZrN+gSHpAyS&#10;b67DWU/SCzHGUZY5WhnEqAgVPr5DCs9kFMdGvUFWhpEcUYxLlFDUdoV3GRWKVe1BlUy39ujUEktO&#10;i8a6GjHaY8fPcMfHyK+/z/03vsAP/+M/zo+/9Cz/5J/9DHsZjLvHzC6PmfoF2iu01AhraR0YIRFk&#10;CIowX31cZ2OcDOfSs+BaSnBprYO6SQogT3PiT3w4Hg5vSSCo6zoY8o4LFivPwcEBN2/epOs6sizj&#10;8PCQq1dvslgsGI0mtG3LdDql3dRnJH66riMvVKiq8xcg+PcyAD6MmU+SRzlvrPldG7/n1rgLEPzp&#10;bv6Pm6Ih4rp69svBzw1kHoHEI3GoUHEmJ6hyTGU9R6sVroD7j1a8f2cDckYnK175+GucnJywXtXo&#10;w64n1/jMEbfjYW8pFMrlZD7HuIadnSXP39798LVcgOAffXv10pWv/E7HZ69fv8bWZVj/jTWjnRFG&#10;jWg2jrIsOXx0l5uXdjFtcDk9Pj7m+vXrPDw44u7duxxqSbm9Td1W3Llzhxcngp2dGcY0ZJMMIhP8&#10;iYN7oC37tGhQXbSLdtG+TxbcGH+6zqJkOHwaYxAq6B0vNx33799nb2+Prqs5enQAwGq1Is9z5vM5&#10;Vduys7ODKTIePXrESEumL92iazaUmQrJvpRVlgqHxeP6Q70UAZQVquQHf/AHeaczfPHhQ1olGY9L&#10;rJe0NpSWbzYbvLUUxZhFYmBbG4wlhQgH+ARuqicc4IaGaADWIkR2xhSxB1Hj4XzINBseBPtYHXWW&#10;lVJgLXVd9/qC6TA9jPMJ4GCwUU2Ax/Dz/pDUMxMjk/Vc+WOvzTrQM03vlWQ9gn5oKL3PIgierrPt&#10;zJnrScy4LMt6ViARwOm6LvCXIlCSjCfP69amPhMR0F0sFj3jTUXQN22AEpjgnOPw8JCyDAfx9YHh&#10;0u3biHJE13mWixVlWVIWY7rO0YoB63tYzmotegAm92aUw3Fv7ZlDz9CMbWiIOgRchoeLIRu/B9it&#10;DSDgwGjzQ4eSc2t9mgMJ0FORJesjqJ/6JQFkYWzQG+yle0zXoWPfNk2DEkFeIb2ORPV6vqltNps+&#10;waGTjIMxWGPIY+VFugdjTc/UTHrq4vx8gsD6GLDVAyBkBtdv8cYg85y9vT04cDx69AhOapazjPHI&#10;s723x2w04e1vvs3JZJtfaX+F6sYet37wU4z1GNW5INkx6GOBQElNawNQqpUOchEiGTsOjwIX7Q8G&#10;AnwPAhkMGQKL65995zpOVgseP34c5nMm+nhkmibi4B2+CZrwOg/azugS7yzYMH7yPGiBW2OpEiOp&#10;6yA/Z2ob45KMCJUxQYs+ja0zsXsgPTIEm4f6r8O5nOd5D2CnnyWpEyLQVcW5lec5IlbyDOfxEHxN&#10;MXfInD5vtJditWlDpUI7AMuHSSonQkWJjTE1vXb/oVSIyeeTaDHZ5xGnnhmDUv+0tgy9CqSUgYGd&#10;1rbYj/3vex+eVYwjpm0R+al/QrovZ0yfsEh9mpIACQA/fS6yl5FqomZ5AqDbCFwLIVARfO8TDm0L&#10;MTErhAjsswRmn2N6CyHwyeRaqaDzHnXbxeB6+uczMFVVAz+OrmkgrolDLfAQf0OFgRT0CYjNZhOM&#10;ZH0AxQMAf7oeTIsRhjDuxjFRLKUELQPwPtumtaEs3XuPdcEYM1UmmKZBWssnP/VJbt24zM//3D+B&#10;ObzHOBuz3jziyniXDEvbNAiZU2YlAk2WDQwhk0b3APQ9v0dMRrmJCZ7ktFKB1fdz29Qbdrd3WdeO&#10;o+MN09mYl19+ma9+9evkeU5z1LC9vc17773HlStXODg4CNrzQtC2LUVMjCeSRRgDaU3yF2nY79Hm&#10;BrFnmCD7XjzDXeBGF+2PsteT0e48Zf+ccyCijKOLRtkmVGIaU5CNghn0N7/61SD3JXOyjYqVv5JM&#10;BC+toijwRqE1WB0JRUrxyiuv8MlPzMky3r4Awb8H2lS0f/eK9lTjggk1ufYIMeGoajl+/x6z+QyM&#10;5sG773Ll2WeZ7WxT1zWmbVhWm/8/e38Wa1uSn/lhvxjWtIcz3vnenIfKrJmsIlkcuimR3bLoluyW&#10;KBtqyZBsQQasB1kSYAsGBAP9Ij8YfpEf9GToQbBBQW2j2xIabrfEtpqWmzOrWMUaMqsqxzvfe8Y9&#10;rCkGP0TEOmufzCxOXVPWjuJhnnvO2XuvFRHrHxHf//t/H005IZcTdndmLE4f8ZiMeytYvnXKX/up&#10;60wReOfxXuCEQwobzeIsUngg3z6J27Zt2/YD3zwBCOnJtEYQwQAECphPZ9Rmzb3793nxxRdZ1TXO&#10;OZ6/8xynp6cIqdBZwcmTx8znc4z1vH//AVWm+CKfQmQlxhukyIL2pnChEsZLhLAUYsrBZEbPild1&#10;ycot0ZXDvbjHoz/5bZa7B9hJxePW42XBiZV02SQaNGlKD3XXw4hZRwQkPWAjY1jKbDisqgjsrVYr&#10;wJJPgqlmMlE0xoRDbjQ9TAeZBBSkTDcjoCCLTLqu6wKru205jwfoxFIcAxQDcy0yDhNb2pnNTXcy&#10;Mkyl7hdlyglYTfh0lKQQLpYom/h7G0y4snJgb7uuw8dDcF33EdAJoCV9j4olbBCkX/qmQRYFMjLg&#10;rTHoPIcI3CqlgimnB1N3COMx9DTUF8ZoePq2A+VRWRYACOnIc40Uir4qUNMd8klPqUpcL6KMhub8&#10;rEG3gdGfFXMwltXynL5pwFlk1GjfkBS5lExIoFQaPx+TJJcPPJd1IV0cw9S/YzmTAeyJjMrEME/g&#10;2WUtxgFcSZI77oLNPU7AjK8jzcsEdiVGprU2anzHyoRo/DkGAZVSeOsHYDsYo0awx9qBNR/kBTal&#10;YMZJHm8tXotBsiCAkQxj33UGnWnwDpcmpHP4JJky6j/Te/qmRagMnU8xTcOTd+6xww5XdvZQOw2z&#10;nYxVc87jx485k5LJq5/EFIf83fff52Hf8vLnPoup10xXR1S25sqVK9jeoLK9oPWMQ6gK53J6UWKE&#10;R4sC6TzCJfO+GP+Cqi1jtuNP5ikosPwdQdoCIclwCN+j/AppLV4sMfIc53s6ITlVjhMy/vDBKV9b&#10;1zyqplS7u6wtaKkw1iGcRWmP0lNEZln3dZzHkrY2TLIS7z3VbEp93EIEo+u2Aa0psjzqdjts0wyJ&#10;OR8rD4x3EKsqEiN6eM5GBrLjtS7FgyR5hJTkWTE8ZwlgLooiVM+cnVHu7VHXNbu7u5yfn/P4rbfY&#10;u3OHVZS7GljLUU5oAxC2Fh9B9wRwj+VW8jzH9EEb3yTgOFVlCEFVVXjTb0h92FECb5BBEiJ4N4wT&#10;rVpjk89BAt/iM6yUQqRqFBOMmZPhqHOB/JMSoCmhmYw9B2mwySSAq94jvA+a0fGJSlC/jGsfQoSq&#10;Ju8pynKQjpGx9Bqi3FNcp2yMbSnmpbV4eI330HXIyQSHG8wYPT76LooLwNaEpChKYroOVZYIpTHW&#10;4cxFotNHgD8lFlLsSuPaRA158nzoJ601Oguvw7TIsgz37gWiyILhZUzmYIPkGFnQWsc5zGSKqHvA&#10;Unc1dW/xskBnOcZZ8nJK9+QRvZBUmUb3K0rn0HlDd3KMOjnnlSrn5/WSF37mJT6nesTEcdOtmFdz&#10;bLNCqQmYPZyeIM0OVk0otMZTRNGTYbRGm8N4vPexEkyGOClEkvZ0gMJ79wEA7uMGyqXKh5CUgraF&#10;o6Mj5vM5i8WCyWSGUhmz2QznHIeHhywWC05Ojtjb36Fv12RKMZmUKCU3QPBt+9EFk5NnQtrzpcSc&#10;+rDKlh9iG+9Hxz/bAuM/qfu57x1XLle+WJo4fzKk0AjAomh7OF2tELM9TjrPSkDvdpntHXLUCpZn&#10;J+hyl3J+hVLOyCcuyELLhsXyGGtPqPOcnAmCinYhoRTQvM+rz/wUt29kP/ae9B+bk0PXdS8WRfGb&#10;p6ehNLDvA/ux6zpuv/wyi+NjTk5O+PQXv4hzjvPzc/I8D3qqRcG1a9dYLZcbmnp/9+/+v/jt3/5t&#10;ehvcp9MmdFxufjlwbYPWtm3btv2wNn7GGOq6pq5rnjx5OrCPZrMZeZ6Tx7L0BNil8mBjDMvlkqZp&#10;orxCy6o2w6H1skboGBSUQg5MPmMMRVbw8vMv88orrzCZTMJnLZfh8MiF9rKN7Kgsz5FRx9VGUCPQ&#10;nMQAiF9m5Vprh/dLgMIGwzcCk1rrQWdZSkmWZbRtS9/3A2CYAIW+7+nj9Qit8ZHRNrDy2NSFNPFa&#10;26grmuf5IEkyMNITWDLa0H7YGpGYwAOLMYKOSUN60GDWOpSUR0OvsbyHjP2WwIlhcx2Zj2l8SHIg&#10;sc+7rhuY0uP3TAZxCYjSWUY1nQ7g0nDtxtDXNc1igRCC1WrFYrGg73vq1YpqOsXU9fA5TdMghOD6&#10;rVtMoi7vGPTOsmyYI33fB+O2uCYPmuwJ3I39lRjvfdMMY51K9F2cvwNwPQKw0rzKyxKtNVl8PhLj&#10;q+86VFEEUDhVIcSkhu06XBy3scTOAJZFNrXWGmdM1Ix3F6DMaC8xvB4Gtn2SOEhsjDQWMhrjpWqA&#10;pIHcRrbuAKQnoCkCUKbvIQJQAL7vA3g3MggNrl8XbNUELI37O4F5xhjQmurwMLDp2pbz83OOjo5Y&#10;LpdMp9OBTbdYLMh3dzk7O+P9u+8jpeTalWtcvXZt+GwdORnWWxSRtel6pNg0HttusT46GUoEMAc9&#10;yDjHnAsGu4MUEtD1HR7Pt7/9bR49egTAdBpkAJq6RkR96zQ+u7u7G/I8Smuqqgq64UUxgKOz2Wx4&#10;louiGCSAZAQOvfdUVYXpe1anp5Dng5Z2ut6UWBwqaiKQkd53AFFHslaDhn/ULg85yoxsOt2QHomo&#10;2AC8lx+SgNqQZLJ2kI1K685GdYUx6HT9MV6XVTU8l03TYNt2mLhjrf70fA7rW5T4SMxoKWVgRMdr&#10;KYoClKJpmiGOFmU5JO2UUrgI9KaYIoSgXq2GvcCYhZ7Fdfaybm4CkdMcGPTGoyb5kLQYVS0ljfC8&#10;qtDRdHSISaP1zY3jW1ozR587TiKOvSAGqZlRZU3SGB8nS4geGz6uHfP5HBf3NYnFrotiwxx52M8k&#10;uZUx215rpNZhjmYZZBlFVVFMpxDHOPmwGGNo4n6qLEvQmuViEajWfc98Ph/G7urVqxwcHPBrv/Zr&#10;/Oqv/iqf//znuXnzJo1rhvV3vV4HdrxzkD4/9lUW/V/+rLFhLLkwHr8/S0z5cW9aatbNGmsts1nO&#10;YrHka1/72rBXqOuao6MjZrMZR0dHw17p/Px8wycgmeSOk2BbOa4fURzxQwwzf9QwmsvSLB9WabRt&#10;P2Z7sR9wpeIgT4hAiSDTlGySxnsi7z3vvhuwgeTNpcsSc3rK8skTnj56RB3PaVUiUmkdfHmkpD0/&#10;D1XS6zV4z0svXYv7ST/dguA/Au2zk9l/dWXS/J8rX/OF1+9wbe5QoqEqMu59+w2eeflVjFO8+Z13&#10;aTqDl54Hd99ltluRlwVelNBLbuxeRSOY7DzDaXGF6Z1PsVCw9hpHKqnu8b7Fyx6vBE6o7ZO/bdu2&#10;bT+8QK4kBhO0KiclZa7Z25nxwnPP0KxX7M93cZ3BGYvt4PHjJ5ydndN1PUpl7O7uDmXGV6/cZP/g&#10;EKSityB1SecVnhzhJ0gxRTJH+Cnelpg2Z6p3EG3LM3nG4ekRr2P4t3/5s7yiPDe6hkrlSJ8x0RO0&#10;09B7lJO48xV75RStM6QCqQVCi6inLQGFEBohFEKoAQh13kAWjB0T22PDRGzM7Au7gOEAaCObLYGT&#10;6RCcAJ6kLU4EAAY3+ZFedSq9llIGrVetMN5tsBUT+D2W5xgD4WOgNs814KIxYY/KFFJCHkEk03UU&#10;RUFVTZlMZmRZhal7BBKtsgGoUhGgTtfWxXLzDfA1/txHpnTfdWiV4awP9yAFQklUplFa4LzB9C3W&#10;9hhvcMLhfU9fL+ix7FzZh0JCbqImfdBePTw8ZDqfkwsFxlBoTyUspWhxq2NWT+8h6zNm+MH0zF8C&#10;kb21g4Ha5cODUGpgbg+viyDBIDWSZQOAlBjbjMDv4UsIVAKRYt9lY1PLBPIkeZBBn1wMZjTJCHOQ&#10;1RklaIqqwkfzy0GDPoLM1gbzyZSsSZ+Z3jNVN6SEhWnbIQnStm28PkHTdBdVCCKUQgrpkWUWJW7t&#10;heyND89Wmu/Ch68oTj/IBg1gVAK/NSAsIvNklUJoQdM3NPuWfq9FTUoQFbRTaHZRTclqaWj7NVee&#10;ucE3Tu7xn/33v8nff3yPP1if85bQLPM5ZQ5995icFZlYojgnFz1StGhk2uIjhUA4gi6ONXhv2BTJ&#10;+ckEwD0mfo0fEguske4c7U+hO0HJnhUNx1pyks24T8WXH5/wtlOssoIT64IecleTC8dESEzds161&#10;9L3HILBtx6pusBjqtsbbPsSZOCebpoEYVwfjxZhwTc/EEJdjTFVCIgnGpxIBxoIPjHRc0GgWQYWC&#10;TGmqoiTXWfg5I3mqEHwDGBkTYvP5nC4e/FbRJHL/+nUWi8WQUB0bI27E75RIG1eZXDIwS4C7jd4G&#10;YqSTPTZNTNVEY8BejTSwrbVBLiR9H5OvSinkSB5LxvhjY0IwGyU+k3HmWFt7iFdJEgwGIC/JwchR&#10;1ccYIC+K4uIaYwxIifEEqKe+G2urp4TG8JnO0cf4x4iFqeOcGCfZNxPuHq3VhjQO8TNV1AiXGx4I&#10;8iJTFpMSUoa4FvrBobN8YIPKVH3Q9WHO5UVUEBIIndFZiypLPIJ+XeNaAzIDK/AG6KFf9/S7OzTT&#10;XbpyCnqKN4ICTWUEezXk656XELy0PmP/3Te4/t7X+OdmPb9+U/E/vur4N169zut6yauip3p6zPOz&#10;GxyWzyH6K2Ceoe+exXY3wdzB2ps4cwXld5B2jnRT8EX4cqMvr8BnCBGq7sJ/5XDvP+oSEf8022K1&#10;YFJOAFivQ4JiPp/z1ltvceXKFdq25dlnnx0kAp1zPP/886PKEo9SkioaASd/jcvVYtv2owMqp/iq&#10;td4gEvwwdLe/1+d8wKD9Q6oytm3bPgjdBg8pws4p7pBDBbiL8lcoWHpBW2iWpuTNd59w9/1zelMx&#10;yedokZPv71Pu7AOK3jiUzul9g1ItWanJquCVpbKCaVGxKwuu7gpefw52y4ZPavG7WxD8R6C9tTqa&#10;Toryd27dqv6rdJCczWas12v2btzg/Xfeoe97JpMJfd+zOj9HlkETZ3d3l5OTE+bXroXy5bbl6NEj&#10;Dg8P+drXvsa6ZbO8+NKmeMv+3rZt27YfZjPOIIn6vlJS5AVSSooigHlHR0f0fdDkTl9XrlwZmNIn&#10;JydMp1OuXbs2MJCqQqCUGADBJEcxAMU6J1OBUefx7Fa7dHTs7u5inGEymfDr//Kvc3Z2xs7ODs8+&#10;+ywnR0cRzK04Pz9n5+Bgw2wslUwPoG6U4xiYXpERlv5Oa800Mv3GBzofAZiBbRdBxARqKK0DU2vQ&#10;PGaoDEpAYhbZwElDNo+AQCqBH9h7kS3ZNM0ABo3LL8fs4PFGdzh8RjZiAhVc0wyMo6IoAoAh5aA3&#10;6pxjb28PmUxAuw5vDCZqQ6d+9N7TNg2znZ1hrcqi+WcqD9dZNuhNp/dO/ZgAEOcck+mU+XyOSCXl&#10;UiKraqiqwhh0ZC4nRtzp6Slaa86ePmXn8BAIJciTyYT5fM7y9JS6rkNfRbC667qhfBVrEUqF+RTL&#10;/auqGliFs9mMyWSCjcBbWZbs7e2FNTyyrvNYZbABzlwGEL2nWa0u5HLOz2nWa8qyRGdZlHURA6NV&#10;RfAdpVDxmViv1xRFEViHcfyLyC7vI+tvSKI4B1HnPY3zfD7n+vXrAxsxAVQ7OzsbjPA8z8nKkuls&#10;NgDlZVkOyZY059LcUkoxm82o6xqhNXlVYaIRYV5VFGWJjXrJ6Xomk0kA4GLCSUpJNZmEzy+KYZz7&#10;to3a/gFc7Pue5WIRYkdVDTrpWZaB1ty/f58bzz/Po0eP+KM/+iMAalPTdi3OOR48eEDT1HhrWSzO&#10;MS6Ci/6DILe3bmDa/yQfEv/Ue/cXjPDVcomSgUXc9R0aTW3roSoSYzg/OqKaTNCR2Z/Az8lkMpgC&#10;MzamtJZrt25xdnYWPiuCozsHB0ynU5rVCtu2NHUdDOiKsC6tTk+ZTKe88OKLG8mhMUA8Tkzu7O5u&#10;6PGO/87H1yaAu4rVB33b0rYtJycnFJNJzIWGqp+TkxO6Oki7NOfnA+CbgJIUQ5MJcRulM6qqoogs&#10;qcS+HlfGiMgwb+qaNhoxTmczVAKT09oS17CiKBAj34C0JvlRkhagjGzvJsqZoRRypFkuhBgqwIjX&#10;nxLDQgjK+ZysqpjE57gaMdWrqgp9FRnKTdPQNU3wFYjrqHMOISU6VcjU9VDBYkdAujGGZr2mi3NH&#10;5nmo9ImMssRc995HOcou/K21g4EmI+mXYZzT2hAZ3cPciPGvb9uL9TYy8/cODkBKTp8+JYtxz8Sq&#10;hbFsVKp887GSQSpFFitsiIxu7z2iKMingfSWzpK7u7s4Yzg4OBgSCtV0Ouh9e++5c+cOfd/z5MkT&#10;3nnnHX7+53+eX//1X+cLX/gCv/Czv8CzV57FeBOY3XhuXLsRBE5MS7W3H8y8y3IjgXuRsAhYvxQy&#10;fMkP//pQpv+HVAB8LBOEiaXvDFVZDX3SNA23b9/mW9/6Fj//81/ga1/72rA3Oj4+5vz8nOvXrw+S&#10;RlVVMZ1OyTO5BSh/DADw9LOxF8uPatIikSvSNX7Us7ttP+Lx5ofkVyORWCzGBSKEViLIPnWOx48f&#10;A/DkyROePHmCjkoZ1toBD00VViZWTqV9UtoDnD55QlEUoTIpVvh1Hcxms9/8cR+zj40m+IvTwxWw&#10;etjaxz/96WdRdzu++fWvoqYvcPpkTTHZwRjDqjHcvP0Mx+dHLE9OqGZ7PLp7l2p2m8XpGU9Nzf7+&#10;VU7OH/DHbzxEdSccO1Ad6LwjV56KHucMRZbR2rApLNQ2UG3btm3bD37j571HS43DoWQwQ3OuJ1OR&#10;1WQs88mUernCu1CSizMsFgsOD69ieo91jidPn2JMT1ZI9ooDDLBe1BzuVBgXVCeFzJBegLjQrFZi&#10;jqOl8zUTm1NSI61johSlhOfrnj9+8HUWB8dMd/eQzYJ1u2TvYJ/je99mduUKtumxbTcAN0IGENd2&#10;Hdl0ulH+bozBuqDN2SVzrq4bGGJBr1FcAAlJUqTr6OJh3NY1S4Cuw1iLtZvGh6bvB1NN17Y0EH4W&#10;mWiJAY61A+iQAAcZQUJrLc4bZDxwj8szTWSyZVlGGwGioaw8As8hGdADLuhorxb0XU8vBFJqvBdI&#10;mWFMAMl1BGPatsVFBkxiGPZR+kLGz0xtKFUXClVdXDfA6uwMvCWfz+lNR9cHYANnQ3JEeEzbUBYF&#10;vetxzRrhMnzfIb1FesVqvQJRRx+yDql7lIpa6DJDCY23kbkegfuUQHARMO4jc3+9XgdQW2tc3w+g&#10;A84hdbYhlZJ0c7Msw63XdFEf10cGt4mAy2BqNwIL8X5geyYt297ZDfZ/kuoZzN9WNbbrMW03ACta&#10;6aB53Bua1RqcJ1calKNXCiUE6+USu17Tx+SLj3Ikfd/j+56maQaWZzDvFJimGQ5HLiZoyrKkXi6x&#10;ad54E0Gpnq5roW/xWUbXBR1elKJL+vtps9s09BHI8zb0uVCSvl7Tq4i4jAFpYyDPEErj9yS2lyDm&#10;ZHaK62ZgLb5tyeQKzxohHQsN/f6Uf/j4iJ3v3Odf+OwX6XDce//bfOq5l8iQnDy9x8H+Dbw5Qsgp&#10;UutIzlRBxtaBED6wMbEIqfhJrUgfSvPFZRDA4XyLskuEX4HvKApPj2OVQZvN+fp6wXu9Zz2/CtU+&#10;aga2aygyiXCO3Hmk8ARFJYeVjt5byHJEprEu6LE3JhyibJbhjWG9XqPz8CwnI8QERkkpgzFhjHFH&#10;R0dkk0lI+qxWQd97MiHPc5aLBavVCt80LNN9xjjfKhWMN2NyamBjdx0iAu1Yi47VFSkGpj7TWmOc&#10;CwBsBIMTuDqW1xiXpiewWSRt7LjGBOMpC1KAkrhg+wB4OmtC7PBJDUXgeoPx0DcNudJUeRGMM2Nl&#10;R/KQ6Pt+YFCrvAiyUCMpmDT2Y1a2EAIbGeFyZAKd2Oh927JOlTZNE0DVqiIrCvquuzDWNCbIloxk&#10;tIa1NMbHgRkfPzd9nouSI2rk4ZBek8bJez9UZImRwWl6LUMVl6BercG5oN+c5lIay5GMTljOuyHp&#10;POiuj6vCovRFEeeIi/dl+2gu6sPaIhBhPMlZHS9BQq4Upm7JnOdgZw7Lnkf37vLyq6/ytC+x3Rr6&#10;noNswp6aUpwsefzO2+jzcz5xdsbPvvISz13Z44uvvMid2ZQbZJQWSi/AzhCUoAsQc6yscHIKNget&#10;kF4iNQhhERKUaLHOIxVxsk3+QiAhl7TEPw6AW9rGCTE2zBb0eKwz6FxjPGghmU6nHJ2d8ujRybCf&#10;SAmN4+On9H2HaTuUsNy5cS3u6ZIfiKSpa6aT6fYg8iMMiH8U8P2DnOvf67O2IPcPOj74v/RYXH4P&#10;L77/1/xh8j4+7gGk0FjjKbXEWINSGgu0ylLjefvhOfeO1rxz9whDxvKkozo4oDk3+FownefUakFX&#10;t5SVxPsmkB6qIuyR5CT4WWQLbu3M2Ns1XK1gOi3/oy0I/iPW5nP1j27evPlvL3IFfBXb97z6qZ+m&#10;XrQ8ffqU+vwp9+/3GIIx2nq9Zu/6daSrqI9PWK8bstxBWbJarajo0RomeY5pFkyKgsx7fG9p+xap&#10;p0gR2CjbYLZt27ZtP5SFPQoGgB/kH7zzOBfYxH1kibedieXVYjB3TBv/xGibzWZI4VEQtFstA8gU&#10;Fn8xAuA3ryMAhZFVTUcpSv7G3/gbHD5Y8Af3jzixEYBMOtWR0ZoAxlReLYj6oJffW4iLk04qmx4B&#10;0RA1lY1BlWUATaWkiVq1Qgi6phk0vOu+D74QUg+H+HFZtbUWETVrsyyjaZqhpLKDgY0NoSw9nbul&#10;ilIkLgAxiVGrdU5bhwN8nud0rRmY44MZY7yOPmqXT+ZzpJQsz88pqnDgWq9WA1MdIIsMRBu1qntj&#10;yOP9JwAnjVk6GLq+x8eSdC0upDHSGBiCQWcCj8YmkEptHprHOtxjTd3EWlRK0bd2AGV8/Hs5kotJ&#10;wP+gBRvHs65rMAYfQZSx2WU67SZGddM0AaAaJQFS0kJKuSETsHE4in+jtIYIkGxIk7jNCjDiOI3B&#10;saGf+p4+ypsopYgZgHAPkT3Zm254HfmFqbbSGivEwNBI1zqwJM2F3I7WGp3nLBaLME+1xlsb7l8G&#10;y0itFWVZ0mkR5VY8TaQPjuUWhJCoyOAHBgNYqSW9lMF4N8uwSfoCKOZzUKGfRCbwWUaWKbBcVGEI&#10;R54pdqY7nJ4dsbe7Q7Ez48nXv8Fbb73F3Rs3uHXtdqhGwNG0gYGKUgiVgxkdAj7kwLLdc20elLzg&#10;kiRKlA1SGttZjA3zYM2ab37zmxwXU9brNXLQrWaoxOmbBpcpJpMJDkvT1+B7KEuyLKNrW2zfU9d1&#10;ML3NMvxI3kdc0o42fY8RgqKq6JoLdvh0Gq4hBqDw3nGOOefI53OUUiG5FxNQWmtknofkzdjEVoyk&#10;UWK1UJIZchG4zqNPxWqk55+AZDn6/MHINgK9Q+yK2tcJIB/i0Cj+EaU6vLV4QMT+MfF9xprioRJG&#10;j4BfBjY0kaHVdd3gkzCY6/Y9Umts1w0yUCFXpDbMfafT6SAN40dyLCJW8nRdR17kA+if1kUiM71p&#10;mk12/iWz0vE4pzGQMeZvSJKNDYuTgeboNWJkLnyxtgi8EEilPwAAJH+HJAGT4uWQ3I0J5WE/FPsr&#10;z3PqON92dndZLBZIoYb9Q/r7PM8RVtJF7fXE1ixyHRMChul8zunpKaesqHZ2cMsVp6en3JjtUkjB&#10;tWvXePHFF5mI5/mlz3yK567scUuUVDRk9GSA7w1ahUJ2LyVCKDzB9yHIVskAghMM0IN5qBt2fltN&#10;6svrwtg3IuyJ03OWZ2r4m9lsRlVVvPzyy0NF4dnZGdPJDvP5PFZGFUzLitXihGmRxf1Ii3UGWeZM&#10;JpO49962bdu2bfvhJFSss+T6QlrMC0drHXmW8anXXuWJgdXqPbIsY2d3l/PTltsHB7z93tsEc+Rw&#10;7j9bHoU9lbdYY5hVc7rzc3b3b2PqjvOnT6lu32F/f5+m4f/SNot/myvzH2s5lI8dCF4ovqbFKXvz&#10;CdnOgqyqOTp5n5OnDTs7O+xfeYH7d++ipxWHh4c8enSfT37607z7zkMoJFJmnK/PYWfGzZu3uXf3&#10;jG89gfwQdFXR2RVTVaLzSQBENFgPamPjtm3btm3b9oMFwSVypCeq0Q56YFqU1CaAaFaGQ10o9y5o&#10;e8uTJ0+odmbkk4L6/BzX1/Rty8niBlfmk6Ax5gTCa8DgBEjyUPolNN47sBNKCcJkeKOZFY7CWapM&#10;I28/yyefLTj6L/5L2qcnmKt7rJoFx6cSk5e4yYysDVrTRV4M8hNSShpvkMohpEVpjyULoI7XoECo&#10;DC8Uwl/IVSmtsc4PrGjvPd6YoZxfKBW0wCOIaLoOi91gpA0HeGvD+1lL2zTQ99gIuCRTRK01LgEj&#10;XMi4pJbnOd1qhS8KiiynXTYDkNM2PSLL8N5dlEIqhcehch2BKT8woHd3d+n7nrYOrKV+3ZJVFdAP&#10;QE4CYBIYkAAlFUtCBy3EaLCotQ4sKWtRESRxwqHKjFwUgZ2IwzmP8DHZ66LJFiJo+IoMZwNTtCpy&#10;siqUmCMsapJhcodpI8PcCqTTiHKOVzk+r9CiHkrwEgCd1tIuMhYT0CVGiQIIbMAB2I/gio5AdjJv&#10;TKWmF4kaN4Beg0ld3ECOwZrBhHUjCXSxGXUmsExd1w/meAmKadsg85FFORciUNT3oYpBxeRKYpsn&#10;AE6OtMltbzfL4KUYwLaUsFidn4PMkFIhMxnB8XDvbbOmXVny2TTeS483HWTFwKg09sK41bkw34WA&#10;rq6B1H+C3lm8t2ANCLBWokUwaaXTKFmQOYGRCpFLjJR4s0JaEOuOAsPJsiHTFdx4ma/VBU/+37/D&#10;7F/9l3jl5gt8d3HObpmzdzjBtCfoosdbjRMWryZAkIoQXoIPbHBBhvj4bWP/IkejANoSJbSFxYsO&#10;ZAeiw7uaYlpyTs8pOUfAb7/9PnW1z1oVFG0PSLS2OLNCuBVZ4QPYJjM653AqBy1RSYoqyzDG069W&#10;kBdMJpNBWqJtm2DQOTZVHO2Ri1FJ7gCYFwVaa+oIjjOa48kI0USAPrGeu66jrCpcHxi9fpTYmUSG&#10;eYrnZiRplIBbP2INt21LGROHKak3SGFExtVYxmoMBDMqWx/eM4LZw7o0ikFKKfoRIKxjgi49+228&#10;R6UU9WKB0BdeBWWsaqljXM+iVMqQQIxs6rGZ51i6K11HMsfqR+a4GEO1vz8w8/M8Hww4x1q6l3XE&#10;N/TEY5xL95b6KY8VUl3bhuqdmKAOJqhheowB9fFnNqs1y+US2/fMdnboUn9fMhlWSkGcL+m+hkoB&#10;rVFSjbNG6CzDW4eULVU+Q2po6g5nDV4qqklBXgVClBeKvChYHJ+weLJgOpuTlfuYdcdk+Ygv7O1S&#10;e8vR0/d4WV/jZlXwzGvX+OUvvIrsGl64ukOBYOYNNAK10kx0jtQlPsvxosT5DC+r8Kz5kguGtkVI&#10;ixAWsAgsAQoXEQavtiGQoYjgQ4Ejay1WWZzQyAx6ZzHWBimnJVy/fj3GQM1yueTs7IwbN67zzW9+&#10;E29bPvP6J9jf36fKBB6N82B7OxANtm3btu3HA0T+UZMxEqkIWXxv4NuN93vD9xIow/mFFp1Bj0EK&#10;TQPcPXYsleR3v/42b7y3YjJ9ia7VmNpSyhnOOc6OnzArK/IKjFuhtMAYRVN7yPZjtXVPqRu+9AXN&#10;q8+/zs0p/9FLs/njH/f58LF0dcjznN3dnbDR7HuWyyUuauklPc/BIKGuefjwYXCpj/pv01h+f3Z2&#10;Rntywm//9hu89945SiqWyyWr9WpjCoY9mP+BGi1s27Zt27Z96CkgBXcpCPiZ4OTkZDArXC6X1HU9&#10;6Lz2fR9Y2VoPmszpEGk8dKMS5vGCnGLgxc8D60oXxQUjmAD6KRQ7OxcMm6TxSt+zWCyGcuvExkrX&#10;kWL4+OCdjMKIuq151O9MB+/E6E0l5akMOmkhy2iYlT4z9ZsfGWQOmqQjfVYSM28ElvqoNZ4A54EV&#10;GN8nAZ9crhQamVem0uwigkBVVQ3/FlmGMYY6arCme0iao4yY66mEPQFAYyA2GQQlYNiOpFGsDVl/&#10;4n/NSEs2gRBjHXY70lsfm2sBg4HjWMf9AkgWG3rCSqmN+Zbm0ge+FwIRmY5J43EMSomRLEGSwhmD&#10;2xAkDtq2pWka1us1zXpNW9cDczxdayrdH8+1PjK7P8zg1I5AmPT3SVvbe4/rOrTWrNfrwcR1XDkw&#10;bnVdb3zf9z1dfD5TH5eRhZuuYWBUxj5Lz1BisWZ5jojGqGNAagDkRqiBi0DloP0f+zI9Y+NnghEg&#10;Zq3FR0Azzf88agEnHfPESs2yjPVqRVmWFEXBm2++yTe+8Q2eLJ4MYGmRBbDMde3G87iRhPgQTduf&#10;+ESo31SkdFzMjQTUNk0TN/6Shw8fcnR0RDGdhvGaTplGzWOl1KDrnuasUoosxvYuSmfoohgkMxiB&#10;ukmsOEn54D0yzs2kQalHchkJ/NRa06zXQ2xM86tt2yFJRkxudl036ImPnxEz8n8Yfy+1Rkbpn/SZ&#10;iVXtogfB+O/HQGy6vguZqoskXVo7x32VwHsRtbvTfQwVHFGWq+su5JPUyDCSGMuKorgA2EeSJHZk&#10;GFxFjfJhXSJUBo2rY/qmwcZ7ds4N2t/pmXXRp4CYbJhMJoi4NozfN8W/cSLAx+tJ/T+OvS6uUXLM&#10;FI/P71jzVsQEwEfp+qaxSev2EEfTOjh6PzX2FRl5BiRtYCEEeVEgYmwfs9jH8ygB9G30Pkj7hcl8&#10;TrWzMzCJr1+/Ttd1PH36lCdPnrCzs8OXvvQl/sV/8V/kn/uVf45ru9eYzWZoNL0JlTRaa2b7+8j5&#10;PFQsXNIATpVwH4hxSa5rRH7Ytj+9Df4gcd3qurDGdl0XKqW6LkinJbk9a4MZXKxASZ4fWgucAxUr&#10;59Lzu23btm3b9kONcf4CHu9tPwC8p6enOAd/9Ed/xMnTp8Oa9/DhQ5xzTKdT2sUCpRR7e3s0qxVK&#10;hfN6u1qxt7/PdDqlj/KM+/v75HnOgwcn//F//ZU/+bFfgD52FJp+tXzxzs0Jfd1i3UNme/ssjo+5&#10;+swLLBcd7797j8k06IM/eO8B5cF1jp+eMdkrWJ+dc7TouHL1KqXwHH3rbZjc5r0nE+6dZ7QI9uYz&#10;+trgUBibodzWHGPbtm3bfsjYNwLrLUqASmCwAgUIazg7PeXmjRuBWVbXgznm6XLFbGcO0tL2a4R2&#10;TKs5SjjKMhpnaY11Sa87lOj6eDAzeJyQZHKKMzleTVDK49pzbL9gWvS8rHOemHP+51/6FF9+8pS/&#10;8//9J6iyYv7M67ztZDR29GRlhkKAdWB7rLeUk5JmvcZE+Q3nfdBkDDxDHAI3MmQbJDtieXU6ROcR&#10;YE6HXB0NkIwxFFWFlBfgTAI+06E/AalZUQwsw3SoFpE1mBi+3plBm1xKiSAAvSiNlvH7yMBOn+Fc&#10;MPlLrSxLVuvmQhvbOZzt8cZwcnIysNsAJru7QyJjDL7neR76tWkgAlcX0heRQRdB6cR0VnmOteYC&#10;eLSOzvb4rsWSD2Czj1rSTusBlHFWIGQONKzaBiP6oJPre1wvwgZNVoFtT47OCwwNvjmndUHSIPVh&#10;AqcCEzoAaCrLgsxHLGfvug6sRcXvB23cCMBdBug/dI0eacAPyYFRwie9r3cOlNwAni9rToqRpEIy&#10;Y83znMY56tUKjCGfzYbDuLH98BkJDOzqekjotG0bjfEiqBjHSxd6OKQnADGfTvFO0HcdbdthjEKo&#10;wLYtq5ymcVhn8F6ilMBlRQTBc1TOMJ+7zg7wqRCCaj4nz6NRrPSAHAAzhSDXYe636wZ8BdrTeYMQ&#10;hk5YpJIIDVIrVo96yqpif+cq68Uxp6eW/VtXKF/4BP/kwTFffvs7/G/+5t+i8ieszh/x6Z2rLOoT&#10;ityihcbS4LF4qYASicILGSpCtjg43iVZiTivRYcQPYg1DkdnLcpbumLCmilP+oY6r/DTXcz5kqI3&#10;UbanpTdL6m5F5jO61kJeIvMqSPL0UY6hszjvmBQV09kORvhoDlwH2REESisEQTIry2KprrEID701&#10;9Nbg8Ewnk1DNEHO4KruoWOnbFgiVMkJI8jyjaxtc35FPp5hMB837CMSqkf+CtRbTdWSR8ZxiQEq6&#10;pbVi0Lkea4vHeT4G31NlUGftxtryYYmacXzw3uOMoeOiemgMzjG6bhJRx1rq9TqsZVrjnR+Y4saY&#10;Iak0ZrUnME6NPCrGDPpx4m38HlJK7CjBu47Mb5Vl1G2Li/djUtyLcdCmJOOlyplL6OMAUHddN8Rn&#10;EQHmgaXuM7zzg848wm6C4HlGWVXUNTRNDX2HK3PIFF54tNJIIYP0zMikMyU0U+WBl+Jif0Dw+VCZ&#10;RnqDcZbeg8diLLTNCmtiNRiSg0mJWZyx6yU7ZYlsah48eEDXWT61vsuvf+E1PvHPfJE7+3vcqHag&#10;WaD7MyoUi7phN+voWscknyOdwlPiOlCyAJ0BGik90gsUBnw93L/zbvBFEORh/yNAevWXTAR+vHhw&#10;CQgiavD7mCbwAnKh6UcxwHtPXddcv36d1dGK1WrF6ek5hwfXANjd3aXrOr74xS/y3W9/ncm0pG0N&#10;mA4hLbvTGdNowrtt27ZtP8b7J/H9/fs/8zl+YIS7PzVObxAeZNj6WduFvQhQG0ejJWszQwGt30XN&#10;b1DN9uk6QX98Tjad4XoHTY/WCoQDGpTeQ2cZOEfbwNn5Y/zynNu3Wz73qQkv3nz2X/v8VP3G2/vl&#10;v78FwX/EWpZlb82K4j85qPj3Xn/9dZ6eVpycn7PWa6QsmEynHBwccLY+o6trdnZ26LoulHIiOD8+&#10;C4dL28N8zu5hAI0ePXrEyjzPbT1FlG1w746bvsA03AaSbdu2bfshHgAiWLcB8sUD8sHBwQC6zaIO&#10;94VOtR5cnxMoYG13weAdvedHbfiTZq/SObjVwNitbcO8nPOwfcL1g+t86uA6f/8Pv8L7xyeYkxOA&#10;yBRtI+gYDq9S68AiLXKa5fICYEisM+cHNrU1BhEZrGPWcTZiwJq2pYsoi4pAgDMGB/gsw3s7ABTG&#10;GEzbDnq6PoIm1hhoW/x8Hv69XiOrKphrxVJvhMBZix0Z1bVtG4F2Sdt0g2FYYNfJwbBRSkkfpQFM&#10;0yAjm69pGpx1lNMpzbrBC0E1mQ0s7wS6lFU1MJMSmENk9Y2Z21mWYaNEzADwCCLzjU1WofADYJ9Y&#10;VEpr3KisPjAZiwHQCEB7fH2WMdndp2lbhNAI6/FmpBMbQfmxdvCYoWkj611rHUBwLtiIPkm59D3N&#10;ahXGPLLqE9CllBpA5bEcSppPCZxJLE6EICvLcFDuuiAXk2XoqJk7sEaT/Er8XrhNiYCBrSkE050d&#10;lo8eXbBOo1Zw+n1ijjeR7T/aywRPVGMwI7bZGGzy1lLt7NDU3QBOJZBLSkme2OzLJU00FcSKUN0h&#10;oidAmrtNA97Sjd6n7ztM08TNcRgvqRTe+QtQK8Ud54IsU9yEhwSCoe5DH7VtG0rPnYOmY7FYMJ/P&#10;+e53v0tZH/Hu8bu8fhDkfgwXjNzedDitABcScN5/iBHkT3ACVAiE+IhEj5RIFMKGvtJa0/mOVZS6&#10;aEcJnwCiBgNc7yzZZIJHYxBDBYAQF/rOAjHEGitH64NS4C7kKbKR4a0zBh2rCsba23QdRE+KkJDp&#10;NmUGjGG+vx+8EU5OIFamtG0bq2DcwHzuI3BdFAUqfnaqckrXODbg9d5TVFW4l7bFeE9eFBua1kPs&#10;iKaVZZQgsdZS1zVZWWwwyNMzmox4EdH/YCylEvumT9VEMdYVRUFfVbjIvAoxNvyuaRrKGJ9s0yCq&#10;agDqx8z6NJ4pIXoZnB/7NyTAWMVxWZyfIxPgnpKQMc4PlVgJZHYOqTVCyEFOhQjcj/chQ8JhlDi8&#10;2GvYTcPdS8kFKSXG9cP8VUph8wtDTKUUIt5bknXq+z4kY2L1SXq/JkrBqbiW1XUdfE/acG86LwIz&#10;2PlBHiovCmblhG7V0DUN5+cr5N4+hQ998W/9W/8md9bv8enbz6AElFIgCX2gpKeUJcwlmc5w1lJl&#10;FX0fqhFs56nmszjvQ4JZ4HHObyAtY6kdIgCevt/GwQ/mtkW0x0n9lGRwrLW0JqyPSebnnXfeoaXl&#10;1q1bdJ1hd3eXhw8fkmUZDx7c5+jxE46fhqr/SaXRETYR8f3Sfmfbtm3bfnz2TD+u5NVNk8zR+R+i&#10;t4RACD/4c929e5dHb1cQK4BThdxkZyeQkYwZ/FMWyyXlbIaUkuPjY8rZlYFMpYuC3d1digLquv45&#10;prPfaJrm01TVVhP8R6m9lhd/8psnT7802b/Cz/3MJ/iH//jb3PnELc5OOspsn7Zx3H3/Hiioqjnr&#10;ZcOkqjg9fcCVK1dA7XN6vmCn2mVvdpXF+pwHDwS/273Hr3zxeW4ftlRW4JUGqVBagL1Iy/itNvi2&#10;bdu2/ZAW9gH7EOGAKBCUkwm7u1GrGsHObI71gTnbNj1XrlxB2mgKJiowlvqspipyKq0wpicTYkMX&#10;OREPEQohJcZlaF3hkDRWU6gJWq4pOotyK+brU5zx3Joe8K/8wpf4vXuP+J23H1AVM1SRc9Q7TL2m&#10;2pnirB9S4qZvAYeQ/uLQhwLpgAwlMyyeslQDIBrYaZsHbREBlyzLBi3UdJjPsozFYkURy1+ttQN7&#10;Op68qaoqHJqiZmzf9/iqil0QXhMYvmC7DuciO68PQIHIxUgq5EI+S8mUeBAbpe6M5AggcN6LMrKe&#10;bQRarKVZnyHKkmk0e+v7Hts01BEcKCeTQUN2ADviezdNE0AprZEyalX3JpisOYN1ljLL6ZRFCb9R&#10;ao+PCQY8xlm09jgcWjryTCMVeCXQeca0KpFC0XUuskkNbUyyCGUw/RKlywGgTwx9CKzGsbFaSmoo&#10;pXAjyRIT5Q7GwFkCqQZAf5wsimB6Sm7oIkdmGqEVWZTvwKnAhgAyqeht0EXHBP14gQfrgjay7VCx&#10;3HoAbqIcwHQ6ZRnlaQaJljjOSX84MSoHQ8C+p1MK05sNnd2xDMNY5icxx4sybGptXdM5Q5ZP2dnZ&#10;CWa0Sc4lD0mQUCdC1AfOqOMYV1WFczaYFTrivYZ+0Cr1sRyY8vkkR5nwTJhijSoknY6GtcZhO8P+&#10;s3c4f/QUbw1X9vY4Fy3GOJqq4oGFZ5+5w//zj7/K4pXn+Ct37nBqF3g6ZrLDIjEIJBpEjhdhky98&#10;SN6EVNLHHdj53mCXEArw6Bghw/85ILBhi3LCWVez0iXHbcuDswVLC62BqpqSaQWZR6jkEeCY7BYo&#10;I1g2Pa6zQVNZCIRxKCRaSJwJ0iQUcvAcSFUkKcYlmaJkTGn6nskINF6tVoOxsdaabr0eZC50ehYj&#10;MJ6krDBmkGRJyaskyZLkR8bJtMGjYaTRPQaB02vNSO5Ij94n6fZ77wdD4iQllQ6VY+PgDUPImOgd&#10;g89DLI0VJEMlTwRn8zynje+htaZPyaYoLzPIcSXfi0vSUElOJsW/cdVRYrSP2djOW/IIrnd9H+L0&#10;SCpsvL9IgLuIkjfhnqLPwqW/9zFRml47jNFITineeEyGios1z3uUDv/uF/VwL0VRANEUOvZ/loVE&#10;vi5yiiL4WCTN79QXUsqQVB0ZjKb+6MVN+s5R6gqpJRNhmSrJYvWUuROYk4fczEtKOiYlXFUd/8wX&#10;vsDrr73KpDPsza5yTWcID4UTlFJg+wlaKrJiilkt0Lt7OCnpfAEyJ59MoOjoyRCUKA+4HoENTHD6&#10;EN9khpcFFoVDD9FOunCA9w6EdH/OiCI/xvvg9M3FvtjhEAi0zlis22EvCKHyrixKdnZ2WC7X1HWY&#10;azs7OyGaOs96eUxZahywqmsmVUkfyRfbs/62bdvHeO/1I2A+bLHxGuQAfovRebxxQfpUI+joaYyg&#10;8WBzWKwz3rp/CvIqqDlnq5Z63TDfPWS1WGKbhunuDgpB0y7jvkFAK5lePaCua9bulOk85/YzksN9&#10;/3/I6voxzHh9f/93f9zHV/3tv/23P3aTtqkmX1vDZ+6d2DurNufee2c4W+JsTr1uA5NjEsCMxfkp&#10;QgleePEW737lK5R7V6nyivVizWq14pOf+yTv3/0uyj7gb/61T6EWDymlJlNBq7XM88AKS0yESxpu&#10;2wVy27Zt277fAImPzEiVVkip8NbTI+mc5OGTp3jvWa9XLJdL5js7aK259+AhN27c4PgsaIXpeFB8&#10;dP8eu/MZs1lFobJgvzTKnjvh4yFDIIUMZbxILA6tNJn0OFejM+i6BdVsCnnB/X7F7PAO1c2b/OM/&#10;/GOWxkVAvgbnOLx2NQC57RpjLcYGw0EhI/DnQamgoalUNgAT3eocM2bXKj3o0SZ9Ryll0JKta6xz&#10;mK7DdB3lZEJzfIKIms1dZIEnAEdrzXq5xNY11WzG8vQUU9fM9vailEsAaarJBPDYth1AS28C8OMh&#10;suoE3gtcLMfVOujJ9utlBPcCKGOdjfICgQmYmIfOeaS8OMRbG1iLbb8OzPAINCUgoe/7wFSMHhi2&#10;bbHeM4nav6Zt8RFAdl0XAbMyGINF5p9Zr5nMZwNgEA6PEdSPgIr1AUzVBFapsUF3zgqo255mtcYu&#10;VrjOBFak8FFnXEdQx+K4kJ+xq1UALyJgAUFKAGOCMWqc9wno2d3ZHcCqsc6rbRp6Y5hMpwOoNZZC&#10;GGRQrBn03xMInxjqfRyDAUBK7MMoDVCW5TC+QghsBKmKssQ6x3K5ZDafDxq8ZVkilByYlYOczXhn&#10;61wAqXpDFoFyIuAx1s69KPuP88ZGgEwFre++a2kiQG6aJoJnKubswzy0bYuXYgDquq6ja2roOnxk&#10;kkp5YerZNQ0eMbBO+/Uarcrw7BUOqRWm7wK7VwT98Ga9QliH7cG0DrzCGctqtSTPJTuVZPXgPsdv&#10;f4df/Myn2HGW9WLJpJqg5YQWSZDFkEivUQRg3vsICP0EbLO+115yqAyQIsoAtHi3BnMWJIakoHWG&#10;LpvxzccP+P03v8175wumV26yWCwQgpDI0Y4sE7R9Q9O11E2Ptx5EBsbgbB+YRgRpE+9jJcN8MgCk&#10;zjmy6NdgjMGtVmSTCbbryCcTbNuSTyrq09Mgq+Uc5WQysLe7pmG6u0vbNENCarazw+roCAPIPMfX&#10;NbIIZpzdYoHU2ZD0SrGujTrYKgK2JhoyEhOjqUpkzAofDDdj3BjkqPqevCjoViuk1nSrFUW85ul0&#10;StvUg+75UFVCYI57IchjX1hjLvqlbQf2tVAyVHt4Tx9jWGJ2Z1EKqihLqskkGDR7z97h4ZCQTcm0&#10;8X2l+J+A9LGvQ0o4DnHSO7KobS6SPEpkdafqptSPtmmwIxA5Sa6Mtb0TyJ08LoQQdNGXaRpj8Xq9&#10;Dp4JeR6SLEIgpBikrWzXYUyHsRYvYTqdDv4YKSFiorzYfDpjfXoariXKlqWkaLdYUM5mYa22jp29&#10;PeooPbW7u8tyuaSsDvCA1qHyt1stgv5417A/nWK6mub0jOv7u3zp8z/Fr/7Vv8rLN55FAgdqyn6m&#10;Ec5SyJxcKrSQZCpDZyUgqMopShQIlaGEJpPB9FJI0DJHyjyw2GUMZjIkRISSSKGj+a+CIBg3wNgy&#10;5U3En5fV+PEKmGIAqkbrgQCEiftGF5MhBZ3xOCRa5bz73vt88Ys/zWK95PT0lK7rOT09H7Tg33//&#10;PZ579lnq9YJnbt8OBAZrybQGFxL+IZm3LQXftm37sd1PDWpy4iPiy/c3Xn7g3S/Fcx+v4YL5venH&#10;1RFAcGMW4bxXTDhd9Zx2OW++c8qb7z/m6bnFeM3B/k125lfwDvZ291gsFiAsea7p+5ZmvaacTdFF&#10;hfWK1fExn/jMJ7HNkllxj3/5f/hT/6fPT6f/+cdlHuiP4+T+JPzuGvcbe/BzV/YPOHnyDrmYMsnO&#10;2S88i26BZEKW7YKraM8cd7/8EOoZZ6sl0+mU+UGFOjK8/0ffxS4kx1Q8mkC9c5Uegbc9ujfoPrBv&#10;nNrUCNyC39u2bdv2g2hSSsTIMM7LuDFXAoXncDenoKFerZjvH6DLilUTGNM7+3ucnJ+xm8/joprh&#10;hGXv+nNcu3GbTAKuRfoAroZybh10Fr1EAd478DlShaOacQ2dAKECSNCYOdBxoKd8JpvzTrskl5q/&#10;dvsa91Yrvnb/Ac/efAVZZGhjOFmdkVeS6eGchekx6x4tMzCWyoP2YIzHCkebgXUevCTTgb3d1DXG&#10;u8GQz4+kKaTUOOsRUgeg0DmkykArdJTa7q1BxvJZ1xpUXpHpgt4EKY+8CMCL6x2FLjAovLdoBHXd&#10;I0TGTrUTDvk+DzsYI5FeRsBAYX0AdYUPEgGoDCn1IM8h0CipQ5m4l1gDPgLokLTCbdBh7teItGly&#10;4VQso3GTQAaDVKFw3g3yIy6ymIhzJxcK4wALvrNIF9jtVkAx22N5XpOXJWWpB+ZikGAQZOUUZ1qc&#10;aWkJeutSarq+x9YOpSzSA5mOAIwFKelsN4wPXqC0IJMKnUvWXY+QijLLWS2XYTysC3fkI4DrPF3d&#10;YI1hmYzQuiALMlQq5IHt1dkAsHlrcMZdyNO0LTLPcMZhbQTbnQProzZv6BPnoOtMBI4E1lmKqsTU&#10;NXXX40wPWoXP1YFBbvF4Z5F5jhMBoPQIemfxQuIQtL1B6mxglFvr47Nb4KxAZQUIhY5mkWnj61yy&#10;RIvM1kygMoEQQfrFe4UajDgF3mlkNsUZQ54FFm4CGfuuQ6S+jKxZqXOsiOaZXmyYauo8RylB33fg&#10;DLLI8HlH16/I/QRpJdSeLK9wxgEa57IgxaKhtRble5wQWCuQxS5Pe8PSaTol+YfvW3721i4vXdtj&#10;0T5ir2iZ9GC6HJXfJM9mWDJ6FE3fkWc5uWu/9/7LX5Z0+hEDLfzl05AbQV2bxyTvCc+uECAMAh9+&#10;RsbgSSksUOPFgrzUnPU1y2LGO73h//PVt/jde+/TVxLtntKpY7LZLs5aThcLZFFQVVdD1Ygz2PUa&#10;UfbMZjPW63V4zqRE5QFUXS+XuDqsQ87YYT4OLN8IwHbJDHM+x3Q9qqyG8SijR0Mfmbp1XUOUa0rP&#10;pIqG9UEO40LiI0mj2JGx5WDUOPKBIMa72SxISTVRAqzvA+MWFY04vYMsJlGdRWYa5x29sxAB9gTw&#10;JnmOrCzpI4NUa430YG0AlvOyoq7r4e+bpgnssklF0wXGcqkkSIEQQW5FKkVRFKwWi8AsbxtsnlFk&#10;GlRg3Vs8i/NTkBId+9H0PTL5JFhLGeVSUnKQCLSj9QYTHiHpup6qCtImOI/I8iHJGJLO4bho8yIm&#10;CDXeQ1/XmCJo9A/rkPAxQWrQzgYmbh5f7y3GdGBapFTkEozKQEqUzilwWNsgrWWWFdTrGisdQi9R&#10;Cnrf4LOSzvdIqSiUpjcNsgpraKYkVqoIpFtme4fYzuPO1pBn3Dy8zlyWnJ+c8vitb3F46xbCNPj1&#10;kgM1Z1Iqut5SLs9YPX7I9bOCn3r1ZX7xV1/nU8/cYY4k8w1Fd4zGM81LnJNonyGcR1KGpJGocF4h&#10;fIUQGsjQAvAK4vp8AWlHk2SRfSRI8oHDuvzIf/wEMkFE3J8GooSNQLhCIbzj9OQMa2Hn2oxqmvNk&#10;vaZ2nudf/wS/+9WvkilYrVa8+tonmc1m1HXN8eMn/NTnP8v58WMUFts1ZFmJcxbpLSFtL6JfxrZt&#10;27b9uALh491iIpVtbs/8BhguER+5f/uw13/k5ycFiUvv5y7Fc5+0naLPgcWPtoXBJWJll6AVj4zB&#10;+4z3a825gX/8hwvuHZX09QFVPsPUlvOT92lPzkB1vPDKK7z38JjFqqM7r8jVjHZxghWhEpe+540/&#10;/Pv8wl+5w9/4pV9C4x99nJKoH9uV0xhzbTKZcPXq1Q39zYFRFVmC09kMFbVXf+rnfu5iATw+Js9z&#10;6rrmmWeeoW1bvvrVNe++/y5t15KrnKqqwsZSbQHvbdu2bfvhL+YDAy2yRRNz6urVq+xGE8XlcklV&#10;VYPxzzPPPMNiseDsLLAGZ7MZ1lru33/K2WIVD8mbRl9+ZMtx8dmBcTPolRHYYrNpAB2EEGQEFtwk&#10;m/DTP/3T/OIv/iLGBB3GdA3e+wAArFaYWBoPkWkc2XGDjm1kxanIYpNSBhPBCNo5Y4KG9QjEIwIp&#10;WRYO3k3TDKBGKrFOn0cESvM8R0RARSkFSg0SFIk1nDS6x+ZjQgh8/OzEvhtKySMDMYEM43J2P9LX&#10;NsYMMi+benA+dLq1F+XwCeQeAf9jszgVy9Gbprko6Y+s9PS7seQGQFVVEEGUoogacpF9mMZ/LAMy&#10;zBHvN/Rg1ag0Pt0TETRP7MwEYjGSsknzWkiJHL3eJgmCqN0rpQzgTgTFsiwLrPHYr11k/jMq6x8k&#10;QpJcQurTS3qBxphhXiWzOhXfO11vuu98bEQavx8/l6mP0rjJgW0th34SI+mXsRHnmMk+9DEXrPg0&#10;34hMzTQXBw3gEaM9MMW7QQao73tcnBepkmCsOZ8MBNM4ps9Ofb0h1XApSTeWOEimgoNueQTrE+D2&#10;+7//+3z5y18e5mLXd8PcU0rRmQ6BCL4tcRM7rsD7OBIQNkhLH3F7YT7EOMxFtUPa6/Z9T57lHB8f&#10;Y4xhf3+f5XIJsUJASgkjFvNQ7RDHeZAVcW74+5CwuZgrxK8xIE2S5Rj5NrRtS5ZlIVHZBnmCrm2H&#10;OZXn+RCnh0qQOBeVUhBjeqqg2Pi8FBv9hU6/tSHxRoyF6XqGZ2js7zNqSTqL+PwM8Ts+r957mqah&#10;j3r7aT1IkiGJaW6iyWVZlkEmSEomk8nQtykWa62RaW2K8Sj1hYla31meD2zyFKuGOZ/Wj5EfSBFN&#10;obXWIQmaZYMxNkATry3FgK7rUHFshhgemfKJ8T34I1z6/FQFk8f1mCRPFse0iCztrmkgPvvhDKUQ&#10;o/VnrNeemOyDSWlZgrXYtqWqqqBjvliwu7tLVVUsFosNln/TNOR5zpVnnwXv+e53v8v7b7xBWZZ8&#10;6Zd/mfPzc7IsYzabURQF5+fnnJ6eUpYlL774Iv/B//o/4Nf++V/jmWeeoW5rlvUSLTRVXoVKNC5k&#10;zdJ/pQjzJf2XbXXwDyxAbnR3rFQ7ODzk6rVrnC/WnJz3rFYrzs/Ph2q7V199lS9+8Yt84xvf4N13&#10;3+Xb3/72sH9brVbDPBSwsTaOgbFt27Zt27bvV/Ppf6OzSapia004X3d9N2Ccq1XLYgFf/vKXOT09&#10;jTKHjif379MuFhSzGa99+tPcvXsXu1qhtebOnTvs7OwM56Ld3V32bt0Crfmpn/opPv3pl7HWzj5O&#10;/ao/tjOmr7kyzenLDK0XCCaQF3gkwpVYL+hXPZIauzjn+OgeWQXLp3fJr18nlyVlPqc973j3O9+F&#10;aY/pK25efY0ih8frp9xQEyZFGZIi22Twtm3btv2QgfAEoiYN6CLP0HnGu3cfsF6vufXscyybnje/&#10;/R12d3d54YUX+OM//mNefv5Z9vf3+c533+HrX/86UjhevHUj6q5miMv5Ur+5dMh4FOiFxJNHxjJo&#10;B8pLrsgdqC2Z6rhxsqaYHjK/epXTruVbtw/51uOvcHx6xq3nX6GUV1l5get6UA6ExfUNVV6ihKRp&#10;erreo9D4OmbmK3kB7kXQ3kaGsZQjHU3pccbQRVCe+D3xwN1GKZR0gJYRWE9fXdsG2ROtMW2Lmk6D&#10;dIWIjEJjEEkzvOtQVRUY32KzfO3ygTgd+C9vcFK7DM4M3hMRJFJKbBi+DcaYI0A6ACMBsOibhj6B&#10;LVEyRmuN7XpM31NW1SBFkIxGfQSdpJTYkTROkNFhYGN2bTsw0pXOhuREAocG4CSCIHmes06buWh0&#10;h3O4CLaMEwRjcJiRBJmOsjjjvknyBkmTOAFf6Zovg2siytYMW87U/yP5kfF7D8khFyRAkrHqWJc3&#10;JVvG4zd+38tzQUWZlDEQncDiAaSLwNSAABMMY4cxT4DfOBkR29gcNP1tEY0xx9c9BtrH9+sug4VJ&#10;A1k5kBaPQaocoTzWdYF8K0JFAsIGZrzIcVKAt4hMge+oDh2nj49YuCs8Plpy3LR88UsVL01m1Kua&#10;WV5idIukRoglwvTMmIPOoW9x+hIA7j+K3yH5kWSxfBSw/VG/ln5j09kpj8HSBV442rdkEowEaw3H&#10;yrDKKu5hON3RVDtXWWdw3q8h19SrFUIpJrMZeZ5zfn6O6zqK6RQX9ezruh4SQAlYNn2PjMnJMSA+&#10;niM6Jc7admBE07ZU+/ucPHmCTEBo32MjyCqlHObwODFoR8/POA4MpowR7A1+BQxxvG3bFEiDF4Jz&#10;g4Y/LjC/TdOgiiJU5hBYUH2UOEpxR6Qk1MicNl07SuFTMk0QWORRt5xozGkiyzwlfhJiZ4zFGLsh&#10;SZTMM7XWiLLEG0NT10MSKcyDYEJqETghgwyaDMa1+FTdIof+GkuILZfrIKuVl8HPISZ5fd8josmo&#10;GxnyppiZ+iN5HpBl0J1TZBmdaLGdQRZzSg1Lb/F9C2WsyhIxsWIBIXE6w0sFvsVDqJBSAqPWtNZy&#10;LjXMQGmPbTpUK5nLCcY4urph/3BO7yyP2jXYCulBWE+elywXDaicqpjSdj1nT0/Iix1ef/4ljqb3&#10;6c5X/M5/89/x05/+NM3dN+meniEVfO7GbX7hl36JTz3/HDd292mfHnE4mXJQFJTFhAqPwtM3LcJD&#10;Vc3ofWB6+4GznRPY3TmItP9Q4HQc8zF4qrab1+9XOI1r2MnxMZPJnMlkwvq84e7du2S65LXXbtE0&#10;Dffv3+fNN9/ktU9+mrIsmU6n3Hv3PZ555jbeeyaTyYUx+Mg3YNu2bds+fufoITkt/kzbtI1fhHPE&#10;9wcQvHx+THt04Ty9A5Fl0Csa46l7y5NjuHbzWWo7Zd3CdF5y7fp1nj55wnqx4Ftf+xY/98u/zB98&#10;5WucnzylVuH8lZdTuq7j6aN7zOdzrt7e4dUX9lgvzpD7xfLjBB1/bEFwKeVqOq24WsDh4SFtM2Wx&#10;WJBl+XDbQUZAcOO559B3rvDSS3d4/I3AilgenbDsTnnluZdwN27w1uOn/NZv/RbnDzz/i3/h57g1&#10;2SP3IHzcKMrtgrht27ZtP/w21ju2HlrjODg44J3377OoG27ceY7PfvazCCH48lf/mJdeeol3332X&#10;u3fvcnjlOp/97Gd57923mEwmHB5O8VFq4E/fPIS9gEvAGQEo6esVZVWA65B5yDYvqXCuZlJO+JVf&#10;+RW++4/+Qfy8Q+6/8Ta+zLh6+zZPjh6CiIaKzuGtp6lrEBllWWHsBXCXmNgqap32UR+777rBICsx&#10;2zBm2KaMTcZ8NChM+sdpU5OAyAQwK6Ww3UXWPQE3hpEhY2T3pd/1fY+N75PYYen7VLI+ALURNB4b&#10;eI3Hd8wKD8Cmi5hm1O6I7z8weKPZZlr37Ah8J/ZVYtrarhskChaLBYvTU4pp2BQtT0/JJxNEWdI1&#10;DdmkGq4lAdxCyoGRng76G+BpZCmmQ+VgdDk2rYvXmhiBY6PJQZt+dH/JJM9HdmRrTNA5jyZ6It6b&#10;EwLXdbi2hThPrDFgPT6xuwHrLkByGZnPZgQCJ+kEKSUuMSGtxVtLmwBsa7HGXABeo7kkhEAqhYuJ&#10;gaSxLYQaNraJDdqu11ilNh80CMx4GQ7lXdMMgB3RsG5IhozA7NTX4810qmjQWtNHgCzJ1IjRGKWE&#10;Qte2qFFyKACQF8zTYH7XRTBRhLnm/QUokUo7Y3+u12vyIrBkTR0SUI8fP+Lrb3ydcqflxWu3yFWe&#10;UhOQ2J3VzkZ/fK9Dg7hUyXL5Zz/u8X4AisUIgBYXFY9lWfLO6gl/8MY9jo6O6OZTTuoa8jwaKMuN&#10;aoIBCI5zZcz83Rh35/BJNzuxyS9dV1mWrFYrir092qahqirqZKgY5/jACI7jkqQ7uq4bzCwTI7nv&#10;++FzLzlEDYmvFItS8ksIMehvp2ciVWwkxrlNoHp8X+998AOIYHmYL/FZv2REmU2nQ8XGEG/7nrYP&#10;60k5mQQ2ftuSR3+Hrm0po0GxMQbfdWTRq6FfrTCExGKKbUnKyscKDqlUMA6NSczxmAHY6DWQxsr1&#10;/ZDQs9biIxs7jcGYFZ/eJ1XZfNQcGNanUX+nihmt9RDHu67D9z0IhSwKRJbh4zqZ+hPvh7kU3aOH&#10;dWKYb0puVHwM1UJx7I0xmLgu53mO8QTNU+9RVUVXr/jOd77D+vyEl24/y/z117l79y4/88ILfOlv&#10;fI7bd24ykwW5d+wIyR47qCsF0od4tmobHJ7dyZRZOQNMkLaJa93l/11gJImevD0nfl9j4QeBAJRS&#10;7B8c4GxQoanrmueee47zsxX/6X/6f+VXf/VXmVY5v/Zr/zxf+erXcc5xfn7OSy+9xL17AQTanQXW&#10;v/MMY62UGskkbNu2bdu2/QDBei7OUFpqpPPUXc1kMkGQ0XUr6lry7ttvo2e3EHrK8vyMI47Rec61&#10;mzd56fnn+O3f/E0oJuxfv81U74RkPWfkeU5WzHj83nvcfE4HKbK+p8p3/+Tj1I8fWxB8T4rfWGnz&#10;HxeF5tVXKt570HC6qOnXGbODZ/FGUJ8skbYjm095/+63uXv/u5DD4Z3XafNDTu4/4v27d2kWC5hO&#10;se0uQu7gqLi3eopQBbqcorxDODlkkERCg/4ci/V2Ed22bdu2f1qgyPDFBfh1eHjI3pWrrFrDH/zB&#10;H3D16lVeffVVjo+PuX37NgCrdc/Z2WOKokLrnEcPj3nm2h6eAFB4wQbL0gHKXxATpQCDxAqNRKKk&#10;Q4oAMtKcQdsyyR2ZOuL26pRyb0o+dzQ/+1n+03/4j3j/K3/CwZVnqXf3OVsYhJrg7QqMQ2DQFCij&#10;EJkmlxJrz9BaQVYEcLzryHZ3w7U6h8wyXF1jAqI6sMQHkDiykTtrBkCEJNfRdeHQHgHsJIOSAGMb&#10;S7RVBA6rqhoAcK31oLs6yFSMWLUJjB+DkuMS9wTYeGOQ0fRMjIBjG6U0EoPdenuxkMQvmenh703b&#10;ovJsMHYUEZy3EVzxxmAi2GvjeybZCxulC6y1mNUKOZsFMDdKv0gp6ZrVoMddzecURcV6vaZbxb5X&#10;CqV10OWOQFQC/ZPJWZLvGCcbEiv6IqnzQRmQAfyWEjHSuk3Auolrsk5SMBGgGqQSgojyhuHkZZNr&#10;EeeKdy48UZekE/I8p44yMUlCwRKkXhIDfjDsi1UIWuuQQHcOpBpAtMuMdkbXMgYZZQTBpZR0o7/x&#10;cdyGvx2xN60x+JQciAzVdrnEzWeDnvkgDUNIxiTDVqFV0KF3FuvEMO+tswhnQFjAYG2Ld3WYh1Lj&#10;vEXE50gh8D4wxHEWZ8L7n6wsFouqPLuHV7jnz/l7373PN3Yc//rNl5nYBVeNZp6fM3WGfLIDHNGt&#10;LPn0ClB+RGJObQDelystBg3jHxFlQP/nD/YxDhs6YYJfjfDkdAgJ1it6C4044K3+fb7ZLLgnHXWz&#10;xuPZuxaMkco8GJsuz85C8q6qUFHyybYtxXRKWZZBtqTrIAK0WmvapgnVHzFhdBkEVzG+FPM5bTQ1&#10;vBzDxvM0AajpM8ZVEelv0txz1pKVJcJBFxNmwzMUK0t81BmfTCZorVksFsEgOCYwtdZYF3wC2vUa&#10;OQKF09xJMd1Jgcz0IAnT930AgMWFRrhzDpcqMYzFdl0w/IzGw6kyxC2XtHH9MTH5OkgfjdjWfduC&#10;taiyHOJnkrOSUSJKSnDeRtAYhNDYdF2Zjh4JHkyIuUVRoCaTIf6iJH1vA/4t9QCCl2U5mEunip6+&#10;60AKskwjRIh9S7nGmpooTo4VDiEcXnmsdHiTErMOR6wAER7rTRBxFn1Ys1Toi7yaYnC4GBe9UCAt&#10;hZogTAZOo7MJp1axJoPiBmddhetadFmA0VQWhG1Qvke7lnkvcf0Zsx767pQXlo7j4yP+9//uv486&#10;O2FXFeRmxVwb5nJCfb7EdUfc2r+JFhXOg1fRjNlImrbFoCnLGVKWCJFF6FsjkNHMMhj6huc0GBIH&#10;EHXzed+e//7px9GhT5XiyePHXL16A+Pg93//9zFS8/nPfYF/59/5n7Fcwh/+/u/ye7/3e3zm059j&#10;tVrx0vMvhMRdkaGFYzabxX0ayDh+Wl4kiLa+mNu2bds27DsT50P8BV/4Ub8enQ8SEK6koveeQk+w&#10;WnLaneNyeHiy4t27a/BTvK/QWY7Mg5m4MY7HDx7z+P4xL33+5zk+eURdLzk5e4RSGdduXGV5eszJ&#10;k8ccHsyZygfcOoAXrh38ay/A6uM0Vh/b0J1l2WOt9W8AvPTSS9y8eZO8LCFunkU8rM/nc4QQ3H72&#10;WXb39rj9+uvcv3+f4+Pj4TD+/CuvsH94yBtvvMHv/d7vsVwGrcCqrOhd/5FA1LZt27Zt2w8K9B7/&#10;e9A7loIik+zv73N2dsZ7771Hnud8/vOf59atW3zlK1/hE594mcePH/P2228jhODatWusViu++93v&#10;8uTJkz8bY1JenOhSUYzxgfVczGbBFC+ykRePHwNwZe8KxgTDwtdeeI2XX34ZrfVgktadnAQwL8tC&#10;qXsERS7ONmrQBs+yLGhaj65VxkO8KEtU1IrWeR5Avsh4U0pRRcAngTOTySR8Tvz9fD4fpCZEZAlK&#10;KQMLz5jBGyJppiaAUkTAPAG6Ukp00qqO7DdjzAACF0URpCkikJPnOTKuV36kh5vAJ5WM5iJwr7Qm&#10;iyy7BNIm8LiI5bzpc8qyDPOkbcmiNmy6RhUZvwPwEdmK3vshwWCtRWTZoNMqpSSbTMiqatDZBJB5&#10;DlHndgwoj0FaP5IjAYY+8z5I1/gRMzFpzV5mA6rYJ0leJfWL1hod+zs9I0rrUMJ/sVcgK4qBVegu&#10;sTwHWYf4XgnMHuQYErs/SjhMo4EfzjGZTAKIFdn1CdwbPjfP0aN7+rB+UKNrHQNzieWaKh4G3d/4&#10;d2Pd+7Eu9/B8ZFnQex/pkIs4h4uiCM/MqGLgggWvBhme1Fda64F9nhi9Mo7HWE5omLsjUHM6nWJH&#10;SYK+76mqivPzc7797W/T+W7DzyVe/KDdzyWpoMtJDPFnYIr/uMd/h8Nz8d9xskQpxTnnw7NaVRXT&#10;6XSQEUnrhzEGoTXFdDows23XhWd41MbzLCVpUkJxiEejZJ+NSaeXX34ZkeJs0vBv28EzIenNp7ib&#10;ZKlSMi5VOCRt6fQ5g5zPiCmdKlxU1MBmlEwbJyPT/af4J2JiyjkX3vcSuz3FvgHEj5JZWIuJCYIU&#10;Y1NfqJjElDFJt44a3GI6xa/XA1M/i3F2vV5vAN5CKXRVDc9AimvDOm9tWP/i2nYBzMmLGBjXixQn&#10;x89jFSW7UiJWxnWtjRrtaZ01Iw+Gcd9VVQVNA0pRzGaIKCMzlrJSZRn2AJEo5FPyT6ngmxDHN+mm&#10;D3rkxpAVBd45qp0dlFLUdU0efZzOz87CWjmdYmICcnd3lzqalCZW7+npKefn58xmM1566SV++Zd/&#10;mX/jX/83+A//3f8QgWBvd4/92T5FXgTGvg9J0sPDQ+7fv8/52VmoCMoy6rqmrgPjbne6e6Gd/70S&#10;VaPExrZ9H8GnUZePI/tkMonVfvDFL36RL3zhC6xWK/7O3/kHvPfe+xweHvLX//pfH4gMb775JqvV&#10;infffXeo/Bu8EuRmJdXl+LBt27ZtP+Zx5C8Zp7/fcf6yL1cmNK1raW3wr1o1PcvlkocPH0Ks9EwV&#10;dqenpyzOzrj53HO8/pnP8N0/+iNOHjxgPp9z7fZtdJRuS+va7du3uXbtGtevB4WN75r1tY/TWH9s&#10;meAvUKwWqv0v8MXfevV2xelyRbHT0j0WuLxEm4Jmec713V0e3XuAmDasXc+1aYlf1Xibcf3qdcxi&#10;ydnZgun+FcyyZrmq6TQsrOJYOXYElDILjtHu4gArtlTvbdu2bfsBACDjRdd7ixCeLFMoldEay6rt&#10;KScle/u7ZOWUuq559N67HB4ecvPmTR4/PmIymbCzs0M1mbJarbDWce3qbeaFo+sMeZZKzhPinTb+&#10;qVQ9yoJEdXDvBficXjo0BetmhZITJlNNe35MrgSKlvrsPlcOd+nOWv63v/jP883XO/6P/7e/R1PO&#10;uf7Jl3m8fITOJ7i8xHrAG/LMIQuLyDpMWwdGWQQCBoA2mpiBpCwnAahVIHCDxjVCIJwH64ZDfjIl&#10;s/ZC3mFsVJjA9QGITKzFKMeysUmJIHdiB8pxKXpk4UopMW1LMZkMgGJ6/wRi9n0fWMgj0HEM9G2A&#10;wdH4LbGVEyBSFAVN02yAz0JIvJAURUnfdhssyjH4m2UZ7XKJrip2dnZYLBZD8qJtahCCosyYRGbh&#10;YrHA245yMmE6LTeM+caMwjHDO31W13WYCKioEdCWkhBybCA6Koe3lzSsbQRiiWC0vCQpk1jdg9nf&#10;RySWUrJiQ6oljvtYY7yu68HwLt0nUeqDS/rsOIcYgYVpzgZgS2xo745BKH8psRFeZ4Jp3fj9Rv2g&#10;RsBgmruXgTQVQc6xLv14no01wgFUBCaTZMWGtvklJqsQfohJ3guEEjgTjVIzje0MVVWwWmXslnvI&#10;9Tln9+9BcZt3qhnrVcc/XF/nZ/LH/MzEsstTnHSs1ifo/Cp2doABctciyGKAUiBs/PcHDyfhNlLl&#10;hIubsx8ukOH/1Dg/Vv3wG997DJnrEMKjoyHm1PR40YZnJMs5Ab726BHfWa+orWe+M8NbEKuOHVlw&#10;HnWyd3Z2hgSEbRpEnjOdTmmahtVqNSQ8EkvZRBPFcfxJc0cpRRdNL9GaGzduDJrXbUwMZvN58BRI&#10;CTwhkFHOhGhmm37P6P2HZ3n03Kd5PsgyxTUgz3PWMWYBuK6DGFuT1EhRFIPedgJ5+74fSDMpZg3J&#10;mEzTO4vQakjeNE2D63uaCOLblLjNc5arJdV0SqkUy+NjOu+Zz+csrMX3PdnOXnj2uyUAeVkOn5kA&#10;/wTsjiW4nPUIqXE4pJYILzHOBnY1aV0LfeiSAbMUtG0dpLliEjjd87gaZhxzPyxZlOK6MQaMgEmJ&#10;1jNaPF6CdxlYRx6vv/UeqTKUVDSrQCablTlCCBaiBC/oOktezjBOocgx7RryHTANWTGh8y3e5+Cq&#10;sD60HWU+42D3Cg9OH1A0Ldd3NVdsS7Z4Sm6W3JoU3Nmf8wuf+xS3D3Y4yHJE13Ddn9A2a2ZFRV0r&#10;dipJ13VM8inaCXQ1QfSK6Z3noRf0tcNLTTm9jZOaZe+w3pDpEi0LlLtICHnkxvFaXNL9Hrl9bDex&#10;3xcQa/PfVVXRdx1ZXiKl5O233kargl/8xV/k/Pycum157733yHQxmAbv7e3xykvP8cbXvzY846Ha&#10;SV0Yam+TGtu2bR/fOPJ9xvEumOL+Tz3nh1iT2Gapwjv8rsHRS4WTM07aUxZ9xspWHJ2vKG88Cz6j&#10;qQ3e1sjplMl8yoMHj3nwcE1540WsOaXrOpp2iagEZ8tz7LLG9+fce/Of8Df/R88xE2BW7197afrM&#10;44/TGKu//bf/9sd2Ap9p3TXAeVd8aXpwjf/mv/4t9OGzdCvoG8fOZMrZk6fMZjNat8QpyXm9Al1Q&#10;ZHNM03J+dMzOzg55pThfPmG5vMe/9Dc+x25uKaxhqhXK+lAi5TeBiY2V+E95eLZL6bZt27b95Tb+&#10;YgMcUUohpETlGi/g9/7gK3TGYhwsVyueffZZHjx8yNnZGfu7Ozx58oQnT0K8887y5P5Djh7f5xMv&#10;vwDeROAxSgyIi4Je4T2+65BCYKXAeoGXAiVEsGmzPbmGssrx3ZLJJMdrQ09LNSmQ5Bw3HXp2HTW/&#10;yu9/+y3OVMb0yj6db+n6mv15yersHOnCgWYym2K9o67PyadT+i4ya7NsYC0HdndgaHdd0PS0fWAh&#10;lpMJ1WSCNYamabB9RxYZhn3fU6/WESxVrFargb19AVYGAABjyMqSru8+ACD6CDqUZTkAj4MxJAyM&#10;WNO26DwfmHcJeBwYeF1HniQ2InjkItPODYaP4fsBvI5SMAmAb+sa7xxKa5rVatC69XGuOGvRWYaO&#10;wJWMrOsu6qt6a8mriqIoWC6X0PdB2zbql3tnLtiDziGUjv01umZjBvmZ1H8JgPIjTVcf9bqLoojm&#10;phdmjanvhoREYiQSUMI0BzZsAyPzcGDUj8BrH/vQOb8BsrveDNrqQfLjQl84aNMb/Gid9z7IOuRx&#10;/kgpcVLiFgvkdBrAyDietmnwEYRu6xrXtjhjKKoKpfTAlB0nC9TIcHDMpHcujE0W2bBpLMVISzdJ&#10;MQwJgqhJ7r0PLPVoIps+y0Tt+sQuHxj5McakeTuWs3C+HzSHi6KgN/3A8PeRQerjrt+sW0Rkidve&#10;DDIby8ePmVRBu325dMx3d9Hec/eNb2PvfZMvvniDuQms8MXCUVb79DLH2QzlZZRp8iNAW34PkMIP&#10;pxzxIwCCfzQsLj7i5/FQ5B3OW7wI42BFiAGla3C+wYgGtOIujv/iv/1N1tWck8WKVV2TZRnLp4/w&#10;UmK8HRIk5+fnmAgUEyttkiwSUmL7HhOBWB/n7RiYTdr0CQh2kS395ptvXiQBY+LHdB03b91itVoN&#10;BpZa60E7e/yMD74LxgzVBt7awAD3m9URrus2EjRJIzpINzWBZR5jqtaaogpGkOb8nJ3DQ4qioH74&#10;kN3r11mv10NsV0pFg8do0Nv3WOdCfyWZrZh80lmGSBUUcdS01uRVhXOOZr1GKMV8d5e6bmjXa7Bm&#10;SEoZY7BNg0la3HENSfEvsLI1VVXRrJcx8SQvnks2pdHGkko67g2stfRNQzWbDzHZOUdZFoNMi4mV&#10;JtPpNKyviwUuAotd14WqnyoHa+n7EFtmsxneOvr1msl8znK5RGvNzs5OAMQXC0SeM5tOOTs7C+Vj&#10;KoP1CmvBK8nhwRVWfYfrDFJn9HWDEpJpUbKOa7LOg4TY2fk50+mUvl5y+vghs1xxbXfOK8/f4d/8&#10;m/8TPvvaK1zf2+WgmDHNMmZlSSE0k6xECijyOVpocp0jkJSyAB/Ba5WBlyido/ISITVeSITK0Fqh&#10;ZYYQEiXGBs7B3+HiPPi945DYngD/8vHSe5yQY0U4JBcm3E3dIvKCP/nmt8mrCUVeMplNefDgAVcO&#10;D5BScvT0mCzLKMuSt956i6Onj3numTsc7O+SaxCEs753F89ieLa2bPBt27aP23n6z/Kz7/X6v2id&#10;of/Avy/2gz66zft4brHWIjONFZKVa2m8oWfCf/af/32Wq4Inj9ccXrmFE9CLcKbp6oa8mjOd7NHU&#10;Nd63WGeYTqtQ5VROuX54hcXiiF/6uc/xV37pZZ67rf+13Vz+P/Yp+o/TOOuP8yR+Fd5G8Z/MOP33&#10;5uUOZCumu4qzXpKpEm/gxuF1Tk+fYjLY3TuglZ6+XqMKSdc2HBzskWUK6zXe79OsF3zjXaj3PJ+5&#10;M+WoXVEWE7R1WO/Ah43usKlJFJ6t+Nu2bdu2fZ8W6g9q3Qq8t3TGc75umMyDpuFzzz3H0dmS119/&#10;fSh1evLkCXmes7+/T28CSFFVFWU55e03vkrfgY7lykLLC8snETLlXoAsgy4twqEHPUzwSKwssELR&#10;0uDzHSQrnPcoHFqEv3whm6CN4Zpo+ddfeZE/fHLMN99/n+P6FF1qml2JkwJfCY5WJ+S+AK+hukJn&#10;QTozAHLJ2M2MQAEAlWU4eyG/0XXdoNVsvaHvgzaqVHLQdLHe4/seq4PGamIVJ6YiUb4kAYNj2YjE&#10;bEzAdx7L4k3fU5RlMImbTGAkrzGWwxhYhyMDssGwMIKTIoIT6zYANTYCzUnuYwCOnUNELVoRGdZJ&#10;g7tpGoggkzEGrA3mZWN5jvh5XZT18CNwNgBd7oIJOmLld4slOrLc5agkbzx3k2Z2URSBdT6SMwmJ&#10;iE0Jg/HcT8kC490HGIxE3fXpfL4hYTDeyCZTUoXAW4d3kaVc5EOSARUPuxHMEFKiidq/ziOlwtoe&#10;KQVYh+17dFEwKUpWbYfrQzm1cB5rDSiNcD4A7R6EzoaqgTzXwziPr3MsBTJOlACD3MJgxprng758&#10;XdfU63UABBOzfsyatxYvJSo9N84Fw84IuhFN7xjJw4zlai6SYRp0Cc5grUdnBaZtQQFKIWWU7kHR&#10;y3YA47x3nJyf4boWpKJA0Dct5Psgd+mKKQ+V4o+PH/C+ythTp1QoTN7hVUNn9yiUA1uDCHNf4CIL&#10;3OC9BNQmH0GMDhP/lCHrDx5a/sKR/QMgWcg3xXhPAFa98HjhUNaS4RDORhZ8izAdlAX363Pqao9u&#10;usdR65F5wawoMU3LtJxSyAyj3SA9YiOwrKPnQRl17WUyeI2SFs6YwVsgyTelZzRJbaT5kuc5zWqF&#10;LgMTc71eh/ltDKvVKiQpY4x0zqFHQPC4asSNpJFs1PrWWoPwEbwtaduWPv59WZYsl8tBlgOCRNO4&#10;ukIIwWq1GiRK6roO68KVK7TRD2FsCpkYoDb6ECSviMRSH8eawSw0JpeaUVwX8TWr1QpnXOhfSzxH&#10;xCqQSUgwODxCq5jc89Gbw0dmt0QqjTOWaloGQN65IYnQrddBaiTL8N5hrccJgVSSTOX0MUEWfC8u&#10;vBHGRrvp2W/bdtCaaJrwHFdVBYhQDdOGZ7Dt1iilmJR79EtDqWaYzrA4Cv15cPAsTdOweLLm+sEt&#10;nj5eh/mSTZnP5xyfHrMySzhvKKdTJkXG0rfs7OQ0p8fslYJ8fcweoM4bxPnbPLc758a1K3zh57/I&#10;Z155gSmQ2Y5Zd0KmBCWKXCgyKgSQ+SxuYBQ9OsQwIZCyoEOB0qAyBBlOKwQZngzQuKAKHWFWQebd&#10;KBaK4cm9kOewfyEgZdv+jPF3XLnkL0za03pnvWc6m9EQyBLHiwWHB9eGCo75bJcnT55w8+ZNiqLg&#10;2995g899/jN8/at/HJ9jizECLT1E/f9xYmnbtm3bfjKA8D9Pk5cAP/9n2COmfXWkkG1UuX0AXBcO&#10;KRWrHlZK8O7jBSdOcGbgW++dcv3qJ9GTApkV5AjyeSACLJYdSpX0vcPWPWiHkA4rPOVM4boG23nc&#10;6hGfeO6z3NptmTh+50U5X33cxlh/3CexhNV8Pue8zyAyP+bzOVN1wOrhEcu6RSnFbDbj5MkT8sM9&#10;Dq9dY30SSqIev/UO+/v7nJ+uKUpNKyVf/vLbiBcaPvvM60GLD/EBWYLhEL5t27Zt2/ZDWKwDGy8w&#10;bzMZdBGbpuHhw4ccXr3Ct771LfYPr1BVIfurtaY3ltPTUw72d5mX08gCHMlApEN4BGXEJWDu8sJ+&#10;GWgScXGXUTYlvcPB9IBHixo1n/LFL34R++Ax3/7tfxKAFS3x3nL15k2U61ienweWWh8ONH3T4LqO&#10;LrFtoxTFIC8SgVOlFFqJAWDcuLa08UgM2gh8fEBeIwIniWGdwMvLMiWJ+T2W2xhkLBIYGd9rKLUd&#10;9+MIqEzSFYnNq0fXlo2kCEzXDeBVem2SiemaBkba2BcgZNRnTQBxPEEmWYEBcIqgZ9d1ARwd3RNa&#10;Y3tzGWUczD/tyLAu/XxDbmQEbkspkaOEQgLSxtq9H6aBn147vtZ0LQl0d84FYHZkCpnAtrFecEgU&#10;qMHgMmnFX8jIiA8w99Lz0ff9hsloMZkMzPAxo1WMTPDGsgzjOZeu+XJiZHzfHwbkujgnB7kWISDO&#10;C631AG5prTGxv2zUPU0s3KTx3Pc9Io6FHxkX2sj61nketcTdEB8C89UPWuQpEaOUwnR2eM6stYOR&#10;qc4yMqEvZIdMR13XIML437t3j3fee4fnDx3ldDdUD+CjXquhEGPZl/D1YQV5P77xPeV0LuLsh+me&#10;h5J9DyaBxiYydWGxWLCSQfLEm1Cdsb+zE6RPrKNNcW2U9CCCuuPP8Zf2t+nZWS8WICWT6ZS+72ma&#10;hiqyxKWUlNPpMP8Gre2oke2MQQxSVHaIqd65wZh1eD5iokZHwHy9XpNJPcyz9LwOSb2+J5tOA/s6&#10;SkIlmakU54yz0HVcu3OHx48eQd9z5+WXee/NN5kcHIQ+9Ber2wCEj4Dxy/JOY3Z86q9h7YnJBGtt&#10;MPVVoYLFabGh0y5Hut4pRtvYf1x6LoeEZkwGD1UgyyWMdPgvmw33UXImsOz7oXKpa5qNMRkSiCM5&#10;sMT4b9surDukpG9IfOS6CEx6ET43yVKlBOz69CQ85wQPhCwrh5gXvDkUp0+f4lxg/x8dHXF1PuXJ&#10;u+/x/JUbrE5PubOzzy/8/P+Av/7TX2BCjqcGu8Y5x16+B25JLhUZkpCGU4El7MOz4t0FSSnFdrHB&#10;J/4gaOEj8zjthjbIB+M90PYI+IOJj2ltjv9PjGJUqsRYLhbUZDx58oS9azcCGH58zGQyCUm6qMfv&#10;nOO5557j7bff5rXXXkP59DzGtU3IDXBq27Zt27btL9M+LJZsrDfDXt9/gMSDECgJExnNrPOcxRq6&#10;1Qp/Jciu1XXN2WqJLOL+QRRM9vZZrFpkUQAtZrVgIcO5MKekNS1ZVfGpTz3L4SG/KWW3+jj2/cce&#10;BH8ZHv/B03d45sVX+ekvvMJRrXn3zQcsTp9CL7hx4xmePn1K13ruPPcKD04ec/TwEUrlPHp6n5t3&#10;bvDo4RHOOOaz69T5Pt+916FNy1/7K6B6wbqASoD8MDkU9+G7ILHdI23btm3b93FRDaAIKCVpDcFI&#10;anHK/v4uxnTcvHGLYlKxWq1AGKyzaJ1HSQRHsVtx55lnsQ6EDAdC7yKQOVqvpXSYGNEEHuUN2ju8&#10;C5rTVoBBgq/wKLzP0L5A+orM13Elyqms4wprrhaOg70F/nbHd80O/+Brb7Lev065s0unPeiO3mY0&#10;6yW7eU4nwZXBIM0JcLYnyydMp1Patg+6zGkTIRIq5gh8Sktn44F2BFIm1rY1HhfBUiEEfdtuAN4J&#10;yEgSFAOImSQ84s8v62wPgxObtRYis3IMZiZmtxtpUA9AYfy+aRqM7cAaZKbD9mkEkMrIDB+0XaMs&#10;SAKHk2HpGARPoEcyiEuyKF1kAibpBC/FhpHkGNxPDPKxlMdHJW1cvJ4ExI7B+sHojg9WPqR/j5nM&#10;XddB1CGWI6NIMbAhL/Syx8mHjzrUJtBqLMHiL4H5QQJGbcgQAIPkSZKWgZC46dqWzrkNk9QAyl2A&#10;YG6UCBmzzjYAwSgtobILTfa2rrF9H0zwRgmTZCya+jsxf1dRnzf1P4PEjYOuo9jZGeZCAr3cSC/f&#10;WhvgJQEWj3USvEWgkChwNsi8NP3AcunabjDetNaS+xxZZpxnkmYqoG3o7SNypTGrjrui4h+83/DW&#10;ieVf+txnuV54bL9CNDXzImj0eh+rF9AEzW+NEAVjze8N8vqPA7gTHxkf8TgvNvDnYQ/ptEXQI3Eo&#10;HI1Y46XnLBM82FG8sTrjsVVYqTEiw1iDkwKTCagy8HYYz5SESs/h5cqE4VkfGZ7GSTUYXvbRGLfY&#10;22NxdoaIDPABSB2xulNMupwkG/97I+bCEFdFzA70bXuh+x89HwbpqXgPfd/j2pZ8Ph9iuUrxoO3I&#10;J5NQnWEdRNNfEaVLBhb6paQABEkYG30lhFZDvBt7DSSzYcZJrlgd4q1D5tF7IhlQmiBB4kSKcSkO&#10;hHWLKCeEjwzsrkdkoaIEB1IIMqmRUg3U2HQ94f1NWBO0AikwphsmlpQyML77PsSWaPI5MMNH5sx9&#10;37Ne1+CCbrsqwu/qtqFzHq8krRehwmqyi9MKBzw+Og+3sXed87MFu/M9Dua73H9wl3Z1zqzpOMg0&#10;Zw/u8VP7u+h+xeP77/PMszdwZ8f8T3/mk3zmhRe4feUaz8op2ck3kU/fQkrN7s4BEz3lbL3ELFcc&#10;7F/DOIkUOYgc60Nc6kWGsMnrIyaCESBznBCR+R0qSRj9V/ssFLikvdBIgcnjLq0hcb0XyTtFbs7t&#10;7Vb1n9aGd+jtsF+I/Zu8B4qC2bwkR/Jbv/VbvP65n+Jg/yovvPwS5+fnfPOb3+TWrVtDRdqDh/d4&#10;+eWX+Z3/33/PL33pZ1FCxtEPsqfbiu5t27aPUfi4hMv9eV/Hn/P1l8liG8Qasfm+aY+z+QZhMxjO&#10;JZany5Yjo7DFHu/ca/jO0wbUdY5OPWUZjS49SK+wXYOc5pTlhEY5dmZTjFfUhUAWwfRZyI5JNWP3&#10;huMTL8D1Gf/RS+SPP45jr38SJvitW7d+Y6X5W865cOCzmuvPvIhZtJydnQ1GGHffeQemOTv7+9TL&#10;mmp/nwdvvcXh7ec5W9UURUFuco6Ojni3eULTfJ7S9ogi+0DGZpsh3rZt27YfCnAyAl2Tji8CDg8P&#10;ufvwIS+8/Br3Htzn1s1n+O47b3N4eIjtOk5OTtjdvc7BwQHHT4/QxvHSSy9hjEdlfjhrSCkGZuIA&#10;jAwg+IXcwGA+KcKyn7QxpZAIF/4bdHzBJPMzPE3bsLOzw2c+8xkmJucffO1NmqahefQIPatiybIE&#10;KQctWWubeEAPQItr2wiKXmTLAxgYwLw8C6BDJyXemEE/+wLATCBkMCkbDN+STneSDYmyE2PgczAg&#10;uwTqjCUrEgAZWHQXhpoJFB1Ap6S5nICYCJCmexp0nZVHRrBizEJM/x6DTpHSdAF6KhX0vY0JWpcJ&#10;nIxs3wSEJRBIxYRAYLlnQZdXXMiTEO8zz3PyqtrUFh+x1xMYOzDZox6tjoBR6texKekYUB8D4dZc&#10;MIy11piRnnfXtqiRsd3l147X7oGxjadpmuHakjY53uMgzF0YMerlBcgUWZUJWB4DeekehJTB0PIj&#10;GPIbm+MRazxd35jpnpIoQ7JgZOY5mLqO2LV9TGSM9ePJRnN/bHQ5MtYc6yKPTWiTTv74PgSbhIAk&#10;rZHmLc4P+uVSKfomAGzGOqqqYjrRdF2YC8a3lLMZDx8+ZLW4yz/7yie4NTnAuY4iL7He4pHBm8D7&#10;jcu/SIB8/ArzUrlsiA2hz1OibzCIzByFKnjjjW+xXq8pblwNSbOmYV6VNE0dKijYrMYYzzV3yXRW&#10;jADVsXGwjLr0o4UivF+Mq0nyJCVa0vMwmUxYRTkjY8yQLEreAQP7PUpDJbmeNO90lpEVFwkVH+WA&#10;0vvpyWSotmBcWjx6togGkYvFInhDTCoeP37MbDYb9KxThY21NjxDsX9UUeB6M/gNWC5Mjb33tE0z&#10;GE/6USJBKYU3NngHxOoNRKyoGPXR5ZgV4nOMA05sJBJTVZeLOvxt24aKlywb2OppfDaMmB24vicr&#10;ywumekwipjFLSd0kt5R+brsOIS9ig8pyWtNvVrWMkrdZlmGKAnoTxriqKKN0y+7ubkiil4bDw0NK&#10;Z7D1ip35lF/5lV9hNi/43KuvYZfnPDe7SmdWnK5PeaYsuVodYHCAwhE+ZzqdfCChkmKTRMbkPgOz&#10;dzD0vVzpM2KGh98PkvkbSantue+Htukd7T8vRk/EarK2bVksTij3r/Haa6/xK7/yK7SNYbYbZAKl&#10;D+v9o0ePyPOcz3/+0/yjf/RbfOELX6CqKrSWKBFIHuOk1Hh92bZt27Zt+wuB8HHfliLX5TXrYm0R&#10;GzKE43PFYrFgkWv+8T/+J3zt/R4VK1xOjo9RMqOqKlQpiA5KLBYL2tWa47plthviJKqjLEvWx+es&#10;reTm3oT5nH9fSR5/XPv+JwIEX99//0vFy69zY0/ydNVB84TFespE7jLfm/H05Bh7UnHz2dd48PAd&#10;FosVmTIsj065/vyzFEXFoq5pbIvROU/OO9qF42QN8/kEe5GYiWVyDpVMmS7Qog9NOW3Xzm3btm37&#10;pw2Cjw/6Ukp6F8qiuvfeA+Dtt9/mzu3nODs7Y29vLxh25Tmz3Z3wHkfHNE3D06c9z1w9uMQCjKFM&#10;gHPJMDMtJTbKpFiEsAgvkV4hfQQvyYEcSY7yBugBixUGpRsKjsjbY24Wisme41rt+OW9kpPpAb/9&#10;3iP0rQm62MPYmkk1gX6NVJJWZ4GFZUNFjut76giiyiwDEXQhE7PSRbkEKQU2SsYkxmMCoG3fgwU/&#10;AmUHw7cIyAxSMhFkkFFCIjFuu9FmZQCVRgaYGxIb0dRxDHqKCL4kACMxIFOJegLmlWZDk9d4F405&#10;Fc4aMBYVr9F4cAhyncW/ZQCeiSz4BPYkYGkotVdq0N1NsjB9BPHHbElnDIy0vS+bgo7B33Q/putw&#10;fY+P/ev6Hhn7ZMxEvQwSB4apG4BfrTU+9o93DowJa3QEchJj1aaJbC1S5ZsJCxdZm0IEOZD02tjk&#10;iHk+Nqq8LIHTRbbpZamWID1kLuR64u8TmDyWWLgsYTNmxysVEhJd21Kv10ilKMpyALuN90ynQdYo&#10;jQHeQ7wf7z1FZLsOYBsCZ0M/qizHdn2YS8lY1IedSwLAlVI4LwJrUqpgEjZ0lQQ/Sk50XZiHMpju&#10;ZXGOWB9MWjvfIvKcSi/pVyeUqkBmLfLqDf4EiTVX+fzqADuZ8Xyx4lkaLA/B7yFEH5ngFWJQ5O0g&#10;ssEvm5d9b8O6H3IMvxB93ATZ4r+dEDgsBkvne7A9uXJoa7CipdeGc9VzT3retg3fOn6Ks4I8mwTp&#10;HdkgJgV1swxJs+6i0sFHresBmB3J1lyeg2PpnTRH+z6ykqPJZh6TZimp5eIczPOc2pjN+JaMay+x&#10;zoUQ9CkRxYX8wRCnJB+Q7ElfOzs7FwfLaMIrhKCMUi3OOXRM6rR1zXx3lyLLWa6eoPf2gidEnL9D&#10;tU9MZqpoomdVkH9xI5maIRkZzUGTBvg49jnhQkLM9XStGeSssiytOS0IGbwJACmSV8KF5FZZ5UCo&#10;gshURicsznn6NvgUKR0Md0HhvUOpHBOTecZYQJBlCiNC1Rh4hBQIpZnNZpyfnFxU0FiPlBrnoG2D&#10;dIqRIZb1TmB6gVIOJ/Jo1CpAh+S0Ex0SgW97ru/NWC+WLI8f8NrzL/H48Zs8ev8JmRdc1Tn1w0fs&#10;1M8yOz7lf/e/+nfYr0q642OuH+xjzs45mM+hXjDJMtQ0x/kdFDmr46c4C7PZDju6RMiSpu7Jsgq8&#10;wovACJdSoUQRkt24EWAfwHEp4n5lAFdTAkGicAguDBjxgUe+CYReYoB/oMnt+e/7khhkMMUWYaEO&#10;mvnWcvXaNU4by3Q65Rvf+AZ4RdN3HB4ekivFer3mtddewznH7/7uH/LP/pW/yt/9e/93/tV/5V++&#10;8Lz1H5Zg3Y7itm3btv3Z4hN8dAWQv5Rc+97n/IsYVMymTMQUUcH9Y8E7d9fsHHwS4faAliwL0nim&#10;Bdv00BqaiY6EJQN2EslYHV29BN9S5IbXXt4nc7z9as7bWxD8x7jduXPnf3nf8N/u7+/zcrXPvXfe&#10;ZDqdYs4sj548QkrJfD7nwf37oAQHBwc06xP07m7IlrR2KBs2smfvcM7Td77B8TE8M0uFdHyoRuPG&#10;bN22bdu2bfsBguFSSJSC47Nz9vb2uHXrFufn59y5c4fptOLWrVvs7OzQNwtu3bpFXk1ZLpccHBxw&#10;OJ1z9+1vEsilHyzf3ZCDkBfLe1i7xxSpEbtVbL5WDEeWTSYigBaa6WTKz/zMz3A2v83vvP9f03Ud&#10;O/tXWHU9Uiqc74IvgwrstFQebgmgRdf3A5CDEHgRTMqSud9gXAbBUK2uA7g9DSXz3bql74J0g4vv&#10;MQCpXAAv1tkLtlz8GushAwPI2fV9YEX2PbYoNjTL02E8mZXJkeSA6fsNqZH03nmeY103MMoHpnAE&#10;qKSUAcjK8w35j/T6fr3Gywj6u02ddO89TV2TF8WgYzsw4d1HHPDjZ1hrY6LEbcjEJDB8LPsxJIwj&#10;c0tKSRuZ4WON3GEexmsZSyLgXGAljn8mBEQg/bLBXSrpbwBvLswmjTEgA/g9mJOO+oSR7E0aW9sH&#10;pnsxGk8XAXgXNX3r9TqYampNU9cQ/365XA4GlR8G8qf3GuuDpwSF1mFuiJGe+SBzc+n1iZ2atNaT&#10;dEyaL1001EvM3cTMH4DL+DlpbJNRrB+xhRmbdnqPc2KzX42hmM3oWouLFXiLxWJg2eLkcA/dek0z&#10;GENe3Mu3vvUt9Fstz/zMZ7DeIlV4jSA+yx/z7dZlbeIwNwy5kvHZ7PE6/E1HxxtvvMFqtUJPJgPL&#10;mmgG6QgVG1IwANE2zvvEfk569ZfleAYZKCnxEfgWQtDWdZhDStGt14OcRpJdSsm4LMuouxC30nxW&#10;0YCZS14LzrmhuibJD6V5iLX02CHujP0eUhw+OTnBW0s5mQyAfJr3WbyeJkq49DE+k+fUdT0YaQ6V&#10;PPE+UlVQMBZ2cX1gSDAl+RO0HqR//FgX3HuEizrsSmC7LvgJAFqrDdmmlLxyzg4a4Skxq5TC9X4Y&#10;KxETd9ZaTPz7cSUOBDa5Tb4B0Sw5z/NBJ33M2qbv0VUVzTPtRrIksb+FlEGDtOthMiEvS7quo1ss&#10;wnhqHY2rw3UtFgtypZlOpzx58gSAZ555hsP5Lq9cucbNyZQvvfg6le8pjEUrzf7V63jTcm33Gsen&#10;j7i2u8/q/JzZbMa6XpNpx5WDK4DGOkHfWdpuxWy6GyWagjybQHxQ2ufyvibpfI+OcEPSzA9FQRfx&#10;WoqPlFraAqU/iKAYx2vknSCEQBEG5ezsjMPDAmstn/nMZ7j53G2Oj2pa03N6espsOuXo6IgHDx4E&#10;o8z5nHfeeZfXXnstPqtxa+QdfqiE9D+gW9vOn23bto9PqPIf2KPKMUFDDDVHAyj+QXPMzf2997Bc&#10;tizaYiArrddrXHfOdHeXw52K4+NjHGF/79CB/DYPe/3pLOPkrOOsOwslTlrz6quv8ulPa6Rk9XEe&#10;j58IELxfnr1QXZv/xs998bN/61Gn+MrvfJsnD9+GdcX1vess1w3GKq4c3ODp0/c5Oz5BqhXdasFe&#10;eQWBQGfBNAbvEWqOt3t89901t2aCOzcrOmvIhUJIQSZEYIRYv6kPvnmS2UwNbdu2bdu2/WUX18vG&#10;lHh8FJItCsHh4SFf/fob7O4f8PVvfINHT5/QtDWmWTCfz/FyzbvvvsuLzzyHtZavfvWr/NWf/Rl0&#10;KUfGbMn8yUHUwFQuv4hn0g3XIeJpUeIDE4vwPlbMsCKUfyNaBCuMqVn0oCaHCCyyWXNV5/z1l1/j&#10;LoK/s37MiTwh3215cHpEnlVU5S5H95+A7lDTKSrTdOs1IJBlifNRUiTLoplYurQAKHgfjI76vg+g&#10;nrUQTbuklPR6BNRG6RSTgN6+D4zoPjAxfdR6xjkaY6im08HwzUcwRghBXlWDOVwCLRLYYyKwgDGY&#10;CEQNIKwxyCIw/sbmb2nsbTS/HKRQyhLTmcBmi+8zlsDoI6jOiPGJ8wNIPKxb0XQ0nfITozMBRgl4&#10;H0AirVEqgKxudIAbzEQvGV0mUEhcYoePwXT8pvmYHOntJrCZSwakY3Zq6lfT90Ev3HtsUZAXRQSC&#10;2DAXDAfdEeAWQfdxGxv3EeVNkm7uwFzXGm+CqRsjwEWMJE1sBJiHhEpksKf5kti3G1I4o2tI95mM&#10;PPtoNKfiXFmv1/hkqhrnQQIHk2SCEGIA91KyR0iJ67pQoRD7KQH8xhikUqgInMkkiosaJI6S/rGI&#10;Bo0QnkNjDKbrgjZ412Ktx/SrwLSV4DqDzTLIC2we5Bnq7oxyfoXWVvx3997m7eaMn/25LzADyt4y&#10;kx2hviPHeTWUlkok+MRyT3IGALH/hQ+HjR8y0CD8nyW+gxPxUCQ8G7x2BR09E++QeHpnWWjLKY4v&#10;v/0dWrVHlivaumU2m9EDZrmCORg8pjcbz+NYLsNZO8gJDfM+VqWkaglGsih2pBffJPmQkbRSYkOn&#10;z0lgepIMUaNY5aOU0xhhTCCvS3Exy8hTvInJnqIogvHieh3eJ8638T2kZ6eIz0mzWFDt7AxGjdPZ&#10;jNX5GbODgyFpmpKpMvbH8Lw2bYxXImiK6wv5Eynl4DGRQGYdk7EpLhrhsTLMVW96esww6GNZrBCo&#10;HFIKjHHYvkNQYRqDzyWZz7C9QIgMrXJMuyCbVrRdi/UCbw1Sa3Re0rseb3sQamPsTYxVKTEgJ5Oh&#10;SkpGVn9E5wdJLWmn8bl36D5nmk/+/+z9SaxtWZ7eh/3WWrs/3W3eu6+PPjMr26rKZLIyWcW2SMmy&#10;JNK2DFOCDFvQzCMPbUATwoA98sD0yAPNDJCABAESaQm0LUomLZarWGSyqrKPyOjfi9fc/nS7W40H&#10;a619930RkZV9sjLOClzEu925++xm7bW///f/faQiYdOck+Up3XLF4aRkkiZIazj94H2KRHH37l3q&#10;Z4/5qy8c8Ne/8ueYlCWzNEe0HbP2DNNuOZrvU+CQnWGeTeiWG45cSdlniHSGkxUmP0SmKad1TZXm&#10;JAKcaVnkBViJcgJcYHu78CE951vicCKE+TpGwZiMAjOv2Oz+y/oqF0WAEMlHX89iJ2z+YibQ6zg+&#10;J8aAPtjf3/fYrb7h/fff52LbcPzsjBdefgmAhw8f8tJLL3lUlNZMJiWpUGjThLWQeq6wHA+w/Lk8&#10;xDu3o8Xvxm78wp+hf0RZ7md1ddqr5du1gOWr4IHra9OPM6NtO8fx+YofnJ3Su4rb9+7x5M2aJC+o&#10;Nw2mSNBtR+c0VVVRO8VquaQUPtfDuJKLiyWilGA6sB3QMCmnGG2PyOTPbZ+/+e47R6+++NIvDbfy&#10;iRDBf/P2/f/02/C2MeY/aFvFZDKhuD3jybu+FXRvf9/zP41CFQV6e8GtF/Z5ut76VuweVmdnVIcH&#10;uKzi/PycW/fv8/TpU57eELQ3XiTpe6R0JDLFuuCK0leBYSpJrj/NfJQwvhu7sRu78VMsnOPD2tCO&#10;jaM3sL8/Z9N619rt27f5/hs/4K/+1b/Kvc0DnHNUmWC9XnNy3vDbv/3brM8vef37r/OX//JfDqKB&#10;G/FmRXjwC9xYIa94u8K3Uw+imJAgJArlHVTX6FAqCOr+94u0QLsGJYKclWUImVGSMSXhP/wP/0P+&#10;0be/wR8/fcjte7fZbnxI5Re+/GU+OHmP7XZL2/tARJV6zALCCyK9NV44DsxVFfZXP3IM5kWBrKor&#10;lEUQDvM8R2vPL43OuyzLWK/XV866PKeqqkE81n3PZDIBfCDp+dnZcIzK6KoLIkx0gEc3rPRpples&#10;7OjmFmIIP+ybhiSIN1prkjTBBJRJ17ZIpZhOp1xeLHHOMZ1OaZoGFzAEUeBVSpEsFmya2nOvR2qc&#10;DEJWH8QfNRJAIo4lYmG82dyLt0makiRpEJ6vFm55YAZHV2J8v4NrSyl03/ugtyDOy1CMEKOQvnHg&#10;XHRWOln6bQ1iVRTQZHCcdl13FeQYXNDxtTwrmMEVmqYpBu+Mjq9hw/sUAVuiwuLUhe2eTErvvAji&#10;suk6ZJpSTSbUdU2zWjE7OGCz2dA0DYvFggtjWK/XAxLEO3GFd/SH9xCFxfG5N+4YsFYPRY94XMVI&#10;eOv7Ht11JGV5Vdjpe2zfk02nw/m0vrggn0zIsozV6SmkKbP5nNVqhXOO+ejfxhjoe7LZjLIsuby8&#10;HLYTAsbFikEA9Odox3Q6xRhHfX5OMpmjlGL17BnF/g0QsfBkhwKPCkKmMQbynObyEpVkmM4wnU55&#10;9uwZ7WFJZiVOjDn+BicMUoQiXUAeeH6yHLbTz2dhjYb6MyFMDZ03IjrkrwpM2rQ4J4YCUGc7KPBZ&#10;Dy++iDk5JSkSDg4OMGc1OpXkC8Xy7AwfIjpyeodCyZj9LZ7vgAhYnYg86prGFzxHIbzRXd51HUVZ&#10;eub3dgvWkk2niLL0vPjRQ94YoRR7GrKIYOp7kqIgD0UZHXAqzcWStKqG87lpGrquo+97qqry3Qfh&#10;8yQUOfu+HwKCrbWoosAYQ1EUZFnGZrNBhMJSnKcjrmrAqITXWjctWeBpx/k6XrNd111DxiRJQpFm&#10;w/zpg0S3fs4NzwlChgJZZIGH+1AsCsbrGiGYTCast9thDmg2GxCOdDKhsdZj0C78fuqdGbbNb2vM&#10;WTDDdttQTC2Kgu12y8HBAaenpwghqKrp8P6jMF4UBZuNd88K4Vgul+R5zmw2wzpNKmE+n2I2K549&#10;e8bdw31+53d+h3s3Drlz5w735YJXWFHQUJCR4lBJRklCmU9IgARJkik/71SVL3j2lqKaYlEUaYFA&#10;UJQzBJYUQTrJwEa0jhjWIiFtdPi6CNePGzIF5MeKkh8XnGzdKAvlObFiJ3b/AubF2BkycvkjGIrX&#10;5+fn3Dy6A8CzZ8+4rFs+8+nPcXJ2htaa27dv++f6W7fo+z5khL3Htl5SFAoxZKrLoSPgo7oIdgL4&#10;buzGbvy417ax5nr+iQzObxvutVl6TTp8fj1YllfGm7OzM5psASLx9/BNMxT7m21HVVW0XU9/fk62&#10;OMA5x+npKQeHB5yt3+OFV17hvd//A37jN16mLNdUlfz9n+c++WUK4J8YERzg8/CP3Tz56//Z6ul/&#10;e/O+4btvHzP79Ats3tekpaReHXNYHbI+fsLNF1/k4skZWbLgbGkx6yVf+PrX+NY3vwlNy70XD8hd&#10;w3/23/wPZAd/jTufF1TLFa/dPECaDYu0IjUWKROQCtf2oFqcFGgMTjiEKwBHYgLfcLdO2o3d2I2f&#10;+O7qk+udC/gN6QXxBAfK0RuLdAZrtrzx+rf5ra//Nn/8nT/hfLnhhRde4F+9/TqTvGA+2+Pp+29z&#10;42CfV1+7z8X5KZ0CmQmkdRjTUpAinfUtXMFxc/UsoBi7Zq4/LQ6EW79d4YvOFVgMkNOLkp4W4WoS&#10;W1N2NVmz5laZcfOw4OanX+CgX/PWquF4uaG4+YBvfecNUBsW8wU3Dm6wWq286O0Muu9odUuaZyQS&#10;cqfI0oxe1yxXS5w0pFUFJhtc2UopLI3npCtF2248/zXL6EyP1i1CGhw9DgvSox36vkV3DUmWAZa+&#10;b+m6xrtgncFaTVdvyPMU5wwIhzM9Vjiss2jnBYmu78Bp77UXyptr0aAcDo2xPZgWh/LufIJzILUI&#10;2ZPm4JwmyxIQhjyrsM7gnA+QlCIZBGejPWeW3kHvubUSz3W2zoIV5MVkKBSEjcIai+29wKCSBJEl&#10;WN16VAgK40BbF9zFwQVZb6+CJKXwDugg/DjrBbOyqgDvME9CIOlmvR4QCd0QtiquiefWGO+uNBZr&#10;LFlR0FuHEB45gLE47ZELuu0CfkWitSFTiecqa01vwZkr3ItQCrA+50MocBbT+SBVIRyma3Euoe8Y&#10;euRd+L00SQIz1ouFXQyktJa2abyjVPj90FsziFwqU9hEoHWL1t3g8Na6x4oEgxmwH9pYZJr4YL4g&#10;TsYgUOccbcD7jN3iSil0EAqNMZRleT0MM03JRwF58bW67daLnmmKDUJldM1a01w5+q/UIXCSRCn6&#10;zmCNDIF7+VUgYZJgbQ+yZ7u9xBk/L9RbByJhKzPKNGPStkgnUUZj2prHquIPnjas7QFfu/0p7vCQ&#10;OYBZs0gMuluSqgW9MwglsG4RBCm/6JVohDQg2iCizD8kbP04Q3x4Ov6InxEf+vnhwUeGcF1UEOTj&#10;69jR9jjUEPILyBblOoqkAdeiaFCJou1X9IXmUnScsM8pL5Bub5Iqi+OcunFYd46Qjn41QZgcUkdv&#10;vFCalwXN1gdm5kmKXq7oQqYAgJKSLAjGEcfkGwmS8Hk6zBdpGnIWuh5jFEpJtJLILMUYjTMaY65E&#10;43jtR7E47qM4NxPY1CrMOy4iR7IEI8HgqLvWF4syL3TXdR1Cfy3aWZSMYZheEE3K3GNbEkmne4QV&#10;uERgpN8GJxxCCY/FSj1OAwnWGXqtmc0r1oUgn4Rwzm2HVI6222INON1DorDWhPlO0RpL3/WgEnrj&#10;yHQeihmSut9ipUEVCtiSTqZou8WloDuL7Sxl7jn+0knYtphwHif5BFILbeezbpUkTxSTNKWqKnqX&#10;hc4PR1FkrGsNStKuz8HBdDJnsr+HShN079is1pw+OwdtcWlJvTUkTtD3msVkxmJvztOnTylyRZ74&#10;OfpmmaLXp/RP32dqa8zpGS8dHfBgtuCVF27x2Tv3eOXoiJtFSdn3FDyjdKtwb0gQJEiZIYUAl/rP&#10;RYEgoVeZL9g4BYnyjAqnyKmuueXsUIQX1wVsdxWG6a/Hq2evQRf/qGtX/PDP5Yd+LzK/5Q+fKHbj&#10;Z2P+MH6uyAJez4bipiFBO4Uq99lYyWbbcffOHaazGVkq2ZtPmM1maK2pTza8/+4jbu4fcPzwKdMs&#10;5eLZKaltkcqh3GhydwqJxJmAcpM/uwP7fFD2OAh7V1DZjd342Y8f96pyz63w7I/6Ch9z/TpphvWe&#10;x6TlKCeQ1mCdoAkZFM4ZUt2TO99ZV1vFpir5YNPzeGl49vacszcmlIcZbFfo6bvYoubJpQQ1JckO&#10;OX5ak6aCarFgs1z6PKIype8FNBsuH32bw3trfuNTlqM0eftT/OrywD9RIjiAMebo7t1bLJf/gv39&#10;u5w/69CtXyQnScJyuUTNZtR1zeHhIR+8+y5SLsAY3nzzTd8eWXtXx/rilDzP+fa3v83f/rfuDa6/&#10;uHDv+x6hDX3TM9lfAO1uptmN3diNn/8NXXhcycCNdpZE5UzLjHv37vEH/+JfsVgsAPj85z/Per3m&#10;zp073Nw/oKk7nn3wmPXykiJJ6dr6Gl/VOeed3zi00d5FpZIfe/vGMpFHJsQoO/9/KSRpkpImfk7d&#10;YqiqihdeeIHbp2e8+/gYs916F1qeM608N/XZs2fBGSyY7i9oAuqj7zrQBq29808qL97o5MppFx2U&#10;1lpUmlzjecvgehszal3X4YqCrCzpVusBEyKlHIIUzXNhkODZ40NAYXAWe+KGveKNB/xIFBalUkPw&#10;oxACQnillJLDw0Osa8hD6FsUNy8uLnDrNf0sJZMpJjgHo5s4Oittlnke+IjxHn+m73vazWZQCGRw&#10;PlaBrRv5uQOyZYRRkFJe5SM6N7ibTeDpRmHbdl3oILgKELXW0mw2Phgzy/z+HgXfjcNj4n6/5qQI&#10;x3TAhcRzN4aThq9H56mwgckdXy+8n8G5MUKTmODuTJLEY1ACPzg6aGOYaXSljx3n0Rlb1/U1d7fD&#10;Y0nGDHijFMK6K47z6L2Z0fZFB7seMX6H4xEDKcP3Ir5A5Dl919E1jXeChkDY+Hfitg5c+ODyjedP&#10;3Ia4bdfyAeIxGjnlxtcWowIGI4dxWZYI58+plqvw0b7vkdbSNS2L+RSRJGw2G95++202bz/ka3/z&#10;U0gkbVtTZhKLJcsKrB6LX/861CndNSH8p39wu1Ltuq6jyFNM1w9ZEL3tOT499tfoZjOcy3VdD/t2&#10;u23Jsoy2W5MUxXBtRGZ83/ek0+kQlhtdzb31gY84R+OcDxiua3/uRA59QKDwHJ87CU7xeJ09f02D&#10;50332hebJpPJgBmK7unVaoVrGkgSqtnsGk4IY3wIcugkaNsWpzVpUWAFV65srRFZei0nAWOuztvR&#10;3KLbFjHqQul7HxbrjOXk/feha6hDsci/T490SZOcboR+GpBI8WE4IJWE8I56lQhca8FqnJMD4ile&#10;MzYgq557riEJDvWByx/mI6UUFxcXtG3r5wg02/Wa1FX0XYfM0pCzsU9fN0gpefr4MWw3TG7fp5xM&#10;aBvD4vAQKX2hOHECpRKKJEU436Uy2Z/z+N13oanJJiWZdNw5OODLX/oMX37lVW4lOfso5lgOSZng&#10;SGjAWpTVJKETYRDBRYJAIfCBniIG7A601HGo7Q8PuN0Jh58QFSs68d0onyt8eT6rWNaa1WpFEQq8&#10;JycnbOrtUCjrug7p4Natm3zrW0947eUHfPCBDPOD+eWs43eu8N3YjU/0s/ywhgY6YzBNQ5bg83Um&#10;e5x1DOvwuq6x2y0bd4I43GMyKQFojCXLS+bZHrppSVNBgsCagKlU4bmvKLg8/YBf/+J9Dg4kE1v8&#10;/q/6Pv5EieC9qY/u7afc3p+z6jOe/NHblPk9+s67IlanpyzuHtEGJ5UqSzJKJi/d4OTxB7z8uc9x&#10;cg4nJ8eY5ZoXXrjBH/7hH7Ot/w3ac8PNSY61DYlS5GlFlklSYfBJN/F2fPVQ4B8UzcCo3I3d2I3d&#10;+FndPAeB2Vi00pycLzm8cYM7d+5xfHyK7i3Pnj1jsViQiIqzszMSlfG5z32Oqsj5/re/M7SWp+mE&#10;THpXnHWe+S2DwOHFnZ9QGIqiq01ACioncSQYK3EWeuHo+ppeNExTyWfykn/nM7/GVGVcvPuQkz/6&#10;Q26//BlW6wwxL+nMORSWfJ7Q2J7+/Bl5VjJNc2rT0WiNRdDnCTbNQHl0hQht8BY3cK611l7UVMoL&#10;OlnmxVRrEUkKIXwsy7JBzIui9liQjWJfEsLi7Ij3PHb7jAM3CaI3xiBC674MYvBYVE/TlGfvvw+J&#10;x3VkeYVAUeQF0+mUtqh8AJ5xyFQhAufSWIWQDhfEyTSIolH4iYuqsixZLBZorWmaZhB2t9utF9UB&#10;maYkSIz16VFSggxajBQSJSRCKizC70djkVKhkiuOr+063Eigts+xxp8P5Ytc4XgO9boLKJcQ2kZA&#10;u8QPedUNLyRIIQiNDCD869mxAyvgZ8aO8yjsR456ZG73IVwyfi8K633bYp2jnE4py5Jmux3ERF3X&#10;lIsF6/Xaox26Ftc0nrKfZajEtzJifDEgimHx2I8XxzGYdQjEDPtGSokIgiOBzd33PVkI+utHgjeh&#10;eG+M8c78WIAJr+Uiw2iEdIiifywQMCo8XBM0w7+jkJmEgNYo1EeXbwukwqNNnDWY2heJXJ6DdR6J&#10;k+c446j7jserSx6fr3hGR9t1vJCnnoe9WnNjopBYUpthXYaVOc7589+6gEWxFknindWjDvpfrlKu&#10;PnIjPjSfCBfWjClSCKTtSVC4zLJcrWnyBCsL3nn4iLYTNMsLVJVjM1iuL6mmpQ9lvazJqgIj9RBc&#10;ipTkeXHl/neOfr2GNEXmGdVs6hFTIXQ4TVPA0YTrsQzYEx0CJ621NAHXce2+FMTgWFAZgoXDeSGS&#10;BKs164uLIathKMTlOeXeng+9PD0lzQsv/AfhPUtSdNsNr+vCuZ8kCbrvvAtcSpz2QrZz+NBkIYOg&#10;rkLXi8EpNVx/AhUwWQIhU5w17N85otc1s2Cg8VgkjdMdVimwPVLm14qCQjpEyKdwztEWG7o0JVUJ&#10;KANWkBmFtQW5y+g2BbktEUajrUaQIlOwSmBzsHbtr6G8h8KHUTbOQNah3Rbd1/RW4yxgNyRW0jdr&#10;pCiwTUPdzMiyjKqcMru9GIod282WeVkydYLN+RnN+RlTlVGkOXbTQJbxmXIGb3+DVzvLa6+9wl/8&#10;6tc4nEwoerhRVdjLDbfnGVnXIXTrfz9JkL0AoUCmbHIv4gunECJBkiBIgwiegFMIkYJLwtfwn+N5&#10;zRbrv/enCN5X35fsbNm/QmN4fPbrUc9499d0bGBTacJkOsfIjNliH5EqTs/POTo6YrPZ0NcNeeaR&#10;XUmScHl5yd27d38x0/6Hgu/EtaLybuzGbvwKC7HOd7hZYeKDEzjhsXehg9rPYRKlprTWh4k/M5om&#10;S1nmE/7pv/xD3npdcOPF15gsbrNua05f/y5yNuPG/h1Oni45aTsObt+maTasTk4o9ubkk5zV2QWZ&#10;VDy4s8+5LLi9n1NKmOX8w50I/is0Dg/n/+m7Hf+X3/md3+Ef/X++i5jNOJoecfzsjL7vObp/n2dn&#10;z7h77x7vv/sui/19TK2o65oXf+3XOD09ZTKbsG2OuXXvHmdnr1MUBaencAQoKdCdAQVKSVxnEana&#10;XeG7sRu78YtQvoeQt7H4BJCpjIODA3p8tfidd95Byoy7d+/yz/7ZP+PocM6twxts1lvefvttskSx&#10;Wq24cbjP5eUlZZmT58kQjBnTrIXwPDP1E9bw4iLfWoPEggAlFFKlCKUBgzaeO77abhGzPW7u3+Rr&#10;Xz3iexdrvvPoCRd1jZMluu9ReY5D+xBjLKIoaLcNpfQO5qysyNKKi65Gdy1k6RCYJgKeIgqxQghE&#10;wD7o6JQdubejWNj3PUmaeh53EIajcCsDP3zM1x1yIoLT2o0ctnYkug7RS1Kiu5Y8BGo658iLYhAV&#10;5zdvslqfUlUVzorA/hYcP34M2oJSpNMs8JUj8zSIydGV2VvSKND2/TXx/fTkJAg3V8GVZVmS7+3R&#10;9z2bzWYIfjMjjvUQDgmDaN0FYX+MMkmSBBO+Hx2okcGe5znLy8vh/I6OcislcuTMjG5rIeXABx2L&#10;Hs+3GI8F9q7rQKprAooI78E55x2fY/dlOF4DOzZJrq614KAf/9zwcBucrFLKa78zhJBm2RVSJQrv&#10;gQ8/BPrFa5urAFBgKM7IWGzhOsdZjMJCI/tXjR3qaTp0Eoy56pErrqIQONpmpRQq4Clk4KU/78Qf&#10;O8ON1oiAvRjCZmPByBhs3+NUYIMLsAkB/eHhBnFbpRADK1y3LW+98xY3zDEvvvpSQDOJEJSaD68/&#10;5Nw5h3N/uv71rzsf/Nq5Gq4j4wwqYmZQrDYrjo+P/feMocxzOqn8tR1/LhRsEpGg+x4RkCdt0/hj&#10;NZ0ymUwwnT8n+lBs6bqOvvFO3jbP/X2g67yw7JwvqAWmf3SED6GqIXgxSRJEcDDj3IDxScI5FQsy&#10;Mc+gGxWbuvNzuvWa6cGB/ztSkiSJdyqnKVnqMxuwlslsNnSrxGyFOJ/EOZgwbxEKNENQbOioGoft&#10;xowB5xxZnnP+6BEoexXCqTUqy0jyfEC8jF3q/ajbQ4pQcMJ35fQ23F8SNdxHtLjqQErD8Rl3WAzZ&#10;EX2PSRKKyWQIAhZCUJYlbdOF+5Gkmk5JkpQ28vYD63w2m2Gt5ckHH8DJCfL2babTKRcnJ9jZgr7x&#10;nSrT6ZRSpTStn9/zPOfB7df4a1/9Onfmt9g0Fxitmc32mIiC6eGcCkeRgtMJqfHngNk2ZEoOxUQR&#10;1i/D/0cXqV9vCIT4ePH6+WsilrWu41A+/LO78auy/uVDHT9D4KsZ6ry8+eablJMZi8N93n73XZqm&#10;4ezsDN20LOY3aDdb7tw5Ynl+zGc/++KQtfOLGldrYvuxjPrd2I3d+FV7fB/nDFzvXhRAqzuyxFfO&#10;m6ZhOp2SkfJP/+hNbnzxVS4uLjg9tbSt5eTJ9zl48QFkGbPZjNlshjMZywtvCuicQ5Yle3t7bLdb&#10;b3xqt1SLjsPDQx48eMBkAlXCzgn+qzQcjhtKcDPp+PTNCX9y+ge0kxm969mbH6C1D++5vLwEkXB5&#10;uWZe3Wb59Ckq9yy9ZX3B4c0j2npD3RQU1V2eHIOaTLjsYJFNaazB6pbKSvpt7VvHVcK4pUqEIKfd&#10;2I3d2I2f/g5qR7Ocvfawp5Si7Rra3iKyAqsNf/G3v8o//8b3OHl6wv/k3/03+MY3/oQir5hNF2wu&#10;l0zKir3pgofvvUuRJBwc7DHJE+/yFQk+utIhcCj50xf6hPCql7IWZOrnS5HiSBGZIxeOqu8x6yUv&#10;S8GNao78/Ge4/I3P8X/+e/8FT4v7NMKhSkunG+g11f6MkpRtfYFynrm6tY5GGDoFCC/8maZDZQmd&#10;7q9QGFKSByZ113XelRgsRcmo7T1TCUabaw8rzrnByRzf24CwCD/Xt+2VYFKWgxM1/nySJNgRQiIJ&#10;YqRzDtf3tOHhrmkaH2SmG1qZXguym968SZrmPHv4cAgws/Zqu6SU5Lln80ZkhhCCNMv89vU9Mk05&#10;vHHjiqsb/u56vfYOzSShLEsvqgYn54CLsRYnvPtbhBbkQRwOQuqA7eAq8C1JksGt7JwjDcJULE5E&#10;Aeqaq1SOnOIj5MDwMNn32CAmx1A/G/7trEWm8kqQtnYQ7YYAwCAcjvEoUVAWI/RJ3E4dHLVJEJq2&#10;2613YrctKiBeNpvN1ffShKIsB+QDxtI37YcCU0UMJhy5Z70AmFLX9ZULve8H17cYCfaDEBkcvDFI&#10;dVwsiPiYwZ07KmYwQpTEgNgYuBpfOx43G9AVkRs9xtJE13oMMjRo+rYdinhKCGZ7M6RKvZiZQNv3&#10;OAFpqrB5yoURtGXKf/fGd3lp4rj7you8LDIOpkBnob6EQoE1WClwokKQoEWKtALhUiBlFFaA5br4&#10;/YvQPrw4p4a/d13L0ddWsDFMWDiGQpkFEizC1mxFg5wlLIF3TzRPNxmUU4ztsUrTuQZKgVWC5bb1&#10;5zGBv20tzljSPCefVTjn2G63XF5eXnVmpKm/3hNFmmeDCFrXWzrp7zVFUSATPxfEAMu6rnECjPN8&#10;ffAcXSkUQkkfYJim/meMRiUJeVbQNg3Lk2NQHj1ktfYdG1XFfLHwoZDr9TB/KASpVFdzbZIMCJVx&#10;oOMQHlsWrC4uhmJVLBwNy3MpA9L/Krx4QBiFbon9e/fIcn9tnZ6e0ge/t24akixF6xaZKJ/rYPtA&#10;u8rCwTeeFW6ND901Dm0TBBInM4RLcWKCVBmICmUd1vaoPkX1CfQWW0OWT9CbDdIWlGXJ1rb+vfct&#10;Lp+DMKx1TlEUpIkkEQlV4QOaq6ri9HjL9uycclbx0tHLTO6/xuGkZHX2hKWx3DQtVWLJpeVQrHnt&#10;9l2++Bc+x4N7DziiID97RIJhwYYaUGlGDpyfPSZRRbj3CHqtIS1xeYZJJphUkasKZUC4xGc4EFzh&#10;8dqMDu94jYj0Q891kb09Fr+vX19yJ4D/Ko+gEzvhwgo4IJkQCAvbukZlJVlVsX/ziNlizo0bN3Aq&#10;4c6dO7RtSzabs793xLMPHrO3t8d7b7+B1vd+YQLYWAS3I/Tdn4XA5t3Yjd34aR7fQ1FbJZiw9NAS&#10;cmv8LVA3lEmGRrOxPXI64YOmY1Xk1JMbfGDgB8eayyXcf+klHr79AYlWKC3pzzc8OnsPJSuczTl+&#10;+BCURRYJT569D9ayX02omy0n773BF772El94+SZ7Jaiu2UCxE8F/VcZ6vf7ddDH7u5vN5n/7uc+9&#10;CEpxfHyMMzOUUhw/fcadFx/w9OlT0vDQlqYpxf4+y+Nj7r3yCs/On9A0DZsnT1jsTzl5/D3+6T/9&#10;Pb78ypRff+FLrDvDXDmKLCfRjmyRhsWX+1NvfruxG7uxGz+LBfXY/SSEFwaSTHGy8gzE73//HZ4+&#10;fcpsccDJyda7vhf7VFXFs2fPqIqSG3v7HB4esl6vaZoGtahQMsM6i7V6COf72QlBXLn0nMM5Sy+9&#10;63CSJ+xN9mhcgxOSmoSDgwNUqnj55ZdpthXFPMdWjm2fs9pesF2taLcte1WFEl7EaNvGC8FKDA5b&#10;z2zlGkd57GLVfQ/WMj84YHW5RIfWfqwdMkBt5DFz5ewdO3r6pqHJssEZ3rZt4LuGIJQgnEb8ihph&#10;KKzWWGuY7+2xXC4H4bk+OUHt7bF3+zYXFyfMZjMvigcn9fnJCSorIDCqB3dlEDLj9qZpSlv3w7YC&#10;qIAy0Fpz+vgxqiyvhJ++R0hJMZt5Qb/vcZ0dBOXoIhZBGNdBQBtcDmPXcdsORYesLOnqmq5tSYM4&#10;GgUnNUJ8RMFrjATp++5agFQU5a/OLTd8LTpj4/dkkiCjcDvmgcfXT5LQABBeP+w/rTVWa5Is8+9R&#10;a0QQnY0xg9PUGINuGlQQBGNA5Xq5RAbkgxs7tJVCqcTz/bRGBuf0+CEZG9jf4e8h/Plow9/0YYTd&#10;4LAXIxd6fB+x6BC3M4ZcRpe1aRoarZFBNGTksFfBPWqtxbUtJlXXmOtSSmwQwJ0x15E/MLj147b2&#10;XQtdhw6hhcZoltqRpPlQOCA407ttjW5bZDYlTVMePXqEKg3tl79IXwhWqxWLyR6mrhF9j8ojLiEo&#10;m+JHsILzs2d4/6xHDGdyzpEmCW2vvaYP1J0vWkV3cjzv4nHw+QaOrKjYbregfMHLth194N1HwXix&#10;WFDXNX3fD0Uo3ZgBhePRGT1us8EEZ3fbtv56GDmWdd/7bIOI0hnlBxB+bzg3tcb0PUmWMTs4oA9o&#10;kzqE5EqlWJ6esry8pChLpFRsl0uEVFRVNTDso2gN4OoaNZ8Pf0MI4btYynJwio9FcpXnXqiXcigU&#10;xuKN1dojWaqC84cPoRBkVUV3coJYLMiyjLrrqKrKM8nDvEGakqQpSibX7g/xupModNuhg4s+TdOh&#10;s8NzzM2A4PLHyBe70kxeKyw2dU0eGO/R4R4LUF3fIVM54Gz865W4NGV/MeXi7JT3Tp9RYDHNktdu&#10;3+Hw8JAvf+bTfOGlF1ggSenZJ0UgONuecStw5DfbDWlaUqQ5Whvm8zlpUiIQaOOGDpaIDxNSYLEo&#10;lSJQQbaUI+b3FT/9R0edXIXQPh9gtnve+tUew5x4LXjdX1sXyxVn50ucc1xcXLBer+kdvPXWW6yW&#10;S27uH/i15mRCXdc8ePDg2hrjFy2G78Zu7MYn8PkdBmzaGMVoMCQkKGVZrdc4lbHqO9q25Z3vrLl5&#10;8ybL48av5zYb+r5nb2/Prwla372bUbJ2DkNPWRZA6tdK+O83Zw1f+9rXWCwUwBeNMZNf9f39iRHB&#10;3948nXxpcesf/P5681tfub3HcQO/85WX+JO3z1me9azqnGo+Ybm+5ODwJiePHzE/vEXXdf5hbzbj&#10;0ftvcXj/DqfHH1Ad3sU6w+G9P8f33j7lxTuHNBk4qdg6TYElSSSXpxfs7e2BsAgnkcR2XPncab8b&#10;u7Ebu/ETLPyd8+wwv+T/SK6gkp4BPJ1UfOU3v8w//f0/4Cu/9Rc4O1+y3WzIs5LNpsZaeOXl15BS&#10;0my23Lp1i7feOB8W58YZZGA/W2u8OPUTbK8Q8pow2mMRUpBYPHZBhDAsEkgEDkPfXVKQcnl5yo29&#10;Ce3mjBemFf+Hv/k7/Bf//Dv813/8TZ6ZFp3lVEe3cHaKzhQXTU+V5x69ka0RmaCnxrYbateA0xid&#10;D47jKPaYEHyGdQipUGIkgloHjuCCrAc0ShSKVRAuo7OQkXsWuEKnBLFJKelFJbgmWINHc7i+G1jM&#10;0ZEoZzOPC1kusW3PdtuE7/n3UU6nFEXF5eUlaZoGVq0bWvT7zlDXGxaLBRutcV2HyDKqqgJ8gCdA&#10;OplccwpHd3MdOb9SkspkwKio3Lvuo6jLqIV/7EiOQjFSMpnPh/c2hNFpDX3vBTGtr6NFRkFz41vo&#10;WCyWI3yLDC3342MSP4aAy8i9DtsUX09KOWA1IqJkuMaCyKyUwowQBFE0HvjY4VhmRfGhkDyVphjc&#10;sL+stZgrFs6AhoniYESkxPeu+x6h3PD5OIByLPjF/TF267dtO5wP4AMJ06ryv5+m0PekZfkhJvg4&#10;XJSR83/82sPx+oiiRUTFQAj1cRaRZ1RZRqKK0J5pMO0WoTKMsaASGm3C+aFo8gwjBKckrE3DG01P&#10;nuccWMt9oRGTDG22ZHJ6xYgn9xKJS3Au4Qomaz9yrrJBTJG/qDXa816JYV4XwbAeLco2bJ3BOQFK&#10;45Smdw0bNCtR8N6Z5pIJK1Fjk5YNFwjbITFIChKZkhQl280GqYPrP1wbXdcNzP+VlPRGeze4t0V7&#10;vE4orvlCj8YlyRVzwDkIIbpDcdHaIRtBjM7VcTEOfAgleNe51przszOyMH/LPMNGoTpgU5IkwXQa&#10;jMUJec05GefKpmmgKAZBOYr5tmmY3LqFMb7QaI2mdxalJFIKVJoMHTBaa4QMwn0isE6zadYwK8nS&#10;UKALf8MJfzDbtvdnTwyUjSgtrrI1BBZIkXgnPMqBVHSpAeVoZI3LO7ZJAsJfbyKVCJFgpcKZjLLf&#10;R5gGWokVGdSKtpOkkwzTVaC3zIuKwigSa8lax6GboJRA9o5V85h2s2KynXHDGG4fTvkrf+4rvHp0&#10;yK1qQtptuFmWTFyDaGuU7ZhnCYkQ2NSS3biHMXC5XpEXM9pOs1m3zA9ucnq5IcsnyKzAFAm1FTTa&#10;0HeOvMwo1ZQ9q66JgEJEpJT805+RQifQ8wK4/7faPWJ9AkaPDqHqwbwQvm6EwwqHNo7HT5+x3tZU&#10;0wVGwPJyQzmdYK1lNpuxt7fH8bML9mdzvv3tb/PFz316uG/9Inu25SiEeyeM78ZufFIe5K9Wdn3I&#10;NsiENxwl1mJ6QackPZLaCc47x6XK6IpD/pv/xz/n3WOLdQUuTWAxZb26pO9OyKuK2d4t1nVH3wv2&#10;929SN5dszs7IJgl0DVqvmckeVxm+9oUpE1X/41+Db1H+ymvgn5w0xpcntzYAk8nkDyYTH5bx8OFD&#10;L1Brzf3799kG9unJyQm3HzxgeXKC1pqqquiCs2W1WrEf2sNXl5e+upJl/KN/9I/oOnj06My78bBo&#10;q9k/2NsFW+zGbuzGz00AH4Tw58LTBjeUc2zqDcY6+l5zeXnJr//6r/Pw4UMePHiAtZbXXnsNgP39&#10;faSUvPvuuxRFwTvvvMPtwAbtest6vR5coG3bDu7Rn3QMQqRKrrAqxqB1P4gjSikcjjzLUVnOwcEB&#10;QgiODo+Y5lMkki9/+ct89rOf5e7du9TbLVVVBbejb8k/ODjwaJO6Hr4W3WhJcOdFMdAGx2wUa9Is&#10;Y39/n7PTU1zfc3B05AUPrZnNZgghKALuY9xyHwWYJEkoqmpw/cV9Fl97CLsM7fuDGBxch3meUy0W&#10;rFYr/72td/NLKVl/8AF5npNPfVhdFCa7tqVerdhsNuR5zmq5JMs8F77rOu8S2N/3DqmLi0FwjWJP&#10;LAS457Ab8XzKsoxqMiEPom6apl7kCuiLbPS+ots3irMmBG92IYhTBVfj5fk5um2ZTqde5JeStKpQ&#10;ee6PUfha5E/LkTs8z3PS9AoH454LaIxiXHR8jhE10XE+iHXjMEitBxRE3CdBoR8KFrGoEQXAeO7E&#10;kNEYjOqc86iI4J4FMOG1k4CZKMvSC3SrFSYwkLF2QM5E/nFeFKQB1xNRLWlwhdd1jQlM53RUpIrn&#10;s+m6KwduuBb6vmcymZAWhT/3uo75fI7M8+F8UGk6OHa11v7vGEM+nV4J/QHDEsMNYwEh/nso7gSR&#10;fMC5pClF4NxfXl5eY8LneU4+mXjH/WYDWUY1mw3n3Ww2o21b3njjDc7Pz6mqivVqNRzjvtleiSN/&#10;RtdizzOSn38fne7IEs/BTlRCnuZ885vfHPavKAq6pqFtW9LQiRFHWVX+WAfxJQ8s67yqKKdT2taz&#10;oAnFl8iSjwW/LpxPpCkqOq9DB0d0Yo/Ph3FBbJwdMMyD4W8NhapQmKxXq2t4pIhMWq/X1JsNWVUN&#10;eB7w3Sw2OJSzLPNr/IsLmqahqiryPKdcLDg/Pb0mzLsQBt2HuUIHrJBzDhPQP7EQNJlMhqJgs92i&#10;ynJ4LRGQR+PzLhb54hw8ZE+E/dD3vS+sZZkvEvU9ruuG4oHKsmsopujwT0O2Q7z3VNPpcH1tt9vh&#10;XhV/5oMPPuDs7IzNZjOcE5/+9Kf5+te/zn/0H/1H/Mf/y/+Yz//a59nf32daTFnMF+RpjhR+rp1W&#10;U9IkHf62sX479hZ7CCHIsowbBzcQCPYWe1RFRSrT4X5eZiWz6Yxc5dfWAdeYqNEF/nEfozXERwng&#10;u/HJGwNT/jkROctSzs/PWS6Xw3UbC2gvvfQit255w5sPgU/Z29ujKApu3rzxi38PYW4cck52Ivhu&#10;7MYn5Hnei+Ah3nd4jo/PYPH5MmLg0hT+3t/7e7RtS7fdUkwmfo0VnjUm8zn7+/us12vatsW0LSfH&#10;xzRNQzF6znLOUZYld+7coSz5g5s3y//rN5cnf/OTsM+TT9xZdvYMc27+4IXZnd/661/7DGfZAacn&#10;55Q5yEVFqztwmuVmC1LRm47L1QVZAZ1QdMsLujpFqIp8MuPsvGWFwjbwrId8eoArNTWdZ1HqhCor&#10;cC4Eu0g7PKDHkJ4frTl3N3ZjN3bjwwtm77qMwncSBB8TsKu+ddz0LVkhUAh011EWFdvVmrd+8KZn&#10;iOJQacb33/gBN/b22d/f5+nTpxws9sHBZlMzPZx7bqfzN+npdBo0a+9k/nG2eTyklNTRiZk4lPP+&#10;OEiwTiDZQwuDcy1StCBXpGZF5rYgtiysYbp6zI1P3+Kt9YL/0x99k+1332Lv/qc5saCTlHcfPUWW&#10;JbdvP+D45DFd05MnGa3u0MaAa4I456DXWG2wQtLXNSQJ6/UaGbiwZ6enCAcqzz0DNrS7D2iQvqcN&#10;Ari1lma79Q/tocU9CrXRcd0HxjXBXRtRBFiLCqJOqq4EaPJ8EJCSIGp7V+86uJJTj2lJvZu6226R&#10;aU7TNNSbzSAgXFyc+W2xmiQtMCMRP96fIv+5aRovoPT9gMeIHGyCeBOdwoNY3DSY4CKOhRMpJW1g&#10;YSulsEEM7sPr2vBeBub6KKxTjISxa65xa+mFG4RlKaUvNDiHGYXaRa5vfG9RrHNKBVfm9XNSCIGJ&#10;QZyBMdxFETwEcEbXughFgOhejYFzSnk8wzK4SSNWAmPIq2pgzke36SCYJQkiOGnbIF52Xee3Jfzd&#10;6I6PxYv4PvvAP3fWh/VJKem7bgg+jbxzj8GpPZonitfxPTk3sL6via4jpM7g9I/XdZp6zMnovcdj&#10;r0d4i/h18Gx55xymbpDa0tU1NBZjIckUBouTDX2iBjRNgsBJgXbQ6J5vPXwTuob/+jvf4ez8hMO/&#10;8dcp51M0KROV0bkORU9vV2TKe26d63GixIjsYwuLz01aP/Tnnp/ToivxR58LxceKOn5Y72aPqAih&#10;cRhAo5RDo2mxPhcBy9oVPN46jueCrVaQehMHtQVp6boG2wi2agNKYbat3/da0wSefQxTjRicJE3R&#10;XXcVxBmv4VD8il1BsTsgst+jcG1HOJ0x+z8y/qMDPBYnTXSeRxSPlLiuo9cam/girLOWvChoTTMI&#10;rHVdD8J3vVyy6jqyquL4+BjSFKs1Z6enZKFoKJQCYbFOg7CoNPEueCGQwoEzSOFIlKDXYgiojPNi&#10;xALJRNJrjcgVXW9QKkX3hiwUtoy1CJTP1BCOvms9VixJkErjjAuO9wQnBGmaoZ1/nwrFpBLU65ba&#10;bBH44k+W5pyfn3PaPAUFRnf0pye4vuOgzFl0LXtpwvHlYw6bM9qLcxZS8oUk5dXbd7l1dMhf+uqf&#10;A55QoMjTlGlyQeGWyAYUgpmqUIlAWYUIXH0hBDoEzra9YpvMEEmKwpGKjNQqsIrM+f9jIXUJhZRY&#10;FEZIfw0nsbsnIKic/EgH7IevSTtcM37d83wnx8etR3Yhg7+Ka2CJxGJxzoyCVVOM7ai3DdOpF40e&#10;vPgKk8mcH7zzDvv7+0Mx6O7RDR4/esS9uy+xWCyYTAo2yzMSMR91llzdC8Uv8L191P1lN3ZjN36J&#10;c86PuL776N/9cMOfC98wwg0rPRA44c1RmQBJTyskvZWItKB2E1QPxeQ+3UUBRlBO96i3NbJQqGnG&#10;6qLDdg2NA2SGKqtgWOlpl2uENBxMHe32nIP9CbMSpin/+Is5/4D8xifiWH5iRPA3Vx8cvTq7++yL&#10;h0f/wKUGM+G/+tKXvsT3Lw2bt/9L/uiiROUHGGPYv3mT9XpLOpkwyaZcXFyQF4KyqqjbOnBcDU75&#10;h8/5Yk4rymDc6EPrrl+Q5yrH2Z0TfDd2Yzd+vsOFh1IAGXAjDi8mLuYLnp5dMNvb49atW5yvt3zu&#10;c5/j5OyS7XbLq6++wB//8bdYLBbcunWLk6dPWSwWOGvI84L1es3dm3PKEN5n7VXLeRR1f+rtD9K3&#10;b2d117QhGVrKHSMUBqBQCCmYzWbcTWbkRzm//uu/ztta8p4xuE2Dnc9h5O5WStG1W7Is9w/FUiLx&#10;oqAzls6YKw5yEAu7uma+v48xhs3JCfl8QVmWXFxcUE4mA8JEKYWNnGa8808E92x073Vt6wXVkYve&#10;BuHoitdrB8wExtBbM7g0oyAqhKAsSzabjWdZW4sNYnNEAFhjyKqK+WzB5eUlvdZM53PatqXfbEiC&#10;k11JNQjPJnKxg6M7oi+i+BWFrxiMWON5cs45+pCjER2HUkp00yBGrqaWK8xIFHCjWEYQ16JQPWbm&#10;OmO8OBS2aegUSNOBLpYH57IZoWWa7RaC4yEK3MP1EpElfBjTIaX0ArkQHn8zEmPi+RGZ151zZIUP&#10;kGlD0GR02242G+/WDgUQYwx25Lb3QqPxwlsQH6OIHF3kXdd5gTnu/4CEEVIOoa2xOyDLMmyS0LWt&#10;FxLH4iQMTt74/sUI/xKPKyN2+BirdG0fhJ+JznopZXCxcC3Qa8wT130/dE7UdU1f16g8J81zssRv&#10;Z+/04DBNU8Vqu0HKdHATDw7v3juIZwcHVErQn57y7rvvcnFxQVPl6HqNmMzI0owWTaKqwWGjpBwI&#10;KM75YuFHiW3iI77+yxAmopP9o/6kdRYpJOuupigKGmvYbDfDfJMXBS43mKxiorz7sdMKWaSYwN5P&#10;MPRJglPKP3SFc1cpRRPOiX4U9vv8NZqGn++DcK2CwLzdboeiXuSCx2JRdDFPp9OhQ2NczIldA7Eo&#10;JgNuZUAUCYENDurnxdI4Z4gsw4XukrNnz7h9/z5Pnz7F9T3T6XQI/I0FtGFuCXN0LIDE7RBhbnXO&#10;4QJSpQjdMD4M9+pnY7Gs73tcKCy5MQYsII3GztW2bb3zO8t90UL3lDdvUl+s6LqOPCkoq4ppOWGz&#10;2XB2fMy9Bw949M4FeVmymB+gmy1VluLqDW9/5zsc7C0osHzhC1/gsy+9yOfvvECBQOHnlLnMcGyY&#10;kCEBiT+fqrIgRZGTYtEoETBSXL/fO6FQQoW7tLvmxvX0Hufxj0KGwoL0wYXxfX+MpPijdG3sxMHd&#10;AHzmQ1j3+mBMi8SRyYx0mrHadty8eZOu66hPTjg6OmI6nXLj1hHf/va3efjwIa++9BJtY3nnnXd4&#10;/PghX/mNL7Bte4rEItXuGX43dmM3fjnP9QOGMwTHG+ufERUeJ3hx0ULvTQX1egPAYrHg4vyRz1Gh&#10;QKS+AybP8xCkPmOzvWS1fEh7dkZ7J+H2jQlJwrNP0v79xIjgr87uDgc2Xx6/JWa3Xzma6bfqIuPF&#10;3/o0efYSp6eG07NLVps1utMc3LhFpQqaZkvbn/s25EkOTqG7Eu0cqUiwLmPtDvj+Q9gvHHdv5Czt&#10;OZWsMEics6iBAR7dbJH+I4av78Zu7MZu/GQPAUHgc/ZDDipjDJvVBUcHe6zannfeepNyscfT41NE&#10;mrO/v88ff/Pb3Di6yeNHTyiTgv39A9743vd5cO826+2G9eU5L929TZbLa7zqvuvIi+JnsP0x0AiM&#10;9Chc5UDZBJzCSoGhxMkJVhYIJKlNUO4CpTV3ipKsXnEzTfnff/2v8d2LNf/5P/9XfKs+593mGYtX&#10;XuDy8piHz3qKrGAvP6BZNdwob2KtZa2WKCGx0osemUqQQtIjSISknC9oNltkmqCmU5wU9NbgBNS1&#10;F9THLupBiAlCpdOaNPBio3gU0SVKKUwQ9yOneRBfgitTSYFpGrquGxAHXXQh1rVfIEWcSxB249+P&#10;SAIZBNPBvTziZI9d1EIIXPgbWusByxJFobHjMwrK8fcZOaFt20KeD+zewVE1EqTHnG/n3OC2j+dX&#10;FFhjC/y4uDBmXUfvRHSOx+/HENIoqj0fGDuIyohhf40FmPg3lJLDa0ZXezzWKk0xdY0JBRNnLUlA&#10;vGxCkF8spgwFI2uxXYcLGJS+92J6fI/JqJBAdNsKgQxf131AyYTj1DftIOj3walalOW1gsoPFYxG&#10;eAo1wpeMBbrnwzmjWNl1HSKRw7Ewz7vHh4vc71+bXIUCYrz4r9KMTBVUizlLc07iJMpZttuO/cUe&#10;G2vo6dF9S1/3SOULS03f0QhBNT9gsyp4e3vOv1wtcfNbvLi3T4djz0kyDJXosfRINEJO6BC44ATP&#10;PkZwG86Dq9XbNeb0DxOtf6Ihhhd47rUiGzwWAsDR+w+xpaOhSwWdzTmXgmMjqFWJmSjaeoNI1ri+&#10;oa0dLhO0rca5HjlRCOfom9YXeqTABURQLHY5a7HaIBH+Oon8cG3oek0a3P1CCPrQrZAUhRfh63oo&#10;AsaiC+Pw1r7HBgE9ooXGRZbh31l+VYgbBUXG81WmV+fvgC4xBpSEPKPVvf9/EMS32y3r9ZrJZBI6&#10;HvpwDSQodYXbiO8rdmyABBXDXx2272nqjgRIkgxtod32yMH5Lj2z3aX+GlQK6XwBKkVihEYYh+hl&#10;QHQJJofzwCX3WJqHr/+A6cEeVZLjuprl2QmtOObW3gyVZfSP3uFB7sjTJWUrOX7nbQ6rKa8cHLL4&#10;tXv8r/7m3+LyyQe8fPMI0TXsNU8osoRM+uJn0zxh4ixpanFW0XcOpRKKPEXIHEFBZwVWFBgUwice&#10;gfPCNwIyjy/3+8qGArKWIKx/zHQyzOGxeO0ff6QJJ7v4aUVt+VN+fzf+LA8ZOrncc+ePz6OAPM+4&#10;dXSbYjLl5GyJAd55+22sFLz88stMi4zjx094/MEJf/Hrf571+jIgk1Kk6yHMu1f3hd0+343d+MQK&#10;0z9FSsBH/aYToYjnfIZBvF8J5//VW4uyitY5OpnQyYStneDW8OhRTXsxg17RbNa+y09q1u0KlKBc&#10;LEjVnOXxivV6zeZyiWnW0K9BNHz+czd5173BX/orr3LvQLBf8vd3Iviv+PjM/dvf+gEcvfPOOzQH&#10;D3j3e9+DpIPkBjLzXJz3v/8Dmqbh7OyYajLBGUNelpTTKZt1MzgK280Fj9enWLvkD//wu7xyx/Hn&#10;X/ocSiqMNWy6mkVWEg2MOz74buzGbvxcb9AjR3gUmxaLBU+Ozzi4ecDt27d578lTbh7d5YNnJywW&#10;C+q24eHDhxzduMXZ2RnHTx/z4MEDumZDt12zXC7ZbDYk6SyE+16JYD+LMfDLGXEdh6+P+I7Bqyal&#10;QjoJOjiFnfXO527Dg6OXyI9y3ugc64dv8+73/uSKpxx4j8ePnpLLfEBUdElDF1hqBHZ0kiQ4rT0f&#10;tu+9GNy1TBcL2rZlfXqKCC7AwdEbBNrBGWvMIG6OhdUolKeBhdz0nhGLtd7VnSSDeK6yjElZsByJ&#10;4FmW0QWsCEkCAbvhnGO73dJ3nXf8BsH64vx8EJ+azYa0KDwGZ7lEZtm1oNLItB3cjVHADBx0AyRR&#10;cO97ZBC54zEau7qjgBqD6MZYlOd53WPMiR3ts8iti+7l+Prj1zadxyFsopM+uNmb8Htq5DCP701K&#10;iQvYBG3dlWA8wpK4WNBA+G2yFjdyr2MM6WSCG4nyjDi/aM10f59NSGtvmwZCcSAbcZmD4jYEbabK&#10;Fyv6tvUs7IDlGYTxsH8iszjy5MeBg1HAG7v2rbW0jUf/pGk6OMB53k0bHbjWe+wGlvMIK/M8ezWe&#10;P+NjO5xTWea3M+z7tm39sZYSW9d02qCTlD5ce0L61Pq665BZig5dd1Ip3KgLJaJXVqsVZRBB/+AP&#10;/oD2zk3u/IW/ROEkqarAGTQaSRDgQ9EkGGz4Yc80HyV6/yhC+M9yxGDMcUu+E6FzwxmccqH7x1J3&#10;Nefnm2vFByEELkkQIgZRimtzd991ZHmOSBQdYLS+wjKNugHGLHBGYnX8mgxdCrHINxa8XUCMJCOc&#10;k7OWzeWlZ16HeSEipcbsZ8MVEmU8hw5it7akkwlZ5rnoEaWkhA/Y3Jyfe/732RnT2cyL2tvtwAzv&#10;MFdFPqV88Gx4H+ko2NcZe/X3Y7BvCGb0160PoI5dC4hwbSXZgJexxm93In24pXSgnAwF0I5622Gl&#10;wK4bkJL9oyMuLs/Y6hVlIjg8PGRR5qTScXl6zpOnT5juzbA2YTZd8Lf/9t/mU/cecFNm3KBA9Evm&#10;8zmTyYRiUlEhERiS8DA/K2ZUGO+gdZJEKaT015nWPUqkSJVhR1x6EXndo6rNhzokxPhnxEfU3T6a&#10;6/3RNbqP7tTYjd0A7wCPSLN4ljocxlr63iKSlD/6oz/i/osv0XSW47MzvvKVr7Cqt3znO99hVubc&#10;2NvnN3/zN/kn/+Sfkaa+o6quW6oMpPrFz/m7sRu78Ul4Xv9TnuXjWi2sNZIkocd3mK7qnOPjY4ys&#10;kFlJ0zRhfa65uLggDYzwpmkgyyiyAuUgneQcHb7IenvKm2/+Mc1yyf7+PjdvpmjNEZ8gN3jyST3x&#10;RL3m9kFC/sqU3/ytL3B2eYPTU0FrHM+ePYEyo663IA31dkWSGYrC0daX9G1PVd4kSRK2xyeoYgbm&#10;Ht97r+b05Cn/5l/+HDfTFCdLEL1v1dbPb4ENSbChfZBsNxvsxm7sxk92Iw0ipsE7sgaREFBScHZ2&#10;wtHNm/TAyy+/yIOXX+T/+3v/ksO9PbIsY7Xa8OKLL1NkOa7TLGZHtNsa01v29g7Ik4SynCAlCBfc&#10;bcgfgkL5URmdfqRXj9IBiyLC+xDgJCmJ16eFQLiZLyqKKag5uJataTnav0Pa9pw9fsynD/f437z2&#10;Ai+ll0yXc/7o3T9h6wRHr7zK+vIcdM9i7yZPHz+jqirfRmu96JEU2RAUEh3VaeDhAkynU++41Zqs&#10;8PiNTCbXxMfoaoys56IoroUyRuSIG7FyVUBvuCBapWlKF1yZ1lovjAdRqSgK1oFFi1IUeYkUgW3t&#10;BGiDTBV5VoSAx24QiTa6QypBUeY0beqNyk4O25COwg+llAM7N7qOowAaRdWxODYWQKMzPYqe0Tl+&#10;zZEdBLS4eIsYl1iwiL+fjlAiYzFkEGKjQzoI2UIpRHAcp8/hQMZO0yvhVnyk0BnxKFGw1UGAjyK6&#10;HTncB854eB+Rjay1xlnrkRFJQhf2XZIkA1ddCIHKc2Qw/cauAvqedDJB1zUy7GOtNUJ5XrjBYdoW&#10;kXhMQ3yvXdfR1PUgHF4Tp8OHC+9NBvzKgJgIv5MkCSq8j1gQECPBc3zsDfZDwvf48zwIn2OXfyy2&#10;1MYgnACp2GxqHAopfWunLApWx8ewNwUpKVWGUjlKax/453ry2R6pTBEioSn2+OPlkmdO8+sy50VS&#10;Mhw3HZimJU8tiJ5OGKy0NE6QMyH9UwS4AbMhng/i+1kNe22eHEjgToIYuxAdzmmsa0C0IBuwPQpF&#10;rxvaJOWbj5f80bs157mjrs8o51PywpJSBlGoxyV+nlJC0vUdfQzELD36Kl6r8b3nec52u70qVPUa&#10;1NX5JhH0WiMRqDTzmQraIJMU3/TokRgySUhVErpSoHc+HDZLs2HeccbSSzuI63EejQG64+NijKEL&#10;IbBD9wsg0wSUxHY+ELLbbDz+ZLmkM9pfOwGd5JFPiS9YOoEQntttjcYaAU4hRYoUBqM7nBEgE7DG&#10;d4FoTRK2U2U5eV6x2m6AFKF8J2iaB4yYNhjdY53x636V+jAs67d/MV34a8paJosjnNVkxvBg/5B5&#10;lmBWlzz6wQ+w0jKpShaJ5H/6la/wO3/u1znMJwjhmCcFbtsgmiU3KstesaArMg7ZY11fBmxRQFP1&#10;PS4rWfYlziqUcGRphZIpsWtVqgLtHML57iicQgjl94tj1Nnq799WCnohvQF89IgZVwrKBeeuBeVC&#10;Z094QBqKsagPlYE+ej0hPvL62Y1PmpBkA9IqnE/OF7NzqcgKRe/gzu3bLKYzCgN9r3n9u98jKXLu&#10;3rrN/Xu3efjOuxwfH/P1r3+dp08/GOrDfp1gdgL4buzGbvycBPBgokH6+2y8jbkMDfQGcpXQKUWD&#10;4ELDW4/XPG0Upp5ysH+fxvRoZ8nzEiN6zGZNUszZrNbcuvkSx4/OEfRs1xtMd0m9tdT1GbdfzMnN&#10;jC/95g3uTtK/+5mCb32SjsEnVgR/tZw+e+f+/T+4zPgtn5A+Y32y5uiV1zg72TCZTtlcbsFa8qKi&#10;1ZdB4EhQyrsOp9Mpsqo43J9jRM+TJ+9zrt8A/i0UCoejytPAnLxauPulm/ipWip2Yzd2YzfGgt1H&#10;LdKjW/vw4JDHJycc3LiBMY7TiyXWWuq65rvf/S7z+YKTkxNefvEliqLg0aNHvPrSy3znm9/kzpc+&#10;RyqhKKT3dD3nMmfkPP9Jx3g+HDNChfiwi0wErqhAhA6bIMKisNajL9q2JZtUvPbaa/z2tKR593X+&#10;+OEHVxznkZCZZRldEFeiMBdF6BiAFlnTIlGDE1nN5x630TS0zgwOXTHCPUSObte2yCA0gucyZ1Xl&#10;8RnO0Tc9WeaFoCZU+9M09S34bcv06CZN06ADbzryza21FEWBQLDZbK645EEginxqGfAEbdtShEDO&#10;7XZLHgRu21+1/kfhPm573A693aLK0ndAheBJgvjTaa6CJ9vWI1yy64Xd8euLkRDsnIO+J8nzq8+D&#10;KBdZ19GVPnbZu5FzM8vTwfEQMSgRAzN2LY+F7ziM8WKdlBIzcse6iEcJ50j8e9Edn2WZd3e3LVVg&#10;oterFcV0GgpLK0Q8hqFTIJ5T8e/2wR2rco+UsP3V9o7DNeVo30SBMk1TH76d5wjrhn00OOxHaJiI&#10;tIlswViwiAK/Gp2zXmRXV8zvEJqJDYX7IDaacBzjvrLPFSfi60WRPx57QkHAhAJPmmU47QM5i6LA&#10;yp5UhvO/b5HTKTY4c/u+B6lIpaQoCnrnz7nVZkVuBZPKFyDW6zWbegPlnicVu4DucVdZA9ZarLNY&#10;Za9t97UiyEf8+/mf+6i5+OeZnHYV/CZxQajsnA+abPuW119/nUdP/PlRh/mubVu2TUd34ZnsToaw&#10;S+OFZ9Zr1kIwVZJ2tRrY/ACu7zHh/Gs3G6y1lAFPEs/VGMAa59e+aVBZRlmW1HXt56twPvaBCz/G&#10;CUWxe1xgi4WvWISMPx/n6Hiu52WJ7c3w2lprHz4ZRt/3zA4OPDM/zCkySYdAS601spBYrb2gHgqN&#10;8Vro6vqKzx+LbWHfSCkhSTDGO+frug7CscIan2NQTGcfef5I4fn/8dpNkoS2bT1Oqmm40IZECVTX&#10;kVoLzZbb8ymf/exn+cKnXuYrn/scUyokWyoMJZLONkgkB9VNqirB4YN467qGam/Yl0nsrAj7MktK&#10;BCme1p0ihQIlg0Dvi1+xI2v8VsQoP2EoYo+vm4+4pw+/FxPCnrvOxnkCP6wgtRu78aHzQlx1EhLi&#10;Uq2B5bphu91ycfkWk8UBDx484OTkhBdeeYl33nmXJ0+ecPfuXVbLhnfffZdvfOMP+cJn/xc0jfUF&#10;sedwKMGUuRu7sRufwGftX0QyrnvubxpjENKbwbSGp0+f8sazZyAE6/Wa2cEevTV+LZZIbFEMz2l1&#10;XQ/0islkQp8Z7t6dsqkLnrz/z1lUF8znKevL+nfZLz9RxzP5JJ/Mh/v53z1d8/f+nb/5N3jjdck/&#10;/OD3SHKFXq/IiilIR1Ik5IWiOasxfcbRrfu8/dZ7uO2aNk2ZVnMuly2Lw5s8O31IZR2Xa9hbSLba&#10;+xLmoxumEyCEwY3cPWLnXtiN3diNn1oYCerOc8U15xxN13Ljxg0u1luKSUWeZzhn+OxnP8sffes7&#10;3L17m8cfHPPw4QeUScatW3fIs5Jbt27x7NkzFJa+B4SmGDlOhyeCP3X8cKdWYiIj+jqDVzgBGO8k&#10;xLeNQ4ZzM2BGb3s6uyW1sNmew6pl78YhvT5heXbKazcm5LfmvHr05/m/PfqHvPW9tzjcv4O10Ngt&#10;8kbGRrTo1osYOMdms6GqKrabDfV2C1pz0TQsDg/pjOb0yRNEkVOWvv2MIErleT4IfxHhEd2+UdjR&#10;WvuFiRB0cMX/tldBc2PxR0qJlZ4Xm6YpOjiHx27NyWTCxfnlEI5Jng9hbV3X+XDMIqNbrbDOke7v&#10;+3MiiF1ZUaCUF0O6rvMBjYFjHcWgJEm8Cz/iNYJ4H0UVF1YS3oFlIc0op5NBlMIaDDHYL4ij+CR0&#10;rBkwBwOvPIhOUVhr23YQysYYlCgmA2hnsMbhjMNoi+7bD/GFh8A9HUL9LBhnh/vxNbxPdJUGBEn8&#10;iGLd8P++J9/b82L3ENrYDx0AALW1NJsNjRCowAFXIRgvvqe+77G9HpAQMWAwin2DwN33uHAu9UYH&#10;h/yVUE0ID81GoqPtumsCf3Tux/0Xiw3WXGEh6roeCiHOOUQoFMUiUmTYR2b7GJExqpRdDwocIS36&#10;voe+x6YpGIHWneciS4GxltV6Td01VHsLaqk9nqHrUEhkljMpClCe85wrSW97GplxnijMySX/8F9+&#10;g3eKOf/+V75GsdmwN5lCs/Xu9yrHmhajCno0JepHKjBeE8kDvAl+Fs9EYyHwWhkTnMUbZk0oFhLc&#10;4QaHxtoOZw1VmrMSPW89W3ImD0lnFQkdulkzLx3rrkWkPhip0TUIzTzzQvBFWVIUhXf2JilOwGQy&#10;8aIsI+a/dSgEuu/puy7w7Hss9rpAOeoSsKHANcaXuIAWikW0KB5HFA/PXa+xg8BpTTdCTQHkRXGF&#10;NTEajMbqHi0laZ6xXq84vHmT0ydPyKsJ7XrNKhRcnDE4KRFWgUjAaPouutCTsP8FRgucVUyq2YB2&#10;QmT0RqBUhnTQNB3WGhAZaVVgu364DrrWF4yEUyglEcKRxJwga6iUwzVbcqXIu46pNExSh9pecqua&#10;8NKtW3z9i1/k9uEelRSkSiKaFWm6JRWSmZaUqUKIKZcXGyalosynnJ3U3LhxD5VkwIxU5SgKhEhx&#10;TiGspusMbbmHFBJlHdI6MqFIpSIx7vrtWwQUjAAh7NX8ZdXVdTAy/dg4HaggbEd2s3SDNdyfMwFl&#10;IZR/ARHzkuTHCJ7PLzt2z1Cf6PUvys+TYR5SYZ7sjKHvLFVR8P4773L77n3m0xkP33ufqqo4fnbM&#10;W2++ySuvvMh7773HvbsvsTw759VXXwVgMinp+po09cysIch1OP/Ej7j+3Y3d2I3d+OFDAqkFHR7j&#10;nQ05KVLQyYwOOOv8x3tna954ryUpDumerUn3b6FSw8otSYRgNp+zOr8gkQnzvMRyietqNpsNtj3j&#10;bLZlqy+obpXc258xm4Mx4vc/aftc/Z2/83c+sSfcU/ji0ol/Tyc5f/LHJ7z73gmruqWYHVJvaub7&#10;+35B7hydXtOtVlT7+yyfPCOb36fZbsFBu9mwaS5ZHCbknHI4gdxd8uLNI0RvKZVAh+dTQ4dzBidd&#10;aPuPAlaymwF2Yzd248eXT5zDiSuvlRgpKVE8SNIUISRplqIdrLctb/zgTfb2Dzi7uKSsKlarDScn&#10;J+RpRt+1bNcb5rMpAovuWl5+8ZZ3rQZ8hDG+tdu3qIuPFXWef1z52K8L4UVwIQJOVFx9XaprwpoQ&#10;PnBSSYlUkCpFnkvyREAmwW7JigKjcnqZcC4dX/z8b/Opr/w6/+D/+Y+Z7O3TS4nMvVM3SyVlWXr3&#10;5GpFNZ1ehUIKwcHREcvlkn67JZtOSbOUuq4HIcbWDVlReBd602CiOOwcXRDKjTH0bYtMEqqJF4it&#10;1kxnMzrdD2iNsdMRQCYJ50+fYpxjFni2bdv6YEWt0daim9azucP9ZDqdUoZgRNO2GGcpZzOyqqLe&#10;bLDOUc1m9Fpj6honrgRRnCMrig8J6QcHBx4/cHFBNpl4zEAQx0zXICNfW2uP2wjCbgzEi9tmR0Kp&#10;HcI1RzzxIP6PwzRN0yCCk2GMj3HOYfqeajIZnMTR8dB1HUV4H812Owh0z4eX+rT1EUohusyDYJvl&#10;OS6IxLGYMUazoBT1ek2vNXkQBbvOC7rGGNqmoZpMfAx25AKPXm86nWKc9cUHY5FJMvCGI0bHdR0u&#10;FgWSZDg2um1AKc8qDsciLYqhcND3vd9nAQsjwj4XsUDTNPRaD85wqZR3fYYig5RyCD6MLPcr1+eV&#10;u18m6srBOcJYXJsFjEFl2bBfIm+dvmcyW3gUTsBWKCdomob5/h6r5RLyxM89DlKp6JuG1WpFG0SP&#10;vemc9XpNmnv3cZ4kTA08+94b/O5vfoX++ClHsznble+AScoFjQHUFElGKdSVO3fEOh93EHxUSKgL&#10;/8nnmcXi42a5jxPNo8qonptFvUBoncW5iPMxWNdh6dC2peu2FHlCrVtWScp/+41vsikOaFPBcnXB&#10;ZD6n2VyEgtlhcBxvSYqUSZ5wenxMOV94h1B0afcd8709311iLSpJ0JsNaVlycHDA5ekpGMPh0RHL&#10;y0tmi7mfa/qeyXTqO1HCNauD279rGpKQgWBCeOxsNhsKC/G6ZdStET/67ZZqOkUFLJWQkqIsh26P&#10;2WzuO2X6ntn+Pk5K9HZLOZuSZhlN05BkGX3XX7u2Dw8P2W42OGd8MTC5jk7KshyVpkynMzbLJdb5&#10;7+V5wd7eHtt6i9tsuHXnFsvzcyZ7Cw4PbwYilWMyn7Ndr8mywheeZIIS/gnX9CFvYr3hxv4C3TZs&#10;12uO9vZ46d4dPvfaa/yPf/ev8je++pf50qd+jVuLfao0o0gSKlVSJSVSCkpRUChJKvw9siqmgEPK&#10;hGk1RWtLVVZobcnyAucnIqRMEALyrMCIEoVCCUEiFZkM+QJC+uMRmaQBGyVVvB5kOH7y6v4cvy5D&#10;dkec34P5W0o55H1E1r0QUWCUV1+/dqV8lCt8t/bbjauZUoR1I4AJobT+vqW4XNV89vNf4OJyyQsv&#10;vcL7Dx9SFAV7hwfUdc0LL9xHCcHZ6QX7iz222zU3bxxR5YJUKS+uhzlJhlyaayfi7lzcjd34RDxr&#10;f9TtyP2UE4CM6z/h8Z86TC9pKBq3fY9FslKC90+2PDnb8P/+J/+Sdx4tmRS3mM7vsl6vWdcrFgcL&#10;ur71zw3Ocbh/gG4t6+WGabXg7t279PQYt0UklsWB4H/9t/9HvHB79vcPJsn//Qje/iQd00+08pp1&#10;4q271vLB+gmH9zXzmxl961BJgkgLto1Adz1FlXDvtZd59L3XefruIxATZmnD6ekF1dFtuq1hsjjA&#10;6o5T/RLfWB9RnSV8VsFLhSU1AtH7luCeDJlJrKv9g2AikQjSXejGbuzGbvyEQ7mrZ0WHT5t2gFS+&#10;tRsnsNqRJ4JEwlpJplmGkIa9aYVpOm7fuElVloOjtReCi6ZlfbnEtmsua0sqfAhbngqE7chTCa4H&#10;kX/otv5jrgI++pYkPk5HV4N4lMjUC4ACulzgqHH5IY6eSd/xkkl4oZjy/nLDkbP873733+SNzZL/&#10;/Pd/j6PPvAyuJxEp9WXtMRo2I20TlJVUxZTtdotpBdYkkEnSKgdpoNlQ7XvxxfaSznikCYnEmp7W&#10;9t5hnIGNnT+5wBmNMTVKGazVCNGjAtrEFxY0GDuEHyIlqBTX9mzZYroOUeQU8wXNZoNMUspZes0t&#10;vFwuMcEZrIIL02g7nAvOgu4NGIfMS4zpsRic8A69cuIdzJvVBSIUUNq+QSYCUhl+1mIxJCoB491X&#10;wjqQHkmRqQRhvRu01oZESBTCB6xJiRISK/HvVQks3mEICdYqkMmVGCI1znn3ckTLKKXouw6ZeMem&#10;1pY8V4Hzm/j9h8eWxLb/oqi8kN91+MCZZBC7mroG4UVohcGlEqk8dMIKh9MdzglknmN6izNQhvMD&#10;LGmSI0WCwJKoBGtA9xYhEox2wfCuSFQUoz3LtO8MiVBo58PosMK3YGtN1/QomSDzK3HUWkuzDS53&#10;p7DbDqSjnPtzse+6gftdTiaDmC2C0Ki77kNRdVb4bfFXVACTO4cTkt6GQoWxQ8eJdhaZJkil6DYb&#10;kiz3r2cczhq0tCONIOINFBhHb7pB903TnB6J7j0TvpxWNH2DdZZ0r6JDg3TkNhRUAFnltBJMIvy5&#10;IyRnqy1JOaVr1uhOkk7v8PvrDRNZ8GZ6wBdeXNKxAnFJXk2pdYthLwBFNMLpwDoWQOqFORfQD06M&#10;EMRB/BbyOQn7h4vfo6eoj1nnxa+1PrTTBUwJDmvBSi/qGCtwLkVQIEVLotbI0gKGFMOSKY+lZbkH&#10;24uGPClg25EpjybayDNfyJgA2rFcA0xpuwaVSByONEvoekmWKKrCz+ubzQZV5KhEcrm8IJ14xvXJ&#10;2Qkikbhee+ezc0igzHNW263PUXAuFE7l9cKtc0MWQN90AwKl2/gW3mxW0Ooe0zQQfjYibSyCttfY&#10;tkVkGUI0OLcF0WM0WKmh1HRskEqibe+NJimIJMe1HYiUujUgM/KFGnAmzmrSLAuMf59lsNlaZCYw&#10;tqYsZgjXY+uWSqZs6yXb8zNoG6gbnpy8DXlBUUwRGqblDN21mE2NtJq5UsyzlNz0NN2GtG/5SnHE&#10;7dde4sb+nE/ducPdackUx76SFO6c3DmUBSkEghSkRZBgRO7vmU7hXIKQDkhJkgpIMXjev0Z5bIuT&#10;oBIEyjvBhcO5hIm7Cv8c///a+Sx+2D1Z/inFnximqT60PvC/kv5Yy4Xdo9JujOcSMczHPcYaED4s&#10;szeKVoO1Bd/77hsIlfDs5Clf+s0v8NZbb1G3NbPFjGbTsrxYk+cZWWopE0eVeGua7R2pDNeHNH62&#10;H+5vLqxR0l/AexQf+/lu7MYneg7gR1t+fWi99uOOj/kD8rmXs+Kjf9U9t70uYPkEAukEyiiMgSSx&#10;Pn9D++yWPJvyvXeXnN+f8//69mOKGy/znXfWSHPIum5I8w1WTblx9CpPv/99ypu+zr+Y3uf4zWMO&#10;929xtL+HSI9Zbc7YpiuMaclWD/kbv/0lvnjYc7t3/8mnE/H2J+3c+USL4FKyEUL8J865/+Mrr7zA&#10;N4+2PHr/LDwg+4dFkuRayFWe5yxmeyipSIpiaFOvqorVegtSelZPu6X96l3SLEG3vU9bH3h3V+3U&#10;V5Xl3Y1tN3ZjN35+i2gpfYuosVAUhedZty3b7ZaT0ws+85nP+3lsteLOnTve1VvXTMuM5ekTylKS&#10;IlGAsZ6d2jUNWVn+8p0wQSz2YYVicB2LEas0TVMWZcFXf+OrVOsTfu/9d6mD2zq23qdpigsIC2st&#10;k+nUi8vWekE5hB6utxtffFCKLMtoZD/wZWOvtheeO9KItDAGoRTJiGebJIlHkGg3OLCTJEFaH0an&#10;lPIivDGkaerFqCyjCtxppRSb01MYBcv5e9sVymTMZB6jKyITNs9zj33BBxhGXq/WGgKKpQloDC/y&#10;X7GpCcgDPUKjRHdmRMJEDvQ4EDP+O+I0hnwMd4WYuHY/HNzTVy34ERkydulG/EqSePEnFgbisRqY&#10;48PrXwnL166VkRgU34NIU3AeGWO1u7a/CQgTN3Jcd13nsQ/hNbMsG5AqY6d7ZKRH5Ejcf/H3Ythq&#10;RMDYcC4KpbxDV2tUcuXcNsHpHY/jGB0TndpjpjrO+e2M3OOxyhS+ZwmM9MAQH+9zRp875zDPBY8O&#10;+9WY4XtRpI/IoHa7ZbpYkKQZF8+eIfKc2WzGcrlEpumwP+J7iAGhSeK7Dzarlr39fZqNx2qUZcn6&#10;zAu+7z95n9+4naC158UTfldlavBf+1CiD+nVw674ReFfPy4nZhAnw3UQMxFscKJbjHdxJ54PWRQF&#10;H2yeeQfzZkM5ifOCv0ak8EW3pqk5ODpi3Zx4t3RAXbmuuxaEGTsAkiRhu90O94+L09MBdWL7fnAK&#10;xx0XXdex42Jw0huDHuFOaFtkmPsAktyL72a7pVgsaDZrJhOPcvHZB76g04bOkKErY4wpCuv1OH8W&#10;eYFxFmsFJswNXdeR5TlpKoYuCRnyIGLopkpTmq3vLOq6jnq75WB/n2bd0HYdR/fvI0TNwc2b3Lh5&#10;xAfPTnEqoSymrDZb2s2G6XzG0Z071KtL2GxQSrE3mXD7M5/i1aNbfOHBPWYIUhwHZJQ0OL0ZMDNS&#10;eGiiDG5pRGTCB0FZ+I9w5wuIxatOqiv36tX3/P9tOE67NdJu/CqIYe6KN3+1LCRJBPP5nOPTZzjn&#10;ePz4MQAnJyccHR2xvVx7sSmsuXxXoEBryBI1zCu/vOWt+KGf78Zu7MafDaH+o65tKQRWa4RTQyhm&#10;73qEtb6Tbavpuo6LC/8M9ujRIybTKQfTe7h+n4fvnDK5cchmsyG5cYPFomYymfD+uxeo0D28Xq9p&#10;9DFdu4WJYnFzn7b9gD//5/8ch4dr0lQ8+yQel0+0CP6ZlG990/avTEXPKwdwd9Hy9AcnOA2zyZzl&#10;+YrpYkaWKJ688T1ISm7fecDFWc1qXVNOKtZtDak/wYQQ5NkNHr57Dk+OsQoebWvuFzmZ8rzNNPUi&#10;A1aE6vVHoQR2Yzd2Yzd+/GHDzVYOTquR4CevkLxJLrHCsa037O3PqZtTrLWcnJxwdnbmhc+mYZJl&#10;nB0/od1ccHy6YpJK5pPcu69FR1YWVwDQX+YCIxVAgnAFwkkkGdI2KFqc7MmxvFCkHNkOefmEB/s3&#10;OforX+e////9D/ze+2+xOfgMm/WSfE+g8pSlqekuz7lIWmQiUYmAwoKwiKaFbU1iBHLVUUqJjk7u&#10;vkdJ6Y3cvYbekk8KbF9jrPPsbSXp296jNoqCpm1J0syL6G1HVzfQday1hiQJTscr1ITWmnZbs75c&#10;4roWNZmwmHrBUG+3iDz3GJe6hqKgqCqPKghCURKY4zFYs+/7AY+RJAlN09DUtf+5EB5H4OBGzIXu&#10;OtoY8qkUKoRERqSBrmsaY0hDQYEg+DrnBoRMFKt8QONzBY2RUB4xHQBad8OPxcL0WDC31gbMhhd9&#10;tLYoZXFO4JwYRGjnxLUwvijo4+wQfKO1RlgG9IlSCik8ZoXw+1cFBs8o1lp7dnsItyNJEFLSta3H&#10;qowEYiEEzlrPJBZiYCSPcRtCiCGAMgrccchQoPBXuaGta0QoykThvmsa0lDYGLPKtdZeWA5FEazF&#10;CYEbi+Ax/ctaXCiI4NwQspnG4FNjUHkx4q3rIVww7l8bCkBKKW8u0BoRDARd14GSNF2L0v6YRpyN&#10;7lrSqgrvW2B77UXc8LdUmuAEqBx6W2OcwllJu9HgMnrd8Sfv/oBDV/AX7xwyn0jSFJyryd0abSyJ&#10;JLhiI3LJny8D7/sjRfAf13v0oz0gReP58NIuOOnjMUcDFoHGCo11BmMctTWslWSDptGaKWD6nqLI&#10;2W436FDAwzqcNhDRQtKAGLG6R0WKiNOJ6J04X9jwWjYExyZJctU9EByZY5MHsdAV5hHi70mJEgIR&#10;ChNGa8hzCLiisizZbjZ+PpSKpmkxxmKtG4p0cZsbk2FkATLByQnCen9mTsFmtSJLMlLjmGQ5fdMj&#10;ZYHpPfojSRKazj9kiiaEWmL8PGU0aZZihUa4jjyzKCWQcsO2eUZeFPTCUK9nNNuWs5OHSN2zKBP2&#10;Z5Z70tC0F9h336U7P+NBWfKZu3f5/P0bfPGl1zhczJlnJQUamo6m3TDJCopEgRGUIiFFkoocQeJd&#10;4E7h8A5wf58Pj3FOXXdyx6AG1LXPr6MX4zrB7AS23fgVGtLP4b5xjcUMnn3jCUd3bnN2fsnBjX1O&#10;z8/Jy4q2bX1wrLGs12t048uL2ngMYD4vceLjRHCxe37fjd34pD93/5hTgBgv/BxhvenX10IJFA7n&#10;LEYJDKAmCeXRDZpVR9vAu68/Y3NmsV2PcFtkmTItLeerYxIpefLWU44ePEC6hK7b0tgt2rQUSUWZ&#10;5fSpJTWW5fJtPvUqzKfV6LlpJ4J/okaeZ9+sqoryEMqy5PDwkHfeWCJz7zzquo6inIBzTGaz4eG7&#10;Xq8ppwld15OmKdv1mmKi2L+xz9PTd3nUPUII30YqymJ4iI0P88KJaw83u7Ebu7EbP7ebtLVIGVqv&#10;pMQ5L6J1Xcf9e3eQ0rOTy7Lkzp073Lhxg8ePHzOdTnlw99c5efI+h4czMkA6ixAElrBAWItI8l++&#10;EI4bPcQHvm8INluuViRlTp54Z+Bk3/Cp259i+ZUaefcubzQz6jdfZzqdUh0s6BPHO84LqtY5kjQl&#10;LQp0s/Xs4TRFSMt2u6UsS4QIzl5jKCcTusDHZRTmGOf+a49qUoLW6LAsyhLPXU6mU+bzOWmSsFwu&#10;aZqGNE05nM/ZbDa0bYuUksaaoVNJSokMDGwvIHqsTXQa9713qz/PHI8C6SBijsIRB0E2CKLebZoM&#10;jGwZhGApJSYIq2LsIo5u7o8RVsaizfB3ouo4Es6jQ7RrmivHfxDB7XNO0+hWJjjzk7C9xhjPDdYa&#10;Ia6KAOP3e7VNzgeNCgdByJdSomRwhbm4r6LjneAQ19ecqVngX8eP6M6O7lqMIQks+b7r/PkW38uo&#10;UGG0xkrpeemBmxyF9EF0HCEnxq77KFrG7oPocrV97znygd8e3dmMXtf5KscVmicImHEdFJ2+OnDF&#10;Y8HEjeYd0/dDyGoM6zTBzS2lxBlDXpU+hLFryCYThBBst1tUUdAHt67WGgLKJmIx0jQdnMmbkxNU&#10;UWGMZbk9p5xO0ZtnvPfee/zewxN++9/7t333i2lJ0wWJSPCae+iMwHlB9nneo/vF6BzuIwKNP06U&#10;jNs73i6lFK3x80Jd18PvpmlKr9uhMwQhMF2HUhXzuWep98avY/tQ6EqqislkwsnJydCFEueLecDu&#10;dG3LdG/v6jwIxbWu64ZAVaUUOhZErKVt2+EajQHAfchdGAonaYoNc0leFP7/eU4brt3YaRGvp6Eg&#10;ohR2NJ/Ebgzb9xihaEIBpVRlYPZPML0ezjWz3ZIUZWCmNwAUZRkCdK0PS67XQ+GQrsPlOXVdI+WC&#10;JMvIZM4r9+6it5e89d3v0C1P+a0vfJ5Pf+mzfPVzn+VWNaN0mkrAgowChbUtSijSoiDLFYVISXCQ&#10;WDKhyFDDfWyckyEGAS6yteWIOS+uECXxwXaYl/mhc/Fu7MafxRGL1/EaGQqHEh590PDOO+9w5/49&#10;zwLf26PuO6bzBZeXl8znc6ZlxcXFOeiW6XRKUUhqo3zW9G737sZu7MbPce4aOiutXwsq6fGIbd+C&#10;Klku19y7P+UH/+gHWDuFtoWpX2PPw3Ph3t4ez955h2p/n2dPnjCf3wlFvjW9btjfX5AXGcbWSCk5&#10;ODigLEEp+bdcbybAZieCf8LGp+Htp5X4+ybjP/i1u5aFO+Th998m10vq3mBlxtmTJTfvfwZrLW++&#10;/h53X3iBy01L7yzVfOofPs7XpDLF9BnubM6lPOLhGcz1nHvCkiUrcitQwoJLEE4iXDpqGd7J4bux&#10;G7vxMxK9I6XB+dZph+ck+hZwS5L5IMjL1YpHjx7hrKLZtjRdy2QyYbNcYbqe7XbL+vKMs2ePuLE/&#10;5/bBHlWWIDNHmpc440XRX/bwlOMMQYK0OQKDoKWnBbNhMcuguQRW/NakYnX5BFOmvHrvFp8v4B+/&#10;bTm+vKQ9O6a7PCC/eUimDa1poSpBKKQUSJWhbU9WlDjX07cWEhBBkHGhBR+gDi5KHfjTSZKibQhl&#10;TD1DsnMWEkWmvAt7W9dDgOD64gKMRs1mmLqmxhceAOr12gshUtJeXNKmCShFXhTkVYlIFFZchTwK&#10;KaF3WGcxOLq2gb5HVRVFWdJfdIOzMrJ5tda0bUue58gg2lprh2DDKDC3IfBOjVAjSRCPBvdyEEGV&#10;UthwvsTXA7CjRaB1VwJOdBYXVeGFJ2NQQTyLvGH/2inW1oGTfSWaE5ErI2EXaxFRhA5CHVJ6AU34&#10;7ZQuiL3iajuHUMgR4iQKhFnm95cNYpxzjs7aATlkwu+macp2ucQEDE232fj3HAVNKX3IpDVBCPef&#10;e53e20aE8tutrcF1LdpohIBqMhmCOAkielYUVyJ420Jo9d5ut8O2GmNAyQHdMhyHKHgL4YXwWCiI&#10;Du8gzBOE+mEtE4r9A+oiFiXiojP8/Fi8z/Octm3BGMqypDMau92QF7NBZPXXjXfW264fXO/r9RqR&#10;GCgEeTHBdYrWJSyqOZv9hvf6Fc+Wx/yubvhMkjOpa27ka0qR4npB5ixaVDgU1lk8PV0ipMI9bwCM&#10;Nm3hfqJ1m/sI1LJzDiOuHIUOd82PI4RAoQDtGc6ix7qOiLKQicJScInj4ek5spyx3LSoImfT1FgB&#10;1kFvOoTymRC6M1hlSBJJkkicTIfiSBa6OmKBru97yrJkdXmJTBJ/f9hsoGnIb9xgs9nQG0MS8Ext&#10;32Pbdrjmo7M/FlHGaJsBIRXOle1mQ5okGOtdmbHbQWXpcM5kWYbFoYLD3FpLq2zYf4raw/dJkHR1&#10;h5ApqZAeHmKgsw1KpRjTYpxBJhnZ0tD3kkU1wRmFJEOjKLM5264lyfZYbwTW5pSZRDeasrxDKhTt&#10;+Ypb+xlVUfGD7/4r3PKCtD7nL5UJv/tX/ga//YXPktsWub1galfspyVlkmE3l3Rdx9GNu9AakHlg&#10;ZkuMs2inQCqMlchsAiiEy73j22U457MQBInvYuBHxCaI5wo8u7Ebf+ZVJD8lj7MafKHQj+VyyQsv&#10;vMDJyQl3X3jAG2/+gFu3bmG1pdk2zA580Pfl5QVSKYqi8J0kefavt+jPrni1G7vxZ3UMzZZCgBIo&#10;Wr9Gdg6No1eCTZ9jJOjJlNUa6nPFaik4vP2bTPde5OLigqqC9XrNxdk73Hpxn8wd0qyegoFpOUUU&#10;a8xFy8XFBWWaYdyS/fmU3/rdz1KloGy/eTVPdziUT+qYTCb/3RL+g5s3b3Kwd8h/8V/+IVpriqJE&#10;5QXriwuaRjKdTkFrH56WJBS5dy+laeq/h+H09BS1WGAu3ufhQ/jskaPVLQqDSvLwYOkX7NZapJPX&#10;THI7Lvhu7MZu/MxFcWvxZj1Fve2wygsWh4eH3Ll9n/OzFZNqjhNweXmJEIL9/X3qzZoHd+9i2jU3&#10;btwgkZBlCcY00BuSVA1i4S91MYEYeJB++hShzcyLorquEdagUkE+n3N5+czjP2TG0dERX5jc4LxQ&#10;vP/4Id98+B79eu2Z6ELhlBzczmmajjjOliTgQoo0w7kroXSMAajrmiTLvahkfZu9DEKp1RqyjEQk&#10;AzcaPJs7399HO+tdnUFUjq7v6WLh3dx9T7m/z7qpB2ftdrv1gmIUKYVAZpl3+EpJURS0Iyd413Wh&#10;O8BhglAa73Ft09But5TTKYAPAQ1O5ShkYy2z2cxjVJpm+N3oPM7z3DvIg7gaxdKxCD6I0QOrVl4x&#10;sANmJQa2Rm5xW9eD4B1F1shkj05qYHCMRq62Dn83bp9SyrOqR04ygRd+h2fqtoXg2EZKECGks9O0&#10;dU1Vhe+Nxd+wf8uypG8aZJ4P2ynDcVgH56wTDHz1gf/d9/ThteJxdyNUijPGFwKkRCRycKCL4Fx1&#10;WqOf2+dXc4EbQhrTNKV3dkChDD8bXN7RnZ8EkdSNxPEBcyHVlYP9OeZ4DH2NPPYuON6TwF/FOeq6&#10;9gUjlfpzTIAMAn48hlLKKw6+Xo0CN32Xw8HREf1GoP2ajrZt2dvbw14eewPDm2/y4mdeYR5RK4VG&#10;a0Gq3HPC4C9uPnPPqZBjN/hHrQXHDv/x13rb00nL66/7bpYP1msODg44Pz8nyzLyNKdtt6D8salm&#10;M4z2c/1sNgOjB5xRlmVX3SbhWu77fkAjLZdLyrJkYy1nZ2dUVUXTdeTh/O6j8z+yxAN6JcmyIQMg&#10;HtPYxVGWJX3f03UdVVVRN43HucxmHuEjBX3TDNkC2hofhpxlQ9GRUMSi7wZmvjW+aCecI8tS2tYX&#10;+5IiGxzrVVUN113XdVgrSfIcIa5Y6M757S2KAmxH0zTMqwKw3Lt3j9WzNVk55Td+4zf4n/3uX+FB&#10;UTGlRdkLdFezV5TsZ3NyLAWANUwmE/bm/h5bUHmkEgaNL3z5e4HCWJ9pMXZ/j13gQybrDxHA4zQ7&#10;atL508Xy3diNP2uK0ofmV3/u37t3xNnyggcvvcj7jz9gvV5TVRVCZZyfnyOso6sbzs7OuHt0SJIk&#10;XFzWKAHTMiNRu927G7uxGz/LZ9aPsFDEEAN8R6lUKVkmebrckmUVTx5r3nrrLd5/v6fY/wznq/ex&#10;WrNeddy+fZum2bJardi+/4zDF16l6zpWp6fcuO2fK/f29shVwuVqzWKx4AtfuEWmoK/7I5L0E3kc&#10;diI4sJ+av5+K7tmt2fa/ystDMneGsmek2X3y2QxrLavjYybVHvOj21xerui7hqzI6C5P6LKM27fv&#10;cnJygrUl9+5/ikfna/7Fd9eUZcX+UcrEPSVBkZiWVGQkYkZvHCh/IYjdTXY3dmM3ftYiS3gu8OKE&#10;JkmDIKFgPp1yslny+PFjnjx6QlXOOLhxxJs/+AFFVfLFL36RD+oVTx4/ZbXacH52ycFeRUWCUgXG&#10;1oMr9Jc9FNJHxDmBwXlHkEixZAhSknSCrZegO1A982xBJlJOLo85yCRfzZZ87kuf4k+mAvvu6zy5&#10;aMizArO3zzYtOdmuSacVvTNYldDpGtIE8K38Nklx2gfLNX0zBADq3nh+NMpzal3wmYoEY413vk5K&#10;MhmCFMPvbbdbVhcXXpTNMi8aBlGw6zrvVAoCu9aavqlJp1MvDq9WAEz29wdheOyGVkp512cQIbu6&#10;RsqRS1vrq/C74FaO4mkUHCOWwwbI/BjNEX9Waz04waOwOkaFjH/+KlgxitYMyBA7+tsEEdkGkWvA&#10;IAQnsnOePd227eByHodCMgTEXeE8Btez9UR9//WAjZEMxYJh20e8a+cchDDOKCx3XUffdTBihMtR&#10;WGZ87/E9WK1ReYYZBZaKYBExWg/7OR67AQMRxeU8R/ctTV0jo4geihA2hHtrrYeOjbgNhGOT5zld&#10;b4YQ2fi3ZMRLBMH7mgA7wq4grljrUW3TUSgPhaO+74f97ZwbBNL4ev12y+TmTXTmWD97BmnKZG/P&#10;C6p9jw3u/3juyjTBGuMdyUDbtt7h3kmstpRsabYNbi+jFw3F3h7//cmK/GDF79y8B6ZhYVZUWQLJ&#10;uWcyOosQCWBA5AGD8qfNbzYI1z/ePOiem59dmL/iuWnD5woXJE+JcxLnegQ9TtZAj3EOYywXzvLQ&#10;Cb776BF9NcU2tS9EGUMKJMoXmXqtkYkgyRN622HaGmYT6rr2yI/JZDiXnXNMJhPSNB3EdGstm+WS&#10;+f4+0+mU1ekpyXx+7foQQiDTFOucd4VzFWY6di8OLnBrKYocaw1SCsrSI1BMQLP0fU+VF+i2o9ce&#10;26JIaEOnhS94LJFSIJzFOM/ydkJ4V3nXo9KEzhka0ZNPcrauw2YWoxwnesW0yNEattuWspyDqIAE&#10;0+fQwTzP2JxfUDWWuVKYNdxLfFGoOD/jViX59//Nv0xVVZR2TdFeMJOWaSKoigqnOxI6TA+dlUwn&#10;hxgrWW9qppOXsGuHUgUyFQgNvTH0fY5IE5TM8LaZxMvewj+sSqdCQ4LDCfehR+rrQrf7SPGbgXW8&#10;ewDZjT/LC103FIlc+M/ndDh0Lzg/X7O/v88777zDK5/+FB88+4C7d+/y/qMnHBwckClfoJ3P59y7&#10;d49JIchCVEmqwFn9MX9Xfizq7Wc9YpH5Wij1buzGbvzyp5+PELg/Ynq6et65IkwiEJjhex0gkdoi&#10;hKQl49TBdlrx+Bj2jxKOn2iy5D62nWFVxWJ/wbZ9yPnFM27dWfD+919ndvQbYAV9bygX++wdJay3&#10;G84/eIvJ4oB51fO5FyRf/dJdEueQrn0G1Sfy2Km/83f+zk4El3n/gW3/YlLd+JurNXzjX73H/OBl&#10;Hj485+VPfZpH770PwtJbi9E96/UanH/QE2XhRRBtQltzymazYTpL6DbvocxTvvql+2wv3mOe5tBp&#10;EpmgVIXVvrXZXyDueqjNbuzGbuzGj7T+v7rDXoWqBadukFA8uiLzgX8WNk2HtrBqthjjeOWlV9hb&#10;7PPe+w/Z29tjNp9zcnLCbDpBWIcSXqZ5cP+I1eWSoshQSgwBir+8h+jAJ8aO3HH+/fvUbYeSFiVC&#10;qJw0oBxJKrAYyrJAphkbJ0BNMJlkenTE4t493nj4iGfrNel0zrapme4taHvvYkVYZKpw2rslpRX0&#10;oSuo6zqEkBjrtynP8ytm+HB8xCCallXFZrmk225RaUpRFIOjl0ThNhvIMkzT0Nc1i4MDmqZhe3LC&#10;dH/fC0WjPWJiiKEQNJsNZuTCtQHZ0W63YC3lZIITAtN2JGlKVVWkAXfinKMoCtLcc9SttaTpdSyB&#10;MQZnDG3gNEfRexyS2axWpEG0j4xo59zASFdKeQRE+F3X9mCvnNwuiNL+4c8NIl18GPS/F0M0xeBC&#10;H4Tm6FYGrHWDgB9FOSkl1rngaPbHRobtkjIw1YOI3Xc9ruuGtmtrXXB/i4ETbKJ7OrDX6/WaRShI&#10;bFcr7xAPzu6IA6kmE0wIkFRBrI4YGSkltm1xo06AKAZbYDqd0m7WvtiVpujg7J9MJvTGF1ps3w+4&#10;iuj+dvjwRJUkaGuuhP3A9I6icyyi6bqGviefTimKwjtzwXcJ2MGOOojpWItMEsqy9Mc9dBFUkwlV&#10;VQ3BiwhBXnlOc103kKYkoXtAdx0yyzyqZeRUN8Z3VJi+C3/T0TQNgoIiLTCdRjqo2zXYHuUMotkg&#10;Ls74zP1bzIyj1JBnFViJoUKQIoRECoVzkcEsPzIY80q8tmGe/dEDhcRH2Mzdc/+KPyOHzgQ/pzmn&#10;QRiE1AhhMNQYY9gmgsdty+9/73VOnaBPCs9Yj7xu0ZFlGZ3xuQDGOXTXk8jUFw+W58gsG/AyhK6D&#10;vu+HMNXohDZBvC7Lciju9AGlFM9pKSW2732nS2C3932PDq8Vr1vb92At88WeD6U7P0cWBdPpjDp0&#10;ltggyPvX9ueBVL6rJRaFtPRzXKQKuXheZRnbzYajoyPOzs64ffs2Xddx+84dLi8vuX3/PquzMyb5&#10;hL43aG04OrqNdXIIq9qs1+i+4+jgENu30Lfc3Fvw0r07fPnLX+bf/Uu/y1e/8Hn2ipxCFUwSRZko&#10;SiXJwlySyYRMpqRpTpGVyHCu5VmOc4pUZL7gogRKpaRZilJZCLq+6o6JqB5/zvnOGX5I5sJwzoX9&#10;HcWzq48rhvL4Z3/8sXtm2Y1f3hDh3hNDfv0XJNoIjBacX6x4+MEjyknF0+NjZosZeZ5zenbOK6+8&#10;wvGzZwgHfd+B1TR1zWI2IU38+mOcF339dBcfun5+HkMHLJUehWQ/H6C9G7uxmwd+MtH6p38KFX/q&#10;dowvUfHc50i/1pOmxWmNcQ4rFVsETy62uDTj8XHPv/xXx3zz2+9RNxnTxW06J2nWa5Lc0LUbLk+e&#10;Mj84oN3kbDYbyqpks17T2wu2jx5x46VXWJ9fYs2Kv/Vv/wWm1Zaj/fKLRSK+tS+S/pN4zuyc4HFH&#10;tJtntyYVswfw21/7DN94/YxsJvjmt/4Fh7duc3py6sUN55AiQeVQlgXrZoNQINBUxYSp2Keua9ar&#10;Dd9tNGf1Q/7W//yrCLHHMi1J2xWTLMG0vTdNdZo0Twa3zLjFdzd2Yzd248deCHxE4K7nvHp8SZZJ&#10;epFQFBl5onjn7feZlxO0hls3DyiKCZebtcc1rNfc3Dugri+puxYHFOWE9bYhFZayrH6pOJTYTp9K&#10;z5zthUMLSx9E8ZQcQeHFk3SBdQ3GbnGiQUj/wJO6DQf9MZnQ3JpW3HrhDq+fXvKeEpinp9y6fQe9&#10;WbN6p8UmCbP5nOn8gM1mQ107VKfo8xakQBuHsaASGRyylrRIsL0OjuiEVIaQOeuQQrG5XGPrGpKE&#10;PgiFUkqPJpGCZD73QpNz3kIwKnwMQZTRVWytd+fHB6SAm4j7SYzc2+Pgyfha44erAbsR7kdRQB2L&#10;WNeE5FGo41h4ifzzKGSJIOCOwzqt1aRlibDuKhjTBKa29GKwF4QTDA7tvCAvgKapkTK8P+GG7Ynn&#10;/Ri70nWdF9BGAZWR5Q0ghvfow++sM0OQaNwHNnzuBTjnBWoX2KGBLz7eX4zEeJmmyDwfRGAbXPHR&#10;rR9F3rgtsdAQUm0HfMggNIbOgP8/e/8Vc1uap/dhvzetsNOXzvlOqBy6uqvTdJjUE0hqZqShJIgm&#10;KVHE0IBgwZQEATRMCbqxfcML2/CldWlIgGHfSLIFw6ApC7I5FkSR1IwmT9d0qK6qU/Hk84WdVnqD&#10;L953rb2/r06F7q6aDrP/BwdfXnvtd73x+T//5yEEsrKM0jOpDw2H5cT47wHDnok/yMNYC21HMBtJ&#10;GikkMhAZ7YCUKkpNSBA+4NoOQgTHFYJ665r9+1FJW76vcBBZNrxe31dsAkGd3rDCcY6QJG66vm9J&#10;SbCWNjHtsRaV5+QmStIhCnwS8A46YPKWVlYIGbBB0OVH3FaabB24n1/lCMvarinCGZnOCT7HeYcS&#10;GVDgfIeSoyRjLTcmgyIMAPVgxPZ9Tn7hMUewgEgs3SSFkzwcHAEZQmRJq0iWQHRYGqABoWmFZS5z&#10;3lufMc8NnQM6j5eCvCyQKpbVBsAIibU2truLHgHWRVmRfszmeU53SfqpT3B1CdhWyai0r5IIXUc+&#10;HtOs1+SjEWVZMp/PKYqC9Xo9VEeMJxO89zFhIQQqy9jf32ddVyij4WCf5XJBlhfsHxxwcucO2WwW&#10;pakSoN4nQWzTDH3GCAF0ZMbQtAGJJlMZIQj2j65w++4DCBJTjljfvYc3Clnm3Hn3bYrDfc5qwdGT&#10;N8hXK1brE9rlkueOr7J+eIcXx5LFnfe4XhmuT8f82je+wtdfepGsWqKZs+duoYKPnj9KYaRCIdDB&#10;EHwOaLzQeFngRU5HTiADcgJxHsRcTGKLvjIgXEyueBFQISaYPFsVNcJd6lHyIxMvF/cMcrdx2sVP&#10;ZAyeJ4/5fqxmYTB8R0lkU/Po9IT5aI11jtt37gxr75UrV3j26SOMBCWgblpKIwF/Ad4SqKGyLIQN&#10;rPZpndv7tbzfc+0A8F38RR7v7/ue+Hjr3I8q5BaRQgxn1436iQUcoI3GB49SOYSMWkrsaMJ3Tyyv&#10;3an5g1fusFxPODh4jsXak08nNEJhMoXAY6VDSc1oKrHdCJUIJV6O4GqDN4IXX9pncffP+Ms/O+bK&#10;AV/6HLyCKP7C9qfdzieFMeYNT/h3rIVr165xcnIS9f/Wa6bTKaPxmJCYcEVR0DUN8/k8HoqdY7Vc&#10;cn5+Pmzut8vV6zpqvIbEiOkXZ2MMJtOb9XUXu9jFLj6FTUJVVRij0uddlETRmqIoePrppzk/P8cY&#10;w/n5Ocvlktlsxnw+p2kajo6OWC6X3L59mzfeeAfvPeNRCcAqGTT+KAH/YUex9b7FlslclEnZHBii&#10;HIxGC43qZUC8RyvNo7NHGGN4+sbT/O2//bf5D/6D/4DFYsFsNkNrzfMvvID3fpB32Jb5oGkGOQCt&#10;NVJrkJJmC6zpDSW994TEmlRKoUejCA4XBXkevSN0UVBMp5vX2WI/ax2NMAfQebuKaKtUtv869OKY&#10;CaiUCUztgaxet7lt26gFnA5c/XpmEpDds8G3JUj0FnP5sv526pCD9EH/Nz147hOjlx6k7/+mZ0Cn&#10;e+6/vw3ODyCcvGiG1QOsl8fE9vPq9dd7k0aRmPP971lrcdYOz+iCe3uvhd33t8R4V0pBMtXq28QY&#10;g1BqYHLpZIjZf90zpwet7fTafRsO7zclMHrAe5BWSb/fs85TYw3gZZ8QUAlQlzKCoG3TDIDnALLD&#10;AHL2UiUhMXf9lqhwt8Xkd1t9uG+7/n1vv1a/3+k1o+v1OgKxQiC0pmvbQRpjW/JmMO5M0irpwQ9j&#10;oZ/H+r6zrUXf77V6yYzVasX9+/d59OgRFrtJwOCGv/fp35AI4s+PkPA4/e9ho36pj2/Pbc452tAO&#10;XgADwx7eJ1M0jM2UVAohxCRCaqdel7tI+ve9rJAx5kIVyHYSsk2SOyrNX9tGshf6WJo7jDGErYTb&#10;yckJywcPBo8KnGOxWFCWJdl0OvTFXnN/aAPvcYmBbq2lreth7srzfLj/5TImdK/dvDkkDN95/XW0&#10;1uxfvx5lXtp2AOfPT05o25b5fM69e/eYzWb85m/+Jn/v3/t7/Lt/59/lxRdfpKoqpJTsj/bJVU6m&#10;I4teK40SCiXU0D+3fSIip7uvz9r61zOzB71vLn5/++fi/f+/3yRMYOeIuYufwr0vASk2cmfRIwW+&#10;+c1vslwuefDgAU899SRPPvkk4/F4WBtmsxld1/HOO+9wft5QVRZrw7Dv+Tjz9ae9NshLsnM78HsX&#10;u/hJmZc+3ITaAc7FM6xKe2fvPS4eKwH4Z//sn/Hmm29GT5zVislkQpUwyDp5N/WSdP0ZqKqqwYcH&#10;7zl59IjRaMSjR48oS3COa3/Rn82OCZ7ic3r/ldfg/tna/ifjUcMzT47449feRh0d8OZb34LKgR6h&#10;hMC2LeNixGQyQZaae/fu4bsaqTKUXUfAaVYymb5I6wO/9zZ85eZ19sYemS3pRIkNNVMlIKgfKYi0&#10;i13s4qdx1d0wF3tQqku6v1prrPcoIRmPCpqq5cknnuD1197i+OYxAs356RlfePnz+GD5/T/4Xa5e&#10;ucKT14+5cfUAnQ7QZTmmqlb8qHOp4oJegSfy4D2gUUEivQAn47dEjhBTEA0Ii+xaQpiTs0L7kmuZ&#10;op63XC0EV5FUynPlV36BV+68x//5H/4jDozn3t0HHLz0WURQrMkJSpLTUaMpsjwyX53Htx0qi6B2&#10;11iUEkiSdrXzWBvhjtxoOh8wiY3ZGyEKISKjUEhwHqwDswUIGbOR3njMDmsbhJZS4ra+vw0q98B4&#10;D/b2wGEIgXa9HsDTfnPVSxuEEAZDu/7QSTKkvMxWugAib3096IoHLmhh9waVG6Z4BCatswOFIqSP&#10;2pgo4yxE0k0OW8B1wNrI2PLWDjriPQt+0AvvNcHllrSAEODDBRA8+JRwUQySHGJL27pnuG8D8uPx&#10;mBACdTLyHNjQzpGnZDlSEIzBJvC6Bxh79mv/fl0C/4bkR5Ke6RMNA6CdwE3fdbgEDvcJju3oTRD7&#10;PuKTfEoPunbeg7UErQcz1/59icsa5lvv+bKBo3eOkPpFz/Bm6zmQjEEJsb/bBJpKraO0RZ+4AbzW&#10;UVPRx/cYwXMiq1lUCTxvYr9xNTorWbeKNuQ8JPC7r50xFpLicIrljEPAyHl8BkRNcClLAgEfDEqo&#10;C5Bh6OcX8YMDiR/Ee/AiNYXwyChKHtsXICgEHVI4BBUWjwvQCUEjSn7vzVtUxrBcNwjdyw9ZbFcj&#10;s6R/7zxKSryOeu/SdUNiZdu8tk8k9GOvT3b1ppd9EqrvB/3z11syPz04LaVE5jkuBJbpoCZS4sJa&#10;y97eHksjee7F5xjlI87Pz2nrltVqNSTVui5V0SjSWAdU7JOxbwuQBq8yghC0LlX25mPKsmSUZ9x7&#10;512E0dx86jlkcCxOz5gYwbvfvcXhdEp+603s2UN+5voxVwvJL3/hOX723/wXOATs6oT95haiqTjM&#10;RkxGJb5uUHWbKlLGELJ0Y0Xc11NAyBDkIDWBHCkMBIVHD8cvISBIv3UoExAEMmym9T7P2U+PoZd9&#10;kGEjl3Nx9r/0tdrOrsQ1+8K5Y8fE2cVPbvTFbT4JE1gfkDrDdoK33nyX1lrG0xn16Qlvv/Me333j&#10;exwfH5PlBd/61rfYn+zRrmuqeklR5IxGcXRKAa5zaCUeM4PrSzDXpw+CP24PtYtd/EWKCwSUH5OQ&#10;H2MG2B6qQaT/W/NJEJYmCLTUdF5Qt4oF8O4ZnJeaP3ptTnNeoMorVI86rt4sODk/oVtbyDTIErqW&#10;tW8J7oTgMoSc4JXAeUDNENldVPGQv/yNG0w1z8cz5V9sP5AdCL4Vq7r69fG45MqVK3zjG4f8zu/+&#10;Z8yee5Ji/5iz0xWZLDAp69LO56wePoRpQT4a4adTJvkE7aPrvLWWqnJU3ZI//MNvczUc8eLhlXio&#10;N/mwoNm2Q+c57ze12S1wu9jFLj6ZTUIECjxaCbQE6wJ7s4K1K3jjjT/mbnGfn/vZb3DnwR0ePLhP&#10;OZ7y6quv8pmXXsAYM5Sjn5/PKY3CGsG0HJHn+Z8/vv8x58YNa+7D20ogKMsSIQST0YQsWFa2i5n1&#10;QvPSMy9hrh/zx++8R3njBt+995BHjx7RmTFSZ7QuysxsM5KNMVRS4qylDgHfRuTG6JTh7xIrWgjW&#10;6zVBho10hPcDMzv0LOUBvGAAhnViur5vh3UJ6O4BVS6zBvuv0zV64L03sevZAz0zuWduB60HGY/h&#10;9y71u8vgaH/9nkU/VEIlQN0TWU5SKDq50X/2ieHfs4LfhwiRWLJhY7bX65n3fx+cQygzAND9Jfr7&#10;zrKM1toLbdi3nxfqgqZ4f92BkbX1Oj3Ldhu4r+uaw6Th3oO+22DUYOxJGKRWvLXY/rWciwBwlkX9&#10;5MQ2H4xJE6N/aKv0fgY2/BZg3bYtPmls+8Sg3eziN+x8lxj2WZZFmYwEyveJkIHFn7Tm+/buGbv9&#10;67LFnN9OoqgtmZeB/S/6+5RDkmJ4T4kZHrb6qRZRmsN1TeoL6sLvDCB8YtSsVwtUljEWiu985zvc&#10;dId845d+IT4rvZH90EqiEyOcEJA/LnuwS+25AeM3c9iDBw8Gpr5RYfhdpRTOx8oV5cPAKJRCIVRk&#10;ckutcdYOSVK3VZHQtu0w//fJlG1mej8+wlYiRghB2LpGWZYE53B9wsla8skEKSXz+ZzRNMoDtVUb&#10;jVqrhrNHjxBa0zQNxsR+bYyJyR2RjGtVSuo68Kl9YsJvMy6steSzKeQ5YblgsViwPD9lfzKlrms+&#10;+/LLtIsF9emcp59+mn/tN/9FnhvPmNFh7RmLpmIvy5iaMVleMkEjCTEh1Wvg+22AOWwkwoQAEds7&#10;kGR1Br3xzdQdttasywfnS1PGhX6+WQ8/fB28vDbsNLx38dMUISUMJTIa427tR6qq4vz8HCEEh4eH&#10;BCV56aWX2Nvb4+jKmMPDQ44P91meVdy7f5uiiMtuU9eUhSHXGsJFuaHQj3H+fNngj6sW2uEEu9jF&#10;j3j++QF+98IRPQ3hvnqlbR1NI1l1Oa+9dot3wihW6kmJRHJw/SonJydMj47i+VFYyvEM6m6oPB4q&#10;I0UgH+Wsly3j8Zijoyl/45f/JsZw/7lMrf6iP7sdCL4Ngr9z5xfM8ZMYd8bXfuYJisOapnkP13a0&#10;TaDtCjKRI1xAFXscHBywdk06FFi6dkW7PgUn0fk+QhdI8xx/+lpgP1/zc1+SCDHlvOs4zA14j8ZG&#10;+o8yu0VtF7vYxQ+2Qe6xrB4A2qBbBMB2vWQBYEHJqGWopeJw/4ArB0e88dqrHFy9wqgouffgLlev&#10;XuWP//iP+NrXvsb9997mlVde4WBvzM9+9WfIy5ymtRgt+XFggvsBGxKoANJrhIj8tyij3Rtn+tha&#10;QgEKrw0ilDirMbIjYCl8x1h1HE9LGl/x1nuv86s3rvHMv/zrPJKC7M7b/Ondu9zpLGI6Y+/wAG8z&#10;UDklGmsbdFCxXYJASo2XUfu4E1nU+LU1SBWlMqoKNZviBAQtUV4OWsu93ECUn9BopaJ0BAGkiAYq&#10;eERixhI8wodospIkxJ0PydxUohKrPFgHARQissw1F2QHBtPGLKNpmghiJRZyzwgNSRKmB1OllIQE&#10;RPcAaQ9c99IA2wDq9vf91sFVKJXabSOJMpQDB4lLwNMAzHuPpGdj+2Qy3QNIMj5xERBGoZTAJ9NN&#10;732U/sijTIdNfx+Z5ol9JeTwHoaEypamubX+AjOrB4l9YpZLY1iv1zjnMEmioSiKaALZNLR1DckI&#10;VUoZycVpXCqlqFx8tpk21NbFz7NoGikCjCdT1us1UuuhrbalaEIqrexlGdA6AolJU9mNRphUUTBo&#10;0SuF7bpBBsMmINVaS+g6ZG+Imp5xVVUXqgWcc+gt+YxtVnGfOOnvcSjdTFUEMiVijIwfW2djJUVK&#10;nITORnPTnnHfy6HYpO9ufGQChjg3GZ1jG4sWGUYYRKZ4b7Xm995+wK98A47NiJySw9AQQo0SM0Dj&#10;gkUGiRQZPnRJE/yH3y5/JN82iM2BSDzmFYVD4PA4XLA4AgHFGY55gK7MMXkEqXOlscJihSSIJFES&#10;4lzgCdFsNiUsjDE4KbGJDb4tK7OtPV+W5TAWLpTnbwHOMumJ9593bUsoCvCeIARKa4Qx5GUZvXCq&#10;itVywRunJ6ANk9mMcjLCWZiMxhEcb9s4d6koMRhwSGPwzmNDh/cmVsYohZMSlEzJFxC25far3+Fw&#10;PObatetMEZysO54p4ff/h9/ha7/0KxwJ+M2/+mtcPT5i5D15e85BlqFEzuH4Cp2rCDawmHtWSLJi&#10;ihTHBFXgRZEMUjUyCCKXO4NgQOYgDCEo1BbarfqFmFQFI7Zg8EgNH/qDoDfeEnFJSdrxcZ1Pc1L4&#10;EE3w3XliFz/t+18Z2Y5SimhsnAy0hTBcvXmdJ5c1b73zNpO9GUEKdG548803+darlqZpWBxfZz1f&#10;slydc//+MdeuTKMcKl2UxGK7ok2ncbxJqH/aQ+wyLvDjxoTdxS528fgz+QcB31uFunTExL6XEhc0&#10;bZC03rCy8M3X77E8eJ65OyKf7pOJMav5KhIBrCOEBu8zukZT+ox1VRNCRZ5JXFehckPdWTAW1BlP&#10;3LjKr3ztmd94TrDaPaUdCH6xMbS+v1wuf3symfx6Z+Gll17iT793Sjk1FIXE6xK/jlqhMrH2qrZC&#10;CEGWaZp1TXd2ji6mjJQiLwrKkWS9fpdXXnmD6q8/y2Ge0S5XiCyjaxuM0h+4gu4A8V3sYhcfBwTu&#10;N+LbTMh+8e3Bpqiv63EugFRJWjcwHo85PT1lf/8K5+fneO/50pe+hBCC8XjEd7/7XUoteOGFF9if&#10;jRiVUeO1P2b31/7RvffHHRAex35jkBYY5By29MK7rqMsM0Bgm4rz+SPaUPP0E0/zoFuzP9nnztkD&#10;fvZnf5ZnpeT3br3Jt995l3Vdo7KN9iswyE6YPGc8HrNuIkhbFAUaQZ0bNAIp405EJKAysiijkZNC&#10;RAZxuv8sy0AmRq+If0NIZfE+DEzI4D1+C4zutXh7mYpe97ln/+r0s76fiC2GtVKKtqoGZmdaJyMQ&#10;Xte0bTs8/8uSGIMucALXu667oAc+mOqFANbSCoGSPpEpNwaX3lpC2ALmH/NMNxIc7n39oWeI90z0&#10;aIgZn5fvGdI9uiQjwC6TFrTfMquO72kjR9K/5wj0hkEOZjqbDTImo9GIxaNHyKIYwPGhvYwZNMe3&#10;zSr7axtjqNZrQtfhk562rWtUWQ6a5Xmes1pElnPfh/s26Vnm/XPtGbzT6RSlFOvTU5qmYTKZcHp6&#10;iu+6qEmfrt8OppgbdjDb8hg9EN11iDzfaMOn5EifBInMlnbo323TDDIW/bzhXRiY+lrrjb54rzk9&#10;tE2sRnBprGmhL5iEehdlhYKXOOsQxPdeJJ19pRSj0Yj33vsWr7/+OtdevJrmgO0Dy+MNxz7N/ZgY&#10;5uoPnOgeuz/0IT6PgoLbt28z/cLLKLUeqkecc9hgQV+sFnDOgXVxHkj9wzmHSj4RTdOA95TjMUII&#10;1qsVKiVQeu3wXj5FSjlo0/fPvX+2vQZ3l5Ing58BDIaZ0/19Ot/G/klkshdZgZOwWq0Gc82maciK&#10;PDG9wwXNfGkMItORne0c+KiT3yeHZkdHZN7z4MEDTtYVLNf82t/6N/ir/9Jv8sXp02Sccowix9By&#10;gm0sRTajDS0Pzu9jhGRvtsfR4RQQuKBwNgH6iOSxoFKWQw4J0A8CrcTwdXouofc+SInIcBnMTlU2&#10;4aKMVfgINupHrYs7jHwXPx174EtVEmKzN7TW8sQTT/BofsaLn32eV779KvtHB4xGI4rJjDfeeANj&#10;DPv7+1y5esDVq1O0gq7uEHTk2gwXf9z8/+c5fnaYwC528eMpifK+sfoR2zix9YlEDp408UwlEMKQ&#10;5/Dw4UPE6Am6rmNW5vgm0Jyekh8cDJ5NWEvbdYxGYqjoLYqC83mHyTTjcaxaNuIRX/ziF3YdaAeC&#10;Pz5+/rmn//evVf4/FSX/yXcfzP/aL/7iF7h1+59w9u730JObXDm4QS1azs9XKBm1/iZlZMpNp4aF&#10;bcjGhtkso9OKs5OH2EaT5Vd5e/4utx/C0Q0ojKGhIgsdRoS0z9UfuOh93ElhF7vYxU9nfNTmdyNj&#10;fBEUDiJqixqlIztYSzrnEQKK5Plz7949jg+vMB1PWNRLzudL3n33Xfb391kulxHAtI63332H19Yr&#10;yl/6BY4P94BAVa0HzeMf5RxkRWR6myAIIUtgtyCopOCrWoTvkKE3+JM4oalEBFFm6hjo6HxF086x&#10;XjO5egNJx+niAW294MqVQz6faZ57+gZzAlfXpzx5cpvfe/ttzq5/Ft85lAwUQeOdJxMKAsxXS3xX&#10;R6kC1yZA2ULngAj04RWds1BVWBVL/m3TYpt2kA7JlKZNIC89EzrpP5NkBx5nINn/7gXDyF4SYetn&#10;PeBpu26QRQCQyRxKbJkfhhAGM8bLG1KxLWWSwEtrbQSntkDx4V7T9wdWt9QDE1IlVrI3Sa+ajVTK&#10;RZ1xTwgXDSwH3ewkGGq3ZD16mYY+AbBtGhrvyQ4gY58A8CnZ1AOzeZ5feK1B4iwxaHvd4779nXOD&#10;DElvLkoPFG5pirdtu5GcSM+6v/dtY0qEiGCl2wD/g4lk/7oJvO66jmAtoTeBTcaqbdsyGo0GY9lt&#10;I02XjCp70F1KiUgmhz3I2bbtBRmg9GAIKanR/54xJgKt1oK1+BAGjXApJYIwyMgYY1itVvi2RRcF&#10;tqoQWYbYYuVvwERiAii0g7Z65xzIgJSCrnEIKxlNBItHLXaUIWd7PHpX8Ydv3eGJm4eMR4FJt4zV&#10;DrS0bolWEwQWR4MUMjFxPRe0lT9hEJwPwzND7AseD7KL9p3C40PAesmalqW1GOvoAqi2jcxuWoQO&#10;QzJHCoEk6lLjotyRznO8j8z+kFj/fosh3o/j/vM8z1nM55AOWv18FJxDhBCTVlqj0rwge8kj75nN&#10;ZnjvWT58CHmONJrFYo7QYmCP27pCoNAhJkN6U/mmqpA6jhcjVNSOT2NWI1AOOtdLEVlwNaYRhMWC&#10;vbJEPjrjuSzn3/4b/zo8OuPnR/uozjJd3WfMCc1qTdd1fOaJ5wj5HmcPz9jfO0LtjbCto64NrQ3o&#10;bIbOcpwUWKeGqp1YYCQJXiFCPMSGZNLnhRvmKYQD0QEO0dcGeI3ADEdnJ106SPsBDI9/n67H5Vrq&#10;j6rG8nxw0fbu7LCLn/T9ca8JTqqOSWPRCe7evsP+4TXefPNNnnvxed58803ySRklUtQjrl27hnaB&#10;R/ce0NmaZ564jiwEeW4QSJzrUNtSJFsa/P128tMeQpfNMHfn/V3s4scn5KWl1X3AGb0nO/T/fU/g&#10;UfEvnMqoGg9exL1NDvOl580/ewuhDzhfC+xyyfTJqyzu3Wd6dECWZZyex3NNoRvMxCB13Me1XaDz&#10;HYgW65fkesVLz7O6/+b9/9UXPnv827snB+of/IN/sGuFrTg0YvVOK/7alSfyV773bvulvcMnefW7&#10;7xFEQVNJXOuZTvdQqQy4nIzouo6qOSc4y1ibqC+bz2hch8XhvCUXD/mlr3yOPdNyPFGoUDPROcLG&#10;Q32Q5ocCtHeL4i528dMdHw6Ci0EORAgRq+qTVqxMH/sFWGmB9bCqLQ6PUoauabHWM55NOJ8veXR6&#10;ype//HnOzxdcvXqVg70p3naIEPjcZz8DRGNNrdUFQPPTnofC+xg5YQAEAaTYmAcJuckOSAJSJJ1W&#10;KRFCIYSOWtRCon2UwlBSoLVAmZBkB1pGeYEqFJnMEcbQSgEy4+rVJ/ncy1+gKQxvrRwewXg8pvOO&#10;+WqJ87Fk33mHLnKUMXiXwGBBlCGRMJ7NKMcTmsUCpGI6nVHXNXa1QunIAJZSRl3edOpSCUQVRkdw&#10;2m6A1Z79vy1F0pskIgR5Yu327VSvVoN2cJZldAkg7oHLLLGMe9C8Z1eZLKMsywEUD1sg6rbhZn8v&#10;YUvPWClFWZax5FgItOlZwwpjcpTUw/vuViv0qEy65mEwSBzMNZPRaH+PJkmAAIN2uUk62P37t118&#10;DuV4nLSFo8mekFHSITRNYr6HQZ9dpvuL15Tp/lR6P5KyLCnLMmr0JQCxrmvyJCUTKw82lRk9UzuE&#10;gG8ahNZJD7kitC1CRwvaPJmPBmtRSZsZIM9zqvU6OcrrIWmBEIQkGdMDi8aYqPvsHNV6TZcqAQbn&#10;eCmjCWV6tkNiQEpG4zHr9XpgAbd1HecRpeiqCrFlBmqtjT9Lz6DrOmzbYlMCQChFOR4zGo8Hhnjb&#10;NBRFPjD9y7KMJqJdx+zwkLppBm3zywarKmlCd8s5o+kUNcqx8zngmExn+NZjG8+VK0/w6L37OASH&#10;sz3E6pSZclwZKZ492qdYrSmKAu8kXQvGlBAMXReQMkMIleZW2c86WxCiQHxMFCR8OAy+RR72PfSJ&#10;RCSw3+NYgmiwosGJCG7XNvDffO8V3q4rzpwjz8fgYgJi1awJwqOzZEoaBFplhMLEfmw9WZ4jVewr&#10;3XoNMvZlm/pon5jIsiz25yRPk+c5RVEMcjjbY38wTU391HuP7zraNLeQkiM+BPKiIC+2+nVR4KwH&#10;x3B9IUQcI6bXh4/t0yY2erNqEEqhjU6JqA7vLaM8Z5JlfOaZZ/iVr32dX/36z/Lk4RHPXb3Bvs4x&#10;SjI2hpGxTEZj9vb2ED75RIwmcZ0IIKRGZyVZVqJVGUFnIVHKoCIEnnpBXFviOqQRsrcvkMMaHaXC&#10;o2STTD+TUiOkjjJPMq5J8Rrv/9hrvfdyTY83xuR96+SwLl76/wmmcXaxix8BAB4QUsQ8rnApaQnO&#10;BYRUvPnmezz51LMEAeVoRACefu4Z1us1Tzz5FLdv3+b46ApnJ6dU1YrnnnkSQSDTAiUlSoYt1uZ2&#10;wkkMsv+f5jn88pq3i13s4tJYE9sj8ofZh/3g93LB+JLHEVjj4h9CTGK7JBXYdR2datN7yLAWRBB0&#10;rWRu4P/+X/8Bp6HAPuzwtWB6cEhZaKzz1HVFXdeMJ1dixdzpvehZ2EVfwiyfUTU1zck9zF7B0b7j&#10;N3/5hew3nxi/sOtBMXZM8MfEr+7xd75t+YUns0e/tbi5jxq3jLJrtI3ALla0wdH4GtvWLOYZnXWo&#10;coqjpjENKyUw1Rm0joPygNVqxaKZ8f/4/TdZfmmPK4cHHHkJKqfuPIXOcTIyGZUTBB+1DEOALskD&#10;+nQo0iEqDoq+ZLyfDHbr4y528RcWAL98FFXps4FpJpO0AwIVBEWUXSbXGa+dPaD1E1bzJRrDz33+&#10;Z3h4eoKsAuv1mnJkWNRr9LTgqaszpIRcSFwbWM0X7B3uD+Xcn+Zh4PHXjSCA5tKGSGx/KgAT/1/6&#10;tXJzmcgg9x0hKGTICaJG0hJEg/EZSnbMhCRvVqAdSjVUTcXnn3+Wf/PzN/g//Vf/iP/Pf/tfY556&#10;imdffIlzPaIxIwop0VIQqjXOP0RYj5DQKkFVOZyRmCyxuwNkSiFzw/k6UI6i9IATjo6OznUgoNSG&#10;bl1jRAR9KmWw1jOaFgQpaJoaJYlsUecQuSRUHQGP0jm27aLJZRJNN0UewU0pkEbjm3Y4eA3SLmaT&#10;qEVJOu9obEfnHSqBy96TZE96MAqkVIMWttZyYGK3bTsAxgCj0ShpD6/j67YRhCuPJoxGJXUtWK06&#10;iiLKKlRVRWGiPrWVLoLWIQJkQggcDlQytMSCjO0esAjlCDisqyiKAmn7BJJGC7ByU1HhnYcgUDKC&#10;1I2UtHVNa5ukgx6wBCSKpm3xoUNpg8k1nkDTNoNxo1QJxHMp+Y1GKgmiQSlDCAKhMwLtBZAcHCJT&#10;BOEhWIIUOATCRB35oGTUlFcSHzwyiyB06136Xtx09zIZvk8mDaCbGp73tulhCIGm6SjL8QBS5+U4&#10;gaMBmUUmsBex3YOMIIHQ/X0HMHqTlPCe1sX7t9ZinQVipYn3iQXbS8OMx5RlyXlKpGxrjA/a6yEC&#10;FfnREV5KsqUnyw+Z64bWS7L9GW3zkDLUKNnSqoYTXfFwmuMFlN99xC+89POMdU0pSmokk9GMVddR&#10;aotWAiEqgq+RMiOgEESGYAgJ8JUf3xPhg35TXPJMjfMVGFeDaHDSEZKvgHcKoTM6JLeU5o1Rw7tr&#10;wXLRYYxDTDLOTUVnBMpE5rV08XmsuwohHXLp0MIjS0XdLLh27QkePXrE8RNPAHDy6JTr127w3u33&#10;2Ds4iM9ESpp1zXg0QcmMzBQU+Yi1auI8IsAHC1hqW0XNeKnwroHgMZnGmBxnwQeJVgVSKmyAEE4Q&#10;wuKtBKUxUtNaj+gCeTFB+w6kYjwek2UZq2WFDFA3lqPJVZQumaiMrpkzDh2iXnJ2602eP97jX//1&#10;v8LTB3vcLMdMTGDaLSl0gWod3kamudT7xLSnwEmdnnHPzlYQNCJo4u5bo4RCC0P0mtDvP0qJD/qy&#10;99Aw3xe0LN53cLv8AuIH7Hm72MVPNgA+DAEZIPRyYhnWeryG7956nf2bT2JGU9ZWYIPh/sNzsqLk&#10;fP6QcqQpxoaj4z2ma8moBJVk0mzbsD+ZfvD5+vsE3z7pvf+nllTYAe67+Ak6F39Ub30/HC0uEBl+&#10;6PuIfBmsAicsnkh0Mi4gfdz/Bi+wMnq9OBEIErQSmCynbkcEFbXBQxFoRcGfnljuPtTcfs+gp8dg&#10;Chrb0tl49rFWketZqt5ds1zUBC0wmWKUyDldvUQ0FaIQFP4Bzx569gz/2a7n7EDwjxUHBwfcENdw&#10;XYfXnqaJpbzWWsbTMd24pCinnJyfxhLnLMNjI4uvVYzKKU3TcPXqVd67/Q7vvfce9681WA6AqBtb&#10;jkapnNh/wCDfPYdd7GIXP1z0ergA3sVzfVFoXICTkxOOblylqiru3LmDUorb9+5y+/ZtHq3OGI0z&#10;vve9Vzk4nBH2ptzWOVemM/amI6bTKbjwaakEfPCB55Lm8ye/sepZyxv2shAChUpSEgGVdGmVUjRN&#10;w2/9jd/iF//Fv8L/7Z/8E/7k3j3WxQz8GSgFWpEbTamibuxiOY/AcDmiPj8HM6Ucj6lOTqmqitwo&#10;VGJia61p6mrQZe4Zv0JEzfDZbMa66QZd5G3ZD+GjJm/wPt5HAuxCCNik0Q0MDF/bdWR5Ttt2kUmQ&#10;TBBd19EmUFZKiSLKlNR1DXWNGk8SSLk5RMV72eh4R01b1z/MAZtRSR+6B1lDCFE2A5BJSqVtW1bL&#10;JWxpiwOsl8vIhFebaoBemkQpRUhtIqW8IKMipcQlreKoJb0x+nNJ37jXL9Za46zdaF47h9jSA9da&#10;47qWZrlEFQXCGJx1Q7vaqgKjhnvrwWe5pdvcM/F7TfaQvq+1vqDNHU1gt5igW6x7a+1gMNm/lk+S&#10;JvbSfr9n6A/a22ye7WDSmRjrtm2ZzGZUVQXeM55OaduWrqowZTm8p21JnUEmx5jh/notaZfYuz3Y&#10;nY1GCB/QibXeNA06McmXy2VkwOf5cO2+n29A+oZ8HFnKXW0Zj8fgPc1yiRhPII2TyWTCMuldx+oG&#10;z5/92Z8h/rV/hbIs6UKHcxqpJc61SLOR6BFbE1yvOfvJH+guz3cX56RtzdvIso73Ya1lvV6zXC7J&#10;96dJWiXJ46QKkWq5HiovqtUZMjdRT345B2CxWGCXS9zeXty/VlV8n/M56zynaxp0lg1SQO1ySds0&#10;g2xPb+wYQiB4l6bOjReFUgopYqWB1gbvNxJKrq5xtiLP8kG+h5AqUazj7OFDJgczyrJESsnJyQl2&#10;sWbvylWOj49ZL9asz+aYo2OaquL+nXf43NNX+ff//X+fL125ScGKfQRHaDQdBpfmcYEnpHEtto7H&#10;kg2/P6VRhfzAn+1iF7v40YZ1Fq1i4l0qSWOj74dXcH5+zu3bt5G6wCbPgTfffJMbN65ycvqA8XjM&#10;3bt3OX90QqHTHiJAnmUUmfkL15Y7AHwXu/h+D6cfPJY2kpFb3x9Y4QEvPFIq6s6jCgXBsmos3/ve&#10;9/j2O4q6qijHyddJRrlE3zaDXF3TNHRVxeTwEKEUy7NHyCJWZ87nFePxGJ9JnnrqOl/72hF5zq3d&#10;A9uB4B8ZheaVg70COYVnXzhGiYJ331rTLANOBc4XC1CSNpyjtEAYSZbleK+wdUPna2pbYYNnMj1m&#10;/+iQZrXgrTfPqVtY2hGldBjpEMJHBpjot9UOfORyyuSF4z/+uNvFLnaxi/eBXtGAL2CMwqWNPoDt&#10;PEdH+zz11FPM7z9ib2+PVV3xxBNP8NUbI+7fX5IVhrzQ7OUZ146uYqynaz3BWrIi/3OZjT79zXlk&#10;5oak2CZCQc/ak96jggTh0NIQcEgCWmYEU/EltebB6lvsyzHhxc9Qnld877xi7/nneWQD87bFO09l&#10;Dc15BU4SlOFoOubu6Tnaj+mCh2yPtRSsZUAcTai6BpVkbrJS0dVLyqDJncNVLaXQhHWDDy1oTdcJ&#10;XNcBG6NGIZNkjVYE53CEVIdP0qwVG5a3tWTTKW1VJ6PQyJUXAyN5a2MnZQTXt4DJptmA5xGI3hhs&#10;RpmNy5IlG4mLqqo2IG4ImKJAa01d14NBqEr3OUh2hBDvQcT7IBnjeRg0uyM4vAFNexNQhMD3Zpte&#10;4i6BygPgCagEzllrY/tuaabHfhlAxTYI1gIiMZZ7cD5piwdxCdh0OO8QSTe5Bwy935ho9nI/Q0l0&#10;CMNwu2AO6hxYO+iMh9SObOnD998LCeD33uOsTeXkUTM+9LrxW1rlXddd+LwHsIeES3rv28B8/7lN&#10;CYTt+7dtG9+TUkMpaa/93FUVeZKpWS6Xw+v0zHiITPqQ+pVPwGywliAkTWdjUs4L6mWFFJp12xB0&#10;QAlH16woRwUSuNN53mo7ptmIifM433DACrolWZHjyGLCh5wuZFFmRpgEhwYIPu3Rfjim7eXZc9MH&#10;fZyXQuxjIuqiEIIlCItAUtc1a9sRjMEUJVYroqCkBB+w3g2a9yZTVPOAizUh4ALHN29y/94DxkdH&#10;VFXFerlk/+rVaHx5cBCTRqmvqzxnNBphrR8SECEEMEXUGU/vRGdJWqetCSqP+1uZ0bUOHcC2AeE7&#10;RiND24Kr9lF5jixi1UNHg3M1wUhGVzOW9RIaBzLn2tF1xCTQrivu377DF156me7BHyD+4I94+cZN&#10;/r3/6d/iazeeJjw64eh8icZjVEAqTxUsnZeoUuJlTsgFgTGKHEIaz/Tj2kBIsiYoYn2V2B2bdrGL&#10;HzfgNuUl+wRurhXL2oLT/MLP/RzFeJ9169ibzTg8OOA7r36b5595CtfVHB8e0bY108mIYDuaxlNm&#10;EiFSIlr9xRjvOwb4Lv7iYNaf8Hk1DZsgPBK5MVcP8XseESvNhsqR6NEhfdxH59pgpeS8qVkLyWmn&#10;ePXtU759y4KcUi0b8OfIooxkLBnJTcJautUKZGCSKeS4ZLEQnFrNZDLBjBdcPdqjWr/Dv/b1z/Ir&#10;XzjkiuI/3vWAHQj+kdF27rnZbPaKG/PFEGJJc7NaofKSyWRCZVtmhwcoNeX8/JyqWw1aq060g46q&#10;c45bt26h85Z79+7xndWS9977ErNDT8jEYxeeaOrWH1q3RtgudrGLXfwA0bNhpQRrPV2AzETtxMPD&#10;Q87Pz6nrDlvXLJdLFosFb7zxBu/94QMODg6Y7heczyseNDX7xYgr43EEZ2UW9Zh/RCvJ+zXCPwmg&#10;ffNfCAkisgWl2BiV9ZscJRUiy1AEisLi1ITPv3SN8vnP8v/901f55u3brBtLm5j4IQRmh4c09Qph&#10;fWR9l2UEiV1A5TleWkKwSdtdDAe7ns3fdR0yrQllWQ5M4aE9EtDonEPIjSavtZawZY4pkmFhlwDm&#10;iGbKgZltu25gXYcQIvCYmNi9NrmQkpD0gNu2pWs7ZK8t3nW4tsUBnZRkeU5RjAZQs2kahAgXzA4H&#10;YD0xo3t2cte2FD0gnwBeY6Je+mq1Ikg297kF+PZAbLsl79K353abKpMNf9O/bj9u+msOZpVblQEi&#10;GVXiPTLL4nodNjritu2GJEEPgvftPwDcJAPQpkEk4D4+ii195cuaoJeqIoSU0fQygdf9/dv0HpSQ&#10;G4Z9ShL49DuiZ8337dYbpYbIzs6yjPV6TV4UGGNYzucIpRjNZqwXC5Ay6q8KEftXej9uSDD44esw&#10;OJh5ZNJ8b+oa6oZsMkms+qg3bYxhla7PZX3FLQPg0WjEYnVGPhoxMyNOTk5QZcZ4PGb+8FH8+fkC&#10;KTKKaRFlWKzFAtevX+dP/uRP2HtmystHT0TQnqih7kNMQgxeAsN8EwYWzye9M9vKO1x41v0/wcXE&#10;BwKWy+WQQNnuI9ZaCJukTkxSREPUXm+/72cQ5Y6WyyV03fD7RRHba6gckOECE7//vB+zPeOpH3de&#10;63QNj3dsjHWdG2SShjlNSrQW1HVDkElT33VUVcXh0TVsF3Bt4N7t29B4jg6PePaFF1itVjx17Rq/&#10;9W/8LV44foIjBBkZIct49OAes1EBuUJ5j5cBKdN7T9rBgYBMGt9xt731UWyY37t9+C528eMZvf+E&#10;2ao8KgtNY+NcNB6PqW2cJ5umIc9zlGKoBJvP5+xNpozyGeNCIgFrHU1Tk43GP3Xg8OP2zZ/0XnoX&#10;u/gLFZeZ3jxeySEEhsq5Ya/mQaeq2OAiqePk5ITFQjCZTnHZlNzMyIoyVkd6z2RWkgkVzz842ral&#10;GGuyPKdr4j7LOUdd19y7d4+vf/2QoyP+/u5B7UDwjxWfNeqVh1X1O64tv/gbv/oFXnvL8u4772GK&#10;MSFTNA8WPLhdYyYLpDDQ1LTSkOsRwRVo3SKVx4oWqTuyLGd9MuL2+YqT85LTMVyZwblYUwAajQkA&#10;HpEMwEiGHyHlltJyf+HwG3qzrd0j28UudvH+40GSf+jBtyQPkdgtTesYj8e8e+ddDg+OGeuopTge&#10;Tzk6OmItHE899RQHV6bcufMub9/9Hufn5+gA06wgUxKh5QAOf9qb9otg9Se3Ye/dugUCQpbm2QwR&#10;POCQIUOEAKJD2AwpLUJFNqPCUS1u8dzeVVbOk53c5Ylxwc984SavHHX8v/77f8L3TuY8bA1y75jR&#10;9RdRh9d5tF4wrxZ4Iclaz8jkLNuOYAOmKGnXLQSNCqCVxsgcKQVN12ARhEKzEhV6L4eVQmUGKQXO&#10;CUSQ6F6WwkcZl852EKKUSeM9yGiqOQBmQqCkwnc2lRUr2rYlz3PWyTAvalFH9rVKQFpkEMdDI85B&#10;b/aY1rGeRe5cR13bJD+S2KlC0ElHxJbFALb5LamSLMuoE3jfdR0hMbGL0WgA7BNdPr5OAv5s55MB&#10;nUCIDbBtuw6hFEpJ2qaJt5EY6dvmiz3gH0LAW4vJ8wtGn8AgEYJ3eOfQxuDQCSgNCBWBYWNUul6U&#10;HhEiAYkuDBI1Mmleb+tnG2Po2hbE5r6QctgG9PdL2BoLzl1IXjAYh/kh0dGD8JcTA2LLuLT/L4SI&#10;DPMkSYL3hG0d7KQXLY3BJcY2iaFNknrpmePD/eiNkadUCp+SBsaYaCDrfdSidw6dkkS9VAtEZn4P&#10;qGZZFoHbssQJgbMW2RhEJsGCLDVrtyLPJAaHCBbXdqyQmKM9/p+vfJd5dZPDv/Q8B8rR+DnHRQ72&#10;DtJOQShsNsWTY9NOKwMQHTr4ZDgsP6F5zg/HqM1k5wjBEoXrO6DDiQ7nWzo0J2enrCTUgJYBKwJo&#10;g9AGuo7c5DRdR5CBVTIc9V4nY13DyckJ5WTK2d17lEdHBCE5u3uH6y+8QHX7NsXeXkpYCXxTsxyV&#10;tNUSsoyiKKirCpnHJJJ3Hqykcwlelgp01M7urAUlCTgyIymNIbMeJSW17TACMlVSYXHkCD3C2wq8&#10;oq5yRkKzNzbkKqM7fcChO2Hxzpv8xle/wK8++TKfm0mMvcexHiNWDzDrlvGTN2BRExwIimhyqnIE&#10;Jd5LHAEtx8AsMdm5sM9+3/oSNgfZC+vRTnJ7F7v4Ee5yI9OSAN46Aho02Aa+991X+YWjG+zP9pif&#10;nsf9ay5YnK44u/+QG0dXmZ+fUkjJpMhwHqwP5EoxGU9+Ks7WH5fl/UHg+A4Y38UuPmTcyEiU6bFt&#10;NTDD0147CJCBIHoClY8m5cnYeiUaHtaWh1XLSh5w7uGBnfGwalmuFFQtlTxBaYlbrMCtsaMJo9GE&#10;SVawWJ5SL05pQoaTijDaZwVga5RdcWi/x1+/voMJdyD49xmjUfm7C8ffNcZwcDBFSEm9XpOZKSjF&#10;wbWbBOewXaBJhzSArm0RwlGOClaLM6bTCYeHB5zP74OD09OKR7nj6dkIXWyL9Pe1Ehc/inTM2sUu&#10;drGLHwY8lpKoMe08rYc8U/zc17+MefVdMjOiOptHl+mmTnPgiLfffpv37ga879CJ2TfIW3SePM8/&#10;9ZXksdUyn7gWeMIuH8fGHKCpJPcgN4lJIQSz2Yzz5TmVhaeuPsWchnun9/jsM5/l4JlneeXeA/77&#10;P3mNb7/7gIcPHyLzCsqMPM+xasOMlpnENw0tSd7DWlCaZr1mUpTMVyuyLEMpRV3XCAXFZDxoTIew&#10;kbPoQdCqqobKJGXMRiojgagkyZEeLK2qKnpcmKg/VyRZkhBiqqMHN12S1BBC4LsNwNrLJHjvMXk+&#10;sEnbtsU2DQiBSUxflwBb7y2EEM0Ns4wsy2iS5nBZlpGJ3TRRrzzJfrRtS9M0kT3hw/v6uk8AbN8O&#10;AyicgGatNW0y/bRdFx+899helzwB9VJrpI6mmG3bYruOooiGkL38CDoyMHr5ldAD1M4htb7IhN5i&#10;QVsfNbtNkYDf9ZpyNkMpETWtsyyCxInVoZRKZpZJ8zux0DFZvI8ESgfvcUoNciheXDRx3GYTx7Ek&#10;h3t0bQupSiCEaI6r0nvvuo5sNKLrIkPXFEUE6aV4/HhMLO6u68iybOg7cqsfFkWBk2oAuHtZlLZt&#10;QcqhkqHvKz1I3ycpvPeQ+qpvYn/2bcv56emQgMnzHAKs1+tohGqgWa5ZtDUjoXj11VfpfvUXQESv&#10;FspiAPRFX2EwcLEjk2eoOvi0AQIh0h6R4T56lrpTjtPT00GCyBjDum0hxORR1bZDcsF7H8dfkhTq&#10;EuPeOcdsNqNarRBCsL+/zyLtZ2VZDtJFUkqWPvZBjBk0xr33+D5x49j4DngPMqRxbAmtB6mQIe51&#10;vff4ENnm4ex0q1pJEsKmaiAfTynygvmDEx6++QDOHvLszWO+9nO/wGdffImnMezZO0z0hNZVnJ2f&#10;cbWYMJ5ksFxCNkK49Npag9ZDmyohe2Gbj1xzHgd+72IXu/jx2NvGfYBPfh/QNIGiiHuzq1ePOF+1&#10;jCczQgg88fR1zs9PuH79OtevX+XRyT1u3rzJZDwari0veYz8JMfluWx7D7hZquXWfuDT89zZxS5+&#10;pPPGp4SlDbKIH/CzwcslBKIao0CmfXld11gL9+/fpzae9xY53/nOdxDZc6gsIwjDLJ0LHlUNmILZ&#10;bIbWGY52qNZEdOjJaJCFJJ1N/8pX/uXdg9+B4D8ACN6tfmfq5X/65eujvzszMC5OWS4bgr4CxYgg&#10;PHW1YH9/n6Y2KCFRwoCFkAWE9CAazh4scE4QVoZFe8Af/dmadu24ejzhIBdcETk5HSZEVVoVwsAE&#10;V2FQCX8fHHMBvNnFLnaxiw85MGwzTLWWSAGdg9sP7nHn3m2cFWRInnziGawI3Ll3l/Ou5utf/xqv&#10;v/U6WSYpD67EsnbvKUajCB6qDzb2/aSi1xv+pBngH9xgenvXBF6D8AglUKJA4BE4fKghQC1niKzj&#10;eFLTLN5j2t7lr+zleN7jQbvkxZHmxReu8N+1Da8v4LXTB9R2ClKgxzkr26JyjQK0MuhOYIymsXE9&#10;cWLEybIjSEOlDG1Z4JwFrZmjEJnCOTuAciGBxEbpuJS4gJYaISVdawfJgtZadJ4TOodMrIRe/1lr&#10;PZQPD4xvFxnjSTBzw/gmyinIxBbuAU3vPev1ejhImqIYnl+vJx0BTYfc0rIO6fUvANc66ty5LQmY&#10;ar3Geg9aXdhwbmt7ex/ABaRQIKDz4F1AaIkQCqMNKo9gaX9PJpk0eu834LfdtG/btpEp3QPfdCjd&#10;90lHCOnQLAKBKEXTyxH5ns2sFF5HVvzw2gm0lTFbNTCdm84PbdNraA+a35CY7QovxGYk9gBtGvdq&#10;m6G/deiN7zHbGG/2mulbQENRFFTJLLFPqLRtO2jJC71hewu1AbS1MdiqQqX2FEJAks/p32fXdXR1&#10;jUx/tw26mpRsaJommnxuSbf0TPK2riln0/heOkdelqkywVJkGqkMIYvSLIqGIhvRKcViWdEGxfTp&#10;p/nOd77FraDJhEPKBtwJSjqUykA4nPB45LAP8yGgA8ihhuSTmKMBmZ5eEKhUGUiQqRLAIURHCA3g&#10;8Cqy0FdNywpBPtujRuBlAKFobAPC09karQ3CBmSmMKZAiNimSoCUmpOTE4rRiPViQdM0FEXB7du3&#10;MSqW2wohKIoCUvKNuqZKfUAphZFxbNjQILRCaoHrojZ+U6/jQhM0WI/SBp0pOu9wKuCNhKmjGbVI&#10;Fag6CWKGDiO6aomuBbmpkQ/uci0P/PzPv8znj2f88rNTxv5t8jYwYZ9CBbwqkHsHLPCc5YJifBWH&#10;p2CEJiMnR2EQTiM6ota31o8xdvaPB7wH/8zL653ZbTJ2sYsfERDeV4llWRYJAYCRAh+iZNzDew/5&#10;3q23ef4zL7JeLaiXM1799ne4enTAnXfe4e677/LstRtkexO0jIdq21qCtzGBurUVvHj6/slrq36P&#10;tL3G9ybc21Vhfbv+pCcAdrGLTztc2g/Ifj/uExEgVZQ5Gb39erKO2DrXeu8hy3EqcOoKbt2reWch&#10;eHhasHfzGDKJP604qy1FrqCpyMuc1ek5zoWo/W1yrPVIVeJdAb5OZ6YFLz9X8Hd+4/M7M8wPiN3s&#10;9iHx2XL8SlmWv2ut5ebNI8bjMWY0YnFyQlmWrFYr6tWK09NTlFKsT09p25bxbEaWZTy6e5fJZMLV&#10;J55g8fAhh8fHsFrhnOPb3/42eQ5vvfUWa7/emFJtmVn1C1TYscB3sYtdfEJAi9YS76HtPFpFtvds&#10;NuPJJ5+8APjt7e2xv7/PrVtvsl6vOT09RWtNlmXMpiOkZDAs/LRjtVpR1/UgT7G9sQ/hz8eUc1ur&#10;WQmFJOlnJ2mZMiuRSMqy5ODwEKUUTdswykbsT/f5wgtf4Nd+7dc4PDzk2WefjYzw3tzPWp5++ukB&#10;gNpLEgQ9W/m5558n1DXHzzwzAIGjoyOQEts0AzDZA7gIgW+jDvZ0Oh3u2zlHlyQ8Qgi4pHMtEqu7&#10;l50QiSmttabrAV+l0MYwmUwoJxNUll00PEzRay73781tActFUQyM4LZtB3YxwGQyYX9/P77ndO9F&#10;USCT9EmWZaxWK9br9aAJPplOkVvSHf399zIpYovWb5K+9fY9DuB9OuhFM0s3rMcuJQFs01BXFaPR&#10;iMlkQrteRyZ0/7ddR7VYIISgHI0I3qO1phyPY0Kiroc2ZgtoVkohlaJeLnFty2g0Yr1cUlUV09ls&#10;6OO930gPDvf/SazckJjSPknMpB32YIjYP0shBMFF6ZY+WSASqN8nFvpn5LbY531bCSGo63o4HPdV&#10;AwPLuwfXk8Fp3zZlWeITaD6ZTIb3n2UZ3WpFUUavFeccq/NzFufnQx9omiYmDtLr9KBEfy251V96&#10;fen+PfemqqPR6MIh3xjD/sEBRVly9+5drLWxX9GzxkNkTKfqgO3589OYbj7uNbfL1aWM0kY907ss&#10;S+q6Zm9vj72jI3xdo4qCPLXtdDqN8jpdF59hGgP9GDTGsH90hLOW1dkZpDHQV2z0bVoUBeMrVzg4&#10;PBz6XJkY430VQq8FL5WKBk55Hk1tU1Lp4OCA0WiElJL1es308HB4NipVMKxXK4JzXL16lTvvvccv&#10;/dIv8a/+q/8q3/jGN/jqF79KoQu01BwWh0yLKUpE48qODo8nEFi5VawqsC2tbXHeXWBkkRJs3+86&#10;cPnfLnaxix9d9MlqABdzpczna37/9785eBpcv36drut44YUXODk54fnnnx/W7+eeey5WJDmH8wxr&#10;SJZlPzVM6D7hPeAMW9/r1/4+Gd+v/UPifxe7+GkYA58ylvZhc8W23OL2vNV13bCfe/bZZ1gsFty7&#10;dy8SnOZzpJSUh4dMptO4Z0p7+Xq1oktnhv6cJ6XEnZ/HM+JoxP7+Pr/yKz9HWZbf3D39x8eOCf4R&#10;8TXJf7p+au8XHgX+7jNXPbqAu3drbBcPwEFJpHcILcBbhPR89nNP8N3XXuPg2jVO779J/sSIfHSM&#10;CiMYX+ef//67dN0b/M3zv4wVV1jJEdo7cq2Q3uNFQ6Y1JO3Svgg3oJKm0KVhHXYlS7vYxS4+eFHu&#10;D/3eg5QCpTZMYCECxmiECBRFRpYbZNXRNpZlteZzn/sci/U5dbNisVrx5nrFanHAE0eHzPamhE+A&#10;BL5dgnmZsQIM2sSXGSwftfH4+Jujbsv8LDKGCZu5VkodvzWYBwJIZNB431EojQsNIFF6jHMe73My&#10;OUO3HjdfMBuv+Moo5+lf/zJzKfgvwx3evv0adx968tkx4dabHFQ1IVSoUcdEeZZtxd7BHqtqCQhO&#10;T+bgC+Rag5PIRZLamK0JAlzTIYsCpQzOevKi5PzsDFygmEwoTM7aQ5DJuK7rwIsoaUFk7gohBiZ0&#10;1BH3dN7RLZegNVUIuK6DrqNLppVamgsgMmzY4DIxd5umGQ6XPdjVm1vWdQSV1+v1AKz1TOVmtdqw&#10;z9N/ay31eh2vn8B7a+3AFh42nc5FOQvckFToZUNCiNrmVVVdYI5vlwqLXos6GWIOSZgEjg79NgGA&#10;vRY3ItB1DSFEmRIhBErLQXtdiKiRHjfCFlOWWGujdE1R4L1ltVqhki57EP5CFYTq77c3IAyXqj1S&#10;2yPl0P49kN2D5C6B4fEaYpAcGXTW2Zh39uwwt3Uo7l/PW0tb1QgfCM6jEAQh8c6h0piyTQsI2vkC&#10;X1qED3R1E/9OmwsAqEuvvc1QCyHEstD0vR7sHuY1B94LnPd46wBJpjRd52jW8w0o3lRU5w8IVoHK&#10;MUfHdHXN+d4ef3D7AepQImeCYr2iNBmuDhwcXEPQIKlRIo8yGiQdSP9JQ6CpT0mFDAK8IuqAg5Ae&#10;FzqCaAjC4kKLQzBfV6xEwbyu6JqO+WqN1xKaBrKcpmkRadx1SarH5LEtfRP7qyNs5GZSAqAsSxRi&#10;YPD3gEjTNEPyswfVXVXH8dhZZJ7jQwAPWRaBbgEYlbFsl6yXDUI1LE7PQFiK42MWp2t0NkLi2ZeC&#10;5em7jG3D1TLn8L27PGEe8W8+NeazV/bZp2PiLHLekNWB/SND5wuCLLESnNC0BGxQBAzCGRQGRRbH&#10;IzmOKOEihERrQLQfc534gHV2t9XYxS7+3Pe2/VqtsySH5T1t4xFK4jvLaDTm7bf+lJde+iKTyYSz&#10;xZz5fM6oyMi14ayuUWFCNV+SPQXCOTKpIDMI59NWInrp/CSD39tVZP183n+vaRpGo9GwR9iuwDNp&#10;P7iLXfwk9ff3fe9T6sL97i8M+wOFTIhdCAEnLtaOeBcNzCU61hJLTR0sCy+pMLQGXr/TcaeakU9f&#10;Yjx+gpO7d1EiUOQlMsTqlPFoD+/GXLt6zHvv3aOzjmy2D7oAo6E6x3DO9b0znjv6RW6W7u/vesYO&#10;BP+B4+Cg+M8DjJ9//vnfkicZ7711i5BHHcVQNXERySbk+/usFwv+9E9fx1aP8Icjjp9+mvvf+x7F&#10;0Qt473nx5ZepHtymaRrmc8gyi3WWtuvwWYG3lkLKQc8n6iqq3UPYxS528QkcGqI8hCNuiDOtmU1n&#10;XL8uef21N7HrmqZxCJEzm80ojvb4oz/6I0yhmO2NORqPuTqdcLS3R5lvwMQfFgW4rEG4DbRtGyZ+&#10;WqWZGzdv8cEgh+h/LgjBb3TdpMThBoagRCKVRqmA9XZg1Usz5S4r2rZlMjriV37lV5jtHfAf/m//&#10;D4xvPMfDhw85Pj7m3XffZb/ImUwmzMoj3nzzHQoZOLh5k9PzM7JsRL1cUuQTjo6OODs72yQHErNA&#10;C4kpy8gykBKRjAp7pnSQsU17RvB29HrZPbNXJTa2KApCkghBSki63j2Avm0q2X/dA+o9s+iyrM3A&#10;Fu9ZzBCB7BBwSYKFBIqqLbkU7/0g99EDqD3rWwiBSwlktg6APeviwnNOjHkv5QCeb8up9O9HJ9mP&#10;njFFYrh2XTcw6EPPtE9AYg/Y9kB/27YROO6fQQjRpDPpoEP0E4nSIyt81zEajWL7qosb/O17U0oh&#10;k9Fm/3OZ7qf/XevskFhQWyBzD2SCHADvy5IpQAS/UwJCbhlrDm3Ym532DOXUt7z3qNEIYwz1eo1M&#10;GvHr9Xp4nm3bRj1qpSiKYqhGCd7j0oG9Z/n3EjUq9ee2bQnWgtoq3U73E2RAGYPbqgzIsiwmd9zm&#10;OZPY8N/85jfZu17wC7/8FY6yKHmkxkeQjjU9i2j789SQP/T8FwIXnutAbkifI7YShSLOMUrETlHX&#10;NWoyZr1eI3rD0KZB7u0hQuwLXdfFxFXS41dKDAzJWCGyqYxAyoEh6a0bGPVKKZq63ei6pz7cVweE&#10;ECD5FQTvCErRNA1hbZFaU9sG5xyTySS+Tp5T7B8OGuN2Pic/OEApxfHxMWa9YKQE//O//VusH73F&#10;U0c3gZqmaTDOc202o9jPCVU1aLQLkWR0hERhCBhAo1CooCJbPKTx7cVOSnAXu/gJB7y8j3JjeZ5T&#10;1zXj8QipYTIu8DLjb/7Nv8mjk3Nef+sWTz/3LHt7e7T1moODA/LCgG1Yr9dkWTasbb33i/fup0YO&#10;ZHtfti1z0u+JekC8LMthr1Mk+bpd7GIXH2M++oA0eSAghbxQMemDR8tYWXdvXREKw3oNf/RHf8SD&#10;cExTjWkWd9GjEd18jVUGKWOFbS9Dd/XqVR48OKVbn0fvJBVZ4o4Oax9x/fp1rlyR//FnDvd3cig7&#10;EPwHjy8ofvuPHceff2r0W3qi+F31kOAN0u8xKfdQVKxXCw4PD8lzQV1XPPeFz3HrW9+iqgpG115i&#10;mu1z7623cC5wdjLn4PhFvnXb8uIL1zl3IIRkikDrDGkdOotGYFrpS+crOTAUZbiM0uxiF7vYxYdt&#10;hANSRiDXB6iahtPFnNPFCkfHeDqhyCd4FCfnc+aPGp59/kU8jvP5I967fReuHDHJMlbeYHQsGf00&#10;KyZDCBeY4J8OCN6/AbcFROmNUebWFBu8IuAJQUUgHI3hYQLSZ7SMafyVxNjVUIBv7tFW5xxmnqNS&#10;oljyzDigqPjv/tf/Ea+cnPJ/+Uf/b2hOaE5v89yLN3nlnfc4aTu+8Iu/yndvvYFtPKw6jp8/4kG9&#10;pqCjWjxA0+B8lGdBKXAOKwXaaOrOUowndF2XWP8JMPYCrQ1SGUYmp9GRDS0T+G2Dx3k3mEj2ZpX1&#10;an0B/MJ5VAJge+DcbgGX2+z9HizugU/XdTQ98OccIkktbEvc9MaXPWu8v39rLTaBtFmWYVM5gtti&#10;SAshCAng7MFB7z0qMZ16gH4bGO8TAD3I2kcP3vfM5PF4HGVS6jreRyYG1jbWIpUegGFjDEopqvUa&#10;IeJ7GUBo7xFb4P72a/WfZ3mOT0mWbVmSvp2UUvhkNHhZLmNzTTckBPrDfm9emmUZXeeG5yS3wPP+&#10;Wj1w3rdbzwLXWiOzjBA2SYz+Zz34KmVkwKsErIYQGI1Gw3M8ODhgPp/j1mus1oxG0ZysqWuwFhsC&#10;WVFc0CvtDR2ttfHZkiGIhwSUgODQOsOYMvZJ7+jq2C9HswnruqFrBTIEiiwj39/j1bv32JMN95gy&#10;YU227DjIanKzwqAIQqFZQ8hRQhKCjEwfoT6BeXlzXIo4dw9+x8knak16nOyAgMMRCFgci2VFXTi8&#10;DRSjksyUzJsls9EYbzsaawnJxQAtUFrE8U1ASRGvFDwueHKTDcmN2L8bJklOKcsyGtsN/TAmwwTj&#10;0YR20RK8IMtHGAxdV0HrkbJgdjDj/OQcozQKT7AKHzzUDr/oqJslT84OmF7Zozl/D3X2gBcOS77x&#10;uef47I0DPtu8RaDmqfoUWwfG5oA8G2N8CV4RlMB5hfCarBMomaVnko43QRGkgKBASYTwiBAQIjI8&#10;RZCEj7uBDpcBMbnbf+9iFz/iUEYTgLwoWK0agpWs1w2PThe89e4dpvvXePbZZ8mKguVyiZaetqu5&#10;det1XnjmKbzrGJcGax1t1ZEXCttahAw/NaaY23uGfh2VWwn4jW+JHGSy+n3XLnbxk9Tf/7wkfC6D&#10;3nF8xQ1BHHfxPKmDJARPcB7hPUEZOgQNsAyClZ7w+nuB+7XgznlGZ/bJx4fokLF6dMZYWly3xJQ5&#10;rq1YLAXOWu7ef4DOFJgxbRfAVgjpaebf5lrxiJv5Eb90yN/f9YodCP6JxNNPP009Vezv73N6EsuV&#10;J2Y6sNh6RluXNDApCsrRiPV8zvTKPiQtn8Nr1zDmHv/Ff/Ff8MUv7PH8/+xfYaw6vMpxwT9WDuBx&#10;Gab4a2FXrrSLXeziQ6OXEOhLHrsQmbVlnqPyK6jZPq+//hayFNgOsmLMeDxmf+8a77zzDodXDphM&#10;JoQkozKfz8n2Z4zK0Sey6fgoOZQefPu0XOs/TCtu+61tCMQDJB4PYSh8+gdgpCEQqNoqrhNTRZ6P&#10;kUg6KlauisAxUfP4yStP8lu/9VvcPzvjew9PqOua8/NzXvrq1/iz/+F/gL0ZV558bgCYm/UaM5JM&#10;p1Pm846uZ1grFZmxzuG2gN7+gNOzxUUCNXswqwepjTHUdT2YYdIbFybN4B6E7cHXpq4TS3pTXtsz&#10;tD8IkB2eb2J613U9ALRa6w0jFVIllNywjlNf7gHfHtgWSc4j/QIyAea9DrpKrxWcI0tAe1/6i1KD&#10;7El/fz1byjuH3eqjbAPDSmHTdSVq877SwdE5h+3c0Pa4CFz2bQ8M97lcLJBKkRcFy8UCbRTj2YzV&#10;akWeRwmO7eTAdjmzEILgt/YBIUQ2vRCxCqDXRb8kjeSSznbXdURifRgOwcP776sBlHpfdcZ2OzRN&#10;O9xT27ZDX2qSbEa1XkdQPOlPj8fjyB6ua/Kjo7h3yvPhtUMIFGWJEIJqPr8wHrfB9kGzOqiLFQJb&#10;/a6vAAhNAynRsl010b/n1XrNfN7S+IY2tEy29GAHb5ZU/SFI0jyf8GFLXBo3Fw5XhNgPYNC8DoRB&#10;41tISVEU0Sg2VV60TRMTEMTkh1ex31sfZYKG57rF/u/bzVoLSXKmv5c+QWTTdfvkV+WqYfwOuvR5&#10;PrALo7dAt2HkjzLWq1UkehjDcrlktWrIw5ovPvMM3/jiC/z800+zT8uEjM4mc9aupSxLtByBEyzn&#10;S0ajaQRygooFE2EzDpLbKPTjJyX1RN++Qn6ks/ym5Dl8KMi0i13s4lMCm8Ljz7nDHJ/mwr7yyksB&#10;NCyXy2G/0AO/5+fndM2KvNCcnp4in3smSYDEda5tWgoR5zGj1U9VG/ZzuHNuYHqXZcnJyQnGGKbT&#10;6QCA53l+gQiwi13s4sPPkP0+fbMVv7iXG4ztESgBXYgyjUKN+OY3v8m9akpdVSAszlZ4GckHto6m&#10;9OPJCJPn6Cyjahru3bsXSTWJSNNZGwkIqxWf/9rn+drXntg9mB0I/snEnvL/8OahfcVNsy8++UTO&#10;et2A7Vh1DVXVIguFCy2r1W0Qgm/94e9x/OznaGuDdAfIEIGCh/fuIcaB2V7OcqV42dzktJJIEzgc&#10;Aa1HGU3uAkKbyDJDDuAKgBcbFrjAM+jY7mIXu9jF4yb6BLz1oIVMi7INjvlyTjE9QCnBc889w2rV&#10;MJ4c8uab77KYn/Pkk08zno54+503OL/3gOz4Cn5SDgu7e4ykxicJ/vz5Ag0ChEcgCcEikhTV9utH&#10;sDRJSqRMvwslUkgEGRqJ9fFwlmeeabambk7pVpa67rh67YCRnKKU4mw+53pWsGjucZhnnB7lmH/p&#10;l6mKCeL2O9Tv3OKXP/ccDxZL7rz6x1TLJQ/tKRQdK71kWZ9BqaD1GF2QZQWNq0BEGQRpMhZVTegs&#10;mcmTqYrDGIVyAVc3dEpH88YQBj3IXk5EKBVNDr0nJGCzrSqEUmTGUFUVwhiEjPrL3tmBhR3B9QAo&#10;fJKF6ZcxoVQEd0VKHIfYh7quo0pa3ybLIAFr/eaxl1XZNnX03uN86BHS+ME5ZDIcJQRkz3BN/cla&#10;S2hb5Gh0gYnt0/WNMRcA1f5zsQUS9+8jOIcQegDqxTZTXghc20KWRbmVbpOM6tqWLDGaqWvCaERR&#10;FDSLBU5Cnues5nOaqkKYlESwFtLfX2ZsX8jaXEo49GB4334AJNmWtmkQUg+JjZ5hTS97A4O5KZcS&#10;Gl3Xxd9vGkgAZ+g6fC+poRSj0Yi6rjf60X07iQjortfrQWamaZrhukopxuMxVZq7epDdp/vrui62&#10;hzFREzwEtPZESMTR+ZpgFbYL5FlJFzROWlZNHasccsNItLja03oP0xmn0vFmpZiMj6PnKBnYjoI5&#10;SjpCKBCiI4iSThg6MhyC7IecdXx/aMIl6RPikcq7COoOZEQfIfAk9yLIUKYkWCiyEbkpWM/PIYCt&#10;GprVChUEXYhyASGA7ToIApEppDKpvNYSHDRNh3N+MLFdd3bor23bDkAS3kVmU/Asl4v4TJXCCIlw&#10;nszHpFLnAl1o6WwLweGsJ2s9Iw1HrqNUGfl8QXZ6jxsZfP1nvsyvfvkLPLc3ZeZArDzXRzkm3wMm&#10;qFAjmylnjWU8u4o5uIonw+PQweD7hIFL2+LUZxQCREASICSQXgC4lMz4oKNQbzQrB0ms2Pd3Uiq7&#10;2MWPS9Q2ypIhBVJJOhtQJmf/yiFXn3qaN27d4f6d23xm9hL7hwc8fFCjjOGzn3+Z8+WCTCu8g+At&#10;ZZEhCWS5RvyUSKFc3LtyoWqsaRrOzs44Ojra7I2SGfcFssAudrGL94PfSYaNEBBeEIjVdRC3brHi&#10;s8MkWT0pM5oArYC1UCyzES2C77275q2TBjN6is4dQLVG5IrQNBSyixWbzQKdKcrZiKpp8VLQtp5y&#10;ssfR3j5OZNy+e5u8XPA3/upX+bWvjn9j94R2IPgnEs8hV696P97fh2eeeYbTs1Me3HY06yWj8ZiO&#10;jocPHnB8/TpHR0fceueE6XTK67dugQv4cc7x9etks5x1/RDnT9jf3+fBgwecnjqm+y0hFGQmMuFU&#10;rqkbS6ayCwD4Lnaxi118v7Gt/xpCoHNJVkFJyrKk8paTkxPu3LlD0zjOzqvIBhmV3Lp1i9GkZLk6&#10;YzIe8/zzz3MwzTAuJCDkk6lGuXyNy8zXDwLFP6nXv/za79/oiA/eBEmB8w4nLEpkaBmX1sZWrKs5&#10;o5FmtndENzMEqsikz7Lo6C0ka7sAJIUu+MxnPkOn9vkP/xef4wzDv/cf/S955qtfQ2vNF77yFda+&#10;ow2W1jvm1SJq8q7OEKZkMpkMoGTPcA0JLLRCbZgIyW+ilwbBe0jM357Nua2bLYyJoGaAtq4pioLR&#10;aDQwxq1LDMsEBg/JFhmTJDaBnEKZC1IfOlVHdY0f2Fo9w3bbyCkC5he1xrfLlHvQmxAQxhCsjZrY&#10;CZzLEqt3MF90DpfaoQe8fWqDHvjtx0vPjg/OERLo3r/vLMsGUL5n1IYQaK0bZFxcrxtuollpz8Qi&#10;aXADZHt7tG0btZfLEuc6FovFIOMygNtSDgfz/jlaawc5lD4JIPrnmvqn0npIMoQ+GaA12ph0/Q2w&#10;7ZwbwPa+FLrXC++TDn1CYBvs71m+NoGmfbvkeU5VVRRFEaVJElO8LEtWzrFarTbMemsjEO79APaT&#10;rrU9Jvtr9/2ya+NzGyR9QuwntvMQNs+/7tnuRqNkFjWitaRarbh69Sont77F7/zO73D0pZdRCMqD&#10;I3KRb+aiAaz+dMptI9M7tengqdQnHmLSIBDvxXqLk1GeZ7lcUl7ZH5iP5biMFRZC4NoOaeRGM1sp&#10;vAuX5i+5YdInlmCfZJJSxvnD2k3FRWKRC7Uxe1VFgVKKel1j2xaT59HgU0rGsxlFUXBy/y5t29Ko&#10;qDPu2pZMKr72ta/xV770WZ68co1jNLY7wSO5Mjvg/u27TLMZeeZRqkSWI5RdDc+hcQ0SgQib/t5/&#10;3s+B9ObxWwmiSw3/sdakD/reLnaxi08vPmzv1e8j+iq5zgWWVcWjh+fcevtduiB5+pnPcnx8jDJx&#10;ruxB3bZtcU3FeDwe1qyyyOnaOibhf0piSF7Chb1T13Xcu3ePg4MDyrK8YHjcNA15ng/ybbvYxU/S&#10;fPHnIYnyvurWyz/bqhwWW9WyMuXgxdb58eTkBCGOEUIwnkwwBwdMpOb+W+8mydFIUikKE8elMXhv&#10;GY0mSKU4Pz/HskIbw9iM+cxnDoB21xl2IPgnF2Vuf8dpnju+OuLGTcHtt+9BmJDnJW3dkhUaoRq+&#10;/Z0/pJg+zbvv3cNMrjPJS0J3itaKoCzz1Ry7OuWZLz7Ja298G2EUp1VNFWYoDdZpHGARGEilXoqA&#10;+ECP6k8DCNrFLnbxUzLR94ZpCQTsv+4rx3OpkUazv7+P95JytM8779yBPOfo6IjZ/oQ7d9/l0Xtv&#10;c+fOHVwzY6IV41E2gFuf5kbj057bxGUy7QZeTR/l8PUFID7IWC7vJ8gg44IaovkowjJWhvH0kLqt&#10;6IKkrhWzyTNocZtZWbBuTgjUjPWIYAMzCUedY37+Li+NCs7ahv/rv/XXkcdX+S//8X/L6Tvf5c/e&#10;u0d25TqqnGJqmB4f8qCIbJ3edNA2LUEqOmcx42iu6FuLd45cmwHsKrIco3TUyjUGoaJ8iNQRgAxd&#10;BJFD29EIgW8joN4DlloqRNjIZSgVwdeu6xKwmT5PbOssywft7F6GQ2sd5RgSMK23gV/ANQ1Vkr0Y&#10;gDrvcVsgvSkSozodbnUq5Q1aDyBib/Y36JUXxQBI9x8fZ9zZGyo2ScN7WxKm/1nVreMGV4gIvNMz&#10;1RUuSZ4opXApwRBCSCCvwHsoy2jY2FQVeVkixIYpLoTABYvjorRM/3nUNBcRIL+kw74BbzdyFiE9&#10;u57t2zQNzm2kUOK8EHXAewkcsWV4GZ+bv3AfIgHmxpiB1d0nNZqmwTVNBD+rCqqKuiyTjI3EWYvJ&#10;NvPIarEAIRiNotRSr1PfH+R7wLaX5pCxjj0CvL7DA1r3bP3Yn7rO0XWOIGMyyCiJ9W00bRSGtq6R&#10;Vw2NGXN/4TkNY549voIXDjxo20GYA12UE5ICj8SJPFWN+B94juqZxWwB3BsXAhnJyErihceFDicc&#10;SKKhurAgNOvVinwv0NYVXgSk10gfwDmEUcN4zrShkQLf1SAztNasVqsLSR8nJc51uKYZQGy2KokA&#10;VJGDFIgQARMnPXqkkcGCaNHaY5SjdQ1NVdHuTQmhJcgVWktGeK7uZUyV4a9//Rf52WPPs5MZXbsi&#10;DxkH2RXKkKNbweT4OPZfL6nbjq4LBF1QO4HzEiUzMhvnZyvBSQipgkcJiUZggkhzfKrsEOAEdMIj&#10;EBRBvG/mvxgftb7J3SZjF7v4EQFerevITY4NFiEUnkj08AKef+FFlquGew/uc+XqVfb297l7LyUL&#10;y5x5tWB/PE7VIhLXxbXGEOXYPpwN7n/ixv82cGetZbFYcPPmTbTWLBaLwci7ruthjd3FLnbxYWMq&#10;yQNuTomRKBFi1aMKILzHSEXXOKRR1EANLLxnbSWLSmHLEe3pA9pixWg65XRxxjgTKCzlqORktWZ+&#10;vuTqZApK4ruOl156icXZmjt37lDuQ64aXjw85OYV/id3v/Wd/90XPv/l3949oQ8O9Q/+wT/YtcLH&#10;iNfrxXEYjbMzK//ad14/p7UTbr+zZDy6Eh3vZ2MWpw9ARe3U6qTClAe0q7gRX5zdZ3Fyj3y/pGnX&#10;+OUp2V7OZ555gntvf48bVyRPX71CV9XsjzTtYk1Z5nSuQUmVjHsi4CLTYBMhyaEkJtYAzOxiF7vY&#10;xfaivMWeFUJgE5gXgCAFC++oqoZMaKz1LFc1ShmsiODIW2+/xbVrVxllBltX2LbmYDplPC4vsIbF&#10;DzEPXWZ5X9b/3gYnL1//h573xNY8KgRCyAuvKYQcQJLte7j8c5HS+0KK4XPwaKXxwTMqRrjgyAuF&#10;wJFrhdAOLQUi0QNGeoQuDUpr8nzM3rVjxpOrXH3+GUIxYtE5RDFi2Vpm+1d47+23uPrU9ZjgMDoa&#10;2lmHKQps27C3vx9L6dpoADkuR4TgsW0X78t7WizjyQQpJVVVbVjM1qKNwWR5ZFu1HTLLGI/HrFYr&#10;fEqqFKMx6/UaIWA0GsVqg7rGh420QgSZI3i5AWhjOxZlDoOEyobFYYyJ2uFdh0qHM4jSF72msTGG&#10;PIG5Sil80zDd34/a1MbgrUWKDdO1l+PQW+zonvEcthjo26B4z0TWxlCW5aCXGQFkh3MtspdVAZRU&#10;CXRXF0qQ4aKhpRARBG7rBpNl+PQzYzQmywbWOiJcMIj13g1jOcq8gOrZ+kmuxVk76MN7f1Ene2BS&#10;CxGB6dTft9u3v1bTNPi6xm+Zam4zt733YDt0b7iZGMhZFoH9tmkYTadJ1xpCn3Bwjr29vQFYrRYL&#10;ghDoJKPSNA11XXN8fDyYeKot6ZoehLfWgkyl2+0K5yxKi9Q2oJSJALmUWDroOlxKusjGY60nyyOL&#10;WVQVI+tY37/HZ29c50phmCAxvc51UBAMHoPD4EWGFBLFDybb1Pdz63oJlDZpV4MIAeUcwVuQDhvW&#10;eNYgHUHAGsuZnPA733qdRygsgfFszHq1xOLY399nfX7GtRs3WK6WsV/lOZ13hKrGjMdMyhGr83PU&#10;VqImPmOBC4HcZINRqbUWV1V4oBzFeb9/1vl0Sr1aEZzj6tEVijzn7OwMHzxXnrjJejFHZRmjUYld&#10;r1nce8CLTz7Jlb19fuOrv8hx1iGtJdMFEz1BAYXMkUJFgCkEMDk6K1HKoEyOViVaRkmlXEXzWSEl&#10;QiqEUEghkQgkAjVMzJvEGUKmVINAfwAV/OM/zt2+exe7+DSB2w+ryhBKc3J+wrgY07Qd08kIIQ2d&#10;89x6822efPJZsizjzbfe4urVq+ztT3n1O9/m+NoVRPAYITjc3yPPNbazZLkefEoGuYPHjvbwEzH+&#10;L5t79gbm3nsWi8VAoOiT3HrbO2OHK+ziJ/Hsu91nxac7N/XG2r3MqB9eL+5tl/NzgvOYLKeuGjqV&#10;8XC5olWCedPxP/7hA/7Rf/1PufXabY6e/RLVErqzMw729xGupVmf8eDBA0xZMju8wuliiWs6Dq8f&#10;c+/2fe6/c5vjGze4995rjA8kv/6Nl/nMM4f8C09e+5d3PeHDY8cE/5jxQjG9/xruH14x/CfX9hyF&#10;yvmTwyWnVUO3zpHuCFRJF+JBgjIwm41o2hqb1WTX9miXgvNHa0TQSHOF5nbL7/3JLX7tN77M73+3&#10;4uXPw7VxQY1D8YgxMzKZodH4XpMQT8ACjiAhINPBLHyyoNAudrGLn2Dw+yJDZZu1CWB6XzffYqTE&#10;BUPhc+p1zrptwCQtwNyzmJ+TScn84Qrtc0KnqMKaYjalDisKZTbzz3BYUBde//3hL33UH3jI+SjA&#10;+5OZ68zHPU58IDhy8ZzUezUIICPg0coQ8D0sE5n5gOIawj8iC3XSq63RARANra/RXc2hXnNYGp5/&#10;7il+ZjLikRX801e+zYPTd7HVgsnJKev5AtMGTOtwomA22ucsKKp1RxCWYBTBVjRdlEhwtkVlhuAV&#10;mRxjG0EQHoKmcy3GFKBDXG+cJ1eG1nZMdUHWBbIuymi4tScISymyqC9tApmSOCVRRlE3FYYchyd4&#10;h7CR0e1sNN6UwuDo6HwEe7PcgG9p25YgLHmpWSeGb/AC21qQAp1P8D6WNJtMg7PxsCoVrnX4qiWY&#10;HIGh6QJZltF2K5CSLNNYH53aHR6HwIbIIM3yIplitiAEdd2gtSHLIlBYVU0E5bOMPC+TtIlB+vjz&#10;1jZ4KfFOJYD34hod1SQ2euZCSoIIdK5FqKhdbJ3YMsWOB3MpNQQZLxMCtgtIKcizUSrrtvjObyRL&#10;EBhTbMwhmwaMROsILDobkx9CmVgRoiStiwdjaTSts7TOojODdbHNpdFUy2UEPrWByqJHI6y3gwGl&#10;2pJi0Vpj1+uBPd+zjbs2tm3TNBsgX290yXuGu3OOR48eYa0d5IPOz89x1uJSEiS+TmSnWwxgEDqV&#10;sruG1rfg6siUF7H9jI+apyIT1HVNR0PjJb68wm09YbR8i/Ge5az+NqNijzbbIwtjcqFxHQQRyKSi&#10;bGpQOa0OEPRgojhw51KJieiZQcMsEkkN3osIfusOiMkM6VM5rxXQKoQcs9JzWgLBLTEY6uCZ15Kz&#10;UeCVszv4a09jreXR+SmjgwOUDJw8fEAxHbNcL3FtBV2HmY3JsowTrbDLBQ8e3MdMJrgyAsK2bsiD&#10;RqGivqUUcVwaCV6C0EglEHiUBCECwVvcsoHG03YVD1sLToEV6DLj4bvvcfXalIPC8ODWW3zj8Elu&#10;5Ff5jWc+w8+/eJ3D7g4FKUnrO6SoUbKkA6TMERRRdT1EwFtgUIhUJ/n+A43+KJxaiMFFR/Xrk/ig&#10;0/JuH72LXXw/IHV4zFn0cWbnHwVwfz97PAPsl2PwAe8DTRtoXExcjqcTHpy8R5GPefKJa3jX4J3l&#10;4OCI1bJjPbfYrKO2HrTCeVBolPQEb9Nr20v33M8g8ifCG2A7ud+fBfq1syiKjQdKWqO3/0b+hOmi&#10;f5gMxg4X+TF9Zj/kquuTKeX7V2+xvQ1734XD0Ge4BF5/vPvtDcpViF42ThgQKlbbhQBBknvHYVlC&#10;0+CbCsqc+xK+20A+Nfzn//jPWM5voMuvQb3CLgWjXGJVgfNrll2DHl9hunedzhsWjcPNlyADRWcR&#10;akk7Pqdx38KM7/LFZ5/h+KpmlPO7rzXu+MVc3d/1sB0I/omEwx37oLh69SpCTyiKgm5eg0/6WWVJ&#10;U5+BlOwd3KBt26H0++jKHuddg+sqDvam5AcT1ou7YAz379+nrh5g7VdwGpxwTBP7RkpJ0zaQlbsH&#10;sItd7OITO6zEw8lF13i8pCgKJgfTCNDpLjJl9Yj1qkV00fLj0aNHhABNU5ON1JCi28VHR88W3j4c&#10;ShXbHue3vqfIdc7ISBoRsCj2RorPPHPITUpWpuD2gxO6V9+gLXKyumG9XlNO93DOU1UV3ckJk6ef&#10;pmqWjEYjsnHB6myOtZYiz9Oz1VjbobWis8lsUGzK/7XWuKpC6GxgB3Vd7BdlWdI27QX9aWttrP9j&#10;o93svU8GmwGvtvS3e5Y1NsmIxP6pdGS0d103SGAMCREpgTAAzCLpimtjUFJtKh4Sk9klzeIo86IH&#10;/e8IvtrIELY2GlgmZrm1dnPs7XWFYcN8TgfFba3qxx30+4Nkb0i5zXTvmek9A7s/hEopCZ4BON5u&#10;20F2SPB+yZMtDX0uMeUHfeit++3BauccIr2fXu/bJ91w0etyw8bEMyH5Xdcl/fLYrtsyMb10jW0a&#10;SO0rtnTDe0Z+357bLPf+Hnvw3rZtMnTVg7eBTRrVvfyK0vFZb+vJ91I1kUG+qQSIYH1D1zQoE/UV&#10;O++YzWa0TqKcoppXSBFZ8C53BLHRBO/H7wdmwz72XPz9HBI3v9y5jiDiODs9O0UpxWo+p5xMmB4c&#10;sDg7YzQpOTo64nx+QpZlZGVJKyVt2w7jI8sy6t5Ith+P1tJ4G0+D3iNExmq1IohwQSKoH/+h63BC&#10;IIsRJsvIJ0WSYYnPMi8z9vaPqesT3njjDfaU4S/9pb/EV/aucYMO4U7JdIYOUT4pipeodKD9NJKd&#10;u9jFLj6NPc2HjdMP83ARP9Qcmqq7khyVkmKQZquqiizLeOKJA95+9x0yU3K4f8DZ2RmCMPin3Lhx&#10;g1FuKUuDlCCNQYhkIIxHG/NT9XyAYa1VSjGZTIaqr34d7n++i138RPTvH+PzZ7+n7ue9LMvwFk5O&#10;Tjicjjk/P6et9zk4OIBsghIFzbymbVvWLtCs12T7+7Fa1ScPH62RYnOOKYqCh3ffo5xpfu7nfo4b&#10;NzTWcvzieAeAf1TsQPDvZ6A17WqWZzw1NswKuDJZcfvhEkyGoGA0Kgnr6KxM56jqc2wTdUSX5xUu&#10;VBSTApEr5usVptjn6ZePee/8bd47OeVsBZkHYwSzUYYPgq5ryLMRNp2B5KXHFtAk4/td7GIXu/jA&#10;w8JlALw36wghkBnFeFQwP22Zr5eAZ16t6PyCruvIzBTbwSjLCZ2LpmcKTJFHCvQPbELyF1tLtX8e&#10;jkM8+0jVIUON9GvwLYKW3FbkxpMLT941yMWCm4dw5egK4to12q9+je/ducc//O3/H6+/e4s7yyX5&#10;OOO5L34F+9Q1Xn33bTokYTJDz6a0ooVSEyY5VbUCUYGskLJBtR3CS7K1pHBgbUYRxiwaQVAF2XjC&#10;2XKBycDPCs7pYA+arKMJHR7LigotJS4L4FqQApSALmkdC48ILultCoQLiZapwPdAcUoGhI18ifce&#10;KTRC6mR+57E2ajRXa4GtW6zswXRNsJ5gQpQpSQdjmaRVnNgAtdF0RuJCAGtp23Yw+yvKmHxuqzoC&#10;w4BJsh9t2xISAHwBgL50QO+Ba9cbUkr5WMB8m3EVPqCyayM9FN5/ja3Dq7VxH9Lrd0fd8M215RaL&#10;evteB2PQtHHvD8Yk4Lrrushctxbftqg8H/6+l24JTUNDkrIZ5IXEBXPNEKJetd8y69qWVbLW4q1F&#10;KEVellhrWS+XIGOSLssy2rYdZF/QbtA099YOfcZai7M23neeI5Oxo8nLqGXtHHUbEy2r8zMyscfd&#10;9Zy2bfmj0wXPj3OeEBMEHiEqBCOUhFjD4XBZNN5Mxx02VKOL89r7jTRlGgvxWSovETLWiYQ0nQbl&#10;QYZYSEAHwaJTWympaZzg9tkZajSBFqTUZCYbxowQGdY6rN302xBCNB5FMB6Ph4RC4R31ahXfglLp&#10;9hxeGLq2QZmYvKD1BGdpk7RSlhnybEzXSaQ0dE1v1triOmjOTrlWS+zbd/nrLzzLX/78Z/iachy0&#10;t7meZcyXJxR7BwgxgZAjhUyMbw2hIHI8c4TIIPRGdVHuZBe72MWP3z7zo0zLf1hw9XGvYbTBB08A&#10;jNEICVVVUTctk2I8yHzM53MWi0XckihFVa3oqjX704xJkTMalagA2ii0zoEO23U/FUD49v5BbiX2&#10;p9PpIA3Xe318mBH9T8Ke+s/DFHEXP4bzT98HuPzJ439vGBffZ/fe7PISoSnIgRzhhn4IIfhIKCoM&#10;QgYaAQvXEEyOLGa4AOdzzXe/811uv7VCjqaMSwi2YFzs4dPeCxFYLOe03lEUBdP9Gb7tWK47hDWU&#10;BSybiqNS8OWXRlwft5QsXoHprlPsQPBPLqSUqwy+NJnkv601x8fHx1yrxpw9NIRODMyk/jDonKMo&#10;x9SLBU3TEFYLfJbhnGN5coLONQdH1wA4Pz/n1q37jJ6ecfNKPKwYkeFlh/Mugt0fMqh3sYtd7OKj&#10;NobbB4jIOE36ugj29/eRISAyzdXjY0b1GlNcRUrJeuU4PDikWtQsTs+ZjqdRb1crrLNkcgdKfH+b&#10;KHEBHBtKVUWUSkEoQBB8BCebqkKPS4qsYDQKKBFNC6fZHq/PH/LsE8/yd/+tv8vd1X3++Te/yf/4&#10;6p/x7rvvci5hev1JztZ11P5uk3Z1b4CpFL5tkGnNklJGLeo2DNqQ/b21bYsxOVhL10I5GtFYv2F/&#10;QzTQ854QIrvZui7JUCQGt+hNNMErMQCxMY8S8CECrZ2PjFVtIpM3WIvI8wRYO+wAVEfG92gUJUF6&#10;8LbXo+5Z3j3gvQEeN+MiMqI0Xfod5xyhi9rnWZZFxmsyl+zNH4fv9SDx1tgS6YDZX3v7wLltvNmP&#10;yZ4VvdH7fn9Z8mVtTn8JAL9sltmDm865CBJ7j9hifgfvsVvvP3gfTT17kDqB130lm1QKW9fRgFIm&#10;lFaIeG0gT4zrkFjywXvapkFumVe6BGy7x7QZsLkHtpjJiTkupaRKz/eiproYtOS3GmR47/3riGQw&#10;ul3eXdf1wBhHStqmYTYrWD48Jcsyfu/3fo/P/0tfpvIVJSU+SIIMSBHHZWAL0P8BQYL4Zx8m+bSp&#10;qDDKENI4lMWYyWRCc++E5XLJlWde4vz8nNXJQ46euMZ6teDh3bscXb/Kozt3ELke+oX3Hm8dq9WK&#10;uq6jEZqIFRUgL2jBK6XotkCFLMtiQiMlDvoqhvW6xa0WiPE09XfBZDIhKwrOTs547qmn+NVf/VW+&#10;cuU6M5bY9QkkbwGFiumD7QRtahM5OOBstckO39jFLn4iAPDtjx8Epn4/xuePAzcj+JQqq4YkK5yd&#10;nREQTPbh8PAQ24U4d0rJ3myaErMdzz/7HFcPc7JUSKRCBK9sZxHS/dQA4H37XZY4KYpiU03G+6vY&#10;dozwXezio8/X/V50e38ipUQGSbtckmUZeZbzcFURdM54PGaxiIzw1aqDdP5ar9cIb8iyjFVVcXBw&#10;gGeZvGISqUYSqxTbjpHJmc/nzGYzrl0bcXAAe2X2v8kF39w9mY+OHQj+fcSLZnQfuG9L/s5c8I9f&#10;ut4x2bvBf/XffIdqXoBSlGODVhnetnjrGE3AW0cxUsy9xIuazgmyoyt473nrwZLZ3pP4u2/yz//4&#10;PrkpeeZGwcNO4X3DYZHjbEc2gOC98L7E9ZrggA5+94B2sYtdfOhCfflAMvwPjlGWsRI1zXrF6dkD&#10;bt+/hy4i6DQ/a3j+uZdoVjUaSWsbrLdIQCsTtax38WGt32+LHvvdIIokTQPSd3hyNB4hG3LdktNh&#10;12tGhSTrAqNyzPRsgTKPeH5vnzvnp9w+ecizh3v84i/+PA9/9ov849//PX7n239G155z31pO5muw&#10;I1qTUQuogwctwUGRt9hlhdYZhdJ0XUfTgCkO6VzAYbA+4DqQZox3DYIcmZjbtgatczIjaW2LcBFM&#10;8zKZOQeBlBYZQIt+/bJIkQwadYZ1DVJF0LQLFqUVeRblLhyO4AVta7FtAyFgdEHUVY7sJWMMeR5Z&#10;w6PRiLquUdIgtCKEaF7qnEdIg9YS76MxZ9t25BqMFBgTWd4r5/Gdpa1qmqZBmnhfeZ5HmZZVBcZg&#10;iiLqWyf+x7b57DYI3icTtqU+BgPLtPl9nMFsH/17HMBuNoksnaRjvLXRqDSZW24zvZ1zA9srapi7&#10;CKT3h2EphmqOHtTdPihv349SCrt1YA5JoqTfn2RJIsV7T1EUgwRHuvjm77alXGBjLNqbcuY51lpW&#10;8zmzgwPkbDZoiHd1Den6sb0DBBeVtiX4EBNMKj03ncw4h8RAFw8dSIn1ntF4hDICU0pUFmj3bvJP&#10;37nPr3cjJkYxcjVCWCQ1SmQECY4VUhiQARGy6MMQPEJsgSahN2Ls2zLJjxClVQjxzKQCCAytsAQC&#10;vn8cOoBokW6JVGtwgUJqVijOAjzqLE5lrJcVIkgwBfW6BqEw4wk+BMaHhzhvqedzKiURSqKEQgkJ&#10;dQNKo5qWEYIuOEQAjyQIS+cboMN7RdcEMpXhrAMvUSYaV0phcNaiRlMORlNU5xFhxbSpyV3DNz73&#10;Er/+0hd5eTSmeOc1XnrqGmhJqNeI4ph1C0LtIUjPEhOtKoVBkqdjioAQP+4wmV3s4scfbN3ec24D&#10;4o/zeflh9rBKKVzYknVSCu8jsUyqDPHwhBs3b7JYLGhdy5UrVxCElNQ33Llzh9wcojwURc44zxGS&#10;H+o+f1z3//0+44MAcfGYdX8Hgu/ix3aeubCr2gKfP+Lv/Cc8rgRRQilKMjjUxoAElGQpAqWWOOBU&#10;SZYW1lZz9wTeebtFqUNmNzKQsFw0GC1QoYBzQaUk+dSQ5xZna5runMa3SDLysmRkCqrz+3z95Zt8&#10;8Ysjnsj5d2bm/j98geOdFMrHCLlrgu8/lGKZG/7+wcEBX//6c1SLBaPZLDKXiAyj9XLJbDbj5CRq&#10;MjrnyPMcrSPAMB6POTg4wK3XkQU2nXLr1i3+4A/+gPUaRtkoHrZdh9bbh6odDWYXu9jFJ7QAbJU+&#10;ah3ZxWVZMp1OOTg44KmnnuKpp57i5s2bKKWYzWYYYzg7O4tMwqbGBrtryE/k4PiY8lMZzSND0tZ2&#10;bRt/x0ejwL39febzOePxmBefe5HxeMxqvcI5x1e/+lX+3r/99yjLkvF4HDXm1uskhxDlKrIsgywb&#10;2Lr9a/fgLDCwnmWSogghYIqCyWSCXS6ZTCZR2iQdSPuD1raucw/wbl+3P7QOB+QEEBtjBtCyN0fs&#10;dbmllJFdnGUYE40onbXM53O6qool0FXFYrHArVY0dX1BCqTXJt9mCm/f17b0ClVFXdeRxdx1tHUE&#10;xAfmb3pPJssGtvs2w7vXre6v2wPD20DA9qGzB2kvgwfbYPZloOGy5Apb1+1/54IcC8R9SFGgUtUa&#10;ENndUkYpjJ49ndql1whFSkgJhvF4DAn8luk5dF2UpsnznNFoNFTEDTrqqZMP7Z40u/s+07/O+zTQ&#10;U9/vWf1FUZCV5XCPA7t5S1+9fz69FMp6uYzyNX2mSQiy8ZhyMkEkg8769DRqp6eo65rf/u3fjqD0&#10;Vv+9DCI8nt34/Ryitg9T4mIi5JKczLaMlU3SPWVZUlUVWmtmsxnr9RqtNWVZcvrwIXt7e/Faabz3&#10;zHqtNSLtSftn1ab+ba2FtsW1LTLLIrs/Pbuu64YkSc8ML8uSg4MDjDGcnJxweno6jJWXX36ZJ64/&#10;wf5on+l0CsHStW2UKGJTPXk5eRQPub2xaP/93Tqxi138eO5fPljCq58rt9er70dq43FSYxf2sUJe&#10;AG+ljPvZ6TQyvh88eMD9+/ejf8JqxcOHD6mqitPTU5566in29mbs788Yj/K0dPhhTgre/9Q8n8ss&#10;7+1n069rj6sa/UmLHXD/+L3iT+37+4h/fx797HKX64kq3nvKJKtYuzoRaeDWrTu88cYdTt58k6Zp&#10;WCwWzOfzwTPHe4+ezbDWDv5IQgjyPB/2TP3+eXl+zle+8hW+/OUv4xzjHQD+8WPHBP8B4mXF7wK/&#10;+90b9f8xvwH7R4HZUca71v//2fuzWMuyM78T+61hT2e8Y9yYIyMykzkyWSSLVcWapFJVd5X00JLg&#10;ltVqG4LblgFDDw0BbvSDBMN6sdpAv7jebLgtoA0DargHtNRSN+RWSS11VYlFFotJJpkDMyMyIiNj&#10;vuOZ9rQGP6y99z33ZkQOzKSKSZ4vELj33HPOPvvsvfba3/df/+//x0tLXTtUnJD1+hzu3cdaTW3m&#10;mLqmp0fUtWcynZMNBxBlTKaQjp5hf3HAd94+4sECNgaCrfE2h4tdthKN9PXSlSYaFpHGitWJXMUq&#10;VvFJk+GTN3LvDN4ZrCkpixmzqWA+PWKwFhbtvBTM8gVn1rcRHvYODb3hiFRX4Wa/Wpx7QjTAcsc9&#10;aMGdk+dD+hLhPUJqhJRYH2Px4BKcdxD1SJRAYLDFHnUp0FLjc8VobY29o9tEWcq61qz11sldwcIZ&#10;Jvkj/t6/89s8mk/47vXrfP/2Xe5NFzw6mPFgVjAcn+EIzcRcQShPXhcQZSyiGSjHVGtqVaKlQ+PI&#10;vMHaA3oiZugsu26XkYyZxFBFBqdl8K+wnsKbTl/aSIm0HucMdW3ROowZ2zCcTV0HeYzaUOtgjoc1&#10;lK657znQOqbXG1BVFUVeNuC2JE4SBoMBMzmjri0IhRSadLyB90E+wtoghSKlxpklLW+CqUxdlB1I&#10;3V0TDVgYRRG2CJIiVZ6j4hiZZbgG4G1BxOUC83RbeAssLoPap40yl/8ukCdkVLTWJ67XTk6nASYB&#10;RMN4bvVPW6mS1uDSGYNvEudl/U+lFJU9Nq40VdV9jrV2SUqGDgztkIZm37z3uOZ9zrnOkNIsFuhe&#10;L3xPKU8Ywrag9wnAYclItGPVN+9fLBadHErSyJu0Rpl1HfTW/ZLUSrMzYQFJJ/iqxmuNUjHW1FS1&#10;JYsSsn5Mbi2IBYiS0biPSPqYM9f4lz/4Dv/u76T01AIlUnJVkrgZqRBExhFRIbSkRixVQY0O5MfJ&#10;yhozF2mbeULKZqZotqUsiBJNDbImcYLDoyOKzREm6fPQOGaVZefCRQ4PD5lO52yf2SYvcya7u+he&#10;xv37D3G+JorjYGRbVUynhxy10khCEJNhXdifSGfUdQlxLxRcPsJ6g1ARDo/QEqFVY5zcZzHPqaoc&#10;XReMK8u5gzs8PR7wl37+Kzz37AXORjGzw9fw4y36awMmeYU3G4zSc+wfCUaDbaQQgAoKmz7Isoiu&#10;+1GvZABXsYrPaRRFcWKh80fRm/4wI03nHI7j7qp2ib3X63Pp0iVqLzk8mrCxscnG+gYHBwfUdcn2&#10;9ibW1kynU9bHY/K8REeSROrgz+ANeIc8sQgtl/I4z+dpYmpJCcuyYI9j1v+0A6ar2u8nd8x+3D3z&#10;pwDw02E/sCD32Xyy9I95mxA0TYBYEbr4QqYb6h1jHCZWFFj2neTQKnZLePPmlLI+w+bVX8PLPvN8&#10;D6IClKGaTYizjCTuhfqIAkSFbqQf5xNLWRyiVU1dSahv8IXLCdd2FJk7+D6srwb7J6rQV/GJ4x1T&#10;nnnqqad+V0q4du0ajx49wpnAzouiiNFoxL07dxhvbnbviZOEJElw1mLLkizL2LpwAaE1xWLRFcTz&#10;OXzjW29Q47picBWrWMUqPk3y87jfl4uKFgRrmZHz+Zy8YdXu7e0xm824d+8e+/v73Lx5E4Da1Ssm&#10;+GeR/J1i6CwXiB1DEoHzjuFwSJQkpL0eIoqgKtkYbwRQUSocASjMdMY4G+O9Z62/xlde+Qq/8Ru/&#10;wV/9q3+V3/7t32ZrawutNUVRkOd50Oo2pjNZjBvjvPa/957JZEIcxxRFwd7eHltbW+zu7jaZp+0M&#10;JYPot2tENtUxoGstbontvBxxmiKWzCrTXo8oScj6fYRSlGXJ0dERs9msA5RbpvHh4WF3/1TNa9vf&#10;0zTFFwW+LAN7PIqQDQsZ6FjnbSilGAwGZE3XQ1VVJL0eg/V1VBxjyzKw4rOs00pfPm8tG7nVD48b&#10;bfEWCGgB7ZYp3hakWZYFzXNrcY2ESMt+XgYPlrd/+u8n2PbN8dfN54dTFJi8RZ4Hze6G3U+jE66U&#10;OsE+9g1QXuc5Qimyfp/5fM58NgvjrwGiF0dHZMMh/fGYecME7vf7EEWYxsBSa03SmFq20ix1HWR+&#10;Wm3uVjvce0+WZfR6oQgoigJblkRJwtHBAdP9faIoolgsOoZMqw1ujAHvUXFMNhiQ9PtkWRauFe+D&#10;FAqQZllgBk4muLqGfp+DgwNmsxmTyaRb4CjrMjD6CWOtNRttzx9LzPAfrfD76PxuWZs9iiIcjrt3&#10;7/Lee+8RxzGHh4dIKRkOhwHknkwQScJoNOoWGer5nL0HD8J3HwxQWneLCfP5vBubxhh8ntPvB93x&#10;oii6cVqW5QlpneFwGDody5KdnR329/e5evUqa2trvPTiS6xFa1gsm2ubRCLCOUcv6wV2uo4Yj8dE&#10;KmiQK6mQIvxU8njOWKW/q1jF5yeHWZ4LrbWUZdmZGJ/2yPi0gGvnpyHVsY+ACOpeALPZjHfeeQdj&#10;DA8ePODu3btdN1FRFBwcHJBlWXd/6sydfTDUluqnz+tGLnmWqKXcTJ7yMlnuavu8j8dV/JTWtUue&#10;Sqdrp9P174f9/2xq7KWFveZfaybf5k1tPi8E3Lp1iz/4gz9g7/bt0LnX6wX5wPkcnSSsr68zPzxk&#10;OpmEPCmKKMuSPM+p6xqVJKRpSlmWvPxzP8fFi5rxmL+VZdk3AHYP33p5NUI+OlYE4h8xntHJw7k5&#10;/KP1qM+f+8WnWT9X8L1vP2Q628WamEJGoCOcVyRpn9gHsME7gRYKU5ccPtzFIvBFwbkrz7J39x0e&#10;3L/NowVcPP8Cexa2hztYLNpXS2xLQVhrsnjExyqiVrGKVfwsAd6+SxPahPBku6PrAKyiKMh6fQ72&#10;7rO5fg2pJfvzKc8++wxnLm6wt7fH1ac3kGge3T+kFycU5ZWucADwbmWgc6rUaMu0xz4WzeM2iZMu&#10;D3/xCkuj3Sw0jmAm6YipAUQPqQwCgxQG6R2eGsMUryIsEHlDLCO8NwwQbBJjnaH2ju2yIkslXztz&#10;hudeeJnN7W3+3//VP+GmSqgrydynVIVhoDVTW7IoJ/TW1lBasJhURCbIm8ROIQuLmldcGmzxSCsi&#10;nSF1YCFPSoPJLWiJUCnSNQxdmTSSG5q0l1GVJXGSoFI6SYd2rEZRhHRtO7UgSlISHYwqpdRoramq&#10;Y1AyihIEisV8jo4ijHHUZc5wPA6f2TCWg+zKsTb30dERWgQAUOuYura4hoEeRRGuKYrLsgwAqhB4&#10;LLWxWBOYYtFS8Qx0Eize+05OpgXaWwBALbGyy7KkLMsAFGcZgiCBVpZlMMNpivG2fVnpk6ZjHXjZ&#10;Mn2cgyVQU0rZAdvt7zQSLVLK4BfqQTgPxqLjGC0kdW3QvWBOmOgI6cGboL3tTVjQkEKg+/0Altc1&#10;NAB91TDDoyTp9mtZF917j7MWGoC+lY5po13I6ArxloVubWfaqaKo0YGVHYjeynV02ykK4jiYmraA&#10;cGUNxXxOlKZEaYonAMLOT/CxJ+ltNNI0V3lzr0CPHSmakY7wbk4kUuK0hy0BX+GFbq5pgfcWIT4K&#10;PFmSVAEUOsjKS4cELD6YQiqB8xWCCYISiNESKlJKmbJIMrwLCxmz2Yw8r8l6UWDdl2Fhq9/vYxuj&#10;2UCqUCSJ6sZNVVqSaECSJCyKKVKlUBdUhSCyEl9oYp0y6m2AmwfwOxty//Aeh48Oia1lM1VUb3yX&#10;C/M9/tO/8jcZ7z1C7++yvTHAeMNcgMMyl5sYNojFJtImCKFwSCJxPE/6Lsc9DWp88Ph9cL5dxSpW&#10;8acJOp7Wme71et1974QHhPxk1+zjWKydt0YjWXV4NCXpD7FNvqG1ZnNzk+FoTJ7nbG5uBvmA6SHW&#10;Whb5jCSJEMIRJxpra4T0aBXyWteYh3v8iTr78wgOL8vdPS5Xf5IHyOc5r1/VJCdB4PY8/6Qdlx9l&#10;b5YZ4F48rgb+ePNJIBh9ymPbeJXY5hpyLhB9Yp2idcwRjvdnR+w5yV6Z8e49eOvtGUl0jd6W5ODA&#10;UucCPXBEvQHrw4wsA9mXbG6uE8Ugyj6+XuAizbnz6zx87yYHd29x9cKAF5+Peeo8JI5/dE2lc4Ct&#10;tee+vxr5KxD8xxp93f+9mec/e/311/8Gg2s8unkTkiHDtYsonZDneaMFavC+6hh1o9GIvCzpj8cs&#10;yorexgZCOMbjMY/yiH/2z77Br335LFfXLjFhzihN0Etaoiwzv1YQ+CpWsYofoYBoQZA4jlFSsbW1&#10;RVl4vvOd75CtjTh/6SL/5J/8E1555RX+5NU3WBvtcOXiFfZ297h79y7T6RdIe5ZxNgBW7ZP/Rs4j&#10;p4xNQz8eEtmZJEshEc3j9n9tHalOieMcLTXrjHn66afZGpzhb/2Hf4s/rjL+1Wvf5oc33uHhwUOK&#10;yFNEQCTJ8xwhPVII4jhmmMSIqmI636eqgyaxV5LDw0OEksfazb0+ItbkkxzXFl6NPIqKg3RHXVVh&#10;+zaAWqaqGgA3MJiVFpR5DvZYv7Kua2xdoKIIIVSXyFprkUIg5El90BaQPmHOuKyDaQxGHJtXOufC&#10;fjTt2yGpPdbcbgHYsK2G2e3MCRCgkyJZ0kVtC5CWbdaCwaqRKllmynnXgOfGIJflSLrvcVLHc7nV&#10;vFvsao/BYwD4ZWNK24DK3TyxJMvSSp7IRrZkGeTovqf39Id9yrLElCVRmgYGTFF0v5/WKV9mqi/L&#10;wLT70i7Q4T2iPQ/tNqLo2FTUmMDWa753B5qfKoTafTdNt57CY1qGs3OoKDDCKeeoBsBvFxBu3LjB&#10;2UsRV3eGmDimH6eY2qClC+Cr/PEDsILmOFnTGaOWDZO/rmtUxgmNe+8ceN/5AChNkByqa3KtccaG&#10;Y9e8P5Zh4UKbpiTo96nrmtyALQrqRAU2fiPhc3R0RJwkTKdTnj5/nnvv3eOFy5d5+tpTGGdYX18n&#10;kRYo0EKj8LilbNU5F+SfxMmidYVZrGIVPz355eP8LD7MAPrjAJqnta3n8zk6DveEjfU1LDBdWHZ3&#10;d5EqQsZZ8K8pCm7fvs25c+eIorDIPBqNUEqiVFjCdI3vgMeD80seEqtzvIpVfF5jedHq9ALPZ4Gg&#10;NWVN6EppOnI9HustRVFQRzKQQnTwHDg8nHJwcMCzTw9Jsj537u8R93oMx5K9hw95OL3LInOA4tH9&#10;+2RjjVQe3Xi4zOdz+v0+h9WUXq/HSy89RxxxzS7or872J4sVCP4p4hkGDyvBf3Zty/6N9HLCqxdz&#10;8oVibRSxWHiQnsV8yujMGeoyMKdmk0VgPOU5+VEORY3f3GR3fgixZTC+zB+/cY/p4oA/++tPASPm&#10;zcWqvEUKixCheJTeoYRbnYhVrGIVp274HyxSHldICIK0wmwxJYsS5vMF58+fpcTxnVe/zYtffJkb&#10;t27yyitf4tGDCa+99hoXds7yzNNfwBpPlg7xJ1h5T/Lr/kApdDqN+Ck9G09ihHcnpunwUUvPi8C4&#10;DehX87pWS1w0R7gxqkMipESj8N6ACMxwQY3A4OkhrUcLS+w1OyYmWgh0UpMYg5rfZ73O2R5Jvvq8&#10;xT33DLcPdri1e8hr793h1uGC27v75DrlwAsmTuHGY+J0Czs4h3BwZ5Lj3ZQ0WUOIGCUUiYI8rzAL&#10;SLMhla0CwOk1KIfxUOUFtgo6d8LZTqveewfGYwDnNHgJ3uI9WATWA8ZhhUPKcBy88FTGICV4KfCy&#10;Bd0FRV2hdAQNi1lKhfMWU1ZIASpJqSqDqS3O0UlE1FXVsYo7hrL3wai0NZVqOGJySYqkNc5cNr1s&#10;AfYWAHbO4dqfp8DgoijANa3YDfv5caZWy9Eyujuwu2HU+wZEbj/jxD4ufY/2tW13R6thLhvAftkU&#10;8gQ7u1kU6FjcS9tpt9/KZ7T77pzrJERE85rT7fHi1L4+Tr+0BbaVUjhx8rF3S5riUiIVVHkOHOul&#10;yzghjZMAEuc1tqxAe3yimFFAaTn0nrdngvEDx4sXEjaoSDxo79AioU5jimbcIcwSiisCtb6lKLU/&#10;hXz8/CeOZ0/ZvF4IcB7wFiiJJVgTzu8UeDDJKYWiMHPsfIqU0B/0wvmSEtKUPJ8DLqw3SIlfGhft&#10;4ogzBp8oausxUqIQ9HoD6srhFiW9bI2iqDG6pjo8IBoOGWUaURu8UBy9+l3UnTf43/3t/5gvbp4l&#10;2t2jr4f0BgPqKpjoojzGxzi3gWId6ftIB5IcKSSIrLu8wn3q9D3t9H1jxQRfxSo+FxnQ0tztPoXJ&#10;5PJ9YTnXzbIMqRRVXWGd52A652gSZLKGwzHDtU2kViwWC2wdzISrctEY1JXoKMwnHokQPvyn+dmR&#10;zlYkj1Ws4vMQT5JDedLvH2chTn7E5W+aes0JGUoE3+SfIngKlVIyZxM7SHnzVcu3v3sfP+nx3q0j&#10;+pmi3puQbG0F/k80xglLbg7RWUqFIa80g9GIVK0z29+Heo8kOWJny/DiiwO++HzFF+Ddd0Xdp+ki&#10;XcXHixUI/hnESy+9BGc2uXr1Kj9864D9/X2cWwtspUZuwJka1VxIg8GAwdmzmBo8QbNUXDjDw93b&#10;VNUULUq+9a3XuH79t5hFOYPzfRwuNIp2xZI/dUGvlqpXsYpVPD6WmTfLbvCiubtPJhPOnb3IcKi4&#10;fv06v/Brv8LzLz/PH/7JN/ilX/ol3nrzJmUOv/zLv8CNH77L9OiAxZkx0G9W0ldFwqc8Qd08Lk51&#10;+rRPH0tKPOa8dsZ8opNlaP+HOi5IYIxGI8BQO0OWZWRJyqPDnEhGDPtDJAkLGXPh0otcenlOGfX5&#10;z//JP2aKxhxOEMkAKVKEUsyrBeXhhC+88CL54hGz2Yy6KXIrY/ACoijIlwglOsA/AKLHutVKKZQO&#10;368XZxRFQVUHIz8IkiTWuo7pLJXCJ0ECQopg3FqZEtoiu/kZRVGgaJQlLoq7Y6eUAidx1qIj1TB+&#10;Ha6ucXBCPqRLlpdkOmhNLpvv6qREEIDgFiRuNbuXzRvb59ufOIeMoqBJLsSxAWWjR5plWadBrZYN&#10;KflgK7m1NkiLNNsJUjFVZ2wZJGRkx6THe1QDiLbbs81npWnaAfXL+urLrPM292j1vRfzKWmjaT45&#10;OCDOMobDIXt7eydMODvJGCG6zzdliZWy0y03dY1vvkf7HrkE2LcscN98B2stThwfl/Y6WdY4bZ5E&#10;Sr3E/g7HJYoiRCUYDIdUIqf2jZa91uhGh/HGjXvon38FQdABT1TGYrEgHgyac/OZVG9PfMpiUQ0A&#10;1GqCF0UROnmShKph3SdJwmQyIcsyolhwtP+Q/miEdaaTGvLeEyndnYs4TZFCMp/Psdp2XQVEikU9&#10;Y228jtah06G/udl1L0it2d3b5crmJi+/9G9zdussGRnjTUXPRNRlSRRHQb5GHWvQKhTSyzBL/Qgm&#10;eatYxSp+MvPL0+DSad3dTyPF8DjD6XZOcYS8oqjqzvciiiLSNGVvb4+1jXWSJGGwvoH3nnwxPdYT&#10;VzSL2Y9niq5iFT9tIPFP67j+JBJF3Rx1Suros0jdTuczgSTimUzg93//9/nea7vo9XWK+ZyNtXOQ&#10;ZcEfx4S6LIliXFVztLfg6tPP8HB/n7IsqZ1FJAnbZy6gveZg922+/vW/xNmz8ncBrmbRfDXCP1ms&#10;QPBPGS/CH32fe8xmjo1kwlqcc/vufZJRRjbMMIN1hAAZJfjKUB4cUpcVtqyY7c9JkzG7VYWLDXFf&#10;4XyfOvGMzn2RzcsR9jCi1DAxir4oSIVranMJSLRvGYQrRvgqVrGKJxcpyzfm06zS82fP8+DRPZLe&#10;RV588UVee+01smGfOI554403uHz5C7x36wHf+97rxFJx5coVJpMJ3p1FKgfUBD3cT1rk/KyA5/KJ&#10;3z+036bH56r5L73HC9vN775xHPftooMIYDJeo31gUjrZGEY2HUIehxEejQcn8NRgF2BzlFf4WrKe&#10;bTHEsk5NSsQlKZBlwS9GA/ZnOX/mz/4FHlnLP3v1u3zjnR9yr97lSHg8isGmZrG4Q1465nlFZepg&#10;MJWk9IZ9lI5ZLBaUrkKoCO8tWgfmd5JFLKynroLMQhzHSx0KAXgWDXgc/q4Ai7Oy+WYSIRU6CRrP&#10;neZoA+BCw341Bq80Umu8b8B0qambsZ/nOUIlRL2gXV3P56A1KE2cxRR5Ds43IHwYr87ZzjRS4bHW&#10;BB1A70FIhJC0OLoQHmMqvLfNfbr5rwRxHMDy6aTEGtOwlhVxdGxkebpoEU3L9geTeTqZl+Vr/PRP&#10;v6Sp3V7/Ukps8/4WZG5Bi1bWpAOPl1nm7ec05yhIdthjA9Cqwjfg9glQYcmUy3SycbZbxAjH+Fh+&#10;JY7jYB5OYOq3Rmvt/qGAKAIpcNYFCrXweOtwxoJUDPqDTj/eS4lZzABQaYr2KVjwURgzggnOxliZ&#10;cs+nPDqo2WPMyN6k72OUSvGupPAVkRgiqRFetWIfHzkbtK/wzXUqcXjhEbSPY5QNE0EA/2uEB4dA&#10;RjE1EaWQqLRP1vdUeY5WgrIsKMuCLIpJkiEyTSjqKswbQhBrTZ7nJFFCFMUsZnMGgwHe1FTlApIY&#10;S41Fklc1SMusmpKXFYmK2NxaZ7G/x/y921xMe8jdh/wf/9L/hue2FDt1RT45wCdrFP0x5UwwTrfB&#10;K9IilBteJigpEKrCyyUJFO9P3Q9O30PEE+bTVd67ilV8+vi019Hj9aSXO42epEX9sT9hafF1Oadd&#10;LBaoSJPECXEcMyCirFwHuN+6dYtFkTf3L9ttQ2vN1tYWkQKBb+7PdMCYb7uQWJIW+0BevRo5q/j8&#10;1YKnc8fPS/gnzVrOn0gT2jmiI0cIiccj/cnvLxuJto9iejvxEfskLQaF8aCEIBUx3kNVV8wWOQco&#10;dvOYhzncvGMp6g22zj7L/GFBEqWMt0bN4pzHOUEtSxIt8HrBuze/TTw6g/ESaks2HrOzpahn77OI&#10;7/PVL/bZ6S3+zmpk/2ixAsE/g1hbW/t+LZKXv/SlL+H9Lg/37obiSinmswU6ipDCk8QxZRwzGozo&#10;pSnaRQz6m9R1zcPFLlKCkhHz+ZxRJvnGN+bsxHOurZ8hE3TtFe3V7k9MZKvzsIpVrIITBcJysnN6&#10;dboDzoDa1mxubuIl7O/vs7a2xoUrl3jj3TfY2Njg1q1bWKN5/vnnOdzdQ4iKNE0Dw9VXqwasn7Bz&#10;f8xsEAFIc46yrJDKoRo96SQbkM8OiGKBIWhYz6s5WdzDmsCS6vf75LlhbbTGb/36b/HFX/8z3CoW&#10;/ODObb71w+vceHCbw8NDFoWl3xuxvrkRmMFVzeFkgneQNsZY3jmkOi5kjTnWqTZVHsD7Iu/kSEye&#10;I7MsgKHzOS7to+I4JLzOBa1w0ciptIww57ANA7g1nizjmP5gEDSr8wI9GHTGje0l0jHHAaNUJ9dh&#10;O3a17kDwTrua4/cuS3a036+VEVmWQcFabMMUb5ntZVk2bNlG09taqsZDxNoAti+bSYbtL2mPO4dq&#10;DDattd2iQTsWlvXAu2u/OUZlWQKBbX/Ca+QUaNHqY2NtWCBovnfLVKdhjBtjoDGgPDo66sQSRQOc&#10;t+fJNmx4rTVEUXfuvPdEzflvmXpSSpIk6cw822PaMuRRCqQ/wRZvz13Lem/HQ1EUATivKlCK0doa&#10;k0ePsCqwwr1yCKWwZQmNTvZkMiFdLLDYbv/rqiTLhsycw0qL/JBUulWN+VQQk5S42gRQ3zlqVXN0&#10;dEQtDXmeMxgH47c8LxmMRhhfBk3cKJzzej7Dao2LImxZ4nV8gpnfLmCoOKYsClwU4cuSbDDA5GFu&#10;6M5vc+4vXrzI8MLF5ngrsihjfXOMWRTEIkb3G7104xFNm/BpSYRWcmDFuFzFKn5Kc5FWluoU+HYa&#10;kPtRc9vga5M0gFPFogzdOlpr1tfXuXjxImfO7rC7u4vAB7kx78myjKoucIDwDqzvOsCC78KKCb6K&#10;n856cPnvP43f77jGbeYbPiiH0pqSd3XSpwjnHL7B5jzg3HHni9aarf6Qt/bnWCDPc4q5p4xKptMp&#10;08mEjUtbzGYz4iRGKcXk4AHJIOP8+fPcvXEDKSU7Ozvs7x9RVRVvv/0+G/0JV69eZdCHxXzxS/R7&#10;v7ca6Z88ViD4ZxD/9sVLX/wfdw9fe/GpMy+X+zH/8z9/C6HroN3tQqsvEipXga85PDrEVX0mj6ZU&#10;s9AGfOncOfanD5lNFmRr29y79x7/j//8v+Hv/M1/j9wHlZ9UKCocOqxbB3kVT9CbFCs5glWsYhV8&#10;CBjjn1iklEURNBIr2D6zCUnE3bvv89RTT/HOO+9w7tw1dh/NKMuKfFEge553b11HScOLzz4Fvm7T&#10;AY65zO3jx+7NR+7bJ02CPs9hhOqOS/jNBNYCDdjaMpgaxpVrDRdRgApH2Wu8Sz54bAB8AVGN0gJH&#10;Tb5QaIaYdIiTEllZEhUxKXZJRgmlmKAoyfcesBnBkAIL3J3s83wU8esXe/wHT32ZwrzMH/3gLW7t&#10;H/HWzbscXD+gkpq+VFwYbaJGY+a2ZFJXzK1FpRm1CQljkZcBJIsytK/wzhNpDS4Uo7rfxzVFboUg&#10;0hleOEQkgpxDY9pnHKAD2zfIq8uTshhJ0gHONLrpwkuEB93ocFeloWoMBXWaBmNM76nzvAOnA1gY&#10;gF+/ZBrZyp0sJ+MtgNs+vyxFcdyGHYDfqqqIsqzT4i7mc1wjX6G1PtYNX7pO2iRbSIlfAhk6rfIl&#10;lrb3YdFgWaO8Y9U1WuEdc37JLLO7JhvG9ofNK1GShJbPsiTKQldCWZboRlqllXrp5ExOsc2XJU7k&#10;KUNSIUQwqowiTNMyyhKIIqWESDagrsE5ixKNvMvSPi4WC0xdB1afdQyGQ0b9AZO9fZyWaB1TRwts&#10;mSOMZ31dIvw6e9MHVOmYt6cTLg8FIDk6PGR93Ec4Sax00wDQaN5/vLLp5DEU7kShphwoH4o3174+&#10;CuPTGEEZO27vPqJeH1LNp2xduszscB+oGY0HHE5K3OQQN0gZra9jbHl8PBu5HCEEOkqwlQVf4WxF&#10;HMdUpg6yRj2BUI5Ux9TTOUmsiZShWkw4n0l+7fkrfGXnIteyhDMsOJw8wA/OoOKMA19DlDCQPbRO&#10;0VUUxposEaLGSrB4rF9HiU+iYvkRHgurWMUqPpPc8JPlXzzReO704vDpz/24udtpg+X2XpIkCZ5A&#10;OhsOB6R9OJzkJHHGrVu3mExmxGnwfuj3MrIso8inOG/w3iIB60L3kJDt/rQycuKJK5grgHwVnzeg&#10;+PMzIS0XL5/g+4nH1D6cBMF/HGHxIC0OjfWgGklFFQe54xq49d4u33m0x+6eh1lClXnGwyHOOYaD&#10;iP3dI8ajZxkMBkx295jO5lRun9G5NSpjuf/gNtiYXtbDFAvOnR3wf/ibfwmc+9/roniwssT80UL9&#10;3b/7d1dH4TOIRyq6WCB/bdDP+O/+++9BvM6iLhG9tGFjBVAjiRMkkvM7Z5lNC7RMSJIEmcDewSOu&#10;PnuNR/ffY31zwDjzvPGdP+Qv/MZXkcYSu1BABFBDIL1EoBop2A+yPFexilX8zJY1XTLfzgcnC5Lj&#10;VnQpJM47kiihdoqHuwfsHh6wsbXJ7Xvv88ILL+C9ot8fIzyYquZg/wEvPPcMSaLo92MicVrLWn7C&#10;LObTgRmf1/muKw4bCZBw5ERjzNSepya5EwIhZMf0Pn6HQokAztFIZbQNQ+1PKRxSCRorTdIowWLR&#10;MgYBiYpw1jLoZRiTo7QnUpI0UaRpDMJTO0OUZkTRAKcjvIxIdMb2uUs8fe0lXvnKz3Pl6hW80hTG&#10;UFqYFAX7kxlxr4eTkrTXp7SGOEmovUdEGleW4ANIN14bM9vfx1nL1s4OVQN67uycRcmIsipw1tPr&#10;9dA6Do7rAKqV8Wg0tUWQUWmZq+V8QZwk2HaxuGG+pmkS5FB0TBzH2LomSVM8kPV6OBHapk1VN2B0&#10;MBLEOWTD5l7WqXbOdcByB0o35ppaa0QL7tY1tmFCh/9Rx1z2gJABFmyZ0HBSB1yqUPQHFlzcgf5S&#10;BiOeZVC+9SZRjca2qWukUqGLo/k9mJYes9nrug6yJg3re5mVrpZMPtvPsjZoRntjjq0Lm+PivSdp&#10;QfK6Dp1xzfFSKhhVtgC5W2LZd2ac1lIWBVEcd8e0/Z4ApqpQSWCfu475rfB1HbDyRu+8PQ8A/V4f&#10;pRTT6TScZxuObS1KpNbEQgWNbNNjOB4z1oJtSi6lc7bjDFl6etmYwkYolYarVihamTpQzeOTjKRj&#10;T5eTILhsjW9l8929CjOiqPEUWPEQLTRKCrwX3ItG/MNvfIt6e5PpfI6SQaM7GfSYz+fkixm99XWE&#10;luR5Tn/QC90XVd3MBw0L3EFdVnhvqPOcdGPUmcL2+kMWB0eMhmsURcnZ7TPcee8mPaX5t77+i/zK&#10;F76ErkvORCk9qqaDIyGRfRCKRPTxVpCoDAjdGkIDutVqlyATxI80+58ualf57ipW8aOC3N5/cjmU&#10;kznXBzXBT8uWnJbjW16k/Tj524lFXY79H/I8R6pwP5FKgYCjyYLKWJz3nDt/kfsPHtDv90nThJ2d&#10;HY6ODphOpwgBZ3e2Qn6EQCmJ7kQSeAwAvuTBsopVfE5rjs9NvSQ+XhZw/J3EiX+nH8tTc48UEink&#10;R17N/iNeIGXI9Rp0jsiFOc16y6LIeeQivv3G+/zL7/yQfnqOKNumKj2JCB2pxIGUsbs7ZXNzExkJ&#10;hPZEkWUymYBIEDImy0aYqqZa3OU//b/+ZW6//z5furz+917ojb6zGtk/WqyY4J9R/FKi/s43TT1X&#10;G9H/5epzMfvlLvOpZy1aYzjY4uFBiTOKuvQIEh7uTam8w/Ug1yW+KJDjHn5W0BMbmHnGfnWJu+V7&#10;fM/CVl3z0iYoM2Eo+0wmHiUTiEMhGrulOeNjTHCrEmIVq/hpDsnpqeAkQ0c1IBtUVUUc96gKmC+O&#10;MPWMl154hv/xX/xLfu3P/Vv84PtvUprQPro5GmHMjO31DW7fuM0v/9LX0Ba8KgCxBNSJTsP6g3mN&#10;WHr+ZOG0XOicLnY+vIiznwqEdl5+KsmCTzN/CiEecyPWH3qLbj9PndgOx9q6DRh8fM41eI0g6eZ/&#10;tbQNIeYILbDOI+QY7wwVNYg+3oeuJiUNia+JfEXPeRAW7yu890zclNzDL+xs8ZfP/wYPD6b88Rtv&#10;8L0bN3n1zi0yXWOzlLysuHM4QwyHSJUQJQOmRjBa22Z/fx/he6xtXaGuFjy8s4eQlizLmO3uoZRi&#10;LYpwUmCmU6rSErtGBkWkYMKoMtaD1kgpQDWSJjFYrVD0wJZBO7oqcZVl3M9Y1JZIeUpbIlyEKwui&#10;JEbrjMnBASgCyJgliDQlL+c4W4FW6FSBhUhpXDOOrXfIWCOlwpoKEQdNcuk8VVUhRQNyNyC9lR4v&#10;PQ4T2rGlwcsEhMQ4gWrkJML1ILqFcOtMkHWhbul4QcplWXs7ikALLLZZKAHrGgmPSOMbmRGpFFKC&#10;tTVSQpL1iOOY+XyOUgIhPDqJ0LqVHQlyFnEcd8dZD/ods1s1iwJSCuazGUmaorKMcjJBZhm9XgBs&#10;W0PMZTZ4yxy31gaN7kbWJYoi8sWiMwCtqgqhFLGIqV3d6YcDOOlRqpEvqS0qinEiHPOiNijnAY1D&#10;E9dTinIOA4iGPWLtEMpBKZkdzcmF4o1om5ezGVfUkC+MKgRHxCJ0MSihwSm80AjScFX5pi9GgBWm&#10;Absbg0gfncjEahkEwB2gvUD5AOZ75TC2xrkBXkkmMucgqShwlHZBWms2hptYvWBxtAdONxIzEPUi&#10;8umU3rAHQhCnCUqGRQvhoCgKBv0hC7GgKgvOP/s802JKWTmSXp9FMWdwZovdg0dsrI/xh/ts14a/&#10;+ed/h58/s8XGwW2+NB4g/ATvI4SIkCJCIhEkgaChZBjTyjUdFbqZv1SzXPCjMrpXDPBV/DSh1J8K&#10;4f7IDOTDQFvvwbbzt9JYZzuAyLqwCCtQH8jBlk25T2vqSnls4B1+ihNeFo3/c/daGjm2J13ny94V&#10;x3lakAFN0xgnFUfzEiXh5u27vHX9Fk9/4QVqrymMYH3zHIeHh1hrOTr4IXU1Y5BGXLlwltg7tGsW&#10;ja2AligiPts8bxWrWAHfn7CgOsUIP/3nj8oC1Mf8EOEEj4POWvBbtRIqYqlOReB88A6IVIH0lkyM&#10;gx1NrFECFk7xnnHsO8mNR0Ocf5a9o5K6qhE4yp6jcjlRBbao8Ed7TO8qTC4RJkKur5EOJYWfQ3VA&#10;4Q7Z7vew1UO2PYzXp/MX4I9WI3wFgv9kwE5SzuMYnn/+eW7ve777r1+jzDJ6mWWyt8d44wKLOmd9&#10;bY299+9AnKGUYufCee48vIHznpvXr6OThFjGRFHEYDDgm9+ccCV+m4tfPcfZforD0ev1iXRGbi1y&#10;idm5ilWsYhUfLHT8Yw1RlFJkWYa1liRRjKMxSfKQN954g52dHd555x289zz33HPMZjPuvvcezzx1&#10;lVvv/JArF87y9tvXeeWlpz+w3Rbgflzh9Dh9tmX9xdPabp+2VfejAPDHJT8/LYnvj/L6oN8rg/SK&#10;CKxW3zDSpQiMVylBEF7j8fTRaCQOSV5XjEYjvv71r/PKL/8qf6GqeH8y4V+/9j3uLOYkeU0tBEVR&#10;cHg0g1iztjHG5Dn7NmjNe2fRWjMaj0LxughmlePRmCKvMWXFaLQBLkhl0MqfAL1eDysCc9nWNUKp&#10;wLQXIWllWROw0ZaWUncDodWarusaa/zy/b1b5GlNJZ0xuKoiivtUjdYoWoN3VNai4gSWZE9wjf5y&#10;o8dsWm1xeaxHihABkBYNKLx0XbVM7W6tqQUSlqRTWvb7CR3WhlUtRANGtgtL3qOjCNcwAU+bmLXb&#10;yxvzyuVFqtbI0hiDJRiSNh98Qs7Eew+NJEyWZZTTKTTnabFYUJUlSSOb0n5GVVWYuu70ztv9sh1Y&#10;L7vXtp9xep7QWjeS5K47Z1KKE5/jbJCmSZrtI+jOi3Ou04Y3xnDjxg2+M7vDcy8JLokRaZoejwn/&#10;472OtdJYQjeCkgqH68bUadkaKSW6OWbe2kb3PQwYLQIje7a3C1GEHulm3IZjOJ/P8XWJ7CVgTNDP&#10;JSyUFgeHnB+PuXzpMhkeNztCS41x5gNF9jETaxWrWMVPBKjkP+zp5t7S/HycbMmTckqPx3vRrcE2&#10;NhAIEWS7ToPfH6Iw0th+i+OfS8SIZRmU9rG1lul0CjphNOzjHDzzzBVk3OMPvvEtdi48xc/93Ivc&#10;v79PHMfcvPk2X/+Fn+f929fp9Xphbm13eBWrWMXP7hQpPjoP8xzX0ct1bGUqIh2hCEC5cw6kxDVk&#10;g4lJeOeddzD+HMXRETJdC3KLdU2v1yPSmun+IThHURQcHVZEUcTscMbW5RGmMJjpFIcnGawTjcdo&#10;ze+duXjx/7U6c58uViD4Zxiptt8fKsXPPT8muV3y3T+xLEooH1gwW8RyHTc7YnRxyJ4wJJmgdjn7&#10;u/ewswXrW1vIs8EUKhmtcef2bWDBO+/t09/OyPrnWZgjnJf4uiAvKqyQZFmGXl4T+yycmFaxilX8&#10;VAGip9tRAeq6DkBUVZGlQ5Jhyvnz5zmYzzl77gJHi5I4stx4+x2klFy+eJHpUTDkuHf7Jr/2Kz+P&#10;MSAjzbEWuDhZfJ0och5TnJ16YVtvCSlOPP6wkB9huvQkFtPxp3/aIkj+RJ/7j3yNH4AHIRzemQCW&#10;YgALGKwzIAx4ixDhbyEpDGChEjNEXYE1bCQpxjt6puJMJEnyXa5tDfnab3yZEsG/fvW7PDqccGfv&#10;ALUW8e3X3sKPLhH3LtDrp0zmM/J6wbyakQx7PHV2zN7RI7IsxmM5mjxkOMxI4jkPH91lMBggyksA&#10;GO/wtUBGHoTEIhDeYL1BiQojFjhVIaXAqDlCKuqiQCpNkg6RUU6caBaLBZaMsirRvQznPUILCmMb&#10;GQkBIkjJoAKYKlXUHW9rPVKpoFJmHd6bwDBzjeGWFsRxTF3XQabDtuB2ADhPgIq+DqOzbd0UDUxw&#10;qluiXdR6HOvH1jXeuUZuwx1fV6e6LVpZlHYxwFoLxmCbv7Wf2QKsDvDGgDoG8HEuaKwuox0NQF/X&#10;dWeE2QK4UinKPEc1BqctyLEsu+KrCtEYbi4bOUopg5HjknloB7w3V3aQdvHQyMbgXLdY0X1erMmy&#10;AS6ymPkcU5sAcitHaUriWLGoShZ1Qjo6Cz5mVpREMkfoAd5LBAaPQWA7Zf9jr5al+eUxuuHiMZ0x&#10;3fGTAuMtzQVKYQpKXSEjTWVqpos5kYfBcBjGaFFgrGGxWEAj0WIaCR/bjC3d72OMYW9vj/XNTSpv&#10;uff+bdbXtpGpZG9vn+2d88ymh/R6CnXnFl89s8PXzl3g2uQRO8MBw/GY+/mCjWyI9inCR4iOCR8D&#10;EQINfsXaXsUqPvwG/KO/1T82s3KPBXCe9NkK1cgCNItXolnIEgKJfDJ+3uVqx7lb2/8nRDuHPR5/&#10;94+BIhrsqPWJ7l7jffiblDQLoOG1SknGaxs4YL4o0UnCN7/5Hd66fotf/TN/jtprvvvdN3jxxReY&#10;zeaMhy+zv79PlvY4Opry4gvPYpxbASGrWMXnaF78rDW+n8QAP/68466X5VLSCxEINnKM8e1cCrnw&#10;HNmcmcrYZ8ytPXj91ducuXyFSPRYH4w5PDykqg+pFjX4mNFwg5nLWD9znvWzoaNxYh+yu/cAHWvE&#10;YEzkSnbW5khdsJbxX/zccP0frAbJp4vV3P8ZRl3XV/u9mHPnzmFSgZB/FEyzNKBU0DHt90NhqTXD&#10;4ZDd3X3WL1xAac/BgwdEPhRtl9Y20HHM+sZZvvOd7zB6NqYwz4WCzng2h2sY6xEqxuHAro7/Klax&#10;io8HhrZaw1EUMR6Pw2OhsIRV7GvXrvEP/sv/ml/9jd+i1+vR749xzrG/t4vygsO9h7zw7NP8/b//&#10;/+Fv/Af/60+9b+26XUvUXU5KPuma3oeBvk98bjmz+RwvIH6UC/zHYdUfm0Ed/1dS4XF4Eaz6Ws33&#10;lqWspaYXaySaucuD3raKKCk4Pz7PlJz5fAJJytd+7msoejxijiKicP+QV2vDnTt3GK8NmRc5o40h&#10;o3TEw4cPsa7Eu4LDSJL1EmhZutCxn1vN6lbPOoriAPw1zF7EElAsFUoJ6pbFawyuNpSNjMZpVnF4&#10;z7EJZluhCynxstH6rir0kkZ42eybjDSmkexowetlsLo1iRTLrO1mH5x3x2zk5uLojDGXNFyllJiy&#10;wDQXimxA5rphUre63rI1B23Y5a0+uTEGxTHT3DUgsV1idsdJEj7HGOI4Dgx6GUy9jTE4wQnzz2Ww&#10;3Dba4s45FosFSZoChN+TpAO9WxmTwMyXx59T11QNu/309v0yq9/a7tptAfGO4d/uhwzfH2uxWiOF&#10;bs6HRGuB1gIrJVrrIMlSy0azXVIVC+bzeQcOGWOQylLXVZCmwwfAx/sfGdTyp6QN2s+yxqJU0PJe&#10;LBYw2gia7sY0jHBDpqPusVIKW1Wgw/FK0zQcyyIw8pNBzGw2g6YNOFwrgl6vR57nkOfd2KrrmkGW&#10;8Vu/9Vt8ZXiegVughCLTEQ+PDtjIhkghCb0h8pQm5ypWsYo/7fhIObkngEpSyI+5/ePfW1L1Muv7&#10;BHDkP/ieNu06/bflvLBtlGqB8ub2RVk6FmVOkiQcHk758pe/zKWrz/L6W+9w5vwVXnzxBQ4Pj6iq&#10;ih+89m3+3J/5Nd69/hbPXrtCWdYMkmjFBF/FKlbxsea3x9VLovHVMsY38k4hB61sxaNHE956awFN&#10;LmWt7TpJVRwT9fukPsaX4X2Hh4csijnVYgHZAt1PiKKILIqYPJrwhS98hbO9deKYd1dn5tPHCgT/&#10;DCMT5hsKe+2pM/mN4XjAmTMRe9MBZZUQqR4Pb88xRxV2rQBRIyIHSc3tuzfYzMZgIy5cu8bBwQEu&#10;TTHG8Gh3wblnnuYgn7M3V/T7W/TcnMN6gfaCspyy1lsLup7wAe2kJ164q9O1ilX8TEULHMoluYKW&#10;Cd7r9ahqhxEeLRXGOV5+8SVSHSGF5NvfeZWdnR1eeuE53n7jLb7whS9w7+5tLl6+go7AutZ45KTJ&#10;yMdVMgnasA1bqWMOtZPZR6Pgj2N/f9jfH5PJ/FSe8w8w3p/wPY8l1RtDvyA6DcKBcAhcczbqBuTz&#10;XcXrrCGTJUJAVc5JipqqnjIcZehIcvfeda6cG3Ot30MhOaz3qP0BT9XBZPGrv/MbLNIeB9XX2D/c&#10;5+//f/8bbr3xOmpzm4XWpGcvcGtvl3S8hc9SHjJm7hzzSkN8gUopIm/xqgFEpaL0FusDm13pCOds&#10;kHFBo71EC4EQgwAcKo/zOaYocaYmt8dwnk40dVUiI42SMVpIZKwRWnWyGt4bXAPM6wZotib8LQG0&#10;VEHOwlpso2vagrvWmMbMKxx35yz4lg1dAQ6kayp+CyIA2MYdG90GGRXVMaCVAIlHS4HzEi0kdVBo&#10;RiIwnvDdhAzMeeM6VrRqDDOPk/ugkdp+V2tMl8Cbpd9l855lZno753hrQSrK+RyUYjAcUlUVdVGg&#10;k6QDy/MGeG0nDWstcRyTJEn3uF08aLfdLjB4GRjTKIWMNN7ZwMCXAp3EGBdY58KFDgG8xRvbYsDM&#10;jcPOS0jC69fiwFQv813SpI8UisP5lNfmM17fPWRrY4uddI2+1sAEzwi8wKNCB4vXn/WF3M2Lxjti&#10;4u4YjMdjDmb3mU0rMCWkKaPhgKkLHQi2CqaVi8UCKTVlnpMlKZLwHZ2Dcv+ItbNnmU4KFoucOFvj&#10;0Y2bPH/1LNl+ya9c2+E3hoIL5V02kyF5sUCQsrVxAcsAQYrwabPQ03oPKAQRnNAT/pgJ6ipW8dOd&#10;jZ28/36KTjIvlhpOfsSONkm7uOg+0Em0vKb3OOAawOA6ze7WENkuGSN39xNa+ZSw0cBQ5wOavKdJ&#10;EFIudQiees57x2jUxxjL5uaQb7/6Fg/3J/zCL32NH964wze/+Q4vvPACvV6P3/md32FycEC/3+fO&#10;nTtsb29SWd84paxiFav4WQ7/MfMSd+p1RSWIIoVSYK1nriVHScL1IuJfvLnPuzc9cfwF9KRHv5Tk&#10;Dw6JIotLPcVkl2IKcbKFcwlzI3GpYri5xqwA42uUkDA5YjN6yNdfTnn+0sU/ejnl91Zn7NPHCgT/&#10;DOP5bPz9N331shDiYZZxpt/vUzHk4H4Qwc8PJ8SDHpPJhLTfxzlHbzxGq4Se7rHHETdv3CDJMqb3&#10;7qFHI7L+kIOD93nj9nVef/15eldTLg8hiRJiVNB+9A7h5efL+GAVq1jFv7mbe1OgdDfxpkBZZoJr&#10;LYliASrmh6+/ztmzZ7l58ybPPvM8L774Ir1ej9u3bzMaBYbu2toar776KlUFUfR445VlLcjTBczJ&#10;v4sPgLSdDrKQH9n+9qS57zOZEz/n8lKf9Bh84OueYrae1FIPwOnR0RHWlfTSlPF4DPSp7Yyjo30u&#10;nL9ATc6de3dY2xhTW0Ovt46LQwFcVnR6xJfOXuI/+g//I+4sDnn97n2+9dZb/ODOfYwx3L9/nzrS&#10;kGYQRURxjOr3KBYLpJOkaRpYw1WFKQt0moIUTfu0OZb38DYApnDMOMahtWY2KYnSiCoviQYR1juU&#10;Dhrd+ONrB8sJRnfdGDj6tuhv2NbWWkxdd9eb9566qo6Z30LgrG2AeneCseeXmN0nmM/egw/bahe/&#10;dcP2NsZ04LRSCimO2dPtIhhLet94j2iA9GWd7RPyKHWNW+owaNndVBVlu7DWgLIAru1VbxjuKopw&#10;dWAaJ2ka9MWrCt2A28dAedgH12zbGkPVPF+VZXe+fMPEjxp5lA5oaY5px2hvmOxRFGHyqpnjgna6&#10;aeRUhGgAWtsw7p3AOYEX4VhUVUWahO69wdoaO0nMaDQKx6qyVK4K25H+A9fJJ7rmnjC/tYCRtZZY&#10;xUFyxXscrlvMVHEM1qLiGOtNNw68c0itcM1jscSSr+s6dAq05zzL6Pf75LbCOUfWS4nidbTWfOUr&#10;X+HpTCMQzGZT+jICAnNfigTfLhk1rNFjFrj47OfiVaxiFT+2POFx+dfpfE481jBSdKxxJVX38wPm&#10;55wkJbTdIu022xT19M9wn2jUoRpFK2OC8XGaaiwQacW9R0ckScKFCxe4c+cRRVHwK7/yNd599w5a&#10;a958/Xs8e+0pptMpzz1zlUg3iNbKUmsVq/jc1LJ/movobbOeAJw/rqWPF/AEVV0yKxccziJ++MMf&#10;8sYbOb3eF8gPQ5dsUczx0uGsZfPcOWxc0c+2OTjwpIM+87pqzIU9SZpSliWRtfTiiGeeGby7s8bf&#10;WY2EzyZWIPhnHM+L+PuPyuu/F41e+Gtn+gUqc1RTjbCKmS3Y2b5CWc0x3lE7zyKfkSQ1SX+dKIqQ&#10;UUJvNORg9wF+OMSh0XKL+3fv8P07kqeezhhEIDDI+YSz/SHGGSB+YuKyilWsYlXgLDNyWkC8rmvy&#10;PGc0GmGtwZoA+P3cKy/yX/+3/wPb5y7ircOZit2HE+q6pvSCne1NHjy4x7kL51ExSFt3xkof2gb/&#10;xGLjGABsQW/ngryBlIqPrlLEY8Gkj9uS75aYmx+YPj/GJsRP4Pn+REmlOn2aWsDUcVLnPT7Frg8a&#10;02vjZ6G22GqKnVucLYiSiI2sj1nMiVTMuUFEL+kxm0+IbQBDB4Mx03rK+ajiospx0/vI4ZirPcEL&#10;F7f57cvnqKKMCZ7X3r3N//TNb/HOvUdEvZRysqAsanyi8WdipJtRYxGmIo0UMoiG4kwAREWhUT7D&#10;WYl14QtXKsPaAbWaopM+6B4qHQEFpUiphIZY4FUjTWIqMAacRacpWgcQUadZWFRqAADfUEWiSHVG&#10;lcsDTGjVgLcO79wxE875ACaollXt0VpgjMV7d3wZiABguwZwr00ZrvG6BmsxWuPjOPwtZOqIRq6l&#10;ruvjPGEJNF4Gy5dlRlAqAJ7NollrXFkuzSV22Qh3qQdeiCAXU+YFg/GYOI7Zf/gQhGAwGIT5pCyJ&#10;0rSTkynLkrw9Ts1ntRI0zjlUFDWml7ID/20D5sOxFEoAThrAPsDJJ+aYSGmgkX/JEqJ+hvcm5GfG&#10;EcmEXuLJYs/UWBbzGd/fn/Lt20eMLmR8Mc0YmlkjVKsaEDyYxQqhm/T6412Hos3dPDh5crp07bnA&#10;U7saLwUFNTKOqHDU0ykqSkmTlKI5j3VtwHmU0t05Gw6H2NoQETGZTBBCc2Zriwf377O9eYaHt+/j&#10;Eg2JwBUTXtlco/7+a/zVX/nfEj96j2edY7y5RmVKlF5Hix57c8ugN0KItNECp2F/n2bDtzIvK9mB&#10;VaziM80f/PIW1BOBm8cRENq/OWe6xcTl+0DoCvInzCjDZ8nj+R6QwiAQ1KYm0hFVXRFHgaClTpEY&#10;OrPLJVa4FJ2SOM5ZpFQNK/14DtFLX03J8B/vmc/mxNkQlKbX67G7+zaFgfWtHR48eEAc97qF4Rdf&#10;fJG6WOC9ZzKZMBoNWOsn3bS0qp1XsYqf3PB8fLb2J9qu+PBytZ0WbDPVii43C/yJOArzqRGQK8/t&#10;vOSHB4qb+YCbDwWLgz7pMGO2t8+Fixep8xl1aal9xd7hA6TJWEz3qEzCwlYQT6gqCbMFpY0Z+Ir1&#10;ZMK6fsRWYn/3ZalWLPDPKFaONZ9xXC8enNna2vrdOOYf/OZv/ibD4ZD50RF5nnP+mWe4fesWWmvq&#10;umayvx8YY97z7rvvdiZPB48eIUcjoihiPpkwm06R6+u89dZbfOtbN4giKEzBoD/g0e4jtFqtZaxi&#10;Fav4aGD0tDZ0FEVkWdYURKIrNqbTnMFgwFe+8kVeffVVzp49S13XnD9/nu3tbYwx5HnO5cuXCdLD&#10;7kP/n9bxPf2/lVtwznVayJ3cxMeg6TjvsC68vmXDWmuxzp7QT35SWOuw1uGc73zzfiaSyo8rF8Mx&#10;w/M0Y6wDX6VE9XpB5y5JIAmgWJQkqCiiNxjgvGHQHyGEoN/v43Bh/FnLcDwOf/Ph3PfTPv24jxKK&#10;RCS8eO1F/v1/79/nr//1v87Xv/51rl69yubmJlEUcXh4yN3r13n06BFVVbGxsRHYsE0HRAvytkDr&#10;sqQGgLeWsiwRcUxZlmxtbwfwVQioqmBe2QDCjTtXJwVSN9rWdV1TFEVX5Lf6zGmaMhgMwnXgHP1+&#10;//ixMcQNI7p9X8viXmY1d9dvw65eBpqPwQrC/iUJcZaRJAlJktDr9QCI45i4BcYbJnQURSfOY7sf&#10;7XFJkoTBaERVVZ2PQPt8e1zbz3bG4Bu2dW8wIMkynLWUkwkAeZ5zcHBAlGUM19aYTqfMjwJzzxjD&#10;dDLh8PCQsmF9txroWmt6oxGyOd7j8ZjhcEhRFFRl2e3TsgRLW7m0bG60hiV2u2vnh+b59ly1LP52&#10;Lmq1ysuyJEoS1tbWGA6HRFGEdZaiKLpj5r3v5qrPxLhpaXtJnFC7mvl8TpqmwchOSoqiIJ9MGI/H&#10;4RzN58RxzGAwQMVxdyyqqmKyt4fWmvl8jpSSzc1NHty7x6jpBKqriq2tLXq9HvOHD3nhhRf45V/+&#10;ZVKVcvbsWcqyxHpLpAOobuqaQX9ALOJjRufSz8cZtK5iFav407rXP/53gLIsu+6Q5RyqnROXc6r2&#10;b22OZowJc6g1zOdzyqpkNpthXeg4Wc4dTvtttNsG3y1Whvf448XjpvuplRgD8M5hm/1J0yDD5Dz0&#10;ehFvv/02UobOsFdeeYXZbEYURV3nULhNKp577ipJkqxI4KtYxedlDvtTulpPpzHL8lDOOcoyzEuK&#10;QCybTCZMp1PyvOTw8JB4OOTy5cud106br/YHA3COOI5ZX18PoGwUsXXuHEopdp55hsFgwPnz57ly&#10;5Qp/7a/9NYQQ89VI+OxihZ5+xvF0uvMQeFjU1T+/NDZ/7ZWnFT/4xg2GY8siX6BTxWQ6JekNefHp&#10;L/Hm9e+wMRwzJSdfVBBFwahrMSfq98FHbJ+5xmx+wDff3eXO7C2uvnCNaxsx62sxo9G4uyTbC6st&#10;VtvfuwJ5FT+x0YIKn/S5VazikwCeT5YdCaxVX1uq0mKqktl0wuvfe52r157i3r17rK2tsbu7i68t&#10;s/kR4+EIFSUoDfHSHCOWEpa26CnKsgPgWmC81Y+s65o0TqjKEuccw9EoFGN1HfSAm9e0RnBySb6h&#10;AweFxOG6VtzHJU0ef4IZ7rxDColtdJhbKQilFFJJyqJqQLAIIYLWm5TihIHTcnK0PNe2x/okg+qD&#10;52H58eO6eJblHpZfszwnnJ4fPgnw1LG+qPhwAr9/PKteqIDHqubznQah8SoBa/CqFxgSrgpPy5As&#10;WhUKXIsFaXEMwvalIwFiWeOsY2zn7BiDV2CEx0mFGXvq4Xnsi+ep65qjec43j3Z5891bvPPuDfZ2&#10;75PWOfE8J9vYQPYGHJqKWZUz91AZCXHMYHOb/niD2Z07bA8ucnR0xGjQB2D3/UP6/RHz2RH98RZe&#10;GIwtsXUF3mFrR1lOCLrpAuscQkpsWVJHOuhCSwFCkRcFxnqcD23XeVUjaoOzHoSmKg2aoDEeiHwe&#10;xbF0RQtUh/u76CRBPCCbcy0blnQrs9ICFKfNcJVSeGM6GYxWl7uqqs74spVIabcRxzHeWmqCmaUx&#10;JiwKSIluWMZCiCB74hymrjFl2fWuyyxDC9ktAnTAiBDIOO6Alxbkdo3B5fJc4ZzDFQUoxXQ6DWB2&#10;Y+bYXmNKqSBB03yHUKF4VBRhawu+YVK3Ui1CoKVGIii9Q0iNcSV4SWU8Go+1BYv5EUKB0pK9heNf&#10;v/sIOS/ILm+z3hM4aRAUDQNaAxEQ4b0Mer3oME5QdLyTUxLZ3XXrQVof2PtL80PdSPj0h0NKDAtb&#10;MFvMsUkCQuB9kPWp6yCd44wF55FaE0cpvaTPkT1iNl0QKYm1jnw6I05TpPOU+RHrwx7l4QNmh/d4&#10;8UyPXxonfCG+xLO2JjIQJT1KkSBISfwQQZ/I9BA6wfsEvGomRHWiWmzHx+Pmt1Xn4ip+1nKvcM9u&#10;fRNcl3990u20udVxV5/tDKK1VrhmDlFK4FyQDjHGobXs8plwXUKSHZsSV8aQJimT6Rypm46mRDf3&#10;D43zjqPJQZfPJUmCKR06jpFCkMQxaZyEnEGHuW95YTV0J4V7lRKyec0HiQpRFGNt1X3PloVeVcEr&#10;o61vkyShqComc4NQEbPZDOccRVEgbADDt7a2ODo6Ym9vj7Vhv1nY9CgVbL6jpVxyFatYxZ/+fAk/&#10;Htb3h4Psj4+6kWJq87X2dVIGKcLazKlqwQTJJE4x/Yu88YP7vH79Dt5eweUp77zxFtFAIxMPXmPL&#10;ml45ZFHVVEZjexCPFDqD+WKKKXOkG8B8zsHBD/kr/6tf4RdfGv6jsSj+EfRWg2QFgv9kRxzF754/&#10;H/OcWufy5cuoaIs3v3uX4egc8/kct6goLlygOjyEjY0OyIizPmVZ4vMZhVKkacx0OiVJY44eHHG7&#10;eJ+yDJPEwtWsxwlVXaFV2q3QLwNEK/D08xEfdp5W53AVn0U8Dnht54zFogiayPM56WDE+voa29vb&#10;zOdz1rYGvHf7Di+99FKQIXCAsFx96iq3br2LlBdOmOS1DJ5jXeJQiEBgHGmtu8ImjmOSOMEaQ38w&#10;oK6qE2NeaY2pa+I4bqRR5Af0zQGMDZ/fsogjHXUgt7GmY9Qaa5Y03AR5mRM3jMkkiU8Uo2naSky1&#10;JGDxsY/vR127pxckPgzcXi4Clxm4XVvxpyjc/JLUwodJx3ykrEy3D0uM0GZxwnvfLU6IDgN0S4sU&#10;x+ezSy5FYBhrJXGxw2CpcRiCBEtopZakOkUlGa9snefq0y+yNz/g1u27HBUFr19/F5+m/M/f+jbZ&#10;5ibxYIPtrS0KHzFvWNuVO4CGBd4yx5VS0Cy2qCRhPpsBNWCQWhFHEXEcoaMeOMtiseiA2vaYanVs&#10;BtgCE0opLMcs6iRNKRcLZBzjbTgGQh0Dhq3+t7W2Y6L7RgqEBrB2NnxmfzAIutnOkQ4GYeFpERzp&#10;+/1+t18dS7odr1Ji6hrZ7GN7Ln3bDtEubjXXXKclLgS60SovioIoTbrjJ6RENEx2pVTQ4C7DdR3F&#10;cQDfyxLRPLcM5shGV71ly0RR1IEtC+9xzXlpAf8oiqjrmijNTl6D3oPWKBnAf9F8D+kD3OJtmCeU&#10;CJ0BaumYh44BhXRQFEVgQIvAvFbA7du32ddnya5eRpGfYDh64bsxLZ40R/gnzwft88uaue14SETM&#10;fjnFJoLJZMJisUD3z3TnpK7rrgNgkU+wxqDjlOlkQi/rBcPWomBz5yxVVTM/XLB15gyzwyPm0ylr&#10;ly5x5+FtqCp2rlzhzOgMZ4YWSdA9X5a7EifEgf0nmm9OdyOtYhWfJxD7dPfUx1nUPn2PPr1offo9&#10;j9vGssSTPAXaOhdIDC24XteGKNIIEcDxMEeEHKgs645UkKZJY0o8p9frEUcxZVVirGE0HOG8Yz6f&#10;k2VB7qs2YQFzOByGe5tU3d/a+X9Zs7coCuI4bu7lupG5O95/62yXB7RdOlVj5FsUeegI6w8AT1VV&#10;xHHSyD2VDRgeZkmlFBvrGQ545plnOHv2LL3hGntHC4qiIE1jZjPFbDZj1G++S5NXik84h61iFav4&#10;aauNP7z7t+P4tPUgLNWGvuuInB9NmdSKqlL84R/+IW++W6DkU4zHYw7v7rG1sU3ZdC9aGzoJhRBd&#10;l0roMHQUsxnUNdPplH6/z96DA1588SI7O/ydp+Hh6oytQPCf+HgJfs/2+Yvxef7hsxcn3NnPgfcY&#10;bF5EjzY52J9QVY7+eJNisiCvFkRpHxUJhPXoWEGRg7PUzqHPbqJGV7Gix10Pm0XCZgr5/kOevnAG&#10;v6TjuWLbfH4T7ceBlU8C2Faxis8CGBdC0OslOAfj9TG58XgPs9mMpD/kpRcuc2b7HO+++24AsqLA&#10;ttFpwo33bvHlr7zAMIrxSJxwyFgjG8aj6bS+w00/Tgd4PFHDMHLA4eSQSCeIugYE1kBde3r9NSzg&#10;taIGJBLjDVppSht+tuC3kAHG9Xi0jnEE5q2xjkinS19YhmLRh/1K0wTnHUkM2DroDtd1MCM0BqE1&#10;vq7D9bfMdu9E4hpQUenHgjuPN5cSTwTQOzD4FND/JCb5p53bO614H0wqj7d1GryXHwDEl1n2RtYn&#10;/ia8hM4s8ZgB20rTeNEArsG2D8cRGhugbVcjseANeBdeI0Lm6fHU3lM5g5UBEIgrx1YaBfA03WBy&#10;JcPHmh+ONlCjHs9XBQ8XM3aLCQ/fvYsra1SSMNzeYThe587efcojzdXNHbRzlKZibX2dw9mUneEI&#10;rySLOkh01A0zzVnLbFGBF6TpJsYGc2ovNM6CkxKhIipj8ATt7yRJSZRiMZvhak+a9fCRwBqLpelC&#10;aLW52/UEYbGN6SPWBi1wEY6Jc8H8MACnxzqtSga5NWoLsaIqa3DHEkNC6w6gTtKUqqpOGOV637Sk&#10;L41BoXVYiGoz/yWZliiKKBtQpV0I68wpnWOxWCAbYDdNw2L9opHkiOO4AzPaBYh20aA1c2xlW6SU&#10;5HneLQC1f6+qKgDhUUSkdaeVnqYpHoudTvECdByTxUkoPhZ5MN50Yfs2aoBvL7EWvEiIdEQmoNdP&#10;mR3NUGkK6ZB7SnJfwS6Cc76i5ySZAs+CwAKvw38RL103Arx8bLeF9x7ZLh8Fen8QmxQCR/BtM9Yi&#10;pMdYS1FbhIyQWhElMdJapBTEcYr3Flc7jHGA7DTa8zwnSRJsVTOZTBkOxng/7QCqQS9DTvfZqhd8&#10;/elr/Nal81wzU3ZsYHrWcoSnh6WHIMW7FHwSSggbgVBdOSHE4zElIU6aZYbHqwX+VXz0gsifdv77&#10;ce7hHwWcn/ZlCYAxn2gh+7QM2XFaYzDu2NTYuArjDFrF6KjV3jZhcTkKEmXWWoyrkEqS9sdU1gQ9&#10;bhVTWss0DzJf6WBMWVWkKsZJh27mfeMcRWXwHnrpEA8MxxkemM4XZFmGigdIHTp0THv1y6Ct2/5e&#10;1YZIJhRlSa+XoKMEjyaK0zCbmpCrRXFKqxweJ71O03w6W6DSYM1clJ7hcBh8KMogRRDApoo4jhvv&#10;G0tVFigBWqxmoFWs4ifufvCnwABfBrbbPMaJk6C34GT3r8FhvGFhSrJoxHy8zqyU1BEk4gs8c2aT&#10;t994lzPXNqnmOX5g2LtzB9Vfg7iHWWhcBXrQwyjBfH4fFQtiJajqgvmjQ55/9jzZ5oTL2yDr2Zxo&#10;sBogKxD8Jz9uFHlfRdl8POLvXbly5W/3twa8/sNDDg4OGK1fYLy+zs0bNxgMQ4GCDwlMq7mWaI01&#10;DmMMaZp22pNSSl599Q7yjOGXfusKIk2pKkcciRMM8BX4/fkEJH/Skv9V/HQVmqeZSW3R9OjRHmma&#10;kg37KCVQAi5dusT2uQv8s3/2Dc7snKdqNGOrquKVV17h+vXrHB4eYgwUtuikQKQMxn7tXKa1DmCl&#10;jqlMFR5715nirY3WGsxHBFapjtjb2yNJEo6OjhgOh13xqLUOnS9aY509ZieKwDIPGo++k4SyjUZx&#10;VVVhlb0B15I4oTLVcZHa6l02r6vy4OKtrEW2usktJZylTOgxQPWTCtWPik6uYomRenoOP60R3UpB&#10;/PjHzXLC6J+QSH58NlVriiUa0832n2yZr84jnAPXAL8yAMFCSmI0mlBIezxRIvAk5K5EEJjXkcqC&#10;vvFonb/yl/8KBZJ9KqbecvP+Q/7otdd4+/Yd3v7m23z9V/8s715/iLWWh48eIWJNOgqa04O1dW7f&#10;ugkNeyzJ4g6Y3d7eRgrP3t4eVjUM8kayp5P7aSQ7Wn1r5xxYi1Ax8/kcU9ckadoxutvz65vxQCvz&#10;YS1eCKRsujeaa6vdblWFsewbEL0dm1qHNnaWtLxVI53SjreuPb39rKXxJ4QInWkNiC6OndQ6CZV+&#10;v4+M9Eltf2tbwcQASiM6CZYA2hzvZ2fWaS2medzud2vimed5xxpf1l2vqiocgyXJJKVUB9S4QJEE&#10;d6wH3y4wuaWFAaRuulYiTF7ifJi3VJYxHA6Z1M2iWZJQFRX7+/tYApOnn/TD/tDZb3ZGlwhOMCOf&#10;BP61wP6pJzvmZDCbC8zI3OQoldLv9zlq2PJFsWjMQtVxV4K1SJmwvr7O0cEhg8EAIST5ZBoWapzj&#10;1vXr7OycZRRvsH/7Xa5ePMdv/MZv8LTwRDJCNp01WsUIZHPFNnOQlyf47qtUZRWfZe77edrX0+D2&#10;k0Dzx+UGT9rex9nG6fwhjmKsCz/bKMqCNEmD1wquM6VsvaSMNaAUkYqwjVxZOwdrqZnnc6IowjhD&#10;XVuqZv5M4hgnJdPplCxJWCxysiyjKIpwn5FBfqUobSfNpZsF2LZbsFvQjE7mGVVlmk7BqPtuWqtg&#10;+NvkgdPplNFoSBzHFHWNkpqDgwOm0yk6PWS0vkUURQyHQx48eECShLlwdnRAWZb0ejHWhzXHVc21&#10;ilWs4nQu0zK93ZKR/Om5QilFohIKCqyN+IM/eJs3Hkle/f3fR49fgTxf8liIoCFVjUYj7Mx2pvOT&#10;yQS0CB18OiYdDCju7bOzs8PLV/8sSvG70+n032Fj8LurM7QCwX/i41qazYHfuw6vffGy/9vzdIv/&#10;/n+aM68PKXYtvcE2TA+YLSxbZ85QOoFxBkQNtiIvC3o6IfaCQRRxb+ERIsG4df7Vtx4y26r48796&#10;ha3hiFKB8hYE2EYCQDwhSesu3tN4hVzd+H9SgMrlJHiVkK3ixx1SSra2N2mVEoxxzBcF0+mUuHfU&#10;maVtbm5y/fp19vb2ePrpy3zvte/z/IsvBegzDavTpsG9YgClMRIqF8w2SwdKp1TN53gVUQrNAokU&#10;gbhqRIZ1UKkBtVTkZEQi6kCkGhBRTO2DtIYxEGvQCCqRIBHUlsASB0SSMquDsVxug84kQNluh7Dp&#10;OIpRUeAsG+OQSRS0ngFTG+JYYxtdzVCUHQOKQgRQcBnI+rBCefn55b99lCfAMgh5AsD0nsdpaj6p&#10;sPvAvUAIRKfje3IRFX9qn4R/7PfyHcuzBXNtBww23wK8JiLqksvwQgckOKFxBMATWyO8RXkbCKbK&#10;g61CV5StMcZQE4pkZJgj+zIisRIVazIzoRfHUDvU/IhzacLMFhApaiH5+e0Rf/E3f5kHewcY5/i/&#10;/z//Pk8Nz3Hw8D1e2TmD6sU8mu9xdjjizp3rnF0fQRzj4pTC1iyKGuMti7398B2iBFHNiLMMoSSm&#10;qrC2AcVFo5PsLFrHVHmFICbWCcI6XA1RJDHNopF1x4l2MGkUDdgIQimUVEjrqW2NFB4hGyAXgZcq&#10;AM5CYhEgVejjFCBk1LRyOoQUOGMoCoOMIpy33ZhqF42WgXJvbcckD10XMpzvRp6kqiq8FB1g3b2m&#10;qkBKoizr5FDyPO+qCwvd4lQLrDtjMI30Rgv2186FwmEwCGCMMZ1MSlEURHGM92FxwNgKqTVSKcqi&#10;AOFIswxnfNP2nzeAezAjkgQA3kqB9Q6PAW8oPUwrgy8K0sEQJSFKE3IDtRbcrKZMAZGth/d5j5cF&#10;nj7g8FgCj1t95HV5unPk5OXmsd6hkKgoRlqN8hF4gYw0lTVEMmj+GmPRemneUQpnHJPDCW4yYRbH&#10;ZHFKrTRZmhKPRjx6uBckr3zNzqLgF2XGr6gh227OmpNoqXBWoNUQ4QdYnyF8n1pFeCcJUkYRyn1g&#10;levUHNHq07uleUZ2c8EqzVnF5yU/f/y91C0NfLf0t+PFuLYTYhlgaS8UG2wKukUljzwhqrQ8LbR6&#10;3m0u4hx4qZGRCnJhUmObT7fWgk6oCQvI1nuUEJQ2NLYJIK9AJIK69sSxQjW5mJSS6cLgfYxWEaWB&#10;ONHM5o5iXtDrxfQzzb1HM6aVYnd3lzNnzuB9YGPnwGEeJO+KMsiiSNNe87K7n0QR1AZqlVLksL8/&#10;xxNkUfr9PpubQ+aVIFPgfIAsehIWMqMuIU01Zm4QEuI0Y/vsWfLKg1RkWcbFi2d54423KIoFsRx1&#10;5s1KQF4WxHG6Ar9XsYqf6Xn9WBKla6xsZmfvQbWkioZI4kSYHyUCJRX3as9+qZmqiNuThKJYJ4q/&#10;yHMXfoGH0UP2p0fkzEjTBLb76ChBqYQKy9r6Gvent8AtyNLG9N4s6EmBTHOePl/ytZevsD3k7z0j&#10;z62kUFYg+Ofs4gJ2dnZw6ylJkqD7a0wPNIPBgPjyZcx0L2igDVJ0GlOUDeMxjulnfepZ0DSztScZ&#10;DOj3huT5Xd5++wa7u79IlNSc3Y7ABX026yzWW7RUS3pxK2PFn/TE+jTofdJEZ3X+VvHZj7nl3w8P&#10;AuMaEbQSs4YBaYwJ+rN5xXPPPceZM2fY3t7GGM+1a9fY2tpiMpkhRQ+tJfN5HjwMkoRer3fCoK9l&#10;ei+PbWMMb755B5AkSdB7PHPmDA8fPmRj4xn29/cRYpOyMc1clmxoQbU0TRH2mNU9Go2oKt+x0LNE&#10;YhqJ46LyaC0oirpjrltryYQ7wRTVWnYJURRprG1dvSVKSaQUJwyHhZBPPMYfxuA63S69DG4v/96B&#10;1Y9h8j8WdfqYgPgHx4P/kcaRa8HvJY3xYyDdLyWUj3EUPQ3IS4nwDROc5v0ygLm60Q/XKuq+t0aD&#10;rSjLksrWVHVFv9cjSRJG/TElNYnyzKqcSgiUVmgRcf5M0BD9T/5P/wm3SfnH//Kfcf/RQx5NZsxm&#10;M8b9sLBTliXOWqqyxmsZDMekYDAa4YDF/j7eB9DfNwxch8FHEbIZI2mvh2m6Dcbj0F4ufGC0GWNw&#10;woFz2NYkUsqwrfb6WTa8rA3WGpTWRDpcC7ZxmIdgbmbqOmhiN2C2WtL8brXAafWv4xiTlx3rXOsg&#10;p1LnOShFkmUd6/u0frcxhrIsA2O/AZ9b3XGZJN17TsisELTBjTHUVdXJmrjWGLNlZwOq0UAvm8/U&#10;WqO1JkkSkiShLMvmWmn0FPGYqgpMdBkKirIs8Q2oI1wA7tthHjXbn/kgqYIMEkhaJjjrqBrQ3BiD&#10;tJY47qO1Js8fclAcMNU5I9k7cf21jMYw1n1znOWHjvlOG3cZZGuudyEEtasRMmhHVrMJR4tg8hZd&#10;3Ar71ywmuOXFipYpX1XQ71PM52ADQCVlkLc5c+YM04NDFsWCX/75n+f5i+ePpayMQQmFUvGJPKXt&#10;PjiZu8hPPOcsg3qrWAHLn6ec6YPj+nj/H+fHdOzhcRJ0aX9vX3q6wWxpKjjxHnmKtFTbmkhF1NYS&#10;KUXdLGi28673HinCQmXVLG7PZsEHY2tzjdzBwcEBUkqqqgody6MRDx484OzZs7x7YxZA8emUsizZ&#10;29sDYDwes7u7y2h9nTfffJNLly51c89gMMAYQ7/fxxhzQh+8qirSNNTEs9kMgeoWN+/fv4/HNmzt&#10;HlmWsb+/z4ULF8jznI2NDc6dO8fR0RGDQbhHu3LK5uYmi7wmTVOmi1m3wHh0NKff73fnKo5j8CnG&#10;cSKHW8UqVrGKE/P7qaqo68RtGyIbL4N+1ONRmeMEfPvb36bmKeqy5O7du0RR6Gy+/MxT3N29G+ri&#10;OtSdeZ538k11aVAqI80Spgf7qCgmjmOeffYZzpzx339GrrTAVyD45zCegYdHW+pv3bH836yYc+mZ&#10;87z5gwc8vP8e6/0Rs3sPGe/sEKFQKoLIQhqTCol0IB1UiwKdDDGlQQ9GJOoii8U9Hh3C8EzEDBBV&#10;RZZmKKk63dU2cXtcq+1po7OVdMqfbmK9rAW8bNzXTryr87OKH9uNXgjG43HXtu+cI4vDmAtF0HnK&#10;yvLee++RlwU7Ozt8+9vf5oUXXuDBw7t8450f0h+vEUUR0+mU/f39oDM7GHRFTAvQlGXZAW1xHFOW&#10;JaO1HbRQFEXBYrEgv7fP9773Ok73ee21H/DSSy9hbTAgXC5aZrNZaH3VGrM47MC0OI7JsmCUVxQF&#10;58+f74D4FjhflkZJ05QsjtnY2AgLlVoja98Vmr0UjBDoOLDLcwNaB46XbQrT2JhOruFxoPfjzLRO&#10;Lny5MCsLj3OmARmhqooO3BSNaHCe5833O5ao+Ki54cP8IgBsq+UtGjC7ZbAKfwoadyd/igB4K5s0&#10;Dy0Ic5w8egdUQNudpMDrY5f1hmnuSIE0MN9kkESuvAVnmgVeh5Qe7yoQFmEdxpZYW2OkJEv6ZL0M&#10;74MGfOQgyj29PuiqJpOWHZ3hZdjfopEsEVqxWDwkKXv8n//Mb3P/8BG5UtRJxms33uVhUfKv/uTb&#10;zA1MXcXCWoyK8FpidicI5xhoTaUdykNdGTCNjrl13XiN45TF4S5CKqQXpDJieniI94JskFH4RXiP&#10;V0H7W2p0pDHC4L1ACAUenA8MYyEhEqAan8XKeKI06haacA6dJOF92A90EqglXXClFKasO93t7nUN&#10;o7t9TQtgt+OoBda9tag07WSP6ka6TTQAjK0qouhYRqY1EWrNL1vQf9lYt70HtqB3SWCNW2sxVcWi&#10;kT8xxoTvGgetcakVKoqwdY2SEhVpqjwHL3EN2qSiCGeCnIxpJJWoLV7I4C2gBULFCOlAaHyTm00P&#10;9xmcX6fIK+4d7fPW7ZuMzJwLL3wRXDhPiCUwe+lnd705caKqaq+35QJLtKLaDVteSolB4AnyMPP5&#10;nFvvHVKWZceGPz6OYayoRjZHa006GLC+vsa9e/c6M+LZbMFk7wChNOuDEVcE/C++9gu80BuxYUt0&#10;LeklaRg/NiKtMnA9DBlWpZQiBgGRrVG02t7+MQtyp+YLGl8A3+Q8nm7RbJXf/Ozmvz9uTfDPavtP&#10;vn+HaBeul02tH7dtd6KrzIEOLG0pBNYF3W3XXEnt49oFgNsRGndbVndhKqI4JjcQa0VhwRiF94rF&#10;zHB4eBjMlIF8UbC/v48xhtlsRlEUPPfccziZcPfuXeI4bqSowLqKRS5wPmO2OGI6PWRzc5ONrSHD&#10;8Rm01qFDcHvGmYuXGW5cYjQaMZlMqKqKCxcudKSH6XRK1POdJ4QsCobDIWmaYuUBIgreEZvb2yTr&#10;G6yvr5PnOaNRMHne29tjOByyu7tL2u8zqS23d/fJFgHgLh7coSxL5rmlcsFTRinFcDjk9u3bbGys&#10;BY1yamQEWlR454m1bnxHVrGK1Tz8Wc23n3Us94/9WL67F3gf6qCO5CHC5zo83ppGbrAhJjQ5S5uD&#10;TrMBuy7DWLj/oMZUNZIxkc94cON9yBZEgx7mzgwjM7SN6KUpyIpJXkDkSNZTrMuZTyoGseLsaMCN&#10;e+/y1VdAlJN/9K5L+1dlMl+N1s821N/9u393dRR+zHGkFQdG/Y339hVHi4SH947ARQySDO88i8WC&#10;SguKqgwtzVJSHR4xPzgiiwPbqSoNHsjzGdX0CJ/f49HtG2RqyvNPnaPYe0jWy0IRWtc42/xcYoG1&#10;iVvHWFt6LKT4iZz8fpaASGst8/mc2WxG1TDkTifSq/Ozik87zpZ/b/+3RVlRViRZivOQZAPK2nBw&#10;cER/MERKye7eLjs7O8ym02CIVxVsb29z9vwFsixDa83a2hqXLl1ic3OzY1enaUocx3jvWVtbYzQa&#10;8Sd/8if86q/+Im+++Ta9rMfaWgBqNjc3+fKXv8wbb7zBV77yFW7evNkVlZPJhGvXrpHnOdeuXaOq&#10;Ki5evMjVyxfY3Nzk2WefZW9vj2eeeYbBYNDphI9GI1577TVeeOEFptMph4dBIzeOY5xzPHr4kMPD&#10;Q7z3/PEf/zFJkvD6669z7949fv8Pvsm3vvUdJtOc6azg6GhGVTnmi5rpNMc5STHd77SZgU7T2DWG&#10;xe382yZdrfTEsT5xAPnjOGaxWHSA4f7+Pv1+vwMmrbUcHh7S7/cDW7eRoGgXz570v2XWLid+y897&#10;cZJdLpp0U3zgX7uAuiTtgkCKIAsjhUBIH6Q6Gg3rAOxJBAopVcOKbUD97qdYsmgPLeOB8a3QSiOE&#10;R0mBlHQsZKUEUomgf2oNQgmsNeG1CqJIobQEHCpquqKED3rPKm4Ya5IkTlC9dRySOE1RSUakBgy2&#10;Ntg5e4WtS+cYbGwQ9Xqhh1w3poRxGsZ8EkPUaFs3bG8a4Fg2rLj5ZMpwOCLLehy8f4f+aAzW4Zyn&#10;1+uxcLOmPz0cdx3FpGnagaLWmkZqRJLGEUqHM2StCWNApt0YkVJ28mahq0GjtToxTmjA1XaMRjrq&#10;gG5jDHEcPt9737GtnTFIFVrM266NkDtIvADTMObjLCNO0wbscQil8NYdM4mbv7tGF1Y110p7r2uB&#10;bbq5yZ3oT/De443Bi2DaiBD0en3yw0Os92S9HsbaxuBWoaOIKE7Ddltt2ua8BBkRg3MGFceoKPgC&#10;OJ+ghMTmC7Jej0WRBzmUeUWUpujyiC1T8eKwx4XxiF7beSf6CFIgBt8YRnoRzoeXx322J+SAwviX&#10;QiKa66ZVHbLKYlmAWCDw5LZEDjP+9dvvMdEps2RIPpnw1LWnmE6nQGB6I9tijs44tHz0iO3zF3hw&#10;/QZPP/8Ci+mM2liE8/zy09d45fIl1oViICGRnlTGeEDLGEUGIkXIGFSMExqJQEvQQvJBw8vubHEM&#10;cx/POQF3UsdkDMEqv1mBMD+xILg/1f3Q3lOP7++m63Rpu3sCGO67OawsS7wPXSvBwyHcF2ezGSqJ&#10;u3t5WZZIFUgB1rnAoE4SiqJARxGLxQIdReR5jpDN++OMb3/7e0iV8OjRPu+/f4dvfetb3Lhxg6qq&#10;mM/n7O/vs719pvsOZ86cYWtri8FgwFtv3+DcuXNcuHCBg4ODzl9hNBpR1zWLxYKtrS02Nzf5wQ9+&#10;wNWrVynLkt3dXa5evcoPr99kc3OTOI65c+cOQgh2dnY4ODhAKcW9e/c4f/78MfO7Od51XTMcDukN&#10;MhaLRWd0vLm5ye3btynLousobLv+yjKYVK+trVHXFePxmPUsCczytE9vMERIzXyRs7l1Bikli8U8&#10;3Ku8JYk0WsL21hqIsJAgEZ/ZWFvFKn7aasV/4/eDJzz+rPfoeE5v8i3vuvxYiJDXhjwq5LrGNXVb&#10;A5a3ddy9quJP3rzN0Szh9/75q/R7lzjcrcFFbJ05w4wps2pGMu5hFguk6JFGA/J5halr4r4nij2L&#10;2QHnzu5w/913GWQ9Xnr+DH/u15/+3WEW/dPnZPTWalSuQPDPZbx3MPt3zSj9nfcPDjkwhrt39hmv&#10;X2Q8HuNYYKRB99fp94bowpChSLOEdDSgFjGojEhqMh3TT3pgJSodM9g6TxFJXvnaWWwWkeiEqlJk&#10;IiJBI5wkTiOsrzCqxkmLwKIQgb3jJMIrJBIvfrJXAn8WogU8RFPcd1qpP2E3qFX8dADgy2GkoPIO&#10;pTXOB0DKVDWP7j/EWEPa61HUBqEVvcEAKyxWVMzKQ+blDFfCg3v3ccZy+dIlcJ75dEaaJDx68JAi&#10;z+lnPfb39lgbj7nz/vucP3sOvOT2rffY399jc3OD999/nzNnzvDuuzdIkoTJZEKSxLzyyos8erTL&#10;l770JV599VW897z++g946qkrHB4ecJhXjDa3OZjlFKXhwe4BSdJH6ZQ47bPI60aPXDDLK2TWJ+oN&#10;sFFM6QWD8Tneu7fH1S+8xNHCsj8t2Tp3hdxIksEGz33xq5RO89a7dzh76Wl+/5uv4nWPN6/f5ta9&#10;PUqf8Nrb7zM1ioMCHs1r/tt//HtUIubBoxk33r/PxuYOjw5mJP2U6cyQ9ROMVeSlx+qgd66imAcH&#10;BwxHa5Tek/aHLOoapwSPDg/QkSZKE7xweAlCC5ypiRBN0R0MpIQSKCmxzqC1auRbwmPvXcN+8vi6&#10;JopjhAj3AeEFWujOBFSJANAr0ej/+gYM9x7hRZBOcB7lSwQGggUireavFxrQODTIoFlqcfgGCHci&#10;sC8i4cEZtBRIERRRJR7nbADWW7apUHiv8URAihA9vE+pZYQlxYkMJwZYl+FEH+syvBzgfB9ED+F7&#10;CFKU0yifoLxGWMXAHzFwc4Z+wZqfs+EO2PJHnGWfF/qCL68n/NqVs/zaU2f58tkNzssavXsXcf8O&#10;9tE9MpPTs5Z16RjHEdrXlPmC2lYN+FrhowQVa6ra0RuNMNZR1TX94RAr52gliLQi0hKBoSoK6rIK&#10;yxHOITyoSCF1hFQxFoWVknQwJJY9IhUhvcfWNaYs8XWQ8HBlhfYCaT3OBtAzVjG9JEPLGG+g9g5E&#10;YB9aY4OeuJSUZQWuOV+IAD5rTW0s5XyOkwqPIEqirptARRE0gJD3Pph6EnTjvQ/it14JUBKVxFg8&#10;QmqMC/ugoxipI5wPHQGiZT8qHbTIpQrlkNJIFd6XNmSBKEmIdUSZ56jG2C2MUdfpOiqliJMkMOir&#10;EiR4YVCxRro+tpCkQqCFoBYxMs6oTUmiJUk+ZUNDjaPePsuZ7bNsbuywgSIWKdpkSBdTqoxaRES1&#10;JxIanEdIjxUO6w0Gh5ce6VUzrn3YB1chcNTKUMsaT4kQFdrnCAsTLbjpCm6h+KM77yPTAXm5wJQL&#10;6qqg38+o65J5tUAkcdCK94IEFQzU4wilI+r5AVuJgsMH/PkrF/j1nQ1ejAZsJSn9WjL2fZTroeoY&#10;6QaYqIcVEV6FxawUT+wlqgGylxdUTxaZzTKZCFmndwJrfSftIKU4Ng9d5TefYxT746EU/oNJSViA&#10;5ckSXaH93OMDJ6951uK8aRaRPA5JbQ1IgUdgTeBRy0Y/G8L9zzeMv7DgFjS3pZJU3na+FrU1YU+b&#10;+05RVIAImvtS450H74iiGG8MxSKnMDm9XsYkn6FizXQ+xaFQkQYhsaLpQFGS2guc0OhYUnuwIqHW&#10;gtJJhFIYr5Fagowoa4izjHnuME5y884D/tE/+f/x5vXb5LXg7t4R79x8yNvv7/ODt28yKSz99TNk&#10;gw10OuLcxWsczStGG2eZ5hZ0xmRRU1jBwaxgVlimucH4Ei/h7oN7oARnzu0wXcy49f57vPLlL/LD&#10;6+/w4hdfYm9/j4e7D7l05TK3br+HMRUeR50vGGQJ08N9ekmExDE53KfK58Racu78Dvfuvk8Saw4P&#10;djl/4SzvvPMWFy6c5datG5w/u8Vr3/0OO1sbHOw+Yrq/x7XLl4iEp1rMsdZSLBZsbG+C8Ny7d5fB&#10;sM/G+hYPHzwiHm6yOy0CsxvY3dsjS1IOFwVFVTHPcxZFyTDT2HzB+rjHRjbAlYa4FUdfzT+r+FmY&#10;qp9gurssu7q8SPWnIRl0+j4hPuLW4gjz/pP+Cy+WttJ6M4jGS0YgVY33hqkSVNKDcmgBsXVoJ/FW&#10;4lEIpam9xSuPkVAqeGv3EbtiyH/3L29w/d0R3/vWhCo9B1nE5gXBYXkPhESalHIagxkgY0llC5Kx&#10;xlQHeK0ZZhuUlUGKmnz+Hr/1y+f5X/7Ol3hhO/2Lz0fy+6uRuwLBP7dxryh/qc7S6O5UXJP989y8&#10;ccD0YU6Rl2ytDzk6OiIZrOOcYzGdBW20uNHw9IpyUZJGcdAQalpfR6OEfP6Q2eQmv/krL7HRU2Re&#10;oDwkTZu0lBIUmEZPMkATAolCNL8F9hIdCL5iHP/pApQtAzSO4w/cmFbnZxU/riibllAlRFgBB4q8&#10;Yr4oiNOMtDdgd/+ArJdxcHDAcDRAa4kxJVEU0U9GHZN5NBpxdHTUsX+qquLq1atMp1N2dnYCg0kI&#10;tre3uXnzJqPRiM3NTeq6Zm0ttK22zKvxeMxkMkEISb/f54//+I/56le/ShzHvPDCCxwdHeGc48Gj&#10;RxhjuH37NlevXGE2mxFHEfP5vJMQuHjxIrP5nF6vR5Qk5HlOUZWMx2NmkwWbm5tIKZnP52xublIU&#10;gYVkre000q21FEXBL/zCl7h37yFXr17lqacu89Ybb/Dss8/ifWCI7e/vcfniJQ4O9ol1xNr6GFs7&#10;oljzX/wX/xVHhwfcunUH54K8yXRxxGg0CsznOEKrIBkyn88b9/CwMKZV0GH2Lki5JHFMpALDuhUM&#10;NcZQG0NZlZ0MTNsV1LF3AR1FgYVbVaCClIuSqpMmaOcfJVWTiC6DXcedBAGkaJi7S/vRgRzed0wL&#10;18lAHOvqIQTCH+vGW9cw5BtWtA9pbPPax+uyeuFO7FdgontkI38tBc3j8BrVMMqDVLMgVqEbygvw&#10;zRyMVHghGpPJiFlt0HGPXn+DzfNn+aWXf40v/eJXqADVS6is42hyxO7hIU5KeqMxcb/HYLSG7vVw&#10;NnxWXVShA8FYRsMhs9mM0k0xVYVUQe86jmOkCEzCOI47qRIvfHMem8UrG4BmUzZdCD5IYGgl0VFE&#10;mgRGdwsmlVWFq2uE0lRVRVmGjiPbHP8WtGbJT0RFUWB+K4UTAt1IqTjvUY0EkFQhl5CtvEptcI0x&#10;plQqGHs2bP9w3EUngRJY4cfs9GXD15Z12Y6N9jnXGHAqpTBVRRzFWHcsP1NXVbcv7dhflhiDIF3g&#10;Wrm4KBwva8DnBTTf09Nq8lsiLdGNxM28XDAajbisBM9vb7HtHJGQSJ8iiKlVAkRENgDAXhAAuk47&#10;O3x/6RtjTOHwjRksgBUt4GdBVHg3QynFVFru13OmyYA/fOOHLKxmOByymE2xVUV/NCTPc1xVINMU&#10;W9dopfFVTaw1tanZWFvn/jtvcfnyZRaTI/7813+ZZzY2OJeNSKQmRRILTcvUFjrFCYVAAxIpIoRf&#10;lkwSHwl+Lp/PZXDzccX4Kr/5PCeyn/3bwvy+JJsijmGS43Gimq6i5Z6ltiHmcXJhDQjSbb+ZExoG&#10;t27uedZ44lgjhCSKFM6GeUpHYaFYiqDTn/ZSrLNkaQ9P8EBQKkJJxWS6QOsIKcHYMKcmiWQ+r8nz&#10;ml4vyKwtFgVxFPHOOzfIFyVvvvlDXnvtNX7wgzeoa8Mbb7yB856vfe1rXHv6mSARMhqxubnN2sYW&#10;r7zyMtaGufLRg4cURcHmxgYPHjzgwoULLBbBX6qVfcuyjMuXL1IUJXEsSdO0y79ayZSvf/0X+OM/&#10;/hOefvppvvvd7yKbvM1ay2g04sL589y7d4/nn3uee/fusbGxwWw24+WXn+e1137A+fPnOX/+PIeT&#10;4DnTsixH4zFnzpwhz3OSJMHamjiOSeKYXq/Hzpkz7O7uUpYFa2trzPPQcVhbw3Q6RUrJ/v4+WdoL&#10;+WsZ2OP5dIL3ngsXL7G7u8dgfZPFYkGapiilyGIJpuba1UtkOiysBxkr/7HIIqtYxU8L1tDOpyc6&#10;CE8B5a2KwL9pTzL/iV8vPvH9pW089R6EDHlX2RIlhCdqkDIIdYIDjAveM05YjLdIobl57x567Sz/&#10;w794lfdu5ew/LDG6h6sqympKOZvRG4yxRmCtYGtnh9n8EFfXqDhisLZGfnDAIi/w1Zw4FSRRxa9+&#10;9XmeOjfi189F//Fq1P74YqUJ/m8gvro+/t0/tiVX0v3fHA3Wefei57uPDih2p9S9F7BVn8VRuFHH&#10;OqGqKvJ8EYrQusbimCyOgsYmBpmkHFY53huOipI33gN9WaL7EHlLnCi0r/AEsCTWmqoBMZyQTWLo&#10;8bLGt0C4W93s/7RuSKeLw1a/r20dflKhuIpVfFaRCInzDu8s3jYFpPMkcYywoBy4qkb3BZP9A85s&#10;b2BsTT/uBdMhn7CxsdFpd08mk9Cmur7GP/2n/7RriT179iy7u7tsb2+T5zkQzJU2Nja4fv06vV4P&#10;KWWjWzsDgrHw/v4+VVXxhS98Aa01jx49Yn9/vzHBrLh46QJra2tIJRrAOG4KqDHT6ZTJbBK0pp1l&#10;fX2b9+8Fg5KDo0OcqZlPD1i/eJF8foQzBWksmU3mjAYpJlEsZodkWcZoEIqpb3/rT3j55Zd59dVX&#10;eemllzh/5Rrvvn+PtfWwP0ky4NaDh2xvb+GV5vXrt0iUJs8XvPClr7G+NgrGdbXh3v09rLX80R+9&#10;RVVVXLp0iTzPuXjxInfu3EFrzXDU57nnniONQccRVQm9DCoLxoA0OVproiTBC08kBcI6hApayJEW&#10;WO+p66BdPp1MkdKilcIYi2JOlmSAoSwLpAogYNBFdzhXB9kWbAeIHyeXAteCpp3YMcePRZAhoWED&#10;Lye5LWARC9mB80rIbhOyY2y04sHy8QktQTddNp/nqYEEEbjN0PwUuOa5Y61i5RymBqUhlpKYGmtq&#10;YgxD6UEqcltwIdJM7GFg8mnJrNjlonN85esvshCKSWXIXc17+wd898Z1/uTtt7l+8xFVlrFQmmh9&#10;gyTbJB974q2Io/2cha7xkSKe97H5jLqcIWYzhr0eg1hiVIWiYl5UWKGplQYV46MUiw7Md+fQ5k4w&#10;JRUxUqZ4rf//7P1JkGzZfeaJ/c65s89DhMf8Xrx5ynyJzAQSAAmQLJJVZFeVSj2qrVVSt2Rd0qJk&#10;spJMpoWsVzKTqTfaaKWNVpJMMmuTWqZWt2oiSIAYCJAAMpHDm4d4MYdH+Dzd8RwtznV/kckkilVN&#10;cEDGeRYWLzw8fLx+7v985/v/PqR0wHLQOAhXMJvN0LYPwrClsSyEaxGTopVCzV/nz4S1nl8gzRE+&#10;6hyu5HzmyPy9ytLUiEQ5uuZT7yGvw56VUugkMaiQ/HY+he7R2jjRgUxKA+PPL58v0uauc/mZvxdC&#10;mDDSJEHmiAKdi+eL6ymFdBw0CpWkqFSD72HnoZ9ZkvMgpSKKEqw0w9aQJBnD4Zi9eEZ89w4zAUGO&#10;M9EqQ5DmvG9hbluargmjhYtFv8Tr12P+P5kfmxLEvLNCk6kUpUDbGUJYZHGGUJBEManrobQRAeN0&#10;hrAMc5tMIaWHbQekKjOu1tEZY91HqJTybEy16PHllVXW0JQASykkPlim4zDTAksECAzaRWiJmIfe&#10;ki2OgT+L1nm+vvnssTT/+cIF/sURv8WfoXjMHXvnRRijaqtcoJ4fM6/psOYwmWdYJFjn92Lmm00q&#10;j3kVAq0UQopFtgaAnbPzEaHBelmGvZ+aMw/KUiSYzd04S7EcszE0iQ2ybB4inIWgMollafPYbGNa&#10;isYzqtUCSQb9QYiUBv0UJZJ+f8yTJ89MHaAMWqVSqZhMlqBEsVxjwytQrVYpFAqUqlVG4ymfPHiE&#10;43v55rPg4OiQ7mjE9vY2R8d7vPHGG0SzEVpbjKcDmss1fN8myyKDtDs7XoRc9vtnOI6D59tEUcTL&#10;ly+p1Wo0Gg0mkwmPHz9jY2ODKIr4lV/5Ov/lf/n/5j/8D/8dPvjpJ0wmE65du8ZZt0uqEo7bRxTL&#10;BcbTEf3BENezkY7k+c5z+v0+a2trTMMZ09mUs7M21WqV/f1dbt68ycnJkcFvAb7jIjREs5AoCTk9&#10;PWX7+g0ePHjA6voarmWTWilvv/02u6/2CcOQ7e2r7O+8oujZOI7DSfuIK1e2OR5MCYIAv+DR6/Vw&#10;HJd4luE5knCWmtclVX9m6OmflaVyMS7G38TxWRf4vJabH+dzk0F2Llj3lyE89vPkLZFfrhbmcEEB&#10;a5FZkklBLAW21KhM4FjgaHMmmmITC8FYSzppATe1OTyecnYyxG0uY7mmLjcKe4rILFQa47pFVBLj&#10;ug7xdErU6VC9dAm34HHt8hbTsEP75BO8tMv2pSYbq4X/x8VR+4sdF07wv6TRlzZTy/5HMxEQxyVW&#10;WrfY3e/R6wxxXZdUZ5TKZco5/zXTsUnXThSuF0C+4HOKQR4oN8b3oRSkuGpCQQ65vrGEzDSBLdHx&#10;DMexzSJq7mY7J1+I8z8LsWBVXjhx/uqE8PnJSJxz4X120Xjx3lyMX0RhlH0qmExi24IkUUxmIb3+&#10;ENf1GU9nrKyukmUZtXqV8XjIdDICIAoNR9jzPPr9Pq7rsra2RpKk1Ot1rly5wtbWFu12m1u3bpGm&#10;6cKhvLS0xP7+PsVikbOzM1qt1oINfnx8zNraGkophsMhtm3z8OFD7t+/z2Aw4Cc/+QnXr1+nUCry&#10;5MkTfN/HFpLNzU1GwyHj8Zh6vU6cJIRhSBTH+SKpzdLSEuVKhb29PS5tXFqI7rZtMx6P2dzcpNPp&#10;EIYhg8FgwRCfC/XVanUhvmVaUCwWcV2HIAioVipIKfE8lyxJWV9fo7W0BECpVGIw6HNwcIBjmYDQ&#10;5eVllpeXqdVq3L59e+Fcf/nyJffu3ePk5Jg4jnn86AmPHj3jwYMHKGUxHI4ol8tIbV5PBXngVWQE&#10;P9sijuOF401lCtex8VyDW/I9ByEk0jaFYJokxnGeO8IlEpVLdlK8Dr+Tc9Ern68yPRef/7Tjzji5&#10;5adkEP2paxiP6XlW9YIFnQup/8r5M3eLL+5lzlYWc/nkvMyiPnUOlAgsJw9FVBlaZzmnXJOkEbMk&#10;RFoSJTS29HBlgAI8u4Dn+PQnI2ZphrZsUhSFWo1qa5kb9+5x+0tvMZjNKNYbjOOYaZSQxQnYDpkW&#10;uJ5x6y6VStgYZ7djS3SWMRr0UCrDdV0ybR61khKFIBM5MMa2cYpFSoS5Q1uiMk2UpMRxShRGROMp&#10;URShwtAI346DsC2K5TKFQmAc0Wm6cGnrfDE0d2nPA2TTJEGnKUobjA5pipKvu8my/HeAQQZI464+&#10;z9JdbPaeF9vjGGwXmS+25qzdxbluwYo3x43WGrIMKw/BTVIjWc05vPPrOY5DHIYmDDO//Pw5du4E&#10;NUx8bV4DJXFc16BQksQIz1qjdGo2WBITpBunZh5pxjN+5fZNmllGQTrY2kUrm8R2EHi42jJOcGmO&#10;ztdI8NwJjxHujetbYaFAaDKZi8xkQIKUMxP8ZmumjsN3HjxmbzwldUvMhkMq1SpKKMLZmGKphF0s&#10;EE1CXL8AWpCMxjlD3SYaD6kVXNZrNd65d4er9WWqSAIFUkt84eII14RFKYGQNggzQZg5QC4+OQuH&#10;/89RQc9jUs4L4Z91gl/UNxcq+p++WH8mGF5/Rpj89M+vw2jlQmCfzyGvRXDxqTlAKQVSmawI4eR4&#10;njzwWVhMZ1PSLMNzPbTWzMLZ666lLMuDq81GUOA7TKchhcBFSIltOzx69JThaEq326XdPjWM7umU&#10;o6Mjut0et27dolg2tYXrupTLZSrlEu12m2azmfPDzfzmeiaAeGVtlUqlQqlUolyuooWg0WgghKBW&#10;q0GedTCvs+IoRmuTFzCvua5cuUKxWGQymaB0Rq1WW2S31Go1tNacnp5SKpXY3d1leXmZIAjY3z/C&#10;c12azeZiM9P3PJaXl+l0Oty4cYMnT57w3nvvobTm6OiIN954I+8gLBOGIdevX+fw0BgRkiShUikT&#10;x7Hhf6cpZ6dn3L9/HyEFrVYLy3HZ3NxkMBxQLBapNxu8fPkSx3GRUtLr9VltrXDWPkFrzeraGnu7&#10;B8xSZcI4dWY2/3unOEJQq1UQmULlQp9G/9x56GJOuhi/bJrD+fWfMbzIT2kR5/PI/rKP/79oJ/jP&#10;X/8aJ7g5e1h592q+FlnkBeSB8tLMw4nQJEKTCgvtl2mPJf+f//q7TMc+jt8kTsw6xvclzZoJU4+i&#10;mCzOSJRCOgbzh206MuP2MY3VFWbhkF57hyuXmvwn/9F96gX+8xn6ZV2K5OKo/cWMCyf4X9K4Cz9y&#10;KrOrGwX7Rbw05ck4Rodn2M4NkjSDLEImEtexEVmK1pnhrdng+B6ZzkNYfMksmaI9h0mskP4GP306&#10;Io5j7t2Bom3hCii4EQ4KKQUqSbFkQCZsE2AFCGEInkqYD797cSj8lZ+Uzu+4nhfAP88tdTEuxl+U&#10;AA4gMoNRQAgyMlAWgWNTLZQ4OT5DK2X40GmG73rMxhNcywbXMHg7g/ECHRLHMb7vMxqN6HQ6i2A9&#10;3zfhdOPxmGq1Sq/Xo1gsUigUOD095dq1a9y7d4/T01Pq9TqtVotOp8NoNOLg4IC33357gTb45//8&#10;n3P//n3+4T/8d/lv/pvf58tf/yqXLl0i8HwePXpElmUMJ2MuX7qUO6tM8FK90TBiWZ6LoJTGc1x6&#10;vQ7lHE1RLBYRQjOZjNA6o1DwKZUKKJXS7Z5hWRbNZpNvf/v3uXr1Kr7v8sGHn/DWW28xGgyZzWZI&#10;OeDy5cs8fvjIuCmCgI9fPqNerVFwfNa3Vzju/hTllZiGIQE+h+1Dut0uiQj45Oke1eUtnGKTUSSY&#10;pQ7Sq9FYCWg2mwyHfZaXlzjYO+Bf/P4PCYKMUqlEo9EwGwGuS9k1C8TM9rFtiFJQ2kGlBpc1GMxw&#10;HIcgcLCEkYht1yNFkSbGNeZYAo1Bl2RGPwYESqq8+MxAZ4BrWKsLB/hrCdwImEZ4XmC35kgEIZGY&#10;oGYpzpe/rzf+znfDvMZJfOZ+lPOp4llgfp63OeZkQPR8O3iB/8hQWjFLDBbEthRkCWk2RWQJjpUQ&#10;2AqtEpI4JMliIEWqDMeRuEHAamEJLVMSnWGLMp14SmRZREJwMov4e7/9OxyNRnz88iU7nQ4H/T6z&#10;UZ+j3oB6s8GT3T1mq1/BdTfwgmV832caTwmnXSKvYHjndkKaRggSbBRWMgaV4IiMoigy0RmpMm57&#10;aTvYSqC14Tdr2zKItUIRpTVZkmHZAhUnRHGEpQ2PXuToEqW1wYTklwnAsW3iPJDMBGGKhQvYsizS&#10;NDa9/lIaJI7MFw7SBMHlyrhh02gNWpiNFq1ROSrA/MpgbEAuhFIANRe350K6sJH5l225xuGfL+bi&#10;OM4XID7hdLrAtziOY4I/45gsz92QUhLPZubOMyM6WwIsW2Ips9GgssyYUm2LTCmElHhBEWm7DLOI&#10;AYKRLalh4QkNIkEQI5mhpIcUdh4Me160OxcIKebbM44RvaVg3r2gdQYiy93Xrxen3W7XvPbSAx3i&#10;BAGpyEjCLpYnKbkek9Mujr9CnNngSjLPw85GuGnG/dUGX2/V+M3tVbZIKCSKAB9X2lg5b1/hkFk2&#10;QvgL4dtQj+ZecONYN+/Zv9kC/GJ80QqOz9W5ST+zj7I4CyzCZOefm8/egMwlkCTPqjDzi5C5C0/O&#10;k5elQWbNzwY5vgsEigytJVpBIrMcp2UYsAlge1WEhEiDEBZu4JhPp4YsU4zHIa5TYDoLSYXD9370&#10;PuVyhdPTUxwvrzvqTcrlMqlyIAIdJhQry1ypr9Cfmk3qKBXEUYgezlDY9EcRQSHi+fPnvPnmm7za&#10;PcQNXO7du4fSmh/84AdUq1WCICCVkkzF2K7k6OSAOIwolUoUg4DhcEgUT8lUwnSmGI56ZCqm023T&#10;6/VYWlqi2+8QFH2Cos/JyQknp8c4jkOtUWU8HXH77i0ePXnIG3fv8eDBA/rDCYVSwGg8YDwZ0umb&#10;TVMtM07OjugNO+b7oI/lQqffRsuUTq/NcDzgxc5TkDCdzbBTm7OzNoVCAa0USZLQ7/c4PD5if3+f&#10;OI65fO06jx8/prbcZBZH7Ozt0mw2DZpqMuHy5Sv0Ts9oNusIITg5OaFarfLs8JhypUicJFSrVV68&#10;esLVezcM7sBz8Fx7gYz7vDnqYq66GL8s67zP67w6rzuc76ab55HFcfxL4QT/+UOhMZv8ngatBJGG&#10;TGpCYSozTwpElGK5YAtFogWnIQwdi5dDi8c7EZOohvTq2I7PtD8kc13iWYhXs0kmMY5ySNFYEmxL&#10;4zo2o+GQcqlOx8rYffFToqhL0R1zY3uVRgm67c5/+qVW88IN/gscF07wv8QxFGFiW7X/qp8W/9HB&#10;ccyf/OAxlaUbhLMZJBFKQppETCYj3IJjnJKpIokzLCmNkBPPIEuwfQ+FIksm+Ezonzznd3/9XQIX&#10;XBFRswRZEiO1RjoeSgnUp5w7Kl9M5m2B2ro4+f81EcPPi+CfdsFcLCIvxi9unMcJCGlh2xKEy87u&#10;Ho4X4HoBxycn1Go1ev0upVIB3zNtv55XXCwm5sfreDxmNpuxtrZmeLYj41re3d2l0Wjw6tUrwjAE&#10;DMe6WCwipVxgUzqdzoLnuLq6itaabreL7/s0m82cVedi2zYKTRRFaKVZWVkh8Hzj1MoRCNPplGq1&#10;ih8EDAYDqtUqZ2dnhHFkROXBkGazydHREcvLy8RxTL/fx/M8RqPRwvU9Ho959937vHy5yze+8TU8&#10;L2A0GtFcXefk5IRCEJCm6eL5Xb50yez0RyHvvHOPzlkfpRR7u7tcunSJVqvFq1evWFtZw3EclpeX&#10;kVKyvr7OYGBcT77vEwTGofXs6RPq9Tr7+3uMx2NGwyFra2t43mtnWrfb5eXODjs7Oxwdtdnd3aPT&#10;6bO7u8dp+5Tl5RYqM27fcskmijRamwBHx3bIVAZoXNslyWLjkMuPDSnmx0m+SZe7gIVwPsNjfc1l&#10;/ZQL9Jy4bQRwmYsd2giuuet37pT9U/PfZ4r4+flM6M8sYhfM2HMF/zkRUizEFPOzY7vGAahS0ArL&#10;Mq3y6IQ0iQCF47u4rm3Ecsc2rfAqYzwek5ESJTGxShCOS5QmJFpTqjSIBQR+ldXVLa5dvcP1u3e5&#10;fOsGUaZorazw/NUuhaVrgBEFTPu2T6I1tufkRboiy7EcrmM+m1plKGWcfmEUk8UpWoDn+ji2CTt1&#10;HJcgKC6c3XO3dZrEpHEMgsXzmDO0sywzAZjz7jPHwfd9c7kQC0a5PheGmKXJAi3iui5plkKWGcE8&#10;R6dwzlFkSet15kXuOD/v6JTSWgjgc+H7/M8gP9W6izZ/77ruYk4pFAqEUZR3ZHivj5vPLAaFlBTK&#10;RZIoggws18WSxgmeZeAHQZ7RkqDCmGq1iuUah7s/6fOrd+6wLDQVbDwctLJILReBjaVtpHRzPINc&#10;ONmFkPnxP98syAtykRknuNCY/pwMRIJWY6SUDEXKUTrh5XDGw+M2M3wq9TpRHKJRpMLgjiwpmYUx&#10;jlNBC5tUZRQrFWa9NtfWlgniCb/7q19lxQ4oYlGwbDzLw5EeQtugbNAWQjpY0lkolPKzyAox36gQ&#10;f65F+Gcv+zzcwEV988UbaoFg+kykxOJcMT/PvD53LOoWIRFCLRzgnzp+hFycTz7bkfCpY1FobGkv&#10;zEbmvizCOMK2jDtcaU1vMCCMY85OOyRJghCC73znO7zaOeD4+BjfD+j3+9y4cZNarUZrZZVLly5R&#10;rdYolUp4vmmTtyw7z79QLC8vc9Jus76+TqVSYTQaUamUjau7WjGb+0FAo9HA9VxevnxpuNcbG6yv&#10;r+M4Drbnsbu7u9jwKxYKpnNkPEZrTalY4uzsjLW1NVzX1Eye51Grmce1tLxEFEUcHBywvLzMjRs3&#10;zHnI99nZ2eH4+Jjt7W1+8P0f8O6776K1JgxDbt++TRiGlMslRqMRa2tr9Pt9lpeXOT09ZW19DSkl&#10;SZIYUb5UwrZtJpMJd+7c4eDggFu3bjEcDLlz5w4yd7QX8tcpy1JWVlYolErUajXiNKFcLi9wecVi&#10;yczzYUSjViOajXFdF8tx6Hb6lOoN6vU6JycnrK6u8urZY77+3tu4toVrWbwuK/50uO/FPHQxfhm1&#10;hc/b6Inj2CDyMOuC87XWXzYPfF7X/+td/7+NE1wvOo6sfB2hhEYJ8jpM42BhaZDCbK5OlGKUakYZ&#10;/N/+n/+cP/zBh7SPJhTL6wSFBtNEU63VSJMpSRRTDMokcYYWUCgV0TJl3O8D4NgO1UaFYsEmSSb8&#10;nd/6GlcvN9jeaLDSKPxPx+m4XZfuhRP8FzQu7L9/ieMKSxPgR9Gq+u9Xv1n/v//Bd0o8O9qlUKsy&#10;HQp0EpNoiUpSHCdgdXWVFzt7pElEudHIRQHQ2qFQNo7GsGsxieq0B0P2pyat1rY9JGOWHJcsUegU&#10;RGa83kpCJkDbNubjrYCLk/1fh/F5C8W5IP7Lvxt7Mf5Kjz2Vvt4QswRCGi+i5UrG0wllpfCKRVRX&#10;0GguM5mNyTLNeDZmMpkQBGU8zyMOQ6q1CuPxmFK5wOVtw7c+PDykWq0iLWgu1Tk6PuD6jascHx9z&#10;enZCs9mkVq/wne98h1/91V+l3+/y4sUL3n77bTqdDmryOhDp8uXL9Ho9fvazj/B8B9uRvHr5gmaz&#10;yaDX5dq1a+y9eoUQgul0yqVLl9BCYbsW48mQ07MT7t69y86rF6ysrOBYAteRnJ0eUy4F+J7No4Nd&#10;1tfXUSqhXAro98wCMo6m/PhPfsLKygo7L83icHNzkwcf/ZR79+5Rq1V59arPwatnlEolnj7+iOXl&#10;ZbqDPnt7AZcvb/Hhhx/SbDYZz8bsf7KPV/DojDr0+31qtRpnZ2e8886bfPvbD2ku1Tl4scfly5fI&#10;7JTj7gnvVr5MIlNmKmTjqkG2COmjhcYNCqBs/KoRaev1ukl4F5LT4RHRbMT0/U9AKXq9HhLBN77x&#10;DXQmcByXaazwPJvAs4kAZIAljFM4U+Dm01CizIaHLSVkGnvBas2FiT91gBmXsBGa5+KjEbyzLEPY&#10;FqBJFyE8GVmmsC3bmHQXTHDj7FZ8OsRH8mkm9etf2q+5xPOSR79ufp4LceOU3HlcRooUTYYlM4SV&#10;4bgGh6GEJEmNG1rahrWuVIbtJUhnSMEyj08qTYMIR0iEEmRhCHbGYDIicy2UaxMJyTcuX6Jaq/Hu&#10;0S79UsqHO0e8PNxHdcuEXgk5jZHlOoWVFYZpjBAFlM6YpRmWlSCFh2WFuG6Bme2hswypFYmGaRxC&#10;kgARiAmQGiyI72O5FqQOCIHyAiIhsLL0UyFJeo4JyBdFYRguWuvngrVS6jNqFViWxLYtZCJQqcrb&#10;Ss/hCgQLR6dSGSpNsPMQaD0XwoUwIaVz13cuop9nj8uc2T3Htci8JyCO48VDmj/eOcc8TdNPuf7m&#10;51XHcXAsG9v10FKTxiFJlBkHOB5B4BGmY7JEExQKJixVQRxntNOMiWXTI6WlJSWtETLDJgQt8wwW&#10;n3nIpK0lSgsy+dkFqTy/q7PYxtECEz+ZC/62tBmcDlhbWyN8/xHClhRKFfoHPZySh18OiKMQJ81M&#10;L0QyFwkLVPw6k+mMm7VLTHcfcxvBVTS+inHwsIQDwibFJSNAiSKCgLlv3dKvP39gXkclVP57+eeq&#10;bz73M3oxvgAFxs//tZUbtxF5x87i+soI2whz3tBqsZFnUpZNZ0aGCcvVYt49NBd5bBSvsVqvgVjm&#10;ISmtQFiQOCiJCYrOl0RJBtINiFKIEuh1Z0wixdHRAZPJxIgmjsutt36NUbfN0dERuAV6k4jeJOb4&#10;uMP+/j5vvfUW/bxDzPMC6vU6UWIQJ8PhEMcPeLmzT6O5QqVa4vCkTbFUolZvMJpN2HvylOvXr3Jw&#10;cIBlCW7eukWSxfzsZz9bBF421lfwSy4bmyt88skn1Ks1yuUyQml6vR6WU8YLbGbhCM93GI2mHB2f&#10;0mg0iM4iKg0TTB6UipSqFV7t79Htdrl79y5rm0Zs/+53v8uvfONX+eiTj2k0GvSHAz742c8IgoDx&#10;eIRSGcftY6IkorXa4uHjh9x/5y0ePjah4fv7+6xvbRKrhLWtdV7svkQ4khe7L0lVxoudl6g0w7Is&#10;Hj96xG/91m8RJiF7hwdsBwGvXr1iHM24FviUKmUKpSJ7uwcUi0UCz+f4+BAVzxgMBkjHplAoIgMP&#10;ITSzcGKc8OGETINOTOB7u31Cq9W6WANfjC+kAD6v45IcFwmYeSP/vZ1nqcxzyn7ZTj86JwELjBGH&#10;TJiM3Bx/mGpTY1aEZTqktSSMYnqOz8S2GKfwwaMBz1+FuMVbWE6d2SwBqcl0imU5RJMZ67Uy4Sgi&#10;nkxw6nWGowGMuqxfu8bhzjPclQJnZy8ICjF//zf+HRqlGDsdEo0nV+6V1r51cQT/4saFE/yvYPRs&#10;WZzB114euq2nuxGFoEjU6WK5HrWaYe1G0wGrm5ucHBxSrNYZ9fvMej2qa8v5pOQxabeRlqTk2UxG&#10;ByxXa4TjLveu1YnGbcrSxUYghLVoD9d5hpFewFN1vji7YIL/VZ+kPsvfmjshP7sTe/HeXIy/8BOB&#10;FAv0QZIkhFGKFg6WA7t7J9QaS5x2ugRBIReTEsxhqVhfX+fRoyfcvn07D/WdkWUZjUaD4XDI0dER&#10;N27cYG9vjyRJWF5eZjQaLZyc9Xp98XdXrlzh/fff5+rVq0gpabfbBEHA8vIyw+GQSqWyEORu3bpl&#10;uNqOQ6lcRilFq9Xi4OCAwPcJw5A4jrl+/TrtdpswDFlbWwNgNpuxsbGxcAhlaUoQGPfR/v4+9Xod&#10;y7IWrnHXdfnggw+4e/cu5XKZly9f8sYbbxCGIbPZDNv3ARgOh5RKJVaWW0gpabVaxHHMxsYmk8mE&#10;o8NDVldXsW3ThlupVHAch5WVFc7OzqjVakynU4Qw933/rTcBGI2MU71erTEajXA9h0KhwM7Llywv&#10;L9Pr9bBt2/BAAdczzG8hBEdHR6yvrbG8vIzv+RQKBTzXZTgc8vaX3uZHP/oRTx4/YmlpiePjYz75&#10;5BEPHz3j6OiMWrWO7TikiSaOcxFUw2Q6JkkSNJCEEZ4t4byw9dk5ao7CEKDOMZ/n+BzbtQ2zPYoW&#10;wYWz2cy40G0b9dkq9pwTUOTcvs9yhz/v5/OXnWcSa9tG5kxZKTRSCBO0JjQCZRyImNBVS1oL4Vfm&#10;7HTLTpD59VAKx5IIDUk4NU64LCEoFhCOjZIC2woISiVc22PlyibLl25z580v887XvkJr4xLaC0iE&#10;xSiMGYYhqVa5GKzRKkWlIVkckaWG/a6dgnFo25Zhc2cJlmuc60JKhGtTKJVQWpPMZq953IkRv10h&#10;DfM7D44UueCslUJpTZovkGzHWQjQ8+s6joNSmUEm2fbCCa6yDGFZ5nGfc/prrbHn7u80xfE8pDSo&#10;EbJsDmk0CxelQCns3H3++n2Uhh2eh1uSI3WyLMM+F+aUpib0M8vFfaUUKgzR2gjajuMQxzHTXgc7&#10;CKhVagaZkia4nofW5n6i2Qhp21SDIrPZjMHI5AeI2YBv3rlDyxE0lUNB20hhoaSN1jYoCym8hRN8&#10;3h2hBIugTH2OI2SJ1DjBee0ElyTAjDAMmdiaB8f7jL0S3/nwAXapiRaCaDTAKxewnYw4jCDNiKIE&#10;IUrEiYY8e2A2OObNzVX+47//O7QsTUGneEhsYRjmQrgI4SFlANJDa4sc92/wOIsNjdeLyPMdHj+v&#10;vvk8l+Xn8UYv6psvokb+Gg/06ff/NRPczDnKuMLzzdN5R5IW5BtcMt/4mndSWmQqe72Bl29+aSkW&#10;WQdCCDxH0m4PcH2f8TjiuN3jgw8ecnhyykcfPmE8mZJlmoOjI5aWlrh165ZBvAVmDknjkJWVFTTk&#10;oZImh+H69evYto3WcPnyZU5PzwiCgDAKKeWuaKUU16/d4OTkhFk4ZWNjgyx/XI5js76+Trfbodls&#10;0motc3h4SBRHC3730tISnUGfZrOJRBAEAZ2zM7PBb5ugSNu22d/fx3Ectra2GA6HFItFHMdhfX2d&#10;005nMZ9XKhWOjo5YW1vj8ePHXL16lZcvX+J5HgITZN7tdk3mS87xti1JoVBgb3+PGzduEMexqUUE&#10;jEYjxuMxt2/f5vD4iDQ1OTGHh4fcuHHD1AChwZU4trOoh0wOzIBms8l0FpJlGVevX6PX6y2QV63l&#10;FabTKW4epuk5FsWiwZ9UKjUG0xnj8ZitS1scHBxQ9GwubWziWhqhNZVyedGZczEuxhdNFJ+bCJIk&#10;4ZNPPjEbVevri2wnz/P+Sgx4f9lOcCEMlkuqPABeajIBad4ZZCeKKIoIApOhMxCSo37KyUDw+9/7&#10;gMEYSqUN4lgzHs2Qtk00mVAuFaiWyuw/28HxAuqtZVKVEUYDyivLDLpdPM9heLTDV772NlE04Hd+&#10;8z4rS9a3bJLfb1b8/9MgGlK3CxdO8AsR/JdnLMPBiebWbq/7tZk74/DwCJVMaS636HS6CCnxa2Wi&#10;KCZJBCjN6soyUZpQqgSE4YxiscpsGrO5dAkduRSqJY5Oj7hy6zKrqwFYGt8tgpA42sLSFjrvSpYS&#10;FKaF2LSBgK0vwhf/upyYPm9x+NlF5MW4GH9hBYfWCKFQKiPTGbbtk+kMpEWqBUftU1bWNxG2DY5N&#10;nKV0hgP8UoFJNMPzfBzbIk0TbNui2+1QLpfodM64fv0aJyfHFIsFLEuSpgme5+K6RjhzHBvLkmRZ&#10;Spal2LbF8vISo9GQ5eUlHMdmPB6htSJJYrIsBTRpmhDHEUkSUyoVGY6HrK2t0ut3UTrjyrUrtE/b&#10;FIoFiuUicRpTb9Y53N+nWq2wtrbKkyePuXv7Nt/9wz9kfX2NV692KBYLbG9f5saNLT788GOuXbtK&#10;s9kANJVKGdd16PW6pGlClqXEcYQQ0GqWCVyJTkMqRQ+hEzqnR1RKAUk0IZpOODs55Mb1bZ49fUhr&#10;ucmg34EswZEwSaYEBY9Hzx9x4/Z1RtM+SysNOr0z4izCciFMpkhLY3sWcRrRXG7QH/bIdIoXVOgN&#10;R1iOy2m3h3Bd2p0uzdYKlXqD737vB/jFEqnS7B0e4fkBV2/c5KOPH3D/7XfYuHyD7//oJ1QbLTYu&#10;XeXK9Rv0xxGfPHrCo2evePjkGU9f7nLa7VFpLOMXC/i+R6xt3MDFERZIiyjWxIkizUAImyRJzSas&#10;dPKFpgluDMPYiOpYuK7PMBwTFIo4nkcYR/iuj+3YiznPkmbTwLIsw2vNz1tKZ1hConVsmNI5S1kI&#10;DWIufOZBl+i83f61C2buLrZEjCMyHJ0zt0WGIUIL0BIhHEzjnIPAReMDHkp7aO2hCMgoIigjKIJy&#10;0crF0jYCC8eykVpjK40nNC4xARk+KQ0NG7rDLTnimhrwblXyjSXB39mu83culaidPWN1dkJt2qap&#10;pmwEHg2/iE4tshAcv04WJqSTENIEqaFQCBBaI2XuiNYClWTYSqAShaUtKkEZ3/IhytDCCMVojZM7&#10;s7M0xbIN/kUlCTIXwOfOapQy7vPcLSQsa7EPovONCsuyzf+1xsrDl1Tu8Lcs2+CKMNgV27aRtouX&#10;C0uO4xjx+hz2ZB6aKSTGcS4tc7s51kXkG8ZzcSlNEohjtJR4vk8QBNieB3kLsEE5eSTxDNv30Jlm&#10;NpmY+qlUxHddHNdiZXOd/mDAtNOjWGkALrNpxOXtVWrlIg3XpWZ5OMMplgWWbUJODU7EA+0ClmFq&#10;A1qKxeItl5XzENcEUCTCHMdKp6SEWMJgXaZSc6pj9maaP3m+SyoDvCAgyhIUCqUj0jgxzHVhUwmW&#10;UdGMsiPJBl2Wwx7/wZff4X7RZXWWsmoXcGKFVAFCF8EK0BRI8NDaXwSmWzrngSPNRozUr1FEiD+X&#10;E/znCeMX9c1f9/pA/CJu+LXxA40UGqEMtFFos/kl8jlamNRlbNshCmPiKCFNMhzHQ0qbTNhk2iJB&#10;kCIZTiOwXTqDEW5QIMNmlmQMZwnSccmEYGfvmEazzmG7R+d0Sn8Q8off+yGdzphJnFFrrIETcPXG&#10;bXZ2j6kvtWi2Njhud0m0hVeo0OkNaTRXOD3dZxrO6PWHTGchhWKBoBCwvNLi6PiYJ0+f0mg2WL+0&#10;yTSaISyB4zqMJmMczyXTKdI2WCSNRkpjTxxPhmgUp2cnaBRHxwesrLZIdEqqMuI0JowjZlFohOmV&#10;FZ4+fUKhEBDFEf1ejySJ+eBnH/C7v/s7jEcjHj58yPXr1zk9bbO01KRSKRMlsdngtSTt9gle4DGd&#10;TVlaXmI6myKAet2I2kmaMOz38TyX5lKDXr/H3t4u165fo91uU6vVFli5k3abSqVCs9nk5OSESq26&#10;2JwUQnDSblMul7l6/QYvd1/RHwxYba2wv79vGOHCdAYpSxKnCUGxyCwMidKEVGX0hkPKtSq+7eLa&#10;DrVK2XQmFgv0e0P8csUg/lSClILpoMv1y1sUXJvRYEAh8P+Vwb4X42L8sukM83l3vrlYKpWoVCrU&#10;arVFwG6SJPi5uedvugj+Oivo9SUanW+igkwVVh46rwXEtsjXKymOZeFIG6TDGE3fczlKJT95OeHj&#10;x312DhJ64wpJWiCeaizLxnUdkz0lFVamaJSbeLbP8e4rnGKBOB2jCNlabRBP9tnYsInHO9y+VOR/&#10;8G/fowj/yy+X3P9DA3dyIYBfiOC/lKNtc+tkEvxueWWLH//gMbYVUK0s0T9uU2k0aK42OXrxAr9U&#10;NbvmT5/wzd96j08++gSVZWjpgmVjpRqRaaQ9JQ7bSAa89+Y29YKA6Yyy6+Ei88AYY0gS0jCPAEzm&#10;2WsW0oUIfjEuxhdxmJZhy7YQwjJtwtImVfDy1R7H7Q6Vao3+cEQYhiy3lun1u/i+SzEwjuRy7qqZ&#10;i4ue59FutxcO7/39fUolw3Ds9Xqsrq7S6/UAmEwmSCmZTCZsb2/z9OlTarUaWZYxm81I09QEBk6n&#10;eJ6Hbdt0u13TWhxFSMvi7OzM8HpzB3etViNNU3q9Hq1Wi9PTU7pnHVqtFlEUmcCqmglSWltbW3DA&#10;NzY26HT6PH36dBGWeXZ2ZhAm4zHj8RjHcRiPxywtLeU4GI8wDBmNRrmDaYhSynAwi0UO9g9pNpsL&#10;trjW0Gq1TB4EMIlCCoUClmPTaDR49OghUkquXLnC0dERZ51TyuUynbMzoiiiXq+bcDwMQ7Pd7rK1&#10;tbUIBpzOZmxvb9Nut5lMJrSWlo1TfnmZIAiolAybvVIu8+TJEzwv4MqVK5y22ws3/NnZGbdv30Qp&#10;xepKi42NDSbjIZ1OhydPnvHhRw/5+OMHnHUGDE/PcBwf3/dxHBvXNYJor9elUCiY56wMU9yybVzP&#10;w8vFViEEju8QRiFhFJpAw5lxvhaCQl6uGiyHQBhnn8oWXGmNxhYCpRVSWMZNmP9TyhyLc+f5eRF8&#10;fp5TSoFUC2FmUVb/nHPha+di/l2aYtoSAik0Fso4yaU2JmDLfAkpQJosjnm4pJQSW8JkNsFyHFxZ&#10;RLuSRFi4xSJ33nyHt7/0dbbfuMNMaZ7u7PFsdx/pF7i0vY22bZIc9VEo+hSLRfrDPkmSkCQhUkpc&#10;16VYLGJLw/0OAvOejIa5o9kWC+e3ZduLRVKWZRQKBc7DbrLU8L4t10VISRrHSEsuuhuUUjius9hg&#10;UHmY5DxwSQiBysMy52iV+f2p3PI/F7HnYvxcfCfLIA+5tG0bkQczejmj+zyiReXPxSsUFu71OcfX&#10;yp3oiwDNJDL4EZU/P8eiUChABuPxmP7xIV65zObqOifHpziOR6lcZv/BT3jr5nWuVyusWj6rTsEc&#10;H0IipIuUPmkisaSP1qbVVgiBWuBQPn2MWToGFKkwqAdNiiZGZxMsy2IoUg7CEUeJ4EdPXhLUV5iG&#10;IVpnlKpl4mSMnk7xvADP8bBEaRFUHM1CriyV+J0vv8uKgIrKKIFxReCC8MByUNohEw5oZ+Fcn1O/&#10;xcISfo6v/m8ogl+MvzmiyV+U6M3Pcf1n53BLQghk3hHU7/UgzyJAiEXQdrFUQkrJbDYDx8wXtm2b&#10;TVEhcB0bx/UYjycEgQtIigWHf/Ev/4D+YMRkMuGjjx8SRRFH+8ekiaK51GBlZY3hZIzr+KTaoAKe&#10;PXue49xsnj59ih8ErKw0aLc7SClZapTwfZ9Kpcr6+jpJknB0dITjOGxsbCzOQUpr9vf3CUMzL5dK&#10;JaIoYjYzIdVRFOUZFTbD4ZDhcIDneWxubuB5Hr7v0e12sV2Hly9fsrm5acLFSyXCMOT48IhWq4XA&#10;1BeVcpler8ev//qv8/3vf59wNmNra4sXL14Q5KGZ77//PsVymdlsxs2bN01HWr226MxSSuF75tw+&#10;Ho+Ngz5OFueUdrtNqVhE5Dzv3d1darX87+OYra0tvvOd73D//n1+9Cd/zOrqKkEQ4LoujUaDFy9e&#10;YNsO0+mUUrHE1voGs9mMQqFAFEcmwNi2GY/HBIWCQdFIYTpjJlNTt2rBeDhkNOhTrVZ58Oghb731&#10;Nv3JFKUUjWaDo6MjAltwZWsToRMqxRLTyTjnqF/MXxfjizM+23UO4Pv+IpdpXked75b8my6C/7xr&#10;SP06eyLLIJ2b34Uy9SwW02nIOAo5nabMcPmv/uX3+fDjFzz4ZAfsOhub12nWlkwnYZaSRRGajKLn&#10;o2ONlDZ+rWpEdkJaKw2G3Q7RtIfrJLSWyrx9/xZfvr/yNZVQWnF4fHGkXojgv7RjDO3uuPdPqutF&#10;Pnz/+7iuQGAx7g9wghJ+scTwdEBQrdFtd7h+/SYPPnqG9GB5ZYXhYEw2TtDTFCktTtt7bF7f5OnO&#10;c37l199E+jaTMMb1XBwhDdBfxAgrRsoMIRIkqVmEI5EXIvjFuBhf2JGkoXFe6oxMKSzbRUuYJAln&#10;/TFJBqNZRKFSBSlJs4xqrcJkOqE3HHLnxg2ePn3K9evXGY/HvPnmLb7zne9x7do1s0gFms0mo9GI&#10;KIooFAqcnp6aBU4umMex4WSWy2VOT08Xi9o4jmk0Govgu2KxuBC0isWiQRs4Hod7+6yvreHYNs+e&#10;P+fSpUuEYWgWn3nb33KrxWgypnN6RqvVot/rs7a2xv7hAdKSOK5xn3a6XVZWV/EDn7POGUIK6o0G&#10;YRQxC2esrq0SJwnVWo3ReEQ8HeDaEqUzsjQ2aJUsxXEs0iRmMh5TrZTJspQonJEkkRHOoymOa1Fp&#10;LDMajRkNR0RhxI1bN0nTjFevdqhUKlzZvkq/P6C13EJrODvr0Gg06fb6tE9PuXrlOi9fvqRSr9Ht&#10;91hbW+Phw4c0lppUazU6nQ537t7l1c4O48mE07NTNre2kFLSaDY5Gw1wAo/9k302t7dorbQYTka4&#10;vsf2tauEacxpr0uUxKxtbbG8uka5VqfaqIMQTOKU/izkuDfg4YtXjGLFNIPnuwc011bBswi1REnB&#10;JM4YTENCBdMkozfJF7yZIE0Fnl/AdnyE5RLHxu2ntSaOE5Q2LGLXsoyHVqs5PXmhKRphVS3C1LQ2&#10;zmHT9ZR7b4Vi7hjPVIIlEtCpQZpgHIhC565EQOjclTj/QiNRWChsobFUAVt7CFzAIbVcEssltjwS&#10;yyeSHrH0zZfwSfHItI/WHhAQJwEqKxFoFysMWUKz6cKlbMQ1O2FtdsCVrM/f3l7m33/3Nr9zc5PG&#10;+IjhH38X93QX+ic4ozPWZEYpjSiplLIUbC4t02mfoROFjjTxLMbGhgSiSYSjJJYS4AnSJFmgRKxc&#10;NJZSInPX9FzEnovWc5xIEkXYrrMQwbVSWI59DmGgQescC6BJowjLMg7zLE3xg4A0VSilUXFMFseG&#10;u53zu1WaLlzHtuNg50J6lmWkWWJCOTULAf78Qm++ATCvZ9I0XWBf5mK4EIJEpaYgFsJ0m+gEbUtE&#10;polnU5xGFWFJJr0htXoDhcMsjCk1SxQrRbbLDVa8Eus5IkrpFJVGZNLDsQMQPlJJpMo3Z+ZYY4wn&#10;yZJgixSBAq1QUubHqQCRIQjJlKarYjpkfHR4ytOzPqXlVcbDPng2jpMHWgkHx/aQSqCykNVSgBic&#10;8IYr+J0bl/jm6joNnVKObDztAR7oCsgiWgYkwkXhgXByg4RZJM4/X8J8QtCLmvE15uViXIzPV9Lz&#10;HZS56Xbxs5m9hWbRUWK7RrDWGuIso1wto7CQliSMUmzXQzguWsAsSkkyTSIswggyIdEWZNoiVaAs&#10;Qbsz4kc/+Yg//skHPH6xy5037vPwyQvuv/1lipUqL3Z2eeutt7l1bwvhFPjo4ce01tdYWmmSkOEG&#10;LleuX6W+VGcWTWgu1QhKHr1BD2lrVBLS753lYY0jOp0zkiyhXCmztrbK7//Bt1jdWGM0GeUbxA43&#10;bt3gpH3M2voqWZYwi8YsLTcQlkZITaEYkOkU27Uploucds4QUtLtd7n7xj08z2d7+wphOKPT6XBp&#10;6xJpnHBydMw7b7/DyfEJr17tkkQxju3Q6XQpBAXu3LlDr9cnSTNu3LzJysoqR8fHrG2sc3Z2RqVW&#10;ZTgaMhgMuHLlClEU4boucZIgpODs9IxKpUK5aER3y7KYTCasr65SKhZ58vQp29vbC0NDtVal3++z&#10;tGSCN3/713+FvaMTtNacnp4yGg555513eP7iJVtbW4wnE3Z3Xi1mkyQ1GQ9OXh+WKxVs22Z9Y53N&#10;zU2WlpbZ3FzHkhau47DWMoGc21eu8LOffURQqRrDRKdDrVpjMuiyvblB0bU4PTmmVi0b1/3FJt7F&#10;+IKK4EKIRa1nWZZxMOch6UmS/JXwwP+iRXDxuV8CIUwFZkmzJtDSIpqXXSg8oRBZxjjJmLkljqVH&#10;UvXYT+Bb393n5ERgOxukokp/v03/uIOUNsWyj+0JsmzGsHPGuDPAdRwQLmEcI52MNB0wevER25eL&#10;TM4e8b/73/yP+bW3N3Gi9P/8Rkn+/sVReiGC/1KPU9g8Gsb/OPYCjg7GTCeC48MRXrEB2CgBYWL4&#10;lhtr67z45GPuvfUWJ90jGktN+gfHrG5fJxyMjdDDhOZKgb2XH3Hr+jWWa0VqnqZkC3wFtjas08WG&#10;tyCPxTTcvAsR/GJcjC/wGlUohDQuW9tyAMk0SsCyCIoVdl7tc/vuGyQ5P65SKbOz84JWa8ksToKA&#10;9fV1wjDk4OCAMEy4dOkSQgh6vd6CN10qlVBK0e/32draotPpUCgUaDQaC85jFEW0Wi2Oj48XbvBi&#10;sUi32zVuMAzTu1KpMBgMaDQadDtdI8BPxmbn3jPXq1QquK7Lzs4Od+/eJYoi9vb2uHrlignWy53m&#10;J+0TpJTcunWLBw8ecOXKFZRSCwHN9w1LezKZ4LouSZIY3EJePEazMWtrayy1lg1jNHdO9Xo90jRl&#10;dWWNs7MzSqUy7Xabzc1NhsNhHsYoGYynFItFVldXEULw+MljwjDk6tUrTKfTRWGqc5f55cuXF1xO&#10;13V58XyHa9eukeRhgWmasr29zfMXL1heXqZaqfD06VMcyziqbt28ycHBAeWScYoWcw7ovXt32d3d&#10;5ez01DzPOObo6Ig4jigWi/iei9aap0+fIoSgUAiolitYuTtXKUW32wUgDEOODg+R0uas0yUMI6aT&#10;af5a+jiORcG3EdJhMBoSBAEF32MyDcnSBM/zGI/GC9yF4zjYlmFwK5Xl7Yy5Y1trLPna3Tt3FJ53&#10;hgOfEuvOY1GEyBbF8ucV0Of+6E/zzs0y3dyvNBxxvZA3DdZC518iv+w1BEPnjwHKfhnHVthSY1sa&#10;tGnuj2ZTpOcgPJcYSSpcvGKNq9fv8Wvf/E3uf/2rJI7HSafLeDxmGidM4xjL80iUolitUanVSJKM&#10;WZhvdqWGh+vPN58CywRM5qJxkiSvUSFJgk4SEGIhZGtYbGDFUbRwfr9elBgBfO7cnnO9lVLoOMZy&#10;cuRKYtjbkDvy53kYOToFWDjT54u0+Xs7532fxyqcd4PPr3f+ufi+v3CVz0Vz49A0qB1bGh66ktqE&#10;sabm9vyScXgn4xm+X0BI81wcK0HNxtwoV7larVEeTQDDTgdJqj2k9JEEoARSm0VnZuUBgOeOMZnz&#10;50GTijkTXAEJAuNoHMmMjk746atD9icxmVPIF1UWWmc4rkRnprXXlRb97oCKX2DUPeN3v/4rvHf3&#10;JmWhKAtBCRt7zvsUPkgHcrSExkFgI3OP9znjtwk3FefY4IILJ/gvqVDy2bnyF3EfSqmcjv8akZMk&#10;KbZjYTtWfj0Tlum6EssSpBlYFkRRQqnkkwnBeDxjFsWcnvZ49nyHg4MjDo7avP/++zSaS7zxxhus&#10;ra/z5MkTarU60+mUly9fcPv2bfZ2dvnww0cL97ntOHQ6HaZhyMOHD/GDAnt7e7TbbVMT5A50J1+f&#10;HR/ts7KyskCBiHxj/+HDh1y+fJnVtTWUUkwmE8IwxHYMozsIAoQQxEm06JiaTCbUqiabIIoiRqMR&#10;vm/qiWazwe/93u+Rpin7+/tYluTw8JBSqcyzZ89YX1tnNBrRaDSYzWZYudt8Z2eHGzduEOX1WRzH&#10;vHjxgrOzM770pS+RZKbT7qR9QhAEJElCrVYjikwQ9HQ6xXEchoMhrVaLcqnEYDAgjmM8z6NaLjOd&#10;ThmORgRBYM4LcYybn1/mrnJtO+zu7lIul1ldXc3zZB6xt3fAxsaGybWwbJaaS0gpOT1rs7W1RaoU&#10;s9mMMIo4Pj6m1+9xfHzM06fP6HS6TEZjxsMh8WzK1atX+eiTj7l75w1e7O1j2zYrKy3Ozs5YWaqx&#10;3mrS65yw2lphNp3kTnDr4gN/Mb5ga77XXPBFCHluXLDOIeh+GUTwn/uXef6PwSbZJiwTU8dbwrw2&#10;k1lMpC3sos1BBx7thnznO39ClnicPD9CeRWqy2uUixXiOGY0GZCkEZ5n49sugRXguj5hnLG2sc40&#10;HhKnI1bWlhh294gmp/yv/snfIw3538eTwa3NSnAhgl+I4L/cYwnaR6PTf1z0s+Jo0iMWsPPxA9Yv&#10;3WLUD5nFmmajhdCS49193n7ny3zw05/QWGkwCyPC/gDpedQrRQajLuvbG+y8fAlWwFhIMtujtVrG&#10;klbebh3hyBgpYhApEonWNloHSCGRi8CjCxH8YlyML9yJQJp2ZNu2kVjEaYqwbLSU7O4dge1y1uvT&#10;WFoiU4pXuzusrrWo1as8f/qMuzdusvvqFQJBFEastFZ48MkDVldWsC2LQb9PvVYnjmIEgmajyfHR&#10;EY16nelkiu3Yi8DL8XjMtWvX2NnZYWlpiel0SqVSodPpLITWwWBAqVRiOBwanIZlU6tWF6GY/dGQ&#10;Wq3GyWnbiKiWCWWcTib4vo+VL2Ir5bIJqKxWFsGY88JwODTC7BzB0m63F+LZnJfnOA7lcpk4S7E9&#10;nzhWdHsDlAYhbTKlGY2nbGxdJk4zBsMRhVKJYqnKcDyhUCyTZppqtc5p+xStFN1Oh7t372FbNu3j&#10;E9rHbdZW1vjg/Q/Y2NhECotBb0CzsYRKFUmcsn31Mq92dwh8F3TG2sYae/u7bG6sM5tNePnyOZtb&#10;G6Qq5fKVy0TRDMuW7O6+4ur1q+we7WI7EkWGX/AoVoo4vkOpXCLVGVESk6FxHJe1jQ0sx0EBqdL0&#10;R2OG0wy/XMMvV/DLVYJKnUzaKNuh3R+SasFZf0RnOOHxi1fs7B3y9OUej1/sUWkug+UTZ5JUCAq+&#10;bUREDUHgm5BJKbG0QCmQwsKSAq3yUGfLRmCTZRqBhZQOAoss1WgtsGQeCq1yGVzIvGw2/xCYxyps&#10;tHTQ0kVLh0xYgI0WDkpItLQBC42Vi+ly8SW1lTtLQObsE4GDxgZyty0FBD52VkQS4GRFpC4gVQHp&#10;NrCpMZtK4thhNnMIpxaBs4zKilgUKYoivnIoKUE5i2mJlGY2pTTo8JXtdf79977Kf+fte1yyId19&#10;yezVK9xxn1KaESQx6XREFocEpQBtK2bxjMgVKAdsAZ7jEoUhnmu+SyFwbccEmZ4To7MoAp3Ls3k4&#10;qiOlwRnkmzqZygMrjboLtgm+tC3LyLwqF60zRRonKG2cn75fwHY8tDaho3NxCCBNErIkIstMQJ5l&#10;SWzHfLY9x1ss2uaC+YJfniRYOT5lvqBLkgQdxyAEnu8vxLY0iU3ngG8hpMDBxvN9pt0ztOOwXF/m&#10;9OAEhUOpVKZ79ApZdrnZWuFabYlLKJRKsW2NJTNS4SPwkBQQWiLzlySzXm+xGLExy7sOUtC5CK6F&#10;2UQRKUk8wrZdJpagJ1N+/OqAF4M+Y20cslIosiQlizRJrNHCQlkO6bTH5YJgNerxn/6t97htWyzN&#10;YuqWjyMKSLuGpo6mDBSILAetrRxzonEAMRfvYRGqbrZzTPvwhRP8l1ck+bM47XOB/M+7TlB/RkO6&#10;QpMpRarAsi20lGQIpGORAqGCWQy45rhrD2OmKYzjjGGYolyPH/zkQ/b2TtjdPyRONXGqmEYpyyvr&#10;VGpLCOlSqTeZzCI++vgBv/brvwbS4bvf/wH/wX/v7/LHP/6E1dUl7n/pLQbjIY7nYHkWy6vLDMcj&#10;rlzdRrqSJItpteooHXN2doxjg8oiir6DQLK/v8/JyQkrKyusr60SRyFXr13h6OiQx48e4nsu129e&#10;z7uZwPc9tMqYTidMwwFCKKbTKbPZlF6/xyycobSm0WxwfHLM0vIypydd7t17k3KpyrWrN4ijlJXW&#10;GuF4QuAF2NKm3+2Dgu3L26BgMp7yxr03+cmPf0qSZdy8eQvP87l37w2EkAwGQ17sPOf27VsMBgPW&#10;1tZwHIfT0zbD4YBKxYSO+76HUhnFUpEoDM1mXZbieS5xGHN4eMQb995g5+UO62vr9Lo90jTjxvUb&#10;7Lzc4etf+zqH+4dsrm/QPm4zHo44abe5fOkymxubdDsdOidtyBSnp6c4tk2lVOK03SacRcRhRLVe&#10;w/c8lptNysUilWKFy5tbVCo14jRlqVFl/+CAy1e2OT45JSgbPF6322FtbY3psMdyvU6tUmDU61Op&#10;VMwxfIFDuRi/5OPzsh3mm5DzgPM5wu68G3xuLPnlEsHVp+4lQ5GhiJWDkOCmYCMQxFhCsDOdMC1W&#10;2U/h+48GvP9Jmw8+OCRJCpQb2wgZMD5uM22f4QUB0tN4no3rKYYn+2SholZtMJlpeoMhs8kZVhBT&#10;dMc0ihP+/m/d5rfeu4MdTf/XX1qp/F8ujtYLEfwLMV5Oxv+JVS637OIS2m7wkx8/wfWWmYxTKo0l&#10;JuOpWdgB/bMzgoJPQszotA1a4JVrjHvGCZmokNm0j1dyidMBR/uP+dV37lEAah64OsbPWzzM0sss&#10;1DNlYVkCoS9E8ItxMb64C16VLwYESZySKoM+iBW82j0kSjJSBaOxcUI7jg1CUSwWyJKU/Z0d3Nzp&#10;2Wg06Ha7NBoNXr16xfLyMrZtRO75oqPX61Gr1RBCGId37jhNkmThRD3PyJxfblkW/X6fUqlEqVSi&#10;2+0SBAFpkhDHMd1ej5WVFY5OjtnY2ODo+BilFEtLS7x69YpCEFAul+l1ugalojSWZRHmiJZ2u70Q&#10;1+f3MZvNFqgHKSW1Wo1SqYQQYsEJ93zXOMpP2gv+cJZlLC0t0e/3cRwX27Y5PT1lfX2dXq/PdGrc&#10;nY7jEMXm8V+5sm3c41nGZDLh5s0beJ7H6uoqAPV6nclkQrPRZHd3lzRNKRaLHB4d4rrmPqbTKZPp&#10;lHq9ztnZGaPRiMuXL3N4eMh0OjWYCWBvb48b12/Q6XR4tvOC7e1tXrx4QblcRkpJp9PBddxFIrpt&#10;25y225ydndHpdKhWqywtLTEajbCkw2w2YzqdMJlMGI/HaK0pFgoopfBcZ/F++76P73mUSiU8z+OH&#10;P/whaZJwcHDAq1evsCyfKMzonPbx/ABbSpJEYZ3nxUoWzhVTpOcOvvNcasdZhGnCZ0WbuRM3Z1F/&#10;Rvwx18hRKEIszN+vSc7604KQMmKRljrHRejFbZy/P4HGltLowlLmzlpBinHXeraF71n4nk2h6IOE&#10;JJpiOxIhNdKxiLMULIESEMUx9coyUwm98RSlFde2b/HOe1/l3rvvcvONe/zhD/8Ey/c56feZJiml&#10;eh1hW8wyhfR9tJTYvH7tsiwzmJMkWbTH6hxTYOfIArQ22SRKERQKpHFMEseL11GDCamUxqVPvogS&#10;8ClXudDkWBS14P6KnPtr2OMphbxbQWWZeR1zt+YcZ0IuqidJgkpTpGXhed7r9/Ocq2k2my06TizH&#10;QeRCubTM71Ucg5TYvkGuODi4rktr+xL9bpfxaZeltU2SRDPq97l+9ypROOQb129yKShw3TZCkbSM&#10;uJ1QwJEl0P5rMVkIUvnpqCYptGHIC/MKZvnxbVj1CWkyxHEc2vGY2PH4//3kpxxFCdqv5ItVQRpF&#10;BmmvNSpL8Xyfgi2wpxPeuXaFr165iYgmtPyK8XgrC5UJLMsHbQEyZ2Ga4BiRY/KElpDNMSjk8CGd&#10;Y27UgqV5Mf56CRy/yL//1wkx1Vp/qhuHz5lrHdtGa0jz+T1VGWmiSbMM27JINfQHEw4OjwjDkLNO&#10;h+fPn5PlGKRioWjci3Oebd4Vcnh4BMDq+hqWZbG2tsbOzi6e75MkCaVSE9/3Gfa7HB0dMZlOabVa&#10;tE9PDZe6WMKyLGZhaNj6nruYW1ZWVgiCgEGvT7ViGNhxHHP37l3SNOGP/uiPGE/GfO1rX+bk5JRa&#10;rcZZt8PBwQHj8ZhqtbrYdK/UDF6kXKosum9836dWqzMYDGi1WgyHQ2xp50L5jIcPH7K+vo5t20Th&#10;jJWVFdI0pZbjz6bTKS9fvOTu3bv0egaRttxq8cMf/pDhcMiNG9c4OjomyzKG4+FijoyiaBFcWSwW&#10;cV03x5HFOHlQ8qDfp1wuG3yNbXPWPmVlZYXBYIDruotaKc1Mx9H6+jp/9Ed/RLlSYTgcorXm8uXL&#10;lCpl9vf3iWPzfAt+QGtpeZHVEMem/pP5uanWbLzmkqcpaZLl3XamXuq2j6nX65y0T7h69TpRZjqB&#10;yuUSo9GIatHn0kqDcDahXqnCfLNW2heTyMX4AqzzPn9Dc57BMjcQzDvkTJfEX35g9S9eBNfnavP8&#10;HgXGCa7BFaZk1ZhO3zQokFgWoQV/8IPHfPjxS8KpwJYB/YMupeYKsRaUihUqlQr9cZckjSkUXeJM&#10;oSeK9bUtCqUGo8mYzElYWSsz6R3wjffu8o2v3qHqO/+ZyJLpSsm/YIFfiOC/POO57rY6atJqykL/&#10;s78bpOPE9ayPa/XKNxPb5Ud//CGWrpAkHsVKi0H7FGwHUsXm+hqdzimlRolpr8f6vXucHe2TJhGb&#10;lzbY29ljqXWZiQIlAvrjkPv3byM1NMrgCfDQWOg8n6aA1i5ZJhatuBci+MW4GF/Q4khmCK1QKjOL&#10;VQvizLgpy+UGy60V9vYOcVyPaqWCJsXzfPb397l5/RquhDRL8H2P5lKDOI5wHJuV1RaNZp3BoE8Q&#10;+Ni2xXQ6wfUcBsM+QcGnUAzwfA/LkoThjNXVFY6Pj1hfX2M4HFAsFojjiI2NdcJwxulpm/X1NYLA&#10;BzRXrmzz/k/e5+rVq2itWVlZAWnE9dbKCvV6nf39fa5cuYJWmlKpRKNeN7iVfCFquR5hFLO03GL/&#10;4JDtK1fp5uxMpSFOUqq1OlGcUCyVmc5C9g8OsR2X3b19asur2F6BcRizunkJyws4ap+xffUm3cGY&#10;YqXGaBpy+ep12p0erbV1BuMJblDC8QuMuh22Njd5+fwFl7a2OD1rs7G+Trt9TK/boVgs8Ec/+D7X&#10;r19DZSmu52BZEguJbVn4gYtlSRpLDSbTMZVyiW7njEq1wubmBs+fP+PGjetsrq8xHg0JCj6Xty9x&#10;eLCPH3i8/eUvc3h4SKPRwPM8XMdnNg0RQhLHCUFQQEoLx/HZ3LqMHxRIUsXpWYdKtU6qLcrVOq5f&#10;oFxtkCQKjYVjuwyGY4KgSLFYQUiHLAPHdlFa4Dg+167dJM0kxVKNQrHCYDBhMglBWxweHlEISqRJ&#10;ims5aG3WrJaQCCwsaWFZNmkq8uLdiHgyd3ZZlrUIw8wyckeLgMxgwLRSJmxTm79VWBjit4XWhvot&#10;5g5wbWywOhcJNVYuHlokMkNJjRZz4VBgK4mtbRxt42obV9m42sHWDhIHgYsQLlJ4BBLcTCGEjSVK&#10;ZKJIkhVJrDq2v0UoqoSiTKgK+E4TLVyyVFN0SsxGQ4o2bPkFlhxBNZtRDUNuuh7XHIffvnWbr66v&#10;s5lJKtMZzTDDG4YUJhmrysWJEqgEzKYzE3EoJCrfKHHywEkNeK6LtC3UXNQWAmFZBIUCs8kMIS2E&#10;ZeVhpOa9z5TORVULy3IQWqDSDGk7OI6L0ALX9dBCLnjjc34/aYpwHbMZF8dopbBdZ4FEmo8sy1Cp&#10;Wohfdo5SmbtVHcchjiLzuPNjwvd9bNs2wvlsRpa3vSIEQRCgHUWaJYhMECcx3eND7FKJtZVVwlFM&#10;Gmkc26XdP2SWTblRrXOnucLybIpFhus4WBJmcxyKLiKxsLAAgVpoLmaBaZOZ3BZtsDwq3xxBp2id&#10;YVsxWmmOozGnVsi33v+Yke0SO0WU1jgWJGlCsdAkSRQIi1KlBHGXZUL+3ffucTtwaQxGLBV8ROoi&#10;dcBY+Qi7hhY+StqkQppQTwQ2OUZP5Rx9bXjLJmPdOMGFEFhILsrFv95Cx7+pOPKnNga1/tf6ey1e&#10;7xzORXClFSrfPFGA0ppMSGaZwrYlmYBRnJBiMc0ynr86YJqk/OSDB7w6PqTR2iBEEiMp1uocnXa4&#10;tL6JRhBFSd5REmBbNpMwYrm1Qq/XZ2fnFZbtcOXqNR4+fMSdO3f58MOPWF/foFqvMg1DKvU6fqHA&#10;9rVt+sOxqSN6PcrlImE4Q6CwbQvXsZhOxpydtblz8yYvn7+iWqnQqDd48vgJSRpz+/Zt0iRlNg1B&#10;QKPR4LR9zPalS9iujW1bzGbG+R0UXZIkxrItSqUivX6XSrlKtVphOJhQLJQYDIacnXZ49923kNKl&#10;1xtw+fI277//AdevbfPjH/+YLEnZ2tykWCjSPmlz48YNxmMTfryzs0NrpcXm5mYucmlmsxlSSt64&#10;/wYvX77kva9+mYODQ4bD4SIUvFKpMJtOCcMQz/NQShHlhobxeIzneWytbnGwf0BjaYk4TlhdXePR&#10;o8e8+cZ99vcOCMOI5eUWaZIS+AXKlQqDwRDf9VluLvPo4we886W3QcPp0TElv4BOMzpnp1y7ehXL&#10;NnN4rVpFpxnD4ZBKuUypWGY6mdBcWqJer1OvlYmTmHq9zqA/4vismz+PEa7rEliCaqlMNXDJksRA&#10;nCzrwgl+Mb6Q54bz3T5hGC7MLucRKH/ZLvBfhAgu9WsWuNG7Vf6z6WkLRZS/Hi6zUFO2BTIFZEws&#10;Mo5RnGqXZ2P4l3/whJcve1hylelEUaiuUQgCRr0BFa9AqVCgP+7juhrLSplNxyyX64SzlL3dU5or&#10;K/glmyTrEM/2+Mf/o3+bzaWs/evr1f/uhQB+IYL/0o2GCCafJ4ADrAXln/YsuzRDtkRRXn35IkSo&#10;OifHY7xijTSfgALPQ6Ux0+mYSIVUV1c5PTwEz6NRqXJycgI5g84tuUxnA0pFAdEUNx1zaalBzU3x&#10;RYbUebuw8FBKkinjqrsQwS/GxfgCF0dkoDXSspHSIkMjLBcFnLR7jKYRg9EEaRusQKlcZDAYcPPm&#10;DaaTMUd7u7zxxhvGFWxZPHr0yDiq2m2iKMJxHPr9Ph9//DF/+7e+wR98+3vcu3ePg4MDLl26RJo7&#10;UOdFWLlcptvt0mw2ieN4gT0pFotcvnyZ8XhMt9vFcRx++MMf8nd/9+/y0UcfMZ5MqFQqTGZTlpeX&#10;OTw6otls0uv18H2fVzuvqFQqDAcD4zJXmm63y/Wbt3j//fcpl8sL7vGcJz6bmeDGw8NDtre3efTo&#10;EUtLS2RZhuu6VKtVhG3z7W9/m29+85v8+Mc/5sqVK8xmM0YjswBVSnHjxmW+853vceXKFT744APe&#10;eecd9vb2cV2XesWwwiuVCsfHxyy3lvnkk0+4cfM6Z2dnnJ6ecv/+fcbjseE+T6cAlEtloihCYYTD&#10;ODGhnIPBgO3tbQ4ODxkMBoRhaFzt0ymnp6dYlsXz58+RuZt99+CAlXzD4OjoCCHkgvds2zalUomT&#10;kxM2NzZ5+PAhSZIsQkzPzs7o90dsb29zcnJCoVBgNp2hlGJzY529vT22Njd59OjRgtEs0NTrdTqd&#10;Tu4qN+61ZrNBv9fDdRyWGk2+/QffolwskGUpH//sYx48+BiAwPcYDAbMZlMKQUAYKeI44+ysS7lc&#10;xLLg7KyP5/lobQRC85hfV9lCShOgKSUqdw7qz1k0SCEWrnH0a2e3lDJHoAiQ5rvEeu0eR7yGKAtg&#10;7owWIg/pzP9GSFARWHbuss0RE9KU6RqNlAZZZEtJrKdYQuNZFpqMIPBxpUdKiitc46JziqYmcAr4&#10;pRrlepObN9/k+ltvsHn1OoV6g2EYc9rp0puNqWyt0u/1UElCrV5nvL9PpdXCcR283LVv2LXJIizJ&#10;87z8NdRkSUIQBNius3AH2rZNphWWbS8E7oIfGJRO7tCXuevbcb1FHsDCmZQkWK7pIDEc8xSlTevu&#10;eT54lmX4rr/AE81F9NddAxIn7yJxXXch5EwnE/OYKhWEk4v7uTMzSWegFI40rky3XjXdHWHMbBwj&#10;hUOpVCJlSqNZ5vDH7/MPvvIrtGZTPMc2LG8BofJxZAmJEcEl5hjI5Pz9l/nxlZkFmcpxKHLeqpyQ&#10;qRjPNs99KDPe333G3jThTMEoNOJ/EBiETbFQM6z3gs9kOiKb9fif/8P/iOvFEi1h07AcA/ARAZZd&#10;JMHBtgJz3ArTXTDHBFkGLmRUb2kQKdLO9zRygoCV8zQvxt9sEfxPidfnumw+7/+f/fqsULIQy8X5&#10;GkOgtFp0SRkGqzl+E63JMs1pp8sffvd7ZFrx4z/5KftHh6SpYm9/nxs3bnHl2hXGoylJlhEEAf1+&#10;n1arBUnKZDLBcczne14rICXj8RjXdSmXy6ytr/P06dPFxvhbb73Fj3/8Y9bWWlQqFV7u7BDHMbt7&#10;htc9mUxYX19nf3+PQqGA77n0ej2yNKXVajGbzRgPhvS7w0XX1+rqKlFs3NSu6/Ls2TM2t7bodruk&#10;aUIYhpB3w83d00HBnM+q1RqvXr3ixo0bPHv2glqtxvFxm7W1NU5PT7l+7Tq7uwf0en201qarrddj&#10;dcXct+u4FAoFI3i3WpTLZZ4+fbrINMmU4vHjxzSbTYrFIsPh0IjaiWGPHx4e02q18H1/4Th3czyW&#10;bduLy9GaYrFIr9ejUCjw5OET3n77bcaTCXEcs7e3x507d/joo4+4fv06S8vLPHr0iGvXrjEajfj4&#10;k09oNpvUajVevHjBxvoGnU6Ho6MjJII7t+/wve99jy9/5cs8efIEv1Cg0+nQaDZYWlri8OjIdCvF&#10;KcPhEM83HPNoNqbf7xtxX9h4xTJhGFIoBNi2zdpyg0bJJUsiHMsGpUzH0oUIfjG+wCK42QuyFgaD&#10;ed3037bD6K+LCC44V7oDCPWpe5qpMA+B9xgOZ1Q9hzTJwEoI05izTLHbSejEHv/Ff/HPKAQNRgNF&#10;FmXU66v0+32yJCOZRmbOLHk4rmQ06rK+sUFn7xTPLeOXlsCSdPafIgoJs+E+/5P/4TdZbRT+s3WH&#10;H10coRci+BdurCAfh8PjxyIr/aOdV0eUKhWe7+2TehaWn5GIEY6XEiUzHN+jGNTo7R2DsNhY26R9&#10;fEa91iRJIImVcdopl+lMMRIxURbzja9uYE0tKsJBpgqVChLHJhUQqwTLsQHj2tBCoM+3Ls4xKZp5&#10;H+znf12I5hfjYvyNGvMF7KI4yjQIC6RDpiDTAiEFfhDg+Q5xHOJYksDxmUwSDnbbSO0TTuHkcJde&#10;d8hSc4V+b0SjvozrBmQZxFHG4cEJ9++/zaVLV/iX//IP+a3f+jt88P5H1OtL/OxnHzMeR6Qp3Lt7&#10;j0cPn7O5uc3R0SlCODx8+JR/69/6dY6PhvR6IwaDCWGYYkkX2/J4495bHJ2eIWyXN996m95gxIMH&#10;j/HcgPXVTV4836FarrO5cQmtJf3ekGqtwWQaUW8uI22XYbfL5a0t0jhGZwqUZtDr0z4+5srly7x4&#10;9ozbN2/S63TwHIf28Qn333iTs/YpvuvRGYX8xt/6VXb3jhHSQmuB43q0lpcZjUa8ePYUz/VZXW6S&#10;xhHjfoflRo3u6THZbMLGapPu2QmeZxPkLG5LCtqnp7z77rv4QZHDo2MqlSqTwYiCX+DssI3QYEuL&#10;QX+M7wb4TsBP/+SntJaW6XV6rCyvUAyK7O3sYguLUqEEWtBs1CkVS1y7do0HDx5gpZJhp4+tJb12&#10;B0/auMJi3B+yXG9gaUG3fcao3+cr77wDacZ4MEBkCqk15cBjOuzT751RKngM+h3KpYBX+69IVUK5&#10;WsZ2ber1Gi+fPaVWqzGbzUjjhKXmEvsnh8yikCRNsKXFLErIMs3lK9fpdkbYboFL2zeYxhmXtq7z&#10;8tUhr/ZOePFil+99/09QKWxfXqdeK5LEhv9t3L6QJBrPt7Adx7i/EUwjw6GX0kYLgSUkaI0rJY6U&#10;6DRFKPPchNZIQGcZtrBAaRMeq0AIC6EFGRZSWCht1EGldX4c5GGPuRXF7DXPZcY8dlALtLSNs1yY&#10;kK55ev2cLi7z7wIbW7hIfAQlEGW0KiDwsEWAox087RCojKJKKagxNTWlno1oWTFrMuKSJ7jsaN5q&#10;1fjycpXxo49YscCZjVj1XG5uXiLWmjDRDIYTZp0e0zDCczw8CQXXxbYtoiQm1YIkTRAlB+1K4jjC&#10;d12sTCGyjEoQEI0nWLZFksVoKdFSkGYKy/PQ2GSpIokjgyhII0Dj+S5JarApQgjjEM0M6sSIcYo0&#10;TV4HYuY2H40mVSm2YxuUTBwibItMZ+b3QoHQZColUykInTOuEyzbYGyU0NjSBi3IRILlSsgk2QyS&#10;2EVpyHSM5VqE4yGSjGpvyN/+yrsUpUWqFLEAIWxKysfJbJSUCGGjbBslAW2OAFsrLCATikwohFDm&#10;9UEihEUBB0c4SKmIY8WeBz/tHvFPj/aYTDMqXg2ZZBTcgNk0YuYKlJDYno8INW/4RX77+hWuWF02&#10;gEAloGMcqwVZg1QtYVsBljadFba2cXCwsZHYCGG/3rwxJvYFCd/Kv1+Mv/qRiSQ/tjMTqKpVvtAX&#10;ny7U9Wv0iVLkXRsCTQoolE7RKCwJmgzbss1tobFtiyxLSdPEbNLl86ZlWSBMF1mWpURRSJYjTeIs&#10;RUiHCMHxWZ/BNMQtlBCOTS/McHyXT57s8/HTY066Ez569Jw797/McJywtLJJq7VBvbFMoVBmf/+A&#10;8XBCo1anVipzcnhIvVJhNhoT+C4HB/v5nqNmPB7ieQ620IyHfZYbNZJoxuHeK1aaDSytWGst0e+c&#10;koRTqrUq/V6PpUaTLEmpFkvMRmMqhSJZnBDPIsqFEp7jk0Ypru0jtMV4OKVeX2LQG2JZNkqZ3Iw0&#10;05yddTk8PObrX/9VHNtFK7PxGoaxCZOWFmli/t9stnAsj+OjU1zHJ0s0tmUTzVIm4zGXti5z2j7F&#10;9wPW1tbY3zvk9u07DPpDBoMh7d1X/Navf5M0SXny6BGra6sMh0Nc16XZbOK6LnEc8+DhQ37t136N&#10;LMv41re+xb17b/L06TM219eIZhEqzVhZahFOZ4STGZc2t9CpMufkyRTf9dGZ6fQpFUtMJlOWmksc&#10;7ZoslpfPnvPOW18i8HyiWUirucTB3j67L3dYXW5xtH/Ares3IM1oVmuMen2eP37Km/e+RBqlqFQj&#10;hU0UR3h+QLfbp9FYolQocf3qdX70gx+yt7PLO/fvE42nlHyfeDrlbDJhdX2TV4dtVreu88OffMT2&#10;jdu4jkMyjfAklFCs1KuUHbOJqpMMKXMX+MX69WJ8gQTwz0OcfJ4B8s8tgH+a7vavr3aLny9+zzFs&#10;4t9QBDe1Hyih0EKTCsiEIBOghMRKXWwdoDVEYUKpLAmzGVMhGXsl+naBb/10xKsznz/5/j5ZVqDo&#10;NoiGM9IwI00TPNdjs3UJKSx6vSFRrPDLkslshhYZKhsz7E2wVUQ0PuSbb2/wtXca/MbXrvwfv1oQ&#10;/9uLI/RCBP/CjpPp4HbkVv7jSVamUl/jg4/2EJ5hPaZZQhJGxOMZyXiKWyhRrteZRjO01qyurCKE&#10;YHDWIQMqjQpaapJZn1D1kHGP337vLmIwoOFKPEvj+D6hSgnDGN8P8uX4azFMnKP3LSbGf/UMe/FG&#10;XoyL8Te1QFJp3hYqyJQ2wqAlSTLFyWmHwWjMYDjGcT0c28MLCniuYVbGcUyzFixczK1Wi+PjY+Nw&#10;rtcXjEjXdfnggw/Y3t5mOByytbXFwcEBv/Eb3+TatQ1evNijVKqws7PD8fExd+7codfrsbS0RBwL&#10;RqMRtVqNQqFAt9s17a+5o6tSMx0xL1++ZGtri1qtxunpKcvLy4uW3ZOTE5aXl+l0Oly7do1er0eS&#10;JNRqNV4+f8b169c5ODigVCqhlGJtbY3hcMj29jYfffQR9+/fp9PpcHp6yq1bt3jx4gX1ep0kSbh8&#10;/QrPnu0hpTAMZa1ZX1/now8/5EtfepM4iknTlNbyMgcHB2iVUSgUkFLSbDQoBD5aaxrNJlprRuMJ&#10;s9mMu2/c43vf+x5LS8vEcWwEB2V4mii9YLBnStNoNJjNZty5c4dq1bQqS8uiUCjQarWM67VQMG7t&#10;YoDWmgcPHhAEAfVqA9/3qdfrSClptYwz7uTkhGq1ShzHtFotRqMRGxvr7O3to7VmeXmZ5eVlKpWq&#10;cdAL2NraIkkSCoUCo/GYVqtFr9ej3++ztblJs96gnuNo3rj3hnH/ey7vvXeXly/2uXblKnGckOVu&#10;86V6gxcvnuO5LnEc0j4+YTqb8Lf+1lcoFWtcunSJYqHIo0fP+Kf/9Fu0WmsEQZHJJMSybQaDAZnS&#10;KAWua5FlRrBxHMcUx1qTpMnC2X3eATNHccz5iPPAxcW5ce6GlHO2c15YiTkD25xXTRiayB0p+pwj&#10;fc7LVpw/82rU4nr5X80BFPl3zjHNNQjT1jlnS1vCCFlCqtw1bTNNE7RlIWRAUKjiVsqsrK7zjW/+&#10;Js3r23z47CkvXu1ycNpBOQ7a8ajU69hBkDN7NeFsQhiGJCojVSoPG4VitUQURRDFFAtFVJIShiFB&#10;EBh3txSoOEIhkHn7ued5ZKkJxpSWeb3SODQhqJZFmiRYOavS972FGxUwfHCl8IOAOIqwLPtTrtQF&#10;yzzLFm51MXf75xt/hmmtjQM8x6E4jnHSa5UZJIxlOiUsyyVNwXEKaCFwfY9mvc40muB7gvp0xm+/&#10;8y6bro9vSaQEV1o42kfgk0kfgQvi0+xZyVzE12gUMqeqq/z4kVlGphJSDAe35wh6bsqj8RjPLdNo&#10;mDkqzTIKpSJhloK0SaMYW8GdVp13r26yxIQGDl7OJLdEA3SRlIJx1qP/1ML4ohvwb5AITrqo0xfd&#10;Kecq9/m8Mhev59OOlOb/C2ecACkkSRIvrgfGJTjP6TDYKY3ruqRJQhLHC0b8AkWUY4kQgiQxmBPb&#10;8RBSEPg2O/sn/N7v/R4//NGPaTaW2Lp8jRcvXvDee19hNBpx8+YW3/3uD2k06ouQtlKpxCQPtk5T&#10;4wAuFAr4vk8SRxSLReI4plgs4nmeyc5oNjk4OKBeN3VKHMdcvXqV999/n7W1tRyXpXF9j4ODA27c&#10;uMHZ2Rm1Wo3RaESxWFycz+cdKPN8kizLFueIWqW24G7PZjP8wGdlZYWVlRUOz3VjVaplRqMRSRLn&#10;GQypYf2fnebP016wwqfTKdvbVzg4OEDl5/w/+qM/olAwtVeSJKRpSqlUYqO1hFKag8MDbt++zer6&#10;Gi9fvqRarfLxxx/TarWwLItKtUIURXS7Xf7e3/tN0tTkbKyuthZZEEEQcHZ2RhiG+L7PaDSiUCgw&#10;mUxYWlqiXC4bPrltL1zXm6sbOI5Dr9cjCAKklPzgBz/gq1/96uK5/Oqvvs2DB08Jw5DJZML+vumC&#10;W11dRVqmg+f09JRGo2FCj217wf+eTqdM8i6/GzduMBj06Xa73L17m16vT2try7DePY/RaMKXvvQl&#10;fN+n2znDQmBbUCkEFAs+nmWZDc/8/CAta5FZcTEuxsX4b7OQ/MX83b9KY//zMMHNeU6/xnSdu+Uk&#10;TJDSRtqCLBMUPGEycXyf7nTG1Hb5v/6/vsPDnTad9owsg+XGGp7lIIRDuVpBa0H/dIBSilRnaJ1R&#10;Ww4Y9fssN5ZwkNiygu95TLoHfPM3vsTtO8u8dbv8n6/ABQblQgT/4o5+OIWy83HqJP+g2fL54x+/&#10;YhQVaC1dYTAALUrcf+s+mQX90SGWk1EqB4xGU/pnU9ygxEwNEA5UsXESTShtZNZgEmmWblwhDftc&#10;3ahREFPSLMKTHq7wcv7j68XYvGA+X0Kbxf6FCH4xLsYvXc2y+MznqAfLtL4rbfjGSmsyrXFdj6Pj&#10;E0rFMlmaMhoOScIYpVLiaIZfrhBlMA4T7n/pMqOZzZMXrzjtDRlMQu6/8yazRDKYhGxuXwPL5fDk&#10;jOW1TZ7t7PPw40c0m0tMpzPW1ze4evUap6dnSGlxenpGvz/A83xOT8/wPJ8gKLC83GJvb59qtcZ4&#10;MqZer1Or1YiiiPF4TKlUQuYL1zCKKJZKeL7PeDymn+NQtra2OGm3KfgFBoMRrueTporpLOTGzS3G&#10;4wTLdtjY2OL4pM1wOObLX3mPlzuvuHb9Bp1uj8PDY44PD7l+5TKvnj3GlVDyPQquTaNc5Pnjx7Qa&#10;dbI4QiQxGyst6tUyUivC0YhSIeAPv/8DZmHEcDQhCAosra6wu7fH2vomH338CZcuXUIIwfHxMUjJ&#10;YNhjOhlzetbGsi02tzZ5+PABz1884eat6xwfH1EqFSkWAp4/e0q30yZLY9bXVrAkHB7sk8Yx25e3&#10;cGyLYrHM4eEBUgrG4xHjyQjHsRmPR1y/fo0HDz5BoxASwnCGZUuCwGc2m3J4dMCDh58QFHyGoyGT&#10;yYhCMaDdPubuG3c565xyefsS09mEvd1XNBs1xpMR+/u7dM5O8QOP/qDHzs4+6yurPH32lDfevMfu&#10;7g7vfPk2n3z8mNX1VdI4plqrcv3aNWr1Mrt7R8yikCiJ6fX7NJeXuXXnDk+fP+fJs2eEccTx2Slb&#10;ly/h+g69wZQoybBdD2m7KASDaYjjuWhhVKFUK2ZxZIRY2yFRMalKkUIZh6QlSFWMlBotMoTQCKEM&#10;TixLzOXKuCql0Eb8ztfXUkjTbZWLUVoYh4sQErQHmIJa4KCVB9pF4CKFj8BG4CNwENpHCBeBbxzh&#10;KiAhQFNGUUTjo0QBJTwQAVoExFqSxmBszAkiCalKSYWM7qsn3C3Z/Hvv3OMfvPslWlJQSmJ2Pv4E&#10;MQtpVFuQOcyilCgBJVxsz8NxbISlsHwbLW2yJAVhkB9pkmIJC0dK4jDCEhKdmVBQkWWgU4q+i9Ix&#10;SRaiVYq05kGixp1q0CcSlRqRXAhQymBUNCAti3K5zCwMF2iUOQIFDCtcC4FWJqbUXMdc/qfqFi3Q&#10;iUJYjhH2tUBrYdz/rk8YxsSTBI2DZZlwOEfaOY7HoRInfPn2bdacEo7QZFmKjYWrA4T0yaRj+O/Y&#10;pqZaMCrn2IgczYN5bJnQ5ucsJVMzLDcBoTiRCY/7B3zv+Uv2D7p0zsZoyyK1IbMEaWrjeT7lTLER&#10;JXxlNeDra1VaIqaGg4uHVA2E1UBTJpVgSxvJ57vCLsbfFO1BIOedJchPXSIwn4E8NTX/HKVIaTbX&#10;lEoXjFS0Nux928mDDRO0ViSJCQhTCIS0kJZFmpnPu+O5KGGb/ARLMos1GTaD4ZTxLGUyi+gPZjx9&#10;+pwPHzziuN1lPI1orazzlfe+xnAYkmSKS5cu8eMf/wTHcTk5OcsdzCZw+azT5tr1q9iOxWQyptM5&#10;o9VaJk5M50i5WmHvYJ/1zQ1KlTKHx0c0l5eQtsVx+4RKrQpS4HguhVKRs27HoJocm5W1VWazCWdn&#10;pzSbDcJwRpomSGmMAKAplYpEUZizpR20VsRxhBBQLBaw3IzRtE+tWeW0c4yQmjSLkZYgzWI836FQ&#10;DKhWK/ntp0YsLxZJleKkfUC1VqHT7XDn7m0ODvep1ipUqxVO2kfcvnMLpVOWW00q1RLPnj2hXCmy&#10;v/+KGzevMRyMSTJNpd7g+csd2mdd1tY3cV2fWr3J0ekZmYZSuUr7tINlu/zwR+/THwypVGvsPD9i&#10;Ns1oLW8wHkXYVsClrWv0uhNcp0ixUOfsdEgSA9ohjqBaWULgsby0zsfPnnHtzj2mSUZvMiOzHG7c&#10;fYN/+q0/YGltg/rKGv/1v/gOb7/3NSIF1aUWt968T721SozEKZR48nKHoFKltbHJzx484N2v3mfv&#10;uMfm9lXCTIHt4pcqPN/d4+jsjNWtSzx8+oL1y9t0z84oFQKkJahVqrx4/hyhNStLTYa9U3QSs7Lc&#10;pFEuYNv5ZrXSWLaVd2pdiOAX42L8MovgRsbKqy5x/hYFyrbAspACkiwmsSV9nTK0Aw5il1c9+P/+&#10;syccvQpxqRGIEukUHK9M5/iYWrWOJSB1XZbWV3DLglk6YnJ4zMbqJXRY4PR0TDTrMqVPZa3DP/mf&#10;/QbvvFGgbov/RQMxuTh4LkTwL+xoBqV+W3BL+YV/Dwt+7w92maQlolCRplCv13n5+BNm0YyNzRUc&#10;x6HT6bK0tIrrVVBKIR2F7/tkOZNI+3bu2BiQZR3swR6/8sZliipiMplgWx4Cm9Esw3WtP9sJ/tlZ&#10;6M+aXS7WTBfjYvyNFMDN/83iV0gBwojgSQaWLSn4HokSTGcRlmUC7fygQLVSp7lUZTSasnmpxeGh&#10;4UE/fLRLsVjEdV2++c17tNsjLl1q8M/+2bdZXV1laamBZdmcnp4ynU65ffsG6ysreJ7HgwcPePfd&#10;N/jZzz5hY2ODNE1RSvGbv36fx0/3eO+9t4mihMlkwsnJCa1WKw/YUhwcHBhXVq1GsVgkCAIeP3nC&#10;7du32d3dJUkSRqPRwu1cKpXodDporalVqvR6PdbX1+n1eti2Tbc7otPpEEURrVaLo6MjwxufGJf2&#10;eDzGtm3DtmzUKZVKrK+tLtyoz58/58Xz59y+fZtazbB63//JT5BSMhwO8H2fcDajWq2yvLLCN772&#10;JcYzszgeTgzzfDqd8dZbbyGl5OzsjCAI2NraQquM9ZVVLl++zO7uLrduX6NUqnD58iU6nQ5KKUaj&#10;Ef1+nyAI+MY3voptu7TbbSzLYmVlBcuy8DyXyWSC1pLhcMjGxsbCCT1nNM8d5rVajaWlJdrtNuvr&#10;66RpSrVapVwus7m5yfr6OuOJcQoXigWOjo6IYsMon7+mjmVz++ZVPvzwY27dusVKa4UkSSiWy1y9&#10;epXOWYd6vc5wOKQYFPjhD3/Kl99+B41m1B+gVMbJ0THTqeG8Smm45PVanXa7vXgOxWKRJEmo1ip8&#10;+9vf4fnzHXZ2dugPekRRTJLElMslZlGE47rMpmMsy1o4A8Xi5KdxHAcn30wxnG/zO6UUYo4XmC+i&#10;zwXISSEX3zmPGDv32VP5741DMz/V6s+cWoWA3CEs8hT7nBy+uF62YIxrpMiQGEFV5sE/CI3t2AhL&#10;4No+nhOQSXCFR73WIEynxDpDeAErl65z5fYbjBF41Rq77Q6TMCbRimKphF8I0EKRJBFKZwTFArPh&#10;CITA93zC8QSUplQsMsu5257vG6e4ELiui+XYi80py7JQUUwh546nsxkqZ1ICqCRBWOa1VFm2QKRo&#10;bdyoUX4bn+WBS2nchFmSwDmG+JxtPH8fLMtaOIM05veObYTuTKWkWUYSJZBJkIaZmSQxWZKSphG2&#10;lVEcjbjZWmarUCCQgMpwhDROcOGjpGeCULE/s/Z7zU7WZOdEcHOxrTWahJQJlmVxKCI6VsxupnCc&#10;Mo5dJEoSsAXFcolZrAiCgHg45M2ty7x7bY0r5QIVYkrYuMJBiABkCXRAJmwsYZug2XMhWRfjb8Z4&#10;fRz/6cvOzzmffW/PM7zn84uQcvG5ElKSZimO7WBZFrbtkCQJszBc3L7rmDDmyWSK7TjYliDNII5j&#10;jk/avHr1iqfPntHv9zk9PaNcLrPUahHHMbV6Y3Gu+cmP30fnHTjXr1+n3W5z8+aNXCieUiwWsW2L&#10;o6MjVldX+eijj7j7/2fvv2JsW/IzT+wXEctv79K748+5ltdUFU2xyB42u8lGT880NNMYEJIgQQ8a&#10;6GUEAZIA6UV6Gj3Mg/TeDzPCYBoS1GI32wzZRbKHvm4V63pz7nF5Tnq7vVsuQg+xc588t+6tKhap&#10;oct/YiHdzp2Ze68dK+KL7//7Xnppfv11XZezszOWlpY4OTkhSRLL997eptlsMhqN5tewOI7p9/vc&#10;unVrfu2X0mKcfN9nMpnM3wdBwGg0IooijDHzuYi97sh5voUxhul0xOHhIQsLi4zHYzzPJ45jTk5O&#10;WVpaIooijo6O5h1xtVoNIQTVus3geOmlO5Z5XW/w2Wef8eqrr/L06VPGI/v/T6cxz5494+bNm5yf&#10;n4Ox49Tdu3cBODs+pVwu0+11GY/HNGcdcGlqO5wmU8u8bbVatruq2cT3fWq1GrdurSOMT6FQoNGo&#10;M5nYgLwwDDk9PSWOY6IoYjqdsrCwMHd8FwoFjDEcHh6ysrbC8fExGxsbtuNrfZ3xeDz/He12myAI&#10;WFuzmSJ3797hj//4TzAGJpMJT58+47XXXmM6nVpmOobj4zZKKbrdLqVSCWMMx8fHlMtlXnnlZXsO&#10;eh4ffPABC4uWYy6UJEkyyuUKUko+/uhDVpYWSadTlhZalCIXKcDonDxNUa4LeW67IK/qqq7qb6QI&#10;Lr6gV11O/zEzdKHWtjMqSVKQMIonTKRDe5jzYGfKn/zpfdqdhHptmekkpt/u44URfhRRLZc5OTlh&#10;cnLOIE0plAKyPMFRks7pGcNeTK1WY2Flkajg0Who/vE/vIuv9D/1TLbdUs7+1clzJYL/ra4h6Ykj&#10;nf/9OIF3P/qYoFzg8HhIPlXIIGR5YwulFL3BGd1en2KpQppC/8kBXrlCqnNynSN6Xcb9Hp5bwS2U&#10;mHg+h8OEXGZ87Rs3cKVLIIoU3AAl7eLcc+R8ULgSwa/qqv52LqalcqwjUefkBqRjFwZa22DB7UdP&#10;UI6gfXZGr9smTxO67VMcIXi4vcNkMmFjY4NOpzNftDx8uMfGxgYffviA69evs7y8zDvvfJc/+qM/&#10;4h//41+k3R7z8cefMh0N54vzdrvH5uYmv/Vbv8XW1hZRFPH//G//P/zsz/4sv//7f8Sbb75Mtzvk&#10;4OCAn/qpe/zO7/wer736MkZrzk5OyLOMk7NTXNehWqnS6/VQSs0XzgB7e3ssLS0hHGXFo2lGEBXJ&#10;jeC80+Xeyy/z8PE2q+ubjKcJ2892WN+8RrXe5F/+q3/D3/mlX+L7733A6voG5apljP7Gv/iXlEsV&#10;Tk/PqNfqrK6ssb6+yfHxKdtPdygUSlSrdWr1JqNxzNraJscn54wmMaNJwif3t8lyQ73eZDiacPPm&#10;bdqdDmEYUSgX+ezz+4RRwM7eDsYYzjptnMDhYH+Ph58/ptVs0O93effd77O0tMjm5gaNeo293R36&#10;/QGPHj3E9xzKpSKDfo/t7cesrqxweLBPrg2TyZhms0GeZ/T7PUajIY6j+Pzz+9RqVSaTMWA4OjpE&#10;65xHjx5Sr9d4+nSbYjHks88+QTqW37yw2KRer5LmCY4rMSYnCD2mkxE728/odtu8/vqr/It/8c95&#10;6+03ODw+4uOPP2Jrc50sSzg/P6XVrPPKK/d450/+iI2NNZIs5uh4n5/+5te4/+ABKEFraZF3P3if&#10;wXhIrVmn0qjx7gfvkWIo1ao8fLLNzTt3WNrYwC8UcIKQUZxycj6g3RtzeNpGOCH9cR8cF6EcjLSi&#10;qJHSikEzYRWpyHSKlOq5y09nOEqByWy44cz5bXSOlDa0Ucn5FrPtsDAGIxw0Ai1sH5Y04gUBXOhZ&#10;R5a5uBZfODwdMM5MUPUwuGA8oIgkQooQQ4ggRFNAE6KJMATkmaKgypDm+NKlJDy8JKZoBKVc0iKg&#10;nGYEox4rMufVZpG/e+86C9mUZcfgDcfE7TaT3pA81Ug3AifCc4rE3Q4+iqIXkE5jdGZwHY84TRBS&#10;4Xm+dZOqmbjtgvAUk3SKlgaymLBgFw75eID0PRzHOlERBiktFsVojclzu+jJcnJj0PlzVE2WZXOh&#10;3JkL2foLG352w+FCzHMcx25GSB+T2VwEuxkiEEqhlIvjFHC8gCgqkaYpOtNEQYQ22nKxh31Wq1WW&#10;Ww0aXoijINQSB/8FEdyeBTPUiZl14GGzJw3gmBQBpPYEQIoMZIrrpAxGPbbp8eH+M/704JCT0z6d&#10;3XOqS0uMJCjPJzkbU3GKLE9G/NrXX+bvLPmsJFMqRuJJF2laCFMDUyI3ilxkSCGRRn3lBulV/VWq&#10;CzrqRYSumW2kzJIDjJxlDVycZ2a+yW0/1jM0E+Q6Q+vEYpOMHXy0tvOAPDfo3CCVR5ykpFrg+T6u&#10;H2CEA67DcJLQH08olAvsHXX57OEOH336gEfbu4zjDD8ssrCyzvrmdcaJxguLRMUq3f6INIXJJOXT&#10;+w/5O7/0LUbDhDzT+L7HwcEBjqNwHIc4sV1H0+mY1dUVvve97/Arv/LL7O7uIIRhNO5TqRTBdTjv&#10;nFMoF0l1xnA8pLW0wCSZ4gYeWhjavQ7lapnT81PKtQqdfpfVjTWOz05QQlOplun3u5QrJabxBM9z&#10;6HTO8TwH5UgMGjdwUa7C9V1GkxHj6ZiwEJKLGD/yKJQihDKgNMpziQoBj59soxxFrzciTlLCqIBU&#10;HoPhmOXWMv3ugObCAnu7BywvrfDk8Tavvfoyjx5us7CwCAhOT84xBs5Ozzk7O+ftt9/m5OSEYrHI&#10;0dERt2+/xO7+Acen57z8ymtEhRJJmrF3eECa56ysrhIVCvT7A87Oz9nb2+enfup1DvYP+fTTh5gc&#10;Tk5OOD09o1AoMBgM6PV6NJtNssyidpRSVCoVG2ia58RxPBfLO/02tVqVYrHA0dEhjx49ZHl5Cd/3&#10;2N3doVCIqFTKOI7i+PiIIAgoFKIZlsyhXq/OzlGNMTbseXV1hTiZ4LqKcrlIr9+lUIzY2trg6bOn&#10;HB8fMRgO+Lt/92fZf/qU85Mjdp8+ZWttg+1HD9hYXWZ9ZZFkNELqlLXlRVxXYnKN6yqyJEVJiZhh&#10;e67qqq7qzyFii68Wr79S6xY/nnD+F4VDuWx2eJ6XAblQJDpDScU0m9JR8NF5m6Owye++e84775/z&#10;9LFADIqEskw2MZhUIYOA3nGHYU+hRBG92KK2tMh5f59kPKYsCpSiReJpkULUZJidQbjDcqvD/+Qf&#10;vEEh7f1fX/GLv3t1Al2J4H/r61Qn11Lhvjcx/PRJVxUaK/f46OMDyo0NBoMBjpKcH+1hpGWzttsd&#10;knHC6o2X6PV6oDRaZ5QvXHxBARn6xE5qgzXPH/D3f/YNynpISXp4wq66hCPJtZ1cv+AU4TkLfO6M&#10;+yoBHK5E8Ku6qr/eMvjczaq1ts3RUpLrnCzTxGnK2Wmb5sICnhcQRhG3bl6j2WwynaaUajWWl5ct&#10;F3q2SAqCYO6cXl5envN8G40GX/vaW/ze732Xl156yXLEG8850d/4xmu888673LlzBzFzjv69v/cz&#10;/P7vv8PP//zP8957H+G6Ljdv3uQ73/lTfuEXfoGHDz+f8yJPTk5ACmq1Gqen1iE1HA4ZjUa4rksc&#10;x7RaLYIg4PD4iFarxcH+IY1GgzzPmU6n1Go1yuUylUqF0WhEqVSiXq/T7Xa5fv06R0dHvPbaa+R5&#10;ztOnT3n04D7/5J/8Y05OzllbW6PTbs8d42tra1QqFabTKdWKZZeLmUhXLpft76vX7SKzWiUMQ959&#10;/z3u3LlDpVrh008/pVgqMplMaDTq9Pt9mo3G7PFW3Lh2ncl4yvXr1xmNhty8eXPORH748OHMfd9g&#10;Y2MDx1FMJhNqtRqdToezszNefvllKtU6xpj531wsFqlWq9y7d5s4Tmm1WvR6PTzPY2VlhXq9TrPZ&#10;5Pz8nCiKKJdLHB8fU63XyPOcqBDZx3w8JooixuMxOzs73Lt7F2FgZWWF8XjM0uIi3W4X6bg0m02O&#10;Dg5ZXFzk9PQUAezs7NCo1gAbdFksRAghGQ4HrK2tcXh4SBRF3Lt3jyRJ5rcLwhDHcajX6yRJgut5&#10;VrzUmul0imDGHB0N0VpzfLw3cwArTk9PkTPW68nJMcViEUdZ55/AoI22znAkSqqZMXsWgDmD7Vqn&#10;5aUZ/oXDcnaNtZF14rkginjRAf4VCwfzhS9ebF4beeEkvxDG8pk4ZtEsAo0vHSBH68QKxskYnWc4&#10;fkieJfhhSJwlRKUKRjkQ+EyM4fraq5TWlhBBkUQqjBcgAx/tKBKdE0+neMrg+77lAAPJeApCUC6X&#10;5gxdrTVS2Y2BRKeWKZ4kOGGIHo2Qrjt3W5ZrdVzXtc+VtMKe1vYxdjwP1/Pm3OHLvO8L1MkFu/jC&#10;6XmZB26dreoFwVcbg0BZFITr4rqOvS9hZq8lQzqaoDzLICfNcFwbFlyIPArJhGvVKrcXFmi5HgqN&#10;m4MnQ4TwLznB5fw5t1iUGQNc2udSkQKQzdp1HTSQkeR9ptMp/YLLwBd81hsgZEipukycpeTujKke&#10;QymIEL1z/skv/AIF06bpuHgYHCFRFBEmwBiPXEtygcVbGOdLxe8rMfyv3nX6hVX9vGbjiHzePWKP&#10;iyfygoOv58/rxfeFEBaTpBT5jJEspZpvIAGkWY5yHHINaZrS6fVpt9ucnZ3x8UcPGI7G5LlmcXGR&#10;hYUF/CCw19I4od1uM5nGCCGIZ/kKnmedx0ma4nkhZ2fnszmDT7FYRClJu92m1+/iOA7r62scHR1x&#10;/fo1tre3WVtb49GjR7QWWvi+z+7+AZubm/Nr2MbGBqPRiCRJKJVKnJ+f43keCwsLADx+/JhGo0Gh&#10;UODRo0dc39qk3+9TKpXmbu0sy+Y/GwQBURSBtGPOPJtAaxqNBmk+nbnOx/R6Pfb39/H9kDAIMdrO&#10;eRoNO+cYj8eks8yEPMtwHIedvWdzfvnXv/51Hj16QqlUsrkagwGvvPIqnufRbDapVCr0+32KxSJ/&#10;9Ed/hNaaUrHC4eEhb771FmdnZ3z44YfcvXuX45Mjbt26xWAwQAjBwcEBb775JuVymQ8++JBr165R&#10;Lpe5trlBGNruvcvjpFKKzc0NTk/PMMbQ6/U4PDzE8zyCIMD3fYIgoFqv8P3vf59SqYRSikajweef&#10;f87S0hKVSoXPPvuMUqnEgwcPiKIIb3Y97vV6FAoFzs7O6PV67O3tMRqNWFhY4P79+ziOzTTZ2dlh&#10;Op2yuLjIH/7hHyKE4FvfepOPP37A4eEZm2srSCl54823GA7GrK6ucnZ2xmg0xHc9uu1zblzbxHch&#10;nsT4noO46KJQ6mr9elVX9T+SVv7nuer9pCK4+YE7EM+zdoRAz1gIjpCkecYYw6ODQ2RliX/5r36f&#10;k5Mp5ycpIlU4ymU0GlGrNuhPRtSaC2RTQxzHaF8yiSfofADa0CxUOdw5QKcOjudRbji88bVNXrvX&#10;4vU7C//nUOQftaR35QK/EsGvqinck2V4ty9MGk/Pf2V5pcGffO87rK5cZzDqkpsEFXgIpekfHIHw&#10;WVu7yfmZTSVPTEKxXKJaCglKBZI0Z9DtQqppVLc4OTtn6dYd/MinVJJk0wypNK7UONLOgS8vfMSX&#10;jT5fcogrF/hVXdVf/8mJVFhWmrBiuBCYPMMIg++4ZHnG8eEhxWLIdDymc3bMqD9gf2eXw/0dNpZr&#10;/PH/8O9wTULkaJbqJd7/7h+yudxETwd4JNz/8Pu8dvc6/+bX/9+QjHj93g2Odh5RCRX37tzi3//O&#10;v+M/+of/Af/in/8Gv/LL/wEnR/ssNmt89MG7JNOUcjHkcH+Hm9c2ODncYzrqc+fWdT756H2q5YiV&#10;pRaffPg+nhK8/tqr7D7bJktjVpcXGQ8GnB4dcuP6Fmcnx4SBx7Dfw3UUrpLs7eyzsrxsnUEYTk+O&#10;adTrfPzRRxQLBTzX4fDggKfb21zb2kQKQad9TpYmNBt1irUWmXHpDScUyjUebu/w8muv0h3GfP74&#10;KVs3rnN02qVQaRBrQWt5k2cHJ1Rby5y0B/iOolZv0O32SNMc3w+plKu8//77vP3W2whgOBjiBwHl&#10;coX+oI82hoePHhMGIdVKhf/+N3+Taq1OVCiiteHo6JhCsYAQgqdPtymVSmht2Nvbp1gsEEURd+/e&#10;5cmTJ2S5dV85jqLf72GMpt0+p9fr4/sex8dHs7DNAUkS0+m0uXPnFp9/fp87d26zt7dHsViktbhg&#10;QzELBd555x1u3bnN7u4ur7/+OkdHR5SKRdqnZ1y/fp1vf/vbvP766+zs7LCxtUGn08ZzHNI0YXlp&#10;kcFwwNJiiziNcVzJ4dEBSikGoyGO5+F4HuedNsurq+wc7LN/dEhQiBiMR7hhiBcGnHV7xHmORjFN&#10;MlIjqbeWKFbrFMpVBtOYQqXKYBQTZ4LxNOPx0306wzHjccZ5t8/y0hLjTKOUi5EOaEluBEJarrjO&#10;jWXHCklmrCwthUOW5yjlzMI3rWDCTBxPL8LWpAIMUmgQ+cwCroEcQwbCWKa4sEgTIeQciXJxnRaA&#10;m2c4WqO0wNESgUJoF/ARJkLrgEz7aOPjO3V07mEyHz9aIBkZ+nEB5TbJc4GnJVm/zbUwopr0WRQD&#10;WkmPV+olfu76Bm9trNBwHHRvRNqdIDtDWr4iyjTKgKs8pklMKjRBuUxmDMrxGU8Tu/EuHSva5QIz&#10;TSiXqkwHbXAss1sbbQUnDNNZ94HjOOgsBQRhZDdCAEqlkg3enAnhesY+vgixy/N8ji64mNtcbFDk&#10;eY4x4DgueW6FcuXIGQtYWCe/1ghcQKC1/dulkijXwXMcPN8l8HzydMr6wiI3VlYpuYowyVA5+G6I&#10;kD76gvUuBAiJNMYuuy7mV8qaEqSxwnsmciBFmhxtYoQzJc0T2h5sj8747tEJnfMxk6nA5IoUSaVU&#10;w0li1qVD5eQhv/bTr1M92Wa5WEblHlKXyWQVbcpo4VgEhRBIFMI4P1T8vhLD/7JL88PaMQXSopk0&#10;GG036uaLfTHDOBmBNiClQ5ImKOUghJoJ3D5aO0jHJc8FuZBoI0iR5EaB43B43OWk2+fkfGCzPoZT&#10;+pOcUq2J9CP8QhEcFy0VmRbkSCZpjnQ8/DACqXAcHz+IkJ5HkmW0FpYZT2JKxRClJP1+l/F4xMrK&#10;MkpJGo06CwsL7Oxs02o12dvfRSpJnidsbW1gsRlHtLt9CoXCfJNba43WmpOTEytSp+k8pLdYLNLp&#10;dLh9+zYPHz6k0+mwvrJKr9enUqlyft6mXK4QxwlLS8ucnpwipaIQFci1ZjKe2McOge/5YGD/6Ih6&#10;vUWvP6bRXMTzCyjHQ0mHZnOZPDOcnXUoBAWGgxGNWpNmo0We5mAE1XIL3y1QLTdJY0O5UKN91sfk&#10;Cs+J+OSjz1heXGPn2Q5pkjMcjMFIbt24zfVrN5lOxwyHA/IsZW11BelInj17ytfefou9vV3SJAEM&#10;W+vr/M63v00YuNy4tsWHH7xHq1plMuyQxgMkKafHe7gqJwokJ0e7rC43efrkc1qNEr5rcGROqeBx&#10;crTL+ekBxchh2N2nWQ1ZapbonOyxtlhja7XFUrNEpeCw0qqwUCtw58Yad26scf/j7/MLP/smxUBy&#10;bX2Bu1vLODrmm19/na2VFqutCo2Sz62NZTyT0KpEfOOn7mHiEXevr/PKrS0++O73WG6UubmxzMHO&#10;Ntk04fhwn5XFBQ73dyhFAednx9TLJXQ+ZXVpCc+VZHGGowSIWUizMRYDeFVXdVV/I0Vwu9l7+Wo6&#10;68icRWGhbcZMRsZUaU4dn5004MwJ+Te/tYfIthidK8TIw2QO43afWy+/wsHeHsrzELqBEAGm5iO9&#10;DOXlOELR2++ysrZJUHTRZsI0f4+///du8LXbgvVK6b98WQV/cHVWXIngVzWrbSiMtXlzlMlfkVFI&#10;wiJ//Hsfo4ICYVSgXq/TPnhGpbVAuVQlz6DfGRJGEfGwgxsF6LFNNI+TnEm3CwqCahVt2gx7e9RV&#10;xs2lOmI4oFIM0VlKlmczEeySQ+THHLSuFkdXdVV/QyYoM1aaHQNmblZhvYvTNMVzfUbjMQLF8vIy&#10;lUqN5eUVNjc3KRRC7ty5w+rqKvV6nSiKeOmllygWi7iuSxAE3Lx5E8dxeP3112m1WtbBVCrNwu1i&#10;Njc3GQ4nbG1tMZlMiKIIIQStVotisUi5XMb3fbTWVCoVlFK0222uXbvGaDRkb2+ParWK67o8291F&#10;SkmpbDMTlHKIoohev4eUktFoRJ7njCcTlFJUK3WGwyG9Xo80TSmXyzZbwRgajQa9Xo/19XWKxSKD&#10;wYAgCDg/P2dxcZGnT5+yvLo252/X6yXa7R5Pnjzl9u3bMyd5xbJSj46oVCocH5/ged78cZ8M+2it&#10;8X3fOpqFYDKZsLq2Srfb5cn2E+uqqlZ4+vQpWZZSLBbRWlOrVHm2/ZQbN24AzFmeSZJw8+YN9vf3&#10;2dzYIAxDHj16xPLyMsPhACklh4eHjEYjms0F2u02S0tLBEGAlJKFhQV6vR5nZ2fcuXOH8XhMHFu2&#10;ndaa/f0DPM/j/Pzc8l6bTbr9nnWM+x6+71OpVplMJpycnLC2tsbR4SGFIOT+/ft861vf4ujwkPF4&#10;jJo5b8MgsCzzToder8e1rS3a7Taea53ik7HluqZpSqVSYTwe4zhW1Ll27do8PHQ8mSCE4LzdYWtr&#10;i08++dRuAhjb1n18fEIURZy1zy0b3XOYTCbkWcrCwgKOqzg/PaPdOefTjz9jGk8I/YAkmVKOIk5O&#10;bSv6eDLCc1yE0CRJQhzbTA7Xtax1z/dJ0gQxE12lUhgMcZzMPrdCrSMvh1Jb1dwKu/L5NVY8d5Zf&#10;LNrnDF9jZjP92e0lL7yXUuBIiSMFeZ5Y1q8rIU9RnkcUVkBA6CmUoymEHhlTPMdlmsWoMES7IdoJ&#10;ccIqsloh90JSZZncQlpOf4qxYpiSTOMpqTYUCgV67S7KcXCUJBmPcQOfxcVF4jxj1O+DAtfzrOt6&#10;MiHNLYImTxIwhqhQtK+LJEW6LtPJhDxNKZZKDLtd5Ax9AqCTZM4Az7LMcsbTFDFz6GutSZMEk2Ug&#10;pXUljqcYIXA9l2Q6JU1nbvk8w3E8tDYEYYF4OEFn2RxA4fkup/t7ONmUG40GLy0v03QUUZ7jGkHg&#10;FUA7z3EoYrZB8Rztbhdxyj6Pcrbxkc/QAFJrcp2Q6gFhEHJIwoPuMe/sH9LrTKlUlsAIhsmE0XhM&#10;3OuzGJX41a+9wp2FOltFhclyHGnxOVqESEKEUIBESIEUDmj1PCT5C++v5nl/FeoLArj54ucSrW0n&#10;RJZl5Dp7YT4PlmmdZimu49LuWHdzkiR0u12KhRIPHjyi3migtUEouwZIcs1HH33Gs51n7O0dcOvO&#10;bZ493WFnd5fNzU1G48l8XB0OhzME2kNu3rjJ8fExfhDgeR5RFLG7u8vK8iq9Xo+Do0PLqp5MOTw8&#10;ROcp1WoVYyxzu9Npk2UZe3u7uK7L0dGB7Z5yHXzfJ46nhGHIw4cPWV1dpVSp0ZuFXV9sdF24lJMk&#10;mTuqC4UCnU6HtbU14jhmMBjw+uuv8+lHH7GyssL+/v4ss6NPuVym1+vNcz86nQ6TeEq322VpaYnt&#10;7W3K5TJCCHJs51sYRrazSUqazSbJNObp9g4YOD/vUIgiex2bTHnw4AHXtq5x//59ymXbcZamKf1+&#10;n/Pzc4pF2/2VZRnZbNO00ahTrVaJomjuXN/e3mYyGdtsBa3p9/sIZf//drvNcDgkiiJc1wVt5zPT&#10;6YR2u22RM5MpWWo3Eh3HYXl5mXK5PHeee57H5uYmzWaTVqvB2toSi4t1Njc3uHPnGvV6g1arwbWt&#10;TYIwZGNjg3qlTBBFKKUo+B7FYhE/CAk8FyUEm9eu2VDRYsGGJQPlcgVHgus6aG0olQq4jqJYKlKr&#10;lAHwg5ByMUJIwerqKitLiwShRaSsr69Rb7RwHJfFpSUWF5tcu7ZJFESsri7jOS4AgWs3MjEGqWad&#10;XFfj21Vd1d9YEfzy/WityWeIw4tDG1COYpJOyDB0JHRiwYdPJvzhv3+fad8hHuQEeJTLZXAERyfH&#10;bNy+YdeJmR3rYjlFOBopE5SGul+hWCyTZhlBEDCYPuZ//Z//PGvN4m9UHfefNaB7dVb85ZZz9RD8&#10;1alrMDL58J+u+uP/+9Sps+b1eevlGh88PKQzOkWYBXAk0hVMx1M8oVhoNUnTlPpylVE8Jo18YiHw&#10;laJeW0YawfTBCbHj88AR/NvonNe+eYONZoVIgzM2BIGLM9sZU1KhjZ4tkiw30FHOldn7qq7qb6jw&#10;LYQgNzMGLTYf4AKzIAFjciLfwW01aNWrKOnNsQczgyWOyC7dp5y3WmstKNWLOI4zC6GzI0kWKrLM&#10;Q8ywE7n60ZMnAcSpXQx5rmIapzZUsRCxvlAjyzJc34YlxnFiQ/GMptPpkCSKPHfIZg4xY4oz7Mts&#10;eiUFWSYY5TPxIB+TJgmezEknXUw6ZDI4w6QxyuTksSbyDL7KWGwUyXVMlk8xpDzbGVGpllhbX+Gz&#10;+5+wtbXFzt4uAAtLNtjY8T0WFheZTqeU/ArSd+1kLNM40iU3GaHrIXLNoNPl2tomhweHeI7L5soG&#10;RyeHLC8s4ykPbQTNBdsOLFSOEYpMQ1QsMxrFFAoVJtOUdueIhcUVkjRjaXmNwWCAijMKRZckSUjT&#10;lPF4TKfTwfOsiN1qtVheXubZs2cIISjPAmC01qysrOB59jn85JPPKJUq7Ozs8cYbbxAWIvb3D9l+&#10;8ow7d+7YYCw/IgwLKKFwHI84TjFasLlxDa0M3W6XXq/HysoK1XKJs7Mznu5ss765zsnxMckgQStD&#10;c7lFt9On3e+RCzjttPHDgIfbT/ACn2t3bs2ETs2tVouj4zY37ty1rdfFErkQRLUauycn1FoLtM/7&#10;LC8s43h1Tk+OmJ5NaFQrVBpF/OKQ1aVl9vd3iFOf3/13/47V1VXu3rpFfyJwnRK5hO44QSmPoFjG&#10;A2KdE5ZDeqPBLGzNZTKZUCoWiaKIYhjMxG+JkYJc2+AyA+R5jqtclDRYx7J1bVob9UXrtiDX+ex6&#10;nSGMFdqFUGCUZTwbhwuDm7kUuillRop1mws1O/91jhSChARDCUOKYQr5CE8P8aZTylLSzEeIMGPT&#10;zfiZmzV6Ky6/PnnKdsfhw/6ASadNPhxSbVUp1mu4lTLHZ20K5ZDxKCGJDRur10nTlLPHxxSjiCRX&#10;jLyMJEkwaQ6ON3dyu2GBdDAgTXJcNyA1NmjVcVxG/T79fh+EIM+yuQg0H5SwKLc0TUEIdJYhZ+cr&#10;QqB8fx6WiRKgMwwSpEYg8DwXIwxZZjcscqXAzSDPZ4zghMFgQqFSZdw/ZW804umgy1qwyobvokcj&#10;+r0O5VKIJkeIzMK/RT4TnvUcn4M2z0NWlQRyyxuXEkc6tNtDy+N1JONxRiEo460XSeMik8mAIj4y&#10;MyyVC/zcWsS9umCRCW5ix900LyGdKpkoWLEfgUJC7iKE8zzY9StE8Kv6CRbul8JX/yw/88Xb2689&#10;//gC8WOMQWvNcDicoyyQEtd37GLfaOI0J4sTClFIhmGSZLiBJNUeRvrg+WhliJGUFzdIBTw7bOP5&#10;Pk+ePOPg5JiV5Q388gKbt1f57d9/h2qlye1Xv0ZQqRAf9zjvTymVA8JSkTzXCNclLPskJod0ivIU&#10;j7e32dja4uj0aBaAeZ3Dw8MZC3oW5CstriXLMjs2Og5pGlOrVXj61F5vjk9suGSj0eDg4IBms85o&#10;NMDxCpSLBZSyuK9hv0cWBGQz3EhvMqZUKrH77CmtVouTo0Nu377NdDyi3+0QhgXK5Sr9/pCFhQWO&#10;j4/pdHqMx2MWFhZQyqVUqgBQCAr02j085VEpVmyA9VDSUzmBq0jHFuGhYxd0yNbqdXvNz1185aOM&#10;Ih7FBE5A/7zH6sIK6SimGEbE8YRmuUq5XLabvWFgN3yjkDzPGbbbyBnerXN8TDkIWG21QNi5UJbZ&#10;cTQdDubnSigMKp3gKoPngnINXjEEIPIDqtUqnp/Mw4U9z0Mi0ehZt4zBmBwpn6OlAFzHmiako/Gl&#10;gCwmkMLiuIwguNiIJX8e1mq+fF9HC31B9LH3rb78teTYxinUpfsIpEEQgICCp8hkhuMqlLTr14In&#10;UErioHFm2D8DCCVnHdDiORrlasy7qqv6c5f+yq4l8WOJ4XYUMT/hdfdiHvPib821QUprFLkcrRH4&#10;HjrNcQ30cegqyRiX+/t9th9PQa+jxyVIpoyzFC/NmMqMTGd0z84ZHB0DA6iWQI7Q0wQ38PGkQPiK&#10;h5++C26fn/0717jtF7lehjBv/6vbLG5fnSl/+XXlBP8rVl2deJlyR3jB6Kzv3/GLqzzYPiJJc5I8&#10;p1gqMZ1OGfcnREEJgcP5wQGlVpF+v4cbBow7Xcw0w3d8stROKFMzpLRYYDTY4fVb11mvOIj+gOVq&#10;wU4EhP7BSYAFgtuJz9VTc1VX9TdYDedSHC7o+UyCuUjuKA/f9/A8OWePKgWuC46UKGUPKSVKXSAF&#10;5Iwvat2oQoCdh1hZ24pdAi1+tAjOfCJjHa1iJmC5jpwznl1PoCQ4rprjDcIwolotWcZ3tUKtVqVe&#10;r9Jo1Kg3ajQaNWr1CpVKjUqlQqvVYmmpRaVStXzpILCLyTBkPB7PHeIX73u9HplQc6e0MYZWawGl&#10;FMPhkEajwWQyRSlFGIYYYxgORwgh6Ha71rmWZwyHQ6bT6YyXmTAYDHA9d84Tr9VqDEdDyyz1XR4+&#10;fGjxIIMBDx885Otff4sPPviQ6XTKnTt32N7eZmN9nV6vx/HxERsbG2RZRr1e5/HjR3OGqufZTQ3f&#10;9/E8j8FggNaao6MjptMpQRBwfHyM1pqNjQ3yPGcwGNBqtYjjmIcPH/L221/jk08+4c233mJ3d5f9&#10;gwNWVlaYxjGuaxl6nY51wtUrVcCiLALf5/j4mCfPtnnjjTeo1Wq02236vS6rq6t8+sknLC8v0263&#10;ZzgXTblcxlHu/PF+6603EVIynU6ZxlMr+qUpg8EIoSS93oBKpWJd87W6ZbxGllm+srLC4eExoR9a&#10;drXr0Gq1WFlq0On02N/fpdNuU6/XiCdTqlXbIfD44UOazSYffPABC4srDEc9+1j6HmmecXhwMHve&#10;JtRrdRxXUS6W0Tq3r6csxXO9S2d4Pnf7qVmLtt1k0s8FcMTsnX3tXIRY2xl+Ot+AuohbFKjZ6/eS&#10;k0bMlijiebgegJqzynO0zkBYSqIjDa4DvqPIdU6SZ4ySKVNAOw6+H3Lj1mvcfu1r3H7rdaqNOqe9&#10;HvtnJ3THYzonx6RZjl8oIIWDyaxIPRgMiCfTuUNxYoZWkFYORmuU49jNsVyjpSQMIqbTKQB+EJCm&#10;Gdkl1ImQ8tLGnEa57pzdO99oyzK0MRSLRaSUL7DKc21QrosxueWUu3YTKMstrsDiVCQmy/CiiDCI&#10;GLU7CGWZ/OlkgJfEFLKEa60aq46PLyWFoIgwHvk8GNNip5SxwveF6Jljn3chczA5CTlCGFwhyHVM&#10;pRAwTadsM2AaBbx3fMaDDx+Q5AEAQeAzGgxpFXz+wc+8zWpBsuA4RFmO7/lofKQM0XgIXCzRXiJx&#10;kFLNO3+es6KvZnx/XtH7i4/jjyOKi0vZAS9kCMzGDbDh0UmSzMeKIAgQQs55+OPx2IqTUqIchzTN&#10;cBzLyM+1QSmHMIzIcytVlAo+v/Xt/4Es03z08X3CMOTjjz9mbW2d23fv8sEHH7G+sU4QRGQ6J0st&#10;N7/T6VCpVGyHVa/NrVvX6HYHrK+vk+f2ejkajSiXy1y/doPd3V2uX79Op9OxG9azDIA8z9F5Nu+M&#10;KpVKeJ5Hq9WiVqvMOjpSm7XR7cxCcAW9Xo9KpYyUkrPzDtVqlWKxSLfbpVqtzjNKXNdldXUVrTVL&#10;S0vEs2vSxfWjVCoRhRGO49But6lWqxQKBYrFIqurq6Rpyve+9z2uX79OrWYzL05OTiiXy5yfn1Ov&#10;1zHSdrsxmxc4joPjOIzHY7IkJUkSdGZZ4/Z3lgmCgGajge/7SKnY2Ghyft7j4OBglkdxQrNpUS7N&#10;ZhOAwcCywNM0ZTgcsry8TJqmtNunnJ+f47ouGxsb3LmzMe/Wu3lzg+XlBer1OvVamVaryspinaWF&#10;OtVqmSDwcF07Rrqui5qNDhfnmpLKIqCkQoqLDAv5vGtJgIv4gfHji50kP+y4EL6+8u3LfuYS+94Y&#10;iRQCIRVKOTiunPPuvVlosiOFnXsKcen1KF4QzK7Gvau6qr+Aa+EPEbd/HBH8q+7vx3GCfxF9ciGM&#10;XxizDGDExdp0hsZLM/Jcg+9xPBnSFwG/8dvf4+n+kG5b0IiWyOMck2kKhQI4mjRN8X0f5fsEpTpR&#10;pYwsGLzQJ41jlAETG27fvcvxyVN+9udfZX29wNsvLfxvfZk8WBDhlQh+JYJf1Rerpvx01Qv+ICV5&#10;JxkP/4ulpYjv/PF3kFGA59TQOmIySCDLKRRC8uwY5SU0G0ukQqILRTIpMdkQJgNKaCKlGEdVysVN&#10;Ds8npOUinnRYXY1IAUmOEoC0GASEZUXOxTApfuLB66qu6qr+mqjglxfrxsx4sTODjjbWKZlrjNZg&#10;rHvGGngEihdvb0PfLhzcxgbtGsvAnY8mRs9C/ACdIbRGaI00BqHz+edCaxRgsgyTpUijcZREYVDY&#10;7zuAKwVSG5QBJS3TnFxT8Cx+QAGuAF+Bp8CV9vAkBBJ8Cb6URK4icgVFX1EthDTKIZUoYqlRYXWh&#10;ydbqMlurC9zYWGVtsYHSmq31JUhGyGzC+mKdUfeMcfeUWxur3P/wXTZWmhQ8wenBDkuNMulkQNGX&#10;LNSK6HhItVBAmJxyMWKx1SBwHQqBT7VYYNjtMh4NkBhWl5fJk4QsS3n15Zdptztsbmywtb5puXZC&#10;UqvUGPaH+K5Pr9cnCEIw0gacZjl+EFEqV+j1h3R7AybThPFowuLiMgsLLYRwaDRaSOlQKlXo94es&#10;r29SLJaZThPK5SpBEHF21ibPDeVylePjExqNJicnZ3iej5DKsrIdF9+3oqWUCkc6SASDwZDpNOb4&#10;6ISNjU3KlRqTScz9+/f5+te/zsH+HtPplJXlZY6Pj0mymK1rm5ydnllR0/PpdDu4nkcQRjzb3bG8&#10;9GqN45MTcm1oLbYYjyeMxgMm8ZQwCokKBfb29wijiGq1Qr/fIwhdoqiKwQZWdvsDnu0c4AURt27d&#10;YXVjnSdPnpLkBscNKFUaNFrLjKYp0gt5/HSPTEre//g+27uHXLuxhRtVODw6p9Gq8/Fnj4hKFZJU&#10;ozwXckGWaxzXJ00T8lyT54Y8B0d5GCPtewRKKPuy0Zbbr/XMKSrUTJw1GA2ZkmjlgJQYoWbixEzK&#10;EM9fi9ZuLGbOcIXBARycTCOMBHxSUSAWRVIqpJRIjY/QPqFTJnJdKjKnYjKaJLRkTCk7p5BGLCqH&#10;5jhGdbqs+QHXqzUWCiHpcEB3fx+VpdSKEaCp1CoUimVOO23cwCclR0mPMCgAEiEURguSSYwfhHPR&#10;Gm0QUtmPsegfxMzp56gZCzhHOVbQuRASoygiThJIUwozRFIyHuPN3KLSsaJJno5AQVQIAU0645Br&#10;nRGELpmOyXVCGLpobcBI+t0eg8mItWsrrC7UeHVhjXVjSEYTpFA4Tkgu3BmOxACO5YFrORv9BGLW&#10;ISP02I6YUiBxyJKYwaBDEDqkAnbymJEX8O5Zh+OThOXl22SpoSBBHj3j5YLgH71xl1UzpSF9XKeI&#10;oYYxVZAlwEFgX4NCCISOLJ7lion7F3cl/Qoh7c+yufADbnwxu6oKiZ5hHJRyQUiSNEU6DmmeoQHX&#10;90nyjDjR5EKgHI9cwmiSo3yX3ECuoD/O2d0/5rvvfgh+Eb9YIiiV2T855ebdl4nKFfaPTgkKBYzy&#10;+OCjj7l+6w6VWhUDjCcT4iynWq9zfLRDluVMJmP6/R5RFPHd777D6uoK9+9/Rq/fxfMc9g/2iAoh&#10;k+mYVqtBksaUykWyLEabnMGgT55njMZ9ev0Oh4eHHBwcEMcJ+/sHdtGqbN6C47jU6020hsloggDG&#10;o5HFt00mnJ2ecnZyyrOnT5EITo9PiIKQ4WCA73lW+EgzdJ6jc8VoNAEknXaP8/MO3U6fx4+2uX37&#10;LsWoRL835PP7D9hY32TQHyFQbKxvIlAkMehUI7XAkS6eckinCTpOqFWq5FmCA0id0Tk7JR4PcSUc&#10;7u4wGvQ4OnhiN/bNlNXlJpvrSxwfPiNLhtz/9ANclTHsnxH6kpWlBgvNEoutChtrLRZbJbbWl7h9&#10;Y5215RalyEOnGb4jqUQOJr+YR+WoPEcnKTqzgg5Zhu84OAKUEUiNdUUbjTAGaSz2ybHJAbM5n0Fi&#10;v37xXoEVoS/insWLIjbmK2Ol7CEEf9Y3eelNGIOarVtdKVCz5h4pwJcCJc3MPT6zgF5gwy7EdK5E&#10;8Ku6qr8qIvgXXeB/ETgUeWEGmQ06Uth1ojYgXEWuFccSHhzHnOUB//pffs7wuIwehhTFLKNG99Eq&#10;RXgK4UjyJGfc65FGMXHaxlUp6WSMSUKk8QhCn173CDd4xn/+P/tFfuZOxGqo/pM7svD51VlyJYJf&#10;1Q+phlLdndj530R1VfiD7+yROUXOz6c4bjQP85AIHJUzHA5pd4cEpRKj0RC3UEBOx6gkZ2NxGWME&#10;Z5Mxw14PnDGZ7OAOD/mZV9fZ/vQ+1xYXYOY0uZgEqMu9aVzaWTNXE4Wruqq/uZMX8wMLdus4c15g&#10;hV92eytlJxPzNcUlhLEQPHeASzHjdV58Xc7RKVI9v9/LxwXfU0kr1LzwdSFnwYLgOtZRnue2o0VK&#10;G/Bp/17I9YtOPHOhyRtmLFWBMcz/p+d/u72N5zk4CrLcOk3jOKXfH5DnmuXlJq6vCKMS6+urtOol&#10;kswKdKsrTYyRrG+uopTDYGAdr+ftDufn55ycnGCMIU9zer0eg4FldQ+HQ/b390nThCAIcD2PLMuI&#10;CgVOT0/p9i2r9ODwkMlkwnQy5enTpwAUi8W5A89xHHq9Hmtra9bdfXzMyckJo9EQx3G4e/cuYRgi&#10;hWBnZ4fd3T0eP37MyckJ4/EY13U5PDwkiiI6nQ79fn/uQKxUKpRKJc7Pz5lOp2xsbDCeTOh0OrPw&#10;QoFyHZIkmf9NApiMRnO2ezydUq1WiWeu3E63TaPR4NnTJwRBQLlUpNfrEQQ+9Xqdg/1Du5TVhsFg&#10;QLPZ4uDggJNTy/iuVGtzTIDv+wyHI4rFIuftDgsLCwyHI5IkIcs11WqVdruN7/tMxhmTyQQhBcvL&#10;yxSjAmdnZ5yfn81C0Gw7fq1a5ezsjDRJGA6HLC4uMBgMiAr+nIn/X/7f/iu2NrfIkpTHT7d547WX&#10;EVIx6PcZjQbUKxW00TjKYTweUogKGOzfK4XAUdbRnGYpauaMnjvgLl48iPlrwyI0xAxndCkID3lB&#10;TvmBvS7rBL80EdS5DcOVEi0U2XzZkWH0FE9oZD6BdILwDMqRIDRCwFSnJLKOcALqtQY37r7EwtYa&#10;sYCd40MaqyvkQuAGIXGa0Tk4ZJCmOI7HZDzG832Mo+euzSRJyLJs9jzrudvbcRzymQPczPjqURTN&#10;n++LYEydZTPRkHkgpud5limepqjZuZfFMUZKsiSZucANJk9QnofrOKRpSppl6EzPB7QLUd1zPcxs&#10;02LSboM0rC3WqaK512yygcJXLo50kSokxZk5wSUYZQUlfUnolBdPj80DSMnJdU7gOkShx8HpU7wg&#10;YOgF/M5H3+ejTpd6dZWzs5F1vpsUP5vy0toir19fp0JKAQdXOGA8BD4Id7ZYvOTj1D5Svth6fDW/&#10;+8nF7z/PY3fZ+f1Vz0OcxLiOS5qliNnz5iiHJEvnTvAkSXBcB8fxcF1pXXDSbpDmGn7rN3+HJ9u7&#10;nJ+f8+zZM95++232Do5YXFxkZ2eHGzdu8L3v/SkbGxvEs9eiNlhMyMkpw+HQdhltbJBmOaenpywv&#10;NXjy5AnFYpFvvHWXf/ub/55/8p/+Cnlusxa++c2fYnt7n2984w12d62YvbS0RKfTYTQaMRmPAAgC&#10;i+cIw4ByuTwPb7558xrGQK1WtXMAJTk+PkZKybNnz2i1FiwCK025d+8exWKRs7Mzbt68ycrKytyx&#10;3m632djYYG9vb+7KtozsdDansTkji4uL3L17h0ajQb/fn7vegyCg1WrR6Vjn+bNnz+z9JHrmOrYd&#10;KIFvu6v0rFtlOBzgKYdwlrdh+dotioUiBwcH1BtVjDH0+z12dnbodGyWxSuvXOfW7Xtc21piY2OV&#10;tdVFpPTwPJdyuTjbXJYMBwPOzs5nHWs+niOJk4xOt0elFM06ZRS+q/A8B891cF2F4zioi/2VSy7r&#10;y3MvKWaIvBle5eLcvOz8voyg+olwSj+yE/DL3754BwbxfP558Zq8MHxrGy59san03E3O1dh3VVf1&#10;P4II/vy1/JPd359HBBcC8ku4sYthIdeG8WSK77n0BHznw/vs9wL+7X//R+i8zOR0hOcWEEIwjW1u&#10;Qz7DdmVxhhcE5NkYJ/CIRz2bGWN8axjLM4a9NvV6xq/9p6+y0fCIh8N3Fn3/SgS/EsGv6kdVog/f&#10;Cyvldw+OD39Fez67+x1wG7h+QDwcohxBFCVk+YS0neGX68TdLhoJegDSUCmHtIdnjAd2EeREDYZd&#10;lzgd8ubXN9k7O6C12CASBiWkTc2dDQ8XLjLnclvb1UThqq7qb/DsRViXN2bWN2ZbldE2vM9RDmrm&#10;tDHazFw/P3ry8WUfXxbKdZaAzr/ksPgEKbAbdcZ+rrMUMXOS2w08SZamGDNz+mhtXUoCTJ7jOAIl&#10;DFIYlMA6nzA4wuAI8JWwzEwpcKX9viMAnZFOxzMXfEbkOwSOxFWGaimiELiYPCWfjolc8DCIPKNZ&#10;jlioFCDLWV2okU8mFFzJjfVlVppllutVXrtzja31ZSJXsLjQIPAkhdChXPRxRE61HFErhLRPjkim&#10;E4TO2Hm2TTEMCHyfw709Xn7pHqVCxGQ0pV6rgTaUiyXi6ZTxaEShUGB3d5fJZMLKygqT8YSf+cbb&#10;DPtjPMfjw/c/5Oz0jDTNqJSr3L51h0ajyfLSCq7jkcQpt2/dwXU8dG4olcqcnpzR7w3Ispyjo2Ma&#10;9SZRVOCTjz9lc+saea5pthbIc82Tp09xHJdqtUa/P8BzLH+vXm/guh6BHzAajXn4+Am3b9+hVmvw&#10;ySefgTHcvXeHP/3e93jjjTeYTKaMhmMGgwHlSoXBYEiaaFrNBdIkY3FpkTzLGc4EdmMM7XabJIlx&#10;HEWlXMT3XR5vP+bu3du026fE8Zgo9BgOurQWmyjHMOiec3iwQ5pOqFaLVGslpvGIar3Kn777fdq9&#10;LpMkJioVCYsFjs9OufPSS/yL3/hNytUmH33yGf/L/9Wv8cFHj9jbO+L23Xv81//1f4dUHo36AlGh&#10;xGiUMBxNQbr4UYRA4CiXPFNMJilKeeS5xnMDtDZI5QA2+E5KNWvtVOS5Rs7c4Vq6GGNDN42wjFVJ&#10;jiEGkVnMhsgQIgeymRRq5u+lnP0OLHpBzl4XHoJQepAp0sTgOiWSWDCe5ExGmu4ooxwuEGYp/rBL&#10;U2rqacI11+Fry2t8bWWF3/1v/1tWXA9/PKLkKm7cuo7vSk67J4RlDxU4pJlASpc8h3g0xWQGz49w&#10;PY8kyRDCCtlCSvI0BSlQjkJrK/xdOMO11pg8n4s2eZbPF1AXIqG5QEwIMf+achwr8ogMz3PJs3QW&#10;julh4hgcm5WCjhEKlJRMRwm+V7COfnIm2QjGfb527TrXc4HvuEgUUrozGq1HjsAIhasNZtYHY5i5&#10;KEWGIAMhyIS2QXXS3ibVUzzH51AJvrP9iO8fnZFOPUZDcByfIDnhZ9bq/OKNJd6qVGhpZR2xcRHX&#10;bSJ1hCMdHBR2S0ei8dBGob4wgF/N7/6cl1DzgxsKl1nfX8Si2O9ZNJExenaNnHViXtqeEAikcmY8&#10;YzUT/ARJliMcB8dxSZEoz0cLxWia0R4OaffG/MEfv8P3vv8hg2nMKI756Z/7FkK5KD/i0fYz7r76&#10;EsJRFMolHm0/4aVXXyZH8+EnH/LGW2+wf7CPdATj8QDXU6yvr9DtnjMadmk0KmRpYvFYyYQHj5/x&#10;xhuv86/+9W8SRQFnZyfs7x+zsrLEw0ePCEOfwHVIkylpMmVxoUmWT/E8hdE5STLl8PCAyWTM+Xmb&#10;0WjEs2e7M5F4wHQac/PGLR49esK1azcolyqcnZzRbLSoVqq8/9779Ht9fM8niRN2nu2ic0Ov2ydN&#10;UjAC3/ORQlIqljk8OML1AsIwZGNjjTS1Ybp7e3vc/+wzwjDk9dfvcXra5smjx1TKFcajMZ1ZF1aa&#10;JDjSIHSKMhnSZJhsTDzuo5MRUaCYjnpUCgHJuAc6YTQ4Q5iEeNzj7Tdf4eaNFYqRx0v3bvDKSzdZ&#10;W12i2ShxenpCpRQyHPTwHIXRKcPBOVJkFAMfSJhOBlQLBRrVMqHnYDKb7eFIaJRL6CyFPLNOcAPS&#10;WCe3yXOy6RST5zM3gJlnE9jj4nODI+14IrkIWJbzz+Wsg4pZF/HF++fj20WH8Vcfgh9+fJWHfP79&#10;WeeiENhORW1d4UqANjnS6LkAfoFFmAvn5soJflVX9Zclgn9ZDsafXwQ3P7jORMxFcBuQeeEnEUwd&#10;lzMJ58C//t1nHBz5fP5HJ0TOTeKpRrkG18uIRR+tx+AqHM9FCo/mQguvLEniKSZXSAKMdpCOS5Kd&#10;s7w65uVN+OZra9tFPfxfFFPzO7UoTK/OkisR/Kp+RC2E5e22oJh5i/9zr7rO+x/v43iNmaspJh0P&#10;CULN4uIirdU7xFnOZOYo8mRK3B/SP7dOt/FIUV5axI1cJpMe+fQZ3/zay/hiwFa9QUlYUqSZ0UQv&#10;ZgfyoqX6SgS/qqv6W1OCCyZxPguSnDmBsIFbeW4ufd3+hLbhAjOHtZl9/vx7l2934cB+HngkvtQJ&#10;/sVjHmQH88+VspzdC/avUop85sBSSmGMIcuzOX/0wjl6+f+Ss2A4Ywy5ti5MIQRKKpSj8D1/zhi+&#10;cKnmeU6cxAR+YEU610Mph+HQcrsDP+Do+IRyqcR4PJ076kEwncZEoUdvMGJhoYnredRqZUqlCoVC&#10;gVq1SrVapVwq0Wg0eOmla5y3B6ysrVGv1+n0eqyurjKJp5yenlKvNXnw4IHlbAcBe3t73Lp1i1zn&#10;RFFEoVBgMBhQKpd5553vEQQBjUbDup6LRWq1Gv1+nzzPOTo6IkkSyuUyg8GAJEmYTqckSUKtVmN5&#10;eRnXdefc1eFwyPHxMd/85s+xt7+P7/ucnp0SBAFRsTB39J2fn1OrVEmmlpve7XbJsoxr164RzZzi&#10;JyfHRFHE9WubZFmCzjMKhcL8cY/jmGazyWQyxfOC+d8dRiFJktAfDObPp1JqzlLVMw51GBXm55Ix&#10;hmCGw9DGuo3NLPCzVCoRxzFHR0d0u13CMOTevXvUajWEEKysrPDBBx9Qq9UYj8fcuXvPckcdxZMn&#10;e7z6yiscHRwiJfzCz/88jqP40+9+l4ODPdCGLLM8Qdd16XcH84V+FLlkmQb07Lw2L7jzni8cmP+f&#10;Wmv0zKUMM9f4JRnt8s+9eCV//l4ae6d6Bu2/cJPbv0qDziw2TYFywA8UYVTEiyxb1/cDG6imFMr1&#10;GE0nnA76RNUKf//v/iNaNzc47vW4v/OMQZoySlMG06nFw0jFdDQhnQnSFy0YdrGiZ8xXPXf357NO&#10;BNd1mU4m89e7Dd5VcKlbxOZOyhdWQ/ksKNN1XTtX8n0c1yGJYxA5YRiic02WJDheiPI8dJ4ThCGZ&#10;ts7LKCyQTnN0LiiGEUk2xfegiuaX773OpgadZqRxhu9FaOEDPhcgAddYZvuFXmo7VwzoxD4Pyo49&#10;aTLhvH1GtRbhKY9tRph6hWdZzuF+l2ZjzY6J0zP+w29+g5dXF2hJRQT4jk+auzgqQhpn9njaNy0E&#10;WkuMtmKW3Tz8ahH3b7uo/SMX6Zdu81VM5Msf/+D3zBcctOIFycDMlTpBmtlN3wum8Xg8JtXW7u05&#10;kkkcc3x8wtOnOzzbeUYYFljf2CCKijQXWhweHpJrw+HhIbdv38EYQ6dvx7g8t+f/cDic87HTNEVK&#10;Ra1WY2VlhX6/z9raGru7u7z++us8ePAAKSzLO0ktY/tinHzllXucnp7zyiuv8PDhQ27dukW/30dJ&#10;SZZlHB8fU6/XGY4GRFGEEJJSqYTv286fcMbqvugSKRRsh87W1jqHh8f4vk+z2eTB5w9YW7OvhdPT&#10;UyqVCteuXaNcLpMkCevr66RpytLSElJKwjDk+Ph4fl2sVGpsb2/bzptZTkaSJCwvLzMajZDSRQjB&#10;yy+9RK9nu7AqFRuK6TjOPJAzT21Ab57ZTA8lBQsLC0RRSKNep1atcO3aJmvrqywtNVhabNHrDSgW&#10;A6ZxQhD49Acjut0ulXIRx3VxHYfA95nGU0I/QCr72Hm+/Rs9zyOZJvOMAyklQRDO/qYxgR/M50kX&#10;nXN5bud1Ukj8IJh32V3c7rLL+3IY5nMG9xec4fL/z1kC5ke9/vQlfr4mS+21RM4wU/KS0/25E0PM&#10;uwGvmOBXdVV/OSL4F193XxaI+RfhBL+43YUIPhfHBSQCRjm0p/Abv/kdHj3rMhh5eKpOlmUEoUcY&#10;uhiVkxuLRfRcn+kowXEcOr0jdBxDrnG8ANe36wzXzQj9Mb/wjdv83Ntr/4fXg+ifXQngVyL4Vf0Z&#10;qkeCiSb/RbgY8Hvf+4hBP0X5DrVyxS7uMs3B7jF+qcjp8RG+9vCNIirUcMIC42zK6vUbtNttlNEM&#10;ewMit0RUcFlYXSSVU7YWK5SSKVLJmQg+a6M2BjNLEjCzhfIPTN5/1Oh0VVd1VX8NRO+LDa7njaUX&#10;4oyUcr64ulg1KKVwHWXDMKVAYt2jUhiktBgRdfnzi48vHUqCmn3PGDUP9bs4jLn8sXjhuOAGXxDI&#10;LxydF6LghVB9sShylGOdQVLND0cplJQoKcmzxP4fYuZsN3rOLL9wGKVJYrtqc+uk9T0XgWEw6FMI&#10;Q3QSk+UJxULEdDxBSUGtUuVgf5/FVpMo8Oh2OpSLIWmc4joeke8zHY0xygqfxcAlcG2Ik6sEka8o&#10;hB7dbp/FZotGo4pA0qjXKBcLOJ6iVqmTTmNeffklBr0e8WSMqxx6nQ5RENKo1Xn//fe5dfMW5WIJ&#10;AcTThPW1dZ48fsJ0MiWMinS7fer1Bo7j4jgeUVSg3x8wHk+5e/ceJydnHB4ez8Il2zx5sk2pVGEy&#10;iVlbs6Lw1vVrnJ6eYoBr166xt79Pv99HSsne3h5rK6v4jmuF8tNTBFjMhVYYI7h+/Qbn56f0ez0c&#10;JanX6uzu7lGrVW2AYW4oFksIIfF8F98L2NnZIUljtra2qFWr7Dx9hqMUWxubHB4dUSwW6XTbxEnM&#10;ndu3+Pz+ZzTqNTzPQUqNlAatrQvX9SRC5kymQ8aTAcVKiXK1yOa1DT78+H2Uq0jzBCMNylNsXNug&#10;3W1zfNLBD0Mc1ydOM3rdHvVqnUq9waeffA5KUq83qTdbCKHY3dvn5KzN2XmX4WBKksWEXoAfOCgl&#10;0BrSLEdJew6nWYySciaWXbSjC/I8QykJub0+O0LiCIMgR5spZhawaEgxZBis/cUI6ya3h0SjMQKk&#10;yHFEikuGS4qjU0RmkNpByRCDj3BqDGOHQaLwvEVyVSRzTsn0FJHHlISm5nnUUs2y50L3nKXQ4+de&#10;+SlevrXFyc4O3dNjFhbqlJUgicdMTYBQLq7rA3IeFhePJ3h+MHs9i/n/fnkTzJ4Xz1//L4o3ci7q&#10;XCBTLqYsl1v+hVCkaY6Q+RxjkGcZUnmEoQ1NdRwHREYYBgR+wHQUYzJJvdkgMyleJMl7bf7uK6/w&#10;kgwIZ/+LxCWVLmYejKlwhLSU3Xlbfj4juFhXZmK5c5ahLwTKhUxrHsZ9Ptrb55PzPp1uxmSqqNYa&#10;qP5j/sm33uCmNJTGKWURIDKF8BYxxsfRDq5RSCOQRpBJF6Nno74SKH64G/xvozj0Z9kM+KrvX0b1&#10;/HAnOPON2yyz+Qlpmlr0IbZ74UIAdx1Fbp5vVXu+xyhO2Ns/5v0PP2F7e4f+cIpBUChUKBSLxJnm&#10;5OyUcrVGuVLl1t0tPv70Ea3FJTq9HiqQxGlMkqc8233Gyy+/RG/Q46037/FHf/zHNGoVTk8O+fij&#10;91leXuD0cJ9SISAMHIaDDq+/9jrvfOdPeP211zg+POLs5NSytjNNEscUCyFHBwdUK2Uq5RL9fo/F&#10;xQUODva5ceM6WRbPEWlZntFud2ZirSaOY1ZW1jg+PqHZbNHt9qjVGqRpxmg0ZjKZUm/U8IOA45MT&#10;NjY3KRSL/On3v4/jukymExzXYTyZcN5uo2YYsWarRblSRkjJjetbfPbZA8rlMvV6Hd/3OTo6Ynlp&#10;yW6c55rtJ0/wfZ/Dw0MWGk2M1mRJiiMVSk6JQod6NaTZKLG+tsCN6+tsbazQqEYEnqRSiShELq4r&#10;GA26KCFA59QqRTAw6PXwXZdSIST0A4SBLJmSJjGB5zAeDohCD99xMHmGEoI0nlKKCgS+jzsbty7m&#10;Lo4U+J5LEk+Rws5bMBqj85koDOjc5hN8YaP0ssD9ZZtAF+f1RUnx5V5tzGU/+J/lED9wPxdBzheu&#10;zstamZxNWYUUM/KJHU/V/O/Sl+9sJoA/D8W8coJf1VX91RDBf9j9iR/yfWNeDHu/fN8XhichbYC0&#10;nesKtNEYI3g6iekqh+Mh/Jvf/Jj2iUukrlP2Wkz6MQlDYjMgMUM0KUorpLEdjI2FRXw/ZTwaImQR&#10;z/XwKx65GDNNP+H/+L/7j/mFN3xWgvzXasK7EsCvRPCr+rPUGenaSMi39vvuWrF2i8dPB3hexNnB&#10;MQutBU6P9sAYppmhUqlRiMp2Mu1IqrUyvfYJvV4fRwQ0Gy2iUsk6BOIDnj75PvVKxht313Da7Xk4&#10;klI2WEsYY5m6FyxM8+LCAJ4j1riaPFzVVf21rXlr2KWXshWHngvLL7K65YuLoxfwjF+Agl/++KsO&#10;xA/c7PLnFyjkCxFMKSsCXrh4LsT6C7Hhwp114Q4VQvwAa/zyoZScO5wuxsAvOqCYCbZKWZbmxf8f&#10;hiEYjXSc+c9cOLG0NlSr1fl9W1Y2BIGHEKAU+L6LULO/dzaFc+QstCW3twlCH89TCAVB4FCIXMLQ&#10;ISqGVEsB9XoJz5OUSnVqtRqlUplisYiUkl6vh+f7eJ7Hs2fPZg63FR4/fkwQBGitCaMCw+GQRqNB&#10;HMecn5/jOM7MnSfY29snDEMKhYK9P8+b3zYIAk5PT2aOvhFxHFMql6z7ejTE8zwKhQKNRoOz01OS&#10;acx0OgWgUqkwGAyYJhmO47C7u4OUUCoWODk5wlGKfr9Po1FnZ2eHYBaSKIQgjuOZEDJiY3ODo6Mj&#10;3nvvPX7xF3+R0WjEZ599RmUmntfqNdI0ZTgcsrCwQL/fJ01TtM5xXRfHtX+jMYaHDx+ytbXF6ekp&#10;3szh/PTpU8bjMZ7ns76+zocffsjq6iq7u7vUajXCsMTx8THVapVCocDB3h5KCIqlIp9/dp+f+qnX&#10;2NvZYTDoU4wiVlaW2d3d5c6dO9z/9DOMTpmOxnzyyadsbGwCBs9z5h0ZJ6fWIT8ej1GODcUUQsy5&#10;7VozO7cFQlhRP88tHkhIcenyLOYbR8/bzO2CwGbX5hjyGeLIvuCEdOyhFEJAZnJ818NxHVJSfOki&#10;6eNKh0B5OEKQTRP8sIBUEi0VOvAYaE1UbHLj1deorC7x9OSYnd1dMqXwaksUCtY9M+n18MKASqXC&#10;aDyajT85vu8Tx9OZ89tuclWrVYbDIeQ5Rmty87xD5bIT3BhDllmXpud5L3SDpHGMEbONPpUznUzI&#10;kwThOAhh2eAX7PEkmVgmZJZDLnGkPT8Gox5pNkL0O/zjN3+GzVQjtMHzArIUMuVhxIUI7uAKiRTO&#10;Jda7fezJE4SUaHUx57LPpXRyBoMBg0LAR0d7vLO7j+fXcN0ynufBYIdfffN1loCiEZT9kJOTM6Ly&#10;Co70Udhx72IQ1cKZcdPt1x3xg2Pilzma/9ZuEv8YTvAvCtwX51wcxy90Gl2cn/a6e9GRpC3L27EM&#10;bcexHRau54KATrdPkqREYcDTZztUazawWGvNu+++h3Rd/vk//3V+9Vd/lXfffZdf/Qd/j6Oj0zkz&#10;+unODoVCgThJSZKE997/lI2NDbLMOoL7ox6VSgWtNcVikd2dHRzHYXv7Kd/85jd5ur1NFEW8+uqr&#10;fPDBBywtLHJ0dIRUktFoxMKC5Xvfv3+fjY0NPM+bX0MnkwmFQjTf+BwOh6yurvL48WMWFhZI05Rp&#10;POHg4IBSqYwQgn5/wMLCAiB48uQJm5tb5LkdAy46k/b39ymXy4zHY6QUHB4e4vs+u7u7VCoVsiyz&#10;16ThkEqlwtnZGZVKhU6nQ7lc5vDwkLW1Nc7PzzHGus1HoxGDwYC9vT2Wl5c5PjqyzvHZdbLb7bKy&#10;ssJ0MmEymdBoNFhbW6HZrNJsNmjUKxSLIb7r4MjncyPf8yxCRFpBpjBzuD/vUhGUSoVZuC/PM1cc&#10;ReAHGKOJwog8z2YdRw6Ocgj8YK4CXcx1LuY7YoZ7cl33+dxn9pzMO+uEtOOc/PLX/1fNly5vRMrZ&#10;5uxXvW5+skP+iO9/cQop5lyTi/9TSfX8e+KLr9e5dH7FBL+qq/pLEsF/YEP4K37yR4ng+aUNuS+7&#10;Nl90ACMEaZqS6RypbNh6muQcjEa88+E2f/rh53z7t79PpbzJyd6ESslmTbhFQVB00CIhGQ7JU0EQ&#10;FEn6E0ZJwjRuU6lWKZca9LpdvGLA+PyUu68u85/8R1s0AvVPwzx+t6GC7tXZcSWCX9WfoZo4Jz2j&#10;8crOP/rt9/6QiZuSakWoFjh+sE29WGFr/Tqp59DrjxgPxkz7fUSqKflFpCwQFeoM4zaDpMtodMwk&#10;PiKZZiRDQY7gtbdv0o0FlWKJREtKjsIzlsmrpCLLMoxyyOXMsWRs0vZsGsQL8dpXdVVX9ddwkf9V&#10;i/6LEL4vchm/uGAQzxmPX8Fv/GGHEF/NC/+yr//gbf68Ys3z//OL/+vF51KqFz5/4bZCzcKWnrvT&#10;7c/ILywIf9B1LwBndqjZceGBV/K5bCnF7Haz9y7gA47WeAg8DAVHECpNMZBUI5dqOWS5VWWhUWWp&#10;WaYYhTRrZWq1EsJkNKoVJqMBhShgPOxTjAKyeMJ0MkIKAzpjaaFJsRSRpdbp7jgCnecoJSgWIyaT&#10;MblIKVWKuJ5iOOwjhKFaLVMMC6A1eZoSj8cUooh6o47ruxSKBfwwRAMqdNAiR7qScq1KqVomLJVZ&#10;XFplNE3QBuI0RwpBpVJlGk/QRjMY9rlz9zZn7RFSeTY0Ls25efMWxkiKQUQxLDDsDihFJRqVKp3T&#10;czwjWV9aoXvaoRyW0JmgUW3Q6/Zp1lu4fki322eaJNy6dZtKscr5aZvVlVWSwYR0ElPyIurFCuPe&#10;ED/yZp0Nhsl4gKskyytL1GpV/CigWCgyiROqCwsM4oTueMKNey9x3OkhwhCvVMQvVyAKeef7H7Bz&#10;fMokNpjAB+lRrFSQwiEXAs/xESJnPB5RLERok4PQaJ2SJDbcU2uDo3xcJ0QIB4ELxsEYByVcJC4Y&#10;2/mANqQ4IBTauAjpg/FBeOjcQ0oPhAPCwaAQOGgjkPg4+EgChKgiqCHzMiYPUMK3/H6TEihJEU2o&#10;Y8pSU0az7AdsFaq80mjx5N3PcEoRo26HejEg9HymyYTJJLasY9clTRI85YI2KC3s/CPJKHgujgFt&#10;MqQjQQqk76ACn8xo28HmuRip0GmOQRA4HjrXoC3CCCMwKiNNJ9hcXQ+MB8JuVOk8R0i7eDKJQckQ&#10;iU+mJSgPYQRxPKXkeix2u/yjr3+NhkoRSqMxJAYQHgqXwER4RpHNue1TECmIFCNypC6D8cmEsugU&#10;k4LKENKQG03biXjUj3k4VBhtCIKMdHzMr95+hTcWtthQDVr4yFzgp5rAVzizsQlCO2qYACEcDJJ8&#10;NoY5f/23cXnuAjP8JBPSC3/HRc6fMSCMeO46nSGDXvg181/3/PdLKeZuXOXYjik5666Mk9hu0rru&#10;POh2OBpipKLd7RIWCnh+SGpylBuipWCaCIzj4vgBWsK/+Le/w87hGZ8/eUY/zhkmOanwuPXSK+TS&#10;YZRkLKyscXh6jnQ9rt28Ra/fp7WwQJIkXL9+ncl4xLWtTfI0IZ6MadXL+EoxHQ5ZXVxAakMhCFhZ&#10;Wmb70WNuXLsOxnB0eMzLL72MEJI4Tmg2F0jilH6vw8sv3SPwAuq1OkeHh9RrdUrFIu3zc27euMXu&#10;zh5379zFc31qtSrdbpfBYMD6+jpRpUxzYYFJHNMbDCiUSzN7saTeaDCeTMnynAcPH9NotkAobt2+&#10;i+sFrG9skOuAUrnJcByzsroFxmUyyRgNJ0RhCZNDMSoDgtdevUeWCgpREd/zePf779kcDgULrRql&#10;YoinoOy7pMmQpVqZ5cUyq40KG2tNbqw22FisslgrslSPiBxNIHJCCb4UuIAyBmUMrgBXiEvXdGGF&#10;Zy4FN35hXiDFc2e1nN1WzvBUSjoIJFKoF7nZX5i3fHHO8sIc7jKPW6qvNDD9ON0PX5wn/sUdf/bp&#10;2wWS5UWhTVza+H1+2Mfr0hzsarPvqq7qL0z0/lHRl3O/9uzlacyF3WPWt/GFTIGLrz/3eZu5aK7R&#10;KDRSGIRxwEB+0fkhExA5Ljl5khKoABKHKQ5dKThVgj/Yf0K0uM5v/e4un28X2X3o43jrpBq64w54&#10;mmEyRQuXSrGGQ4RJJMlkig4MJhliMhedO2SuwTg5092P+JVfvU0lfsh/9q2Xf62me//0llfbvzpT&#10;rkTwq/oJ6qPjo/9mXAgXfvs7H1Nu3uDRJwcsVK/ROzikXLYs1fPRAJPm1GtNlJSMh0PG4zHDszMS&#10;AVpmOFFAWC5Rb1RoVitMR12G4z1ef/ll0s4+t1caxJOYgu/iC+tSQcz4qULMQvDMbBL3ooPzSgS/&#10;qqu6qqv6S5iAztiw1rkFSkkc1/KppSNQCgyKwAehAsvqLjhI6VIpV3FdlzAq0Ol0KJVK9Ho9gjCk&#10;1WpRq9X47ne/y/3PP6dWq7G5ZR15F8zNw8NDy8WejubuWyEEnucxGo042D+cs9rBurRGoxEHBwd0&#10;u12ktK614WRMkiSMx2N6vR6j0ZCDgwNOjo9ZWFig0z7n2rVr9Lod8jyn3+9RKBSs6/rggPHYMszj&#10;6QTf93nnnXfY2tri7PSU8djeN0CWpXQ6HQQQhiGnp6fkec55p0cQBHz+4AHLy8u0ux2CICCIQg4P&#10;DzHa8OzZM9bX1xl0ewB0zts0Gg1GoxFGSTqdDp7nsbCwgNE2mPPRo0cIITg6OKTZbKIch/F4PHOx&#10;p3z88ce8/fbbnJ4c8XR7m7X1NdqnZ2xtbXJydMzv/+HvcbC7R6PZoHPepVGrYXSO0RmdTodCIZo7&#10;nC8Y4Xmek2UZvufPMz7ExfkhLG7g8gbNRUjkxcaMMWByPeuuEC90iVwsPuaCg5i5W0VqHeTGBnJK&#10;cpiFcGIMOZpMwlQYxsbguWXKtUUqC1UGmcFdWebJp5+hXYdSuUKGtiKwtF0dyaBPoVRG65zpcIjr&#10;uyghGY9HRFGEFoYkTVGuixcEKMexCJUsx/V98lxjMosacWddHBeIE8dxyExqA9WyzAolUs06PpRF&#10;TniudROlKWYW5GbNRwqd5aRZTOQrGsmEX37zDdZQdhMAgcAD4SOFj0Ngf1ZcePEvwjpnj6v2wBgy&#10;afFIghRETpLbc+bUV3x4cMj93tieR8mUNJ7yP/3lX2bVDfHjEQueC5MRKgzBK4BRGOHYv+MiClVY&#10;2VhjN0L++ovg5ks2NX/yDWEzc9ZK8eP+dv1C59AFKkJIidHaBs8agzvrQrh47cVJbLsTfJ9SsTQb&#10;2/oYIM8MQiqkFBydnPK9773PO3/6HtVqlZu3bpHnOTdv3bZM6Cyj1Wpx//79Ged6SJIkHB0dUSgU&#10;OD4+xvM8Op0OYRjOEVVHR0dUKhV83zrQh8MhcRzT7fYYDAaMx2Oq1Sr7+/t4nke73SFNU/b29vja&#10;177G2dkZnucxGY/wPI/f/70/4Nq1awyHw7lj+dmzZ2RZxs7ODnme0+v1yGcZHQsLC+zs7PDk2VOi&#10;yLqjgyAgz3MODw8Jg8hmXRTLVKtVWq0FpJTs7++Tpintdpv3338fcGYYGcHx8TFSSOI4pla12Mg0&#10;idnb2yPPM05PLWplf3+f0WjI2toalXKR4XBIllmnvOs4vHzvOksry3iOR6VSxJUORoDnuBceYlx3&#10;1m0mX3RNf7lQfFVXdVVXdVVfctV98Xoq/iy3fp5hhZnhw+TF+GvnVzrNCIIIjCLPYGpgYjTak7z7&#10;2ccUS6v8f3/993i2P2Y4sGaQKCyQpBlRFBHnKVmWMI1H6MxivrTWiMjHCEG5VJ2tbfpIV7G43uLu&#10;zQV+9s2b3FyL/vlLXvjO1XN8JYJf1U9YuSj/pu+rE2PkL918/Qa/9+3fYmmtRXuawlSQawc/iNC5&#10;IQoiHNdF+YqllSWieg3P9whCH0cK8iQjG8dMxjGT8ZQcRWuhwbjX5eW7S2gkvpOhGOJJUCLD6Awl&#10;JAqNEmamfVv32ZyHIuTVE3VVV3VVV/WXIoJPgBRDCiIDYRAiJzcpWifE8RDHkRhSXEfjKgdHaQqR&#10;QxAK6uWIxWaTlaUyrUYDYVLi8YDdnWd8/e03uXltk/Ggx+nxIZ4SxJMh03Gf2zev0eucIY1Ds7ZA&#10;ISgSjxPGgwnVUo0bW7cohiWm04Rupw+5YqG5RLO+RLlYw/Ui4mmG67mUimUC32dtdY1KsYKrXBr1&#10;Bq1miycPn1AIi7TbHZaXV3GUg+t4tM87rK9vkiuD4ztkaMJSgZ//uTf5k+99n+bSApM0ZmVtBS0M&#10;kySmXKvieh6Z0USlImGxgO8F+L5Pp9tlbW0Nx3GRQrK8vMzezi6tVhPHUURRSOB7RFGIBEqlIsVi&#10;AaRlxJeKBSbjEafHR3iuw727dyhEIUpJrl/f4KMPP+TG9WuUS0UG/R43b91kNBriFupcv/MS0g95&#10;uLOPcTzWtm6wdfseUamOCov8xr/5NjIsMMoFfqmEDCvkymE0UZg8ww8ipPJAOnheRKah3+ujHBcp&#10;Heuq0SClmotweWb59mrGh1XCsvyFuUCiSMvGn6mBRlgnoZmJqRpJbiAWLjkBWroYEYDwQUQYArTw&#10;STLQucDRglBIQpFQFBOWFdxrRdyrlkkO93H6XZL+EN/zkSoCQqR2ifsJUoa4QhJPxhgHlC+YpANS&#10;x2YKGAPKcxFAetH+qo1tldVYe2+SoGfZBlrr50xxMqt+5oB0ETNBy/WsYO44NnxTG1DKJc+0ddJL&#10;gdEZOs8ploqoXpuffuUe5TSm4EYWU6AEhhAhfJQJ7OP3BRH8wlAgtN0silWKERrI5jgbJV06qsCT&#10;wYC9UUI8HONMp9yp1vgP792jRUJZ51RVkXyaIb0CuSqRGQ8tChjpILWaTddyhMkBgyMsufyv/yL6&#10;z+AkNV/81MwDZS9yL6R4Pr7+KB1TzBy3ea4tQlAqhFTkOQyHY/zAJzeQC0Ga5ySZIdMG5bnkQjGY&#10;TBGuyyTWFEoFXNdjOMl5vL3L7/z732f34JCvff1nuHX7DmkicLyQyTSl3xsynSZkOiNJEiaTCSsr&#10;K+R5zquv3kYIB9/3abVaKKWoVCocHR3heR6np6eWcw+cHp1QrzUoFkpgBK7jcuP6DbqdHlKoOc6k&#10;1WqytblBPJ1wfn5GvVbl+9//U65fW2NxsUm/32V9fQXHdThvnzGeTtjYXAfH4Y233kQbQaFUoj8a&#10;c9buUihXkI7H6so6rhvw8MFjRqMpt27dwXV84knK3/nFryNEQJKkfPDue1y/do0sSbh5/TrSGGqV&#10;CosLdRxpWF9ZohB4LDarnBzu4TuSUiGkXiuBySgXApLJiNB3KEY+r7x0h91n2ywtNLm2ucHm+gKL&#10;rSbLCw0QMBoOqVUKtvtKytlyR5ClCXme4bkuSv5gcPGFAP5lH1/VVV3VVf2NXpP8UCDKV8vaWvwo&#10;Adxe3xWXOj7M5W4UbXGAlzzjQlhjiOO4pEITZzl5qOhlgokQHLQ9Tk5C/rv/1x+S6haB32IymLKw&#10;skypXOS8fUahHJHlU/JRB+UoG3auJcotkccG3/XI0hj0CMc55uaa4ut3G/zS15b+H1+L+K+uzogr&#10;Efyq/hzV8Oh+1B//N161VZM1ycG+Jk9D2mcxaS9GSZegGJGmKYPegMl0SpLGlp0XJ5ZJ6MB4MiJN&#10;UxsWIiAKXfzQMB0fk/UP+dbXX8aTEp+EQOTkWUqapvhuiL4IEcHM6CeXKE1CcmUFv6qruqqr+ssR&#10;waV8MbzKXDgS5y3+0rJBleWQ5treXs+bEBXj8RTHcTEGFltlFlp1trbWCEKPvb0jNjY2WFxapNvt&#10;orWmWq3y9OlTWq0W/f6I8/M2juNQKBQQQnB2dsYnn3zK3t4exVKJ1dVVKuXqjJWb0+12Gc2chkbY&#10;MNMkiRmNRnTO2+zs7HAw4772uz1ef/1lDJbXfnh4QK1WYzqdWoZu4BOGIXt7e5RKJX77d36PV155&#10;xbq8z88Jg4DJZMJ4PEZrzXQymYd/9Xo9KuUqo9GIcqVMp9NBG8Pu7i5JmhIEAeVyGYBnz55Rq9hW&#10;fkcqzs7ObMfVZDx3eGdZRp5lpGlKuVyeOyqFUDx48IB6vU6e55yentJaWOC9995jNE0xBs7OTtnY&#10;2KBSLhFPprz3/nu4UhEVQtCGcqXIO++8w+nJOe12F20kjWoRoXNG4zHD0WC+CHEchzDwUVLNHeHZ&#10;RcDjrKSchWDPGMYX7P/5uWQssoFLTHGBmC9yLgKJspmIqDAzIV3PQnE1QhqUK3AdB6msyzoX9mcM&#10;Bs8PISxz87VXiep1nhydEivFSW9ELiyOLY9j/ChCiJwkSwiLAUoJknRKnmWA5fQzw5bkSQJSohwX&#10;k6agrfvWzNypaZJAmuJ4nnXtKoPv+xihrGt3VpbRax+TZBaM67r+jMmu8FzPdsYJgZJgjvf5xddf&#10;ZUUIQuXgyAsQQmid4CaweQpfdIJfiLAzETxVOcZolLCLujSbWAeszHnY6fCoP6bdbiN1zjfffpOb&#10;9RJ1JGUpceMYTypwHDKpwDggPKSwwZj2ibfnvnWCy78BIvhfgIz+JcGVXxYK+GWlL3XBXL4PKQW+&#10;7882TwSjycSyoJUzy6EAgyDXGikVn376GffvP+C99z/m6OiIp0+f8a1vfYuVtVXOzzt8/MknbGxs&#10;4c0CGldWVjg5OSEs2AyKxcVFzs/Pefr0KVrbPIjPP/+c8Xhsx8EwBKDVahEEAYuLi3YzSErKZZsn&#10;NBqNmEwmaK05ODjg5s2bnJ+fzcfaC7f5+fk5q6urlMtlXEfy3e9+F98PePToEcsrq4RhyOGhFdxP&#10;Ts9QSvHxR58QxzEIaDab3Lixwf37D+fO8eXlZZaWljg+Pubs7AxHufz6r/9btra2ePLkCa+8/DIP&#10;Hz7E8zw+/vhjVldWePr0KWfn5/i+z2effWYzKk6s8z1LU05PTxkM+qysrACGra0tANbW1nBdh83N&#10;VcrliCTJEUIhJWRpjuNIAt9jMo5B2LBqx1E4Stig7Vmo9kUuycX15HJH1JUT/Kqu6qqu6scTwY34&#10;cW9tfkB2f+GzeajU7Fpu7FxzMk0I/IhEwnFvQlRyeXzQ47vf/YxPPtvDjxZBhyRxTqFUst1T+/uk&#10;SlCrVZikEyI/wHNDhv0huVQ4vs/k7BQ39EnSIaWq4uTgMf+X/9MvMTgziwTin9UVo6vn+EoEv6o/&#10;T43lP/NVUgs9+earX1/ndNTh8/ufUYw2SCYZi/UFymGFUqVKVCyBsovF6XhKlmUIk5KNpjSrVVqN&#10;BaQskKYuw7FhlCk6nXO+/jOvgYYgkLiM8DH4rg95jtQh5KC1RBiFEfmc6WQHJHX1HF3VVV3VVf0l&#10;iOBCpMxJe8aCDqwrwvJFXSWQQmNJohpjUjwlECZDkePgUAw9fAWBK9BZzngwJJ5OCD2XlYU6SmlK&#10;kcf6UovVlQVq5Yh7t68zGfUoRSU8JZmOBuTxBCkEW+trvPXGPVaX1ygUQo4PT9jZeYbRklK5TBiG&#10;+K6HznN0nhEFIa50KEZFWvUmjVqDrc1NapUq/f6APIfz8w4gLcbF8Tk5OePGjVs8enIf33Op16r0&#10;e11++qe/wcnJMUpJqtUKRmvCMKTZXGAymVIsl1nb2KDX6aG1odVcoNvtUp+FfS4tL6O1ZnNjk36v&#10;j9GGeq1G5+yczc1NhIFavUav32d5ZcWyr30Xieba5jo3b24xGPR5+PBzfM+hUAiZTkbUKlXKpRJH&#10;x0csLS3S73Vp1GuUWouUqhU++uRTao0GnU6Pcr1BuVyj0mgyGI1JEaxv3MCPyty8/TKjac6nnz9h&#10;/7THaDIiCMuU61U838NIh3Gs6Q9HSNcnzjMEEuU6CCNI0wylHECQa4MksZhYbfnXFwwUM+NhG23m&#10;YrldclwwGi1j1eDM/DkeRvjkWBd4LgogAiSR5ZBnOaHWlDDUdUZVZyxKRb67zSuVOqu1Esl5F99I&#10;zg5PKSmFl0tEbihHEUiJ43m4YcA0z3DCAvkkQTkenueT5QaQdvPHQBAEZHmOI12ENjhKEfoBSZ7Z&#10;MFtPkaWJxah4PlIqcp3Ng0eFgDRNkVKQxTEg8P3APgJCErgeBkOuc1AOabfLz7z0Mi3fIUJSdQok&#10;+QShQiQujoleEMGFSEEYbMqKi8wtiyNxbEApQiCNQzLOUPjs5Dnvbe9wcD5gdNbhdlDgP3vrDZbo&#10;syY9mjKCTOGEFZBlJoQgymjhYpDMSOP2mdMGOdu0QPwtmb99lUHN5LNTW6N1PmtsNLajRor5x191&#10;aHMRwGePHEGmDUiBFpDNmgyE65IhMQrOuiMePtulUq/zvfc+YzTNePR0l6W1Tda3brK+dYNKfYEk&#10;h+2dA27euYvrR5y120ynKaur6/hBiFIug2GHIPApl0tMpxOuX7/GcDjg5s1blMtlWq0WpVIJ13Vp&#10;NBrzcMnhcMj5+TlLiysYI3j2bJfr129SrzcJgoitrS0eP37CwsICvh8QRVZs//obL7F7cIwwhvOz&#10;M25sbSKAb/z02wyHQ3zfp9vts7W1RZJoVjfWOD4+59ZLL9FYWKQzGFCsVHj4eJdMw8sv/xTkkr3d&#10;Q0bDKZVKjaXFFRqNOhvLq6wsLRBPpqBzNjfWaVarVIpFKqWIarnEYrNCq17BERmuMpRCj1a9wsbK&#10;AguNCs1KicVmjXLRp1wMqZUjioHEt/tmKCD0FErYzI3IkZjMkCWxZXTPwtXyxIbiSmE7BYzRZFn6&#10;pRsoV+L3VV3VVV3Vjy4txI8tgFtR+1LXlxFoqTECDLlFywljvy4U2ggSnYKjGGYpU08ykA47bUk3&#10;l/z2753x0acTYr3JZFokR6FmYcGnpyf4xQJZOkI6UAhcJAYpAiadMfWlDYRRJMmIWikHvc/bd8p8&#10;7W6Bf/DTd66XdP837xSCB1fP8F/dcq4egr8edbOmTk4GYmRmoZStVguEsGzRTpftJEcnGq9cJJi1&#10;ZxeLRXQkKRQKOCrj2aPHDAYD+v0+02GMCkOkaydsJ8cnnJ2lKH/IermKRhPHKW7okWc5Aptof+H8&#10;mqcIzYXwq7qqq7qqq/rLqDzP54vvy+O0mX0tz3PraHWeB8pIJBcGUIWk2+ujlGIymbDQalKplMm0&#10;xpGS9qBPuVRGG81wPAIhCIKAbrfLwsICSkUzHjnEMZx3Rty/f59v//Yu1WqVeqtJuVTj+vXrZCkc&#10;Hx8zHo/xfZ9CoUCcWUZ2r9ezbvIw5Pz8nEqlRLlcptFoAMz5tuVyiWq1SqlUmrf1V6tV4jhmeXmZ&#10;jz76iI2NDY6OjiiVSvS7vRlz1ptzb4MgYDqdkuc5R0dHJEnCgwcP8DwP7/ycer3OaDRib2+PIAjo&#10;9/v4vs/BwQGlQpGTkxOyLKPX61EoRkgp2dvb46OPPqJUKnF+fk6tViOK7PdOT09pNRf55JNP8EPr&#10;Lrf83S6ODHAchxs3bjAejzHGcHx8TDKN7XU8T9Fa8+jRI8IwZGdnlzRN2djYIAgCVD5ge3ubx08y&#10;AMrFAtevX6dSsQ52V3mkcYKjPLTO8TxvLtpIKectA8JxXri2CylBa4wRL2iI5vLFH2zAJj84DzAz&#10;B05qUtCWu63kjCOeX4iNgnq9Tn/aRwVF3nrrLdaUTz98n/1Oj/OB5Sa7rkucZXOn+kWLK55nXZlK&#10;IbSeZZlYMVJrbTfxXY9Mp/Y2M3RBLoTlhs9ul6bWjZ/nORg5d38bbbsUUMrygKUkyzJ0mqGwLPY8&#10;z3FdFyOs89cYjed55ORIKdHGzLnfX7qoE3aj4YtfA+ssjaIIV7n4GEajEVprCgX7HDfLTXxS8jRH&#10;S00YhHbzQvFCPNzz+7yqL5ykdiORSyzvi3F09vUfVRdMfq1Bylm4oZJoII4zK4ALgZkFzQ9GE05O&#10;Tmh32nz720/Z2TvmH/7DfzgTm+0Y43ke/z/2/ixGsixP78R+55y72774vsSaEblnVldl7V3N6gXN&#10;JqGeGVACSAKCMNIQkDiANJAwetCLIAgg9DAP4sM86Y0CBUoApdH0aNjNYbO7upvVXVlbVmbkEpt7&#10;eITvi+3L3c45erjmHh6RmdULq4qd2fZ5XriHubmZpdm95/zPd77/952ddWk2m8RxzGQy5ejoiEaj&#10;wWg04fHjxyilePXVF4m3B6RpyoMHD2abNpLRaMTBwQHj8biweup2KZeLDKE8zxkOhywsLJCmKb7v&#10;c3p6ysnJCTdu3GA0GnFyckK1WubGjRt873t/ys2bN4m84EJt/dprr/HeT35CpVJhMilejxcWmRNC&#10;COI4Jk3TovMmjjk9PcXM1N5pmrKx0ebstMhRePjwIbVS+SLnYTAY8OMf/5j1tRWktqRZ0WGjwoDv&#10;f//7RLPnGA5rhRe4MAyHQ1xXsbi4yAsv3GA4HFOvlYrxCRiNYmrVkN5gTK1aItPFdXs+BhZjQ/HZ&#10;WYrNLyEFge9fDHgmyy/OkfNxyHEcjDEXBPgcc8wxx9/Y6ZRf3Dh4eci9PP6e/3z+Pc9zQi8kyzK8&#10;ENK8yIQQlRXeeecdJtM61pbRWrO0tMTxwWFRI2YZrVaL+LiHUorJZIgwltAvIcKQNE2RUlJrNlFq&#10;wGQy4Vvf+hbffCv43t5B///27ZXar8/PiL/emCvBP0PY8J3fReb/8vj0wT+uLbQZ9MagXKYipByW&#10;iZOcoFxneWmFk5MjJr0BSOg+3iG1OVG5RKPdRGNJUgevVIRTSVlncNjjC994ncw4NJoKIRIaXgsy&#10;cJSPSF2EkYWaSAisFICakSzqQjk1xxxzzDHHL5LDsSjpIoWLkF7xHQcpXCQKiUJJD6zEd32EFUgj&#10;UEIirUQYgbUZ5dAn8BwEOb7nMBkPiHyXNJlQi0LQKdgcTEYp8PCEwHcd0umEWikAkzCdjPFdaNZD&#10;rl5Z5c03bnPz2iaNekA8GTAcnZHEQybTLp5rqNcCpLD4jkulFBF6Hs1ajdD38D2XdqvF3pMnVMtl&#10;umdn1GpVHEfRbrfJs4y9/X2azSb1SsioP+Bo/4DFVhthLId7+9RKNcgttXKV8WBEFmfUylVc5TLq&#10;D3GUT7u1gHQkzVaL0WhEu91m0O/TqNe5/+ABt27dol4tMx4NWVtbpdvtEEYB/UGfSrVMr9+j3zst&#10;FPeuIooCHCXRecaVjSvs7e4WRGqWsby6xGDQY3l5id0njzFG02jUSfMxp8d7bK60OTveY7Fdx+qE&#10;hWaVzukBke+ztrLEwf4u7VaDPE05Oz1hZXmJvd0naCsJKjUG4ymTJCexmuk0BcejFLokefHaktwg&#10;hSqsvgGt7cyixJKmGY5yztlStNZIxyHXOVKqy6ucC+JbAsIafJvjWo20OcoWPo2Cwjvc4mGsQ+CU&#10;cFUJYT0kIVJGyNyjc9yn2VrGJBZfCBZLJdZ8lygbUI9H9B7doxYIAlcwyaYk0iGREiFKZImDL6s4&#10;QqNzg9EGmxuEUCihyNNC1a3zHOU6BJ6P1ppMp1hrQIAXBuRZjjH2wiO8WMoVBHoQRRf+4Y5ysNaQ&#10;pRnYIhclzzTS8XA9n2Qy5Ve+9BZrUY2WkORJn9D1SYWDIEDZCCEKR8ti4yCfvalOQbzPJOyZk82u&#10;bYmwLjq1GOPxOJ7wgw/vcrR3QsMJ+NW1dV6r1rjqBThJhokFyimT5S6uU8PiY2ZUuDMjA8XFZyiK&#10;wHPp8FmXMfylYzEv8myefhczZW9hey8wOifX5oLgLj6Z2Tk9C4s/PzIjio4JAbmGbPYiLJBbifIk&#10;w4lh/+SU7ce7PNk/ojccM5ykvPXVb3DaHbCwvMJJp4sXRiS5JiyXibOMG7dusfNkDz+MSLKMICrh&#10;OA6tdovt7R2k8pBKX4RKVqtVTk9PuX79Ot1ujyRJaDab9Pt9rl27xvb2NgsLC3Q6HW7cuMHZ2RlB&#10;EOK4LlIpSuUyynEoVypkOsPzPZI0JQgjRsMJt269yJMnTxBCMhyOUY7Lw4fbbGxeQ2tJmhrCqEqS&#10;ZHR6IxzXYzxOWF1dYzgcU4pKPN7Zo15dZPfJLpsbV5iOY6qlCmenp1TKFV6+vcZoENOoVVlst9ne&#10;vk+jVELnMYvtJiab8M1vfIWdrQe89UtvUg4dfun1l3Cs5eUXrhGPxlSiAHfWwTHq9WjWKnQ7pyw0&#10;6pweH9GolHGlwREWYzICR+EKS5ZMSZMpoe8QuC5YTRZPcWQR8Ow6CiVVEWCbFcG/Uj0NGX7eBuUv&#10;aqkzxxxzzPE3kzgXnzifPz9qSvvsbed6cGNt8ZPMi7oNgbWz2lMoEq0xrsdpkmCDKscpfPfdDhPT&#10;4r/913ex/k163QzwWFheo9s9RDoObuBjtSEZj2g2W0ynA9LphFZrmdFoSjIeEpUCjDmh7J0x6vyE&#10;/+P/9rf+25rt/87XF2r/+fyTnZPgc/yMcUJ2LfbEb7thrbS9l5ImZY72x0z2jvmlr32dg8MTTp88&#10;IaqXkI6DEJALQZ7FbGxu0u116Xc6eKUmvu8jlaDTOQMv5cN3v8/x7gd8+2uv4eoeFdcjGY4LJUTu&#10;FHlBM7XfhfvJuecST4vAOeaYY445fnEk+OVh9/mWbCFmvs7wjN/zuSK2OAqfZ2MMgR9gZkpWmKkc&#10;scXCXxbKNzkLQtbGUI7KF+qPMCjhKIdUZ7hKIYXAWElUClhabLK0uszK8jJLK6tUKhWEEKRpztlZ&#10;hzRNiaKIJ0+eMJmMiaKI09NTKpUK1lpc1yXNUpRShe+z1lSrVarVKqWSz+PHj2k0GgXJmWW88MIL&#10;9PsDwjDk9PS06IhyXE5OTi78Z6HwLl/fWOPBgweMx2Nu3bqF4zjs7e2xuLSE7/scHx2ytLR0oW4c&#10;DAY0Gg2GwyEvv/wygV94xE4mk4IocQvFsKNchBCEYcj6+jpPdne5du0aT548YXFxESElQRDgRQGe&#10;55HEMc1mkzTNyPOcSrmC7/vEccJkMmFtba1QqjvFZ7O5uc6TJ7u4rku73WY8HtFqtfB9l8O9fSbT&#10;CU8e7bO394SNtTXG4zHl0GMyTcm1IY1jBoMhpVKhFPUcF6WKkL/xeIw/I43VjBy3M2WykOLiHLDW&#10;Iqy5sIMQQsHMJ7sIaBW4UmFJMTpDSQtoTB4jAo/QczBopO+SSdDCYURKvb3CzZsvs9/vIktl7u48&#10;xm/UqS+vcLKzTdRo0Wy26J2eUS45DHs9tNG4nocXBEXgZRxTqdeRM8WmznKmkwlRuUS90SA3mjzP&#10;L66ZcxWrtRarCzuSeqMxU4lb8tl5J5WDHwQoKckmMdItOhqcJKahc66VQ5YCRcmRGAyGEEmIY0vF&#10;+3NRK52T4IWQQBYiUzJHz7zXQRhB4Hl4js+BSNnunrF71mVjY4NffvlFbtTbSIYE0qHkl/FkWHj/&#10;C5f80pJRXibBzz3dxUzt/znr5fvzSfDnVPfy0vskZbEJlBck+LOBh+LiOriMXBfXhDGz8VcWn11v&#10;OGJnZ5ed3X2SJOPx7i4rKytkuabVarF55QrGGJZXVrl37x5f/OKbPHiwxcrKSjF+OM5FZkFrtkl3&#10;/foGx0enxVj1wu1iPMwn7OzssLi4OOuQcGbkPdRqNTqdDq1Wi7OzM9bX1+n1erz++usMBgNqtRrG&#10;WOI4vujuabVaTCYTJtMxlUqFOI6RUrK6ssr9+/d54YWb9Ho9qtUqUkoW2sX9o1KZMAzp9vpsbm7S&#10;aLY4PT2lWqtxcnJCs93m5OSE27df5N133+Wtt75EluUc7B+wurzMeDxiYWGBe3e3uHbtGkJAv9fD&#10;911cqWi3WywvL/PSrU0Qgs2NDXxfUquU0AbazRq5hiDwcJ3Cr9vzig1WKQVRFCEQlEvFnCVFsXkh&#10;pEQKWfjwK1UE80pJrnOUVBfjORRdIxfzKqBmGQuf5gM+XxPNMcccfzPIbPtX/DvxF5rHP20kNRcZ&#10;NfmsJi0qHmMLoWaap1gBflTiwf5jwmqd077HH/7xezzZH+IFC1gctIEwDFG+ZNjp4gcBGENYDhEC&#10;hsd7vPXNb/LRBw+4detl+qPxLDMmxhUjbt9a4u/+xiu/++Vq8H+anw1zEnyOnwMWcPbiJLknZfQP&#10;Do5PIZR88JMfQugzSRRCeGTWko1jGs0Gg04Xx1MYm2BdRWoycmGp15awOEzHOViPUqWOdT1Qli+8&#10;+QL1RgUlXJQfEQgHAeQWhAPSLchwBBhRpMKI5wyd5oXfHHPMMccvgPARYjYgS6yVT+kuWxwCWRBs&#10;5x07FAv+89uxAivMM+P2+QL/8uL+3BpA8tS/T878chVpEeJHiiDDkQaJxZDjSIslRQqJM2s3x6b4&#10;rqBWjVhdWaDkeTRrJTxlyeIRCkPoKXxHUi2FJMmEZDrCkVCrRNQqJbJkSqdzgtEpW9tbNJvNC7I2&#10;Css8fLBFWIpQjiLLDUIq8txwdtbha1//Mj/44U9Yv3KFJMuYjEdsbGzQbDbZ2tpiNBoRhiE21zTr&#10;De7dv0t15mM+HA7xfZ+NjQ0eP37MZDJhabHF48ePL6wF+v1+YYly2pmR7w4HBwesrK5weHiIEILl&#10;5WXGkzGnZ6eYfIwrLY6y+J4kS8eYPCaJJxwd7jEZD/B9RZ4lnJwc8u57P+KNN1/l7r0PCMMAv1Jj&#10;kiaMxlP8MGKSZDSbi6Ak0yTl+KzDweEpkyQhSQ2tdo3cKtzAQwvJcbfLwuIKUnk8PjiiVKmjvACQ&#10;SOUUwY1SzAhxhcQgsBidFtpYO/MUR4OxCGFmntdF8KbBIIQP0kULF0OAVWW0icgoMVEhRnooofBs&#10;RsVMaZuEYNplrax4aWOT/e1tTo6OkcpBRFWM9EgtpHFMSUGe5pg0IwhLaK0JvIBEZzgzdbdSimRm&#10;b1IEEzpMpmNc10VrUMpByMIORQiB47oztbwmiWNcz8NRamahYHBdB99zQYFQIXGSkGWGa5vXeWl5&#10;gWXl4ufjwl5BBIAHtlR0X1iJQGDQhbJYeCAEaqZCz5UoLFSMg6dCHKvQmeBMx/R7fcw4ZbVc5Rul&#10;GstlD09IHDwQEYYARYRFoABlQZEjMAirsVYjhIOxilwUG1ufh1hMexEC/FNI8HPp2Gwz5+ki3BS2&#10;PZmedQQU54d0XIy1pFoTpxmGIthVKAVCkJvZxo8SaAtGwmia0h2M+cm77/NnP/wRm1dv8Lv/9vd5&#10;4fYrGATd/oBStQ5S8fDRI/YPD7l67Sr3HzzA9XyU4zBJY3rDPsPxiKPTY27evsmdD+9Qq1bp9QdM&#10;phOq9Sof3v0ApMVzHUajMb4fEIYRw+GIKCrx/vvvs7m5ycHBAUtLSwyHQ7Iso1KpsLW1xdHREXt7&#10;e+BIlFt0iByfndAf9hnHE4wRxElaeJ5LRRBFHJ+e4ngBrh9SiiqkmcYYH4tHqVSn0xnS7fZwHZ94&#10;mhB4AeWozMrSCu/84If88te+yP/7//Uv+dbXv87ezmOS8Zhr6yt890/+iL/zm1/jv/+df8WrL91i&#10;f/cxgQsrS23q1Yh2vUq9FlIL/CJ8F3CUxRUCZQsvbwEXvzv/uViqFPOZEEVvirhINZgF1J7fLs5j&#10;D2a6/9n89vQKOd9wns2TUn5sLp6vfeaYY47PPeF9ef789xzy/jwS/Dx8+BkV+Cyqwxhzsaax0mKs&#10;JbcGYwv7MS0keD497TBVkrOsxulU8P/8797nvXsDBoOATEWkyRSExvcdknyCtRqlQqRQDAYjQj8g&#10;B3rdIUEYkmYTRmc7LC75jEfv8tu//ip/660rfPml1q83Zs1gc8xJ8Dl+Dugrkw7xrp1Oxe3q4go/&#10;/OE2eeLgey08JyKMIiywsNgCIZgM+4jQZXl5GYthMh6TJoLpNEHnhZed42q07pNO9gmFZn3Bp+xI&#10;QiVxtUDawuvw3P9byKLYM8z88Z5Tgs8LwTnmmGOOX1RF+ucR5X8ekz4jwS99fRLZ/nSR/+z9JM/+&#10;vZ3damdEqBRFWKHBIKXCcxw8z0POVHRRENFsRjTqZaJSjWq1ShAEjMdjhsMhynFmZKWm0+kwmUwI&#10;goBmu8X6+jrdXpfl5WXiOCZJEqKwxGQy4eYLNxmNRuR54fX3eOcJ3/jGN4jjrPD2rlUZj8f0umcz&#10;xXV8oRJ3HIc0SRgMBtQbdZrNJlmWXbwugI2NDY6OjqhVy8V8aAy+71OpVDDG4DguBwcHLCwsMBwO&#10;cdxiHl5eXuY73/kOV69dLTzDlSXLMpIkYTweE4Zh4Y8blWm32ywuLpEkCYPBkHK5zK//+re5c+d9&#10;lpeXCfwQ4XiFJ65yZv8fUzZW1+j2zqhXaywvLxF4Po6j+OH3v0+cpOzs7HDtyjqO6xTLECnJs7xQ&#10;oJdK5Lmm1+0SBOHF+SOlLDx0L9r/z8+/fKb8Bqy89PnzTD1grcbYfHaGmFlngsVK0DbB2BQhDYjC&#10;19jzIrx6BUo1nFoTW6ny9vsfUGovoMIS0zRFxzGBU/j7eqUIIQTTJEYpRVgKSZLCT1hKeeHd6zgO&#10;QgiSJL5QQjuOA6L4HFzXxfd9sqxQ5KM1atYBobXGao1UCnVOggm/sFKJEzbrda6HLtdLEX4+xXEc&#10;cnwwPtKWkXa2CSUEyIJwt7N4HqXNLBiz6PsVwsERDnLWhjfxHbxmlbWr13nxxRd5rdkiUGDJUAiE&#10;cBG4yOfifoQsFPliZs0gZjShYeZh/TkZBs/PR3FpoX6+gfdsXWqfsauQUmCsQWtzMYakaUo6Oxec&#10;mRLY97yCFM80uTaza7w4z3u9MaPxlHfeeYckTXFdl6WVZeI45Utf+TInx2fcfOGFmTK6yC9YXVtl&#10;aWmJP/zDP+TrX/86nU6Ha9eucff+PVqtFqVSiY2NDfI8p9PpUKtU6Xa73LhxgziOWVtbY2lpib3d&#10;x3zhC19Aa11kDDgOnU6HL3zhC4xGI1ZXV9nf36fdbnN8fEy/3+fGjRusra1RLpcpVSqkaUoQFJ7e&#10;m5ubRFFEGIQsLCzgeR5pmlIqlRiNRiwsLBLHMZ2zM1ZXVxkOxrP3wiEMQ8rlEv1+n52dnYsxcWur&#10;UHcfHZ3yW7/1DX784w9I05R6vc7Wwwd8+9vf5sMP7vOlL32J6WTM5uYmm5sthPCoVCLKkY/vuzji&#10;6YaHlOLpvsYnkCdP/31+Yti/0gT68W2iTyFt5uueOeaY428afs4k+Pnc/kn3eiYDaVZPFTWdJNeQ&#10;5gbhKI66fawXYB3B1hPN7/3bt5FOg34vx1gH4XlgDJ7roU1GMpniOiGhHzDpnFGuVWg0q5wcH7O6&#10;tl50XPkO42GPuLPFb/7GN3nl9jrLDflPm4Lx/KT4bGBOgn8G0RJeT2v+rU6z/7K54vPjd99hoouQ&#10;sdEgZXTcwfUDjh9uE4/PqC21yG1Gt9sh1zm1ep0orGEzTT7oU6hicrTNmMRTBpMJg2nGi69vMhgZ&#10;gpIEB5STgUzQJFip0WTFglZIJGpOgs8xxxxz/AfhwO3TsHRm6ejCIs+VbeceuBeHnt1WHIVPsXxG&#10;H1dovmeK8Wduv6yjU4AsCDgrKZIOJQKnoMNtsT1qrUQiUCiEsRijwRhcJL6ELInxHAclwFWCeiVi&#10;oVFisd1iZalNo17GzlTHlVKI6wjOTo44OdxHpzFeucxoPCaslHB8l26/hx/6DCcT+sMBq+sbfHTv&#10;HgurK2TWMEkSHu0+wfFcMq2pN2qsLi8zGAwKwsxY9vf2aLfbRaEkHU6OTzg+OWF1dQ2DYDgao41l&#10;NJ6wsbHOR3fvsbC4zMrqOltb2zSbbbI8p1qroRyHJ7u7XLl2lZ3HOxweHfHKq6/Q7XaJ45huv0ep&#10;XMHzI7K8ULG4XsDO7i7TJMEiqdYbVOt1lOvy6PETKrUqD7e3KNfKZNriBz7SUeSm8KkNShHj8YTe&#10;YEiSJqTG4PgeUa1GVKmxs3dAdzDmf/iDP2Jt8zpuECE9h6BUoj/JcT0HvxShtSDFAnKmGi6Ia0Sx&#10;3WGMIVcKIxQIBytl0Z4qbUFwo4v7z1SUUjggXAwOBhdkMNNdgmcEES6B0XhaESmHCIUYJqzXF3ll&#10;8xr3fvQu1cChe3aMLNnCl9E62EwjkSjHIctS/DDAcTzGozHKURcEPjMbIJh5oosiLFMphdY5Jstw&#10;PRelZEGSzxRHhWWCQmuDNYVVijWaJE0Q0ifwSxgjSK1LO5/w0mKblpzgSEjxEDYCW0EKB8cW15uW&#10;efH/btxCzWR18W8pUEIhTYC1xTUhFeRIAmWpyYCW47GSTZG5ReFgcNBEWOEV15oFqTOkTUFmSKEx&#10;trgWEYVVhpktLuVnvVyzM2uLjy2cL3W2iI+7iVoLxtjCF10opOPhBSFuEOL5Aa7vMxjFeIGPRpFq&#10;0AgGkwkoheO7bO3s890fvAOOw/d/9GNefOVVeqMJ61eucnzaI4gieoMBd95/D2OKkNOj4xOWlpa4&#10;+9Fdrl+7xu7uI5rNOlJYms06f/zH3+GLv/Qm/UGPSqXEwcEe1WqZerNGblIsOTtPtpEOdLqn5GlO&#10;qVTi5OSEXq/H1772BsfHXTqdDlmWEQYlvve9t7l+7Qau4yGEZKG9yPHxCWmS4VcikIJJPKXT65JM&#10;YwaDAZVqjSe7TxgNR5yenqK1uQiCrNVqTOIpSZqihEepVEapIgB4Mh5xZXOTF25cYzjoU/Z9NtfW&#10;+OjOu6STMTbVuBjWF9sstxq8+vJ1ksmQ2zdWqYQKR1qWWhEmt3gKIkfgymK2McZgTAYY1Kwj5cKO&#10;8fnP/9xD9uKzn93jY2S4+amszlMS/LIS6ONPOF/3zDHHHJ/79cbzIcA/YxL8Ezc2xUXj6tNN7nMi&#10;U0qkmFk6CklRdRYSTa1cMil4f2dAT5f4/t2MP/jeNm9/7zGpqJCnAq9ZRdsMicVRYE1Glqdo4zCe&#10;TiAzWOEglSBOYkpln2ncQetjbt9S3NoU/L2/+wbXF6J/9HLIH8/PkDkJPsfPGV1DaYT7P7ZV0fjh&#10;u3tME4dRH4QpY41ibW0dv1KhvbbI0eE+TuASRRHGFkqXUW8KVl6E7KTxiEo9IAoNOulwdviAv/Nr&#10;XyaSkpILrjU4whTthbNFbhHIpopFpJ0rweeYY445/kPgMsnzjDfpZTbgubLzorIU4mnK+l9w3LbP&#10;Vb/nSvBLTzj7JmevRZ1zVRdEZPF6JQgKD1vJhafuudpcKYHrKhzXY6HdYHmpTb3RJoxCXNcly7LC&#10;hzuK2Nvbw/U9lFL0+wOWlpbodLu0Wi2wolCPRxH9fp/ALxSPjUaj2DweDmjWGwUh3e1SKRd+5a7r&#10;Mp1O0Vpz8+ZNypUyvV6Pk9NTarUaQRCQ5zlHh/usrq5yeHiI1pp2u83Dhw+5cuUKYRjyzjvv8Oab&#10;b3LWOWM8LvzOq9UqANPplDAKLry4jTGEYVioOvt9SqUSOjcXvtSTyYTT01NardaFr3u3N6TZbBLH&#10;MVmWkSUpWmvi6ZTl5WVGw8LDfH9/DyklSRyzsrLCq6/cplyu4vs+d+68z717WzRbi3TOTlloVEgz&#10;i0TguQJnFqapBGRZUrzeWT1gxSygVahCdSmYdQTY59S4duYlLp4qxymUzFLYmY2ORskMpRS51Qyn&#10;E5rlVR51z1DVKldfeY3y6hJ/8Md/TGVzhUl/RCUoIaVEuS5GQDwdE5ZLRKUSw+HwQrl+botymRC3&#10;1l7cBhZtDFJJ8rwgxMMoIs8yjC3ItnNPdMdxMDpHJwluUAVbbAbpacJqPubLm+sseaZQGIsIYSMk&#10;VRQKRXFdGDnzsDTF8ytbKNWNU7wxRhfKc4zBGEtfZWQYhPJxhEM9j2eK8oLGs8IFJI6QBQFoNMZq&#10;kMXnYM9XkcgiOGq2SabE52MMPF+gX64/f1owYfGeWHKd4yiHTOekWYq1kOU5CEUUekySfDYOFF0E&#10;Qejx0Uf3+P3f/w6j0YjNq1cZDAZ86Utf4s/+7M9otlrs7u5Srze4c+cOX/zSFwmCgJdfvk2eG27c&#10;vMa/+le/x4svvshgMGBxqU2pVOL4+JiDgwO+/JWv8N5773Ht+nV+/OMfs7hYKK+n0ylhGHJ4cMBb&#10;b73F48ePieOYKxtXePToEV/72ut8+OEDDg5OOTk5YXl5mTRNqZSrLC0t0Ww2OTg4QAhx0aFyeHiI&#10;E7hFp4rjYK0l8HzG4zFCSKrVKivLK7PshTJaa05OTgiCgCRJWF5eJplmjMdjjNG4rsviQpvBYMCj&#10;R9tUq1XWV1f5yU9+Qr1WpdVqsba6wubmCkeHJ9y8sUhvMGVhocxolFAKHUqRz1l3RBT5KCWwuhh7&#10;ik1dgZSzPAvB03mET1GEf9Jn/5cgwZ/dWhE/lRCar3vmmGOOv3kLkJ8tCc4nEOA/7enkbBffSou2&#10;FmM1hmJzW0iH4+6Qk0GKCMp894d3OelMmeY+rfYao8QiHAchJZ4scmM8r8jyySY5fhRRiYp5L82m&#10;1OtVjo4OkNKQJH3qVcFv/+1v8uari7TK/MOGmFuhzEnwOX7uaCrGU51vB676B9u7D7h+a4n333uf&#10;StRmcjpklBdxTCcHj1hcX0aYnMHpCWSGRtQmdMuYLGPaP8UvKbLpqAiPcasME8nhQZ8v/coXyQwE&#10;ESATsBMQCWrmn2itwBM+RgvkJ5Df84JwjjnmmOPnj8LTtlB7W8ysX9yCNJ+gAreXJHLnGlyHZ6Rt&#10;M6LSXpSczx4XX/aydYqcPY7i3Jf8wjLFWpQQOFLiSIk7O2TBTOKqvPCZNgbflbgS8mTKdDphMh5R&#10;CjxcKTHGkiVTAs9jZbHF6uoqa6srNJoNGtUK4+EAm2csNJuYvLCIcAR89OEHvP7qy4yGAwLPoRSE&#10;ZElMGIZMxmOyJOH07Iw0SajX67SaRQidRNButdB5zng0LoLkqlX8MCCOY4bjEQhYWdvg5KxLEERY&#10;JNMkptleoN8bcHBwyNVr10mSFMf3uH7jBu/deZ/2wgKHR0VrpXJDcg1xnCGVi5QK5biUKlWWV1ZR&#10;rsvp2RnD0ZBSuczrb7zBe3fu8IW3vsjx6QmTwZB2q0G3c4rRGZ7nFWroIKBWr7F3cMji8gqTScLt&#10;F1/GCyLiNOfd9+8ynCa8/8FHvP6FLxInOf3hmEmSYoVPnOVI6aIRaF18vIUix8Eg0FaQabDSQc82&#10;LvLZ2agQYHQRSikANMLMlJvCIrEXYY3SGnyhULnCGgdrfYQMMNLDZArflVSynKaBFVdypVomPthj&#10;QVmSfo8wbDOJY6QARypyYZBKgZRMT04wrkKbmXWbUlgjSNOsCC4t9OwX5FquC8sWrTOwmiAsk2UG&#10;rLiwP3EcRRAEqJmtvlQBaWKwwkX6AVfRfP32DZZlTK5TcumDjRC2hrQOri02C3KVXzgUz3rpCnX2&#10;OU+nFRhLkdWoQWZE1lIVPmUhiExaePSjAI9MuthZhosyIG2GQGNkoS5PpUILhYsqQkuxOFLwWS/V&#10;xKXAyo9bn1waJwWXxjQuNmKEcpimKZ7roo1gmuUo1yPJDdpKrJKkGu4+3OZP/vTPuPPRAxw/5Obt&#10;l9m4ep3hdIoRkq2dxywsLZMbw+raOqPxmG/+8lf4wQ9+RJIkPH78hG63Q++swze+9lXSeEK/22F9&#10;eYnH29tcu3qFfrdDlmcsLixwenpMpVxCKEG5XOLk9JgwDBiOh6ysrdBsNZGO5OraKlsPn+B5FR5t&#10;7/DyS69QKVc5OTnl1gu3sdays7NDlmWUSqUi/EsVgY/1ep0gKNE57VCr1FhZWqVaqSGQGK0ZDUcM&#10;e32UkHTOitdj85xgFjh5sLdLFHisrixg8ynjYY9R/4xkOqJe9tl/so3nWb7+1qssLbRYX2yi0wm1&#10;kk+9WmI6nrLULLH36DGri63CqMdqqlFQjBs6R1gNRs/OVznrzrBgzGzTTT4lt8Wze7EXm22XO6I+&#10;YQb9RGm3lQjxbKTs839leTY/Y4455phjToL/Jf7cFmPop3mLf7zD69wurhj6RWaLDlOrsHbmDS4E&#10;uTCkWAba53jkcxo7/D/+m/d476MuiQnpnBzjBB7aCnSe4eRFJouUhTgitxI/8KjVqlido7VmbW2F&#10;TueIeksg5AF1v8v/5O/cZiOMviozM276am6FMifB5/hFoGuVOzS6kbrRa4sb19h62CPwVukNNPXm&#10;QpFo7gnSLKHdbjKaTAi8AKMFvd4IpRTCc0jTGCkFYeRx1j0jjBySuIurLG4+5vaVJpHU+CIHkxYt&#10;zqYoDB3hYCwXJPjlQnBeEM4xxxxz/GJIcHiqShPPLNM/+S+eHZ/Vx8iiv0z1K566P3/ys31MjSme&#10;eb1KQhzHTCZT8rzwly78ZSOiKEKbwut2OCr8ssPAwxjItSYIPBJtaDRqNNttarUapVKZ09NTkpki&#10;2lhbeF1Xa2xtbbGyvMq7777Lyuoag8GAjfV1qtUqOs+x1nJ2esp0OqVeq7G3t0e5XMZay2g8plQq&#10;8XB7q1BYVqtEM3V5uVxmPBoxGAxoNOvkec5oOGRtbY2Tk5PCF3w8ZGtri9XVVWq1GlmWMRwOSdKU&#10;PC8sDUqlEmCLELs858mTJxwfH7OwsMDm5gYAf/iHf8gbb7zBe3feI4oioiBCKcVkMqHdbpOmT32t&#10;j4+PieOYxcVFkjjhnXfeuXiPPc/jy19+jc5Zn1qtxsH+PtVqlW63g8lzHj/eoVmvMxz2mY6nCCVQ&#10;wsFxiu4BNVNkmotPtbBHEQIUhV2IIx0MGinkzANczGx2Lp8Dugins3a2wNFonWGkLjy1dU45KiM8&#10;j2GWIrwyizeukPqKOw+3cEsttLBMppNCDS4tru8ziadoIXAD75n6JE9SSBK8KEJKSZpM0cYgJBit&#10;weSFX70s7IDyXF9YpuRpis4zhJRYo7HWkiQWpXyUcnGkZDUe8Kuv3GZBTDHGkIkAYUtgKigUzqxz&#10;Tqt89r4pJALMjMQ95/QobFmULLoitBBoq0kSQ5IkuNm0ULXLIqo0F0/tiZQBaVIspiDBBehZYK5j&#10;5cW1Jz/DJPjT8e7jXTCXP+/nswzsZepSwDTNCDyPLLcoJZGOg+sIjJW8/fbbHB6fsrOzg3Icrl69&#10;ys0XbuG6Lo8fP2E0GpGkKRsbGyilSNOU6XRKEARYa/nww7tsbGxgjGF9fR3f90ni5OL1u67L+3fe&#10;o1arEc7GkuF4VPhvj0dsbm4yGo8pl8t4nkejUXSsvPPOO6RpSr/f5+6dh2xublKtVqlUKlhrOT4+&#10;5uWXX+a999678PRuNBosLCzw4Ycfsri4yHA4pN/v43jF9TGdTun1ehfjWKvV4urVq6RxsTk4mY5Z&#10;W1tjOpmQ54U63nEcdG7Y3t7m4YP7LC8v8/JLL7G0tMTNa4vcfOEGIClHAWmaY7WhXo8YDou/LZcD&#10;pIBKpcp4PEEIWdiqnJ5grCEIgov3qujeKH7WWoMtcgWekuDPzkIfX4P85TzBxfnjfuq89uc93xxz&#10;zDHH52itYe3PnAS/WA+In/bbT9ymfCadKDOG3GhQBiElGss0y9Eq4GwoeHJs+ZO3P0D5NSrVJirw&#10;SZMMQ2GJR5rjeR6e5xZ1W2pwPY/paMyw26VSrbB/sMvCQoPR5BQlR/xv/lf/U7746sI/fC1Qvzsn&#10;wD97mJPgn2G0HY73R4NfrtVrXw3LDls7D5gMPY4PxqxdeYG9/X20jXE8idKGrDtE5Q6NUg1fBlhj&#10;CEqCNImJVEC93KI3iCnVNnBLDe4+2qZVD3n91RVMPqbmKKzIIdcoFeDYAClchJBYaz5Gfs8Lwjnm&#10;mGOOXwTkTLV2ruQWM8sRVfj/PldCynO1tji/XT5LGj33hX3u3x83Q515RD9nxyJmPtBSgDXoNMXq&#10;HCWKcGVpMvI0RrkOwlp83yWYWZpgDUk8KawtgpBSFBYhkgKy3GCNwZESjCVyHZLRhLLnU3I9Is9l&#10;fWmR5XaTq2urLLbakBqGvR6NcoV0MqZdq9IoV/AEPNzZwfd91jc22N15TLlc5rWXXmZ7a4ubN25w&#10;ctqhXm9QqzfIspxqvcHm5hU63S4bG5v4UUSvP+Dm7ds4vs+gP2Jz8yr9/oCT0zO++rUv8eN37mCt&#10;ZWlpmUajydbWNrVGA9fz8JTPZDxFYHEdF2zhQ762vIyrHMqliDSO6ZydIAXceuEm9+/dpVaJiAKP&#10;xXaL8WhMtVJhaXGRwXCA73tkWc7q6iqpNkjHodpo0BsMeOurXyS3kt5wSKc/phZVmE5i4iTlC194&#10;kfv3tmkvLhFEIePxhG6vTxwnWCAsVwrdpAJtIdMWq2MkFleqQtk/U0xnWYrruBido6R6SjzamU+4&#10;NYUHDrbwpTcOQvhAQKIVuSx8yD2ZYdIxot9h1XcI0pgrUY2Xyw1++Cc/IGkvMRgOiucOfBCSXECi&#10;06LOKZfJjQEDrusVhJrWlMpljNYYATbLUK6aWbcUQZhKKfLcYPMUcJBCYZIM8hQjJTpPybMMhI+r&#10;Aoz0iXPNbRd++fZNVsQYJQWZiBCUUdRBOni2eB6tCt23EGrmnV9sFklRkO/KKhwF2uQYm6FsigeE&#10;wqPsugSuKJTts8fIlVOQiGLWj2GL6y9zBVpKjHBAOCghcQ1I0tmmg/pML8YL/fzl7hZRkKSz8Sg3&#10;+oLQtFj0zArGAtqAchxSDcoRDKcxO08e84MfvcdP7txhaWWDeqPF6uo6SW44Pj3jrDcAoWi1lsi1&#10;JaxWidMM1w9IMk2tUUdb8Dwfi6Df63Lz5k1+9IMf8uorryIwHB4esLm2xsHeLm++9hpnJydIJQmD&#10;AM93adTrKEfx7rs/4frNG/zoRz+k2WwynU6o1+vUaoWN0dWrV/FlQBRFPHr0iOXlZT788ENefPFF&#10;dnd3uXXrFmdnHRYXl9jf36fZbCKE5Oysw/r6BqPRiGq1Ta87pF6r06g3ifyAfrdPnmX4ns/x0QHl&#10;conhoE+lXOL05BBrNc1GlSyNWWnX2FhbpFGPuP3CNcolRefsCMeRSAm1kk+ve0arXkVIw9HBHq1W&#10;Dd9TjEZ9AkeSxRPQGWHkk8YTapUygR+gswzHUTMrRlVspgmBkgqlHKRUaGEvPk/LeQ7G+blw+fg0&#10;Ctw+nUefmd/UX4jhmZPgc8wxx99Y/Psqwc85o9nxSWS4tecdrxYrCps5KywWi8xzQJJbhbYw02iS&#10;kzM1MbkT8eRYcudBwp987zGpLuGXGvQ7e5TqZfJMoqSPbwprX9d3cRyH6aDPytUN0uGIJI15/c3X&#10;eLL9iCs3V+l0tvC9Dv/4P/sWsru7m+f2jxtBMLdCmZPgc/wiMfC9LHPd+slocvvKjVfArPDuDx7i&#10;lhqMTk6wSrOyusTeD35AqdHktVff5IP3P2TUHVJfaHN2+BgnDLFZkXSvAx8hBMP+EdWaYHK2xa9+&#10;/U3O9u6xUPVRQkOmcZSPzQU6VxgDUto5CT7HHHPM8R+qDp35MJ+3gF8msxH2Y17hF9/PQzA/Fh73&#10;MY77GcXo5dsunulTlHdGa6RSSOUUClvxVLKnlCoCF899mYW4CCI8VzMX9s2iIPikQqnZISVKSrSB&#10;MHBREuTssIDvFhsApdCl2aqxuLRIpVIr/GSlZDAY8vjxYzavX+fevXukacrm+gaHh4dMRmN83+fJ&#10;kyeUyhWMMezu7RavKQzY2dlhfWODt99+m0arSZIkeJ7HYDBg9/GTQv2pc4Ig4PDwhOvXr9Mf9DDG&#10;MBwOGY1GaFMojAe9AbVajeFowNraGj/60Y9YX19nPB4RxzFJmlCtVvEDjzgufKAXFxcZj0eMx2PG&#10;o3ERcOf73L9/n/bCInfv3iUMIhYWFvCDkE6nw/HxMRsbG+TacnJyQqfT4erVq0wGQyaTCWEYsrX1&#10;hFarOXvfDYf7+ywstNFZxvHJEVmWcbB/gOsVStcocBmPh0gpcRw1ywqRGGtI4hjXcy+8e7XRhW95&#10;Wihhz724C1vrYkMDZsLOws0EBWgzJnQ8vMAHrcEPmFqQjs+rX/9btF78Ev/mu3/ANJnilyLKtSqn&#10;/S7rVzYIo4hpHJMnCVhLqVTCcz00EAYB4/GYar1GnKb4vovneUW46Axaz7oVHJ8ojLBSogKXSqWC&#10;o4pzvlRqkMQ5+Uzh/auby3xxbZkFO8QRDjkllKigRB0lXVyrQAiMnBG1SNTsej0/N89vFwKkkkhV&#10;KO+VVEjlz9632d/L4trSOCgKUyL3fI9LFcmXYmZXJFE4ojArQtqnPcWfYeg8m3UgiNkmBmRZcZuU&#10;kmkcX5DmxpjZafZ0I68/mnJycsKT/X1OTk4463Qol6vcuHkTpVx6/T5bW1tIx+HWrVvkWjMej2nU&#10;m+R5zo9+8g7tdhulFA8ePGBxcYGjo6OLDsl2q8n+/j5KKqbTKWenRWcIpvD4r1YqRfCkNVy9epX3&#10;3r9DtVrlrNthdXWV4XjECy+8wNHRES+++CLf+c53ePPNN5lOp+zu7uKrgOl0ypUrV9ja2uLatWsc&#10;HByglGJ/f7/w+Z6d69PplFarRb/fp9frsbS0RLc3JAgCsixlOBwS+B5ZlrGw0CbPc9I0xnEcRqMh&#10;3W6XpcUFpJSsrq5y9eoK9UqZWiWk1W4RuBIL1CtlfLewdnKEpBQVHS5KKmrVyiwbAHzfRwhw3OLa&#10;A3BmnqzYwr4IaxGysCZ5dpO1aFu3n+IZ+xdfgXxyJ5PgL3ZdzEnwOeaY4/OOT1SB/yxIcJ7tRnt+&#10;PD/PErL2vOPVPGN7Fg9GSOkgHIUVEiM0VhoynTHNUnJZ5n/5v/4/049DDjo5S1ducrq7y8atTU5P&#10;TtjcfIHuvYcoN0AIQf/kkGqzyTjThGFIyfXpHxwwmE6QjsPB/jZXrrZ54YU2v/Ur1//pYuT/kxtB&#10;qTc/Q+Yk+By/YCwKsX1V8C8mcb9x9GT3q6V2k0dHB+B4TM2AF6+s8ODdd1jc3MDzfA47hlJ1iSS3&#10;jLtj1tYiyGIyq/BLDcYTgRIheWow0pLh4PgNjropm7ev4MgKxmoCBZ40eCrE5GZGvMgigEoUKhtT&#10;jFyFuumiT7FQ7FhyOPexvZTuPsdnF8Y85bYuh6Fd/j7HHHP8HAhwPtGx+xnt9zOHOFe8yQsC/C9F&#10;totPcgr/9Fcm5ExRJy4b+clCgSpVwXhePsRTX3EuvV7xzKt+ehSBioXPtMKirMCdkYGemH0HQgWh&#10;MlR8l2rgUPEly40KylO4UpJMRuRZPPOOFdSadRwvZGGxxWQS0+v3sdZhNJ7iKI9KucHpcRcSTckr&#10;4UrFzsNHXL96na37W2AhCktEYYnHjx6z2F7CkS71Sp1SUCJ0fWxmaNUaJJMpnqMYdHuUgpBqqYw1&#10;migISacxaIODwGQ5CkE2TZBYQs/HUS55lmJNjhTguy71aoWNtVV+97///7HQaPBke4sr62tMR0M+&#10;uvM+3/jKWyTjCc1qlVAKKlGINQYF5LnFcz1cN6DbGyK9AC0d4lzhhlWOu0NS63A2iAlrFRQBXuCB&#10;kExTRZJpPNef+Zt79IZDeoMReZZTKlUI/DJ5DqPhFN8vkQoBuGTCFosZqVAGHKtQ1kHmDgIfjcBK&#10;h1SPCWWCb4Zk+x+yHFpst0e5FHLYG2IdH1JDNujgmYzUTJEeaO1iCUkGOdJ6ROUGo9GEIIzQJifL&#10;cqJSSJomF4usIPAKNbgGgyDLMrSGICwTJznKCZBCIdMEz05ZcjRhPuKLN2+ykAsEIR4urpG4NsdD&#10;oVWOFRJpPaR1ULZY+V2c52JG+EmebmqhELiz43xzywXhIYSLQOHNzvNzh/9iR0ghcVA4uEjc2TVT&#10;iF7Vz4YAf45DPP/nTJ9dKK7teXhnUflpO9N1CRBotMkQwmJMURsWtntmVlPMugYEWKMxOr+wccnz&#10;DKkKn/bJeESv28HoDCUcPN8jTQyZhSAMsELSmyYM05zT/oDYWE56Y3ZPBjzaO2IUa7rDmKjawg1K&#10;dHpDpOMxHE+oNVoEQWEvpPMMKYq311GCN197lX7njDydsLm+QjIZ0zs7ZWN99UL1rZRkaWmRaq3C&#10;aJYlcHx6wvLqCp3uANcPWFpe4aOP7lEKyyy0FzHa0mq0ODs6xZMutWqdQW9Av9vnxtUb3L97n3az&#10;zXg0Yn/vkHK5zNlZhyiK8DyPUqnCtWs3qFWbjMdTBv0JOgfXiahWmlQrTTqdASZJCVyP0HOIx2Mc&#10;DNNeD1cJXJMiTcJKvUa9HLJSr7HeqlPzXVabFVRm8IVBWXtx7rmAI8TFhsylkRz5sTnqufng8th/&#10;cQHIT59hxMdmt7/Cl5odzz8SP/24mNLEvL6dY445Ph9r+VlvzMf6aD5lIDSfcN+/yPF0dVJkxVyI&#10;dWZNXdIWhzmvK5TACoG2FoXEES7CShKR4kU+Ao0SApRkaBwOtMu/exgzLJf4b/7gmONuleQsIwjL&#10;RGGJ06OHmHhK/+SAzduvcvZoiNUuzY0bnOyfsfFSk/0n95A6xvXAcxQijUn6H/B3fuNF/kffXOP2&#10;YuW/uC3de/OzZk6Cz/EfEGeShiw1/3Zl2fX+9e8/4rSTFSqQhw+5cuUqSjnkmUbbEGsF5aiETjO6&#10;R/dxgoDcOoRRFb9UtFhORh2MGpOnXU527yOyPm+98SJVDyKlsemUyPEZDTWe5yHO03mf92a8VKgW&#10;P9jnVk3nBfGcBP+sw9rnlaJi3hUwxxxz/CJGn4+T7zMS09pzMq1gLJQqQic9zyMIChsB6/ksLi7j&#10;eR7NZpN6o8Hp6RmtdpsPP7xLqRTR7w9pLyxQqzUQUnLlyhU8z2N5eQVXSRzHAWELK5XX1tnbO2M4&#10;HHD16lWklPT7farVCnme0zk7YzQa0W632N/fp1KukKYp7YUWcRxTq9UYj8fEyZRyuUySxOR5XvhD&#10;K0UcxwB4vluosUvlQlEPLC8vMxgMAUiTlDfffJO9vX1++Ze/ThynPHz4kNdee52dncdorUmShFGv&#10;D0CWa/I8JwgjXNdFSMlkMiEqlS4UtgDj8QgpJePxmK2tJ6TjAeCQa0upVJC04+kI33NJsxTXUURR&#10;RGX2OEmcAlCuVLCm2HAvPiuNErIgQY0uVMxWg80RwqIcQZYnoAxSQa4zmo02h7lh8cZtmteu8T98&#10;7/tYz2d1dZX+4AwwOKWATOdIGSJwMEmOMYYgComTCa7nkGbxrAnBFDkpM5W64ziFa4su7BjMbKJz&#10;HKcgYKUknqaI3JDnGavtNpPdR/zmF36JFZPhCIkQDgIPgY8UIVbIS/TgpQjaz/p8KX7KVflcJ8nl&#10;OqGwxxEzqws5CzcUTx1OZteumVmcKMcBQBtzoVB2XAeBoFqr4boucZwyGo8ol8vEaYrjFJ0iynOR&#10;jsfp6Slb29ucnnZIc8OtW7eo1WpFJ4NSFzkAvu+TpimLi4tondPr9XBdl1qtdqH8Xl9f5/79+wSh&#10;TxgWtk2j0Yharcb+/j63bt0iCAL29vYQothIsbbwzy+VShhtiw4ApTg+PubatWucnp7SbLXodDoI&#10;ITg5OQEpKJfL+L6PUkU4a7lcxlEOlUqNq1fXSZKMOI5nY86A8XhMEqc4jkOr1Z55hheKeK015XKZ&#10;Rr1GGIY4jmQwGBQdB0LSXmzTqFUplyNWFttE5TKVUolyyccYCAJ3VsHPO0HnmGOOOT6P1fTP+v6X&#10;uR8AeekR7CUZ+PlPVs7U4JdEdhgLs3nMD1ym8RTf9UnTnHESYzyfkbF0pvAn3z/gT/71n2FUm5X1&#10;G0V+Sp4z6e/TWl4mrNYZDVNIPVqtFm4pZNjtMEhOitojzqhXqhwfn3JlYxMVJvwn/9GvcOtqbbvi&#10;5b+3qNT2/Kz5bGJOgn9OsOx4d3Z7/V9tNKLryi9zfPqEgw8e8sbXvsnde8cMYkOuqsggIJeGXu8I&#10;XXZpvXCdfm4wrosXhqAtNsuQRiNjcGWE65UYZy4vvXidJIdUW5LpgFrUIPRchMmwwlLsB5pZQSw/&#10;XhCLS8OlPfeutXMS/HOC5wnwp5PaXAU+xxxz/FxHHz5Nky6EQFsz84o9D+CxCAnKkbiugxWWcuhR&#10;LUdUyyH1SoDJUlrNKp2TE2q1MqHvozBgErpnJ5wdH/B4+wF3P3yPcrVEkkywRpNlCVvb+ywstKjU&#10;a5x1O5ycnbK6tspZt4Pre0yTBKSk2V5gMBqTpQnGWsIwwnU9BoMhcZzgeC6+H8xIMy5U0o7n4vkB&#10;wvXQFqSQeJ7PeDwhDCM+/OAjpJA8evSIzc1Nzs46JElWhOA5DvV6AyEEaZqysrKCVIJM56AU0lH4&#10;YcRgNOTJwT5Xrl/DWIvn++Q6RzmKJE1ptJqFl3KW4fkOh4dH7B0ckGQW1/VQToDnOUjpoBwXk1uk&#10;csEKrCnuI2XhZ61wEdbBwUNKF2sdBAqED1ZijIN0AhAeWWaQMsSVJZJUoqSHUn2qcsianZI/eQiD&#10;Eek4YTCNcP0mKg+wicRVXaKSJnb64E8wWmBsDliMsSglyPMiTNKZEa3WFj7tea6JogjHUWRJjOM6&#10;SClJkgSTG1wh0XnGamuZ3qN7/Mdf+wYrNsN1HIRVl0hwDytmGlnBrAbi4/XSZ/Uy/ISr0n7aclmY&#10;WWeHRc7sYLTRFzYm4hJzXtQRCikVuTFFd4mUZLkm1gahXAwOw3GMH0aM4pSoUkc6gsxIkjTng7sP&#10;+f6Pf8KH9x/S7Q1otBdoLyxjLdy5c4fDw0M8z6NarWKMYTqd4vs+3W4X13VJkoJcbrfbTKdT0jRl&#10;aWmJ9z94l1//jW/xk5+8x5tvvsG9e/dYW1vl9PSE119/jbfffpuDgwNWVlYAmEwmLCwsMB6PkVKQ&#10;5hle4GGxGKtpNJucnp1RLpcZDAY0m216vT6uGzIeT7FG8v77HzEYjHHdgCzRHB4e4XkhR0fHjMcj&#10;bt68iQRGwyGuJ5lMhkSBy2Q84Oz0gHotwugp3c4hNhsTT/u4rsFRhvWVBZZXFlhbrVIt+7iuS+Sr&#10;IrxWGFxV1OuOknApD+j83J3Xe3PMMcccn038okjwczz1BAArZJHvcOk4144LUfBLEomQRfaJtQat&#10;HEZxjPBdBumIqRcyEg77Q8kH24J//Z33UeE6lXITpQKO9o6YjifcuPkqe9t7OEay1KhzZsGGisxM&#10;ybIeX3v1Few0ZWRTpjZHyx5Lmzlfe63Ob3xplXI2/t23muF/NT9jPruYk+CfIySV6EcHff7xH719&#10;l8XVmzx4dMb+4wN+7dd/ne3tJ1RqTdbW1zk9PaPcqLGyssL+o/vU2m2Uchj2h2SJJk0SHAVh4FCu&#10;eEzGJ0ynXa4sL+HaMbev1nB0TIDCmfll2udaAoshy154z37qcDknwT9/E+gnWKDMF0VzzDHHz3vM&#10;eXZueWq/IpWceSgX9zEzm65zywvleiRpfuFpnWuo1WoEoUu7vQwC3Jl6tN/vE5XKCCG4efMmr7/+&#10;OptX2ty794jJZILv+wyGQzY2Njg6PkYpRavVwlpLlmVEUUQcx6yvrwMgpWQyGhJFEYeHhxfEV61W&#10;o1It0+v1qNdrF48NMJ1OkFKSZhmj0YjJaIwQgtFoxPr6Onmuee2117h27Rr37t3jzTe/wLvvvkuz&#10;2SSKIt599z3W19c5Pj4mDEPE7L1QyrlQyiulOD07o91uX/grn4cNWmtpNBoYY6hWq9QrESbXQKGi&#10;nU7GDAYDBsMBEkmaJ/iuh7Y5SgiUlOR5juM4My9n+YznvBAgZv6PCFMohZUAkQMahEVKMBj6/S5u&#10;yUGLIvzx5mtvEnslfnxvi9QtI1wH13OYJBPcIEN5LtM8RSmFzb0LRa7rughhybIEqYpzRUpJmqZF&#10;mKYB3w/QWpPHMV4Y4vs+SZIghMKZ0b3LjRbDxw/4T77xDdaFQQmBxAF7ToL7FyT4hdf9xSn7+SLB&#10;ny5yn71WL9d/UFhnPHvpiguLvct/J2XR7ZBm2cX1HMcx0nHwPA8li40JrUFrTRh57O8fs7d/wMnJ&#10;CXGScvPWLTavXiPPc4SUPNreodlscfXqVarVKouLi5ydnXF2dsbCwgKTyYQkSciyjDRNKJfLGGM4&#10;Pj7GcRwqlQqd7hlhWKZUKnFwcIDruhhjiOOYnZ0dbt++zerqKicnJ0RRRJqm5HnhO7+4uMj+wQH1&#10;er04t/KcXq/P7du3C3//drsIpbWWl15+kePjEzY2Nrh69Sq1Wo2lpSWajQaVShUhBMYY0jRhYWGB&#10;vd1drl69ShD4ZFlG4Ad0Oh16vR6Li4t4nstgMKBRK5Tg6xur1OsNWo2QICi8/HVeWM1IC2Z2TTpK&#10;IqWahR7Li/F3Xu/NMcccc3zG6+mf8/0//veXKgQrL2rAp2WFKAxaZnwR5+Hhs9oNpTDWoBzJaDwi&#10;FQ67xzm92OUPvvsOj/Y7dLsJvd6UUlTHcwJWV1d5eOddNm5c45WXX+LH3/sebn2JxcVFjne2Wd9Y&#10;5f23/5RKvY4bFUKUPB1x9UqbX/nyK3zlNf+rjZL3L5qS8fyM+exiToJ/jnDYOXlNhbr78svrX11Y&#10;qPAHf/rv2Nh8lR9+50NU+wYal6OdB2hSEhKmeUzlyg36k4RM5pAlVCMfP0vxMcSjKYMkJ8kCxqlL&#10;tLqG8D2uXvPx/TJZNoXpkKgcYmyOEAbQs0WdQaIuCuKnJMWz2iCBuORPO8dnl4TSRSu5NVhrLhEa&#10;GnGpS+DplDn/vOeYY46fLcSlwM3Lx/MkucVe3CalRAkLJkVajasgm04oBS4SqPiKMPColnyuXVnh&#10;xtU1SqFDPO6RTkb8yXd+v7C3sClvvPEaOk/Y2Fzl8HCPeq1MPB1x7cY17t79kNX1NabxhCzXeL7H&#10;zuPHuJ6LyQ1Xrl7jwYOHLC4uoYWg0WozHI1Is5wwKjOexAjHRToucZLjBRFJmtJqL1Cv1BmNJkyn&#10;CYP+kMFgyOnpGb1en16vz3Sa4Hk+SjlEUYmlpSWyLGNzc5P79++TGYsXhqR5RprnaAHKdZCewySe&#10;YrBM05gkS/ECn9F0TKZzkixl72AflKDVXiCoVgmCiN5oyPHRCd3+iDTRpLlG4OJ5IcJKcmNRrovO&#10;dbHxoEGKIlfCmPNFj0JrisBHK0E4hUJc+ICDMQopfBwZQH5AW1oWbEpzeMYLG0sst5bY7yTsH52y&#10;tLDOZKqplGGcDIknpxjH4vkVcmuxqaZcKqFzTZ7EKM8pFOCuS55lOK5DlmVkeUKaZAD4QYDv+2it&#10;8QgKbh5BKQqw/RN+88tfYlVoxEypDy5CeEiimbpJUXhfq88+CS5++pQuZoKIi24MYS5Z4xVK8MK2&#10;SKCkgxASa85bowsfUCEU+cxXXDoOmTGkeY7jhmjpEmeGVFuk5zDNLPvHJ7z3/n22d3bJrMBKxSBO&#10;GYwmHJ2eYYXk1osvMZoUoZlb21v0BwMazQZCCibTwgZoMBywsLiIkALluFSqNU7PTsjyjPZCm26v&#10;R7tV5/HjHYbDAcvLS+zu7tFuF6GSN2/e5J133mE4HHLz5k20LsJhm81mEcq7uQmuJMlSOr0OrYU2&#10;+wf7rG9cZe9gD6UC2s02SayRFGKVNM55srOL1ZLHj3Y5Ozkmnk4Z9PssLizQrNfwPY8nO1vkacJ4&#10;0KFSCqhEDmk8pFXzaTdK1CsB16+ssLpcJwok1dBDKY2DAZNj8gxrsiJzQYEnZREGi8XoDGM0Sj1b&#10;v88J8DnmmGOOz/B6/ud8/2e5A0suzpXgsujSFOK5xyzqBYktlOC2qClyq8nyopacSkkqYF+POaPF&#10;739/j/d3fP7v/+JPqS+9xnhc1BDDXp/Rgx2Wr9zi5CgGHbL1eJvFzWuMzJje8S6NtkfncJebN2+w&#10;v7+LLimiaomoss9v/vIV/tZr/vbXytH/fk6Af/YxJ8E/R1gMS9snivV3727/dmOpzcGp5P07+/iN&#10;a9SaywDkylKuVajWq+R5zmg4hjwHoUEoKm4AaU4pCplOpyQ6pdVuokWGUFPu/PAP+eIrb7BYEdQ8&#10;SdP3Lgrfc2WdEBIlVbG4EwKt9bMqcWufGTafkuNzfHbJJ545D54qLvVziyLxzPfLCc9zzDHHHH+1&#10;8efjLfiXFafGPE2Tt9ZirHnmtkwXHr2+6yOFxJgiGDJOUyzQn3lsZ9oU4YlRxObaCisrS1y5cp2w&#10;XOb4+JhpnKC1JghDDg8PuX7jBkdHR8RpysnJCUEQkuc5nudf+A1DwQfWajXiOCYIAsIoYjqdMhoN&#10;8X0fx3HodDpIJalWq4zH48ILeVwoyDEFYbu8vIzv+6ytrSGEYHV1lWq1OiPAC1/uJEkYDofkec72&#10;9jbr6+vUGw1KpRJxHDMajSjPVKVJmpJlGZ7nXRC+lUqluE+5fOEp7rkKYaHX79M5OUVIaDWahed6&#10;EDIc9jk5OibPM0phhDcjmY3OCy9z+3QeOc+WEDNfaKFA60KlLwRkWYJyBK5SaJPj+y47e++y0GyA&#10;1Wxvb1NZvI5orbI10nzw6BFBqYxRAuVNSG1KkgwJ63XytLBrMdOEcrUKWDKd4vnuxQaJMYZyucy0&#10;N8BSBGIaCgWs53kMBgNKfnkWo2cZ93u8uNTgm7dvs6JTXCFRQj1VghNihaDwBOfzQYL/edfnMzG9&#10;xbL56W2gEBee8xe1gzEXyu9iUVzUFdqYIoPmQqlf2Ph0uz2SJOGjj+5y//4DfN/Hc/2i+6FcRkpJ&#10;qVJhYWGBqFzi6OiIw6MTjDFEYciVK1dYX18njmPG4zGVSgXP8zDG0Gq1ZtetR5qmGKNZXFxkOp3S&#10;bre5emWNd975CW+++SbdbhfP82cZAFVOTk5YWlqi0WhwenpKmqZMJhOCIKBSqTAYDFhZX+Pw8BAp&#10;i+sbC0mc4XkuJydntJpNptOYfr9Po9GgFBXdIq+//gKuGxH4RcbB6ekpi4uL9Hod4jjGdRRhGJKm&#10;cXENey5BELC2tsLyQoswDIiTlMBzGY3HZHle/H86Dp7j4SgHNbvuAOSsvuNSJ01xnai5Dcocc8wx&#10;x+cAvygS/Lz+1sI8wwsI++xcUsz+l2zjzusFAdYIJnmGkYLEJhx0Tkhthd/7N9/nqGPYPZ2QZDDe&#10;P8QtlyiFJTLhoXOYjlPW1tdBZUyTGBn55MYQ905wlcOw1ytqDMcShiHVcsz//B9+nSut6D9fhjsf&#10;7Tx6tV2vH8/PmM8u5iT45wjf3Xv//9quVv7pk7P3/w9uWGKhtUp7+To//N77jLVHrnNcm6InY0ad&#10;E2Se40YtrOMiHINNuphJD5ON8T1LqeyiyxV6kzF+vUZtYZVHT7b49V97HceFTMdopjiOi8EUib5S&#10;IaRAUoRbnRPeF22ts4FLXJLpXW55neOzO21qrZGyaG0q1N+WOIlxHeeZrOnLesyiDX6+cJpjjjl+&#10;fpDyqR1K4TVcEDlSFApkJS3CFl63eZaA1UUSPBrfUZQinyQZ0SiXCVxJnsU4juT05Ih2s0qtVGJx&#10;oc1Cu06jVuIn7/wATymszlhoLfDo0QO+9c1fZn/3CbVKDc9zebS9xbXr18nzHGlhNBpRrVbp9XpE&#10;pRJnZ2c0Gk2MsWhr2T84oNlsUa83GE2nSOUQlSoMhmOySUo8TbFWcHhwTKVa4eHDLRzHpVQqc3R0&#10;hO8X3r7Hx8f4vs/i4iLlcpnRaESqc/qDPt1hn9xowigkiAKm0wlKSaIoROucOJ6yvLzEaDRECFhf&#10;XyusElwXoyTK89DGUqo2cByf0SRhNI6xwiEMK4zHY3Ye7dIfDtFWUG9WyHNwXEumizBvISHROUWK&#10;IWgLFo2UAjurKYrwxEI5bFNNPVxGWI801yyvrJPmQ4aDbV64tsAP/uz3KbUqnMZDMlXBCdpM04Cy&#10;v0SWaUxusElKWC4jlWU6jZFCIIVC5xmB74MQJMkU6TlEUYQUkixLAUs6neCpggTXxjAZjbi1XOfL&#10;126wImbBmCjkhR2KC0IWbb8zefS5HdznhQR/XtZgZ6S34dyC6GkmjLUWk4NSbuHzLSTGSoRQWFmo&#10;wHMgNYVFSmIsGkFuBUlueLK/T2wkdz68S5xpvLBEkmhq9RbjaUx/OCLTkGvL7v4hnh8yTTNcL+D2&#10;iy8zmcT0ex2klHS7Xe7evUsYhrRaLQ4ODpBS4rouZ2dnOI5Dt9slzzXXrl1nZ+cxQki2Hm3h+T6u&#10;5+F6Po7j0uv1qdXrOK7Lkye7eJ5PuVxBSEmSpqysrnLS7aCtJdOaaRyzvrrJo+0dVlZWyXWGzS2u&#10;8oqNJs8lCiLi6RSda1rNJvE4ZevhA4SNaTVqpMmE1eVFdp9sMR30MHrKl15/DWFTXnvxOu1aGc+V&#10;tKoVdJ4x7J4RugopNY60lHyHwC06YwQaY1KkKPzuBQatC/98KYqAXqXUXMQyxxxzzPG5Ws3/fO//&#10;PMxsDlH2ggY//82sQLIo+zRKXCCRQoCQ5FIgXI9YKo6nKae5QxbW+J0/OuV4epXe0CHu55TWrmOy&#10;GJ1prmzcYHd7l9WNW5x1evSxlNpLbPgew6NdBDFR6GGaIVMTY5MeSwuS+mSbf/R3v/gfueP93QW/&#10;sjcnwD/7mJPgnxNsdQ9Kry9e/53t7Ph/1lha/O3YhDzYHqD8Jj98/xQvaKG1JpsOqZQisiwm6/UQ&#10;1RbSdbAiw3qCIMtRBkyec3JyQpJbVBSSJmOEsiSjffR4wEvXlmmVoCRzSHOEtSghUcopWpmtRRtd&#10;DFbyUrukeHaI+zws+OYAYzRaF62x2miELLwpR6PRhb/qxeJXcMkDfv7ZzzHHHP+eRftlm+FLXSnP&#10;dyA9JRmfEuNKKSymCD/UOa7j4jhOMZ7NwhENhWrb2FmVLgSOdIhKEcYYjBR4rofjujiuy/rGBpVK&#10;jVK5zOPHu0TlEk+e7GGBJMnQxrC8vMxoPKbX64F5qgq31nI08+qu1+v4vs/xyTGe51Gr1ej1epTK&#10;ZTqdDlmWEccxN65cZTKZXBB1V65ssr29zUsvvcTJyQmj0ehCCa61ZjKZkKYp4/GYLMtYWlkhz3Nc&#10;z+PmzZscHx/T6XQQQuC6LlJKzs7OaLVafPTRR1y7dg1rLT/60Y944403eP+D9y/eT1c5SKk4PTqm&#10;3W5Tr9YQAo4ODrh2dZM0TnAcyeHhIffuP+T2C1cQwHQ6xXE8QDCeTi4+p3Olea5TknhK6AcYkzMc&#10;9YnCCKtzXAccT+K5FkdIMmXRoUsia3iLi+ioznsf3cOv15GuQ5LGxHFMvVln0usBAi8IsGiSbhed&#10;pVilyHVGpVKhd3qKXy6TZxlJkhFFpSIYMUkoVSok4xydZVhraFQq2O4hv/r6a2zOFm9KOJdI8Jkn&#10;uFWz6U9+7kjwj1+fxXXzvBc/M1L87ORstgFSaL6MLrw+tS02JZTnYowFKUiSFN9zGI4mnJ6ecnh4&#10;yNbOE9rtNuVymcPDQzbWN+h0OoxGI5aWlni085iNjQ0azSbj8RikJAgCtra3qdfrlEshJycnlEol&#10;giDgxo0bfO973+PFF19kOBziui67u7vU63Xq9Tq7u7szr+6Y+/fv8+JLt1hbW+PBgwf0ej2uXLlK&#10;uVzm5OQErTWbm5sXHuLlcuEd/u6779JoNWfe5EVIbRiEDAYDKpUKR0dH1Gt1XMdDSonv+8TThDAM&#10;GQyGs07OUTGGSUOWZZRKJSaTCUtLC1y7cpX1jTVqFY92s0Fuivc79H3yPMN1XEpRiFIKqSSO4+BI&#10;NfNin3muypnizhiUVLPnUoiPJaDOhSxzzDHHHJ+L+frnfP/nawNz3mn0dEJ55pGFKH4nn6v3tbBk&#10;2jJJM8ZZziTPmFq4u635F//y93HDKwwHE1QYkcQxOhnRrDeYDGNcv0SvO6HdbjOSOUkSk/XPGJ0d&#10;gWu5du0ah4MuVmvIpvzKt7/Ot37pOi9dKf/Oa1Hld+dnyecDcxL8c4LTuL/eCqu9sRrtCqv/S9cI&#10;RoMp1XKTncc7GKsx6ZDIc5E6R8dThJRYbfB9RZIPKJV8vHSMcMGJfLRURCubxNMEoTwmwxwzHpDp&#10;FOUrrt5cxvMiXDdAKEGWanIEjnSxQmBzcyk0Z7bgOV/cXbLBmJPgn11ctMN7RZCasXoWzJTO2sUd&#10;CsX3eYv7TP1dDD8fI6fmmGOOOX7WZfzH55nng9xmRbh8WoY/8zOisLso/kPJQsJ78bMxKGFxEDiA&#10;KyUl38XzFCtLiyy2mrRqDQLPxWQZQliG/S7DbpfN1RXyPMVaTRSGVKsVSqWQ0XBAr9shDHysFSy0&#10;25RLZfq9HuWoDMbSqNWx2uI5LgsLi4CgUqnMbCQEnueTJhl5rgFBnmecnZ1RLpdpNBoIIajX6xyd&#10;nGItTMYTdK5xlaJZb9Cs1jG5JvAcGrUqlVIJV0kkFoymHIUoIfCiCGstpVIFrQ3TOGGhvYDr+3z0&#10;4Ud0ez1u3HyBk06XRrPFysoyo8mUqFzhO//ue3zvB/+Ot976CloKTnsdKrUqjuMwzVJc38dY6A3G&#10;mBkp7ygPow3WguOFYGoI0SQWigSDyXvUBAT5GRXVpVYP2Ts75snJkMCpUyuvMDoakcQTWs0Wk8mY&#10;3FikFGTaElRKhXXMsI+maNeNohAhQKd5YfOFpFQOETiYVOLOQhmxhjAb85tvfIklcqQBKR2U8BDW&#10;A+sgpAOoYsN4phQ/P08vf//MXG2X5vBnfr50HeZ5jlJFEKqhsCTKNTiOh+uFOJ6PVJIkA+so+qMx&#10;cWZAOlhHIZTgtDdm+/ET7m495sH2Dv3RmNbiElGlgXI84mmK5wVEUZXhaMLq2gYIRavVJgwjptOY&#10;8WhMvV7n9OSUOImJwhAhoVKtcnR8TLVWIwhDBsMhnu9Tq9f58KOPWF1bIwhDOt0utXodPwjYefyY&#10;b//qr/Kjn7zDNEnZ2LzOaaeHH0YgHcbTjEqtyfFph82rNzg4OqHZXuTk5BTXC/ilL7zMj3/0Ad/4&#10;yhfZuv+YaqVKFESYVBP5IdPRhHIpQlpDlsSMR32UsLjCUikFVEsui+0aiwtlFto1FppV2o0KjUpI&#10;pexTCZwLVb7HUyWdI5/6tEshgLy4ps/D7M/HyBndfWFLY2eClvPvF4r+ef32SdZ+89p2jjnm+GxX&#10;zz/7+z9fl5vZvOPYGdltBdKCPc8NsaboqMvtrBoHYxVWKDKlSKQk9Vy6ecC7D3Le3cp4590zMrWG&#10;EQ5Kuniq2PxtNhY4PusjHJf20hL7B08oLTZJk4RwMqTVbCJlyPFoSB5IwrpDYJ7wn/2d1/nWtfI/&#10;fauh/qv5GfL5wZwE/5xgkE+yhl/OuoxKRojfw4l+lNrK3y7VPTrDOqmO2Hu0S6u1SDqNMTqnXq8z&#10;Gk7JJGBjsizGSRPiOEZrg0AhwippmlKrVcmyjIWVMoGccLx/l29++Q36x49YqzUx2RRPKgI3AGuQ&#10;olCEZVmGM1PTFYPeTPGEmBPgn7EC/5MK+nOLgSSJ0VoX4RVS4rmFemkyGeO67nOTnjxfWn0mF/xz&#10;zDHHZwsfH2PsX6mM/7R7KVHMcVoXXuNCFlYB0lE4joPnuQSBj+eHRFEZLyg8usMwKubHWXbGZDLl&#10;7OyMJE1otVosLS1RLpcZjsb0+/3iuZTC83ySJCEIAqbTKePhEM/zcByH4XBIt9shDEP29/dZXFzE&#10;8zwajQaOq/A8DyEEeZ7z6NEj3njjVbYePWZxcbFQ32qN73tMp1NOjo9ZXl6m2+3Q6/U4PT2lVqsV&#10;Kug0xfM8jo+Pi3BJa5FSYY3BaIPnuBwdH3PtylWiKOLqlWV+/ON3qVUqnBwfEscxk8mEX//1v8Vg&#10;0AEB9+7f58MPP+TatWtkOifLMkI/ACxKKXzfxVOKdGZZEwYh2miU9MnSFOukGKZIOUUIi1ESG/qk&#10;YYtjLdjpxkymmiAqMx6PsTamWq8yThPMzM5LKkUQFPNXnEyLDX0sQRCgtUZrcBwHoy1SiYLAzhWe&#10;cjBW4yqBO+7ym7/0BZZJ8ZA4wkHhIqwP1gXpAA7GWqR0PvNK8Gf8O58JoD0POS3qgtxoHOXMgkEh&#10;y3J818VxJHFcWOdorbFAtRzieC7Wwt37WxwenvCTd39SdEwIeXF99Pt9/CAquh1kcX6nSUa326VW&#10;q3F4eFh4uk+njEZjyuUy3qzrolQpkyQJaua1f3R0RLPZJMsyXNeddbcpJpMJvu9TLpc5ODhgeXmZ&#10;wWBAkiQ0m03WNtb47ne/y69844ucnA2K1+T7LC0tc//+fV577TXG4zFBEHB8fIwUAs/zePBgh2vX&#10;roGVfPDBB/i+z+bmJkZrTk5OWGi3Aeh1u+R5znQ6pVwuI2f//1EYUK/XKJdDosgn9B0cVxUWRYWb&#10;0IWm7tn4yvNg+vMPzTzTOfP0kM/YnZx3eQrk8yfAfI75hPXMvLadY445PnPr/Z/z/T/t79XFA822&#10;YWckuJSFCEUwC42RxRauFYKJztFCMLWCfpzz//1Xf8Kd+0f00oBk6iMdB6sNeZohyJFAnhmsFeS5&#10;Jc0ybOBi0pRIJ0RRwDRLScgwJqa90uLKQsjf+81b419bVN+anx2fL8xJ8M8JGn45A2hSGS9S3V4l&#10;+J7B/LgcOv+APGZiezzcuksQ+aS5Jc8MQrgk2YRqu06axfiOwpc+0vFJCUhMgBu0yaaGfJQjE4nv&#10;RJx1ewynGW999VVqzQaxMQS+i5I+Vkg0ilxrXOGg5KwQFEW67yya7KKdcl4kfjYL/HNC3BhDnucE&#10;QRHeZq0pSJnxgMl0TL1WJdcZUhX+n8Wi6lkSfI455pjj51m2f2yesZdUjM+E9T53iGf/ff5ln7uf&#10;MDnCGiQCJWZBf8ZAbiDPMXlO6Dh4SlEOPKpRyHKrRqveYNA5I4knmDylVinTbtTwXUUyHXN2dsrJ&#10;0SGukiwttAg8n87pCRiLTlOUEASex2Q0platcXZ6ihSSTrfL1avXODg4oFotNrKHwyHD0aAIzPP9&#10;wupFCJTjcXBwhO/5lEslqpUKaRKTpRkmTymXIuLxCEdKTo4OubKxQb/bIQoCPEexvrrK8WmHVqNJ&#10;7/SU6WRMq9kiTmIa9TpnnTMcpbh3f4vBcEhUqTCexiytrvPiK7f4N3/wXdwgIijVmcSGzasvME0t&#10;41hTrVfROQglcZSLFS7TqWY6TQnCOkIGIAMkEptnGAxSGIIcXCyhNdRyiaNTFqOI9cUqf/r2d9B2&#10;zI2NNUadPgEOsc0IgxCBJI2zmSZWk+UG5UgsGq1zsjTB9Xx83yNJ0mLj13oIo3CERAuDtRpn2uXX&#10;vvgmK2gCoSi+npLgQnpPayGpEFZ9KpH2mYCxWGMvbNAuB2RbbOHdaezMeghyK8m1Rbouw8mENBe4&#10;vofje/ihy0l3glU+79/f4rQ3oDcaUapW8aMK5WqdTn9Etd5EKJc4zdEG0iyn2WgilYOQgiRN8Geb&#10;Rf1+H6UUOs9ZXl7i8PiISqXCYrvNZDxmEk/QWlMqlfB9nzzPGY/HLC4u8ujRI9bX1zmeWRT1ej0a&#10;jRadTpdarQ4IHm4/5qtf/QbvvHuXcqVKloNyfOJJwpXNq9y58wHWCqQQpEnKjRs36XS6fOUrr/DH&#10;f/w2L964ydrKKvFkyuNHO+g0JvQ9XEeQTyc4SlMNfCJPsrrYohy6tOplAscSuBLPMTjnpLc1WJ1j&#10;dQ7GIAWFp7e4ZBF1YcEzO4R9+vMzx2yMs89ZGgpxYQsl5LyGvxzCfLkjYr7GmWOOOT5f1fS///0/&#10;Vp/PZiTHcBEwLrDksijVTRGcgrJgjcQKxdQIYgGdNGckHR4dwVki+Rf/nzvsnErCYIN42EdIF086&#10;kBt0p08uPfzAw/UcRr19FtfbpOMz9LhL5hk60xHa8ymV6xD3eWlZ81tvNvjlVxvfWpBqb352fL4w&#10;Z6E+xyiVgj9zXf6L1dUar79+jWazWXg0zyxKJpMJ+D6+7yOEmCmtfDzPKx4gy5hOp0jPQ08mGGMY&#10;j8ekacp0OuV737vP229/hFLyouib5CnGFEm/WheLoWcMW+f4zBb5xpjn/DwLJbjjOIzH41kHgaZS&#10;rpAkCf/8n/9z/tP/xX+KUuqnLgbmp8ccc8zx88IvgoQ498M+n1uzLCPLMqBQDQeBjzHFWOc6oFTx&#10;c+jD0tISr776Mq+//jq1Wo29vT0ePHjAdDpleXmZmzdvkmUZu7u7HBwc4Hkey8vLlMtltC7sp4Ig&#10;IE1TJpMJYRhSKpUYDoc0Gg3SNKXX6xHHMaPR6GIeH41GOE7RrbWxscFkMmEwGBRew6MRURRdvB4p&#10;Jaurq1Sr1QuF7HA4JIoijo6OmE6nCCFoNBqF0tYrlORZljEej6lWq1QqFb797W/TaDQIgoAPP/yQ&#10;t9/+CVevXr14/nyWRfLw4UPeeecd7t3bYX//hMePj+l0pgC4rksYhriOyzSZFhuqWuMEAUKIYiP/&#10;kt87gO/5VCoVXr76Mi+++CJJkmCMIQxDptPpRciftRarNelsPnNdF2vtBTF6/nnmeQ5aF9knWl+c&#10;Z+f3v7CBoyCFL7b/nyPLPok8+4xeZAgpP/G6M8aQz2rBJMtIs6zoNvAcHCUplUo4joOUcHBwRpLC&#10;/fv32d7e5v333yfLMmq1Gp1Oh2q1iu/7dLtdJpMJOzs7LCwsYK1lNBoRxzFnZ2cX576UhWI6SRJW&#10;V1eLEFop2dnZQUrJ6ekp1tqZz/aAdrvNcDjEcRziOEbMFNvWWlqtFjs7OywvL5MkhTe367rcuXOH&#10;V155hR/+8IckSQLA4uIiBwcHZFnG3bt3WV1dZXFxkclkQrlcZmtri2azyX/9X/8zbt68yd7eHj/4&#10;wQ+o1+u88MILHB8fU6lUeO+991hfX2dpaYnFxUU2NjZYWGizvLxIqeQSRSGOo1DyqbXc+Xl/ccx+&#10;9+eRED/161POzTm/+/Rc/yQV+JwAn2OOOeb4q42nl78ufqck1hZzj7XM6m3L9vYTtrdH7O/vMx2N&#10;qFQqMNuIdxyHarUKUXQxbwdBAK6L6xZWrszqvPP5/rzeu337Njdv3gRg+2yrNP90Pl+YK8E/x2gK&#10;xquC7yVB0iu3nb/9/tYWUwHjsSBJJSbNcaMSwgqyJMPmAil8kkSR4IEpFnQL9TpmNGJzdRHhe8SJ&#10;JJ/Co06PrQ+f8B//9iskptiyS4zEcySeUngI8jRDOTPhiC1SfsUs7VcINf+QPmNE0vNhc5cXQ77v&#10;E8dT4iRmPB5ydHTEjRvXeemlly7dXyCEmnmgivliao455viZ4xmh98dj3D5phPvE46IA/wRFeCFO&#10;Kb6kmLmGCzGziCpIWEcVhwSwFiULpbjNLcIYhJAEnoPROZ4jqZZDrl1Z5erGFaQ17O8+4dHDB0Rh&#10;yNJCm3azcaHKPj0+QmcJUeAhlVfYSFhLrVZDSUkSx/iBX3hoOw6O49BeXKBcqQAQxzGDwYDFxUXK&#10;5SqDwQBvtiDodzvUazVMnjMZTwg8D9/zGfT7lEuli8evlMs8efyYclQicBwatRpKCE6ODokCb2ZZ&#10;4mGkIU6n9Pp9Hm4/5IUXX+Kk0+G1N79AnGW8/aN3qbUWCcsNjHBZWruCFB6DYUyaGAbDCePRGG0k&#10;pUqI57kYIM4kUki0jZEyw1Uz3+Jcgo2wOkTpkKYbYs/OWCnB1QXJ4PAJj588oF6qo/yA1JUkSYLW&#10;Bs8PMLZYYSlHkidTavUqOs9xvMK6YzKagBV4pQhwUcYhcD2EEkgsXjLgt37pLVbRKFNYnjgzJbgU&#10;PkIWAaDG2ov58K+zFcqnqVovbj9vUz6/1s4J/pnNj+M4GGMRjoNUityCtsyCF+HgZMLO7jFPDo7Y&#10;PzqjP5pQrTdRfsDiyipGuvzkzgcsrK4VuTNeQLlao1SpMppMGQy6GGsol0uMp2OUEni+S6/XRUjI&#10;s4yVlWWOTg6oVMvsH+7x6qsv0+meMh4PWV5bYzyZUKlWuXvvHptXrjAaj4mTmM0rV/j+D37AF37p&#10;l+h0+ywsLqGNJowiDo+O+MpXv8K/+f3f54033qBRbdDr9Ag8HyUkK0urlKISe493qJYruFLiSkWl&#10;XGIyGvO1r3yZ7tExJU/ywvWrHOw+ZtTvsra8wCsvXUday5W1FSLfoRYFBK4k9ByU0LhC4giLI0AJ&#10;jbDFoYRFneu8hZiRBQZm/Q3nJjXPQn7KAZ8cXl48jhXiLzi+/g2Zd2Zikb+u1/Ecc8wxx587jv2c&#10;7/9xGCwGde6Tdm6XJngmqcIagVCCqYHcgamAnlX0tOB3v7vP9q7lzoMYbBk/KjM5O2ap3SIfZtRL&#10;dSqVGhhBp7uPUJpavUznZJeFSsRk1CcpC5auL5OaPnp6yK36lP/dP/wi66XuP/lCtfrPGlEjOxnd&#10;fbXktY/nZ8nnA3MS/G8AjgXXx0r+vWFaZZL5PHrYoRQ2yCYxQaVCmqYgbBEENY2LoKKoRG4F5VIZ&#10;z3HRkwlB6HNweoRU4JUcShUB4w63r71EOZjiW0EUKkoCdG4JZdH+KaR9tuP8Ytk0J8E/S/ikBfB5&#10;0Z/nhYempVDXJcmUP/qjP+LJk8d8+9vffrYNV5wv0Z4NpZtjjjnm+NkMVk9nmWemnX/Px3t+PDw/&#10;7KxL5vx2KdWFGjjPc9I0L7qtHEk+C4x2XYkBjCnIJMeRaG2xVuB5kkq1yvrGOi+/dBMhPfr9PgcH&#10;hxwdHVGrN/B9nzAMiyWElVQqFcIwZDQa0Wg0yLKMeqNOHMeFT3KaMhqPUEpRLpdptVosLCxwfHzM&#10;4VGhPI3CsLCFiELq9TqDfo+XX36Z6XRCv9/H8wqyfXl5mX6/T7vdLp43KhHHMXEc0+/3EUKwsLCA&#10;7/sMh0NOO2dsbGygpEO9Xsf3A46OjojjpFBQex4LCws4yqHX6zEYDCiFIc1mE51laJ0z7PcYj0dE&#10;UYlcW/qDCUpJHCkIPUWeT1EKdDxBOiCkResUKcE6mgTNyMkxUYC3sMz33r9LWF6gN45J3UI9e76J&#10;oZS8sHBDQqVSYtDtoo0hKpXIcgNCIZXCGoVNwVMOuckLT/Bpj7/9hS+yTFrYoQiFi/eMHco5CS6l&#10;g8T51Hn2rwOx92mq1su3a62LpaqUMyeh4nYpJcaeXytgLEyTIntmd3eP4+Mu2492i/NpYYE0TVnf&#10;WKff71NvNjg4OCCMIhYXF7lybYU7dz5iYWGRx48fc+XKFR4/fkyjXijEG/VGseGjiuvPaE2e55Si&#10;EoeHh0UbtOtSqVYuVOHWWtJcX9Qz5ypvY8yFtUscx9TrdbIsv1Bbn3dVAly/cZOdnR2uXtlgNBoj&#10;hGAymdBstNjb2+PG9Wv0ej1azSa7u7uEYUCv16PTOePlF1/kwb2PWFlZYTwec+vWLa5dXcYYWFho&#10;4zlFlo7nKPI8x3Ud4iRGOQqd69n1n19sgtnZZsT5z/YTW+3+oufY0zHtEx/nUsbP32jSyNqLc/08&#10;J+f8dmPMMyHLc8wxxxx/rcezn/P9P2k2KhihWT0xGz/zS3V8ER9eqMAzA1ZBBnQmCePc4Xd+7/ts&#10;75zRn0jwS8RxSq3ZJI0zBicDXD/EUnSmTcYdokqJMAzon51Qr1aJ45g8UJTKEVhNLQr4+us3+bWv&#10;1/9RoxT8s6aSY4BE9wjd5nh+lnw+MJ+Z/wbA1fvHvpmwuRGyttnAjwRhuYQs1zGpIJ1o8rEhiQXx&#10;WDMcZoxHCTbPyeIuJ/sfUAknpON9PFdQXWgR54rTQYXdHckf/MFd/vRHH5HgkhiYAJmFRIN01Gwr&#10;T4PV2NnxlER92tIyx19fnAemnX9O5wvjczuU8xbxbNbqvLi4yN//+3+f/8s/+SdICULYC7XbMwsm&#10;y89iG3mOOeb4mz1CPXd8vEj/acOMsM8eHy+UZsE8n3I/IR2QCq0tWVYQb8YYhAU1I7AkFmHBlQJr&#10;MpI4xmYJoSuJXIWDxWYJ5CnSgicBrel3B6wtN3nrzRf55a99hddfeoVqFDIdDuieHEOe0el0mEwm&#10;SCl59OgRk+mY4WhAmqZ0Oh0AgiAgz3MmkwnT6ZTDw0M+/PBDlpaWmCQxC8tL9IcDdvf3yKyh1+vx&#10;ePcJw8GA4XDAZDImDEM6nQ7d3hl7+09Is5jxZMjp/j61MCQej6iWIl64eY3Dg12++6d/zEsv3yII&#10;Xba2tuiPeoSlMn/0p3/MysYGfqnM4ekZt954mXfufsQHWw+ptlrkxmKRbG3vYJBUag28MCJLNY8e&#10;7XD33gM+uvch+4cHCE8x0DHW9YlzgXYiElNGyzrWWSKlSe9gzEZQY20c80YK31po8FopIGDIKB/j&#10;KA8lCxW8MYYsy2ZWGAGu4xfWNmkKM7sL3y+CTbO0sEMxuWaSxAWhajRIwTifkJm8UEUX/W9PiTFr&#10;npLLf00JxMsE6k+rz85/pxzngvw7byWGghxPspQstxdX5zTNeO+DD3n/7j3q7QWW1jcxymV1Y5PB&#10;eIoblni8f8hZf4hfqjCcTtk7OqLbS9l5vEdrYZHeYIjjuQzHE4JKSHfU47h/SnfQ4bR/xv+fvT8L&#10;kixZ8/uwn7ufNU7sGblnZVXW3lVd1dvd5g7uDGbuAAKBwQgUCKMwJkqkGQgzig8YM5me8CBRJgNf&#10;9IInySSaRFEgFqNBAAcEAQgzg1nv3nt3de1ZmZV7ZuxxIs7qroeIzK6q7r7LbJzbfX5lbrGdjMyK&#10;4+Hn879//v9GowFBpYTrO6ysLbO59ZhGs0auUyxL8s47byFtibTl2cJNGIacO3eOvb09KpUKnufx&#10;5MkT3njjDe7fv8/CwgK9Xo9+v894PObSpUs8efKEZBIRjyf823/zmwR+iXq5gm87fPT+eyzONTnc&#10;3cdVNg8++oilVguShLlKhXOLi+xsb/HKyy+xulhlaaFOq+mTTlJ0kpKEIWmSYdJkKr4LM/X4nu0o&#10;sRUoabCEwpEWjrKx1bQfn8Zlp4s7z+3ik+b5JuTzTYpZUyDVdGeNFBjBWUOKzxxvv1CC0acsEj27&#10;IHpqyVRQUFBQ8OPFHRmGDEEKRCYnwmAkRCkIa5olPgZ2O12OQ3i4n/J4J8MNWiwurmLbNnOVEiUr&#10;x5IWYbdP/6iLzgzVuQqeKwh7x9TrNUbxGGMJbE9w0n1ClGzxta/W+MqrZeyIo8u2OgI4Gdz5atO/&#10;XGSBf44oMsG/APTVhJEobTw+mlyrzs+xvwOdkwgpbKJuDwC7MvUXrVSrxKMJGE19YYFkMkSajJKa&#10;ThQyyyFMIsr1KnG/g8hi5iuaJ5t/wF/+xZ8lGqeYWDNXUuRxikSjlAA9nRTlZ5Oq08KIz2cDF1sI&#10;/2zy8Tb/T/oeAig188RVAtuyEQIqlcpUAJczuwChkOL5gkunc+vitBcUFPwRQucXB6zpzQsC4489&#10;zAg+dZz7hJh0Vihz6v+sZn68p2OlmHkln2YIng54UskzmxKtNbnRSCGxbQvLUmgDUoKlJK7nYklB&#10;loNrQ7VaoxSUaTQazM/Po5Qi0VOx5XQRUkrB4uIi/cHgTIQZDAYoa1r34+DggDiO+drXvsa3vvUt&#10;1i9sUCqVGIdTL8XBoE/J85mfbzHsD8iylHq9TpIks6xQTbVapd1us7y8zJPHT7hy5Qq9fp/FxUW+&#10;/4Pv8/LLL+P5Pjs7O1RrNZYWl+n2uliWg7IU9XqTnZ1dvvSlV/mt3/l9VldXuXXzJZ483qI1N4ej&#10;rOnnJgR5npFnCSXfA6Gp1WpE0ZjNzU2MMAyHHRYaTYaDHuWgNBU1pcF1XLTJKPuCXE9ITIT0HA6y&#10;hObGVT7cPWS3O2J54xLH+/sIS1Iulxn3ewhLUqvXGI0GIHIyIZCuM8sMThBCYWb5SbaZ+qT7vkeS&#10;RFT0hC9dOM95W+JLC0vY2DOLOYwN0kYIiQGUsHk2H+XPYgz0bJbxi01rjZlluxpjyLOM4WiE4zjE&#10;aUK/36dcqbK9vYMbBPyTf/JPCCcT4jjm2rVrvPfeB4yjjNu3b/Ptb3+HjY0NxpMJtVqNcrVCtVpl&#10;OBqyuLhIp9PFGEOr1UJKyb1797lx4wZHx/vUajXq9TrDWR+MxhO63S4XL17k3t27XLhwgXqjxgcf&#10;fMDFS5emfztmKnb7AXmeo5QijmOyLGN+fp4ois589qce+MGZ+P3gwQMcx6FWqxEEZXq9Hhc3LlKt&#10;Vnn44AHlcpnz6+t0Oh3yLCeOY0q+h+M4LC4u0GrNsbhYZnGxSb3ik2to1KtIwLIUjq3wXAdlSRzL&#10;Qsqp5/xpvPXcOGVmA4YQnwyonhFpXxy3nvX8Pqt3KT7NI3w2lopP92v9omaCPyt2a62J45gwDM/q&#10;G5xeCwoKCgp+SqPpP/bjX0QzrZsi8umYmuucTGsSMY0vhsMhuc7xlMtwMEbaNuMc+pMJHzx8xD/+&#10;Z9/l6eGEcrBC96DNqNdn8dw5Dna2Gfb6XDx/g/ZJlyzLGU/GaDW1bJ3Mil8PhgMm3S5apmhLI4j5&#10;2/+bn+N8o8RqlV9rKkIALYY9RzXSood8fihE8C8Ac5R7HdLy/tHOrwxlznF/F7dikeaGQFQRGKLw&#10;gMXlOcLRkCyJWV1Y4XhzE9c22JZikI6wyj7RyYB6fZHhSUitvIBbrfHw8IBuUuLK7VuUbMVSQxFo&#10;ULlBGQshJJmVk4oJWkYgMiSgtEBgIQyYF9LvCjH8zzaf3B49nSZJac0m9BZSOoCDwEXgILCA09c/&#10;XvwoTnVBQcEfbTySz7fnxJtn7MGfH66eaeK59knR6DN+L8+5hP+wA577Pc++pxACJeRzTryWAMW0&#10;WRikMbhqOoK6ClyZU7Kh7EqaFQ9XKgJLkMUj8miEaytsoZlMhmRxgus51GoN5ubnsW0Hy/OZX1xC&#10;Oh7dwRDf9kiTFMdxkELiuj5CWnhBwHGni+P5+EEFlKQ5P09zfh6hLOaXlnn4eJPzF9boDXuEkwFe&#10;ySEIXDqdY7ySQ5pFLCwu8GTrEZYtcBybRr2GY9k4nsXh4QHz1SomiSHLKJdcpMnY2n7EufVlXN+i&#10;P+gibUVraZF2f0AmFX6lQbW5wDgxtA9D7j064CROEeU6nhdQ9Rrk2XShda/XpVRrMeh0qNg1Fpwq&#10;VWG4dnmVt9/6fYxjYckSNi6jTkirukQ+ht7xLpaviO0JiBQjc0SphC0d0nTqUWnbFpmagEqQwsPX&#10;FtIYXtk4z1LFYk7b1LRAacNEueTCJ0cipIPIDUraU4uwP0IhvRcztYU43fuQM/XbPL19sZ1205nH&#10;s04xOptZ2OXkOkUIjTYZyhJokaOkhRGGPJ9+tlGcoBUMwhGO6zAcRQS1GgaJweL9u1sMk5x/9603&#10;2To45uKN16nML1OqzxM0luiFMdevX+XDj+5w85VbHBwfkhnDMAwplQM2n2xijOHq1QvEUYylJMrk&#10;lDyHsueSJzELzXka1ToPHz1mde0c/dGADINfLeGUPLyyx9HxAdVGjWq5TJ5l9LpdNs6fp9tuczIa&#10;Ua5VcT2Pza0nXLxwibt377HQWqDZaOLYLnmWU/ZKHB8cUgnKkGt0lhMOR5Q8n0kY4nsOgeswHLYx&#10;8YQsGVG2Jc26x+pcjQtrLc4vNqmXLAJpsLXGZZrVbQmwxNQkUInnnbmnwvSzJ/jFzG31/ONnB50X&#10;H39q6Ut+RDurfvBM+2IL4J8VD5/ujnQcB+uZ3REFBQUFfxYxnwhbf7Ix6+w6YWZJIeKHX02kOV18&#10;nT2Tgy0ttMlBwAQwtkUkR2g5tVqtuRXCKMb1fQY2/D//h9+gX7rMf/ubW3yw1STOAyZRhF/18csL&#10;jPoTgqBBFAokkiTNqC8vMs5TtO6hfJ8SHsIo/MAjykMsEbM+B+cbKX/9GzdZDfhPb3r83un/sxDA&#10;P38US9RfmBMtw1qtRqVS4fLly8zPz9Nut4miCCklcysrHBwckCQJ1VqNTqdDpdE4s8FwHAelFLXV&#10;VcIwxLIsJpMJaZpSKpWwbZsPP3zCo0f7JClMJlPvwjRNpxlDfFxASTzr+1RYYRQUFBQUFPzwicoz&#10;QqecZZxbloVt21SrVZaWFrh06dI047VeP/MjP/U59jyP0WjE9vY2w+GQTqfDW2+9Ra1WQ2vN06dP&#10;z7yMbdvm6OjoTMCp1+uMx2P29vY4OjriwYMHfOc73+Gjjz6i1+tRr9dpt9s0GlMP56WlJTqdDmma&#10;sry8jDGG8XhMo9Hg6dOnJEnC48eP2d3dpdfrsby8TKlU4vHjx4xGI+r1OvV6nW63yzvvvEOz2cT3&#10;fQ4PD8/+ntPY5NR//NSC46OPPmJ3d5dxNObo6AjX8Zifn0cgaDQaZFnGYDCg7JcJ/IC1tTUODw8Z&#10;jaZ+6VmWnXmm15pN0jieZtoqBbPXs2zq8W5ZUy/vU+uJ0x0AaZqSJAlJnvyp95NP9e7+If9mnWt6&#10;nJRIpcj1NPNbKXXmgX1q+5CkyZn1mWUpyuXS9JzV6kwmE+r1MkdHxzx8+IS3336fOI4xxnDlyhVe&#10;eeUVJpMJS0tN3nnnHdI0pd/vs7OzQxiGdLvdaeZ4uTzzv7a5fv06AE+e7LG5uYmUkslkQrvdBmBn&#10;Z4e33noLy7KIooh2u02n0+H8+fO4rstkMmF3d5ckmVqKtNttTk5OaDab9Ho92u0258+fZ3d3lzRN&#10;+fmf/wbf+c53eOONN9je3sZ1Xd59911efvkyH374ITdv3mRnZ4c33rh5tkPutE+MRiNGsyz4ubk5&#10;FhYWWF5eZmFhmvldrfjY9rQrWZbAshRSFiLp5wWlFI7j4LrTgsSFAF5QUFDwo8fN6Q7Gj2uzGGOw&#10;sDDG4Kupn/dwOOR0Y02aplSrijfffHNq6Tfb9Viv1+l3OsRxTPvwEKUU3W4XgCAIYDwGrbFt++ya&#10;fbpbJ+n3uXDhAq+88gqz+vEFn/e+V2SCfzFYwvrAHdv/el45f6tpBVRrAd/+7u8jyhDGMbVai1E3&#10;x7XLuG6V0WiM5wekeYIfOHi+R5KkzDVX6fWG+K7HJBwjpaAUVHGoEg8j4jzj/MV5RiZFegbpTT0L&#10;pZZY2sXOKygTgHExRpJZKVrmSCOfm8AVwWNBQUFBwRedZ4usndlPPLMNH0AoiaUEliVwHZdqtUrg&#10;++jcTAtH+h7hsMdg0MeSYirwVspUymXQ00KY/X6X9fVznJwcY1sWvW6XaqVKHEWzBHZBnmmazTnq&#10;tSat1gIvXb9BmuQszi8yGo5ZWFhif++QtXPnGI3GTMYxQanCk+1tKpUqzbkWWaZnouACEsErt25x&#10;7/59ev0+V69cwbZtRsMhQghqtRqvv/4yT7d3yLKUK1cuMx6HHOzvk6UpB/v7uI5NZaVOIjMuLa+y&#10;+fYdapmHrV2e7h0jSxXGnkUvjSi5FTJHcnB8wGK1QdIfcuPSJaJ+RKfXp+Z7RCZnkCZ0hh2EIzCW&#10;heVY6EwgtMIzLmiDTjO0rcnRmFxDLpHYCAN53OONC6uslxWLyqdkZuK4cJHCAxSW8JAapLT5o5Zu&#10;/eSuBfPC7ey4T7SZW7mYFpE0CISQaJ1jzEwUF4pJmmFZLkmuSTJwXQ8jLHIJcW5Qrkd/FBIlGb/x&#10;7/6AYTih0x1x+7XXiDJDOB4zSTJSrTk57tDvh6ytrBEOR0gEP/ulq9y7+4gvvX6LJ4+2abXmGI9G&#10;GJ3TbbfJkgQlBFcuXoJcozAkUcSrt64hjEKnMVcuriM1aJ2TpClSCLqdHjo3JFFCuVJF4XB41KZc&#10;qVNvttjbP6HZWuTeg0cszC/S6/Tp9Ya8fPtlfvDd77GxsUHYH2DynEpQZ9DtUfJ8As/BUS7xZEyW&#10;xNTKLuiUkmNRLfs0ymWWlxaoVjzKvovvT3cHxGlMMonBaJSlEFKgjS7i3p9ytNZn5+90IezFMbqg&#10;oKDgpwHzh8xO1GJaN+JHxiufdkdItJBoBEoKpDH4JsU3AkvCaDxBVWpsj6GnBLJxhc1d+Lf/w3cY&#10;JhUcN2DSG2CEot5aZHR8QuvcOrlO0TpBOYZRHpFHQ3BLKLuEp1wmowjEhMnoKZYf8r/6D3+BL780&#10;z7mGhNHJv1j2S28VPeLzSyGCf4EYZColUPfxxC3KorFzKLh89RU27+8wavdZWr7AeDzBtl1acy2O&#10;Dg6wXYnn25ycHFGr1djbO8H3AybjCefW18myiO7xLqNhj+P9h7jWhFtXr5BHx6w0q0gyVG6m9idC&#10;ImZitzkbNPOpX/QzIngRNBYUFBQUFPCckPKiCH6GlJzuQJVS4XoC37cpV+osLLSoN+tMJjHd/mDq&#10;sRyGtNtt+oMBpVKJWrVKOPNH7Ha7BMHUI7larVIulwFzVvy43++fZV33+3329vbotk/I85zBoE+l&#10;UmESjXFdF8/zpuJvltFqtWh3OgihePDgAXGcEoYheZ6f+S5nacqdO3dYWlxkbm6OO3fusL29S71W&#10;o9fr8eDBA9I05caNG2g9FdOHwyG51HS7XeYqVZLRmJo33Z22c7DHyvoqH219xNLyHJOwjetYtGoN&#10;xskYt1zFuAFJpcqbDx6jhUK7HsNhiFMO8HyLJE9wSmrmfW0w+alHtkDYCqOnAY00Eks62EIi0hFf&#10;u3yBC2WLRelTMgohJKnwEHgIYaGEg9BmZiH2xx3zfLoI/mkT3DPHZyHQs6xvKaf7lM1sfpqkGZZl&#10;kaQJrjvNytJ6Wu8jy3IePHxAkiQ8eviQV26/No03ByPu3ruL5Xjcu3+X17/0FVzfI44SFpcWabfb&#10;KKXo9/s8uP+Y27dv8wff+h7r6+t4JZ88zykFpbN+pLXG93y63S6Tccjh4SHRJGU4HILRPHmyTZIk&#10;lKsVlG3T7XanGWLjMXK2W6B90mFxcZFms8n+/j7N5hyNRoNyrUa320XPdj1WqxVsqbhwYZ27dz7i&#10;F37hq/ze732HC+cvoLXmnbff4vLly2xvb+P7PuVyiWazyerqKvOtgFo1wHMl2kyNQwBsJXBsC9uy&#10;p2fhmcKjhQj+0z8uv1ggU2t9NlYXvuAFBQWfd8yPGce8KIIbLZASMjONTuRsDM2zCa7tkpocoRyM&#10;snl63GesPd79aI9//N/9C066CfOrNwjDkGZzutOv2w9Zv3SFg4NDyqWASilASsmoPyCYn0dYkiSK&#10;KLsewkCcDrDslJsvX+Kv/coV1hYkLvyqa/J787a7W5zZzy+FCP4FoumJcNnircsuf7+Xmn/v0d79&#10;NW8xYHPrMWiXaAxJOrUumcQTsiwhqNsYBFEUk2kIgjJZnlAu+0hpGI2GzLVWKPkVRlFOIhs01tbZ&#10;HYacv1BlQkpJ+kid4RgJuQItQAm0ECRCgrBQswCymAgUFBQUFBR8UnA5zTR8dtsogBICnedkaYow&#10;emqzANMsUzS+IxEGFhfmuXJhiUa9SToJWV9dZn9nC993yJIJtpSEwz6+75JnCZVymdFwwLA/olqu&#10;Uq7WSJIUzythWQ5ZptnYuMilCxdo1Ofp90dcu/oSB4cnDPohtVqN/b0D6o0mruNx/94DvvqVr2IA&#10;z3d45ZUb7OzsEgQlwHDx0galwCdNEyzbotVscuvWdYaDEbVajdu3bzMajWi327iuOytG6WMCwWgS&#10;0rIC7FQRuDUsVeZwnGA3FulMUrqDMVGcIBDEwyEVP6CuPPKDI+arDU62nqAtGKQhoa9oLrUYxBF5&#10;DrbycIyHnSlMasjSFCUE0pcgcizlIo2DpTykFigz5itXNjhfUTSNRYACIciEjzQewtgo6aJyg5D2&#10;H78G/kNE8NPnp6Ld9H6egVQWQipyrdFCYYQiM5JMC4xlY4RCS4fMCLQUHHeHhEnOb//eHyC8Esfd&#10;AbYX8PTggEqtiRYO3/j5L3N41Of2a1/i8OAQKSW9bofhcGqfcn59DSkUK605TK4plwOWFhY4PjpE&#10;GI2tbHzHRWc5nu3w5NFj1tfWOL92jpdvXCZPNFcuXUSnMTrLOLd+nm63i2PbpHFMtVInKAXsPN3n&#10;4sXL9PtDqtU6aWaIopRcKJAWhweHvHL7BsfHXdYWV5iEITIHW1mQ5gx6fQLbpn20R8WxWZxrcri7&#10;y41rV5hv1GnUPJq1MoEz8/GfefoLnaOEwZLTz9oSAikFQprZd/O0yGUR+/40c5r9/aLY/VkF5QsK&#10;Cgo+L+jZnrIfO5Z97p4gZ+qOG51eA3WKozPsKEUYwbg/RAcOW6ng7tDlUEj+63/wETt7CY36dUbj&#10;nCuXbhJHGd32mEptkUE/IgtTEC5+WWNkziQf0ZivoHWdJBWYGBx8fO+Yn/3SGj/zxhJfut7AzbtU&#10;9Oj/+JLXeLs4u59vChH8C8qxLTY+3Ol/w2kss/nwkMBpMdjtgTWdWGZhyMLqKmkWMhwOqVTK5HnO&#10;wvwSJ8fHtOZaDIdDxp02y+fOUQl8HNswHHYpeQlZ0ubC2hI1L8MTBjvLcYQCraZDnwVGQIoGIbBM&#10;kQ1TUFBQUFDwIs9mjH56tuHUX9i2LSxLYYAkycm0ngnmAm0EluNghKQ/GJGmKcPRiCAISNJ05pU9&#10;pFKpkOU5eZ6jlMXBwQG+X8L3fU46nTMRfjAYkOc529vbtI870wzdaIJlWcRJRKlUQqnp3+oHJdI0&#10;JY5jACbRhJOTE7IMNjc3WVlZIY5jdnd3GQ6H2JZNGIbs7e6yvb2DYzuE4TQWSdNpAc+joyM6nQ4b&#10;GxvEMmVpaYm8N8Y2img0mRabLLnst4+J9IS9/S0clSF0TPd4n8urF5no8dS6IGhgL8wR+z4/uH+P&#10;1PeRlk3U7aBKJYxOEdqAzvE8D4MmTVO0SRCWBVqRJwaJhUkyVB7yxvk1NioWC8KjpCVCKDLhTzPB&#10;sVDSQWqDkNYfWQT/xM6AU/FbfFyL5eNppwCeSTpAIIT1XPxlmGa7CymxpCTVmjTTRFFEtzvgpN2b&#10;ne8Y13VZXl2lXC4TRzFLS0scHx0zHIbcv/+ERqPB/YcP8X2fre1tvvzlNxiFE5IkYXv7KUopnj55&#10;zNraGu+8+y43b15n/+AQ13WRUnH//n0sy6LRaJDEMb1ej/29XQaDkHt379Jqtfjg/Xep1+vkxjAY&#10;DkEIFhYWCMMxjuPw6NFjKpUKQSmg0+kwmUQsLS2xvbPD8fExlUqZTqfP4uIiTx5vUq1VONjbZ29v&#10;F0tIXrpxjX/3m7/JL//yXyEaT7Btm9deu04pcKmUHZRloxQkqSZOUow2SCVRUs5EbojjmDiK0Foj&#10;pUAphToTSIvY96eZF3ewnmaFFwJ4QUHBT1Ws+YewQjF/iEKaH4+V0ydyDUYKJGDydJoYqTXkOcK2&#10;SB2Lu3vH7PU1m/ua3/7Nt1haWuXpw12Cxjz7e4eUSj5Zpokzzbm1dcI4QRjodXYJymUm+bRGTpLY&#10;6CTBQuBIi9wc8Nf//V/g4sUG8w1IJr1fD5T4rZYKjooe8fmmEMG/QHQedDb8Ob8HsCb5LVXT//sr&#10;l5vOm997n72dLaqtBbyShWMryo0qnc4h8aBNqV4jHIyZX1pmb+cpQmWM4y6Ly016nWM63R79SYRT&#10;ajDMBPgrJEpy5doc1bKNjcYXObYUCJOjjQEpMYAxAoVAUWSCFxQUFBQU/DCx5VRkedZOwbYlOk+J&#10;owk6z1BCYiuBLRXKGDKdU/YcXFuSxjGtWkCzUWO+UWN5YY4ommBJyNKY+bkGWTzBlhbG5PhuiWaz&#10;hm05jEcjWo15pJDEk5il+RUsaSOEYnFxmbnmHJ12F6MNJS+g0+0z11zg6fYWvutz8dJl3n77Ha5c&#10;voSlLJ5ub/GzX/86B8cnHB4dceniRWzbJs9yAALfY21tlX6/R5olLC4toCxJs1FHKUmtWiGOJvS7&#10;XTxps7t1QH1plYNJTOg4UK1ilEM+nPD1l1+FWJOFMVK57B/sYyWSVq1JNOiy2mqQ25rvvfcuwlPY&#10;XplISnQuMcYCbZHFGaUgQCqDISXPQoStEPjoSCMthyzPENmIG8stLtRslmSZQAtAkonSmQjuSAeT&#10;g5AWBvjjDXvEM1PNqc/31AHczCatp5PP6XFaKDJ9+iOCRItpjCYEcQ6T1OC4Fpu7x2zt7nFw0mWc&#10;pBjlsHt4TKnZYGtvn0QbhLCw/YBGs4EXlEh1Tpql2I7NxsYFHj9+TKd9wu1bN+l121jAxY11BoM+&#10;Rhg8z6PdabOysszh0SGXLl1kHI6Iognzc3PEUcTK0hKVchlhwHUcbMdjeXmVnb19Ll+6wpOtbdI0&#10;QyqLMByzuryCpSy2N59w/tw50AZLSo4ODrh98ybVcom9nadkScxia47OyRGvv3KbB3c/4Js/9w3e&#10;f/dNvvHVryLJWGzUWVpoQK7xLUGeaJLJEEdKfNvCsyTSaEyWoYTAknJaiEspXM/GtiyEnHlGCwoR&#10;/HMwJp+K3i9a3BTns6Cg4POOfkEE/1Gj3lnlkpnenuYZUk7dAeI0xbPBpBlSC4R0mXguj8cRk7lF&#10;3trS/It/u8vhgSabVMlwsV1Nnkf0ewOUdEkzwyjMSScJQb1JPHiCFUAuQzRj0m4GtsC3DCU5oVne&#10;56/+0lUuzAta/viXKvro16975z8ozuznn0IE/wJxKoCfMigHYV+Lv7T5NGJt7TqPHh0TjhOiwZj5&#10;5RUGgwHGZFSbTdJMM+h0aDab2LZCSDP1UDSCy1euc3J4RK3RIMkTxuMRDx98j2/+7Cskw31W6z5V&#10;IXCQmFSTZRqhJEZMB0+lBOpTJvoFBQUFBQVfdJ4VVE5FlmdtUTDTjG/LsrBsGymnVilCirNjNJAb&#10;cG2LzIAtp8WIpBSUazWWFuZozS+yu7vLaDTCcTzG0YQ8M+Q6YzKJp1k0cYrreQRBwHA4mv5Oy8K2&#10;bSaTMUmSUKmUmUwmjGeP6/UqWmvSPJt6hk/GZ4JRkiQIZVGtVqnXaty7d496rTYNUKUgjmOEEARB&#10;MI05tGZ/b49SqUSlUqHb7eIGHnt7ezSCOiCpVBv0BkOEbREEAa6CXvuAXu+YoGQRlF3Gox77O08x&#10;JgfXwgQuA8/ica/HQMIw0UjXJU+mgrznuCTjcJpdLXIq1YBYTcUv16mSZwLPK4E2yHTE9fkGG1Wb&#10;ZTsgyE8zwT8WwZWwmW6E+zgTXPyJ2aLMHonnF09Ob8dRTJ4blFJTr/ZJhOs6RGnGgwePcX2ff/QP&#10;/ym3Xn2FR48e8corr5JlGUG5gmVZnHQ7nDt3jmgy4eL5aW2ZNI7J85xKpUIcx9TrdSaTydnvL5VK&#10;HBwcMNdocnJ8SBAEZHlOFEVnWbQn7TZCCCw19WT3XPfsseu6YGBra4vbr7zC1tYWg9EI27ZpzM0x&#10;GAxQlo2UkjzL6Ha7zLfmSdOULMsZDAasrq1Ndxzs7eI4DrZtkyUJWueMBgMuXFhnaaHKyuoKge9R&#10;KjnYUmJZIKXAaKbFaF3nORH09O9Xs79bKYWUEoN5/vsrps+JQgT/qR+fX7wtzmVBQcFPE3/Ygpjm&#10;DymCnxJOxvieS5TndDodGkGJLI7RSYrlB4zzlKf9Hoex5De/fZe33ztAqAp6PN2ZN7/UYDwek8YZ&#10;YGGUTaXcwAjBOAw5f3medvsQLTSO45CNXc5tbDDqdsnGI775i9d59VaL+Tnxdz2l37puLxUC+BeE&#10;olrHF5gvIf/+BcN/+udfWuTPf3WVdPIercqICxtNDg8eM9dqYAcN2gdDsjCntXie9sEBQbmKMRkb&#10;G+tgGZQrwLYo1VtMBim2O8+NG9/gvY/6vPtRl4Fx2MtsQuEQ+j6pqzBOTp6PIephm6QIHAsKCgoK&#10;Cn7UBOIFQdwYA0aD0QijQeeAZrrErBHkSHKUyfAE2IArDNJoHHJUnmKSGBuouJIrF9a49dJVVpfm&#10;8W1FFPbJozG2ycmikJODPfaebtNrn6BEju8qJuGI9vERRweHCAO1apWF+XkunD+PY9t4jk8aZ/Q7&#10;XaSBQbfHuZVVGo0Gx8fHSAX9QZdut8358+cQwmBZ0/B0MpkQBAFCCFZXV4njmFqtxuHhIZPJhKWl&#10;JcLjARuLF/FqDSauzcNJj+aNCwzykO7BHnNG4sSCc811ogFksk43dqkuXGPrcMJgMOTk0Tb1VPAX&#10;X7rFRWPjtI8RB23K0kEIG+l4UAqIpCGKE6Jkgo4jZJ6RpxmlchlhKfwgYJzGTExOmMbkRpPqHM3H&#10;Itk0O9gghQVGY2btU4uevjjhfEbEfva5Z61ycqPJjQahGI0njKKYURSTG4URNqmRxDn0RhNyYeH4&#10;JcIkY5xlCMfGqwTsHPbZfHrAwXGPt9+7x6tf+iqVeoDtlUkNHHd7nPS7SNdmkkZk5Bx3jznunbD1&#10;9AnDcIARmsGoz2DYozXf5PBon4XFFrlOCcdDBBnSMrQWFwijCZVqFc/3GY1D5hcXyMlptBpsXLrA&#10;JB5jBEziiHfffx8jBNs7T/GDEk+eHoDymF9YxrI9Tk463Lr1CmkcUfN9qiWfhWqV5VYd34KyDRVH&#10;oJIQM+4TOFDxJIvNMhtrC1xaX2JjbYHza/PoNMfCYEtQ5FhST79PIkeJDGEyhAHJtAimEvKsoc1Z&#10;YUwAYSQShRBqNv2SCFQR+35Ox+eCgoKCP2nMC01jfqJ2+u9P9G88dWhjaoWbMy0PhwTLESR5jCsE&#10;npTkKGLbJmq0aDsW740NH3Y9slKFf/3PvkPWr7C+/BK2UyfNHGxHMO6fgB6yeq6GtMf0jx8yN1dH&#10;KhiPcpqNeVxLIk0OzjEq3qJZ3eOv/uUKX73lca6S/N0vW/y963iFAP4Fwio+gi82ns37rVYLp2Xx&#10;2muvEQ499g/6xOOE2I9ZWVlhb/cIy7IxxuDX63S7XZSStNttyHO63S5EEePxGKdaxbZt7nzwfQ4f&#10;d/iffW2Z0egyo/4xVrlCteRTdxxyHeE4Dkg5TX8yz/ueFhQUFBQUFPxwweXjqQWfSCU+u6YiQMwK&#10;ZQox8yWeZqJKKZE6YxzFKKUol8tYUpBq8IMA23Y4Ojrm8OAE27Z5/fWXKNdctrYO2d3dxXVdqpU6&#10;S0tLdDodhsMhBwcH7O3tIZTgq1/9Kp3OCcYYFhYWSNOU1157jbfeeoswmnDx4kWG0ZiFhQX2d3a5&#10;fPky0XjC3bt3aTWauK7LZDL1kI6iqde4znKWl5epVCrs7+9z9epVnj7dR3k+mVJUKhXeffddXr56&#10;lf5olzRNcV0Xx3HOMtellJRKJeLEo9/vM0gjnIU6pVKJWq3G8PFjWucWGeY5ZubtazsO2kwLkGaZ&#10;Qec5WBbxYEBtdYFeb4Tt+ugkwff9aUawkJ8yITxdvDBn5+zT4p4fNyaSUp4dm2UZlm2T65wkTQiC&#10;4CxTS8+EdlvZTLIJ5XJ5WmQ0qNKoldg/OuH+vcfkAvIc5hfnuXbtGqmBe/fu8e67GZ7nkWUZc3Nz&#10;lGtVHMchFdOM73q9Ps3QBjzPo16vs7e3x8LCAtvb28zPzxNFEa+++ip7e3u89NJLhGHI0dERq6ur&#10;HB0fE0URKysrPH36lGq1ShiG7O/sMj8/T5ZlCCG4desWAK+99hpKKU66I5RSNFsN7t69y/mLF9ja&#10;2sL3fWC6kEKWM5lM6Ha7SKZCZZqm+L5P4JVnOwvKVHwHKUEZEHK6aGTMLGNIiLPv0rNfux/xJf2U&#10;72tBQUFBQcEXJVadxTQvxjiA53rESYxl2dPdWCYjyzJsB7b2ejSW6+y9+ZA0dEAIanNz9Ho9arUa&#10;k8mEnZ2nYFl4pRJxHKO1BschTVOEELTbJ9QaFkmSzHZOGgaDAZ4y/OIv3mZ9ng+CgN8sztIXj8IO&#10;5QvOPOyOkGu9Qfz68tICO08ecv+991hePU/7YEytsUT3qE+WS4xR1GsVJuMJluuhjUVQbdHtDWms&#10;LtIfdCAVVByP4fGA9aXL3PngAT/z9dcJM4/l5RJGKWJibCGxhEHlElKJUaLwBC8oKCgoKPiJmSl2&#10;Qjwz23hhumEMUoAU0+PFLGdI5xme7eBZFpaU5EmCkhaOnNqR6DSjXqvQas4xDke89+6bPH7wkMCz&#10;Obe2ylyjRhyNODrYZTwaUq+WWVpaoBz4VCo13n/vPcpBmXE4LYbp2C7f/s4f8Nprr+HYNmmSUAoq&#10;dE46xHHEuXPneLq9zZUrV4ijiAsXLhBNJgghODk5YWVlhXAcIqRkPBnjl3wOj49wvBIphtzktLtH&#10;rK8tM+kdUy9ZeCZHKUmYJDj1JqnrkWATxVBpztMdh8zNLTMchYS9HlWtOHq0zer8MtJIeskEbEku&#10;p1ZuOglxbAuTacp+hSjJKVVqDLt9wJDHA750bYObCzWWCSgZiZQ2QpQQ2kUIC2ksJBrE1Hv7NPYR&#10;L4imL8ZDn/ZcnudIKdFaY1kWWaaRQiEsRZJBGCek2pBoiDPNKIrRQpHkhqBSJcoNH97b5Fvff5Mb&#10;t19j/cIFPrr7EK9UZXtnl+9+7/v8lV/+CwSVBnt7+/QHfSaTCaNhn4P9PaI8ot0+xrYssjRhbXWZ&#10;eBzi+z6WpQCD57ns7O+CgO0nTxiNhozDkDAM8csV2p0uXtknxzBJYiq1KuPJBIMhqJQ5PDmmXCmj&#10;05THm08IygEPHz5kOBqRIzg8OuLk5JgrV67wve9+d7oLwRLoJCEKB0id4ViCzt4ermWolX0cmbPU&#10;qlOrl5hrVAh8G0+CLcASYLIEWymUMAgB6sy+W8++c6eP1Sdn/GL2ZfuUcFa80AoKCgoKCn46ET/y&#10;evbia6elMAyQmghlSTQZnlciEpK3d44YBHV+sJ+i513+H//oDv/8v38XPW4wV1nj+OEWuTAoCclY&#10;YYkqyIzhcIRfKVEql+ju9qg2m5ixZNw2kHnUPYckPObSSopnHvKf/Uc/w1LArWuK+8V5/OJRiOAF&#10;HOTi1k5n8M3uMKPXi7l/f5fmwnkyAk7aPaRyMKOQxtISo2GHZrNOe3eLWqvFJIpJ0xTHc6bz7EzQ&#10;PWnj+hb1wObpk/doViv0O0+5eWONJA6xyAikjcgzVA5YLkY8n/FUCOEFBQUFBQWfzrOWGEbnn7xu&#10;PnP/E8XaxMfP53mOkOqsSJ9S00KNSZKR6RzHcXBsUJZgcbHJzZcuc279ElEUsX9wyMnJCa7rsrKy&#10;QqkUIKWk1+/T6/XIteHChQs0Gg3m5+epN+oMBgMuXrrA/fv3uXjxIkopPrx7l6tXrzIcDgBwHZc4&#10;jpEIoijC8zx6vR6rq6sMBgMajQbtdps8z5mb+T83my2EZZFkGaVahVqtRjQaUnE99GiMlJIwmuCU&#10;fFKpSZII37aZTIZIK8NxbFTF52jQpb6wwEgb7mxt49QbdLKEXIJGYzsWZDGuY5GmCaVSiXEKUjok&#10;cYZtWTjEvHxuiZfqAXNaUTYKpWyM8M88wYVWM6sMiZHyR8Y/p5Ynn3VOjZl6ep8+p7VGSEGa5vie&#10;g5AKy5JkWY4xBikljuPw4Yd3+ODOHRqNOeYXFgjDMVmWopTN2rl1lFK8+uqrvPPOB+wd7HPt2jV6&#10;/R5Xr14lTqZZ2+uXLjAajTh/bp3Nx485f26d+3fvMRgM8X0f13UZDAbU6nWUUtiWxc2bNzHakGUZ&#10;tXoDKSVBJSDLMqq1Kmmakuc59Xp9eu7CkPnWPLaysCybpaUl8izn2rVrSMuh0WjQaNQ5Pj7m+vVr&#10;vPnmmywtLSAMYDSVIKDRqJPGCSsryywtLVGtVpibm8MpedhSoo0hzzRCCUyu0TpHqqm1yTQH/PQ7&#10;92I+2zMLUM99B4txqqCgoKDgcxyL/hgXOsHHBblPQ1DNdOeaUpCkCSCwpUs/CnlycIxXX+DDR3s8&#10;fJrxz3/9N5CyQlBeoOQ2GfSGpOMQrRStVovhcEg6Oqa5uEiOYdgfgqriui6+ZSMNVBsBcdzFdQXf&#10;/PnXWV7w+XNfPv8/lzlJS3JUnMkvHoUIXkB3PHSCsv2/fufdt/mZr7zCzs4+9+8/4fLllznZPqI8&#10;VyNoVKhWfDr9Q6I4wjjTyVzY7YNbIt7fptmcw5c2o91j8tSl39Ysrtzg7uYhvSzm9msXyaXBsRW2&#10;gJL0ILWmUwv1w7f9FqJ4QUFBQUHBx9fEj0VtOW2zfBsxuy/E8yIpTMVTPRNBpZjZfMwywE2ucSyF&#10;JSBLIoQ2lFybPDdkcUIap+hMI5WhUvaZa1Ro1stEkxEP7t/ho7vvYSnFXKOGJRVrq8vc+eB94jTh&#10;4cMHTKKIW7du8ujxJhcubPDw4YOZ+FkhiiKa9SZxlNA96TDfmufx40dn1i1KKZRSZFlGns8KIs3P&#10;0263qS3U2TvapSQVOpow53v09nYpuxBFIW7N52jYpjq/xO7REV6lSqczpLm8yHF/QK21wsPtHebK&#10;FcrGIsjh+uoK7737LpVahZHOUZ4iyWMsKVBpimUpJlGE1pBpTRKnOF6ZOJoQeAo3DrnaKrHmVAly&#10;G6lcjChjsJHYU1HVGIRSMCtk+uPEPp92nBAGrXOEkGRZBmraHyZphu1YaAFZDlEOhyddDk667B4c&#10;8fTgkJPeAL9WRwubcRxRrbc4and5tPmUhcVlDg6POTw+5PKVKwhtONw/YBIOcG0LTEa3fYK0BPc+&#10;ukO9UqN9eMSNl65zdHBIa26ecThmfmGRu3fv8fLLt7lz5yOCUoDWhu2nT6nW6oSTqR94Eqfs7x9w&#10;9eo1PvzgDtVGjUq1Snu20DIcDel1uyRpyqDbZzwec3JywsHeHlJAOB7i+y6PHt/lxpVLPN1+xMri&#10;PCVPUSv5LC20CDyH1eUFAt8lKDnYSmChMTqFPEUJjSvl9DwrAUajxLMC+HRKbwwYIaZ7KoTACD7R&#10;MHzqwkUR1xYUFBQUfB74bBH8+eudnlmJnR6dGchyjaUEoygkyjMGSUzf9nnclxw5Ze7s2/zBWz32&#10;nvjcuPRNGDs4JsNzLIwvsG1oH0c4TglVktiWS5xr8hQ8v0TYGaG0i0olniVx9YSKf8Tf+OXbvHxZ&#10;stEq/9oVqTaLs/jFpBDBCzhJsgW3FvyL3kT8zdVzCwxDn3ZfMxgJpFcnnIxBCMbjMUhNEoY0FxZQ&#10;0iaRgnq9jld2ydOUzkmXUlDl1suvEA5H9AfHnD8/Rzje4etfusFS06IiLDw0JCk6yrFdCy30J7YB&#10;F5OFgoKCgoKCH86zgvjz18qPhe/nRXOQQmKYZoKjp7dJkj6XJWzZNmmaYRAopXBcB9exsCyFZdu4&#10;rkepVGJpaYGLFy9Tb9SpVRsMBgOOj09I0pRWq0W5WkVrjbIstra2qVTLPH36lIsXN+h0OkziGM/z&#10;sC2bMAxZWV6m3W4zN9fEcRxcx6FWq7G5uYnneezu7lKv16nX64RhyAd3P2RjY4M8zs58n69cucLd&#10;ex9SqVSQs8zoUqnKYDikXK8yHA5xPZsonuC4Fr3+CeXAJYonU98Lx4JajTs7O/SkwK4GTNJoKspn&#10;KY5jEUUTsjwnqNZIeyOccp1ca9aXmox2Nnl5scaN2iqlXKCUjRABQjgIY02LJBpmWfjqR57Lz3o8&#10;zfrOZwsEObZtTyelApSSjCcZkySl3x8zDEOSJCEcj8nznHA85tq1a+TGoKRNEJTotHukacrq6rkz&#10;L/XLly9x79490JqrV68SlH0mkwl5ntJsNkl0Rr1ex7ZsyqUSStnkacby8tTbu1KtkiQJaZaxurpK&#10;nmXUajXK5TKHh4ecW1/n3r17LC4u0ul0iJN46gUfT6Y7AVyXk5MTNjY20Ol0y/PP/bk3pp+lEEip&#10;aDQaSCXodrtcv36VbrtDpVqmEpSp1So4yqJc9nFtF8dRRFGMUnI2Gc+mXum2jZKKPMummfWnixOf&#10;VTPsM5yHPn7548z+zyp4WsS2BQUFBQU/jZhn6pp8Znz6TBGNZ21R9OmzMkfZiiTLSHOD8QOenoSE&#10;osx3fnCXvf2Q/l7I8fGQYbdHd3+H1uIii2vLaK0ZdibUGg0cX9M9OqJUrxEEVeIoxxgLkUEWxRhi&#10;LDlh42KVv/bLl2nWSv/oNdf9b4qz+MVFFh9BwY1q8N3u/pP/5Te/dOGXbB1y/UqT/+Q/+gscb75D&#10;FLdZXa2T5Cc4fgQyprXapN1pkxlNHkWMwhBX1Ok9OGGpVuPcyhz37n5Ir9MmmD/PTrvG/Qcx372T&#10;8P4DQz+FYWKTGwu/5qHFdHuu1vpTM2WKSUJBQUFBQcEnJyDGmOk2009pGnHWzDOe4afFGrXWs+2o&#10;Fq7tELgOnmODyUniCUbnWErgSINvSxwJOkvRWYotDK4y2CJHSY1t5ywtNLh4YYVrVy9SqwbYjmQ8&#10;HqOzjCxJyJKUK5cuIwzUqzVOTk6wLItLGxfptjtn9ix5njMajdB6assSRRGdToeFhQWUUly5epUo&#10;jtk/OGASRVy+tIbRE2q2jZekrJTLdJ48YWlhjsZSk4FJiB2Ldm/I+vpFPOljtOJ4NCS3PQ67E9Yu&#10;vIYdu9Qsn/O1Jsdv3eEXXnmFvNtGJWNK5Ng6wzX51Bs6B1v5eH6FSqUCyZhqtYxSgpWVFdI0pdlo&#10;EecpRr/oiDk9O0ZoEAZjcozJZ9PC59uLr2mdoXX23GM5i5FsW2EMaANJrMlSw87ePvfvP+Tuw4fc&#10;vf+Ao5M2KBvHD5hbWOXewy16owk7h/v0wzGW51GuVPGDMp5XYjyOODnu0Gy0SNOUnd0nKAmHB3u4&#10;tsWw32Nv+ykVv0S/fULV93nre99j0B/R6XRwnKlVSZIkTCYxu7v7uH6Zj+49JIlzglKVdrvL3Nw8&#10;43FEnhsuXbpEGIZsnD9PyfMwxrCyskKWpORphhKSt965R384YH93l6X5GjoNufvBu6wutmjVq6ys&#10;LnL71kssLc7RqFUpByUEYFsSnefTZHmjUQKkzrCFwcbMssIz8ixB5/msiKZCCIUREiMkuVDkQqGZ&#10;tmkm+Ke1WVb4NJhFCPOJ9rEUUFBQUFBQ8NMTfz6LNC80ps28sIqcAYnR04LTcraDUVi4pYDEU3Rz&#10;yUgGPA3h3337Abt7HsvXfgGiOufmbyEUrCzW+ODt79DtH7B8oU6zZdE52UL6mkrFZzwZkCYnnDsX&#10;kCZ7OHYfkx+wMJfwja8tUi9rKt7RbxVn8YtNkQleAMD5Sv2fPsn5m7bjbErHe10LeP9BiHLqRElC&#10;rVEljmPG4YhxFLFyboN+f0ipWiUaDPBsl3K5ShIN6XQ6COGweu480rU5Pj6mPi/Yf3qH7/3uv+Sv&#10;/aWvUxIgowkl20IqRa7z5/wwC/G7oKCgoKDgkxOPZxeNtdZoPfNalJ8+QTkVvcUzExKBOLNDUYap&#10;SAcgJULKqV2KsmaZtjPR3GgsZSGlOsvuUVIBAoPBcVyUFCAUi4tL1JtNkiQjzbKzzPLRaIRlKyqV&#10;CpVqGd/3uXP3Ljdu3KBUKnF8fExQKrG+vj71tRaCyWRMrVZjOBxSq9Wo1+ukaYplWUwmE4KKC0A6&#10;iCl5Pr7vYVkWoyTksH1CtV5HCMmtl17i3r2HPN3Z4farr+BVPbrdLlevXuX4+Bg7G1OteQyGPS5c&#10;uMD2eICpVbjfOcFvVAmTCNd1UbMMem0M5WoFpCBGMhxG1Op1nj66y9WFBj93fYO5TFE1DpZlgygB&#10;NsKoaSa4mAqshuc9wY2ZemVnWUaaps9Z2uR5fva5nD5WUpLnOcPhECEsHj95QqMxxx9861tESUqc&#10;xGxcvIzn+wghyHKN67pkuWZlZYXDk2PW1ta4fHmdx4+f4jkuIOn3erRaLQ4PD2aZ+hLLlvieixAC&#10;13VI05Rbr77CwcEBSkrWlldQymIcTlhYWODixYtsPtnCsixsx8VxHOJ4mundqNfxfZ/dvV2WlpYY&#10;DofcvHmTre0t9vf3uXhpgyiKSJKEarVKp90hixNWV9fo9/tYlkWzXqfkuywuLvLqq9eZn6sipKRS&#10;KaEEuEoiBVhKIcW02CswzZg3M6sdKRCz5wUCS1lYljWzFeLslpkz+Ol36eP26f/kM8cz+5Z8OkWs&#10;W1BQUFDwU4gQn34Vmz2Raz2NU2exTZpPLe0w09gynPSJ8xRpWey32xi/wQ8+fML/+AdvcvR0iI4q&#10;jIaaknExaQ6ix9b2Jm4lIBqHzLVWODw8RDial156iUcPHpEnGdK2GY8mkGqUhiwL+T//n/4Ca2tz&#10;1Mv67zVt+X9t4KXFCfziUojgBWesSn4vVNnRMMn/VuQrHj19RL05z+bju5DG6CREKU0WDQgnLnlq&#10;kQsXk0lsJ2OiYyaWJFGS1JeMhWaUaLRtE0UO49AmyiJ+6ZuvYBScnBxRa9QQAiwjyfMEqTKk1AiR&#10;Ml0vtMFM72lAC9AYIEOYZzKmntlOXFBQUFBQ8HnjWWH7ucVio1FqJqqeCnDi4/a8UCefkefEVMSW&#10;M09xqWYTGvGMAPjx1Ob0vU4zfISZznMssmkWrTFInaOExhY5tshp1St4rkCZHK0j8nRMniZINGkS&#10;kYxj6vV5ep0+0khMDv3ekJJfpt8dcXzY5tLFqzx6uIVte4zDmJPjDr3ukDzLcWwXspxoFJNKsMo+&#10;lFzGJkcLi5JXgQzGgxDbsXny5CE3b17hu9/6XZaqdTq7+5QClywaEQRVhLFJRsc4Vk48OKTkZSjh&#10;82jrCK++Src7QbolMiSeb5MmKdoY4miCROAKmAxHlMt13rhwi7pdoaEUygiyLIRkgjE5rlIIY0A5&#10;gCHPUtI8AfQ0JrIUQk1tZ6I0ZxzFKNtDWhZGWuRI2t0BjldmrCRHg4RyvcJJaNg9GfJ494T7Tw64&#10;cftLtJbXebj5lCjTVGo1JmnEJBlju4LBqEu9VmPQ7zIcDHFdhe+5jEZdXE8hZI4kx3UVUhikkPie&#10;T7/Xp1ZtsL93iCc8Jv0Jw17IYDRh/6SLKpWozs/z1gcfUJ6boz+ZsLS6wmAw5MP37vCXfuln+P3f&#10;+R6e47Fy7iKddp9up0eaaip+mapXod/twSQnGg6oOT7RaIBtDPWSSzzsU/UsVhbnaJUUFUdSUgoH&#10;cDG4xuAACrCEmGZ8P/PdAZCzBRxQiFmb/sS0hwshnxHAPxa95Y/ZxAvtk88ICgG8oKCgoOAPy2kc&#10;dlpw0vyEP6dPa1vMmub5xx+353caIgwaTSIUGrANSA3CxAiTo4UmQ5Cj0Egs8fEyss5zDA6DcQ6W&#10;TagFbeXzsGuzNXT59jtd9HiJnfs5MgmQaYywEsotj8r8ItoOMLqC67Zo9/rkxpBrOHyyhXAcKhWP&#10;pVaTwdE21WrE6694dHZ/k1/7279IS6W/9uXA+nuFAF5QiOAFz9FHpiOj/j1RZmE4KjM/v8r77z9E&#10;oiiXy5SrFcIkRmc+0g0oV6vE4zGC5HSWjNYa0hRpe2ST6RjjuRZzVZejp29TcR3Wl1yun1tie2ub&#10;RrmCZZhtDZ16W4KZTfhtjJ5uKz2bQ8BsmH52NC9E8IKCgoKCL2Agp9TMG1p/wlbs1A/8T3QS9rG7&#10;41mhTiEEQkqEULi+R6lUplQO8H2fXBvSNCXNMtonHbxSZVr4cDikXq9jWRb7+/tUqzWyLKNarVKr&#10;1Wi3T3jllVcQQlCtVrly5RJpmhEELnEcAxAEAYPhgKOjI2zbJooiqtUqJycn2LZNq9ViPA5pNBoI&#10;oFwuoxUMh30UMB4N0dkAv+QwyibYrRqV81f457/12yxevko4GZObDGVJpMiJ4xjbcaZxj1HoLCMN&#10;R1Q9l9eWlrngVXEnIb7l4FguSth4TpU8M0jHm/6MNtO4R0CWZUipyPKpTU2SJLiuf1YYNM81SZKh&#10;lKIceNPCnAK+//23eLK9x7e/9R1WVtdYXl7h0qXLvPPOO5SCEk+fPmVtfY2dnW1evnWT3/md3+ZL&#10;X36Dp0+f4tgueZ4zGAxm71thb2+PZrNJv9/HtixGoxFJnOA4DoPBgCiKyPMcy7KQSNI0JSiX0RhK&#10;5Qrzi4scHR8RBAFHxyfMz88zDkN0llMplZlrLNJpdxiNRjTnF+h2u1y4cH5qh5OlHOztM4nHNOsN&#10;0iwGrRmOBtjKYmF+noWFBdbWVimXfUqOjeM4SCk/1VO92FVYUFBQUPC55rRGxU92OOYPeX2c7v8z&#10;aKGmyRCa6cK+yGFmB6aZ7ioUciq6n3qIK6UwCMZRRrnqgG0TGjjoTrjz+IBf/5e/y+PNE9bXblIJ&#10;WoxGI9LxmFG/T5QmaK2ZjKYFtceDLsKSlCs+WglWV1c43t+lv3+A63s06iWkHvE3/4O/zM1r1V/L&#10;JsnCWmAXVigFhQhe8DxNCOP85K2Ga/0tV0SsLwa88+YPaDSWGY3LIBYIR5LmQpNyWSB0h0l4iGvV&#10;mIQRJVeiAMeSkEZIZVOvlhkN+5TLNZQteXD/HmEY89qXLhJlJeoVa+oNZRm0ADXzSdRopLAws0nM&#10;dKXTvDBwP5+1VlBQUFBQ8HnlRxXYO7VLOX3u1MrkT37uJc48x0+3x5qZI6RAYlsC27WpVkr4vofv&#10;OTNP6QFXrl7iow8+ZH6uQa0S8HTrCS9du8p4Msa2FOvnlvn2t77D6toaJycnjMdjoiji8eYTjo9P&#10;0CInyzVxnE4LTSoLv1SmNb/AYDjC8VzSLMdSFs3mHPu7e5xfP0+ea+ZbCwwGPQbdLuVKlRxNToxX&#10;KZHqjDzVlBvzbG49RfkB3ckASlMf6ChOsN0SGIXRNkLYWMIGJIFlccELuNBsUs8NgROgtcBRFXIs&#10;JrHGwSVLcizXw2iDsiyUssi1RlkeUZLiuj6jcYyQFgkGIyRCKdrdEUfdPo+3trm3+ZTjkz63X32d&#10;SrXJZBIzGkXYjkuzOcf6Rp2d3S5pmjI/3+Ltd95hdXWZarXMwcEBN166wdbWEzY2Ls58v/f42s98&#10;jTiKCMOQWrVOluX4pQDPL5EmGcqy8UsBSlmkaU6t3phmmScJjWaDcrXCwcxGRWBwHZv93V0unj/P&#10;ZBJiKUk1KCEFdDrHpPGEZq3M1uYjmtWA8XjIX/zFr/Hg/iM8z+bc6gqXL25waX2VatXHthSWktjW&#10;NHf7tN9/WgHRgoKCgoKCzyUvbCj6o4rgn7U/6ZP7l6YiuEKjhEGZ6TNa5iAhFWBEjkCgTYY0Y2yl&#10;yU2EMTFCeiilGGjN45OQXuTxu98/5O6TlMMjl2brPE82d0AkNJs13JJNfa6JW/Kn1ny2ZLC/gzdX&#10;R2tNFI6Ryse2XaTl8NWvv8Hu5lv0ju/wX/4f/mPstMtSrfzW1+bdv1t0mgIoRPCCT6Evs1RL99/k&#10;VuUvBVWC3QPJOHZ4stXBcspYnkuuU7TOGA67uJ6HThV5loGYenunaYLv+xhsxuMxpZLHJBxhqxCS&#10;Do/u/oCfeeMNAsfCsy0cnSFFPp02z4pFTScv1pkQ/tyofeZrejrRKUTwgoKCgoIvHs+Kf1LKM69w&#10;4E9UBP8405ZZ4b/TJmdX6dPMcIHWhlRrhJTYjk21XKJWr+G6JTSCSrnKcDhkMplQKpUIw5CgXCFN&#10;U773vTd54403ODw6pF6vnxXI9H2fxcVFzl9Yxfd94ijGsixczyOKIsbjMc1mk+FwwNzcHNVyhQ8+&#10;+IBqpUy73WY8HuP7PsPxANd1CMoByhL4nkGblHEc0g2HJKUyeVDmo/0DROAxTMa4rotg6t1ttEHn&#10;BsuysZXC5Bkemot+iS+du0jD5JSUiyUs4ixHCpc0NXheGTUrrCjV1GfdzFzblbRJshRjFGmWIaUk&#10;0zlCKPr9kDfffJP9g30qlQrleoPlpVU2NzcpBxUGgwG1WoOd3V2MMXx09wnlcplGo46yJDdfvs7B&#10;4T6l0tQ7/en2DvPz84BgMBiwvLzCw4cPqddqJEkC5mP7HcdxSJMEz/PwPI8wDHEdF9/3SdKUx082&#10;GYUhtUYdqRSHh4f4vk+1WiWaRFTLFbqdLvFkQr1SJQxDLly8yNzcHJVKma2tLeaaDY6OjghHEa+/&#10;fpt6vU4lCEjTBKEFti2xLEmW5dNCl9nUY9QYc5YN/qwoXlBQUFBQ8IWIB3/c+O30+B/zGik+5Ted&#10;1ZgRAnm6ZV9Ma5bkYnbELH6wpUEi0cziVemCgGGSILwSwoF/89vv8+5HW+zuD+kdnrB24SrlUpkw&#10;nEx3n2WG3mBAHMfUKlW8ahXXn+4E1BjOX7hAOB4RxWM2P3qPleUGjkr5D/8Xr3Npvf735xvy/9KE&#10;8IPtp99cqNU2i97yxaYQwQs+QVO64QJyU1hH/43j2veFbf9KP5Tc/fAAVbtEKWjSHx4QR228QJFO&#10;QqRqkEcZihhLJ5BGOMJgMk28f8D1L73Ozt4Bk/aAxrmrDENNqbbKWNk0Wy6uUhihMZYiJUUIjUJi&#10;8unkTxjJc44oYjrwaqFASAoJvKCgoKDg886niXqndiinyFlhyx/2M3/MfxUf78g68yw7cx6XEqQU&#10;KCkweY4wGiUEaE3gOzSrAf12h3NrSyhyDg52WF5c4vHjB1RKZZrNGmkS0VpYYHPzMUmaEY7HdDod&#10;8jznyc4uRycdeoMhuYGgXAWhODpus7p6jl63h2U5JFGM7/kYY1hZWeXw8AgQqDyjUa4RYxiOJoyi&#10;CcrzWG3NMzzsUZEOc7U6j7bukkpNl5hyucYkSdG5Is8EOgYhXWzhooTEs2zmjeB8s4HdG4K0cJwS&#10;WjggfHJj41ol4tRg2y5pmtMfjMlzgeP55AaEbSOVQDg20pJs7hxxeNznsNujH05Yv3gZLRT7x108&#10;v4oGllfP83T3AKEUQaXC8soqaZpQqVTY2XmKVIJv/cEfcOPGdR49eoTv+fiVMnv7+8STiNXVVaRU&#10;PH78mFZrgThOSJJ8ms+vLKI4wVIWaZYzFc2HGCA3GiMF4/EYp+RRDgJ63R6e6yKloV6r4ls2D+/e&#10;ZW15kcW5JkkacXKwz1wt4PH9j8jiMZ4tWV5o8bUv36BZa6DTFFdqfNemWrJwHUmeG9I0I4sn+J57&#10;1t+VUh8XcX3GFqgQwgsKCgoKvhCYU53kR0dt8Nki+GfVtPi43oUAA7ZOUEYjsNACcqHIpJoJ5NMs&#10;cEcIJBO0STA6B6nIjORwkPE0SvhgV3BvS/F//39/l/ZxkwtXXqc+f47th5v0jp6QEFNplJmbb6AN&#10;TAY9JllMlEyYjCNsy8OyfU52D4nCITduXkLS4WTvTf7r/9vfoSwSmm7+X75kq7cACgG8ACi0w4LP&#10;5rJaOMrzPKjX61y+vE6wsACAbdu4ngdKUalUZj6VOcwyz2zbPvMmVUphzc/z4MFDiCKqa2ssLCwQ&#10;xzG//du/ze7u7tTTMstnQ6x4Zhw3xUkoKCgoKCh4dnLygu9xlmWMx+Opb3OSnB1zmhX7pzb3mmXf&#10;ajO9/mdZTp7nJGk29b2eeUFKKcmyjCiKMMYwnsRcvXKeRqPC8vIyt27dYjgc0mq1iKKIo6MjarUa&#10;3W6X5eVlgiCgVqtx/vx5lpaWWF5eZnFxkfX1dYIgwBiD53kAhGGI4zhMJhNOTk7Y2Nig3W6zurqI&#10;4zhn2c3GGEajEVJKXNc9E1CzLAPAdV1u3LgxzbAX4ux9Xd/HcRwc153tgksxxmDbNlmWEYYhh4eH&#10;bG1tcdw+JkkSjDFnntqe5519bqVSabaDDvLcMBiM0Br294959937bG1tkec55XKZhYUFms0mu7u7&#10;BEGAENMs7idPnnD58mUajQbz8/M8efKELMuwbZtbt24RhiFf+cpXyLKMy5cv4/s+QgjOnz+PZVkA&#10;VKtVHMehVqvRarWI45ggCCiVSuR5ThAElMtlhBCUSiUA+v0+cRxz4cIFGo0Gw+GQ8XhMuVzm5Zev&#10;8e6779JoNFBKEccxrdYcaZqe9YNyuczGxgZf/vJrs98zFbJrNZdy2WcymdAfhIzCaPbZ21SrldOw&#10;8zkblGezwP807IAKCgoKCgqK2PST8aYt7ek1mekORSEESZqQZdnZYvXBwQGbmzvEcYwqT3fqPblz&#10;h/NXr7Jy6RK2bdPtdjk8PATAKZcxWlMqlTBa43keKysruNUq1fl52u02Bw8f8qu/+qv0eoZWy/nV&#10;fr//V4szVPAsRSZ4wQ/lOJtc3Nrb/+v15QYfbD7meDAg0yGW6+EHDXLtMJ5odDbN+KqUbYg1FhbV&#10;oIZAENSq9PptFi6sE2WCnaMQZdVxgybDxPD6V5bRmcQNFAkShI0gI9MaW1lINBgz2+NjEILZNht1&#10;JpMX05yCgoKCgi/aBAMgSRLSNCXPp3Zkp0Lzn0YmrBAC80y+kDFierk2wMzaTMmp0YfOE4TRSAxK&#10;gGtLbAUlx0anmjiKqJRcqoGPY1lcuXSOrSdbrJ1b4e7du9iOhaUEUTRBSWh32kwmY54eHOD6Pn4Q&#10;cHRygs409XoD13ZJkwyQBEGFcBSSJBnCCLa395BK4nkevmOjc40xgmqtjusH9AdD4s6ANE5YnmuS&#10;HR6zdnGVDz94H3yP7nhMJiy8cg0rF7heGa0FkyghSxNKlsWFUpmfu/0q+dEJg/6I7d19otignDK2&#10;U8Z1q0RxhmMpQCGUIkk10pL0BjE7u/t8eH+Tw+M2VqlCGCcYKRGOx9P9AxbX1tk7OmZ+cZn+aEi9&#10;OUemM3zPY2t7C8e1SdKEuVaTre0tpAUn7TYLC3OkaUaSxmxvb9OYa/Ho0SNW1lb56N5dtre2uX79&#10;Oru70+KYT7d3mJubYzAY0u8PKFerhOMxk3AMCMq1CqMwPOt/4WhAliTUqgHDQY9JGNIoBdRrZTrH&#10;R1zeuMA//v/8A37+575OFk3wLc1rt28gTYajJK4l8B1F2O9S9kvoLMNWknLg4ToWwuRYUgCGPM/O&#10;7E9e7Jd/2otABQUFBQUFfzYCxh/jdQGGH+8aKc2nZIcbgzQGhMIIixxBJuT0PYXCwsLOAJ1jKUmW&#10;a7TlMRYlYuFxMLF5MnH5H39/i3fu9GgfCOrLt/BKc0xyTe9wn9xMsG2bOEkQQmKQ00XwepVer0up&#10;VMNxbA7298iyhNWVKuPBPW7crPIf/wdfIRB7VM3kX391YeG/KDpFwXN9uvgICn4YvuN/J45j5uZg&#10;bm6Or3zlDSa9HkmS0H/6lCiKIIpoLS5ioojl5WVGoxG3bt1iPB6jtZ55ShoGg8G0InAYsr6+zng8&#10;5vvf/z7vvDNgPM7RGuIkm7lMGeI4Bj7OxCooKCgoKPhCz2teKPonhDjzXK7VagRBgFLqU4//k+JM&#10;9GbqD66UwLIktmVjWzaWsrCUhVIK27LP7FuUVBhjyPIM21bTrB4DmdbMt+rEmeYbf+7LLC0t8dJL&#10;L6GUIkkSqtUqSimazSblcpnFxcWzHWiVSoV6vc5gMKDX67G7u0ue57iuy+HhIYuLi1y+fJkkSVhf&#10;Xz/7jKIoYmFhgSzLeOuttzDGcOXKFebm5rh+8Trf//73qdfrzM/PkyQJUinIc8J+n/F4TBzHpGmK&#10;63k0Gg2EEJycnHBwcECn0+H27dssLS1x9epVPvzwQ6SUhHGI61ocH/eI4xQpIc9zMg3/8B/+Q9rt&#10;9tn5TdOUK1eu0O/3CYKApaUlPvzwQ1qtFlJKfN9Ha30Wd43HY6rVKp1Oh16vx/Xr19ne3ubSpUsc&#10;Hh5ijKHZbBJFEVprbt68yYMHD/iLf+EXuHr1KicnJ1y+fJn333+fl156ifn5eZrNJqPRiI2Neba2&#10;tlBKobUmjmNWV1dZWFhASsnNmzcplUqMRiNqtRqj0YjJZEKv12NnZ4fDw0P+xt/4G2fZ6VeuXEHK&#10;6f/TdRSua5PlsLDQQgiwbQvXtad9DYPv+2dZ67Y97U+nCz/PeuN/mjheUFBQUFBQ8Mcdm34yHgRo&#10;t9skSYJGE4YhOTm2tElTzdbWPpYF3/nOd7j33ntcvn2b7tHR2U67Uq2G67oMZnGPEIKw1zu7xpeC&#10;YJo9rqbxI3HM4w8+wHEc1tfXaTZhdXX1777eXPyvijNU8CJFJnjBD6Wfy7TaaAZpnn6tUs546VKV&#10;3/2d/x9Vfx6cKtEoprp8jvGoi+XZdNs9LNulczTEsnwmcYKyLKJ4hFsuMeqPQUN3NEbnFlp4HB2f&#10;sH90wrnzq7hVSZxJhFRonSGFwFX2zAJcPreyKZ95XKzmFBQU/DTzYtZu4Wdb8NmTDfGJfvFZz/1p&#10;TX6ebWfPnzWNwCAFnOWNCxBmZpEiBJgcJQVKTGdQSkiMydh9us/8QoO5RhnbsTk5PGF3Zxudpfi+&#10;S8nzGY8n2EqRRhESKDkenuOSpSk//41X+fa33uQrX76JMTbjcMLR8RHr5y8AksePn0ytRIYh1XKN&#10;9sEJX/na1znaP2EYjsjSjJODR7zy0kvsbT6kXHewLI+jwYDcr6NzTdnxkMIQdXsoz51mlkdjXls7&#10;x8/euMFk74Aky+gOQo7afbr9Cd3BmB+8+Q6VyjzLy3OkWvHwyS6/9Tu/x4cfPeBLX/4KK2sXuHjt&#10;PMMwJYwjUBa5MeQGkjSl1qizurbG/Y/ugNGUfI8sTVhdWSYIfNrtY86fP0d/0MVxbbRJqNUrHB3u&#10;M5mMyfOMo6MjVs+dYzAYYCkHsFDCot8bcO7cKvfuPaRWrfL+++9Tcn2uXL7M4UGH+bkWk8lkOgGV&#10;hka9xs7TJ+g85eRoH9dWWBKy8QShM84vL1OrlFhsNmg1q6wutUAYbCmwRY4SYEmBFAIlNJY0YF7s&#10;N6c5awYwSClm/U380O9KQUFBQUHB52We8MOudWdWeS/847n7z7zncxHbZyNfiO9OLcdyqUFJEqHI&#10;gDwHpcAXYGkISiVs5WCEZGgMid1gJxEMhOCf/e4md55YfO+tE+y5c8S5y9L6JY7bx2STEM/z6R8d&#10;U60vEKUZWa4xccL126+xt7OHzg3puI90IRwfsTivsO0j/rf/yS9xeVVweblE1Rr+Wkt6R0XvKXiR&#10;QgQv+KE0pEjbtmyMtfhGtVULWovwgze7uN4KUSJIlU0QBEiTMx4Op9titEHk0y3afuAjbYtE5pw7&#10;v05qFEkcYzsW55YXsSzN0833mfR2+PIrV3FsD09ByTL4lsCRAqmnFYUxH4/ARkzLM2gxHbYLEbyg&#10;oOCnGSEEWuszD9vTQPbUQ6+g4KeuT78wzTLoT39dnNpWTPt7rs2s2KGiUp0WfJQCHN9nvrXE+vnz&#10;NJtNhqMRm5tbSMs+yxLq9XqEwxDLsnBdl4cPn3Lt2jXee+8jrl27hu/7HB4dUKlUGAwGNJtNbly/&#10;yvHxMe12m7m5ObZ2t3nllVtsPr5HybO5cnGVu3fvcu76JXajAQPL5f3dHXK/Qj4e06g3phlOcUq5&#10;0QCdEQ/73FpcYtG2WbIdbMtiaWmF7a1dvvyln2Ft9TzhcMxoMKZzMqTb7RMnMfV6nZXVVer1Ov/8&#10;v/91+sMxw1HIytoqfimgWq3yZGubJEmYa80hhGD7yRM2NjYQQnB8fEwYTjPTd3d3WVtb4/HmY9rt&#10;NlLC0tISJd+bebGPWV9fpzE3x+PHj3FdjzzPadQb7OzsEIYRzWaTjQvrHB0d49gOWZaxu7vL6uoq&#10;8/PzTCYTtMkZDAYIMX1/rXNs22Y8DvEcFzCsLC3juA7zc3NIKQg8hyTLcZTCErzg322eGwN/kp5W&#10;UFBQUFDwRZxD/GH4USL42S6/Z446FeONMUg1vc2Emv0d05bHGeEwxPMcdJYRZRGpMIyM4aNHBxhZ&#10;41/+xrf53tuPSEUFxy8zOhpQbi4z7Hani+RKgsioVqsMOidYrou2HGrVOvEkIssyhK2IJmPQCWk8&#10;Ik26/J3//GvM1WvMVdSvuirdnBNur+ghBS9SiOAFP5IlwQdCjv+bqhO9bcLkryf9HpaRfPj2m/gV&#10;ST4ZkqQheRIxP79EPMmoNxeZJBnStuh0jtFkKGUxCUO0yTFJBloRJxmWLDFKMqrza/SinHrDw/ck&#10;wthIobBnVYan4/vsVkwnzqelNAsRvKCg4KeZ06wK4EwMz/P8OWuLgoI/05OwFxro56dYxrzw+uye&#10;UMC0wOepp7kxmlxrsmxqpxZHESY3lEs2JUehJJRci5WFJgKYDPsInTHfrLM438RRivFkxCSMGE/G&#10;BKUSm5ubpGmKUDZBuUKvPyQcT0iynF53wM2rVzk+PAItSKKcUrlGvVVn5+l9/LJLlscEQmG7Zd75&#10;3ru01jfo9brkOgM0WllYSpLEE6TIuVQps1Ty8UYTjJRM4ozeYIyyS4zGhr39Nssr64BCWDaZgUeb&#10;T1g6t0aqNV/5+s9MC4/Pinfe+ehDFhcXULYCNFLC7s5TSrbg2pWL9LttGrUK8WTMxvlzXNhYZ2dn&#10;i/X1NW7euM5wMCRNEpStkErRbM5xcHBIudxAoAi8Et1Od1ZsUtBqzpEmCXmSkcQxeZZSq1a5efMK&#10;b731DidHRxwdHrIwX8NzbTbOrdA+PkTmOfVKmblKmUa1QrNeZr5RJ5mMaAQldJLg2DZCpzi2wpIa&#10;Icysv2h+clG7EMELCgoKCj7nMdanCN3mNIz6Ma+DBvPC4x9+PT0VtY04TUCcPmGEASHQQpMKQ44k&#10;FzlapEihsUyKERlCSpTjElo2PUr0LZt7J4IscPn1f/eUw+Mq5y7e4rg3wGDIZYwWOSXXJuz3WVhY&#10;ZTAYk+Xg+xUyLeh0utiuy3gYsrAcYNHGd0dkww+5fg7+/V/62q+vltP//Latfr0QwAs+C6v4CAp+&#10;HC6r8tEdJo/TdLL5ta99baP6GH7j9+/h+z6dgz7C85lfXubw6R4LrRVGoxFBEHDSOQTLwvYt+v0+&#10;fqmC1pp6rYHJcuJEE5RK6MzjzTffZOsx/Oztv8IwhKAEcRJTdpxPiESnjykyJAsKCj5nAe7HGZEF&#10;BZ+rDv7pkzKtpxOlmVe4xkyLLEoL27ZBKhzbJtWQJBmaqRd0s9kAINaKXq/HeDxGKUWWZSRxzmA0&#10;5Ny5C4STMbVajfFkQhRFLK6s0O126ff7zM3Nnfl5n8YVnufNMowMnU6HLMvQaUKWa0rzDepewEsv&#10;vcSB5+E4DpMwpFqv43ru1BfcdXER08zyV14hPZn6hvtehTfeeIPD/QGJTrh16xZPHm5hz0Jx1/dY&#10;X18nz3MODg4YhSG7u7u0lpZZW1uiPxyQ5zm9Xo8oilhZWZn6ZR4f0m632d7eplqt0m53aTabpDrn&#10;yZMnNJtNPvjgA7a3t9nY2KBar7C5uYnrupTLZQ4ODphMJpgs5/z585ycdFheXuZgb58sy8iTlMXF&#10;RfZ2d9nZ2UFrjdaaL33lK8RxwtHxU95++2125hrMzc2xurzC/Pw8niOwBOSAApxZLFculzHGnD3+&#10;kZP2z9gCXuyQKSgoKCgo+J9uvmLOdvoZtNFonaOkwrZtLMsimiQIYZPqlCxXZMai0+nw8OmQzc1N&#10;St4t0jSd1vnwLcbjMUQ5qeujbJsoiqY14rSeHpOkmH4fUalAmjIcDrEB13X55l/9q7xybQ7bZvNl&#10;x/7N4iwV/DCKTPCCH5t57F1pmf+qXLKPanX+UpxFVH3B3v4+jqXQsSA3OaNwgnQUORnpZEjQqOM5&#10;JcKjDpZtE41CECm99jEm02S5RSJKHIeG8TjiF//8deIJNMtgKxupAWmhzNQH8mwAnmWZyZ9gBbSg&#10;oKDgzxqnC3xZlp0VdNNazzJiTSH2FPzZngzNPL/5RPvkkZ/ahJoeLab7urTOEUJgSYnRORKNyTMU&#10;Gt9WOFIg8gypc1wlqVd8Lq4ts9xq4Vs24bCHhaBerTLodpmfa/J4c4tr164wCMcsLa9yctIGpbj9&#10;6jUkDoPugHE4oFQqEY4Tbr50g3c+fJ9M51y4usbh0Q7NZpWStEgjQ6O1wAfvvoffqtMZdXB8HyEl&#10;o84JtqtoVCosS8VXr91gvVRDG8HOziG+16TbjxkMMgQ+RktW1s/jV6r0BiPWzl9g6+k29WYThGF1&#10;bY3d/acMR0O2n27SaFQpBx5pPGF5cY7RoMvg+ISl+RatRp0oHLG8tMSF9XPE0YTOyTGXLl7E6BzX&#10;82k0GuQ5DAYjbt96nU67j61sNi5soJTFcDji4f0HXDh/nn6ny9LCIt1OZ1q00rZ4/bUb7O/s0qzX&#10;2Hqyye7ONiVf8PUvvc6ljXUuXlgnjkLqvk80HuEgsdDkSUJgW6BzbCXI0wTHUrNdfNNi6BjJ2R6B&#10;Tx3zpq+bM/P5j3cDFhQUFBQUfAEDsNmN+JGHiU+JzD4rE9x8+q85ywj/uErH1As8M9PFcUSCkCAx&#10;pGSMM0Fuu5wYi/2xJCrBv/idI/5f/9230NE8ldoF9u7cpzy/wGQ8YX5hjiSPaTYqoDWDrU1qi8sY&#10;y8OyPaI4prW6xjgcsby8QPvkbRqVESLa5n/3t3+Fr1wLfu2rgfwvio5R8KMo0s0KfiIu2qWwUuI3&#10;m014441XuXbt2pn35mQywbIsLMvCGDNdufM8giCgXC5Tnp/Htm3mFxbIsoylpSXq9TpZllGpVHBd&#10;l06nw507Ee+++xGpmWYQSSnPBnchBEJK5MxD9MUicgUFBQU/TTwrcluWNQ0i+TgbvBjbCj4PffyH&#10;NZhaAOV5juHUD1yS65zhcEiaptiWjaUsJtGEMAwBUEqRpikGw2A4xnEcFhfnuHLlCkIIkiTh6tWr&#10;/Kt/9a+Ym5tjc3OTw8NDBoMBQRCwsbHBd7/7Pu+++y7VapVyucz29jY/97O3efvtdymVSly+fJk7&#10;d+7w81//eR4+fIhlWcRxzGQyIQgCsiwDy/r4O+s4Z5nSpVKJ+/fvkyQJQgharRb7+/usrKxw8eJF&#10;FhYWCIKATqdDHMdkWUYcx2cZ0v1+n263y+LiIhsbG3z5y1/Gtm2q1Sp7e3t0Oh36/T5BEBCGIUEQ&#10;EMcxnU6Hjz76iDt37vDaa68xGAwIwxDXden1emeZ7o8ePWIymdDtdnnw4AFJkpDnOZcvX6bZrCKE&#10;wLZtarUaQgiGwyFPnuzz4YcfUiqVWFpa4ud+7uusrq5ijCEMQ4SAlcUFHEdRrVaJ45g8z6fndhYX&#10;JkmC1vrj7HvMc/3kxXHv0wTxQvouKCgoKPii8UdJivnDzCeet7D7lPfkk9dqg0EgUDOfcFtCkmiE&#10;gP19ePPNN2E8Zn51lVKphKzXzxJ/yuUyjUaDarVKtVoFx6Fer2PbNkmSIKXE933SNKVcLiMti2q1&#10;ys2bN2m1JFLKcDMeB0VPKfhRFJngBT8xAwi7Wf7V40H3YpbC/QdPOT5o89L12+xv73DjlVvsPXnI&#10;8sY5DJpu9wSkj0khTTNcJRnsb5MKw3A4phzU8VuLDMeSSfcARMK7b32bX/rFLzPoDGkELhanKzan&#10;ReJOJ0saOfMT/eO4QBQUFBT8aXEakAohnhPDhRCkaXpmD1Fkgxf82Sbn+Qzwz+qrkk/LBE/NVECW&#10;szofhmkxJktKPNcDNHmegc5xbAvPdbCUQAqwJCgh8V0LYTIsoUjTmEoQcOnCMj94611+6Zvf5M5H&#10;H1GpVXE8H9d1uHv3AWvr5zk8Oqbhl7l06TKJnjCajNnb69JoNMBoXN9nMDlic/8RL125xP7+Ppm2&#10;yBEEjQYf3XtAVrYxQhCOY0qlEmkSQZZya3GRl8+to7oj3nv/A37u57/J4WGfanWeO3ceMeiE3H71&#10;Ou++f5fGXIsoiTk6OeHipUscHZ+wfuEco3GI1jntdpv9nW32dne4+dI10iSi5DukScSF5VWePH5E&#10;EkXoLGVtdZVuu02z1WQcRoTjMcYoVlZX2N7aY67VwrFLuH4Jzy9Rr1YZjydcu3qFd999H8d2sG2P&#10;0TjElopO54RaEBCOBiRxxNUrl1g/t0ISx/jKoVK2aZTLBGWfYadD4PsM2h0qpRKObSHROJaFZUmk&#10;ANu2sCw1rQ9jNEJaZ+d92iVOExye6S9CnpmTviiAFyNjQUFBQcEXkh+SCf6pc4fZw+crtjzzM59x&#10;fTXP3JpnnjC5QOQSrRQCC2SOme3VT7UgMSUOxvCgPeHhEfzGd7b51m9/xLkbv0J/kHOyc8ja6jn6&#10;wyFZOGacJQyHPYa9Nr5j4QQBWmt6/ZB0PKZcr9Pt9pASet1DhNrj62+s8Nd/+evcWLZvleX49zbs&#10;ICw6RsGPohDBC35iGpDuSvmN2JRej2OXOPPRxuHwsI+wHDIN5VaL/b09XM/DdhxGJ32ksiiXSxzv&#10;7qACl2azSTRJyDONFXgMt7eZWwk4evoRUX+Xv/aXfxGZxjQDF2kMZCmYfDawTzOtjDEIJEJ8vKmh&#10;EIsKCgp+mhiNRriuS7vdplQqAfD48WPm5ubOLFKKsa3gzy7602dlz1yTp00+c//jduYVPptUSSmQ&#10;YmaFIiVq5hcuZ4tCL7w5GMiyDGVZSCmxHRvXddEGVs8tM5lkuH4JPyghLZuTdpvl5VWQgjAMaZQr&#10;HB8fk+uYIAhYXV5DCIFXcjk4PsCvGBAp9XKJOI5ZWNvgMAyhVmWzfcJ+PKQx1yLPodls0u910EnM&#10;qm3z+sVLBONpRvrxURvHLtPrhdSqLfLEoLU6y4AKghKtVovDgwOq1Sqd7gn9fh/Pc1FK0ajXZtnn&#10;Kd1ulzSdvu+H77zP3NwclmXheR67e/vT7CpL0Wot4JdKHB2d4JU8kiTj3Po6hwdHSKVotVq8+87b&#10;LC0tMRgMuXDhAltbW2xsbHBwsE+1XMF1HcajkFZrjps3r9Bq1fBsKJVLlH2JUhbTUp2GwC8hEHiu&#10;e2btJKVAKvXxZH02nimlZmPbbLefmPWVs/7z4413xahYUFBQUPBF4bk46EfYoXxix/zz4daPvKIa&#10;QBvz8a0xU/1FT+9LIdEaMmGwpEAxzQSfhCG9Xh/LqfDme/eJlc0/+v/+a3aOR8RWjU6XqX6TGUaj&#10;EaVqQJxlSFtRr1fxbJthf0C5XOVgd59zFy4xODnBr1bIsow0HJJnEdVGwt/5z/4yF8/Z6Am7L7vO&#10;bxU9pODHoRDBC35iHicEOqJhZ/yKlRxzcvghHROxt7tHOpE0gjr7d+9z/tw6R7sPSaMh5cYy5XIL&#10;nTvYXoMo7BF2+6wuLUKeEogSg/aAoLxGopc5HkFz+SoPdp6ydqWFFgbfkggdT30kpUUaCYTyMUjk&#10;aSbaTAzPxXQV8rSJsy1A07XP6TXhx8lcKygoKPiT4TSYdF0XIQSlUmlakE8I6vX69CI98wX/zAC4&#10;oOB/cuQL7TO8v3/UTwtmNT5OE4JP30v+iGaeKSY7LZgtZ9q6ROC4isB1KPkWJRvIYuJRh3zcx0Vz&#10;5dIV2t0ex+EIv1pnOJjw/p27GGHjezVWN65xfDJipdrig3fvcuXCebq7T8mJOOkc0un72LIEJqZR&#10;riCFoFpr8MbyKuUwZynzCI8HtLc7XFxeRxhNMpkw11xG65xMx9RqZcbjAdFwQL93TNV1qJcCPGWx&#10;urDI7pMtarUGUZIQThLmV1dJjWTz6R7lep3YGKxSmTDNWDm/QS8ck+aSnb0D0IokTnFtj5WlZQ52&#10;9xn0ujhSQp6j44iVhQUmoz6WMETDHvOVgOODbVbm6iw0AxbrFeaaJSqOjSs0Jk3xLbAF2AgkYE2n&#10;tNOz8mxx32fO4zTrW4JQZ+dPnP2Ts3b6jx+rFRQUFBQUfJH42BL2k7ujzKlJiXgmc/uFC+bZNdRM&#10;f96cvabPtBGFQZmpsC2NQBpACLSEXEx9wMEg8oyKzHFMjiMEaZrQtzz2RY3vHEZ8GLp0ZYt/8M/e&#10;5bBtMR646ASMrchI0UrTlDUYO+ihi0wr9CYJuB5OGcbjAdKyiMYD5uZqeMKQp4fcvGhxa2HEr3zt&#10;Mk3P+qWaFf7ThnTSoncU/DhYxUdQ8JOiNUGWsSAlLCzMc/v2bcSqzWT4kJMDyc6DB1x/7Q329vbw&#10;KxUszyXLco4OD/H9Cr7vIywLE08YDoeUSiUmkwlYFkIIfN9ncJLxu/9/9v48WNLsvM/EnnPOt+V+&#10;8+61b13Veze6sW8ECJAgOBoRoiWPTEpDyzOC7bEnRvSiiAkzxmI4ZjAT9gwteiIshwVLsiwJ9Fji&#10;SCAlUkMAlJoEiQZANIBG7921L3fPvLl+2znHf3yZefPeulVd1VXVW52nO+PWzcyby3f233nP733m&#10;GRrBKl/4xEl8P6ZZDVAj0UhQeFUOEiiXudmWpsPhcLxrJ7HAxCvX8zziOMYYQ61Wo9PpUK1Wnejt&#10;cNy8IY1Wfru9pQ1grcJYQ7Xik1qfcjkC6dFut8myjCtXVtjcLP49zmcyPz9PHMcsLi8RRREXLpxl&#10;a2sL7+g8jz32GJcvX0ZKyaOPPkqnUePSc1c4v7lKJ92k2+2S25ylpSWstRw5coSl2GP1ylWiKCs2&#10;vEb5U5RSDAaFl/lgMCjafbWK50vyPKfdbgOwubmJtZZSqUSOYWOrRbfbpdPpMD8/z+GlJa5evcrV&#10;q1cBOHDgEEmSsDC/xPHjx1m9usqxY8d4/fXXUUrR7/ex1rKwsMDq6irNZpM8z9nY2EBrjed51Go1&#10;jh07xuzsLI2ZCsEoGZa0kGfJ5Ji1ve7wtMPhcDgcjvfz2kWM1zC2CNZBFicCkyRGehIl1SSoZzAY&#10;0NkoNsetlZSaTWq1Jda2igTlQRSRxRnWWiqVChogy9C+JI5TVBDQ3tykuDtj/eJFRJjwgQ98lCP1&#10;FSqVCCnpnRTOBsVx67hIcMdtM+vR72idBqH866UA4kGHh59c4PWXXmfz2hWMVaxcS6jW5pHRDDON&#10;A2y2r0C+jg26WNPCV5JyaQaTlRBExBVFphKGsgdlSyoCVrcsvX6Zhx85jbEhpbqHUYo8l4BC+gov&#10;yEh0jC+KaDBGfuFKSKZjyPZzv9rtOelwOBzvDNZafN+fJAQce4ErpYrJ5fTE0wniDsfeFjT6ueMp&#10;DmBsMR/I0ozA9zAUHuJB4NOoV2nO1PEU5DojS3pUG2Vam2sonVGvVMjSId3tFkk2oBwFDLbWwRZR&#10;VqVqlY42vHr+CuubA9pJj9pMDVMNUTNVBiYnjIccm51l46WXiKSkEpTodTskNmNhaYmN3gB8SNIB&#10;ngCLptmoU61E6DTh2rWrPPjgaTY2V5EKDJqtjXUaMw167Ta1eoV40Ofq5TU85WOM5cSJk6yurqK1&#10;JvQDnv/xjwnDgEuXLnLqxAkOHjzA6soVDh1aZm31GuQptUqEFJY0HrIwN0u1FHLgwBIzjRq1coSn&#10;wGqLyXOUUvheYWOiRgvgaTs6h8PhcDgc79Rs6PaiAo2YjgIvZlDjKHE71koE7OTnECghkNYgrSVU&#10;Bk9BphOM1cRSsJ37bOYhW7HP7MGAf/67r/Dsd14iiT2sCclzhRUBEkEUGDxhGGTb5DKGSCNDiReE&#10;KDySOKdUqpLbHOtn+GKLpP8Sx+cG/LW/+HEePlJfOzjjnRR5ls15qu1qgONWcTNXx1siitRPSiVO&#10;RhEfq1QqlEtw4sQJnnzySQaDATaOJxFHWmvK5TL1hQUAhqMoqFKphJSSLMsIgoBSpUjmmyQJ1Xp9&#10;Igy9/PI1XnjhNaQY+X4qhe95pFmGxRJ64a7P5kQih8Pxrp2g7pOdPY5jhBDEcYznefi+zyuvvILn&#10;ea5fczjevFFNosCn28vYkzqKQvLcIgXo0dMiX1EKPI4dO8bBgwc5duwYc3NzlEoljDG0Wi1WVlYo&#10;l8scPXoUYwxLS0sIIajX6yRJwoULF/jMJz/DRz7yESqVClEU0Wu3GXa75HmO7/scWzzG4cOHOXz4&#10;MMvLy5TLZYQQdLtd1tbWUEoVp+OEoNfrkSQJ7XYbIQSHDh0iiiIAyuUypVKJIAiIogg18vOenZ2d&#10;9BsHDhwoJvZSMj8/j1KKj3zkIywsLHDy5EmazSZ/9Ed/xOHDh2m320RRhDEG3/fxfZ/Tp09z7NhR&#10;jh49iu9DJSr6n1xb0jQly7IiNyXC5SlwOBwOh+M+Yzzk78rrMpp3GFNEgxf5SWB1dYuzZ+Hb3/42&#10;V86eJQxDrLXMzs7SabUQQmCMIY7jib4zzvfm+z5aa/RwiBCCSqVCo9HAWsvhI0d46qmnOHxYPnvg&#10;QPirp3zWtNaLrnQct4MTwR1viROK/hk497Dg2dPLpcfL/QGfebrO//xXTuOpN3j6E8cxSmHFDBtb&#10;moUDSyS2i05WOHC4QmO2xsq1q2x3Bwg/woSaNAQbBGRakAXLGP8gXe843/huxr9+dpOzLVhNSgyU&#10;omUswhOFF7iNdzpkzCh5Zg7kiPFN7HXMklgrdryyHA6H4x2ZUIpioqc1SVLYDAwGAy5dukS/7072&#10;ORxvipXFbdymbHGTGJSweBKUNPhAICxK5Bibk+UJJh8yX1Es1D0WqoqnH3qAB48fpOpbTh5cohIp&#10;Bq0Wntb4eByYO0R3c0iZKocaB3jp+89RThIq/SEzIuDQ/DIHjp6iUm0SI/neGz9ivbfFpdVLXFs/&#10;R1QBm3cZ9tosL8yBLoTl7U4bISxRFCCVItM5CMPK6lVmZ2cZDoeEns+Rg4dIkyFKQmttjflGg6Xl&#10;w/hBGalCLly8SqlcRaca31f80b/5Q3Qec+G1VyiHEl+nbF69yImDi3h6yAMnDnJosUGjrDi0OEM1&#10;hGYlRGmLArJ0SKgElXJIvVJGYsmzDJ3lk3mUw+FwOByO9+D0acdBfKSO7P5PW1vcMBhhENbgGYtn&#10;DZ41pMkQ0KQ2ox8YWkpwzShaOWyls3zrj64wbC8i/eOU/MNYXWJ57gBKQtIbIHUNzzYwVR9dhdwb&#10;MhxsQDtjhgpsC2RSRacJabpKkF/kU0/M8PMfP8ghn7/xgYivATxcjp51pem4HZwI7rhjlFL9SqX8&#10;5TAMmZmBz372s6ytrbGwsEC+vQ1AmqYkvR4Yg1KKJEkgy4jKZeI4LkSgNEUEAQTBJMooTVOuXr3K&#10;q6++yhtvxHS7GUkOUhbCkcFcn/m4+GX3zeFwON5ljPuuSqWCUopGozGJYH3kkUcmp2VctKXD8RYW&#10;dyNv8CzPkFKSm7yYs8jCbsj3fIwxZDrDGEOpVEIpRRRFNJtNSqUSFy5cYGtriyAI+MEPfkAcx3S7&#10;XY4fP06WZdTrdZaWlgjDkK2tLVZWVuj1enQ3NzHGcPToURqNBpVKhSAIUErhed4kamr6NNw42mk6&#10;GqrT6UyixC9dusTW1hZJkpBlGbOzszz77LO0221arRZJkiClxPd9ut0um5ubfPzjH2d+fp5ms8kL&#10;L7yAEIJms4kxhg998EmOHl5mZqZOEARIKRgMYvJcY4xBjz7f+Fi0sUU+FiHEJKmvw+FwOByOd8Gc&#10;5y6H9Y3nUHv/Pa25eJ5XzBe0RiDIsowkyel24ZVXXuH5558nLJdpNBoYY8g3Nzl37hx6dIItz/PC&#10;vi0MqdVqWGvJB4NJNDhhSJIkk1ulUuGDH/wghw8fXnu4ihO+HW8ZJ4I77pjTSp57Gr4adq70vWGf&#10;QwuX+KlPN3jp+/+QynIZbbfZXB8i5GHCxgnWVlM2N1v4c1VmDkpSb4N+awtSqKplQrFINkjBwDBN&#10;8BsR17ZKnF+NeOGs5tIG9HSGRqGoYCmTCTG6WQwWK8Yx3uObnvrECjtyvXIaucPheKfRWpNlhRCX&#10;JAnGGI4cOQIUVikOh+MmCzUhsGLsYrlzPFcIixCWwJMoLMrmoBOkzfAx+GjKgSQbdKgEkjJgh30a&#10;UcDJIwdoVgM++vRjnDpyAJGkfORDnwAjEDn02l0++MDDdM5e4aDwWDIeDzYXOV1f5nA0T5j4JK2Y&#10;il/n/JVLJHlGUC3T2t5ECcvxgwvUdU49V1TKdWozc3h+mc2tLqtrLYaJ4cSJhzEmYHt7yLFjp1Ey&#10;IgyqHDt8is21bXxV4tSJB2k2miwvLrO5vsGhAwfpttooK1icm2Xt6hXSXpfu1gbSJPzCv/t5lmcb&#10;HJibQVlLMhigyKmWFL7NCMjwREboGZTNKQcKYQzZcEgyjBGApzw8qZCFJO4qoMPhcDgc70EMOYYc&#10;i0FagRjdrBFgJXaUFHt8A4NFI61EGIFSFbZTQR402abEpqhyJfZ4fQu+9i/+jHOXApqzj9O6qlDM&#10;Uj9wmu52j1MPnCJJewwHHkbUyY2HRmDzDHSfqgQZD5B2wHxVMBt2OTGX8fghxeeeqn75wQOcdKXn&#10;uBNcYkzH3WNu9muxNn8jaiwwt3yc7724SW9YYXl5mTgZkg961GYi6tUalXKV7XaHYRIzMzPDMB6A&#10;VBjrkw2HmDwD34dkQKWsOLg4z5Vzz/PiD/+Yv/yLT6GTPlmnS8n3it1IMVayLeO4pV2Ls8kCGfbb&#10;+3GBlg6H414zjpyYjuweRzuMvfU8z0MpNUmSOe0LvvdvHQ5HsZEtxO42UtzGNmmCXOd4SkGRyxEp&#10;JJnO8JVPFBanz4yAclQlTRPCwMcPQvwowA8DPE+ytb7OcNhHeYpU53jVEplSeLUGrTRmY9DlarvF&#10;VpoipeQv/cznOFiKqA776N4QYSyB8uh2+0jhkwwFQvgMMWxtbfHoI4+wevUaURQx7A/A2FHk9gxJ&#10;ktDr9Wg0GqxvbBBFEZ7v0e12qdaaXLt2jUqlTJ7neEpSq1R5/Y1XObh8gDSNOXHsGCdPncBXinKp&#10;DIDvFVHjglFi3lH/4ykPKSTGGpRUSFE8b5yw15riBJ6Q8vqL73A4HA6H4+2dB73FKHBDcaJLIJAj&#10;BaV4vdHjwu5ad8iRmiJscSIsTnOMEuTScnV7AxHV+MYzP+SFV1r84NkXydOQNPcIK8WJM20y4k4b&#10;qwRxmlCtLrO4vER7sELSaWOzHAwsVg8RhiGJTQkCj7WN1/gLv/g5PvjwER44WvmthwN+4ErdcSd4&#10;7hI47hZ+v7s2F8rHHzwcPL+Rpxw/vMmFq318WSbupJTKCwS2wrXX3yCY9ynPRQza1+jpBKGhEjSo&#10;hbP08z79fAudd8Fvo8pLnL+6Tin3EInHt1+A48sRZ5bqrGeamlAIIJRgrUEKkOSAQOsUpdTEL9SO&#10;kxzb6QWzKzuHw3Hv2U/AHls/jX8CRZ/1Jn/ncDh2xvD9msjOYk7jKQGM5wfFv0MlsbawSBFWFRNi&#10;awhVgM0NylrIoBb4iJlZ5kolBoMBm+01Ep0Tr61Da5N2Z8jp2hyHDx9g45vfglRQr8/y6o9f4uEn&#10;nuLM/BEOHJ/hue99l5PHjiN6mq3OkGZ9nlI4zzBJGQ63ubbaZbunmZ2tUaoomouHeeWFl/BDQxg1&#10;qFWhVp3HaI+Sn5MPDLVwhlAJ5ho1JEWSqSwf0uluI03OkQNL5Dqm7IdUQp9AQE6OUqCsxlqLkGYn&#10;aGAU6QXgK4lFTzbvpACsRohRX+WO0TkcDofD8bayy5bkDpcHCoEpztBPhnUhQEowZpRjpZgkFTZt&#10;UqGFQgrIjCQvCS61YkTVp+cdZGUD/vTlmNfObRHNPo7JqigZUqvW0dpgrWDp8EniJIEB9OJL5LYH&#10;2QDlSxr1Gn3boZVfIh2keGFOeVZhz36Pv/r5v8xiYH/m0ZBvulrguFOcCO64a5yo1PpnSc9VPfVl&#10;TfB3H330UZqLNZ7548vUG8fpbG6SpjFEEVHkk+ZdCMMiEikodhR7vR5JkqDzGL/iE5TqrK6sQJKT&#10;asHSzAzf//6PWFvs8uAvfIper8fMXAMF5MagBKR5SslTMPKsVMrbGTSEmKzbXACTw+FwOBzvbe5k&#10;HB9HikOxQ76frisYeXWXI+r1OqVqwOrmBrFNaDQa+LLEUBtUtcr6+jqtSoUjR46gRMb83DzXXvgR&#10;qpFy7do1HnzgNEtLS7z26kXi/jVmZzxyP6BareL7PgsLC4DBSMnq6irlchlrLVtbW6yvrCKlZDDo&#10;U6vVKJfLXLx4kVJcLvy5jcXzPObmZ3ng2BLGgrKQ5R4+RW4BY5h4kY8j5i237u1trXUGKA6Hw+Fw&#10;vA8YJ8YUN5hPSSl3+YEbawqrFMRoPiBIkoQcWG9bXr7Y5gc/+AG9fpX5uccY9nziYQpAu90mSwfM&#10;nDjBYDikMTdHjkeqNUhJGBa5UYIgwFc+29vbLDRqVKshB44cwVq+WSqJ77y2unri9NLSOVd6jjvB&#10;2aE47ipNVNbP9WVPqr8ZKs3xQ8v8m2/9SxYaTbZ7PQQwvziP9C3dTpvq3CxZbtEDQykqkadD4s4G&#10;mJhKuYQMfJJ2D6+xQH1+CaIaK1t9VjZ7nPnAA4hmRC5gqAEjsEqgpEdmcyQWX3nkOkdIBUgQoyRz&#10;whbRY7goS4fD4XA43j8Ypo97iV3/mh7vRx7iKLAejDwwBYX5pRUahEVJi8mzIqml9FFKUokC5meq&#10;VBCUvIhz5y+AZ7CeQlRrxN0unfOX+PkPf4LkwjUaUZ2Tx0+zttohsZKw0URV56nMLoKVZFlOMkzo&#10;D4YEUYgUiqhUJh7GGGuZqTUol0ssNufQeYbOcrLhAJ2mNCoBCzMNlheaHFicY6nZwJOCQIAvQRiD&#10;EBZpNcZorM6LiPhJ0l27sxGw6/rI68PMxmH3430D6eZPDofD4XC8Hdi9O/V3PAQbBCBHGokZeX9L&#10;wGIQoxN0FouSilwociGJgU4uWBWClSxiZeDxe3+8ynee73HuVUAewA9r5NkQS0aa90jj9mj+ENLr&#10;GOKtHtIfMteoULIBKpPEg5T+1hb9bAur1hlkV/jlv/Rx/ld/+ac5Vja/fCYS5+aq1barCY47xUWC&#10;O+7+8tOYSm7yX11cXPwvmtKrPPLII7Rahadkc3aezVaLXA6YWVhAeJre+jqeqI2yA5dIoghtYobD&#10;IcZoqktL+F6JzdV1Qi/DBn10d4Xvfe8cpx8oM3tyibICnVlyBYEswrmUVOQ6xVNekR7T2pEf6E6m&#10;Y5fUyXG7E4/xpsl+/s4Oh8PhePdx07F+n/BvIXYsirTJSNMUYwxBUPiHl8tlPAnD0pBKfZ6TWUYy&#10;F5G99BK93oAkSTgUhvj4zM7Ocu3aNT7+sY/x2qtnWTp0EG2hXC7T7/cR1qNer7PdaiOlpN/v06zW&#10;SdN05MVd2JykacrW1hZJkhAEASbXPPbYY/ghVCo+voJMF4vXfj/B6pR6vTaJ+FZyFPnuqV3j1s2u&#10;zd7xbr/HHA6Hw+FwvHfnR+N5wOS0vCiiv43Ru3ITFXOBkR94nNAZQrcrWNuC733ve1xpKcLKDNKv&#10;kGUZ5XIZIQT9fhe/VCIMqnS7Xer1RYa+T6WSsrm5SbrZAqWgHDB/6BBzB2qooM+LP/o2x47Nkuc5&#10;vu+tudJy3C1cJLjjrjOn/PZBoZ7tDJO+J+wXZ6pQrxpefe0HIFKUHyKkRxIr+n0JsoaSUeHJKfvk&#10;WR+JpBxWsHkZnfuoUo2k08GW66ioQi/xuLY1ZK1rOPngIgYoh4IcgRHgjZI6CSl3OnZEsd8pps48&#10;2yJibOJx6bgvuR1Be+9znBDgcDgc7yTjyO/x7fol3u6b3HUzQmCFBbuTOLP4Mw1YpPQKWzWrkNJD&#10;CEE2TAiUphqW8KVicbZJEHn86LnvMxxmzHo+R7yQjz5whkNUuXzuCulQIGSZSr1JkgmSRNBqbZEN&#10;+tSrZaLQozlTo99pUwo8+r0W8zM1hv1tBt02nfYGvrQYM+Tw0jyzMxUOLtcoeQqTZqTDITZLqZUC&#10;yqFHJQqxeYYnLZ4USDGK9xZqtIgdLX+F2OcaievGx6kRE7DFNQMXTOBwOBwOxzvBHQ6/0ha+31YU&#10;uYhyYbGjuQLaIDEoKcEacg0xkkwKMilYieEn65I/eanF2RWPZ3/UojNYwMoSWaqxOZRKGs8XtFsb&#10;hOUqflghXm/jV+vkaUK55hF6PguzJ5ifO0QUBWTZBpevfo+l5YwPna7wxQ+eXjvVlF96qCImyTCv&#10;XDhbqc80M1cBHG8VJ4I77hlt4ZNYmF2ae3pheYFvPvMS7U7OoSNnQHp0t7YJa3WUUmRxTCmMyLMe&#10;aZpSiir4fkimIc2zolMOFDONOslgG/Ih7c3L9PvrPP7gY0Q2oxooSmq0rLUa8oxAeRijkUIWQrco&#10;RPHiRK+YskNxi7j7fh7xJmL2OJruRr87HA6H453A3vFfW2sRVmItOzdyrLVIWUROS6lGEdkxJs+I&#10;wsIrs5+k9HWO8QLmTx7h8COP8/LLL2M6PT766BPIdp8HHniATreP8gNanTblap2ZmcUiQnsUVbWy&#10;skIURfS6XarlCmEYMOj1sdZw+OBBDh8+xKkTRymVSszOzFAqRWgN8XBAtRrh+wFRFCCA9fV1pJSj&#10;aHY78gM3kygurUdJMYW4JU91u69ZuhitwV0QgcPhcDgc93Sms3/Skjtb+47mB3YUDGhHI7pEIKwF&#10;dnKIIBRWSjKK0IPVVp+hKvOv/833eO31FTZbGUE0T5YkYAzlUpk07dDr9TDGIKRHllkIyggradTq&#10;hCXB+uoaJpVoren0W/hhjpU9/sd/+c/xxc88wXJDfvWDVfF3Xrp4+aMLjfoVACeAO+4UN3N13DMe&#10;iXj2QFn/2mKl/+WluYzPfHyep56YY+XqS6yvbrJ06CHq5cOkXR+RVzBZQOhH1MMqkZWk2z3yrmap&#10;eRByBbkiyyXDVBDWj6FKp9jqHOTl1wRvXFlltT2kayAFtFD4fkhsUoRUGEBTHO2x4zRQxoLVYPX+&#10;A4vjvmE/MXucCGRcN6b/vd/vDofD4Xi3T3mvv2nsxAfTTgeKj/t6o7Fag5AgPKxReF6IyDy211pU&#10;lGAxCrGtNU6EJZ6qz7LQGfBXPvV5Hmws8Sd/8G+pUmZrs0+t2qTXSWhWGiQbXYIEtrdXCQJDveIx&#10;N1NCioRBf4tudx0lM6SNiXxLtSwJfViYCamXBPWyoBxoPJsirCEf9sgGfbA5zVqZUslHCo2nFHJq&#10;jJNSolQR1S6lxPImNyFBqsn1Ka6R2wB2OBwOh+M9vf61ssiHAujxnAcwaDKdogSg8501MTDMYJDD&#10;ZpayLeDCaoOXz/dJ7AwyKAMeM80a9ZpPuVQiS1PK1TmMVii/zPFTx0nzLpu9K2wOuuSBpBcPC6u5&#10;kuTQAcnDpxSfeESwYK/95BNlfhXg4aOHn3Ul5rhbuEhwxz1lVqr+lSz+tPbK6fFTpx7UYolvf+cl&#10;iBUpEd3ugEq9jjCaJB5QKhl62x0GvQGVSo1Me+RYUptTb1Tprl6DuEepVqO/vYlE88aLP+KF577O&#10;X/j5n6XX7VONQiIpMDomUgFpmoyioAr3k8LjyoCx2JEALmThd+Uiex3TTIvc4yi6cR2Z/t3VG4fD&#10;4XjHeupbXe7d5JHCLkRKpm6iiKYWRUS1tsXjoR/gKYFUglLoo8KAgU4IylU8VaEvFD/9sZ/m1IEj&#10;lKXPg0eOYw2IMOK1N95gcXmJKIo4//olwjBkdqGB7/sEvs/GxgbVagVhodfv8smPfZBDhw5QjspE&#10;UYASEPo+UkiMKZasYRRh8hw/CFBBADovvpNSo0jwwgZOTG5FVJe13FIU+MQvVOyMd3v/czgcDofD&#10;ce/Xo7c4rbm119XFWtaIwk52bCpn8pQ0ToiikDzLSPOcJM1JlKLTj9HAanfAP/zvn+PFlzfQRoCJ&#10;QIb4UcTRg4usXrvKYNDh+PHjRb4S6TGIM9rtNseOHAEM3X4HgLKssrSwwKVzLzK/7PPxTzzIx55e&#10;/vqBWu1vLsAVVwMcdxuXGNNxz/lQWP/N1/PkayIUnDqU/8JDjygur6dk8QWUMIR6DiVjlFIYvQCe&#10;wqqc1KuQyYuYLIA8Z5CVICkz0zxIWQRs9TfIVIfw8Ax55TOc7SqqpsIxBYPuBh4CVZEYEZIKHyUF&#10;lowyCmk1IsmRogQWjDS7xxQnat6XE4z9kl6ON0201hhjUKrwTTPGEMcx9Xp91+TE1R2Hw+F4O7mz&#10;Q43qBn8vULt+D6a6disCLAEEZTK6RLJMoA01a5gXBsgwo/Egn1VYI1n0fAJxiDTVbF+8QiOC+ZqP&#10;Eopeu0eepcyWSjRnalSjEnm+SJgDGBAgjR2NP2aka482ZBHg+dixPYkX7v5GYjw27blq8vbW0Huv&#10;h8PhcDgcjru3Dr3uPsHNB2q7+wHzJgO6HKdEG/3UosiFok2ROyTXGVIZlNBE1ZDBsEe5VCOzHivt&#10;lFwpXtsO0ZHi63+6wutXJL63TKO0wHA4JN7ukvT7vLT6IpRKIATtYUZru19MQnQGvs/FK69TqVQg&#10;SwmjiL65ymq+Qf1Ihy98+mGePB5x1CS/fFKGfVczHPcCFwnueFuYlV6/FapqLMJf6OU1rJzh8rkV&#10;lOeTxZrhoI/Aw1i/EBuzFAMYMQTgyJEjGAOYiDRNaW+u0Vyc5eDRBTZbl7n26o+58MbrXH7jBT74&#10;2EPUfE2lVEIphRCK3FqElGA13sjvSiFAFos6K3cnRnRC5v3HWPCGQuAWU5FzaZrieR6+75OmKWEY&#10;TrJl36iuuDrkcDgc79/xYmfRme4aL8YK9NhrvOxXybSmUq3RbM6RJBlbW20OHjrM6uoqcRxjjKFa&#10;qbC4uMjCwiy1Soi1UAr9ybgk5fjU0Z5VLMLNXxwOh8PheN9NNm7vCVbc3stlucH3i9NipvCKxZMS&#10;a3K01qRpymAwJChVSFC0BtDNLEZJfuO//XusXOiRZmX6veL51UqVUrXKzHKdwWAAnke1UmfQ6oDv&#10;U63XEEKg84zl5WWiKCTLMrI8RqqcA0s1/sO/8jTHlmu/+UTg/Y6rAI57hYsEd7wtvBpvnAij+ecP&#10;L8ATp+tEQZ8XnttC+SUGGchykzTVlJQmHxqQJfJMgA6wImF97Rrx1haq3mR+aZn1NUNra4NOX6Lz&#10;Oice+ixeRZB4kn4Y8kY35JAPMwpCmVEiJTQCrEVgQQqs52MEGGtQztr5vmc6ElyOQuTGUeBRFAHw&#10;2muv8fu///vMzMzw0z/90xw6dAhgV5IxJ0I4HA7H/YPCH60uDRaLLjKQIClykAgsCoGS4OHRqNU4&#10;fvQIJ44fpL25TlCOqNVqNBt16vUqniqs28R4c17a65evLh+Fw+FwOBzvG6aDse428kZuKqEmx5Ib&#10;iRQCIXxyC1pU8AOBDEIkii1gZQiiARvrirUV2NqcA1ulWq8TBiUGfU1uMqy16IHE5CHVRp001xBa&#10;ao0QJT3K1RqtzQFXLrWYmdWYfJ1Q9Ti6EHJqOaABqH6/T7niKoXjnuFEcMfbwplo/tzz1jzuScmx&#10;Y1VyVWVhYQGhQobpNrVajWG/EB5rjQbDYcL8/DzIGq32CqWSIvY8giAgCAIajUZxzFjHdLZ6bG9v&#10;c/6lVzi2UOLChY/QDGLUQsSVtRVOLs6hUAgx8gLHFv9bg56sKZ1oeT+zd9IxnohYa9Fac+XKFUql&#10;EkePHuWv/bW/RqVSQQhBp9OhVCpNRHOHw+FwvP/Gh/02NiebphO5mx2/7PGGKILc5iil0FojlWG2&#10;2aBWbQDwgQ88Cd7ImsQUp4UtFIL51GmjW10Yuw1Yh8PhcDgcN58rFHvpCkVuc6wVCFnkCjEGEGCx&#10;bG5uUp1pkAvF5ctXaOU1vv3ceb757R9z4PhxMlOhFDZJk5zhoAsUuUikFSAlvU6Har2O9H2yLKM7&#10;HDIzo4rk3EICQ9I05eCBBf6D/+CnWKjA4jxf8tPKWVdKjnuJE8Edbxu+Ts+GSA6WA+w8fOhxn06q&#10;uHR5jcRfJAsisiQmyCUm0Qw7PRozFfRQ0DMJqlRmmHa59MYaotSgXKojiJhfOM1i06NePcj5N17h&#10;H/3hKgdmEv7agaMsLy6TkRLRR+gcTysQJTQ+2kLigRIKzxhXQPf1ZGC3F7i1FimL5GFKKY4ePQpA&#10;r9ej2+1ijKHRaBCG4cQj3EWBOxwOx304fuBTmJQUiSqFzXdWmYA1OYGnyLQlT4aUwhKeL1ld32Ju&#10;bhYji214LYoTRWgBShH6Hkh2Ek+OdXAri9XrWBgXbtxxOBwOh+N+w9zh0K8RWKvwPYkFcp0gpSSX&#10;sBH3CecO8uJqTNcIspnDfPfbq/yD3/4RIjrI3Nwiw/6QPO3Sbm+CTqnNH8VTFaRfpt1uY72YOB2i&#10;Ak2pqoh7HXTcgDQEY2mvvwHZBWRW4sz8T7EY6d8Mh4Pnz5Rq51zpOu4lTgR3vL0VzvMwKczOwtNP&#10;P82zP3qdYGQ1YbMMjCTTGWFYYjAY0Ou3mV+YY3XtLOWZClG1SEI401hgu91na6VFD8HG5U2CwILn&#10;kSQJ/X6ffh82hwm1mYSKMsixL/hU1HcR4eXKxTHWLMQuIdwYQ5ZlJEmCEIIwDDl48CAAeZ6TZRlR&#10;FLnEmA6Hw/E+Hhf2Y6ff351ThHFCZWsmUeQCgacUcTwkVSmBFxEEAdvbHfAVpVIJJQVSSnSaFUmY&#10;BSipChFc7H9eTQgxikF3OBwOh8PxflmHvh1IBKPA78lpNtjZfM8weJ7HoD2g1SvR7XYhy1g4skC/&#10;P6Tf71OtVpmbm0NrjZAe2+1tDAMQAj9U+IEAUQSXMQouM0rRqFcxYp4TR5dZmvdoNqHmqd85I50A&#10;7rj3OBHc8fZVtn66hkger0rzfLnc5HAt50I5Z6kpMc2Qq3GMJwSVSoWsk4NJ0UmCzZqgZlhYPMJ6&#10;e4PB1askByOqUYlyo0az3mBzXVGphmxurfHMD69QCXo8+PjDnKhbZpp1RNqmRkDJ98EYjBFYqQov&#10;cLd+vO8ZTzimk5tN26GUy+XJxGDs/y2lpFKp3PCovMPhcDjuA4warV6nxHBrEWiwFqUkWms8JZmp&#10;VMiNJc9imvUiACCzBiUt2miUUChfFMeEjcGaDKS/Z5UMFjGVActNYhwOh8PhuO/Wr1w3PbhlhAAF&#10;CBTYBKMTfA9SNCkBRDP85GILv95kM/X4ja/+a7a7ATOHPsza+R6Hzpwh7V2k341J0h5KKUrVEn4o&#10;SdLixFqeG7K4B15OKHxIMoJ6Rn+4ydXVLmce2OaXfu7zHFkucTBgSQ5W+pcHw8rh+RN9V7qOe4kz&#10;snW8bTzQqK95nrdWrVYfN8Z+ZWmpyb/z73yYAwcOFGLiYEC1Wp2Ii1mS8IlPPc36+jrlcplWq1Vk&#10;Gm40yLKMfr9PlmVsbxee4nEc05ifxxhDe3WVZ5/9Hr/7u7+LtdDv90nTFIwhz4sMxmPd0uWXckyL&#10;2NOCuOd5hGG463GlFJ7n7bJMcTgcDsd9tPDcZ+Iw3jgdPyalRCmFtRZPeaMFazFuBH4w8sMsnie4&#10;fgySUqKketP3dWOQw+FwOBzvvzXpvWYwSFAjNTCO41FSb0lucpI0YXGxybVrCS++eInLly8zMzND&#10;kiTMHT3KlUuXyAYDms0mpVKJMAzRWpMMh5SrVbAWqzWVRoMgCACozsxQrVbxfZ/lI0c4f/48H/7w&#10;DM1m+PVXXr149mR5ue8EcMfbgYsEd7ytPFCurAFrr9nBV/2gfG6jz9/91KMHeGkr5qy9iBmkKJqE&#10;folqqcbZNzaQQYk0g0GmwfjgeUjhgzVkeY8oUAzihDQT6FxSqc/RiXtcWJPEKwmXOjBfOoRV0Mr7&#10;zIY1BClpZ4O52jxZmoK/I2oaYyaRwNM/3SL0/ph07C3LcXKyvYy9wB0Oh8Nx/40Xkw3TyZRAjh8c&#10;TRaKTJfTY0ohdu/kIJGC0U68wReA1buEb4tFWLsrumtiBS7cPMThcDgcjvfrmnQ/9rNAs5M5xo61&#10;yfh3Ywvv8L33W8ATcfEEmyOMxRKy0tkmqi8xAAYCvvWd17i8CfEg4uzFFiZrMNzapLm4jKzlpGkX&#10;6QfoXNOLO4TlCkm8TVj2SNKc/tVNZhbnGG5tk/Y6hA0YrP+AT/z0k/z8X/lLeJsZzUj+2oNnjn7J&#10;lbzj7cJFgjveEU775XO+z1qjwVeOHz/OY489xtGjRymVSmytr5PnOZ7nsba2RhAEhY+UMaCKrMNa&#10;awaDAUII0jSdCJXxsMgyLMOQbrfLuXPneP75bV56aZ08LzyeLRaFQghBEsf4QbDLB/rNFpLTlhli&#10;zwLX4XA4HA6HY7+F636LVzefcDgcDofDcbuIqZ9in/uvm4eMcmobC1obfN/HGIOv/OJU/ui0WmI0&#10;ly9vceWK5rvf/S4rKyuUZ2ZQSnHs2DEqMzMMh0PyPKfbapFl2WQOM44It9bCcMiZp58GYGFhAZPn&#10;XLt2jROnTvHkk0/yc1849jN5nn9FKbXmStPxduIiwR3vGI9Lvg58fbBgP3oyNJ9PPzHLxmrAb73x&#10;MpurAVH9CMbTWM+gyak3qwgBg8GAbNCHLCeIPEIvQFqPyC+T9bfR+Jg4ZDAsQ/lx/uC5HsPueerH&#10;FzjUrNEapBwsB1RqFXQeY4QGousigW8UGexwOBwOh8MBU9bc7InOtqNE3CPbE6zefxErzNTzp7lR&#10;nIrzcHM4HA6H476bb+wZ/6cju/ebIVj2BPhNP1EKpCgzGA6w1pLJiByPC+2E+ari2z/ZJvci3liJ&#10;mF9uMj83y+bWNq3WBv3NVWbmljBIhB8RBWWklFiZEoYhUZpSKkkwJV79sx9B3qd5eJZPfegQr7zw&#10;RyzVavz5z3z+64/CN1kufdOVrOPtxongjnecMAx/4tVZe+qpJ3+ptQH/9tuvc/l8H6+cMzc3x2a7&#10;hVf2RjuMhT1FJiVeFAE5Qgi01uR5Dnk+eV1jDNVGg0uXLtFaf43nn38Y8fAshxseGk1uiucbqZCj&#10;o81SSpfo0OFwOBwOxy1xq9OFG+WecJK2w+FwOByOu421O3MPO7pNR41bLEophlnK0GToMGQwGPD6&#10;+ZA//MM/JJULCCHY3NwkUIIs0/TbfVCKSqXC6uYmvu8TxzHGGMJqifWVFQDizU2OP/IQq+klhltt&#10;Njc3OfeDH/CffeV/j+dvMTPDbz2/0f2Fx+drX3cl5Xi7cSK44x3nEzP8KkCpGT/b8qO//dHHy9Qb&#10;Qy5sXibzcwgTcqPYbreJKmWqpRLloEw2yBgOc5TwSEzMsN8BbZitzBD7FfrDhCwuc7HbJBMP8t89&#10;c5Ufnd3kP/qrp8lTqGifRkkh8SmbnUWpMQalFMaYwobljgcgJ6o7HA6Hw/F+YuwLbsXeCO/xvEHc&#10;4P6dhywgzO7n2RvOF/bI5eMIcuds6HA4HA7H/TcPeZPHpdiZOVhAYxGj7CQaS44kCULSIKSbQezB&#10;GgfZ6sKL6yW6fUOl8Tj9bQ1+GT+yWNNjpqoIgpQgUIBi0E+Jogib+2AkfhTQnJtDDwYMO5t88AMP&#10;cun1Z3jqcyf4975Y5crV9rknBV9jvuYK0fGO4ERwx7uCN5J0sVaLvonPrz722GN/e/ZIwMXf+S6d&#10;rS1KM0sMkwyEIMsyEiFZnF9gIAYkSYa1liRJCEoldJZTq9Uw3R7d4YDy7Cz9fo8okFy8eJGNC2v8&#10;9IdO8PAhj3JoCQiwoyRVY6F6LHzfDQF8+nUdDofD4XC8jxagQmBvIZR713OEva1FrMPhcDgcDsd1&#10;c5DpecbN5iCjn3IkgBfzksJcRYoi7Vq/D1kIa2sbfPeFFZrNJiIoM7+wxKVkqzh5n+cEQYC1OdZa&#10;wjAkzy3NZhOlFCjB7MIC1WqZiy+/CFbz2GOPYUyXxx9/nKMHLWnKlw8dOnTu9ay/+IBfcV7gjncE&#10;J4I73hWcCoM1YO11n7VTR/nbTVGi/Ccr9LoljKpSbTTI85y43cb6kmG/hZKWUijpd7cwIqFSrmFT&#10;jzyNieMYL6xTnl1isLpKqjQyaNJfyfn2d1dpnyjxuY/MklmYE4pIZ0gpJwk5tdYopSZR3Nbe3oFl&#10;J3w7HA6Hw3E/rELNlE+nAgxYte8itVh5iv1Xp3ueb2/4AsZdc4fD4XA47iP2S6y9957r5AoBxlis&#10;2K1N5FjiJCGJfHJ8Ngfww7NdhqLGH3x3m2984ydEhx4j7vbISzGZ0mQ6w5dQLpUZdDpstNZQvodO&#10;Eiq1ZcAwGPSoVCMuXnyd2uw8s40aP3nmD3nkAwf54p//FHONTSLVf/4RVXkWVeHlqy98/qGDjzpP&#10;cMfbjjtD6XhXkab5idnZWQ4dilheXubQsWMkSYLWmjRN8cOQAwcOcPXsWa5evYpSijRJ8H2f4XCI&#10;lJKtra3iub7PxrVrlKpV8s3NiZj9wgsv8E//6T9FKYjjnFRn5HmOMYYkSbDWkqbp6POkkwzHN7sZ&#10;YzDGXHe/w+FwOByO9zfiTeK5hbjxbZ8XK/Jpilv3G3c4HA6Hw3F/Ye3em92lR0Bh86q1RmuNwZJb&#10;w3A4pNfrIYVkZXWdXi9lZWWFs2dX+cY3vsFjH/kIcbsNpRKDdhukRI6CBDudDkopPM/j6NGjeFGE&#10;lJJ+t0u1WqW3usqnf/YzdLe2uHbtGqeffBKAJ56o/OThh49+5ZGw8uz48zsB3PFO4SLBHe8qItn7&#10;yUKlj6gc5IsfWELNnOb/9v/6V/Q7m4SVY2QdycUX1ilzmHpUJzMZKI9EWshzcmGwMkMISTm0DAd9&#10;vATwFKQgage4kPYJTYM/vQhVzxCeDMjChGVZQkkfoUH0fFAgCMkUpGSABjICICBEagWZAgla7Qjl&#10;UkoXCe5wOBwOx32AwB/93HXnraPe7PX3/kvxVt/K4XA4HA7HXcLe/kA8HSSnb0svEOyN/VbjnCRG&#10;YS3kVmCtwMgEZEKKRnoSjUJrkJTIjCWRllJzltcvX+PVjQHh8gL/3bOXGATLUHuIN85rRFZm1gtJ&#10;0j5DvYkXhWQ2JLcG7QlsAJdXL5PblLl6maTVZqk2S8Mv88YrZ6kvKjobL/LERz7Bwdo8SzW+8mSF&#10;r7lK43g34ERwx7trMSkESqlfFVL0T5w48XfLSxUWFhbon12jNF8iqAhsH+rlMoPBgHZrA9EIiUqS&#10;4XCIiWNUVCX0I7Isw6QpQymJqlX6/T6BL2i1WgTZFt/61jMs1uGRIz9F2RMMsiEVQpASz/Mgh6AE&#10;MeMoL8GueK99Ir2FEE4AdzgcDofD4XA4HA6Hw3FPGUeC7/xuscbgK5/YxEip8JVPP4tRMix8vY1A&#10;KVXoIoHh7NmzJKWEoLZE0k/wPI88z4EimjxNU6zwQIgisjxJ0NaiogitNXme02q1MMbQal/mxKML&#10;dFqKn/qpx1ksgdZUXEk53i04EdzxruJE0OifCBq/CbCtO/+TqNT4/P/u3/8I/+AbP+QHf/YSwh7E&#10;4BMPExAwe2CZLMsQUQlNTGpidCxIsoyS76OI8LRPs9zk2laXaLlO3I/Q/jzPfP8yB5ZqfOanoeFV&#10;ODEH24OMY1WJqvRBeZDnRELgewqBh0aAHQ0AUmB9UAqEccK3w+FwOBwOh8PhcDgc73tuc/l/t61S&#10;LUWCSoEEK1CMxHArMEaR6AQ/iNBAbDKkHzHMJb6QXNnoEMwfYHU7542z1ximhxDREmkeUavV6a1v&#10;EVZKDIYZNhbgK7ywUoQDxilkgkqtSr/TYcO0aSzPsd3bIO9fhuoGhw/mHJzRfPghCPPBl0tJ+jzM&#10;uDrjeFfgPMEd71oWFxf/yzDky488Uv7mF77wCZRSlEolgnIZYOJvFQQBYRgCoMIikltnGQBRFFEu&#10;lymXy6ggoF6vE1arLC4u0u/3abVa/OmfvsT585eQshic4sziBwEIgTFmz1i3e7RzQd8Oh8PhcDgc&#10;DofD4XA43i4EYpLzbNf9QiClJAoitNWT+401eJ7EAhsbG2QZPPfcczz33HOYPEfnOcQxvV4Pa8zO&#10;CXe5IxkaY8iyDEaPS99HCEEYhgghKM3NIZXiqaee4hd/8RcRgq8APNyYedaVmOPdgosEd7xreXQh&#10;/CbAH22sfO7Th5b5lwdjBmyz0SrRVxbbl2yvrTJz9CTJUJDnAZ4HKtJkfY2vIJABg36fvrRgcoZp&#10;BqJMqiKGapktXeGfPrPGZ5/yOfUwVGxAyQdLh6pQ+L4FoVF5BYRC2MKL0ypAGLQwWKTbTXI4HA6H&#10;w+FwOBwOh8NxD9gTjEeAtQYwIAzCgpQCIYogPo3G2BwhfFIp6acS60MSg6ie5Jvfh++/JonmjoHo&#10;gakjygq7tY3nhyR5D6EgjKIiMDCXWGOQ1keKEnFnQKVUomdiBlsDhN/jqQ/P8t1//QO+8Im/yoH6&#10;FtX4/FfPRMfPubJzvJtw2p3jXU+1Wv1WrcZXH3nkEc6cObOTlTiKoFYjDEMGgwEmSSaR4VIWHuFa&#10;a7Iso9VqARS+4cbQ6/WKTMdSsrKywo9+9CNeeaXL1lafLNNIJEmS7N5ZtfvagBeD0Gin1PmBOxwO&#10;h8PhcDgcDofD4YC7b4UCYLGF//ee25gkTSbahB0l1dzczOn34fvfP8v3vvccnucVJ+qDAC8IUEpB&#10;qVT8pNBOkjjGGDM5hS+EoFwuk/d6VCoVbJ5DnmOzjIWFBZ76+MeZq5e+olC/rLVedKXveLfhIsEd&#10;73qeiqpfBb7a/tCRX9pQlcrLP1hhO7C021VkMIuuePg9SAYDZKmOxoBvMVbTS9uEtZA4TSiXS4hQ&#10;YHKfJDf4pUOk2kOGDc5dvsy3/vQKjz/YoDlfwfObWLOBUFVKgMVHWRCmsEAR0mLJgRQpJFCafF4n&#10;hDscDofD4XA4HA6Hw3F/M7LpvvuvawRYiRCF5YkQphDBrUJLiQoadPOE3PPICdhIYDOBXhf+23/8&#10;LcrLT7CZVRl0LVhNPlgDwA/L2DgjJcMSI70cS4rJJeAhVYAwgsbcPCbrUW8I6k3F5dde5cT843z5&#10;i7+C6nb7T9aWv3Y5PVtxKTEd7zZcJLjjPcPSUuMrhw97zz7xxBPIkTeVEILBYFBkLw5DZmdnGbZa&#10;6Dzn+PHjRKOMxUmSYIwhz3P06N9RFJFlGeVymeFwyIsvvsgzzzxDGMLL518mCAIyMow1u7y/iwzM&#10;dvRvi7HGFY7D4XA4HA6Hw+FwOByOCeMo7LuNEKCUwPM8lFJIKVFKTU6nb25u4ns+BkOqLcNhRqkE&#10;L754kTiOuXr1KsYYkiRhdnkZUSpBnrO0tFTkSYtj5ubmOH78OPV6HYAwDAmCgCRJWF5exvd9Ouvr&#10;dLtdHnjsMT7wgUMAzNRqXwM43DzZdzXA8W7DRYI73jN8uMFXXoOvffS0OFtaPsyfPHuZ9S3LYFvR&#10;9KpY5ZH1elRmGsRZytZgQDsdopSiMt9Aa02eWqJqHYHHsGuRWYX+QGO9w2RemX/77DP85CIcW36I&#10;VzZ6PLBUobW1RSMwhBgq5ahQwSUgJCb18X0fM5U8wlrrosEdDofD4XA4HA6Hw+G4T7DW3pOo770I&#10;ChFcG42SljRPkVJijCQzEhMowsYB+kDfwqUtWO/5/OSVHn/2aoe8cghZOopnNFneJx0KpG6jh5us&#10;XQ3wPI9GZZFWp8Pq+lWk79NYWCQbWCyaNI3J4w4r156nWk34+c98lIVaymMLUIrtl04jnA+4412L&#10;E8Ed7znOnDlDIHzOXsjZ2u7BYIBqNNAatq5dY/bIYVKdk6YpzWaTfr9PFEX0+32stdTrdfq9mHzY&#10;I4oaaG0JymWSJIE05c/+7BLDUyWeeqBJrzfkwMwMgbaEmCJTspTkeTbZdYUdC5SxAD79c/pxh8Ph&#10;cDgcDofD4XA4HI63wnRs+d5T6VJKtAUpodPRyKri0qUNLqwO+B/+h++zuQ39/gAYgqcgGZBHEdVq&#10;lY4xBF5Ab6vH/EyTdrsNacrMwgLCemz3WkRRGd/32d7eRscxzSOzfOpTj1DzoRLwMzIXPVdCjncz&#10;TgR3vKc4Dee25/xfDQx/e0leoXQ45NkL58m6HRrVI7TyDkIbstgSlUJavRZ+4JNrENJHZhB3wSYh&#10;DAfoNKZcLrOdpgy3PFj6GL/9zfP8m+8M+b/+H79A3C/RKIExKYYUJXIkktwoZAZB4JNZ8Ng9+IxF&#10;byd+OxwOh8PhcDgcDofD8f7BXve7LUK07zHjt7AGrFYYpdDWkktDqnJyoJtD5gU8f6XNzPIc/78/&#10;eJ5MLvLj8wpVOkDjQJ3cFh7ivdxCAjrPsK0heaVGKZwhThRCVvFnFEKV2VzZgHRA2PTxg4xseI7H&#10;Hirx5OMlPnEcKmJw8gzlc5Rd3XC8u3Ge4I73HEKA1tBsNvnIRz6C7/v0+306nQ7HHnig8Au3ljQt&#10;jgV5nke/35/4gHe2t4njGL9UIhsMihfVGnyfxcVF1tbWeOWVV/jBD3o899xLbG3FDIfD4m/8wv6k&#10;FO5kTdZ6+rM50dvhcDgcDofD4XA4HA7HW0Pw5pq6lMXN8zyUUMiRvDcYDBgOczY3N+l24Yc//CFX&#10;rlxBa421lrm5uUneNKVUkefMGGQUUSqVWFhYIM9zfN9HKcXm6irkOTNLSwBoren1evzcz/0cn/nM&#10;ZwC+7ClvzZWa472AiwR3vKd4Ix0sVmX0zfnBkE8eLnHitMfrTwWsbCt+9OKLBKLK6mYKpoqwhjDw&#10;0XlCnud4CMrlMgObYowmDEtkXk6atyDUzMzUWFvdRlQeZO7go/yDf/kyB6sdPv2Zh+mHEcpCT1p8&#10;LBKJUpAa8BVgmXiCA84GxeFwOBwOh8PhcDgcDsc+7I0lFzd99Lr7dSGA5wZyqUiRxGgSPNaSAbn1&#10;eOHykE0Fq4M5OlshauYgxq9xracZxH2UkAgdYVOLVQEVr0w5qJAMhsRJirWQJgphQw4fmkOJPufP&#10;vsR8M6VRPsenPljm5EL0pSc8vg6BK1LHewIXCe54T5EkyQnPk2thGP7q6dOnv16vq1/74he/yBe+&#10;8AX629tFJuNeDzwPa+0kaaVSCs/z6PV2LKqGwyF+GCKEoFQaRXYrxczMDJVKhVdeeYXLly/zxhua&#10;wQAiDwym2DXNEgTFLqgUuwVwuP53h8PhcDgcDofD4XA4HO8v7A0l63vLWG6wQG5zNBqDYTAYEARF&#10;BPj3vvdDhBAkSUKpVCJPEsrlMpVqlVqtBkCe5xhjSNOUXq/H6srKrgjxRqOBtZb19XUwhocffpif&#10;/dmfZXExQkr6rgY43ku4SHDHe4bX4ssnlI36p2CNqvebVPnNl9PksUfPZIuPlJp/49f/1kVsegkV&#10;SBbm66ysrCBsSN7rUauVsTal3xlSqlTIc0M26FJeKOEFmmS4Sm9LU2qcoZ9ktDoJ2OO8un6R/8s/&#10;+gP+3U+f4c995iRzVUVVKcoKcmsIbL/w4iKaRH9LKfeNCr/5AOYEc4fD4XA4HA6Hw+FwON6vjDOJ&#10;Xa8R7NYD3kweEH6XIqY1wOCTaY++EcQSNjuzREvw/R918d+4iFc5TZYKtA9UMta3X0eZDGE9FFV0&#10;bqjVZghCRWe4jVCGIFRok0KWoGOf1a2r2Owa8wdS/sKff4wThzLmKjwuur0+VF3BOt4zqF//9V93&#10;V8HxnmDOq7fnw/Iur6l55a11gjDb7ImnTz/yycVq4xA//LNX6XUMzcVFlC9J85xapcz29jYYj6Xl&#10;ZeI4Js8yDh5exNiUPItJkoTMVNBJQqVeJ5iZwbctSLfYuPIKp48tUCuXyeM+ke/Ra7eplYpjP1la&#10;RIhrrQs/rZEQDmCMQQhxUzHcieAOh8PhcDgcDofD4XC8d7jdKPD9nl3oBLtPkltrsRasBWMs1orJ&#10;79ZCnnURUpBqS6IFvTihExv6qeL18+v8f3/7zxikHt2BJdM+MqqiBSjfw8QD7NoqIizRrB2kt7qG&#10;EZZqrUKnt029Xqe1voEKArQ2BFJh9JDQTwnLOf/b/+TjX12ol/9OKHjlTBicc7XA8V7CRYI73vM8&#10;ivzmozUeX3xa/tIbRxb+yZ8+Y1mLB5Tos7WyyWJ9Cd3JKKUhWVhmbatNbg34gqvrFyiHEZ6pEEmf&#10;QXoJAg9tFXEcQ6/MzJGP8ifff4bmv8z5uS/4fPQpH6G6lGZDXl3d4tTCEXxlsdai0YUFizBoWwjj&#10;JT8ohHELOw5EBqzFSOsEcIfD4XC8g4u3AvFmqzRxi3/ncDgcDofD8X6cM00FtenrJkDiVqZPE/KJ&#10;BmCx5FiRAuBbQWAFGB9SiwkUuRIMRaEkePnIC5wangzp2ZxtDUmtzKU1w2Ys+M//3rdpby9h7FHK&#10;jVkizyO1q+RJDxOnNBsNtocnCGWJXncVgpQU6CU+JoB23oaGhvKA2WZIsrJCjVX+Z/+jT/HQsYBP&#10;wpddbXC8V3Ge4I73BT+4dPav16q1by4u8rUTJ05w/Phxrl27RtxqEUUReZ4ThiFRFGGMwRpDVK+j&#10;tWZ7exspJbOzs1RnZ1Gj55BlAKyuruJ5Hi+88AJ//+//f3jllTZnL55Fa83CwgJaF2K3lJIw9CeR&#10;31JKjCkeE0IUZ5rGaZ5HvzvvcIfD4XA4HA6Hw+FwOO4f3lQByHNQCil3ZARDIYBrDdlIq0iShF6v&#10;Rz/O+e53v8vv//6zdDodjDGEpRLlchmlFHmeTzSLNE2ZmZnBGEOSJATV6uT+Wq2GtZYDhw6RDIek&#10;aUqWZfR6PT796ZOcOXP4a670HO/ptncrfsUOx3uFH7WSX7rWD//J+Q34P/3GP8YrHWWr69FPoNZo&#10;kGUZSZJQCZp4pkraD6lWq1ivA0HMRv8yNhuCtPiVCofnT9Bf72ASjZ9bNlov8d985RfxxICPP13G&#10;19DwoaYzbK7xQw/PCoQFX0iwxeA0EbrHFikIrFFYWQxoyhWdw+FwON4BXCS4w+FwOBwOx5vMl/bo&#10;Zvo2A9nkdfOqFItFW8iFnXiFC8BD4OUW5XlYLAZBiiAnRyHRRrNuJLEKyA1cbkEM/J1/8Azf+eE5&#10;mgcfY7tdphenGCGLQEAxmATrZYMMT5Qg1ygvxxeGOOlirSWIGmA94jhlsTnH9vpPePpMmb/0xcd5&#10;+kz96585WP6Sqw2O9zIuEtzxvkII0a9W+erhw/Sr1SrNZhNrLQtLS5Pn1Ot1oihCKcXs7CytVouN&#10;jQ3WL1xgdnaWR598kiOnTpENBpx74QXa7TYba2ssLy/TbDb5jd/4J/zGb/wG7bZhY6M9fl+isIg4&#10;l0JOMilPJ8e0YwOvXYOpKzOHw+FwOBwOh8PhcDjuJ8TIB1zsCSmwtrBMNVoXOgIWQZFjTJsiD1mS&#10;JGxvD2i3NS+9dI6XX17lxRdfRGvNtWvXSNMUk2WQZbvylYVhCEqRxzHVapW5uTkGgwHWWqIoYtjp&#10;UC6XWVxcZPXFFzly5Ah/8S/+LGfOLHP0YPmXX+wmH3Ul53gv4zzBHe8rnpgJvg58/WXDb37ho43n&#10;O0GZH198mTiTmAwYxMTDKiIeYgcRlVKTQMxSmi0zTD367ZQ3Om8Qr16AMOKpD/40Jo/40Xde4IUL&#10;LdJ8hkatji8aPH9V0pyfIQQqJuagrIIX0TeGkhQIk2PSFKkUCANCYIUosjdjsBJAIXGR4A6Hw/GW&#10;uVXzxbf29PtgAXa7D7jr5nA4HA6Hw3Er7I0AF4wC4UReRILjAx4SNQqQM2AhVznolEAorNVYITFC&#10;0CdjVedshTO8fLGLEGW+/sw6rb7H1c2DlObmyTd7yCVBGIZonaFNj6TbBxHghXMoumjVIpV9TK4x&#10;QY4fBXi+DwMPmVpaV15ndtbw9KkBH38UQnHty921/ufLYfAdOOoK1vGexYngjvcdb2yvLPqN5bVH&#10;HnmEfGaR5y8Zzq+m2GqAjyTraKwvqDQXGXQ8ajXBVt4jGw7JsoSjJxdRB2fZWFnllVdeYdDKkKVZ&#10;hBBUq1XqddhYfZ3f+q1v8NFPHGH+k6coly1bvW1mqjWktRN1QEpZJMC0RVS4EQIjDAaLNQKEckqC&#10;w+FwOBwOh8PhcDgc70LupoXw+KUs17+mELsf95SavL/BFNoBsLm5iTpQnGjX2vLKK69gvDnwvML6&#10;ZD6i3mjQ7/dJ+l207xdm4ojCGzyOwVNYa0mShLBSQecpeZ7TnF1g49oajXKZDzx0mi9+8RjlMr/c&#10;3Rx87lOLD7iEmI73PE4Ed7zvONVYXgMI7BucOLZIc+YiPzx7DfKDNKrH2O708WUVSYft5FU6hBw4&#10;cZhg2KC9epXORh8pYsgVs7NzGN0mTjZIrESriEtbQ1R4kB+eS3lt88ecevhB+kOfYzMRWsOcghyL&#10;JyyQgzEIKcCCJSj8vqzEWoEQBpBYO7ELdzgcDsftMO477Z6fex93OBwOh2OaO9W13PjicNwXzd/e&#10;jbYu7Oh9LdKAzAMAculPkl4CCCExovgtR+AZC3hoHdDNIY5KXBv0CFL4/isdfNlgtdVgfuEJomhI&#10;NvBJOh2GbJMmPUhT6qUS1kYkMai+QaWK5uEm7e0NlAool8t0tzT9zQ55qc2BaoA0z/Of/sef4OB8&#10;9jPp+oUTn1pwArjj/YHzBHe8b3niiSd+bTCA06dP87/8j/4KAN1uFxGGAAwGAxYOHSKKIrIsKxJB&#10;lMtkWUan06HbbrO2tkaz2QQp8UolwjDED0PK5TKzs7MkScK/+lfP8K1vfYswhG43ZphNRX7nOYiR&#10;15eUSCGRFJ5cY2+ucSN0/uAOh8PhcDgcDofD4XC8O7Dcm0X6JGfYiOmAOCEEFktucnq9HsYYtNb0&#10;ej20sWRZxsWLfV5++WX+2T/7Zxw+epR2u03c6bCwsEC5WkUpRbVapdFo4HkeeuQv7nkepVKJjatX&#10;AYocaRsb5IMB9bk5kiQhCAI++9nPIiXPGmMqTy088FVXExzvF1wkuON9yxzpV7UXL37p6dm/oUvw&#10;neMZF652SE2EjMokSUJlVrPeOU/aXaBeW2Bp8RCR53PtiqQ33EZ4ChUZHnr6MMYYWq0WppuRmzKr&#10;awm5OcQ3/niVp880uBJDKYjoCUhjQSUfMFcOURSCtzUSYzyUlIX/l9EIYRFSYu1YCheTgc/hcDju&#10;i8XFKPnPm933pn8vRv/eG5pnd3WvDofD4XC4ceE2xug3W5sYYwoLyKl/T//dfo87HO9kfYa7FN19&#10;C93LtMXJGC0snpFgPQIFOWANWAU5KcN8SC/rUClVEPUSA1vGegJ0wLaGje0Fvnd1m1fPWdBN+nGJ&#10;anMerTUr11oMOwOiaoIvDUJYkmTAoKfxvYjUbGK0Jpwpg4atawmRnUNGFtsZ4PXP8xd/6Wd48EjM&#10;idn48ydF1Hc1x/F+Qv36r/+6uwqO9yWzXqm/qWgav+JngsPdZDZAzXPh/ApxnAPQ723g+z7ZICfJ&#10;oRJVaG9t0e20CaIIBFSqZc4+9x02Wy1kEDBY3yIfauYWFmnMlAnDjLS3QjocsH61zekjS3gmpxZA&#10;1fexdny4SWJFEQ2uR/dZW0wEpd0Rv50A7nA47isNYp8+b7/7biSMT9933ePTXlPCaSC3ujB8M8HD&#10;cW+u+/ia73ff9P2ubBwOxzs1Vk/3Q+NxeXp83jtW7318v/vudDPc4XhrlfoOx+9bfAFh90xHR/Vf&#10;ClUo8WpHkDcCBBYlFVrlRCIi05oshe7AY71l2ejDv/i9f8tLV9YweQRelV4nB1Gh2WwyHA7I4yGl&#10;qqTX3UZKQSUq0e8nRFGZKCoTxzGyqvA8j+HKJtXmLNYa8v6Qh84s8R/++6dpVmvnPtwI/mtXURzv&#10;N1wkuON9zQdU+WvA115NkxN/4ZHw7OcfLBNf3ubCWoYnZukNUirhIkunDiJshSvnr5INBhw//Qjl&#10;Ssi5y69z+fxZDj3+AUyaMRjEPPLIhwm8BufOnWN9rUNUmmPgG14+X6OzFHFhG0r4ZHWfOICq8vDQ&#10;+BTJKBQgtUBKhbUGZcWuQ1Zu0udwOO5H9ks69GYL6WIRsmctM44It+ybbGGvhbjj+mvteGev+43K&#10;wpWRw+F4J/qosW3D3j5o/Pt0ZPf437fTj7m+zfFOzTPvBDl6OXOD6jt+NyNGc9PRWUULWKEYeBqj&#10;DBKBZwWKHGUNiAytNaZQDdAyoh95tBS8cEWQRfC7372MVzrK/OxRpJ8Rd7eJhx06Q59hPsSrlBB+&#10;jk0h9RUqrBJVLSrwGGQdctmnosukwz5eFCJ7PYYbL/Oln3+Qz33yMIfqOSpe+VU47CqO432HE8Ed&#10;98ugV6nXy18Vml84duzYYt+0efmFq/hhwPxsifPPPw/VZU4eOUWn0+H8Cy9AqJg9PM9Dn/wkzz37&#10;h6A85ucXOXfuHMN2Br4P2YCPfOazvPLKH/PHf/zH1MoZHzz9Kzz1UINSCZIkoR4FGJPB+GjgZBcY&#10;lw3T4bhPJ+FuwXdrC+NbvX62yDy8/2uMFz3umjscDscdjV2301c73r9j9VsRE93cx80f75s2Mpmb&#10;Xh9sbqf7UwFKqOJeW2wgjRNkDodD/GqVtW4L48+wObBc2hJ8+9vPMVA17HBI5mVsb2+Ta01pZoZc&#10;V+i2WiAsubHEcQJSIqVkMBjsykk29hiP+33QEeXGLFtZxuc+9wRPP8pvBorfEbnXc6XpeF+2Ueuy&#10;8TnuI17uZ4+d27DPP/vCGv/1//OfUamdYJjXwJ+lHDXp9gfkmaXSmCEol9jsXSO/do2F0w9iBwnb&#10;Ky2OHTtGkgxZW1vDlCpk29uUFmtUahB5MZ/72IMcnNV85sN1ZJxzctmjIjIqWDwMJRQ6t3jWx1qB&#10;kGCk2bWwcBMch8PxTgkc0wvdtwtjij5wOpps/HmstfveP16Im1HyoPEzJOKmkeDjSPF34nu+Owt+&#10;z6pt70Jt9C9h904gxxfcjVd3VPfH1/ctnst2V9/huHvj3nXty83Hrxt3p++zE7exYhwe92N7/73T&#10;X4nrxpX9bFDc9Xe8He39jj3BRy8wHQkupuZPhhsL4sZahsIgECibEQiFh8FisVbT7/eJqgtsGFjL&#10;4Yev5zz7xhb/4Le+SUIV8iZlb4Ysy8iSFrWFBcJyk63NPjPVWbauXSOc8Qk9gcQyHA7Jc00QBMzN&#10;zXD54ivUqiFePqTfa/Gpp09Tjq7xn/+nfx49uPLlp6uHXCJMx/sWFwnuuK9QSvXrdfnVD37w8F8/&#10;efIkcVqnu5piyVjdXoVco6Iq3W4XhgPqC3XSKGJ9ZQWZW+qVKhsbG/R6HZRS1Ot1+krh+5AkPbY3&#10;V3n++ZTLpR5PPfgzRCbGF9XR5NBMJn9KKUxqEEJdN9FzEz7He3lC6ervu698brVM3qmyu1F04a0c&#10;pZ70m3skxDf7Lvt5L9+rdvFebxNikrDZtad3sn267++4G/2qK8PbG/ferX35vS7fva9/Q79vBMaa&#10;IqcR4rpxY++/b2VccX2C4+1Yr9yz92H/2AKx53c5CuCwWIQxCOVNPqcSinK5zCCPESrC9+HHP/4x&#10;V9qi0B7yCI86cSenUqnQD3KSJEF4Kb7vUy6X2fJ98jxnvjlLr7NNGIZUqwGtVoswDPGiiH6/x7Gl&#10;WQb9Np/61IdYWsgxhi9nWXbC1RjH+xkngjvuK05H8txrb7z6C4cfOsNf+cuf4nuvrbD1hy+RZxGp&#10;NagoICgpMhmS6hy/XGFrbR3p1zDJAG0Mc3NzzMx4bGxssHn5GtHiPEFjhjyfRemQ169tobNNPrcK&#10;i3XFloWaAGtjpAANeKKM1hZvLIJLM5U1+tbEm924LOuOd8eE8q2I4vd6Ynqri9x7ufC62Xe8F+87&#10;/X63E+l2o2ivO7m+t1JH9r6fMWZyZHN68W2MmRznHN+X6Azf87EU0S7GWpS9QbItIXatTm7kM/52&#10;Lq7eFSKStdd5pFtxa9HJ7zUR7N2ycTc56bBPlOTuBfXN65Y1d3b9b0cEvFv9137903tV+LqT+n8r&#10;f3s7IuytjMl3u/zf62X4Zt9uOlJ0b1sUxbGiu3p9b/b8t1K+t9P+b/T6xhiUKtYreZ4jpSyCeYxB&#10;KkWe5wR+UDyuc7yRmDcWx4sEgBJjd069GmNQUk3G9LtRD+9F//duGI/e7vmj43Yq0PhEQ/HTjNbj&#10;435jOvrb7ul3rIWq9lAKtJUoK0mFJBEWg6QtfLYHmqwE12L4/R9eYnU7JB3MYlolZpcXuTZcIc8z&#10;anWfQZqQDTroVLK+JhBSots92r5HPOhRKpUIAh+jc7rdLmFQxmZ9FucEw+41PvUJmAk8VL6+9tHm&#10;cRcF7nhf40Rwx33Hgw+eebwDqydONGnZKv/mD19icXERYQYcPHyEF198A68eMTc/jzGak48+ysrZ&#10;axw5epytc5fZ3Nwks1vUajUSEeJ5HtZaSqUSSU/Q6/YoR4Lf/u1/gUjOcfz/8L8gnLOoJCaMFF4O&#10;nmfRWqNUMX6OJ4FvddHk5kCOd6sIcKuL/JtN8qetMO6lSHOj17nTRcbY6uNGr/9mSaTu9iLrRp/v&#10;RmLGmy2Sx4vjt/pZ8jyfvIcxhjRNyfMcz/MIgmDSx+Z5PrFGmVihGMNgMCCKIoIgwGoz+j5y8nrj&#10;Ojh9k1IWi5MbRLfdret7q6/7TgrJRuvrxJ5dizh7czsU6al7dv1uR0R6r4oBWuubfvbp9rnvRF6q&#10;eyqS3G75vNXyuFf9751+vxs9Pr5fjvK93K3ve6t/c7dOs9zO+PBWxud3O7nO3/T73XB+g31TEfx2&#10;r//t1qU3K587bT9ZViToC8MQIQRJkqCUIgzDYuy2hjiOJ++VJAm+7yOlJM9zlCr6J8/zikR/ow1u&#10;YwxGmYkdyo2SZd6KKHyz+eeb8W4TwfeW/7Qt3H7czvzrfl+n3OvXttZONsrMeBwczTUtxaaQNWLX&#10;3NRqUKpoG2makvmWTAkGec6llU2sqDDoz/J//r//Y15++Srzh58mz3OSwaCI8p6f58qrr0IOQbmE&#10;7xf9VdJqUVlYoG+G9Pt9ylFIlmVsbm4C0O/36Q/6sLHBqVMf5st//aMEAV+Xkm/5yl91NcbxfseJ&#10;4I77jtzYRU+ILy2F9l88Xl/j048M+dbV72NmDrG9kdGMIlrXWiivwnY/Yf3SKqTbXEjbNOoVhlkP&#10;rzRHVq0jvCFGZGTdLWKtGeoc/CX82ZOc7WzQ3bjAGiV0Fw5WywwT8LMhc7UBXtmS9jTVsIqWAkuO&#10;FBkeYiQueGB9sN6ON+vIO3ysegsjnADuuPMJ3N5Fwa38gbWT5wlrRuEOuyfjYxFNm6LKilHQlDGj&#10;CaMUSEGRCb2YQd5gkaqLBdQoqkiPF59INJoIH2unRInJJyte1+R694JdmInwLoRgINUkAnO8nFdT&#10;H2X871u1Prajz2fYSXzjMYpe1gajM6S2ICUohbFjEXLH2mNXOYzNBsXu9r8T0DwSfKdLUkyJlOyO&#10;hNZi/PkKETmTAiUUkQGVaTAapMQEkkRacvTk2gQIPGMQeuR0KMQ+NWi3KGJHm3yTz7unnmivOEad&#10;pjGRKuH5As8v4wWC1c0+KrSoMMAEAckorCYDtvWAslemEyhmgggfS015BAoynRMCninMqDA7106P&#10;ItiQ6rYW1Dda+IixJ6Qs6pTeKTjUeFGL2Knj4/cdLYr2tjv5Zi3wthvsnshbsWfB7Y2O32ajDQQp&#10;kJ5HJiHDkI+O64ZGEFiBNIVwLkQRaWTudmS12S30Ff6YFjuq/3ZS/3XxufFH/cLuz6H2tqNx6NXk&#10;dcaXT92b/vNN1twCgTUGpUZL5El9knuu5yhycuR1n4+vhyz6lCCRu89Zi6lmKIrLKUaPWzvtXTqK&#10;8DSjMpPX2xdY7GgRbyflIuyOUCOkLI63WUvujbur4vMFWiDElJe/KNpGTtEnylHfKoXec0HHorLa&#10;1a8ZxFT/uvOVr1/I3EgU3F+s3bu5YwWTdlCIcMX3F3a32DH+O6FFcW3lzduj2Pu5Rt/bFLO+YryY&#10;ijXWk+9tkEIWvrGTxduOkKKFRIqdb7e7vgPa7gy+Skx+N1ikFBiR7LKVspPxVdxg4JO7rtu4fCa5&#10;GN6sQ5pESJpd49fbKXhNb6L6Ro87DDSWfM/H0RZ8KxFCIS1YU9QLOz5JJG4uaILZtTE0vXlR9F/j&#10;ej2KIFViVGy7N5MkIM3ohI6d6ieV2N1vmJ32Nqk/UyenhB2PMaOjqaN6aNWe8tV2UtdUEDCwhkB6&#10;UC6RGUMkJRaJr3yMHpL5AX1t6JdChlaQKIHwQhSS1GQ0pCKUCqlTZlQApPhITFL0I9KDJNF4oULr&#10;8UmwPYLvqE7LqYuejb62tPu3s/G4YfbUMzm6HrnNio1xu3uzYzyuC3Gj/v7W6u+kzxDX91LGGLQE&#10;WbSe0eeSk3cSiIllxnj6hxnVGyGKOaRbv+xzn71hv3P9aHF78xVpr39ZgSAHcmkn8yEpLJ4VeKN2&#10;LqUkzXKs75Nj0aqoO60BRBbCIC82hiS0+gO6wQLPb/Q59oF5/sv/6rtcbh2iWTnGxostmjNzzC/O&#10;ceXsJWxngw/81E/xwxefZ6axgJQBK2sXWD5yiJXzL1JenqPWnCHWCpMkVMs+g/YV+psvUw42OfM0&#10;fPGTPqcWYE7xaw8qfgIzbmHscCK4w/F+48FA/OTHKScBjhw5xBe/+EWSV7r83j/6ExYPPMpWHPPY&#10;kx/ilTdeJ7M9aoeX8VXE1tUVjiwdYDgc0ktSGmFIe2sTv9EgHsbFRMdkRPU6WZaQD4foNOVv/s3/&#10;nE88foa/9b/596hEEEUl0rRLKShTqlfJM40VFiHFaCI0mvyMVq1am2IRaq9PEOdwvGu4ifAlxG6N&#10;e7wAtdaiLTsS1A1eQ94gEkiM7BqmX3fvrHhvFI0xBjsSdcUe0XnXpFbsnmXfia4nRhYcxQJ01LYn&#10;5yPtrV/fe7DjdV2k1Q3ex+5N6TO2FbmFzyTGke57ymNyAmbUpUVBxLA3HEV/C4bDnLm5ComGYabZ&#10;Hg5p97okwpALS2oyms0mnU4PIQQzQUhfg1SCSCnQhUgq9vSZE0GAOw7i27+sJwnBxPV7BO/AruWt&#10;RHqKUblLKSei18SrcpTwbNf3ewe+h5ja/Nm5vjtt661cW/EuSCs52ZDjxn3C+PsJISb9oRH7LO7F&#10;9Yv9cZM2I519utmKkTg6nm9MJ7PbKyjs9Jd7+ts7/e7siATGmFGfPuWqOhov3qkd//H33xuFPRmX&#10;DG/uqXEb9dFOJUq12FuKch33ZaM916LM9yauFbtFbTkah3aJsuxOdLh/Oe+uBxbLe5HJ9bNTmwTi&#10;+vKY7mOKPxnNX7hxFPZuux9zfVuf9tmenodMXeux+PmWp2JCXDfmjNv7mwmD038nfZ8kTQjCED1V&#10;H9M0n1y+sTXKYDCgT06MZCseAFAqlUjTFO0HlCQEuSYsl5E2w1MBngzxPIgTXQiFaUYQ+Fw3dLJT&#10;TDdVQG8yftzMim3vfPDt6m6KDV6L2NvnTOqjeFvnhI67y7SVkOd5JMZMNtDG9S7PIfAsoQrpxx3a&#10;7TbhwQUA/t7fe5b19Q02NvoMNiWHT5zh8o/PcfLTj5IkCfWTh3nhhReYW1yg1WpRn5mFIKDT6XDk&#10;zBkuXXyDQb9HZeEQca+HzhUnjhyBgw3mql0eezDg0KEG1vLVbtd8nhn5E1dqjvsBJ4I77kuq6G/K&#10;wPyM7/urdrH+X8wfnP2F437O7/3e84SVKmfP/gRjcpqNMn4+ZHP7KsiY1WyLDhnIkLQH88Eh2tfa&#10;BM0yIgRjiumTshH9XhXyp8lixXe/E/OvvwW1SsznPh7h+TP4KIZ5j1IQAgppFMjRBMzokTAkRpEn&#10;O0KcsDuRDVbKd8ky3vFeRryVP5haUOyNpLRi/0WZ2fOGYiSEdkf+kdMBjKMgRtTopy4qPIzvMwop&#10;QVoJ+f4CkJm6Q4jic1mmI3MK0a+k99EnxXVKyCSS8kbrjn3joYWYiBE7QpecWtHt/OUkkmvvG0wC&#10;g+QtFdhOuYh9X09OvYgtep+d+5WcqCd2tACzjAUyg0YghZwEIIl9I8HNng++886TrywEQhWiVxgL&#10;MJJcgVct0wfaJqMbGjJgJWmTCEPXxrRNB78cUJ1pkObwWrLJzHDIQGS0qxV8JPVylQiBrwSh8pBA&#10;hMQHfFtE8nijK1Aczb6z9qPHkWaTUHczJdQWvxeXZPxGerKaL3wk5e5iFbfYYO9Qe5psDI3W0mp6&#10;UT0W02yhmQkERkhyJMoXkJt969ZdEUb3aYfT4o235yTEWGSabCHfKMJ73G8hr0ukek/6T3Hz/sFi&#10;sRJUGux+gmHf9m/luJx2P60b2MnTpr+XmIip4+tabLhLO35eIYJqUUTzTh3AnwiwY8FuEvlNcXpn&#10;VzS23P3lhN2pP9PXwE5FfwN4pijSoVf8uUdxykdJEMaipECOGpWyovjC03XfTg0S+3aY5i23i7Hw&#10;KfYZyMSN2p3ZnXIAbm4LM478lbr4HuNyVVNR+PvtaojR3cIWt1yOTpWMT/iIsXi7c5nsHjlxWmgP&#10;8Ed9gdxVDyeaud15Xzv12I7IPj7JpG5rPnGv5q23Y3tQnKwIRxsvxYk2ZXbKu9jsGH3v0QaS3bOp&#10;r/T+ryv36wCmTqIwiuQ1/s4Ji+n9ccVuwdcWw+Tk3+PPYYTZM9oW4+y43OyorRdnv4oTaOOmZAVk&#10;Ymf8VxTR5tMFlAoYKktGNrm2vufTTxOUpxhIuEJGHuesJQNiaelaw3rcoVKpIG1GrGNq1qcsPMrC&#10;so1HgGFWCZZU0VJ1aFGAbxU2y5Cq6Mt2An+Kn3r0xfLRB/TN7ujcnf5uPC6P+jAMVtjJoTAjRnMZ&#10;e+OAiLej3tpR/2sp6p6UdnrKOemHx5uedrQ2RIzHZsfecfXtfsfJesKCHc3TpR2NyVP7uRKJGo3D&#10;IMnJkcqiPI9clmn1epjSLHE0SyeGf/jPv8cDH/gsr33n/03l5GlOPnqScy+/ztKpk8TDTTZe+CEb&#10;lTof+9znOL96hbnFOWLRhmiNhTPHuPDy9wgWTuKrGeKeB72QPN1kS19k48IzfO1r/w2+vMpy1SKt&#10;/s2HhOcEcMd9g/r1X/91dxUc9x1buWlK3+8/6PFqWlHP5iXx2EbbOxnHAdtti84rWAG91iaN+Vk6&#10;3XXCRp04zREyQMqItJ8RyqA4llaSDNMhKEuWZaRxjEDQrFVZnqsz3N4i6a+zvvYGjz9yEml7KKMx&#10;aUIpiIoJjTYIOTqwN4nM8xBWYOzOakTsWn2Iu7qYdzjuigh0XeCYuE4Emo54y4Xc9biYWtCNF4b2&#10;BpqGGK8p97MD2OMDLeTYD3oU8ToR4/dE/tyiyH0zvW+6ZYq9n1eIaXUPK8diyU5CnZu2a3FrmujO&#10;++//B2NP7PFxUN/uKS+5I5AVEaLFwl6NjuhOIghvoAoJO/Udrd1ljTD+XMYYlIZkmJDonFxJEmvJ&#10;hCWxho1+m14SM8xSjADP91GBB1KS5RlZllFJLYHnFb8naWG/QlEx5Ei98BAoUciiShaCk5yodHsi&#10;XW9TyDXW7hZlp6LlhN2RIXbKfK9Yc73/+m19BvHWG+wkCk2IQmicUl2M3Nk4GpfXuOwlO+3K3sG1&#10;e9OPuvdIxq7fRn7v7PHUF7vV9BtFst5rMe5WkVrs35DtbjVyInpNRXQD5GpU565r+ddfr13fd+o6&#10;7Vd++3p7i90nOgphfCwq7Vlg7IlstXsO6oiRwJ2N7KmUkKOfCqxFClUIieMpz/QL2Gm7jpuLE29a&#10;0vbmf7U3Qa/YK5hPtWsh9n+b/TYL7XQ/KcQ+EfxiX0/kvS+f7X3d6w5EiSm7LzHa8NgZG8QkJ424&#10;QT8+ej0z/b3ZcfCRZtf4hb3VfsC+Yy1w+jTa9Obyrjo/uf77V6PxnuG0pr27qYid3fzxTYqdJ47m&#10;INN72+Lmk4r9x59xux614+vmHWJ3/dvp4ovvlk/Z2YxFu+mNhEwapFQkpojUlkKSmxwyTZZlZL7k&#10;ysoqmTVsD4dkFGN3LizVahXlF1HiPgKpLSLPkAay4RCRaap+QJ7nGGsIpI/WOZ6UGFPY4O29ABNX&#10;kHGdNnbXxtTOPG7PuCymo/mZnMiT7J5/7W1INy6S26y/++6JTG1ajYVTsf984Lp+aXySw60A71DC&#10;vr3rd6PZhJmsc3bsi4QFpYq4NiEobH48hcYU1mAmx/NCpBBoY2i32+CXubLe41rL57d/9xt85wcv&#10;4jcOsrR0gCuX16iWKhxaPsrF8xd45EMfxSiP9fV1NrZbVGplUjMgzYZ0em28KKJSXqC71saKiOMn&#10;T2F0m4OLJf7X/8n/lEdOS0ye0KyUfkZi+/NCrrka4bhfcJHgjvuSU6E36ejPwLnu2srv/IUPzX7+&#10;k088wpf/4/8HVlcR2SzNWpNQG6RXZ2bhOOudDo36HMnGNoN2lyTNUEJgjUQnKaSGxvw88VCTxobY&#10;NnjxxRZSHua1NZ8jpQavbsJ8rcHheZgJK3SxVEbTT2s1CImVZrRANOzEaY497QyjuFgKB0N1x56m&#10;DscdTSKFuKmqYEZe3mIkWu2OVDMEZvekX+xZRAsL1hSihx1ZaQtR2DxrwAR7FueTRcL+YvW0RGSM&#10;KTzJbxYGfp11iZiIUfstkMTe99rr9bvrzPqNRAc75aEtbvqxJpF7e66+we4SqfaKa2rv3WOxaSSI&#10;mNE5f2HHseASYQVayp1raG3hCb/PB5x4tI/tG6ZsBYQQ5MaQZpbE8+iWArKyYpOcbSxX8jbntlY5&#10;sHiAYSrQWlAxUDEeZSOYSX187ZPbEDtvMFKQWEtvmNIxMXNhnTTNqAQ+ZRQ1JDWgDJQoolAZRYWb&#10;O4wEH0fi7WgLZp8Vr93pt0dvKMX+4uE9E79vwMjSGE8WeSaKUDmLj0JJSSpHtXFsIctURKK1u/zz&#10;76lwNVGLxqa3shBLp6/xVH23E7lE7a7n7Dkpceer6F3lsTege8dixOyyGxm7L6eB3K1523G0tLiu&#10;Cu21AhCiEJvtlGCzo7vt9m6WU6K1nVLRc1l8Lvkm84iJhZXYacMSiz8SaOTU5divCUyfD5Fmpxil&#10;UiMxSk7KZezfO9nkMMXVk2Z0IcY+1zc9xiFvcfzabVex15N9fMTDji1jxI0FlH0cNXYekG+xXo36&#10;3+sinEdiamCm+u9xzgxrpz6nRQpBZoufJtf4noceRdtb5K4TTntPcmWTCNT9G3o4FoEZe+3LXdGY&#10;N8xxcIsnm+7qXGXqZMP0dVSjUHoxvdGudgrTjPzstSw2PSf1X0jC6cjdkUe4tYW4XHiu74jV033O&#10;eHN5PIO34vpxfTpYYNJfj37mkz0gsxO9bn32dIejDaTi2ICgOLlkRxHpAkGkr59fmNEGeI7F2EKw&#10;8wUMbYYUIW2ZkpYMraTPwPa5Ijos1xfJ0IShR83zOUSIwOJLn6H0sF6RBDjODF2REJOyiSZREk9Y&#10;0IYGOZEn8HNLxfcRJsMTcleDkKP+R05NeIo5o93V0UxOMsg9OVTEeJPaoKyYtHdxgwY46ZfZ3xv/&#10;btRfgUCOfL7luAKNTx+OT+uM82NMnQTyAGeQ+U6vf5Kp+qBGCxZvcpIOCzobIEKFVJBSRILnNkWP&#10;jvWkOiSzkm64RHcAf/RSzg9eP8vq2iL+wjGUDLl8NaEczuJLyyDpkpohz/34Tzhy6iRr5y9y+ukP&#10;s7HdYjjsMn9gmW5vm6TfJyhXOXqkiU4HnP/Bv6LSWOGTP/sJulf+hLlP/NQvH1vmm6eQa64mOZwI&#10;7nDch8Rx/NicCh6Xkq/+yq/8ykf/+I/Pc+WK5tqVNufeeAPqEWtra1jfZzgcooTAD0NKqkSSJGgz&#10;EtHiGD3yobV5TlAKaBw8iBI9Xn/9O3R6Q37v9/p88LFFSo8uMpAtTs0fLI7BqSIBk0AgpBqNnHYy&#10;mbNTlgqI6YW8w/HOsJ/H4o2eJ9jtOTvtN7rXe/Q6S8vx88Tu4Egpd9uTTFt7TkdK7hVxmEoUxY0E&#10;i71iw02eerPgrV1ev3ewcN/vmt7q3+5EHF4vno5FseviAOX1/s/iLQqHxowidtWOsCVFEV2ptUYp&#10;nzBUDHJDohOSwNJqtej1euQLOb1ejzAM8f2QsgppqogFKvjAwAyx0rA5aOP7PoGGJEtJsoS11XUO&#10;LS2jrMLHI5QeoZDF4l5bPOztaGU3rd+3rU5PFAqxyyP27RSDpv89Lo8dZd7sWqCLPX7RuxIECvn2&#10;fNa9m2P75AB4swZpd5lV3GUx/I77053aM72BN/F6FtcL4Xttf/c7ELO3H95vU3DfayH2F+HsXTbS&#10;V1M2GkqqQhgcJY+dROLujXgcR9TKe99OJsLpftduT4D3m44F++6aipuPQ7t827muAowuFdMHeSYn&#10;NNhxkRnfNx77xj8LIXzPW07VoemTIHub2/tnLrNPoxFin7pQjGeTPAqKkZf9zlx9rw/QOJ+PFXbX&#10;KSEz9sIXcvf+ut3j3S1u3o/ttGlx/amGPd3htAf/rj50X1urnTwqQimkkOg8ZbV7jYHNSTFQCuh2&#10;+yRJIQSWSiXCMCTyAyIRjDbXRiKzJ4vIcaNHPsg5cRzTDxR2mBL3B9SOHEfik+cJ1vNGCTJ39/f2&#10;NtvXrnml2BNpPbpmtzT+3uO8BGLiX7RPf3uzvADOF3zfdvGu+Uwj6zhjDMrz0CadbN5KIdFYkiRF&#10;C8W5c6u0syrf/e53eenKAIKALE2xnmJmZobNi5ehXoFqjTRN+cjHPsaPXvgJB44f57Uf/pC5Uyco&#10;l8tsXLtGfb5JvV5n7exVsIIjBxfB93nooYf40peeoFmFNM1PnPLm1wBe65w/cbp+/JyrRY77BSeC&#10;OxzAJ48e/zKA1fHf+MjRzjcbn6lW/v4//hOOnnmYF17waB54mtbmJjNzDQabLTyGhFGfzeFlUFBS&#10;8wSeRM4s4dsKvcE2CENsWnSHCUdO1jHbik5Y52v/8k/5yblHWDh2nGoUMoNgRkNVFVOyoU4IFQRS&#10;FcsXqwFZeMeKfORpqqciag3Cltw8yHEnM8fb0vB2aU5iKsJvj8gqJpGNZsdXduyTNz6aqg3+yFTT&#10;7nn/8evmo2PFRQb2HBB4eEUEroDEqt3HxiebRMUrZKNjvIwjoEYLjnFkJNKDXRGau8Ueb9q6BLvr&#10;Clhrd47ljgUlO+XxOXpFa3c8o63cOdYrJqa6jLwpbxKRNPX5bpbbyuyzwB/7fE5HgCJHZWKKTTgo&#10;zpYUCRKL97O5xZOysAQYey/bPZYfQuwRx/aIB6KInpOjx7UdRaMKiUGz4hsGGFa3N+jGA0zkc6Bc&#10;41Cljt3OOJCHzKsKi0GVOVUmxMIwwTMgpce6NyRPNSaXhCiwHnZ7gO7EDMM+nheSosl9EEGAlEWZ&#10;CgxIeccLJzm6LvtFdJuRN6uZOnI+UTJ31KndydJu9HHusI+3e2xbrl88jqKY9LgSWaQV+MZg1VR0&#10;7ujD7ASG3tuF5+52XVzFHRG+sLfZ2eAa1fWR/dEu8WePTcrduq5vTlHQY+tsMeU5bS1oEe/6IEZC&#10;Nh0NPekPxb7tu6yZEozFrsjmopbvJLBjfKx+Wk/Wo55L7CQbZiL+MolstVO+udPii2bK+5Qiwnva&#10;svu6Eyx7oqXDdCRqGwOeRGuL8kRx0kaCnooqF3InGfLYVeL2dSCzbx2b9F9iNF4ZMbnuO5s/O6cg&#10;JuOeHPlIy93+rzsDid6xtNlHqLNy//a48yw9eq3iiWaUS0NKWWwWmLEtyfhkwKhejT7K2Gs8QmAy&#10;g/LktFk4qUonfZMUO37kcvR5gz3j+fUfVu4Z98cnY94kUvYetLu3skHT8bORN7qdeNYrw+SogpWS&#10;DDOxHSkixEeBL0KRCYmRZmczETESvPWo/ZndFlRTX18I8ExlsjlvR+PvdD2xe+ZDYvQi43L17PTZ&#10;k9Ecx6rrtHwxNV4ZY0CNYvSnoseL72t3nTe11uIBVhuCWNPdbLGe9BCNMn5Upy+HmKoGL2ZGeVRN&#10;wmxqqZIRSEXkh/TSHCsCOgLWsGSexaqczbjDZUK6eRdhM6rE1DCUwuIkT90PMFrjG1AYhB2dexVi&#10;8v3zkbWEFHsi+cfXb7RhoUb9xu4TanbSwV3XLgXXlcNbXWcJcePNxLHln7Ig9J7dzilvwPH4sSsQ&#10;5Cbiv+PtYrRhaxVYibTX90lSSrTWaHK0ksRZhvRDWmkPP5ih58EQ+NFlyfn1Pt992TLMF4kay4Sl&#10;BtsrK6ReAEGNamOW1194gWhpgTeuXSZveKyn2wSHKvSSdUK/hBILNP0HufD9H/HIU4/x+ovfp3Pp&#10;R/ziF07x2Z9apuENqQXRz1R8853x53QCuOO+a7nOE9zh2GHB9660/FIlpfLp7Z7Hakuz0fUYxjC3&#10;uAgYosBDpz0aM2WktAz7fTy/TOCXGAxTslQX1g3GEJXLCAtb29eQKuP0g8fo9jYZtNscXl4k8Pqc&#10;PFBDJhD6kOuEYb9XHDH2VHE0HTkRyex4cTY5djo6Roe/a7LrcNyZ6nS7Gvr1HpTTvxujJyLV9IRd&#10;a02e58WinOujOMa/aasnx+XTPCXPNUIJtNFYLElu9vevHUU8pXk2OrosdiXaG0c2q73hhPudOt/H&#10;X3uvqCjFtEhtpxKMjf1HR4tbOZW0zE6a980cUnZd2DeLOzb7PD4tYNipCDMhBFmWI0bRaFrrUZSb&#10;JLeGLMvwPK/wgRZilzizI4KbXSLc5IacRB+OI4attWhjEVKijWY4HLKaxax1tsiNITOaxOSjemMo&#10;hxELMzMsRE1KysNmOULnhMoj8HyEEAw9TVSqIwIPPA/teRhtUconz3PyOIE0xzOWklJ4gDe2wZFy&#10;R8N5i77W0/3xvkLMlGepLNTEUf0YRZhOve/EvubNfHbuYvvOx56y2mJzDVk+qgMgpCQ3euQNPu0d&#10;XYgwQtxAsL6LAvj0Btd0BPo4IlOp673mpw169+7N2D1er+IeXVe7q4cUu6Jrp7/Pjgha1Iux3YI2&#10;hRUBIzsaM06IyJQdERbfsPsaMe3XLTBW79okGF+78XOMtrsen/YEHvdXhQBd2D9YsZPXQOx2u9/1&#10;xSefaa+IZ3eEPACdZkgEWZ6jVOHt7ymFHolXWZ5PPu8uEX6vt7u49RZ7w42W6fKxU8r71BuYqX52&#10;LDJP5arbpz7s3t3cG9EqbhDOLiZlpSff1xhTiCmjE4dCCLJ0dH2mPPq1NmQ6L07aeIo0zZBIkmFM&#10;EPhkaY6SkixJyUQ2Gb+m65XJi/fxlNq9eXpddb9BQmfuTZ6Au9GnTI+Fw9FmusROko2K6YTVUqEn&#10;eTHGpylGSRVHcc7Gml3JY4tnm0l9Fbs2UqY34iUKn7E/t9g7Fkx5Qdsb9DdySh4f923j5HyFALfT&#10;8IocIKP50jhHilG7C3SUB0SPItellGxubtJutxkOhzQPLNIe9phZmmdtu4UJBOVymbmwTkX5+EAz&#10;qKCMAWMKS600xS9FoHyMLymFNUTZQwtLWGuw1drigSMnOP/a6yzOztLd2KJZqZENh4TSGyXznbJr&#10;m2pP4/7oRo/neifz+fS4MRG+rdi3jtobjGlvpT7v5+k92boYfX45ChLZ6TZ2ElePjwbtzsUwys1y&#10;j8be9xpvNZjhTj3BJ5tlozCYvbmNlCoyMWijGQyHeFFIq7NNUIq4vHoNqyq0O4KXXlvjT559kdcv&#10;bqBFjZgSeSaIkxx8H2FyqpUyoa+IZuqAZTgcIktesZbSGU8++STnX30dT5XABDRmmkhhOLQ8h6fa&#10;/K3/7M9x+oH5X/OE+h3fk2tnhHrFLXgd9ysuEtzh2MNHq+rXopP5T1qfrP+TA48vkfzzl7l2OYVO&#10;F9NLaTSbbG61iGoztDcvECwsUJUevioRlaojYS+l3++T6RazB0JWWuscO3GCy1ubxEMf1TzMf/8H&#10;q3j+NYLgIGcWYUmAsYp6bZb/P3t/Fmtblp1nYt/sVrPb094ubkTciIyM7MgkRSZF0qRKVQXJpZJK&#10;JaAa2LItF2BYhYIB2wLKfrD9YKJsC35VwQ1gE4YfDMiSUQWBFgqSKMKiVJKYKVJsMslMZkYftz/t&#10;blczOz/MtfbZ59wbTUZEZpKqMwMn7r2n2WftteYcc45//OP/o/A8WZyhIhxMdpGA867TXEwNrkII&#10;NAIftrVPxTUj4Hp89ofLj2CahGeSsgsQuP85pRTeJoqg9+kndGbSd4sLw7a+zVgJhSCBsEpKNJLg&#10;HSYKvPMYFXHOY4xBrFqK0QhX1+lni5z1YsFgOCSGSBYiJoJ3KRlSWlE3NVprlFLY7gAtY598duq4&#10;PWjfH7FFz/zmEujZa5gHkkkTnblRpEu4iBijCCSGpw9gI6xtQ1nkKCDrAZXQGTeGC+zl4rAdr2TD&#10;guf4rW0gFX/FWE9ISeyuR3bs7hgj1gVUnrRk1yEitU66my4ZU6kAuuurV1smbpGQ3ufHCDnbyf02&#10;aJnnORPtGWVTrHfAECUkmVQYAVkQDFrBTgauahJDL3pitLjo0YMBu1FRB88wSiyafZPjhSAMIjFI&#10;onVkQVAawyRTGJXAaE9EyshHvYEPa7MOISCF2iStqUNHbLR504RLBRxPRIaIkTqxNX3omLkdgNK1&#10;CiTzMfGpCdaXJUvEJTO4S4C/UAk40wqtNVY7ZEhFBHyn+e3A41FKIZW4TPX9lHvO1QLWNvOu7+cI&#10;MRBForq67hd7Cc45WiHIhMI5h3CBwqgEOG1aLS7fSCF7wFd+NgD4B7yG7OKK6kDbDVgcYidsm0Aw&#10;GdYgFdZapBAYneGDRylB8N2a9QJtNAKN7ztbutdV2mN9i5LJgC74sLmHWuk0x/sY1wF0PviOZR2I&#10;Md/MZaMNOJ8A2BAQUoILG6NAvEfrNN/9BngQac4TET5egMhXvAAUYgMWRinx/d+jSF4DQmIktD6Q&#10;SWh9Ykc6keKokRIlBY11SCnRMj3jTViUV6QfPs5j6rSR46XIeRnE94h0DR0g5WLS6PXdfcw8GJGu&#10;J+vMdzth7m4iiI2UxjbjvL9PjqQXLbc6itKldUaEMttISgFEpYki4GXSBNPdWhRe9DYyBBdx1lGW&#10;JW3r0drQOo8sCqrGpXXuI6bMEB6ijxihqOuaosyJNoHfjXWIkHwh4hbjuO8EEFpDB6LGrri50eaP&#10;W67WHeja/1yIIRVUujn5WZ1Ttv983t5z6f4LgVIKFRMTXAuNaxuQEqMMrW0pdAY+UISIdw5tTHpP&#10;re8kDTxoiYkC21pMngMR11p0YQjOJcZ1d67o57+SyRxPIIi+Y/Zr1XWsBJSQtNFu7pHYKpWIKJME&#10;Veh+Toi0VrXGIVlUDXkuiVLQtpZRltGsGopSo4WirZaUZYkQEu8cM63QnSNAHlN8MlJiXYvUGhc9&#10;050dzHqNUoqsKHl1csiw2OVwZBAqoBQMo6aIEt9aDrXCK4USsJzN2N/d5ez8lMOdA6a6ZLaquTUc&#10;84IQZOsRP16+xrgZ8ZW9LzKxY2JZMgglKis3XXvPHHD65y4tIQZUt077QkAQoKXGkczQhZCpA0wE&#10;hAtopQnOEdVFbBRb7SUbMsMVrXzfPY/4MYGUDzIb7j9k8EndSSqiZGNc63xASkFdX5xVdeeZQ7w4&#10;Z8cfcCH6Bw9efzZg9o/uDZhLRiB90cm2UFUtRanQOkPmGTofso6CRRwj4pDpnS9zVsOv/vYDfvtb&#10;9/nGN885XmhEtotWuwyLgugDobUE52m95dhXWGsJ0WEGQ2wVMOWE0Dzk97/5LYQaMlBDTr/zDuVo&#10;yui25ezoX/Lf/+/+JDcHFlaP3/6J8Yt/8zqzvR7XIPj1uB7X45lRyvw3Xn75RarjdKD40pde5bf+&#10;0W+DHrCzs8P+zZscP36Xm6+/zpMnTzhdnzIeZpzPV5g8ZzAo8G2Lr+Y8blrwC9q2RSmFmEw4PDxE&#10;tzGxFFORF63h5HTBbrlHS4XWmlFRQg+AC3HpMN8nRVJml04R161x1+OzHh81n55nKbltyKhUB1Ah&#10;0VoTY5r71lqyLMPTXGxKUlO3NSK7DNiFGFISoDQWQVVVGJM6IIrxGJxDFwUA9WrFYDSCLjHUIiCV&#10;oqlbsizbgNNGGVrXErXeXHOMEd+1MatOJ3nDYt96XyGECyOsK/rKxMsJj9YKaz0YtcEMXQfksElk&#10;LtipQvyAujo+oFVcSknosGClFKEDKpRSROcT6LldFPg+L26bGd4nk6L7vUopcqM3SWXPNNcIDJAj&#10;KToQdAMOd2CobypwDpElQB9/8T1ZbjZmfbI0KJ8OPGqLrR1jz4ZVn2j+b4wCfXqWvea52GgpJ/aP&#10;EIIgAiGAkaaL55LgOzBTPvu6IYTL4NCnmBDPJOHiMmDk8WQq2+w1m2uwflMsuZScxi388Iew1YQY&#10;ngt2XcQZQeMsuTYYTSomXGkp316/21IqP+jrT6zl8Px103mHtKHBGJPmUF807NinWukEIse+QBg2&#10;+38qFkqsr7f0vsXmebmOQa2U2BS8XHSbz2stu6LGxfyPzl3ImmzrEkOSK7kkGyI+lp666MBvrmgT&#10;9++3jS0yk9D47lcIrL24X/376WOvUuqHdsa56NwRxNDrOHeSJOKiaCW2zJJ7Y1Ku3r+PuEfPAGWb&#10;v18uEvX6/T34pYzazOcUO9IXsixDa1guGrJsAIAxktliyWg0IjeStg1kuaZtW5xLzHG6/bl/b87a&#10;BP528U4ajYgRby3SOYTMLseZ57VYbMegSz4TP7yz6odJpaSiu+jOGOnvsisa9x1rUoCz9mL+eZ8O&#10;7t3rmjKd13EOnWUXpACpaNuGLMsv2PvO4rszDT2rP8pnn/NWB5rYisF9J1HP6E7eGnrTJWBMKsqv&#10;rCXk2eaavXOba/DOobRG9lzy4EH0BY2uQEVACYWPnjzPN9dSFAWFKGAEmVBYajIkoiuUtr4F75Gd&#10;dJWtKvI8ZzafMZpM0zwDBoMBMSim0ykC2N/fxzuHKQqstR0QLDFIlNZbmiAX8iR9YaHvHNm+D0pe&#10;xAqJpK6rVPjouoVCCBtG/Pa6+2jgti//iU80D7fJFP21tTbJEmVab/ZhKdKZ+WoM3O6svG4B/kHH&#10;jQ8/hnXKQhvpL+dBKchzGGYZEahrS+VaVr6l2NndzLXzWcWjU8U3vvENjs5JvjaDEiEzvIssZjO0&#10;NqgIrW0wRmAKjTGGNrS0qxVqmNZTMRph1zVFMWE1W/GVn/1ZtA2sFr/Pf/qf/o955SX4iRzxVj4e&#10;Xj/V63E9rkHw63E9nn8gDovVIFRff2Vv72f/O392j29/6w+wr1l+79vfpqo982C59eIXODk6QosD&#10;YmyTMUywWNcSIqgcvM0osgEqH3Byf81kf0pcn/POb30XuXcADPjf/+f/mC+/Gvhf/Cf/Ojo/4KGF&#10;PGbslSMaLC54pEwHzUhER4EiQ4hAiAEtso3W8PW4Hp8QqfnE357YX2IrNbgkOd0lUgJHYjLWIeAi&#10;SJPROkcboA2JASW1QgvJPDpMUCip8ZkhkhiTlV2RmQyZFVREhllJbWsK4zhbn1HIglwZauHYl5Kz&#10;as4oLxPYQ6QRomPhCryraK1HSkPTMR2jFKggutZbsdH93AD6nS6uAILs+zIEUkTUJpkRG5mRPmPz&#10;AmoScNIgqPH4XOOBJZCLSI5AiUguBBooxIXG+gXT56rQiewwvuc/QLl1TbHrsw09c0gmprKPgSpL&#10;ZpENgShj/y7IBORGk9HpLG8cRzum38ecSPKKoZraAA+CICQHzl4CAL24nCSuRGQRAzJXKakmopC0&#10;mcFgiKQkGeXJAOM8uU7M6gs2p9/ot3uZQOkoBUpKivDpgBWlDCEEnI9EJbEIWjwWQGa0ndZrkIGc&#10;gBcWIyQqkwxRGGKn43s52+qZo88L8J+m2Lkx+uuS6DZGGuWT7q1MLQhSSbIYKBHkIempql7/oZsL&#10;4gLx/3RDxivZ5pWqgJB4wBJp8bSi16tVCN2JGWmDA3qYJnMX5pJSXoAm28UuQfhAKYrv635+0CrY&#10;6BjIXpC7u1/p75HQxcUxIUaEVFh6j4Esad2i8KSsur/1fisZ98BSFRfmpSKiRCoi2cyRo3slaYII&#10;ZEIhM4GNCQgfiIyoAjqKZH4XIlJEDBIZIsKFjfHiBviO/foN3TV0ngZbWuD926Zn+oa40eYNErxM&#10;X2mB5SQnAm0eGCmotErSFF2SopCb7pHULZPWixTpNbf0Hja65x/2nC6eebhCHfeXuNhRBCxJ/sUD&#10;lQQH2I697RAphpHidx8zHZ5Cphb4bTPZD4qWuv9Xz5iOWxE8gu8ioQ8dK16QYli3liud9JFd9zoe&#10;iB0wvgBWw4waaLIk3TEfawqT4nDIBTE6yqygamuK0YTj6BmXYxoC+UaH3BNlJO+6WLwIeK1QUqFI&#10;OvcAuotZMqTZ2suGbBeteiA3XNkPfiBHm48RI3ebkk6RhCYkBnUjwZoBFmiExxRdnPEXReoQYpIP&#10;kwopE6DqnMOorCvKRrTJaVpLmU1YegcoCqlZtWu0zohRETo5uKAuPEeS10/Y3Du1HSq3PlQEgiB6&#10;8FITMmgFnAIWEJMhR0BZaFZty06WUZox89mcyXBAbC0m69jmIeC1JHT7r1epd6XG0qqA0KrTRXe4&#10;XNGQTC5vqSGrKiCNxImIzzRnQlIriw8es7fHd0+fcmvvNqswZ+4848khi2bNKB+RLx1YknyPiuii&#10;IAI6V7Q+0nhPLQRZh4F738m0hI6MIFryLMdLgY0e8AQlsEoxxyOkoaVF4YiFhuDJpELh0YUBAqpb&#10;p7pb/bqLWb3s0zYSupE9Q3xfnGVxVS+pB7KVZIXF64gQmgUeqyxGGBQWbRKDXfq0HoUQiK6LTPA8&#10;h4Pr8dnGkI/AC1Toal89qSEgpKb1a5oYMTrHFy2ZHLBoCmYR3jlxuLNTit09nlbw6785ZzS9gxne&#10;pl16inyIqyuECwhboXOFizWIjBA1MjNkZkjrBDenB8xPzxjIHZ7OHhHyFvfkEe1LY46Pv8X+3lN+&#10;9md/itP7v8n3Zrdf+fz0hWvt7+txPa5B8OtxPZ4/PifHT08n5lfOF+JnX3nlBX78yy/wv/xrf5/p&#10;3h7L5ZJXvvJFvvudb7P34mFic1vBaDhGl7Ber/HeM5lM8DajaVas12vKskzsvuGQfLzHzb0Dsgzm&#10;D9/m8eOnvP32GeOxYefVEW3bsogNq3rFjfFOAnG879p25cagp2d3wTUT4Hr84MYlc6APAd+ep8vd&#10;a9xqfXm7kRK01puOhv7Ddi3gTdMglO1OmUlTcrVaMJlMUEpxfn5OeSNHa83x2TE7OztYa6mqitFo&#10;xPH5MeVwgHOO1bpimJd471lXawZ5sWFebl9vv5aUkl3qv8Um3YL5LxmDcmFy90EjhMRetN5hQ2TV&#10;VgST40VifrjgkEGgjN5ggSF8JkoTzwUD+r+HmJL2ICQtnpVtEEJg8hzrLNZ6inK8pb6ylQx+BmGn&#10;lwPouwP6a+tBex867Vud4lzTNpu4J4TABU9Li5Z5YrB1jMye2do/336O9SzZKARCpSJFp+j66TDc&#10;7vf4mJjfNkZa77AiEpTAyYu14F2LEUkaRWvFhbLy87RHPzgLE58RMxygMAWLUNN2jPZe9kT5ZAoX&#10;t3VWfwSxJ25pXXvvcTFiYyB0zzO4yDAraJxFCU2mkkGaVIm922MP4o9S2/i2JEMXG3smI4CLjiCS&#10;NEjA47uCnHOw7mSfpNSs12viKHXE+K6zoMgMNiRmpDSRtq0Z5AUhBBZ1Oovk0lDT0tgWreSFiSEX&#10;OsLJLDcZdPcAdpK16LsYnrmhW+zlZ/eFZ+IigbWrqdGbs8zC1dR1zWg0Sk88RIRQKHHRjZBMervn&#10;qtSGFf+JCkMxPmvc2c31ng3rYyQg8dHTBkcTIpaAVwKjDCJ6FAotFJeOY+Lj8UQ3131Jfoseab2i&#10;JX6Z/RljxPmAFwLXdUz0f3oJTdOQDwecrxZELVkulwynE5bVkqZpGAwGVIsl42JAXddk+1n6sxyy&#10;WC4QgyFG6otORplA/l7So5c1EVz2fRDbRbzNfe46GKTsOgN+sOvvGaPD5/qGdM+raxuy1uJsJGpJ&#10;4x3GGJbLJbu7OzgXcE2L6PZtYxTed/c4zzfsY93N5dD9u21bysxs1mcknX2yLLssTXWxK266Oq6e&#10;OcTVDUIIiAGtU1HddtIqMcCqSR0m1WpJNh4SnKMRkYExrNdrJqNhWj8xbKRher39GCNSSSye1rYJ&#10;zI+Wtm03HU8ups6BoDrZNxcQWdrLbbC0oU33oUPwG9+glKJpGsZ6gLWWmMfNORDf7ZEdS9x3xQVF&#10;t8a57KfQd+RJ3XuVdJ0lzuIleASrpiYrBzRNQ5YlWSG7rjGjMY1tkCYjhNSZ1UtMcfW88wHx6wOe&#10;ysefl70+uUpzSGpFkJa1bXDOEYuIr1smgyE+QHAJvO/XkVTquWvouhv4h7qF44NL5yWlkELifdh0&#10;r2mtqWxFYQpaYpr/oSdPKP7O3/lHrPxN2tWKpmgIuoE2UIcK6prx7j5lBiFaQhVonKNdtNBo1CAR&#10;uh++9x5lOSBGBW3L53/sqyz2Dzk5ecTP/fRP8xf+/D3yDP7tV78mvnt+/5XrJ3c9rsc1CH49rseH&#10;jp/RxV8v49HX6/3yHz49s/yVv3Kbb3zrEf/kd7/N2+885HNf+GmOTiqWi5pQtYyGEuQaH5ZUTcV6&#10;LTFBMcxGNKeO/Zdf5v3vvgGFZP/VPd555y1QQ2gMT+dD/nf/t3/G3ZuG/+P/9r+NkhN2c9D5lAaH&#10;jg4TwGiTNlnrIGqkTC3/yPCJTd2ux/X4JADq9r/VlvNc0kROWpeWxPoLURA7dixS4WRi1oUuUZlL&#10;gwQa+uRHs1aedb1Ea818sUJrzSquySpHnuesVMujdsZ7773H6699mb/1jV/ntddeY1IO+eY3fp1f&#10;/JM/z+9+83f48S99hdZ5piaBA8I7htJgCoNEAx5DQJPYrgWCrGP2ZV06yhbbMITEyxMd0y8QIGy1&#10;w3NhghhIzD2kwAKVgEUIHLuG09kZXktu3ryJaCsKJLtm2LXp9rltb7S1bcW2nXP1nzeXtCHF5tvE&#10;JVClN5DyRByRQKCKjnOT8bhZsnApUZSuoWka9snQlIROg1RLQRTywoMg9magH850vPrvsKVxKgnI&#10;zvRO0ZkBd2xIi6ZSirUQ1AoeixWz0NJqycq3tF3yfaPO2RUZk6JgLCRjIcloyfrWcRGJMhKlIpA0&#10;QiMyzUtBZyv8yddGaz3SKECy8paFbVgHxxLPsm5xOgH91qaizkjnDLIcjWUXxSEB03FfNyz5DwNt&#10;uKhDfP8p+LMJ86mtOW3XnLQrvJFELcFC3kbuTQ4YAhNh0LHrkhBsTF7lD2C76ed7DIIgwAaPk4IW&#10;qJRg6R0LW1N7i5I5rvVkdcU0y9nPDQIwOt2gNP+7vTFegKWJya4+/Q3cWocXDPDns8ujEHgBrgeL&#10;O13zZZRIAbVIOrYNUOFwKNY0eCVYNWuQEkfkrJ0RYyQrchZtBXWZQDCbuMAFRWKCW4tYr4nRMyWt&#10;+9VywSRGhsMhrWsp85KSJjEMEZQisbCn3b0pFfS9HEYJovUo1QcZBc+bA532cx+dZIwJxO4CY0tI&#10;8TBa3l6f8r4QDIdDVvWCTCjapmFIRaEVA2kYKs1EFQwQmAhSqGQG6gMohejosUKo5xvQXbZG2DIA&#10;7QFHf2k99T/Ua9J7Io2IrINjbivmbUsVHa4DPqYCdlROaXKi0Iiu+0dvvWbs4i9iy6Q4JtCtZ1Fv&#10;wHwuZFhaEfFSpoIIYFG0RBwCS8CpyJkKeDw22iRj0sVT6zxN27A7hLlfILXhtD1nD03ta1rhUG3D&#10;SgRMCFR2zV2GLNanjENNvVhywygyRPJoiJB5j5aCXCRmdOwA8LQNeMpuIRQk7eqs62RJch8duzY5&#10;SSJVJ3Uk5I/sbBNjpJYpztQSHsSGs2BplWQWagpRsGDJ2AkybVivFiAihS7ACvIsZ20bMhnJZc7K&#10;r1C+ZayHOBpypXE4Rq5N8aGxDIUmRskA8CLNP91xenV37lBETBehYuTZfpXOvDJKkF2RogWWCh6t&#10;a9auYeVapJPMz0/44vRliJYgUjeVVDnIDFxkYJPxOBqcijiVYlBL4MnqjIezE/bv3OK0XtNGj9IZ&#10;KlPgG5p6zTobMAtrrGsZ6iHz9RJrExA9Go145+23eO211/je0ydMp1OqumKaS2b1gr2BYZ1Vad4X&#10;SVu/bc/xdYubtYxUhg4wlIaD0ZSdfIAJkQJJJiEzGUIrameJOhBQLGlZ2paayOPFKaPykNPVKUMx&#10;wlpLaxt2bSIA7GcTBgSGwqBJnUQGSU7qdJFbgUF0HT1apjj+/WrZXzJP7aX3vKcykbPQMF9W+Exx&#10;3lZ47zkY7HG6POa1wQtdR1YgCyaZwse4MWKHeA1+/4gA8LTdpQJNFI6IxMuKKCRBOUBiTMaZq1i2&#10;mpkd0io4c4e4CL/8//oNbt/9SXT5ecrpS3ibQ1yBh539Cb6Z44SjbVt8TGr0aI0yBcE6aC1CRarz&#10;p5RyB6083/rNf8DOTsOq/h7/0X/0n3Fnv6bA8uby7MbrOy9ds8Cvx/W4BsGvx/X46KGUWpam/DMv&#10;jUcs5O4/fOUrX+Ub3/l/IooBb37zm0xf+HxidnTMxKIoWMznieERFO35isnBbeazJXmeM9zZwYqk&#10;SZfoobB/eMiwGOHrBzx+/JjZDI7ff0T5+iF5qLgxzPtrSRrF9JrgcZPYRS63uF8fhK7HjxIo32iY&#10;cqEZ25vEJVAhYF1i2K3Xa9aDBEOenJ0mNpLROBGZL2cMh0OOj4+5ceMG1lqstZiOySRi0pB87+g9&#10;/uSf/JOcnZ2xXC756le/yvsP3ue1117De8+jR4+QN25R5gVPnjzh4OCAndGYxydPmQyGqOgZZDll&#10;VvRpJ4Gkraq20RO2NBm5AJq3meDiOey/5DWVANvVaoXzjrqucUowm81gvaYUilIpxp12q+glVT6D&#10;pXw18dr+fP+xXC5ZB5tYXB0TaZIJqrpiaEoCV1raP8CE7MOv4bLRVD+cSwxkJdWGBp/kcXRn0FUx&#10;s2vO1gsWOHxuWAebACLvMcs1UhXoEBgNhpvrs85uGDf9NSReLR1DWH4sU8+PiqlKqY6dTHf/LLPl&#10;nCUeqwVOJ8byapWKOY4KOZmSaUPUeTI6JMlh9DfnowDw7+f6Lnc6PPvsq7rC41mv17QyInND27bI&#10;Vcvd4Q4hSoIIG73YiyXxg9tn+q6M7ffmg8d6S2MblqslTXCUhSQGmC9XjPf2EQJsSDaDvUY8VzX7&#10;P+vrFB+RKW/FjO2SUb9vRxLodH5+jiUQ85zaW9bes7YNdXBEJdFZRhvSc+pZpMvlkiIzyXi4Y52G&#10;EChNhveeZrXGuRYVEsC+WCwwMoG3y+UcP/Q4aprQ6fzqcgMLh+DIZZJTUSqdPVKXRbzQERfiAyU/&#10;Ls/hy7EsktbJfD5nqZIp6HI153AnddupCNmg5OHjh9w9OKQsFV4qdJSd/FZMmsxCIPRzNKgvzf8P&#10;26t4Jq5dXU/bn++7jRoRcB0LPdOKQidjyahVAig7A+KrMfejLlD0xVbnkFvmeduc4Na3rFtP6x2e&#10;yNz4ZJTW6VfLLg5VXefM8fFxB0L7TRdVMjjMOT4+RmQDvE/eBQ8ePEB5j69bBjpjPp+TC0mhDaGx&#10;aATT8YgmpGLvdDy66EzsyqN9b43spNC298Sr3Vc/qLPqhz3jqzEwBGhdYNG0nJ+fM4uOMMhoxcX9&#10;WiwW3Dg4ZLVaEWJaZ+ezGQcHBzw5PqYsS8bjMbPjU4ZlyVLMOX78mNfuvcLybIbc22dxPkP6yN3b&#10;dzg9SmcaIQTaeJRQXVns4qQUSZIrKYZ9eOzv44hzjvl8ThiUSC05PT1lZzTi4aOH3BiMyIc566Zi&#10;d3c3aYJ7UoE/BGJIps79Vm+D5fT0lPPFOeXuhNlsRhs9aJWY761lPV8wCiVPnz6lthWHh4e0Ifm9&#10;OJFY3otF8kSq67rzmkjz1Lae4+NjztsZZVlycnLKnRs3OT4+Znc0YXZ6RhyM8VVDHIyZZCXBFPSy&#10;R11TCtAVmQk4Os+DGKjbhqOjI8RwwHq93pzBzk5PGWYFi8WCAoWMAqMjMs86iZO4Ob12LQ6X1qoQ&#10;n0zJ/oPOXxLJer1mtpqTTUecn5/Tti37u7vcv3+fl/dukKMvnbk+KqZc54E/oDyHZ5viBGrTFeCC&#10;S+fYruhRNRXCOCBjOBhSVfDgceCf/tN/wfGi5eDmzY1ev7WW2dMZ6BG6298XiwV57lN3h1FIZVB5&#10;TlaWWO9ogZ3M0AjY2dnh9o0pb731Lf7CX/gz/Pwv7nN4CEdPjnjhzs3Ruq5/jhG/dv0Ur8f1uAbB&#10;r8f1+Mjxpene1wG+cfbof52Vnldu3+VrPzvi9LTmZDzk/UfvMh7eZVFZfBTU7QqwoArKTBNN5OjB&#10;A1gqnrx5xP6tmzhZ8/DBdyCP3LxzwNnpguUsI7qXaI+O+D/9P36TLD7iaz/5F1F+jAccliA1Nnh8&#10;iGiZobwgtKCzpF3Z59x9G+r3lyDI64f93+DxgZq2H3S4jlcP8R1TWqbWXBGSzmEkdiy6lBo3SCyB&#10;utP1reqKWb2kVakF+2x5jhCCyXRKCIGWgPSWum3IlCZXmmqxQo89E6mpZ3OaEHj13hd5/6332dnd&#10;obIV9793n9dff5337j/gxo0bLKrAeROoNZxEgbWOKkZOpeZJVVMOA0YGxngmZAwxDFGUEgYINEle&#10;IXZSLVGACIEo/Eaz8yrQuDGqA5rgiFIneQwjWVuLGpWsveO0rSmCx4XA1HuqDlPzIjGRBPIjKb8b&#10;luHV59gbSF0BY2IPYMrE+p1JWBWa86ZlFS0yk3ilmOMY4LEiYkkXpjriXoxcSBI8c0HPOD12uWRi&#10;XBIEomOLRh8ImSEKgQyiA1BSUuGANYKVlrz5dMZCWtaZQUiN15rWOwKB86FBYHDRM5JgsJQi4HyF&#10;QSJEJx1Fnlr3gyLE9Ls+jh7thyWTfbt3GxIzs1GClYycC8eaiBiU+CKjqir8sEBKSR0C1tVMC4PC&#10;MfUeROy0q8WzANEVOaJNAiwvikwfR6boqqFk/+dwMmUeVwQ5wGmwIuJygZSRpQKDYhBlMhXdVjGQ&#10;n9Qa7Oq46HBILG15CWBONSaJlR4XFGsii5Ba+0WuqRc1O5MprVTUETIpaT0UKj37TYHqmQfbv5nv&#10;f/+LVySS+nUoeY4ZYgQXU+dLr+ntAEtg7VveNAUWy7wMrNdrcuFAw6JapPlia6ZmhMEhQmCQZYzy&#10;kkLntLkhV2BEoBEepyIqWjJEmtzKkykYTVKhsa4iukgfblnR+MhMRay37EvNkpoJGXMseYyARoSW&#10;scwIgJICfGr/jlelkTYdMJfNVzczpDMsDbLTd1ew0IHZKGMwyKizIbNSc7qOTA7GLIJnJh26XiCM&#10;JpiMiTDkgFYC75Mh2cWz6BjdoldBF5fMT9VVcH5bP3yrkNkXJ4JM7P3U0ROwChqhaAQ4o3FGUlUt&#10;U5PRCoEVEb/5/qSxLIV8ZuLFLb+HFA5TESHITgEFaGIyFWwlOAIVgjWONYGFq5hZiyWAVsyrKplM&#10;a4PwqatERRAOpsMR1WqdDB+jYK/cTXInMsOIDCmHlOWUuq7Z3Znw9ttvc/PmTVarFbu7uxwdHeHL&#10;nBpLQ0MIgaMmAeYoGMXIVGi0jxRKU9EyJMMTGUjZ93R0uvDpnOBtMmQMIWxA8R8mAH7J7DpGliaw&#10;loGHqyVP8pZzA7ZweGOQ0vMkcwyloNABX2q0NHit8Y3GZpIsKxgMRuR5zmh3SjFM0jLLUnFeSk7q&#10;iC0DT6sGKSVHes58WLOfr9BobrqWqcoxQjBKvWAYkliXFrGf1pt5FEU6H/gYN1utKgpWMXLUNJyr&#10;gC4N3hiOTwOjnQmP3/gehzdvsyTg6oadaUm7WFKORiAC1gc8MclfdWr2QQoqFVkMJKqMnJapQO/q&#10;hrHRxLpi5VpOdcsqDzghsUpQ5gNGBYjWIxv46ouvcfzWA776hdf5zne+w+7+AflowPsPHrG7u8us&#10;nTEZj3ny+DHDsmQhNfs7uxQo9soRoWzZyQeMipJcKjIJJqRtI0bw3qKMwSFwBKwQrGNkpQTNqGCm&#10;I8d5ZGevZL1eM3eGyUhzYgOrsOSOV3iRznoBQd6VIArS7xG9GQN9MOm6Xz4myLwhIWxJ3PTzUEqJ&#10;AyoZqHNJpTzneaQVkaeipR5qliqQC4nu9MOJKSZoefk8/uFFyOvxWeVK8YqFSfQGKcGojLrzlfB4&#10;lMjQOgdV4GJG5eGNt+Hb71r++TfmfOf+nCK7x3wVELFgWB6ibwqkNhwdHTE7O2Fvb4jUKe6ugyXI&#10;5CRSrWYooSmUYrZaE2rLw0fvsDeuyLPv8O/823+Rm7dqxj7y0p07N8/ee/iXf+ql13/5+glej+tx&#10;MdQv/dIvXd+F63E9PmK8UI7/yUmZ3122/guvfvGr2QsvfIFf/bXfZGf/ZRbzlmAjeVEwf/oe48ND&#10;vA+s3n/A4a07RAvDfIc8z3n48H3a2DLYTfqNo9EOs6cn3Lr9IufHJxRDh/DnvPndf8mf+rmv4ao1&#10;pYxoGVERVosFTVWTZxkySprGopUiSv+xDjsfnBxcg+DX44NB8G3AJ4RwYejTMWtEZ2IWu6+HGAki&#10;JjYhkco2zJZLmmDxERpnWa4qTk5OaKxFDHKWyyVCSUII7O7tUVUVqtMCv337NmWWk+WGMi/IMsN0&#10;POHOwR329/cxqmAynaC0YjKZMN3ZYbVa0dqkWfnaa68xn885Oj7mpZdeIgL3799nupOS/KJUVFVF&#10;tVjQLtcEbzEIjBKYpDSJtxbfaSaHjsXoQvq3jBdWa9vyC4jUtmqjR0hFKyDLBjyZnYDWrG1LURQM&#10;lEZFwWQwYKAydIQsksCmbZRZfJA2pXxuVeMZnem+BZcIIskfOALHIhAyzaJe45xjPB4BoGvLXjli&#10;KDVZZ0kp0o9u2O+Jqfj8Moq4Mofila/3zEVlTEo7rSc4T88AbrxjGRy1CDyZnbNz8wCKgtlqSdXU&#10;RAGTyQQdJJmHZrlkrCVhvWasJThLkeWE4JFKIaQBVNLXDBBj0rtWIj4Dknzc5DbGyNpZtNYoIagI&#10;rG2SsIi6k/5Rkvl8zng8TprrUrI4m5FpQ7tec1OYtKY6oDAlthfs/RDCpd/pvd8CiMWWBLH4SMBW&#10;CJGkfMRFQj4Tngdnx6xciypzbPCJ2ZgX7KiSEsVAKGSXcG9+j2Cr1+NTQOB9cWQzO8SGCR6IeJk0&#10;mQOSKBU1nmVdYWOgLIe88+Y7vPzCXZrVChMlO5nGt5ZcqctghbhARMU2+Pl9voNnWHhb8z/99fLr&#10;ORdwwXcgUwJaHJG6aVhVa95qF1hn0ZmhaZrUhxIjq9WK0WjEaDQiNxlCwLAcMBwOMVJRliXT6ZSy&#10;HFJmJeWgZDqaMhwMyfKMPM8xxjAYlps5lOc5g3LA2dkZJyfH3Llzh2VTsVgskBHWswVEx+J8hvKR&#10;TCtsVSdZB99ilKJaJZmqtm03OtDbYHcUl9e76k0ffQJBnUoguJORo2ZJNRokz4TWJtmUmIw6H95/&#10;n9deusej997HRIEKAR2gyHJ0gGDtpW6ZDbDZg9jxMthJ7+sb0vqJoZPFUWwB4Rei3kkOReGINCHQ&#10;RM+6tazbOmkf6+RdcTgeU0pDYQylMMljMQZEd8+fJye2+X/nbYBImu69d0TTNGmuSFi2a5Ztw7Kt&#10;WFQVs+WC+brCBk8UAtt5OyipCM4jIl3XoOBwfz8V/oQgz3N2J7tMhhPKokRoyXg8ZlRMyMocJQXT&#10;6RQhBGVZYq2laRqUVhhjyPMcay2r9RpjkizDkydP0CFSL9cIEbFVQ5lnhNZSKt0ZOaZigG2SJnRd&#10;1xhjsF0H0A8bpLtaUFwjEEpz3qxwWhDKjCZ6gkwa6oOi5MbuPpnSCB/JjMYYQ5ZlZFnG7niH4WCI&#10;lMm7Z7leIaVkZ3eXpmkYjkbMZjOG3b56/8F9ptMprW1pXUv79JjYWEJwKJkkwoQPGCXT2umKRxtW&#10;ct/BtKktpWL5KqQukllb897jx1TWcvv2bb79+7/PS7duMi0GjKVhUhS41ZrRYLCJ4yEmrfbNmYWA&#10;EJq5r5HjEjLDzNYsl0tOj48ZlwPGOmcyGoOQ5MZQ5AVKSKIPiAhadN4uQmCM4eT0lLIsEVKxqiuq&#10;umH/4IB5NU/ntukUQmR/d4+nT55wsLtHu67IlEYFiM6n+yIVmUhuHkltxxMkNN4hpMFpwclyTkuk&#10;mI4xRcl33vwuBzcOATjYOeDp0RPm8znDvCCrLVmUaKPQQiBjTAbBISSD15BMtrsDbjK5ppP5izzr&#10;jXBlOOc2cepy8TSNhbBYGWkJnK0WyEGeivYhcGNvn7EpGJGTCcFAZMjOG6PXUpcfIld4DYJ/HGBb&#10;fMR+v0V4CIm44X3YnF+zzhvAh27tZ3KznTRtgwvwjd/6Nns3bvFf/sp/zW/81h/yxjtPWVtJWU65&#10;/cIdjp+csjhfsHfjDrP5Atc03DzcpamXVPU8dU5Ez2Rnl3wwpK4akq2CwNU1KsvZGWUMcse//+//&#10;m/z4j42fKm1/YyqL/zhHvP3l6fTr10/6elyPy+OaCX49rsfHHL+o87/6Vmz+2r6x/4edW/J//rWv&#10;SNR4zv/vH3+Xw8/9OZqmgemUwXTK4uEDbn/xc+wNp/z+W78Dy7d56fNf5otfeonZaknQU/yg5tH8&#10;BKaGxeqYTEuG4x/j8UnDbDnh//q3BMPpCf+z//g1hG/Y8WsGuuHeZA8dTAJVdjKEbAmqA3GCRsm0&#10;IUsJNjiUigQatn3EJRkyqM4Lfcvcj+diaVc+9+xnRbw+bP2xPPz1TJFOWid2rCz3jJizoDNAR0V1&#10;aYLIGBFG4AOsgiXTGVVTp2RIS+au5rGw1NOcR8tz7DKwWtTs7R5iR9NkJhMtUSiaxSod+j0c7hww&#10;yBTrxZJSFxQqQe0x1xijyaQE1mgEJnpCEDTBEp1DFYaVGLBU4IViEB3ZZMIowq4uWAeBzYfkHiY6&#10;x5gpc7sgDjRNUXDkLUe5YgfLDTL2gDLTybhJJUGNxrhkEIfvtKw7adOOGRwQ1LRYG8l0jogQ5g2V&#10;tty68xL/5T/9h7z01S/hdSBIiZxX3M4CQjTkwZGpDN86UBIne2asSqxmfMck9J12rO1yWQloohS9&#10;rHb3+b5TxCMEKJkKF4FIGQND4NRbFkqQDwYsfEC3kZN6xr2DPXRYIWVOQOJihGhQEQoXEEql3ylI&#10;5n1dUq027KkLsNRfYf3pqFAyacdrNEaf43FYCbUWPMRwTsk//vZ3ef311zmenVHVC3LVsjcdUBlH&#10;tXqIlmOyyQ7kOfPBLqvFmkIPUHUkExlaumTsRwCZEpkQBJlSaPXxtbX77+vflifiY6AxHvBkPjBY&#10;NpiqYVEteVoE9MGU77z33QQ2+jXCB05nC27eusl7J0fcuHGD/+rdN/ixF15hRxtcvWavGDLCsG5q&#10;hlkBISX+BIEIERnSmnRGJm1Qei1hCVsFGUEyhhQydKD5BaUwxIDrjf+E4ry1vJdHcpta2XMkL6xq&#10;dvbHTAjoaFPhRBpi7GSCYrcjiE8X/yVZAhN8pxmtAk4mLXeBQFvPwIDqqL/SaE4lrMYlJ7QUn3+J&#10;P3z6iC+/sI+yKwgt0yIn+hqEwQtFFIIYE2SvBEmHOcqNId5zH/QVcLWXqujfr48R59JalTIV96QK&#10;yOjQSiegOwRsluM65fkGOF/XnDQr5sqzMJEn62R0OQwW17SMgmGgMpTMuSVKDJEiytQNIzRGRExm&#10;kN520heJmRuEJMakxbtJ2qVJMaQzygw6reNCZwwmu2RNZMcZWp/jZcbMRFZGU2WWaaY5QRDqlrtF&#10;ZKzzdI4YDBFKEOdrstEIR52AcEvSGcajVdIbjjESTadzrXvdY8+AyDkWH2oKUWLbgBQ5wpSo9YJc&#10;W/Z3BOfNQ9gd8kQrlrHg0cJz2My4tzNmOJA4XHqmETLkJQmaSvjUnRECSipyNCaAjhrhui4GvQVy&#10;JL2XpFcdQTqBwSMlRKlpEehRYO1hFS2ojOzGHr/2u7/Hn/8TP8MOOXZ+ihkOaZo1lMnDRcSumwgJ&#10;PiKDTF04qpMKEzoB9EqyxlErz4luMLpkFhuOvOdkuaKVmsFgQMg0tqqwriY2a2JdMy4GTLOMQT4g&#10;14qRyjARhkLh8hzdAZS6Y/EnyZvOoBKfwMMYcFLgVJJeaCW0uzlORKwSVN4TxyOsliyDQ0TNOQE1&#10;PWA2m7GPJm9rjk6OeWV3j9au2TMZBEspMxoViNLT6M6bQmcEAflnJN1wYSR5OZ5H38XH7hOu61QI&#10;ShCEQPsGGxS4FmMUQ52xdp66rRmWObcs3JOam07RKolXIPA4EyDWRO2ROCSeqBVBlkiZpZiTlwgh&#10;qXNJjJp5lGTFGJxnpgOZyni4o5gNFTutZm49Lw/GuNZSGk0Ta4wO3blbItCJAd75hSihSG4JLQcq&#10;ow0NiIjeHdBOS96sjnEjTVYMyAHR1uisQJWGRagpdYYimWK2WAIBHTwTNGdKUDeGdV7y6OkZj8+f&#10;8vnXX2FX5gzmLTeyIS/uHqJCkmAK/TXJC9PxZLKbZn9r21SM0TmNa2inuwxMxu3xTcZyhCpEp/Mv&#10;uTe5wTifEhgQY8R0hTatNVonvfIkepW8WYxQyNBivE/7R1tTFyWuGPP20SPKnRs0yxoZHdFZ1sdP&#10;uXvvJay1vC0j78UlLy4DL032UVIimyStMlIZCNBSIAPIEBFBoqLAS9EryaQaRbi8f3iV5l2QqfNN&#10;EwnegUjm3TY6rE5dOGerGY/XLfdXNXdvv8gQRbV4wqBuiXGJkJ5CFmTSAQIjRXI2kVwyyd3Oz+RV&#10;abUP6hCWf7TyNrGRpPmYRfRPWYaXtN3rKEARw3M4HcIRo0NIgeg0wKVMJJ218FhpyeUYbSbprC9h&#10;4VuaYsKTqmG+9xK//g78v//5fby4w2mrmd5+hdnpKfLYorMRMit49O7bhGUDgwFWFCwqA2oEtEgF&#10;i9mc6SRDtYoQRohgMMUJIbzH0fwt/lf/2f+EV24F7pjVX/sJMfyb11nu9bge1yD49bgen8l41eSr&#10;teb/u1Pwc1/72td+dnDwMr/+jfdwzrFcLqFjjnB+zkwa7LLmSz/2Y5w/OSGEwP379/EC2jridYCp&#10;QuU58yfn6GAYj8ecVQ03bt7kn/2zf8atuyu+98Zr+Prb/Pzrr1y0jkaoqorJwYBgLVGKD2EAxEuH&#10;iw8DRK9B7OvxSUawEZUJjDD4GDbzqbUtQgrOTs8IkxFPnjxhOtljtVpx4/A2wUXm8zmjiWF/f5+5&#10;gLs379LUc6b5GEfFweQAh0UTQAekNmgUCjoAWiagQUlUDESZANVBnqEyAyJLieNQE5XGKENZSnZ3&#10;dwlCUhQF8/mcxrcImdbAYn7OgnMoRxjdUugSLWWXeAgkSb/ad+aSUkhiTOwtSDqeoUsstL68zYYQ&#10;8NFz+/ZthsNh0gZ3jp2OlRVJGqCb9fgZahhvS6JsM3h7TUopZWLo1Q22qhh0DG26pCTxny40MT9N&#10;vNjobQpxiTmf3rundZagFfNqTgiBXOWcWst6vWb3cMResccpC7zxRJ/ioQlZ0reezfDDAePBgIte&#10;8q5AEZI0z4UxlUCqT34/eyDCYimkoSxLhtJzazqEzHHsKobDIVJKyrxARZLBpJQdcBCo65qjoyOG&#10;d+6QGZPMu2RihspOHsE7h9qWmem7MD6mZvilOQBIIVFKbDRJ8zwny/xmjl5oEf/R2BMi6f06kglg&#10;r6EZQ+BwcsjT+0dIDilMgW1qyPNObuGzvYarz19uDHNTUuy9xWiFD36zL/c69M5FzpcVy7Zh1a5Z&#10;Ssfwzg2GIul5CyLGGIqiYJQPiLlhPBgjceRRYEQkQ6E7I1XV9YBEfJLToJeg2rpnSiLRCfDbGOJK&#10;wlQgM0OeFzgioxARRUFde5xLHTTOObzyLBcLmnKArecUkwljo2nbmjzPL8+xTidJyK74clFD3az6&#10;DTNbdLrHz5HoCSGQmQw5HBJCYGdnh6Onc0xeIh2cLM55cTzASotrHEVe4L0nxJC0ysWFgrYgPaMe&#10;WIkdU//7iV1KKkLweOk3LGbh/EZjeAP4dfPDKEMr0n5Y2YrCFGkdxcsSRxsZnQhKCbz1uBCxIuka&#10;L9dntEJSVQ3WWuroUvySSSM2yzKKooCiYJgVjMqCEkWGpECjiRgUeaE7293L50CFSu+tqwIpkdw8&#10;pUr3zHQm0Y5ITSAGhxABp2QyqxVxw+S21vLm/fvcKYfMqxV3R2NkDDjpcHVNMUxxLc9Sd0K6rz+c&#10;86foRHzFFYmefg/z3hM6pnwlIkoqmqbBRUdZlqgQMBgKnaF0Wl+pi8ohO/hboJN8WSG7M0KvL526&#10;rZRSCJVBkTELDY0WZBnJJ8KkOVbXNXHtuKkLMhQ2WnIh8MF38ZhLkhq9x4Ui7RWuYyo0TQMahmbI&#10;gwcPOCgKsizr9rykVS97LXEuOh8CIWkah9gx0uXm9YbDIbeKWzjnKI3h9s0b3GJACJZMqi4WdjFR&#10;qK31FrvT2sVZSHSge5ZlKNQlSRwhBJL0tUxlUCi01OjOhlx0Bub9a6dC6WUiT7/mIWk0l2XJ/v4+&#10;sVpipKTINIeHhwzLIStWDKRO86D2NE2DzwRKabSSaJEKQtFddNv2a170Cj/qOaApz3YcIJ49OwgB&#10;RqeiwUsvvsQgOJ6uF3z729/mxrhgun/jUjdLH9P615ZCXhR9rq6fyPX4RPHiqvFlp9a/lX/391pr&#10;Tdsx80W39YQA5/MaOQQr0pz69re/g1MvJQ8gPWFycDvNIa2ZzWZdcUfTNi0UBTu7u5yenpINBkit&#10;8EFgV+fkOzsA2LpGmiHD4RCvhty79+O8/86cL31pn7EGEdar6yd5Pa7HNQh+Pa7HZzp+TPBrecZb&#10;v/jKrbdkKfhzX32Zb7zzO4QVoIYM926S3fsZzk5OGIz3efP4jNFowOmD9yBY7r76KmfnM1bLmoOd&#10;F2nWDQt7AgasFTgvubn3Ik/vLylOS/7Rrz1hbOAnPzcleM177ZIbhUPvR9qwxmQlKpiL81UEGT0y&#10;SjQRESWCDmDbHBIdQQSkqLufyb8v8Cpen67+FTnsbRn1iMt2j8958Ih4WXs6yg4E1grrPI0BJyTL&#10;3LCkZU1g7ireDiumIYEtqsjY35tgXIWzDbfLjH2VsStz2skBewh0MQHvCF6Qy2Qgq4IkotBCpsNj&#10;CHgf0QiUdgBk0RNsUpQOUuBj6FrzG8ogOMwVrV+C0jDKWSyX3CwznJ5wulqQmZI4yHkqJPO24rSE&#10;x+05D3XNNGj2o+IGQ8ZIdJAYGVObrvSJBe2TZrjsuv8VAiEkq/WKQTlkfzrk6PiER4sFX3j1C/zz&#10;t7/FCy+8gAqe9OMeryVCqCQ+IgPBW5IYs/psnnOfPIvQmX8mNvdyuaQxkr3xHo1yuBgpyoLGNqCK&#10;jVFXR6LbAAtp3qT2521CUdw2D5JiC5aLFzFECIIICTCMES0MQudY1zKXmjMkv33/TV7+yo/zOw++&#10;x4u7E17bfZGha8h8zQ1VsvCOsxZmdUUrLCcyMo8zBnKfW6QW4x2pKKJEdUwuTUSosJFxEX13w8fE&#10;YPqUvScM5RGMyHAisGxqzrzlSb3gXV2jlOLVW3eYzWfs52O0kKhxxoOHD3jl5g2Oz89QL93gjbrm&#10;bPWUV4c3GcqI9Y5bgyGxjZggCd7TSIcwilYlNqMXDoViCOi4tQFsgLZnAaYEHHzA++qKIFKm9nUh&#10;mksgyaaQ03mniR/SNqD1ZVMwH5IxndeKQTlkvppzeHjIk6Mn3Dy8nUwiOxNAPgmw9gE/IrY0rxNY&#10;k26x7WSfMxvJvIEYUNIk4yqVcUbLSbTMCJxmDW0W0LoEoI2OO23AOBBaM8gKRlnGUGZIoymiRIs8&#10;sdfxqEgq/MUkY6YC5EFckkvw4oKFGUJA6x6kFbQhErXAM6AxBu9hpnOGhUdowyAa1s6x8oJcRJxy&#10;nBvHe6rBZS1P/Bm3zQ5Z1mmTAyVJjoiuEya18qd1L6LYImdfMSUUES8SUBClIoqAC5ZoLQWCMiuZ&#10;z+eoSUZla8QoEvfGzOcNb5oGuzzixdEhBZ6R1oAicwHlEzWz1AJPTPJNXRHPSxCx7wZIgO9HoSGt&#10;bUEp6iYx9tuqJhhNVuQ8fvyYn/jqV3HWYkPD/niKAiblkBZLoQ0qBmRM3TIianoRdR8jTqQYBYaZ&#10;EcwInGB5V6zJBxOenp0wKEfoskDN1/jZKSOjuTWYsmMG5DrHSp/kSjBoUnwrogTnMAIKrTq/4bCZ&#10;E31cljKZ3vbgXgiR0HV40WkOOymxMVJ7SVQamxlqbzmfz1g9PefFGy1DCebei5iy4N377/MmLe++&#10;/RY//aWvgtHcRuNNKmAbpcgCSNt2jHj1gw8i8fKpdftf43zISEhWTcPx+TnRR0ZWpe6vlWVgFaNM&#10;sicUzmucihtzeiUV2qquM0t1clOaqASOVHB0HmLUSVYtGsZmxMq3WCv43skT/OEQtVyxqFsqYXhA&#10;Q20KVqHlhsopgyIPopMdEuhOE7yVCRSOnWwNQ42UEmsbKmsRCZ5jVORoLWnqJM0g8zQPrLcMlEF4&#10;l3TIVex8MjqJt+CQ1nJ6dsQrX3ydRSN5eP89nHeMPrdLET17skR1htq9QPl2YbDf19O/1RaQ3IGI&#10;aJTOKDofEBEjGokRhiEJUCf2PavbHg+C4FMBJu2CKvmLdAWaxll8kfPWW2/x4muvUjc1drVkf3+P&#10;sJpx7+CAp8dHNMsl5uA2SkqCEbz95CH+4Aa1LtjVYwKQiVSwUbEvndjUUaaSjEwUOnW+ia3Dz/af&#10;z8SVTtAcj4yRql2hlOH+o4f8waOHfO5P/Bi/+NO/yNnZu4iY9mIjDXLLK6MHxNPeri4Vt/64o+A/&#10;7PzyMpM8FaMvHRsixK1iZ4gSok62OoD20HqZSDGZo5KKmQq0fsBsDmd1yX/1D+ZMbjQMyx9jUVn2&#10;Dkrefe8NyrIkFA6lHIN8h1E+Jsq8IyJEdveGLBtQ5FiXEWyGs5LxxODjMYIH5M3b/I/+nb/C++96&#10;bmhoFkd/YzzcuTbAvB7X4xoEvx7X47MfElZ7e8WvkPPv/uk//Qu4vfv87u8+4fQ0aeoWRcFgNOL4&#10;6IhhUTKdjjh9ohmNxrzwwgtok7F6UHcHw8BwZ4fV+Yz1es1qsWA+Txp5i8W7fPOb30S7t/gP/uJP&#10;4vyK4Ria0FCWJd55hEhtqRcsqrjRbN5o0HWsg/hMXnDN/r4efN9A0Tazr2cAhSDQSFahpo6eVVux&#10;8JaHp0cs2xWT8R63b99msVgzUIb1es1oNOH2aJcBEdOBJ3XTMskzrPeUWYHqjvJa9UlTp7fXsSxV&#10;BN1fUKbxwYPsmEiiM6FzDmUKNAYrKiQKjabNLeNRycOz+Yb5uJzVLJoVi7aioERKSVVVxCoZlY3H&#10;klE52LChpRT4EC4g6o7d0wO+PiZWpRDJDK9pGk5OTzB39jk6OuLu3bsJaHAeVSbw21qLk+l9Ca0J&#10;nzr/f44xIpfZ3DEmnfM+ic3zHKUuxwfBlRjyCVjq24lan8yl+5NYaqJjwVdVxWnTJpYeYcOODyEw&#10;HAxToQOL956mcQiRJf3jwYB6taRqKk7bNbvj8QUAJ8SmjbxnMMZPwbTf1uwOKqDp2DxV6oDIsoz1&#10;eo1iB+89q9WKveEOGamNto//k8EE7z3n5+fMZEFhhtR1S1vmjI0Em4o+CWjotLJDwMvOeK9j2H7Q&#10;Mr4a4zfzofu7Ey7tPT4wHA6BJPPRtm2SSxDqRxqeev3T7T0thIBSWcfkdBTFADubbTopnve+P81z&#10;/qBiUvpgwzIVW0VF7zxeJVmFVVtzVtU0WkGmN+tsNpthvKFQGSbPmRRDio7lnSuN6rDljeq2SAl5&#10;mgoRGUWS+unkHlKB67L5X8/sD7GbNw6kVmTa0ERPLnLKMiJERp47kBleNJgs2wCmdV2jpGCxWDDR&#10;Jq1jrfExMaK9T4Dgtonrtllm7KVzOqa42OpFCSEkECq4DQsdwAiD1nqjOd7fe6UUi9WC5fExt0Y7&#10;mAhRKEIfKbtrjkpt6dZfjl3b3g0fFQeMMaycI8sywrolyzJarTDCpCKD0HifCkZSSLx3IDzWWzKT&#10;XY6TV+cPEaUUFZba1lgD63bNarXCZYrj42MO9iSTwZA8z9FBcjAZc2O4S9mZKBJblFDI7h1JRNI2&#10;NgYNm/mp1IWsVl/MgcQAT3uZIkhJiGKrkCk6OQqFMAoLOBy5zjncO0TlGSYbcBLPmc/n5D7FjTIv&#10;OTw8pPUt7XLJapKhrKVVHqNUx5gMSP3DTUPjllNqD7Z571E6deY456jrGiQMBgMWi8WlAnQqcnds&#10;XJn266sdW7GTSXLdHtMXxl2MaKXYG++iQoWXiuHwlLYoLtjFQVDXNY0SuGbO/t7+xn8jzevU7dbP&#10;6+3iJcIQaFL+IQ0uOsbjMUVRUFUVpY1kg9GGiS1U1nUoXLDj0zVcLoqOx2POzs84Oj/m1q1bZHXF&#10;6ekpB9ObiaAgE4BNlJe6h5RMcjuqYytLJTchQUm1+XuR930LEVQ6Z2mtN8/H2iTF1e/ZcutZIATR&#10;b3dVRIwym26DLMuIRNbrNb6u0UoTjWHIkBifbr5nvV4zlDnOuWSWulwiY2CvHOFi7FfaJv7Qsejl&#10;x/BTuvDfuGym3K//YT7Er1fs7+/z4wf7vP3kMffv3+df/9pPYZ88SfNHSqLrOk+6+RjjNRnpB5MO&#10;ied2KPXPWqhOXLRbJ865zTx10ROMoGkassGAf/pP/4Dhwet897vfxb11wmD4Am3bcn5+nrpl25ZR&#10;OSDPc5raoqRhvV6mc+FkwsnJyUbutN+Lsizj6HSJUAFixf4o44tfFHz5i3/i6zHyN4UQN15R5poJ&#10;fj2uxzUIfj2ux2c/PgdPMfzVz5X8pTfcw/hnfvEGj+//AcF6To/fIMg1h/v3WL9/wuTF13n74RsQ&#10;Ncuq5uvf+E1wnmK4w+zhWZJCuF2y8onZh9AcnS4pdEF9PMa/8Hnu31f86n8duX2r5E///Ji1e8xU&#10;K4z07EmDCQERBFEEZK99GwUCA0FesDI7+p5HbLER2BzwnpGC/qBE4noK/Ct14HsWzIxXiz4JYBGX&#10;Z4YnGWC6aFFaUdFyiuNJrHkQK05dg9mfEhYKGyK7ec5QeXbKHFFbdgrJyC65YYYE6zDG4OuWIgRW&#10;q4qxzgjOEYJLrbRSd/SiTvQ+qq4fNYBSGMCg0uc7DeCkeWwwSDyWwgVMp+E88oFcO/amU+rhmFVT&#10;U0XHwSTnjeUxZ5Oc9XrNcpDTaMuNpSXEGknBrsgwgI8eIZMuuKTTXY6JeShFxDaOneEIbwNSS7Ii&#10;53Ovv8a37z/k81/4ItYHmqZhrxxibYM3Ea0N0cdOnzaAMj1kCZ9QnuKSkaLoZV0uWjy11uRaUPsa&#10;1zRM85zF/IhitJeMoeicuLZM7xKQxCaOiHhZMzkKeSWS9NqmHYNNhsTOJKCUYdkJPZxqxdOq5Rh4&#10;9Ytf4a37b3Pv7j3ck/eYTsfcIGeERnioxYjSNDx2LU/cAi0HzMYCnQvWwTMlAYkZWWI3BofQFhB4&#10;kQyrRBh+eKDbxvS2QBQJCCnJRZmKKDJCkWOyCVI0ZNITy4zj82Pu7ewxXFYcRI+ILT9/71UenR1x&#10;p8h4UlcMiiHrKPn92RHLm4Z7oz3etiteVGOGRiCkQYQOzhOeEJKwBUommRTRg136mQDdG2dFIS+D&#10;5TH1K0QiOlNkmSbPc2IMV5L3H+3w3m9axpVKmrJlWeIzQ13X3J0ccv8P3+Bnv3Bvk5TKLCP48LGk&#10;bj6uJvzmnlxZV44E3ORIwIPKaGXkONM8jQ2PhOWx8jwpLEI4hrlCtGtGdeBePuVloxnIpB89RCJi&#10;xDeWMssQvlsvQmza4CVXzT3DpvgmxHbjxXZXQESJiBaR1Nmf5o7wgaGGgfXoDLQDmWUc4bA+cGot&#10;ZjLgHEs+HtJkgag8w6BY4pkKxT6OQgiiNMgQUcikmxqTuVvqZEkeBEkVROJInLu+oKOUIziHiVD6&#10;yDjAPpGJLglkzPd3ORtknDZzGiqqwYBwY8I7tOyJggrBkMi+zhkpiK1F+q6AoBJJ1eM32vheJlkL&#10;LTTqiih87DDHDfM/BITW5CiUqrAuEILgbHHGiy+8yG/9zm/xF3/iZ5iIAdVywWQ4ZL1cMBgPOkmj&#10;Ll50Wv59fLRSUhOoaVgBD7VjheI9IzgucoT3yDuHxKjIA+woxc1pye3BmLGPaJskac5bgVICLUH4&#10;iBYSo7hQgvK9oYfsglb/vjpjP5WKkISumHZFFHekkk56Gxw2Biaik/4JMHACE2rGuyMezcHsTPF5&#10;xqOm5iwqnFC0Hkqdo1eOsUydK9FWSAL4FnT+gz7kbFb6Nkjby2jMm4aVbXlSrdCTMapUhGZNkCp1&#10;Tmw6XyL4gEYgZZI6kZ2fxXZbTJS9Hn/a51yoyUVGbCqEEOzmOaaukWVGyArOlOZIOdpRTm0jj2XD&#10;rJDk84oDFEWE3G6qEggTU4eFSPupVAoR0z4qkZTDgtisCNYxLEoQgvVixkExpjQ5ja0ZSkGhVJJS&#10;UhK8J+A25n8CgSZjOCqxR6fkYsDeZEyhNTcnO+x5zTgIChHBNVdAQ9XFJoGIESltZ+CoNwCj6ES0&#10;vfcUMSYyT1dQViIivUd6i5AS0wHgvQFliBf7cAwxlQw9GJPRiE4gRhts8Nx76R7vHT9iPB4zOz1C&#10;OcthuYeh5acOX+QsP+NUZdhmjtkd43dHNOOCmVjxpJrxUplTBNhVBWWIZMFhtCSEFuctmcqIZHgB&#10;elNQUJemnoyJWY/oJWhC2nWEA5EMwEfDCe/MZ/zLN9/gzhc/xy987Reo7RlaiI0slfepg09K1RVW&#10;5KX96xm5ro9R4LsepDx5cx/7/TZsvHQuzlA+McB7aRuRCBxKGopMs4w1Cxy1KPnmY88u8H/5229w&#10;7+UXiPmfol23BFEAC85nC27dPqRezTHKUq2XzJ80lDt3QeQ0jQMpiOSEkAr7WeEZjBR2/R4D/Zis&#10;sPylf+urvDqdcsM6yoH6y69L8Tbjg+uHej2ux8cY8voWXI/r8QmB8CFP32y5kWUZg0HG7u4ud+7c&#10;6drJJdNpibl5k8ePHyOlRE+n7N28STEckg+H3Lt3j6IomEwmnJ2doQcD5rMZxXSK73Qnh3t7zOdz&#10;AH7jN36Dv/t3/y7zeWJKtW0ymWlje+lgKRLl5wLYlFt4x0cCZR/30HDNHv9v0rh6iN5m3fQfrWtZ&#10;VSvqumY+n2OtRUrJaDhivV4jhGC1WnF4cMj+cJ/d3d0kW+D9Zu7KTpfTd7Ii3toke+B9Ygd2GsrO&#10;OWLHFqRjEsfuc8F7gnNE5zbu7b0WZb9m+uShZws1TUOemQ2jo9c41VJ3xk5yY4Jzfn7OydkJ63q9&#10;AVW2WYXb4KFGJ8aVEGgtiZGk4dp9z2g0SsY663ViA3X3woiLa/ksNMG3wcwNO7TTVk5axOnrRVEk&#10;LdSum+X8/By/ran9IXPiw0aIIX1sQPDL1yalxMXU1Fy3NWdnZ1hrUSrppPa6ynmeUxRFMiJFUKqS&#10;siyZTCabubRu1rRtu9GQXrbLjdzK1XsZQvhUrbf9favrevOcq6pisVjw+PFjjs6PkhFYnm+Y31JI&#10;jDQYDDs7Oxv2fc+G11qzXq+Z2RnWWqq2SXUQlQoVvb6xUl0i/DGOcb0MwvNieAiJwT4ej5lMJmip&#10;N98vpdzouX6S5/5ZDdXJJSQgRW7WsrUWYwzny3PKMsmLNL5BKfWM3vSnGR92//p1pejEQLMMa216&#10;dlXFcrmkrmvquu66K9I87Rldk+GE6XDCoCzT8+0S7u312q/fHghKkgvyQo5Iyud/KNUVC7cAqk57&#10;dJMEXGHNZ1lGmZUMBoPN9Y7HY87OzpAidcWcnp7inOPh44ebDprta9x+3e3X3manxwuBpc1rbPaB&#10;Lt4qqVJcxHO4c8gwG26eef86i+WCWTXDd4WICIRuLfXnoI0m7yeZx51mtEbQ0na67x5rbVr7bTqr&#10;hRAIWz4O/d7Ss1efbzye4rBzjkCgqirOFin2OeeYFtMEEhYFw+GQ0WhEWZZILvwEtu9Xr8kMEDw4&#10;64lN2jcJIe2ZLhB8TB8hdQ723QL9PutcYuSHS90nF/Gnv3e5NuxP9zoz9rRnHx0dIaWkaRruHN5J&#10;HSarFW1rWa1WG5Z/27ag9QWd8gcZW67E/s35hcu+CqnrIAGx/RrOsmwT27c7K/r75YK79B6e9z7a&#10;tsXjN6/rQjIfDiEwHo8xxnB2dpYKDqMRIQTatr20j22ew9ZrB5KUWL+2VtUK6y+6ubTWnJ+fXxS5&#10;Ow3//vpa316a51f1xj1pLrzxxhuMx2NGoxGPHz/myZMnyTvEJhmULMvI83zzkWWpK6uPcUqpzYfW&#10;GmNSh0f/uf77M5Nt/l4URdJJ7tZR33HTx+Or58/eYyOTGW1MRp2DwYCqqZLHRnc/nXO0tGnP7rTH&#10;rbXM53NijImF3zY8fPiQ09NTVqsV1lp88Jf2ge049vyCy3b98XKXwHZBUwiBVpqmadjd3eUXfvYX&#10;EELw9d/5Og8fPtycX402m3ko+i42Lv/++AGx7o9VrvEjpFiJD8ht+y6N7eff5xH9enEupG4D76nb&#10;hrfeeotf/dW3efTgAb/927/NdDplOJ2yu7vLaDSi6Lo/hsMh83nqRFWjEdVqxXQ6pShLmtWKoiiS&#10;n0xZbjyEmqYhyzK+8pWv8O/9e1/hz/7Zn/vrUsq/BPBGs7pxnbFej+vx8cY1E/x6XI9PA4RnPK2+&#10;cvBnfues/odfvpdzcrrg4RvfZV7f563vvAvqAOEmHBze4ejoiNPTFklBqM75zre/BVqwf3AAc8Nw&#10;f59Z/QBd5tCucEogzIgHxwvu3vkyb7y/5sFb/5L/wX+iGZoXuLWzxmYymWlRIaVPLbEqokROaDt3&#10;cNExWIQg0m6RSVOVeTsMfFxGXKf28IGSd9fjj/eQW2nW9gMP3SHV93ZsImBlwAvHWbukiYInyxnn&#10;BhqhUEYzWy5Qp2vu3RyT+TW3KoegphSRwiiKIiO6BiUEi7NzdsYTmsWC4WSStGEHOcH1oIZEKpna&#10;gbeAHhnKLbCoB62A2CX/ThFiBKvQxiSd/CAwMoEXo1yi8OwZgVYFe7kkjg84dfAHiwY9HBGios41&#10;5z4ifc3aKiaFYEfmDHAokmyHESox1UNAKU0mJZLAfLZE70xo25p/8Tu/yxd/4b/FP3/jW9y4kYyP&#10;Klsx0BojDQ6Hs5ZCGYTWF89hi1Gd/tkxivh4muHbiXyfcPQA/jZo1UuUSCmxzhJF1iUn6Xd9oDFm&#10;30fdxZQoLn9abX2fQBA7o7egDedYKiT3neX92FmOSc39t+/zM194nfvf/D3u3b7F5xkiqbHLNdlo&#10;RLVYoJRkZBQHg5KZtpAL5ixYNxX7csBSaMYk2QhEMv2KwuFii94I7FzKxJ7/b/Gc+BhTO3cvxS0z&#10;jdYFO+NDlix5ePSIV/dvcn7/EUVUDPMB06zkweP7vHDrBra23B1OeO/sjLPo2Lt9i+PVnH/++G0+&#10;d3Abmw2o8dxAMQggXGCAYBA1tehlguJz5sMHFy5CJw8RQsQ5S+ykRnqQoGkSsNcXYtSPOKeWUiZd&#10;ZsA6y7pd0zQNTRYZ7+3y/h++wS+8/uMslieMjCbLRzjnMJ0W7cdPwJ+//22vGyFER/qMSAQhghLJ&#10;JHdpBFrBSQi80yw5LSLvRYstFG2rUD4yFhl7reSmKLkZDcNZiyorRBRI71FZjpGGjIiOyQ8h9vJK&#10;4kKhPXYGrwCtvnzN/TqLIhBFJDifZADwKNE10ESfmIl4Mm+TTn6w5FIhCJQyowUKFVm2nvdXjqz2&#10;6JXFR5AjzWJpWe9IfLTEPCMISS6S8EiGQIlIlLG71ot76aIniLSPRKXJtMY7T6ENI5WhXGTi4EBI&#10;tFKE8zWj8Q7aepwNmHJA09SczlfUStGMciKOJbBCMNEwcoKREmBBWdcVDCJRJaq8lwInPAFQZFsm&#10;gc+OzGSsCDQuFaUybXCZQRQZ7773Lq+/+iqL9YpaSg6KElc3mMxQtQ15lm/mVpQQQ+z0nBXnOFYE&#10;TuKatQ+c1xXr1mHagkOXccNK3IM1t24MuTsK7GrB2EUGGjKSoW9sK7RNIKeWqpNnkV2RJCKM3Dj3&#10;RZmuw1+yDBBEkQQWokgsYGRnmNs1/xA6QFwKCikpdNo36yoVuy2Wm5Mxo7xkVFt8PuTxt79F8bkp&#10;e41i3gjErCE2gaZqacdlKmxpQKsfWmvhtv9JDy6HEKizSNQlRQnvPnnIPEjq0NK6NYPhAJquq0mp&#10;1E0jE+uakDowFlliYIu+4IvHC3Ck4q80EYtDFiDagKAhzyJKWsYZnIQWUTfUZU2IhnUmyTJFHR01&#10;4KQkCIHqWxQ6SS/VyS95kv9BlI5ltcSFVMRupWK1WlDcuI1zLSE4IGAEaJUKFVEZrEhxpqbzO8jS&#10;Xr/A8rRasPvKbc7tiqZZMdyboFzgbD7jxckLyBiINlwqdF0A9X1BJiQjZyxiq6DZPw+p0teRIEPo&#10;tjBB9MmIW/l0PVKnjicVJJ0KGDEIXEzPobWezCii6KTIguDk6Akv3b3L2eyMu7duYnwgd5bbxQQd&#10;LCOVMxAG8hEjoVhozVwHTo1gMCh4WErWMVDHNXvSsIPA+xaNJ5MgosULBajklRH7kzLErjMuiEAQ&#10;fbnab+3T6c/Ves3jx4+pyoJj79h9+Q5f/vKXyUNDtkoSLslA9LI8XV9QklI8U3D8URat/7iN7RKW&#10;jI4obKfxf2F0r6QAYRBC4og40v5bB4c0mnWQVGrIzOU8WcBvfMfz/tNz9l/8N1lXJY8fnTI83GXl&#10;WpracevWKzx487sc3LpD06x45dUv0boZ77zzDk4ccfv2AbPFmNWyIbSRgKBePyZXT5hmT/j8i5o/&#10;94sj7mT8tZ8u+BubrE0Nrx/o9bgeH3OoX/qlX7q+C9fjenyK8dTzKlP9PzxfSv7ET32RF1/8CT7/&#10;xZ/gt371N3jh818l+Iyzk3PKwQDXViglGe6MaJcLbr+Y9IClTmyJ8f44yaPs7VGt1qznjs+98irL&#10;xYLVYk7bPqQYjfjVv/e3+Av/1s/R1HPa9YxpkRNtx2KNIFH41neSKFu6vzJcAqfoFSS3uqZ7f62P&#10;BahdAQ2u9cX/mI4u6bik5focNDBeOTT6EPAxUNuK9x89oPWBmWvZufkC90+e0npHWZZ84fZL3C6m&#10;7A2G7JgcbRS5lhipIKYEUiuVuigimLKEnqGlVNKEjXHDfrw63wSJZS2lQMjEpJRSbFiTPRtPa43S&#10;mhhTAqaUSutPJS3xMi+JCNbBEsoCLzPEeEDVgbWl0uwWQ3IEvmpAQGkMJnQJkfcdEJE6NYJIbDsp&#10;NTEIQmawmWFJ4KRec/ulezx8/JCXDvdZHp8wFIppUVAGGGR5ty4FYbOuegC6s/IR26amF4qwz8n+&#10;u/bhi+4Q1bUsRyJnUnDqa+YxsY6adUVsLMNccXuywyQKtOyyzgBCarSUqBBTIeJSsYRnrqFnPV2w&#10;czsGdkwghFWSFjhp1jw5m6EnY3yE0WSSWJZVxefu3uHu6BBBzQCD0RIZI1prbJHTZppZaDmtK7Lh&#10;KLFCVzUvTvbJasvAg/QeISJKC3ouvBQSGYsr80l8SPXvcpwTQuA6NneQkigVMxV55+Qxx+2Sw4ND&#10;Th4+4nM3bzFCMlSa0mTsjHYQSLJhjjI7xNzQSmhFIKqkyV4KjahahkgGIkO7SHAW0bVVOxE2hrUX&#10;164uX3/3iBJ7rAMOejmjkJh+cyM5qlcsM0WZl2R5YuoNqpo7owll/6pCJHOuLqEXH3JfPsnop6eX&#10;Sde6173t2+GVNsxtyyxaaqNoM0WZDWnXaw4GY/bLnJESjIRMwH0AqfTm/bJlaCkuX/jzHvMzwMLV&#10;ItIGZFCKdV0xyHJOzk6RRc4333kTtTPiyWoJuSbLMubnM6bDES+U+5RCcrscMsgMuZZkndxLpjVK&#10;JJM3KXsw89n9NhX8emO4ePmiexCpi3NSiKTXLbZeYVMIT0aKiT0PWuUJCJNZMhc2GqEz9HQEWWJ2&#10;DoqS0uQIF1Euglsz0BlGKzQCbx1aKuQWWzIxGDt5qiS8wEpEjpsFYTjA+UBuSoZ5QZydc3tnyrSL&#10;33kxxUpNLTWVCKgio8hyokqM7N3pHm1d0a6WjIuCCTm0FpxFBpLsRl/2E2ktpFbzThO7L9pdmQP9&#10;Olo1FVZJ1nhinvGH777F4a27vP/0IaPRCOMjO9JwOxsyNAa8J0aPyns7vwvd/hiTIaaNUOGpcXzn&#10;zT+kDo7hZId8OOJ8uWZ3d5f5+Ywv3Xs97Zu6oJBQCIkWAt1LTSgFMrH7VcfSlluFSrr5Q1q2SVN+&#10;a9onE2ffGa32+tUXkll9t4GAJLuxJa+gtKIsSlSe0eIR5ARt8Gh2D28kI2ut2Z1OmOQl46Kg1JJS&#10;K0olsG2F1ooY1WUQ9TMazxxj+jNOz5bv5meloBKBlW945+FDyv1dsiJnVa2IRKZesJsVTKMkREcU&#10;SQtabOJJjuz+61XDko1twHlHrjWCmDw+QuyaNyRRQuscc+lR4wkz73jv8VMG4wlDM2T+4CGv33iB&#10;qVTkvlu+MSb/SSmJMq177y3OO2RWYI3mabXineOnLFxiF09Mzv0/fJMdY7gz3mW9mFHkBiXlhkke&#10;Y6QVFhssIkS0zKiRvH9+hjyYcnx8zOHhPm+8+T32ywGjqNgrS2SbzHo3XSBCXEy07k+5dQYTXUzr&#10;Y5jSnVFsjMmwHNLPKZX2Na03P9MHbnGxQJOqk5H4EHHR0eCwUnDe1vzem28SM8V4Z4fVesULe3u8&#10;973vcmM6ZmoGyBjIdc7MOqb7N7AicHR2xlm14tatOwghePTgIQfDMdQNJZKiMyKVRDKtcd4RhO7y&#10;qJ6tLzbF5v6CpUh9KjF6YmdE66JP5uRZgRqNePPhA157/cdY03J0dISrVrx8cIPce0bSIF3AIFGy&#10;u0+yXzPyueeXXr7t4vMfmMz9EUlD4if8uU93/aGrwSRj1mRYSoib/bNuWrKswHWyUq2z1HWNJ3B+&#10;fk42KGlcZG1b3n18zh987yn/91/+26zsgKrKUXqM7wxrh8MSomU2m3Hz7h2ePn6C1in+3f/ut9i5&#10;cYOzsxnBS0LMU5HHWkyW0TQn7E4lj977ff7P//n/lJdf3v36fsnfOICn10ns9bge3/+4ZoJfj+vx&#10;KUeZtd+84TJeLSteGES4+YD2cMqv3HrM0dt/n2L0BbTcoVpZDm/d5OjpUxbVktuv3ePRO291+mJD&#10;pFKE+oTxeMzTJ/c5PDjEN2veeO8PYd5w6/XXWcSf4Ff+wVOCHfK731Pc2D/g3j68tziiFI7xqEQ5&#10;x1BJVOlRUaUDZcdY2STtG11EnVpiO6qm2iTaH3Fo2gK3/gidoa7Hpx7hUhEkIpIxHukQHwi00dP4&#10;kBhcUjBvas505D1heeHGlObsDIljKA15UNzyOXeD4naEHSkI0YJwSBmRopNCUQLnY2ekFJF40ILo&#10;O5hGAUrg+qNyL/TbmQQmxQ6B9xe5Vyr2JBA9iCuzWWiQYGNKJgM1QgqIDqMUu1FReMEkWvZlwaPG&#10;8ri2tFLQFoKViohC0pSGWnheEJAjE2PLWwqtQckL2YHgKXLFCmiait3dHVSuWGDRWQK/iq7dXXQa&#10;uRsxY/HBLJ+PLlRdkLK2QeheHzyQ2rNbkcBQdJJEMRGmMmMoB93zV88FBTezpte6DN3nOy3U2L0X&#10;LZOmrHKdrofoDDGByrXELOOcyCIf8GSnZSEdx8tj9s5PeH28x20Hd1YtN0Y1Rmk8lihIxQGpGAbJ&#10;rtSsENQhsljPMbpA6JynywWtU5jRiF1jKHEEHPgWv24YjAvClffUg3bPY4RfBchjjKAlQiqqtsFn&#10;GTJEBlnOnekela823ye1ZlIMKFPkxdmWgTDMnacwQ3LZ8v7ZAj8wFFnJylnOQ42z4LXmQGl2dY6U&#10;0NQ1dVMxHo+RKulgG20S2Oa7NRC78N9ptwtxYYjaG/IVRZF0cedzjleew8PDzkRPfSCLLAGbn40o&#10;VowfrXMvujgUuuuSUZJlGVo5bEgFiKZp8EYnGQejOm3Zz87Q8yoAvjHL6gEdrZgReE9anKo5HWkG&#10;WQFGEdYNeqD4shzzajvgNTJMm5j9AKs8EEi6ziGk+alNKtTEGDagZeiLS+Ly/dM9xbebsDJuQwNd&#10;Acr7TiykB34TTJf1zPYYiUohcGgiMrToKChQ1MEx8Bm1kLw/X7JwDfnBlJPGsspLaiEpcsNsOef2&#10;aBetBbkAHwNKK5xLMiKRSO0aolRoneGxLJdr1oOcxaomIzDZLZBSo2VGhiVaS0bDRA4YR8NOLGmj&#10;5ulizvHRGaO9MS7AoqnBWXJa1giGBdygIHeWYRRoGxAhIn2EnI0RJ105rCcHXHgmXNzooihohUCh&#10;cLZhZ3+PVbvaSD2kHSsiTA/idXJeSDweGyxGFjgEUmmCgDmOBfB+Nae5s5ukVdYrbg0PuBsKbtYZ&#10;ud7jdisopaQUASk62Z1+ThiRTPtE2mNCZ1LdWTKDVpvCV0+wDYAjFUbcZh7IZ8CzBFRemBYjL/wg&#10;gkzgUOz2kAgMKPFEBkFhI9hW4EJIerZKIUUkyEghBQpokGCSBayC5xrRwWdr3i6uGGJCipsFqbCr&#10;1IAXd/Y4OZtzeOc2Z48fMi6HFC4yQZFbT9O25GXWvaAiOI8znceGd+RKJXKA95Ra0zhPprpumuBx&#10;waONwQuobQNG8+ToMfMsZzKdcjdmKDQjNPe+9GOoDqwPOhWbQ0hkACUEKgDeEWXEiVTUbas1bVtz&#10;9+4dvvXgXW4cHLJarnjl3kvc3NnHBct0Z4IIHhF9Bz4rbLcKgoQ2BmxsaETO9HCXZR4ZC48VgZsv&#10;3ebs6Smvv3wjPbk8Ym0qwrguPqoOzN5YEkj1TISPIs1Nu8GMFQ6HlglQ9niMMmkuh2SErsWF8kzn&#10;8YojoqNAywS0R91J26iM27du8M7RMW3TEmzg+PSY1+69wqQoMDGwLwd4PLe9QmN4imM9mXKceYSB&#10;1kXmNMwLeHR6yrlZ8pXDu4xMweLsmBtqhJASLwQ+ekppLkzOlcLHxCCWW5qU6VwhIXqMlKxthTRD&#10;VqsVd+7c4XR1ysPZMXfv3OW9730Lu2dRWY5CkWcKGdgYIcvu9/aSPpf17nuPiB+8Jnj8DAHtz3KI&#10;D7m+vn8usbw7WTiR5IVEN4d98CiZuiCbqIhaYIEoFVWU5JnBHJQ8jnBWQzEZ8lv/ZMFv/t6C/Rf/&#10;NKu6xCEYDhyNr4i+JUSJE4IgMyxj8CNu3H6N4+NjGOwgssitFwY8evBdXnvlF7j/zkMKBXI2Iyx/&#10;nz/1r/0Uw5/8CV4o3X/PcPL0i9z81nXeej2uxycb15rg1+N6fOpFJFda83Mvv/zSL0sp/ubh4SGv&#10;vDLl53/+57lx4wZV1QMViuPjY0yWwWKRNOAODtg5OGAwHLK3t8fu7i6L+/fZOzzk6P33KYqCn/7a&#10;17j1+usMBgN2dndZdxp1/8V/8Y/55V/+/xBj0jbudVOVSodJ6NrltsyxYrzqTn79/K7H9wdY9Umx&#10;cw4XHGVeUtc1UkpOT0+ZzWbMqzk7OzvcvHmT8XBMlmUbaVrv/TMauz6k19wk3CJJVwiZCjjPO8Rv&#10;H7LFBWFtk3zFuJFC/RiH5S3TOSnRSpOpjExnGGkoy5I8zzfXaK3daKeuqtVG7xku9Cq3k4/1er0B&#10;y5qm2ehdLpaLjW5mlmUJ0Op0xEMIqXX447yBjw02Pvu+lVJombReex3b/vubptlISnwg5LnNNPog&#10;7ds+Bm199Pd6MBjQxpblasmsmiV99jznxRde5KWXXsIYs9EZ7YG0K/GXTGbkJD1SKeVGo9gYgxCC&#10;pmmYzWZYLJHI2q43muyfxX0V4qJYtJnDQEubWpk77dP+GRjMptiR6zxpPArFznBno3U9yAcA5HmO&#10;tZbHjx9zfn6e5lfXxTAcDjcatb2cTYxxUwQKIWn/9l8LMSV5PvqL4lanK97ru/Zz2blkRvtHwf+h&#10;jw9XJXiEEGh5oXW70UhGbjTTfyDJ9RV9/appKHSOwzGfz1mtV0nvnxatNXVdY7Rhd3eXwWCA1pBl&#10;qtNj/mzX9AcWLa7oxX6Qdux2LBRCoFRaT9NyyMiUm/jdewf093k+n7NYLDav7eJliQTnXJKG6J6J&#10;i46MjJs3b1Jm5YXedbd+rbOb7+/b/gstGA6HZCrbaAlnWXahz+wc6/WaRbOgqissdnMmEr1PSlcZ&#10;DJ2mdx/7eqbq1djWx7dIxJCMWKfTKefn55s4/rzYv30/pZRYbzfv3cekX976locPE5t8OBxyenqa&#10;Oo7KEmMMe3s7ZJm60P/vtYCvAMbbX7v87+23cVXL+Pl76fP0i69+bft7+jjSy2ppKTFKkGWSPNeU&#10;ZUZZKrJMUBSpw0QKUmH0yr7yvL3jMwHAu3vWz5OLa72IHT1Q+ejRI+7cucM7773DSy+9dKE/3cmn&#10;dEHzYv/p5mt/D3sPk/55FEWxeQ+9vnuMkRADxhjW1RqtdTpXhKRD3jQNi2bBkydPLnkPPG9/7Z+3&#10;92lOrddrqqpipEcb7493332X0WhErnOqqiJyEef7vGF7HvS/J3ZFkMVqgdaao+MjdoY7PHz4kFKW&#10;VK7a3INtPf/eN1BuNRaGePlsJkTya5WbQkrsCufpmrd9A5QUSAHex0u333tQSmz2u8199JZROWJ/&#10;f5+9vT1ijEynU05OThgNR2ihWSwWGxJAP48zmW28EPouqd3dXVbVauNV09Ju5Gf6c5oLbvMazrmN&#10;n0G6xvDcdbM9p2y0G++Q1Wq10SsfDoeb2Lf9bPpYE2J4Zr1e+u+PuT74ZwHOx2ePqx+aB/TPtb+f&#10;odvHlBBY63EOqrbLYUhzsqpqvv3t7/L7v7/g13/91/n7f+/vkec59XpN7M5mWmti5xOyOR+2LWQZ&#10;jx49oq0q6DTp67qGGHn8+DFN01CWSe6REPjzf/6n+ct/+S9+PYQw/Ep589eus9LrcT0++bhmgl+P&#10;6/EpxyvoFfB1Bnwd4A+l/esxL7/5H/7ZV3n5hVP+9q/8C5xuGO3sMz85J5g95Fhz+v57vPa5L3P/&#10;/n10rqlXLcuzU8aHdzn9zjvc/vKXefTwmN/6zV+n3JlwNPdEJxmO7lKYO/zWt2bceeFzfP078JOf&#10;22Eo4Y0Hj7i9Z9gvA8gck0FwNVoM0iE16o6J0AE2InSJUqd9tkmBr5wU4rMMtOvxr9BhUYQPSDZ9&#10;mgtCJfBMCLTOiQgyJHO34HvvPuDkYAAHh4SyQCnBsMjRNjCcLbg72OWmMAxEREZLCB4rIwhNFEnM&#10;VkaRtBSl6KRPOhBZyE6+4crk65itG01JcSXJiGEDjgNJA1wIwnOPySC7RokgEttKAQM8WYRdr5iS&#10;UUbHQ98yVwIrwQlYikhdryhUwaSYUCiJ7lpWURpPxCCwtgER8MESVQIw5+sZzrtk3lRVDE2WpD2w&#10;QAI9ovedJrh8pvT2TEa5pQUd4+UD/zZwsp3g9gmsRiejtyJpva7Xa7QwGLfGDscIoS8Ai+2CWvcR&#10;N1Is3e/oWamdJrtIgrMJjLAWkSu8EFTBsYyORghm3rEqcmon0Xhmi1Pao3PuvfgSh7VjT2oK5yBG&#10;rBLYGAkKtMiJbcOh1ihZIFXGsGpxKuAUiGLEsVuwjJ61rdlXmn1dMBQK0dp0Tfry9JJXxb+3VCS2&#10;TVA3prAxIJRGZxkmRIKLuHXLWtSMx2PKcsC6tWTWEzw0wTFSGVmWou1ekSNipBSCL+cTZkLQNoFj&#10;H1B5zrF0PC0EM285cefcUUNuZzkF4LwD2QMIkhDFhiUXOkb7thZuL6fTF6JilEitmE6nLPJUOFiv&#10;1wyyvJPAeZapLTv23g/LE2JjSKdSkpqJDOqkX+50WkP9MNp0wKPYMFw/Nlb2ccHvnpkdY4JvZKQm&#10;ck7gSDrW6yXZoGDoI0ZoisbypTW8UhQc1II8BHCOOgb0qNh09qvuimMUGybf9vyTz9Apu4gWVPdc&#10;rkbKvi3fb4JBeg8hsUh7bQGddE5b2Oz9QXiyAJkTGKmhCQxzyRcPbvKHp4+YuyXmpV2OXU2pM86W&#10;a0Sz5DaQy8Q8z4Xs2MJxU8TQpO4cLyKeitn5iuX+kPNFi5GG8cDQljmNFsxI614HR2wqSplhBNS5&#10;oshHiMEOXmbMmkgbBLEoqFRk4Vc88ZG18dzRE1ZYdvMMJTUykvRdUSjRgYcibNZLH798ugnpNirN&#10;ul5jizSfCpNzfHrC3b1kXBmkSF1AIWkri67i63uGOaCUprItWkvWIfDUVswKwZHyVM4x0INkqlpX&#10;7KO4LSUHgGgsRoqkmyxEBxeqROBFdxIT8TJo3aGCGyBMdD4afeFoo56TIrcJalOkjlFsQMaIvMQm&#10;jfQmjOrSHmBIBT6D3OoZStCmlJIoBM4Hgkqvo7p1qUIn/UP4bEFvPhj5utrx471nzww5WSyYr8+4&#10;t3+LP/yXv8dP/NTP8O7JA4o8JzZuq6ieJG2cj0QRUEphgko61c5DE1BGgdZE3yamsjFYAo1wBBS1&#10;FDQEKlqO8JxEjxUZLAPZOiD8miEt2WJBcdBitCQKj5NJt11JBTIiQ9fNiUVoRQCysmDEiJpkxLta&#10;r1BCkGmD9y0iejIM63ZOaQbIzisji+AVRB9RHcs4ExCt4+zsmNfuvcbbb36XWwd7HOzu4XC0rUXo&#10;ElSbnnUS6enWUToTeDwClQqwW7JdsUfFken8JyQiXMxbSWJYR8DGgBISi0fJJPclAa8jCkEewVmL&#10;ygQZGtcumdVLvMh44eYtjmZnDIdDmsaiKFg2ZxzmReqi8ILCOjIccqCpEWRBchYD3jmKsuT+wwe8&#10;9rnXqBdzfuu9N3n91ovcmOwxQ4IOSBSSiI2pW0NKiQ0eHy2ZzjoXnYAQnVcNvZ9D6uIxIhWHzs7O&#10;GO3t8vkbB9x/cp8XDg+JHeDqlccHQYhJfT6BsP3e/mwRq+9k+1FIVP5RYIE/b2+PPL9rOXhBCIpO&#10;uh6B6WSjFAiFLCU1jrXyBAkKxaIVVMCbT04Z3t7nG2+W/M7v/gu+94aAcJdgJ9w42OPpowdUtUIb&#10;SWMi1jsyk4OUtK5BjQz++JidG7c4P1ZkYpdqueTm4cs8uf8GKpwze3DOn/vXfpwym/Ljd/irf2KX&#10;X/7m+w//XYb3rpPX63E9PsW4ZoJfj+vxGQ9jzNuts3/pC1+49b/5N/6NL/PFL36RxWJB27aMDw/x&#10;bUvwHjMa8f7775NlGVVVYYzh8MYNFo8e8cpP/RSP3nuPnZ0dyHMODg7wJyfkec5gMCDLMk5OTvjd&#10;3/kd/s7f+Wf8g3/wBiGQmGblIMlW0HK6OO1a5J/DQojxEqDzR/kAcz1+xCB53+YqVGKNYvEk/Wgp&#10;5YYB6JxjZ2eHqqpSe6xzlKbsnO3Fc9lMgpQAhRCSJFBP3+7ZRc9j6H1Awrz9+tuMuA8Dta5qkfZs&#10;no0poFLkOq27fu1prTes8LquWS6XXbJ3GWzuWWdFkTSn67reOLw/ffqUsizJsozlcrlxlnc+6Y/3&#10;TKKrz+GTZQDPvs9tZpEnMW17ptz279JCX2qz/aDr6F/vuV/7ABBCdUZuTdNsWJBSSpbrJUKIDTM0&#10;z/PEuIyR4P0lYH+jN979jsFgwHg8BhID33b6jT2LT0lFLhL7z1q7YQl+GsZUuGL8l1qi0xxarVab&#10;LoL+ffQsPCEkbduSm4sug4ODA4bDYZI3MYazs7PEyO8Y8bFjCy2rFXVTX2Kh94WfsPFsS2DwZk5u&#10;/7fNZu6kUfI8x2izYftuCh8/6gR2i8kpSfGgbdsN67KPNf3ctcEm5rH3fJbtTs9jVPfPP8TAul4z&#10;GAw4Pz/HGEPTNIQQyLIsrXWZXRjHxXiJrftBcemTXNfzrvPDXnOb8etj6hToP9+zvb33nC+XjLN0&#10;Hlkul2Qmw3u/+WjbFhvthqG4MWINCSyUQm5eE0CjNx0eIXTSTK7tAJ70nxRy00WxHZeHqmB/b59R&#10;MbrosOg64kIIVFXFbDajDnW6vq6bQEqZ5DmUurQO+oLgNqu6ZwVab5Nfxf+fvT8LtizLz/uw35r2&#10;cOY75lSVNfY8oNEEOECARBK0RPoBUJA2TSjsEB2mrAhFmGYE38wXvJB+tRzhJ/PB4QeDEhUOG6Yk&#10;hxCQANCi0CAoNLvB6gFdQ2bleMcz72FNflj7nHtuVlUP6G4A3bgLUciuzKxzzzl77bX2+v7f//eR&#10;7lffZSdsXP7A1hEedwqTG2dra9trP0sIwWw2o2kTsxlg2S7p9Xrb+74sclrrty7fzT9XAdDiu77+&#10;Gyd43J1f3b0dv8O8erHzYrMX7HYLXFvXN5//2loYrgXLhhjxG4d1/OA8/mGtIdfc9MRU2PeexXpB&#10;lmW8cus+FxcXfPazn+VfffVf0e/3097edfdonbp6xI7rfvOMkHDYHeO6u8dF93y0WUuNMdS2xkZL&#10;5SrOz8+RUnJ5ecl8PqcsS+7cubPdKz75yU9e68568flp879DCBhpmK/Sa0wmEx48eLB9rY997GPb&#10;/W7T/RS79cfv7Ke713R3f9Ba40jFRustb775JoEus4Crgvqui7uLB92u20qqa3M3xoiW+ur3uOKG&#10;b5zUmzm6ma9GaVSHxoo7e5OzqcsiEBLTvHvvtnPeXl5eAnB8fMzKrxBdcObmsxVFsb2/8yynNCX9&#10;rM9oNNp2mliX1oDz83NWqxVtaHl29uzas89mrdo8R3279Xbz7KKUwuOT8UAnM0IgGRGWyyVZltA7&#10;3+7+/372jj/NLMsXzSJbNnjsAoK74ZxLHZoy7YOrTe05wrvvvstbbzV84xvf4Eu/9VupA7HfZz6f&#10;p71BKdq2TR2X3bXczIFmtcLXNf3j49SRslyyv7/PeDzm4uICqRT7+/tMJhP++l//9/i7f/dvUZb8&#10;NsDnXn71V29OpjfjZnx/48YJfjNuxg94vK7KFfCrwK+qISd/7c+P/q93b93hn/y/f5P+nc+wNxpz&#10;+f6Cw1c/y9P3njMajCnL1PJuZ5qPfeJn+NbX3+XNN36Kbz34Jnfv3aZpK8AxHhhksOR5wWtvfJG3&#10;H36L/+Z3FvzO7z3i8P6bvHy3IO+BJccgWPqnOFQKC0SCsJ2wkVLJVcwRRJzoUsZ3fODXQvbERmS5&#10;qZv96RidALYxmUjRcSM9lkDtPJWrcDEw2N8jb2oWa8/aLtnbG1GdX/LynuGTBwfs41DeJ+eDCjQi&#10;gEi8VBk1RkhiDCiZJfKHSORaEbvjle+cdbB17IkXBVfZvvhk/8LBPNncFNdRBlfzO4OY3I8hRhAB&#10;jUBZBzj2spwoDFYaYrBUPrIOyYlEZrhcOi6DREmD0TktGiWSS9R5T1GWhBBxeDKV07pZcmRlevuQ&#10;3cSGxlh0b4BCJhTABoeiknPxO3lV40dFBO1wwD/qv0tt2mErKgr/0SGRH+Rly+26Iq4l7IZEBpcQ&#10;vEVIhdCahuSEWwPPfWSWS56HBrFYUQjBXpFxODjgzqDlFpFedz1SsKFCihxJ7DoABGXQ6M4xmgVN&#10;IXO0X7FuLVFGbJFzTiR6iwuBqAvuqpxBkeMUhODTarcRaa452vmOB87NAbxpLXQhx0VRMOprlssl&#10;ql9QZgWlUuSihygUNiaWfcCQY1FBINqWvWJAX0hyG+gpydvtmlkGtfM8N5En2nPQrHmpN+G2KugH&#10;Ty+C9w6j823YXcLKC7yPaCU7YcJv54MEhFIoBTY0TC/nLELGeDwmz/Ot4Ljr8P/jHEYbPOCjo67r&#10;9N6M6ETmglilQsfm/W4EmqvOhW+jA3yf4lqjJEsBl6HF9hSZLRFGohcV+14zdoY3g6EvLEEFfKbw&#10;HqI2NNEhMd38Js3rsIMP+rZvvCvgdE7gsBFaN6LnNk83rTNBdEGZKKK42s1DTEx7R2rNjzJi0Bjl&#10;oW2RPpL5iKnXMOiTa2j8mhUVlfDUgBhmqFXOZWhAGnKtaHyg6MIRN6iaVFiT2JjWyDIrmDCCcUlE&#10;EnWPSkhqJGscTVSUWqFNyqCIdSA0NXmuuR0kaxmJISMPLY2HxrZ4JaCfM5WSh7GmUiVTGoYyp4ek&#10;RJEhUNZjTE4IrntvH0KRFalIWwjFEovo8DCTyYQQQgpA1gapDCKm+ShjTPiVTQCwTC5WpMK6wJqW&#10;i3pFpQ2mN6ReNxRFj2HWsq9zShHIaJCxQkhNlIEQIaCR0nTXWKc9K0YQaf+LSl1TdeImCCDEHWco&#10;HRsedDdP5CbwePPfhk2BMSk9oSuSip2OhLjdTyXR062Bnsa7LRNdiCSAOmuTgOzB6AIfA87SCbzh&#10;23KLfyBM8O4+2hYFuqBCJVVXzOjxeDVn5pbc/fib/OsH7/LK5z7LyWpKpeEiCqZIepmmUSa5kw1c&#10;ZWUkFInKAiZTqeMreowsaaSgxWEJgOZcVzghufQ1F9qzl2fI0SE0nmpaMVGBV82Ao3zAS6pA24pC&#10;dY56Op60TE9ATqSQTBcjGon1LnU7yMB8OuXolde5rC/RkwGzixn9LEfkPeo68eyFkCgZU1inlAQU&#10;Ao8KKVzcyNTx19MZwXl6RUm1WmNG+9SupQop/FOS3LGbU4IWOgniEbRQuOi2hdZtqKpSV8G04UoM&#10;p+vU2BRzN4HnSQgOaC3RQbDJ4AwhYGkRUhOCx0hNLiO9KFlHy9n5BcEFjDIMR2NW1rKXF7RCsWgd&#10;R/kAqVNnlA6eI6mY+Mg6Omw0nFZrevtHNKuG83bFvU9+kqYc8D88e4L0gp8kZxxqSqGRQhFFJGJR&#10;JhlG1r4iV4YAKBGIeGIUqeMChdapdPDo0SM++Wf+Ar/5jX9NGfe5f/8+f/CVf8Ubn//JdC/FncJH&#10;x4Rnh9l/7Z+uMPGnRd7+QIPUhz7jXi2Nu4+vMUbwYtuNJbr/FwL4EGgIOBloqGnIWStNC1xYSbOG&#10;f/kN+Oq7X+f5kyGUn0Oq+0htid6wnNcgCowoCEEjlEDLiJaRqB22qci0JBeWtpmSHd3hvXcfc3w0&#10;IUcS5HNEc8Iv/OVP84WPrynF+s9nS96lOOSdh4/7r9+/t7o5q96Mm/GHHzeK1s24GT/MG0yy+tzn&#10;PnXyN/7Gz/HTP/3T2O4wQMeuPTo6Yjab8fzp062b9uHDh7z66qs8f/6cvf19Tk9PaduWVz/7WaSU&#10;PHn8mPfff5/zzhk+GAw4Pz/nn/2z/57//D//dZ6cOObLOQCHk8OtM2Kbyv4h/F7xIf93M27G7kF0&#10;yxDunJghBFarFScnKZi8KArW6zXDYshgMNgKaI1tti6WXSFkwxffIk0657fs5mnomODfzhn24lx+&#10;8bD8Ua7kF39/12m6OaBt3s/Wtdu5dnhBSB8Oh1s3eIvduqA2n2lbVgiBPM9pfQqJu337dloPhE75&#10;AHt7SSyKIQWwdY7HHR37u75WH/V715yhXM8JqOvkmNy4PjdutE2+wPe/Fqbv0ztH65Iz0gXHycnJ&#10;dl083D/EGMNiseBkesLDRw+vXZ8Pa2sPnYiilELJdN0KXdDv91FKsV6vt4771WrF6ekpVVUlEVhs&#10;Dtnyah7xQafjd3InbjjUu+7LLMvo533yPE/4m/mc+Xy+dcft/rcbR3dygjmMUYxGI4qi4NatW1se&#10;6Xw+Z7lcYq1lvV6zbtZXP3/HcbjRfXav74sOzs2c3NyDG8ehEmrLVN9l3f5JOezudldkWbbl7YcQ&#10;tiK4lBIt9Q+kFfyjrv3uemO04WJxwdnZ2dYtGmPEWku/3+fg4AAp5TY7YeNk9/Ej3IK7AQff4TO8&#10;KIB82O9/O4Fx871tOgI2/777GtVySQiB0WiEjSkPod/v43wqlIQQKPOSsiy3xROJvJb9sLtmSimR&#10;QtDGlul0ynQ9ZTqdslqtcHEbf5wEZSGvrYWbdWTXQdrv99nb26MsS9q2pWma7fxeLBYsqsV2LruQ&#10;1h8f/Pe0rgagjS3D4ZAnT56wt7dHjDG9Z+e6eMcP7i+7QXVVVW33kKqqyGS2dQMrpZhOp/TLPlpr&#10;qjb93Q9lfvPBDoIPY3dvn+2EuMZnFi8WiXdxWTt7rthdFz/Chbzr4P1O94lS6nt2nv5AcA4f0RGx&#10;mWO1b7ddBI8ePeK1117j0dNHDPoDjElhhy0tbXCpW4GW1rW0oaV2Na1vaWPqTGltwjRZa1n6JZer&#10;S1paVnbF6fKU1WrFfDGnqhJPezqfcnR0xHA4pG1bVqsV4/GYsiyZLWfX8ka+3XcUifR6KeixaRr2&#10;9/dZtIvtPVBV1babYsMqb117hbrpui9enENSSvr9Pqenp4zHY5xzPHn25FoGhfceF91VxwJ+G9jo&#10;o992fMkdyUEi8cEnDIr46Ou9mTIJR7N5PhNbp+5m79rsCxpN2MF9zWYz7t+/z+XlZbrW3XPOpuPO&#10;Onv1Gbr7ePPZSlPS7/c5PDjcPhv1yh6NSx0+l5eXONxVJ0u0154TAbTS177XF/MHNvusMYYqVFib&#10;upg23V8bZvm1e+zbdPpcD8YU37k49IM+K/wxPy98VAjmrsi9+7/T9YBNtMPWVyPZdnxu9sbN6y9W&#10;8N57U77ylQd89atf5Wtf+xpKKQaj0fa5bW9vjyzLmGye60PYdg9t7hOkZDKZMJ/PGQ6H3Lt3b/us&#10;t7+/T7/f52/9rb/Ff/Kf/M/4M5OeMMacvH54uAK4EcBvxs34/seNE/xm3Iwf4viC4leKw9VXz+vs&#10;q3/nb/47/Fe/8XV+8//3Pv3RJD1/5CCLjFLCcDBhOfcohlw8W5OVQ1bNDLu2OFPSysDzhw94+e4x&#10;rbc8f/SA/iufYHZ5yfj4J/nXf9BydvpV/vZ/+PPk/T2+8u4zPvPabYyMtM6RKYegSq2EQiKFQfgy&#10;tX/psNPWuOMA5wUHeNhxGO38eiOa/3gP7z1RCrSQOCSBFkwOumVR1bx2/1PMo+Vfvve7vHR8xHHW&#10;443+mH5VJU6oSfOnVolhSdTIoLYsUiFT6rpUijYk5rCQKk03qbaiMi+2Z3OF89jO0x3jqojy2nwW&#10;UVwTlTfOtiDACYnfHOzwWz6vFgIRHbl19IkMo2SNoaKl8Y5eb4+ZvmRmA3s+kglFS2LfSmnwwSGD&#10;JwTQWcZ6scAHy2g85uHzR+S3crKsIISIydKB20ZLISXRx44JLrjiSP4hBcRN4OiOgLRhokal0mEr&#10;U9tAyVzlYC0ZGTF6orjOhha7QZfxuuMe4ZNLUYYkUnfsYSsC3gusAYdkTWSqAqvMc4plFFr6HvZl&#10;zscmR5RFzoSA3jiohEaIxL0OQJQKD2RZwoRE2zDwHlMooip5Jioez+ao/QKTmU5AM6yV5BSYAXsC&#10;+t1ncuEqBGlz4vkocSmtjsntT4hImbirK+9xscXFdMXKoo8mUk/X1NFg9yPRBVyukFIlIaVeY3JD&#10;bgyr2ZqsLblfGCa25FxGysbxhIqLPIV/rqPn67MZj+Oaz+RH3F007A/HgMAF0DL9bNUJ/L4TFtMB&#10;UGxZwdsilBEU/R6DvqKxTcc2TkGpcRNZFtPr/bGuQztBYEoptIZFWyWcWNvic5Pa8H0gKo13HqXk&#10;tSC7zUFdfKeT9I6T+oq1LLYY7RgjrhOM5yowbSvOmopbyrBsa0YC2vmKyd4d7pMR2xonHK30VDhW&#10;umHsBaXuJUloc/jedmJdrWNRXO27u9kGcevs75j9O+z6zboGYImd3pHclzFEhBQ7IYmSGAReQZCK&#10;KBy2I1pnSlFVNeV+D2U0frVkODAc7415Xi9x0tGoDEUKQlx7Tx4EwQhcTO/R2YYiL7o5qLDOIbRC&#10;SUOhC17qHZOxxiJQQeIDCCQ6pJwIL8BicXiCSXxgAxRB0veBPGp6RqGDYM2aZWiwwVGHwNQ7vNB4&#10;HVhQcSALRtIggEJKgksdE1fzYkfs7SZAXddQ9rfTY7ZacqgKHFeCp9yuA9219IEg05VyzqFV3OKJ&#10;MpnjpaQmMF0u+MzRK9jLBeuLBeYlx0CDqCukMmjVdUiRsiEiCtfNkdDd1EJ29/SGQS43xobEHZai&#10;ywsQSYgMgAhpfocQEFpio0cLhRQCH90W1RNiYpHvBheyw/COpCyNEANOeIKBrtyAxGOERJhIbGuk&#10;6UH0CG/JpKbxa4wuiOGDCI4fpAi+Kb5fmT64VvBJnRyRxhj27r/M0/WKpldw6huWeEb9Ps/xRL8m&#10;iLSjNTIiZaQOllYFMjJMFqnXC1QnoC2bOt1TbYMnsnAVjkgdPKYsmLmaGAPNes1Al9y9fcyBLBh7&#10;ycgHyqKHdhU6+PRNR/AoQOJQWETX0aG2bv3VakXtGsbjMSeLJUcHh9jzacKk9IeImPZ3JSSreoEq&#10;StQWLZZ44OwUyqWUDAcj3n38Prfv3IEscvoHb6Nvv0m/ECxFoFUjLKBVekJxG4FRJba+7PbqQHLg&#10;b04WQmYpLFwk5rVGk/zuKZdFShihcXgGUqEyTRsjuRAI7yAqhPPIQqCNpg0Na1YE7zBKEiuPiNDL&#10;+zx9/AwtCnzwqQPHRg7KYeoW0wKMxHhJCZQ2MvbJcX8cezyya2Y+UB7s8wfPH7EKguPjOzyfzvim&#10;WxGXDbd6Y4SQOAEZMhW78SgUnpbQrfFX4aERHyOtdeRZzu3bt7dC+/7+Pm+//Taf/uQncbXFKQem&#10;KyKFtJ7EGEHJ74g/+W6K+D/qI3543evan+9+RbtPsqmIUqW5rgQxyi3KyhPxsSFoRYNh4QXzCtYO&#10;3n045Kv/5pLf/V1BdnSPdTtiuao5OBiynFWUWUm9nnN06zan0zOiCBDB+YboGkRooV7ja4VbO2IL&#10;Ty/e4e7du7z77u+R6+fcvx342//Bx8l8+CtffvL4l75w9+VfuTmN3oyb8YMb6pd/+ZdvvoWbcTN+&#10;iGMGOJ09bqL+q5Oj2/zel58yGt/hwbfe59aduzS1pVouaRrLv/Uzn+Obv/Uvcb2C/aN9Lh78AcM7&#10;dwjO4q1DEZjPp7S2pRiPiLrAzueMRn0UDavlE549fM7zJ0/44mffZD1bMCw0rm4gWkJoknMrxnRA&#10;CkVya4g2HXY26eLherr4lYPjyk60y5iU4kYE/1F/jNw9gH7AZSYTB7N2DU0IKG2og2c6mzJdrqi9&#10;xGvJ6HBCWRpe7h2gY82hNGghkR0PvBECgUIKjUShotg6MFarmjzTLJdrbNNSFBmLxSJxkHkh6BKx&#10;Oxvx0XYP+tcRHpsD1zYXEHHt4XgjGvmU07kN0gvRdS3BEpllIAUuRFojqSTUAubesrYt/d4QGsfI&#10;FOyVBT0pMSKSdYc/7xxGabyPOK15vpxz3lS43PCtx48YjobcGY959t57HPVH7Js+sqnpZ0X6HCEQ&#10;5NX9l3S4uA02Extry/YbkXwgyFB230h3327c075r51+ZnJWKLAU0TcOw10O0juePHvDK0THDrq15&#10;i6mRGolAddiGsPm+t27tLni3c2RtuNURgdE5dXScLudMlzMqJXju14xGE3zjyIVir9/HeM9+nlOQ&#10;vssk6BqEUIQucC9unE8+CVDGgFSSKjqcNLheDz0aYZVhuVwiQiAPAqoK46HQmkxITPDXHLFsugJ2&#10;3HAfftfE7ToopMIFz6ppmUvPzFvWKnFTpXcMomKsc+6MJmRKoITChuTEK/OM6D1aarK8tz3segkx&#10;FzR5RpNJQqZpXctqMWdY9uhlGfP3n6KmC8bDEVobgk/t5CGmuSelJES3DbYLccfp27nSLmXkwfk5&#10;YZwcf/v7+6wWS17q9bll+uTEVNTZmV/p8P0hhZY/XInm+v0oYxJwO9Fedz/PCVgHz9PVjIu2ps0k&#10;UmiE9Rgb2O9lHJqSPCbxLfqI0lkKENu5X67un+/gtn7BTf9iEKjrHF3TaGmloDzc46Je0h+PEFLg&#10;L+fcG+0xaP2WPRuAlkCucnKpCS4ipdp2JlwheHbmmdgR4bmW09qJtjIFsnV/ZfPrruVtE10rSEUe&#10;LVP4ndiuz9BuBJUOO5VFMEKR9/pgLSLPCHlORaBRGpkVnFRzLJIoI3rd0CeFA+8XPZTzFFohBVvH&#10;pZQaqRU+wpSWi3rN2aqBLCMrSpqmYXnxjDcPjtiXgRxBoTKk0HgSCkShurkY0UoTVIYXikZGfC6J&#10;vQxpdNfWHih1hq8apucX7PUH9ERGPZ9TihwtBc61V+7QzXNQjETfZRBoSS0iy2BZ2JZ8MmTpWyrb&#10;0u/3CU3L7cGIA6cYaA0dU93K5GTPdI71Dm1y5rMl6+B4Xq+Yl5Gi6LG4WFAqwxsv32WoNCWRPV2S&#10;SYH3DiEUMabAyyiSiB2DuMpEFq4TdeOVa1FsdNPt5pe46BvmrfNbZ7DUqQgqRVoPrG2vd5eIF7nj&#10;4XoXgRDJwRocQiU0VPouHbIrntuqJssLcAHrHFpnVG2NUobgr7OiN6/9Ad74H2pVScgWsa1tRXwM&#10;nQP56rmkItKKyMV6hc80sTDY6Bn2hmStQ1mHWKyTEzx6qrbBOUvV1FyuFggjwHuevP+I+XyG955l&#10;tWY4HvHk2TPyoiAKQdU0rOqKoldyPp8yHo85f/Kcj916Ay0hC4KxVhRCooUnk93qJXaiTKUidCLd&#10;TmmLynvWIbCScF6veXJxzq2DWzx+9x2OyxEvD/eJ1RrpA5lRQCTT5ootLtO8SQUQRSM00+B4sLzk&#10;7kv3ePj0IZPRiJ4QlFIyCikwfeaSo70NCftyMZ2xbmraELiczwndnn16foE0Ga0PnJ5foLOcVd2w&#10;8HPWzZo2tjS2YrVaUq1XtG2D0pL33n6H8XCEkoLVYklhDMF5pNKpW0GkQo0XAdcJ7pfrNRfLNQd3&#10;7vDg6ROOjo54/uwRb9x/hRKYqB4FgkyZLlJaIESE1iK9T4WfkGAvdSbI+xOeN0sWtsVGQV013Ll9&#10;h4uTU+r3HnL38JheXuKcRXfhiR5HYxtih1vDh2tdh9Y5VnVFLAreefqU989O2b97l3mz5vj4mPff&#10;/RaqbjnqD5joklIYFBB8h7XSqus6+nAW+IvmJPFBhfwj/uAPe4qIf1ynlw8I37v7dnqu67I7QpeR&#10;ANv10tlVl+kgEtKmK1yu24qL6SWqKPjmO+8hsiH/4re/RWUP+If/x/8zq7XHUlI5hbMR3zqcC/R6&#10;Q86eP8cUOdP5PHVFiLQmRtdSFDnj4YC6qVEI2ssFDjC54ezsjOBX/Mf/21/iL/7cF3jljvkHuRLf&#10;+Nx4/P+9OafejJvxgx03TvCbcTN+yOMNspN36/iPG+Ffk+P6f//zP6uQfcPz5+/x3oNTDsZvYm4N&#10;uXj/lK988wHmjdfQuuD9tx7AaI/F+XNEtkINBgTVw64ylJ7gEdjFDL03RPZyppc17eJj/Nbv7PHe&#10;+32KXsmnP17Svw1yUDMgotAMyAnO4FtD9BFjJK3qDsdRYITEILt0ta4VUyYnYRA6/UM6lCVnxxUZ&#10;8Wb8aA4RVcf+Bi/ilgmvROhaS0EpSUTSAhWRlRE8lS3r45Jzu2bgJPPFAiV6rApBKUY8U5E9Fen5&#10;gEQwqhvAITJB8DWOiMTQOEW/l7Gq1+SlRmjF5XqBLjWtDDjv0UojIp0gJrdKULAW0XFSZRfiGLhu&#10;idwG3wBC0gkBVw//SjpApkC4ENBS4yVoT/pSIkQrcEbQxMCUmvXyAoEg1BdEs2YuPMpnFDrDuwar&#10;U7CTzEw6EMkkEk/6Q6ai4L1qya07L2O9YIGjHE5oQ/K853megpi0ITjZicy7qpjaPv4nsfnqgIzY&#10;vO8dsU769PvBIWPAJEUEJyJNTxGoia7C4SiKAS0B29MUKif6QK0Ss1ghEEJtpdDWCFSMKFGT+JRl&#10;ctLEdDDTskpcWBqkTA76y9gykzkP1lOerxrGL91mZJ/j7YrCC+70+hxkmqEP9FD0gyY2Ll045ZO0&#10;bpcEoTAmp42eoANtdAyjQQdB3kLWy2iaBcuLc/ZEYDWd4kZ9ml6PRkEYGBbRE+QYgyd4CzqtfRGF&#10;8AEjNcL7raVWbNikIhBE4pp75SlCIAaHEZKeFPhoIRcoGYBAJR31nsLMLGscRQxkIoJP91UtQHSh&#10;X9nGOyciOQHhFLeloy9z3pnPmQqLURmVtyyjxdwds57VyDxjH0lBYNBEfGjJyoJ1WCNUEkm0jxgk&#10;OnbFHiFopQIcnobaVpSDgsXykrI0nDx7ymdf30MQCN26oGNyicsYt4Jt/D4O0TFGkKkV38skhuno&#10;0RGs2hSukkyhhMAIgSoUEYcQgf5AI6qWnlQp7IyMTJVpT1Ih8Y2l36rLG4/jlnksxLZos4sNSv9D&#10;fiBDQCSU+7ZLRUkFwrOq1lw0mnnTogaK4aCP0wGfO1YqoJUgQ2FQDEPqhokyuXYdHi8ECtBSXGUx&#10;dN+rpOM5b93i2/LWi79xbajv9KAvNhJCev1i6xZPYXBeCtYqOcStMuQISiT7ISeGiJKe0QrivQEK&#10;xcxecmu8j0VxYmtuqxyDBhfQPiK0ImqSiNjtNXVsWfcdSnoK6THKUnpJwQjDCBWbreiqRUAKg9ww&#10;hLtPONCRLHjyGBmIkmGQXEbP1BhKPaT2jiYX2MrxjdNz3L7hsD+mUQIHeGVQOIrWY4QAHNEHQqao&#10;Y2Iv14BXEecDloALKUNiMOjTuBqDZB0sjRfkwoBvKKNOwrNMBQYrBauBZKUkwSh6pk+pI7VcYTT0&#10;lGJAxtBlXYcUSBmxMSBkWn9VBB0jxCSCx5AEt8R0hsY7gtZEJFYkXJTaUMBjRCpFjAEhJEZ04cBl&#10;RkOgcQ25glaCkuBtQ2nKbchhKnymYmSMsWODh9QhFiKqyFOYqYehLKBtEV7gJYiyT9t6DJJMF+Ac&#10;RZYjFNgIQUS0SIK180nUN5tt70WkzgeeX/hIMW97T++4/LWIgMd7x7qpQQjGRcFUwFI6LtYOrTWl&#10;EOQdT31VV9h1whmFWqB1QV70iarHYnFC4ysGRYHsTxj3yuQEvzzDN+AaT71uWdkapRSjMuegLBmo&#10;Y5YXM/pREFlj0DjZUuHJVUFrPbYVSEc3H9J+Iswm5DV9xtZaekWPocmp0Bhb0e8N+dzRPd565y0+&#10;9fqbmEby+OI5n9g/xiBYrOb0+z1CiKiuk8ChiFGmQjFglMC7hvn5GWbSY3T7mKl1VNZxVOT8y/fe&#10;5u7duzwPsHQNRgSGuabtp/Dn4AOLZkHWZRGt6zVHQ4PWmqlsGYY157NzXrp7zMnTp1hreenWHRrR&#10;orynEIKqtZxFx10jEULijcGKbu32tgtQTzeLipALQR09TljoGxbC4nqKygS8EuRIDAEVGzKRQ7Rd&#10;JkxEe9OtKeFaF1gfRSByXw4ojOQ0rmlMhhQt+SBHfeHT/LdPHzOaKz595yV6scWfXTDMMsa9AQSB&#10;ljox3IXCi0jrWpTKmAwLnuM4fuUOQ11w7h3PzpdMJge8/Mor7PmIzjNs9KztmpFJIZ4bJCE+ILoQ&#10;9Y/KMBEfIXbHPyGCdvg+VfhNF5UX7uqej5oQN+tF6jhN2UMRsAlP0qFqvB2Az2jsmiaswcDKt+ii&#10;j8jvMBcZp+GYi3nOf/k7T3nv/QfoW3+er3/rHEa3kDVgDNglbb2iLRVMMpTsYZcrXn/5HrP5Ceer&#10;97h37x6rs0tOT6ZQ3KEY32JxuaY0LYvlu5jwjJ/9qbv84s9mxPrs9386K//RzQn1ZtyMGxH8ZtyM&#10;H9nxWiFWl17//sFw8Cuf+cxnfql/uMfXvv4T/It//k2qqiIvh1AUnD15wqtvfg7n4LlzvPGJWzx6&#10;8k28TLy6uq6IThFVTJxbEajbWapar9d87Atf4LA/olAr3n33AcvpBQNznzvHa7JeRmkUtasZ6D51&#10;7RBRoM1VK3CMVwnv8uoJ6oMPUx/8o5vxYzA+KjxRq3SYl9tAHqjaCu89t+/eZtXkHUc7kqnIyq8o&#10;YxeoFLt2zA3zu7N+xxhRWtE0DdIMkELSNA1ZliFJDOWjoyOcd4mNikhiCKlFW3ahd1LK1GoIH+TP&#10;di3PG7FkB6l47STgfWo3VlIhVTqEJ8cOuKZB51nnFHEM9IC+jhweRkxe8uz5MwqTIWV6/1EZMp0R&#10;O5a2QFA1FWU+4GQ+oz8ao/2Sp+895eVPfJaL6QWNhNuj0dZxnDjhq869ab6/AsdHCAO7fFnwyQmY&#10;J2eRtRalFHmek6ls68S/0s7Ejgt1R1rsXOnXvt8NfzqGxPsVJvGQO+64UgrhEhcTYbavn6sc0bV4&#10;myxLP1Emd2euZAqWFALvPFJ3Yo5SoHOkc7TRU+QFL995mTUOBgNWMjLsDaltzWq1QoYWN+lTtRWD&#10;rCQAzlkyfcX3Farr6d7Yhz7sMBnj1jmpVArE2g2U3J2XsXMjhxiuZTJce62No7777UxmKAJlWbKw&#10;AaMkQUSWqwV7/T2yLHCxuECInENVokxOiILKVpQmo6XGB49m436UW7e7lGbLb/bep58xu2RU9r8r&#10;Hu0f2UE5RFBXfGSjDD7T3WeQ1+/5GDpv3w9vk9p1xgqd5rEWGhNSCJrzbhvOuXl/qcsqEKPYcan+&#10;CYgd/QgHXQJqSDwhdSdE8OGK6x1CwDlHjqYNCQ2ilMLWFicUWTnAWo/ZsGt3ON4bNA9c8W5jjB3m&#10;JmUjeCJaaKRwnSNZfOD7TzWAFHJoAE0klUI8Ijhsa1lVa/b39ylHI9rTKXVd02rJZRM4GJfJFdxd&#10;p80FuWJjdwxurvBBG9e1zvS2qyaQ3IbbPbQLfVRKEeIm2DBuGcAbp7OUkrIsUeFq/mptkASsbTp0&#10;hdpZJ8ROK//1NWPjCJWbcOmd5cqFAN4jVUJIee8pi5x+v5/wXR2vdiMUK5nQWI1vrq5PSJ97c+03&#10;96K1lrIoWScadHpecJ5ca7TSzOsVZVFi1xVEQVYk0dFojXuhC23jRP6w583vbx8UH1ivlUqFM6UU&#10;ixgJIpBlGTrAYDBIn7/jyxdFQY/E87Ux8X2zLMOL9GdKpb2z3+8z6Pe2/42UCSvV6/UQXmOtZb6e&#10;U9UV5+fn7A/HrJY1taupq4bCAVKTD/YYGkMhuycAIaDD60Q6prBKXRFaaVxwKFlSVRWPnj1iVhpC&#10;bFmv1wzKAaFapkyCbl3ccPY313EzvzZzNOGeEpu6KFJX2i6furIV8/mcXq/H8/WC1bIhz/NUdA+e&#10;1WqFyUtGo9H22W8z76uq4vLyMvHR53NevnuLtm25uLjgeO8g5XfML3FAgbrKpzBpbZAi5cZsQPfp&#10;tVOuSB1Tt6vWmkxKzqv1ltGttcY6i9AaIwwuOrLO+bsVVKW8ts9vpo1CUWQFY2NoGs1Fa/EhzZcs&#10;yzg5OWH08h1a2zIxBaOjW+jokYGu20YRre06JxLaJNMZrWt5//n7rMoMhhlPnz5lXq/I85y+dKAz&#10;tNAEH3AuEFRACbZdGClg9GZ81LNvd/TY2W/iNV765twr5BU6pmd6tDJivWNV1TydnvHgwXOyIXzt&#10;a1+jN3yTfr8PE8/+3gEj1ef8/Bwh+/R6PWYhoPOc2Ea01pycnJAXMJlMOD8/5+7+IcPhkJOl4eLi&#10;gpfu36ddPKddLvnb/+v/BV/47AGDARweH/7Ct9r6+M2sOLm5mjfjZtyI4DfjZvzIji/2+cdv1c1X&#10;Pzm2v1RO4K/97F3uHnl+/Te/xUV1zPDOIYvzM87ahzTWYvuWP3j2HF+tUP0+ZZZzPLiNX2sKM6Ga&#10;Lzl/fMro+IhycMCgnOD8mP/ht78Kco3gOa+/2ud/8td/koU5IDMwb1tGKnI5O+Xl8REqStqmYajK&#10;dLDdtNVt6QudGLRlMqf4J4VPD8thE550k7H7o/202F1eka5kYKeTPkIIHiUlwgeUDMTokSFSKsPD&#10;R+/zTlgwGAxSq3lrOVL75GTkBELjEDLhQGSmqH2Njwqd5bR4WuMppMViUT2FlRYXG7JhRlCJJ+1I&#10;QYpRxk3jakJvCAF4pNfIEEk0Uq6CYDtBYNcF6kUyUm8i/yKRHIWLLpV/YqC1jtJkCGnQ0SOCRDQO&#10;IT2z9ZST1Skn8yUyM4zHYwZFQc8LXNMQ8wKjM1rv0Sq5uMuswLpURFi2Fa1tGA2GNLZCSnCrNft3&#10;9mG5wjZrVD6gai3C5EgdOpa53B52gqAju25EoPih23nsLuLG2R+lwO8c8ELHijVEhAv0hj2i8wnN&#10;ECODfj8xzaVk15oqt/90zNzkEcd0OAe1RbTLjg1umNMyE5bzumIhJPJ4QJw7artCVC2DVtHPNSMz&#10;IkcikPiY+IvRBowxGKUQaNa+IaCRJgmhiooyywGDtw0xWPqiRxMbzmdzVC9DzM+p3BozGmF9wlOI&#10;EJmvHWR9BDkqREyUlCR+aYwCpMTpJP5cRSUkzm6BwAexnXNsWcLXubbb1n6RkDB0aANkQCEYBLV1&#10;M3U/OH19MaF1ht1FVLJkJDSX7ZqVDGRW06tb5hK+WU85iBntROO0YawzdAgQA5kwtN4RTKTtGO0+&#10;eoJzmCiJwqO1RGmBUik0TQhBWZYfcIQlMfeP+jArtgXajXC4G+6pNvd8x8uNMeFgROiKud+xVSl8&#10;eHXjI4bsahRhw8D3qXAllUKNekSjWHpHFGBjKjQUQWMC4CNWJl502/04A+grasWVs3X3Pu7Wrg/R&#10;rL+vMpnYWNsBsykm+k48iAEpQQmJI7G5m9DSKkFNZBUsjQ6IpklBulIT2oRu00Xi/UaRRJ8oBULG&#10;9O8ERAQpAqITcoJPQaKZUNtAsuA9UYnvOO+kT2vrMDUVUCrNnjD0nON5bZFBk9sIWhMPxyxyzcnl&#10;GTIEPi5eZoSgQBG1psChYhLeREhdGzbCvjY4IVnHiG6bxI8VsFgskOuGOAxIk6FNBs6BiATvkEJD&#10;jGRRYmXqnvBNQ9NWxLbthKzkSF8HSy0VLRk5O8GTXSi1iMnBnDBZKmEyokAGs4UvC61oIyxtwnZF&#10;k3YKLyUhy5gCVkhCkZMDVnUSv05IHgsEnaMQeKGoQkWp8nQfde50BUgtu7sN1sKRIfBoLJFgG2SI&#10;HOUjpvUCk/XJyWl6Gc47hiqjEQ6CREnJMLaoCE5GDAnTo7kSqT74uBJeuA/kH+KRJyGClFLMVlNW&#10;OnLRrli6BqEy1qtLqtUSIyT9MudgMOSoNyC6ZEiRIkPlELxgz6RQ2E0Qs259CsXrTzDSMNm7Q65y&#10;ooJGO56vI8w9q8uW0SBjPejRRMfFaopqPWdaI8d9VnjGKiMHTIyYkLBU264U57HeYvKMICWrZoXI&#10;NG+++SZvr2a8v5rxE5/9CS5mFxw4yd7eHtZbtBAMxyNc8BglP7DqRQExKpxIIbd37t7l0tWcPHvO&#10;3bt3yfOcajrl7uEhuVK8kkXm2pFrxYSaqm0ZhAblPNXzU5qmJcsyhlKyZ5JwXBYCY8Dv97mHoRju&#10;c2Fh30GhM8a9EbZa0w+g84IsRhSxe78RIbv9uBPAhVa46NFCE2OzdUo759BlMmkoIRMiTOv0/BIi&#10;QYbU6QSgrgpgu6PoCmGSSCkMuYKcNU3bYqVgulwwvH+b0Cv56jvvcWc45jN3X8YESSlBiUgbHF6k&#10;4MwoIlJLHDUey+RgjyLr8ayqGA2G7L90FyEE64unzBdrXNkjU33yPBX+rLPboov4MQy3/J4L5Nuq&#10;oNypDu6YX9KTf+f676BuUSEwG5IOzkLMBCbvcYFjGTMqUXLewFm9x2/+zpS1fc7J8z3e3L/H17/2&#10;DsVwxMXpO4jBLVbrS/LSIVQgc4HM9FhUU/b39zk7fUoIPVAZ9dzxYN5wcHBAszwB5ZjKR3Bwyife&#10;POSv/c173OqDb2oC9D+RFe/eHFBvxs24EcFvxs34kR9SylW/3/9VJHz2s7d+4aU3b/G7Xz5lWqew&#10;msHhYXJcNA1ZUdA2K4rJZBuEcnZ2RqgMe6MMrRT9/X2EgNlsxuLZM4aDHq99/OO88uoh/+OXfpWn&#10;Tx/z9//+P+a1lzP+7n/07/PmnREyWibjCdZbzk4uuXX7Nt6FrespiTjhQx3gkT8dQSs347pIsmHn&#10;GW3wdo00yfHqnGN/f5/YP0Sj0UTGRXLleq1Ytw1HxV4SaX1CciilEJs2RDxGGnyHO8lNznK9ZLqY&#10;c/vW7e0Due5E1tTa3REw45WTTkSB7Ny7xM5tuREeNzaQzXNyF3gXd0RwF11yJuvk5pRF+onUlqZp&#10;MEKitcFouDW6xXKU0dtvyPMeZ9MzILG0rdfXkuRTqFgSU4WQ9Pt9ns+nVLbi+PiYx4tFYsoulmg0&#10;IUaapiHkva3L7gfhZP2o4NrOk0kkdZYsOk74ar1ib28viVMhfDBYMHbRgi+odR9oJOj69Z3wKKmo&#10;6yVN42mlIuSS8XhMXddorRnkPQqtyEVOpMXjKYVBazAm23I0pYgYYwgkF+F6vSb2WkRtUSKtY23b&#10;4rOKKCOTyYSG5MIRckBRFMyXy+TscwECTKdT9g76FDIj2AZn7dbV7ZwjKrn93B8mle46Gb33uOBw&#10;0eHE9SDX1HGwCaNTxPAhnRe7bPuOu+186ofPVc64LKhVCk89PDzknQfvsX/vNkIIZtMZdTGkFRqL&#10;JDdZ4pF2gYopFC9smaLBe6RIOBljDJnJmM1n7I8mLKYz7u3tXXO0//HunSIVqbr72jlH7e01Xvvm&#10;M+pOqBPiOjboDyUQf8SelwTK9Gtf91mcP2ElM8Ioo24s/bzP5PbthAUwauuEjiF1FySXePwTJThs&#10;PufVfA7bkNRtp1jnOHakQMh+v8/FbMbR0RHFZMJ6vWakMnp5j7qtGWc5IqTrlAIcr15jM/e11tTW&#10;AQHZtfp3z0u4YJM2FeNHdqXF4BEd6zmSCp8Zml7WYyhTEfRiMeP84oLj42Occ6xWK4729li1azIj&#10;0YjELu4KJxsRbdcxqKVOQbPep1yCzo1J56aNrguPTADanfu5cx93nRhbnEG3Vmmd1vrWtUSVJ/HR&#10;BwqtExpk46CPyVVKCAmHInb255BCcdsAlXPM1xXrGAi5JhCJSiKU7BzAyck89w4ZIraxKQRXSVar&#10;FVnROXqjp65r9vb2uvepET6k3Iiih/ceYwzzxQV7e3us24blcsmgyNEIplFwenrKaDzmrD7DFCVC&#10;CJbNDK01s9mCu3fv0rQNmdIorVOBd7PeblA9P6B7ROwEHscu1Nh7z3AwJOA4KApaamY2fT9KwOnT&#10;Z4zNHkIIMpGhjCCY0HVoSawOFOM9CrJkDSnT84fRhp5ORUShJAM54LKdMigGmHsFEcmd47s8vnhG&#10;lmVYa8nznEEvw63XzOdzFlVN//geWiQMTcpbTcXvDQvaWotQEqlN6twKEilhOByyX6RQ8fl8zisH&#10;LzEux6wXM3SWUeY5rWvQ2mwDBDadc3HTJdYx4jfrwnq9RmuND4F+v89x1qfQBR5Nexy2LtqAYN2u&#10;kVpRyKIj7Uka7DUsjZSSLMsAONw/5Gj/iPV6SYyRo4Mj1ssZPZMzLDPyLE+IPimJ+JRDJFJmihAC&#10;rTRr2yC6rrxgA1IqvPcUWXY9kNL75Kju9vcNH37b//ICX9vFQOgKhBJJZjKGWiHbNYvZgmlT8/LL&#10;L7N49ozVfE7pI8vxHto6skEPqUTq+C30tgssEGibFmMMzjku1hc8n85R+3s45zg7O2OUXXH3hRIo&#10;JRF+Z//Z7H03xzE+6kgqNuG/O8izuPu8KsD7SJYJbIzM6zmxLKiqhpnNOTuTqAy+/OUv8/j957z6&#10;qZ/i62+9xejgLq110HUvGWNQKhVym9YlHEvXKXD//n1OTk5o2orh3h5aZFRVxXA4pKVhef4HfPHn&#10;Ps6//VNfRGtwji9NyuI/tW5xC138/s3VvRk340YEvxk340d+fDIzv//JQ/OL32rr49uj4hdOB/CL&#10;f+0Ov/1Oy+/93ltEZdjfu8MqLpFGcHT7HqcPTyAqQugz2h/QrCxBr1muWtaLC+689nFClOQvj3jy&#10;9B0IS969eA9iHzH5HKvJPu87x8N6xOx9uDcx3BtClI7erRFtuyIL/eTe1JuTqSSK5Fa0XNfhNAFE&#10;QEaXxPIgQPZuLu6PtNKdfgkfeLKUiBgRMfFACYHcZNTRoSJMRmMePn1KNkmH51xJ8vEBeYj0xz2G&#10;eUmNwyJACWbNGpMPEBjWsUEKjcHQqEBtK0ZmxMPVgul0Su/WbVbrJf1en6wLx0vejiQcSQQahZES&#10;Fz1mKxpeBUMm4SoSxa7NNh0aFOC54gILLRNuJYTE+fWBEDxZViCVIkjJurE8beacxxWzuiHIJWVZ&#10;0q7X5Is1enCIEhKiw0idgiEj+BiTm14l1q4mMjI9HjFFyEjy9Hl6Jidzyb1bZKY7rYfU9RslQXy4&#10;V1V2DOEoPngA8GLH5xrZitcbvvWmFKClQsfU/i0D+Mam71ipLV5iEwS5fRNhE9inO3ErYZg3pvEQ&#10;FbXw1FIzxVIVOedhwXm9omoXiDzxQfOoEMYg8pxV934aNEtAbwQxoUAIHBLbAZskEtsfUyJRpafq&#10;HNw2t5TSsCCyjC1ewDxUNMJzMl0zbxtGOqdZr7mzf0iYzpgIRwAy59BZSXSBED1SK9ZEwo7gr4Gs&#10;Wy5F6GgpWkBMLuQkFiZxSoir9vvQMeZjdFfhrkIg250LJK8cvxuhVTcwiB5hDMFASckqapTJeO90&#10;hnztFUqpmMbI18SKx7blpXzEXTQjIei5gJJpPvkQaPHIzgEaVPrcsZsPy+WSvVEqTvh8g0fYQPR/&#10;+OkPG1b3btDtZi5vRBqlFL71NKGh3xvj6hbv5VbciFwVLb4np5zYOG6vB3Ve8cO3GG1ETMGwMUZy&#10;BaXskUnPEs9aezwNmEhZwy2p2HcaLETn0NKACjh8dz8pfNeFE/mgE/wH9+Ve/5xXC0h3j3VZsCKG&#10;FDbbFbFUpvAx4Am0OrAGFrZiFmvGkyGLZzMGIqfIJW69pFSKDEWwFVZpdIdxkEp0wrpHiYDCI1Vi&#10;Slvrkuu86G0LRkpplAjboMmP/FgysXGVCwyiRgRBVDAUhgmSpYq8VU85XaeC29rAqWzRPclKtqy9&#10;5lAbHNBKQY9I4S3auQ6bIanqJarQmOiJ0RKCRArFcNgjtBGFpK7XNKbAyIAWCil1V2iS4KFQklIo&#10;Yt5nXPZZ5wZnG4o8x1pL1TTQG9MSqW1LoQpcazFdsHQUihhdWh+EJ0hBkAYXFEFCE2HhPAvRMlOO&#10;uWuoakEdHY2IxExR1zUmy1BesW7WHB0dsVpX7I0KfAxcxoZhWdIGT2NbKtlwnAem1ZKeKQHPxeqC&#10;O6Vi1awoQ8ZydclRT9PYlkWzYH+vj/eepp1he4J+AWd1hdIJEbJoVhzmI2aiIQTPqzEmIVKlPT6F&#10;Pqb7zmx4QTvs/qux+Xf5Xa0rL4rhGwRU41tcBrN2yaOT51il6ff7qBi40y/Y05Ehjr5fIgNoKZGy&#10;QYuMiCIHvF/ResehMQRtErJNBIQPiJgjomNEj+glTUyi9aJd04YcMUidOlIL5CBnZpfEMhlRZFgx&#10;kpp9lTPC0FcSRcLBKakwgxwbUtHYOVisFnzj5CmzXkZ2vM+Dhw/4+MFtxr0JVagZZwZjDLWttx0X&#10;Wwdtt1d5seGEgzCCdx++x+T2Ea++9BLVYoGpW27t3Ya25hjDEYY2tAihkD7QOEuWJaH/+bNnoBRl&#10;mTjpUkqKrMAWw7SXKs1pnYJYB3nJQiae+Bho85LS5IiYkyER+PSstDXppABl3T0rKaNZh5Yok+Rp&#10;gyVKSZYVrNfrlBkRY1c4KDrYXDJRCARBCfxWLu1ycQATJLSWXGn2tGGE5JYQrKRAtQsWKiKs49n5&#10;BZ/6/OfJjOFr53Pu7O+hVI6iJi8MSqUuBh8t1jm88njlOeodceaes7e3hx8MeL6cIYXgzsEtTL6g&#10;UBnOt9Q2UhZ9lDLEzuUuN+EBXD3/ie9yG/jxUcDhOv+p22+6DhqEhQhygxOKChH1VgQPBqakrIp1&#10;pqgpOBN9ZgH+b//Ve4TwKk8Xb8DkkyzdEXvHY44O+tTVGe1AkqsymTFkSxCRAoOJETUyzJenLJeX&#10;SK0pzDG5HjIYDnHOYZsHqPg2H/u84hf/p69zVFYMo2Ec61/5CQa/gh7enE1vxs24EcFvxs348Rpt&#10;276WZ8UtKfmHX/jCF/7OwafgrbdO8FHx/MkTqCK1iQQkvf191suasG6YWofwiiY0jMoRxb17nJyc&#10;IKRhOByiioKje3cIWC5nghha3vvWtxj0PP/1fy3Yz2f8B7/4Z7E9Rd3WDPLOidHCVmHrTvudOYQb&#10;7PefrvFRwlEIAa0VITiMNBRZRLY1d+7cIfY179n3UERGwxEslzRNg8j7zBfz5PLquIzz5ZxoFFIm&#10;NrSUksYnTqTt2+Qm6vU4PTvtONyw8oFCm+QckungpmJyCvqNK8p1rjyScflFTrAQ4gPHg00jsPU1&#10;WiXWZDqoyNSyLwRCaZbLJb3RhCIvkLZh1B/RHxvOl1MGgwFNW9Pr9dI9qBQhWLTS24DOrXsyOLIs&#10;Q9Q1Z/NzhsMhxhis91RVxV7ZJ7dJ8NFadyJU/IHchBsBO13fnd/rnFnOOZrO1dIzBqUUbdtirSVq&#10;tf27HyYmXInpH3y7ISRRsnENlbPp9WLEmAy3+fMYE69UCs7rFZmAoDKWtqVQhrZOLM1AhI4zb6Nk&#10;3TZMp1P6uSasa/qkudG2LXmeE4ucbDTgsp4jyhxrEpd0PB5jjKFaLrDWMru4wN1+mSiSQxel8Nbi&#10;vCPXZecZvOIkf7iokgowWmt00KjgUSo56GKI1+6rDR9656a7dnoV4rr4u3Wkx4jz0M9MCpQlcnh4&#10;iFYZl5eX9Ho9lFJcnl/Szz2jUSDzgkIpjJaEjrG+DYjTV05p5xIgaDAY0DQNZVlycXZB3Ltz/XPG&#10;P541CXE1x3adeslhLBFhhz0fwEWJ6HIMflC0rm2+mNiZ2zESY+oaMFpS5hk1jmWzxK0WHJohMU/3&#10;FXJnbY1/glzgu+9pI/h3/566L5LglnRxn8TwtmVdrZn0RvR6PTyetm0Z9vvk0uDxDIsidfnI69cy&#10;xlSEkxtnNCZ1D/mWSX/4Pbf5bzi+QiXWVWTDkAejDRKX2s/zq+LIYDCgbVta5xnKkiBVCq7bEQNF&#10;SlNLhY483yI6Nu54KZOzWsTU1bTrpI87wbFIiRBX668iOQettVt+8Xq9Zr1u8ROPEHq7l6Wsjc7x&#10;vSmc7ezTYvuekhamtcI3nuVyyTpYVH9IsAGdG2SeUdf1du3ynUBvbeIpixi2HTBaClon8D7xp621&#10;hCyHTjjefI8hhK1LfLle4Zyjl/W4XFxycnLC/fv3Wa7XKXMiFlhrGQwG1FXNeDxmvV4ju8wNubO+&#10;fFiuxB9+eotrDPlI3LqcpZTkJqfZFKSAfr/P3niPtl6hI5RlTi5zNCBEREm5zX2QqGvXygiDR+JE&#10;KnSGEOiZnNq2W4TFuqmoneX0/JT9O8e0suWimlKva8qyvPZ60+kUdIaRRcLtyJxMim2RXmtNEMm9&#10;neuCwWBAuSixvZzSDHloHxJC4GR2gtaG2/1JMgC41Nkg6LpTdvaF3TVXSklVVRxqTSELVqsVdV0n&#10;AdkYbLAImXVudt/tKzp1eJmce7fvUfmWXKXugja0V/z9br0uunXCEbd89UikMHly00rZFdnDFtGY&#10;7nm/4+NIBfyg0s9XSnHy9Bmj23dRUlFVFftluZ33Go0PllzrbdB4fOFZZjMPNw5ydlzEAkHP9Dg4&#10;OODNsuD9s6dorVksFhitqS8vqaaXyFu3mOSScd4nxooowhbTYgpDGzxruU6dBibjdLnk/PycO3fu&#10;sGpW7MvUvSWl7p5NxbVnhPgDej7kQz77j8vYXL/d9Tndm2xNCqrj64vg8dFzcjJjVu/za7/2a0j5&#10;ccbjWwhdcnFxwf37E7751lfYP+px8eTJVRK9mGPKkr3BUXrG7ZfUdQ2rFfnxMcNiyMm7DzjLc47u&#10;3uX04UN+6i+9yZ/9t4/43CfvcP5kwUFP/0cZxbtvLZ/9uU8Pbn/p5kR6M27GjQh+M27Gj9X49GD0&#10;JYDYrP7B6fLk7xy9/hp/6XOS1SLnN37jXW7f+TxS3OX9h1MO77+KswtkLtFlzXL9nOjnzPUUwpDe&#10;rZymvuTotQmXbz9j6mrq+RQ1OeSlu5/jwe//PqtM8qW3BNXFu/zMz/4cWQ5yHXjpVh8QDDJoqVE6&#10;ueza6LtwpXKHPLz7uLk5RHxQWLwZP3qid/iQQ6a6eioG55HGQAATwEsYkHHUH/K1d7/FvddfQ156&#10;lraGO330YMxZqKnIqXO3PfBXQmAzQR0ceIfQAmsb1jZQDArms9SuLoTg+aMn3H/5PtVyCQIKAloI&#10;chGRUmDE5hgaKPAYnQ6miVmfXIYZoBFkgCI5rnUUqBiuGMyk9mtBxHi2YqPWGnKDjRAnPZ6IlnMC&#10;767OacjJTMnDh4/4/Kc/g2o998Z77BcFOibWaHKUp4ft1jX0ixHrtmJQlJhmycXzE8Zv3idDI5XE&#10;B4sgJO65CJ1VfYdVLAIbNU92XvjEh91cpLC9cuKFcMpd8VAli3Zy+IskejhscsQ5y2i0n1qzjUGE&#10;iAjp0J/apbu26Q0OpXvdrIMKy2iJUuGFRAiopGQuMi59w4nzPF+tqLUmGsNwNKDxKWgrqxOCYLle&#10;4VtLmeXMqzqFlOGxKhCFwsVA6xwueFA5ZlBAdkxbDJP4HSXBOlSAcjLEhQ7NI3LW0TEeHbI6fwwx&#10;o5QDHoYZ3oxYmcBMBHrCoDKPC4EWMFneYRu2MPBr94gVyTUnZXfNd0SX60FsghgFWVYAqVU+iYs6&#10;XdOOe+x14i77F+5DrQQxKogRaZOgWgJrH/mJ45dYuJxn0zWVVvT7A+aTii+3S2ZR8Go55FaEfcCE&#10;9F4zIQjBI2Rigwsh8D61iff7fVbzBfu9IdadXMsGEDu10j/qQ+yLgpbWGtMV0npKJRxTFyImu/co&#10;ZQokC/jvTiyLV0vehwr+m7CEePX6MUYKKYm1J+Qe2oiVLYXWFP0xdeWZNp5FoTgwEo9AycR3ltET&#10;lMCluzIhXIAgQcWr97P59SN9+N/nBfGdcy50jG7CJlZUpecA75FGEwW0vqWVASehaVuCbRkKRVgs&#10;ydrI4XhEL0ARI5nSCYekIypCwBM7RJDu1mS8w5JwHCHYrdNfSpm49R/sT/rAsCJ1YigJKnqEBx2g&#10;DxReoPD0sz79wvPO8xPo5Rzuj6i8Y7Fec5Er+nJA6y1RKJSIqBiSeO8DznsyU1JR4ZTHZZHaVZRS&#10;s6jXDC2E1tIvc5ARi0yMa9eSSYWMAiECykMRBF45+kozXSzxMbCwNY0I6DxyHlsykWELhcLRz0wS&#10;bkLc7lnpsSutKUTXFQgDRkgGQtMIyyo0ZEIwzAznbUUmJCoIJiiEi2RSUJMxnK6R65rRdI7DIeqK&#10;Ypa6KgpvKaqGO9azh6YHxBC5lZccCUmlDbnSXHp4Q2ierCzLleXlGIjrNRezBftaMZ1P6RWG1q4x&#10;qsBkJc264U45xKxapNGp8NiJolJsciA/SpAL3/McvyYa7jzJSimZzRc0pSIzPV5/+XVaJOeX5zx9&#10;8IDPv/46ygZ6maQH6BjRrgvYE56YyDRpTd8Uz71FA0am9Zy2ZpxlnF9OEw4hL3EEju69Qh0sOrQY&#10;LzC6SOtKkTGrVlycT3n1pZfJgmSS9wkkzFWGRGmIrknhsTrtwGfLKZV37O3tsbAVz6bPeOONN7h4&#10;8hxqwd1bt4lEmuApjcFHTwwxdVlt1j0lU8xBTCx/oRTD8QgjNWeXF+zv77M4vyDahonp0ffpYgUv&#10;MCo5vfE+IXWEpm5rqmVNLDoUHhKZKaSL3b7jOcoSyoeuEOGiRNiAUAkzlxfZVpGWInWnRCEIMSH2&#10;Yocjcs6hsuTw3hRqpJSELshUyiSQmxhx2C555GrfVhvck7wKrBYCgo8IofDWgV+jIxghUMbwqi5Q&#10;zYr3z0+5f3yb9y/P6d97ifHHP8bbD75B0y54PR+Q4RgSCG2LkCmDo/UOpwwZGU3TsKgans+mKKPo&#10;FSXP3n1IVIZ7d++Ra0PPpM/iuoKKUDdZTNvVYPNcIlzqUiaZWTZ2lxA8vutuCAKUCFiR/myeOSQZ&#10;F04zbTO+9u6CL33lnOcXFa0/YnB0H5n1OX9+ykv3X+P9x/+Go7sv0S8TEqxtjiiHA6azM2wUuHbM&#10;xfk5at8ndv3BPq2SNO0JxcRjyhmj4YLDTy353/zCxzkYrvm05XMLFX7+i/CPQcPg9s2FvRk344c8&#10;1C//8i/ffAs342b8MY19na3s3t7vPavCL/3kT36co8PX+M3f/NcsV5G2ybBesThf4K1lsLeHzgOR&#10;lqyXnA62gXa5Ii9yzs/PCcYnfmyRJ/dl7XExQluxvDxlkNccjQa89eXf5S//7Kd5+uQRR6MxJkSc&#10;a4ndw4MNvlM+DGFH9RCdDLfxJIlNj/hNPe1HVgAHEvrmhQPjNi4pghRJ1BVa4SR4IamwBCEohn2+&#10;9e67KKN55fVXeXbyDJlJfue3v8Rkf8x8OqVpkmP3G++8zf7hIa33vPfeexweHtK2LVEoVqtVwhz4&#10;xCFVIiFWREzCdLCOqqpYL5as12uaqqK2DdVyxeMnD2jbJrHKtYDg8c4lZ5tIvm5CcvKIjQDcOXsE&#10;ULk6OY66cDspBEJrbGs5OT3HlAXrEDhrliyj52QxI8sK7ty5w3q5YnXynJcODhmp5BbTUmwdOgJB&#10;oTOs83ghmLcNlRbI0YCn80vyMmcQJeO8oC8UWQgMlEIjrkS5Lnw2doeyzncMW29gepine6gXO+JY&#10;FCSXIgK1xXh3TkABjYAVjsfn5xTHh1xcJHf7xcUFL4/GHJUDciD5IAUiShSyCwfssgQ6MV1E0bFq&#10;0/v0EhoRaWXk6++9zcGd21wsl5xdnDPZ3+P3/vWXuX37NuvLS/plj6Zt6Jc9Br0+F6dnaK1ZrVZp&#10;joR02FYmQ2mFVKnlfL2ucZ40Z2I6EFfLFYvFktl8npx4wz5RSd4/e0JvNESVGU/PnjHZnzBbzvj0&#10;3WPa8znNcsnxYMxQmW2Y11Zk63puRXe0Uh1WJoTQ8aojIULdOp6HimlIsVchJKwKwLEqOMx6jNB4&#10;Z1HbgK702aLsxK2d0oaIoKJASoH3qRvDhq6DXQpkkXPeNKhRj7lvWDRrTJGn9nIhKX2kdIE8RqK1&#10;ZEYnDEoMKKHw0bMUikeLKUudXHKz6ZRh2WNgLa+Pb5EROiq/QgjZxYRxbZ7tCk3f8xokdgpusJUl&#10;QidGaBQhCLyINDFyFmrmItCKSF21xNaRexhlOUOVU3hQMSJI8zK8wBeR3b0l6Jj7L+JBto7IF113&#10;1xVnKVOQ6JPLGf3jI6pc8O7ZU3xpKExBu14xDAK9bthTBQNU5zpLh3MnEm8/bF2l3Xvb7rPfndj9&#10;PX/vL7L8d4tlPnQCfVf8kZKmbZCZoQ2Bua2xChoZOV3NKYqS4AXWWoYqY1T0KKRiIA0yBDIpkIJt&#10;YSKxmFNI7xLP4/kllxrKYkCeFxQmIy7X3O6P6QVPX0k6jlB3X6RS524ngBVtypvoMg5SwrNGqNQl&#10;EIymBaIxxNxQe8f5ckbrHYPBAFc3DFRGaGqKCIUE7TyZlCmcUwqCiDycn+MywzS2XCwW5MMSkPSD&#10;Zt/0ODQFyqeioRGK1jYYlRAR6Tqn9+CQrFVk6mu8MdQuFQHGWU4RJT2lKBDQNhRSb4OKt3uYFJ27&#10;vLvuSqGlQQqVkGGZoT8aUQ6HmLxgOBqTlwU6MwwGA0aDEYNywHg4ZlwM2D/YZ1wOKcse4/GYUTlJ&#10;bujBPgd7B+Q6Z9DvMzB98sIwGo4YmF7au4oe949uo7RiPJlw59YdWhExvYJ79+5jRM7K1RwcHXO+&#10;nLE/2ufi8pJCGQov2Cv7jJVCdWJl9AGtZLqWHSblg/P2RVuG/ND74yOzG7rOsBSXF8mKglp4zoLl&#10;+eUFD5485pV7rzAZDxHWYqLnoOgzZIOHuyp0SqE7TrbHh4iUMjms5RVTW6uUe1KUPaSQOOJ2Ba1d&#10;i9eCMhsSS8O7T96nJjAYDHj06DGv33uV5w8fMCl6lEoRqxYlAplMoq4QAhcdCInJeix8y+PFjNgv&#10;WXedZ32dcVQMmRjDSJtkIIgeI3XqNBKb9ajrDIuJrdZIwWVsuYgWTyQvk5P/7mSCny+53RuRBxA2&#10;dEJjuOqg2HmuzPNiu5du2NwhBDKTOgAEm05D07GuFUYrQoxXPG+RuikkskPEJWFzUyC11pKXBU5E&#10;agLPFjP27r7Eo7NzdFEkU4NtOCh7jI1B1S1Dk4MPXZF6p1NgJ0NDkvBm2pgUDi8EJktBm6Irsi6E&#10;Y//oHhfVkiZGagSXi0tevnuXdj5nYgzaNYyMxrYNxihynbOoVpispCLyzYfvc3TvJVopmBwdpo4K&#10;I7m3t89IG/pCo1wyC8Rw/S4Q3fXbdpr9Iauif1wu8Ph9VnGv3PkpaUi82LVHZ27pXPhCKiQK3wXM&#10;VsHSCpDK8E/+n7/K8d03+U//L/933nnvgoN7n+TiZE0UirzsUa/WZMYzm54RQ506XsUByhisaxP2&#10;J2qqxQI1KEB4ZAavvfYaT9/6Bq9/7OOcnj/hYL/k5/+dL/KXfu7oVw73Bv8kF3zj8+Pi/3NzKr0Z&#10;N+OPbtwoVzfjZvwxj88JfvVzfSl+Z/70/1Ca3j/8e//+n+Orf7Dmv/vn3+Snv/hXeXLqGRwc8ejZ&#10;CauLB7z0+hHr9pKLszM+9tqnePRoStYTeNsy7peITLNsAt6qFPjRGyBMSb93h5NHX+HBSZ/f+a1v&#10;8sU/+1d45dWXOQWWKlCWsmMTVxAtUqiOeWvAZ8ntKFOIiNSqC/2TiO/wyPU9c1lvxh/Z2D0UfsTF&#10;Y9szCBCgUIrWtwyVQgfPo5NT+sNDwrjHaVsTDo94ouD4L/w0J1HS1Ib9wYh8OOF2XqB0QW4iedED&#10;bch6fZSDTHe8bJ0OlaEMBJeKMk1dI3KNtRFVJKbl0jm0lpBLFrJHpWGlLfX5BTJ4jocTRlnJQIAJ&#10;gYHKsdWKntD0ihLnPLJz5Wqrk3NIKrAuif0hYHONvnuLEyznBJ5Ki8syclUSNLRNxSAkQWcfTQnE&#10;DsXhYsR6j1SpPd/onDbaJNS2DYVRjPt9ltMpygsaY/BZgUfQhJZM5lS2oiiKztkdkLFLtn8xwE4A&#10;omMhd5zDjYanAes8Wqt0oPNdAUtKVAgQLVEJQmk6vmaW2rZDckYpQHfCeuxEp02JJMTkeBQyCWdI&#10;EKEhSsE6CpZCM0VwhqbdP+RRa9GjMUfa0J7O+eLRa7zGiFaumOgebZ4hhcQEQ94bMx6MqWSbxF6R&#10;EWUEdDp8SpOuUb+kyR1KpUAs4QKizMElHqv3NQNhaISnpwWFgsq14Fukb1CuZt5CqQVN03IkQteW&#10;nWFkEtWzKMBGdBdw6IgEKakJtCowxqRDeRQopcEmObPIc1arFVLJnVZ8ResdeIgqYGPEG7O5vbq7&#10;UV47wlkZUSGhDmIEA2DTryUSZM5YZujGcak8p3gCkWWR8W9WS+rekFrAvjEUKBQemgDSkUtFkAGT&#10;64SQiZFbt25RZiX7e4cdalPtrOX8wMLqPixgeePA3j3Qhw7TEGLYihXWWbzwSYwIMXH8CekfkW6K&#10;DYJp8xq7blApJdHHbVCZFBLf/ZyNDC9kchSKbeWpO15fx5WT9Us8jomU3BKaqg2Y2JIVEy6enjDI&#10;BlwaQ6YNBSBcRaazLbtcAZGARiG3IlsXgCjlB77rKL43oWPznW0EoxTUm4po3nvovieDpAmW1oWE&#10;/9Aa5wI677PwnmfNEtnr8XR5wvuXp0wO9tFa0S4q+pWnyBTjIjIpDCYGshAQumPmo4B2WxgULrkh&#10;e3kBwHw+JwTIxorcmK6oFtJ127Swb/Af8fpn22Q7BJEyBIQUyBAI3uMsFFpRak0/Cvq6xzALDLxk&#10;3qzJC8UyKp6vFhQiEHNJJRWDIjLEMtIZqsNFTMZjbPSMewPm3mNEhlUtea4xmUJ1OKSNuzQvekm3&#10;DbErb3h0gExGeijGKkv5DD5igqS2ljNnEf1AKAaM84wMjcKSdWuvlunY5oK72i9tjVQKpKBAUUZP&#10;E1KIotaSLruTGDuMGGDEZl44gkqdRL7DXQVRd1Uev71nVAApAp19kkx6gouE0CL7Go8HkVzEEocI&#10;4GTkSXNBEI4mrMn7hnVYImRLFAGvJEoXaJl34l5EiU1YMz8QFNjuvN8EnW6EdR8S6qV1GqP6lCZD&#10;xpqjvbus15b1omasVFf4zVAoZHQYI4mtQ+kCYmTdFarTftkVSeNVwHwUHqkg4gnRke08X2UCxk7S&#10;yoCRhrp/xKO4JIua1+6/yvvPH3P3zh2eXF6gx/BK/5DzxTmir1EyzffWWoyBKBTz+ZzjW8d85fQp&#10;epDuLe89MSbWNkU/lZGkwgZLJtPqE+NVIdDHiJSBgGC1WrFuawZGE4OlyHPOHj/jC7deouccWmm8&#10;zIgifSoXu8SWzXWUkoDAAqiEK0sZGgbfiRBFsGgCIiqkcykYNUDWlQqu3lu373Rr4ua6boR1H3zH&#10;Mk9dTYLI6ekpXqfnO9OuceUAkeXkeZ52wtAmkTuKhOMBREjFs9g5h51MBdWoRForo+9MChEVIrd8&#10;YCnXNHkOIXJZaKa+4qJZECclX3n+Pq9O9rFZZJJpQgAnBYP+Puuqpc4D+8dHXC7nlGXJwydPGAwG&#10;PP2Dr3P0iU/he4KgEgJNIlBdQcGJFLb77bbiD9tj44/ZcSxGUBJCtEjRrUlSEkmom9ZJgi5ACNau&#10;IdM5Fo+XkcvlgnYw4WQBwcHzxce5+F0oev8W0cFyZUFcMhgPEcLTLBukzBjrO1yennD3pU9h/YDp&#10;oiXIEUGPWLWW8vg1xrcnPD95SKY1y+UzxnctTx/+Kq/cifyvfvHf46c/M373nuLvvZFzcnMavRk3&#10;40YEvxk340/tGAwGv57J4bt/8S9+7v9Bseaf/erv8tZbb7GaKeTFIoVJjfMUWBY9CMGjR4+Q0lDX&#10;NW3b0DZriskI55JoY+sVSMl4OObi4VOKXo/f+I3fIKyX/NN/+k/5n//Nf5fJmxOMclShQoqWaBv6&#10;vQyBYDabMRnfSu7OSOdElNA57F7krH07ofVm/AkWwxEfLYSnePWtcwpSW6sluSryPOf98ykmE/RH&#10;A/7F7/0uItd8/rOf57/7b36Nn/+Zn+PZs2fUyxW9XsFkMiHL88T9Pj0lyzKcjduDzIYz6r3H24TL&#10;qOvkuNjMM2PMNhTIGEPTNIlriqBfJAfmyckJ78+WfOrVNyiFJC+TQIFPLdeEgFKCuqkxmcYYA7UF&#10;KbFNQ0NA9Apm1YxZbHlwecGylKhenzzPkVKynC24tX8bvbeXOJQobExuYa00bSfiJzdwOjBuWoCj&#10;Tu/de0+1XBCKEh88RmYQWiKRsiw7kSp+6MFmw/PevY67+uQWNd0xqGPHGhUd91pGUFKhSBzterlM&#10;Yk3H1a6qCtEfsyl1bbniu87fGDvGZqe6K5Wcn91fOj0/ZZEbJpMJjy5OGY/HZEXB8vSCT91/HYOh&#10;GI0YZ2Ns5nE4NJrJZMIoH5FnNoneZB0aYfuTsN2hey2a7rgMUscOiSPAeZxz5HlBjiQYECbH06bi&#10;QpbTZol73hMKrTUXswtMMabUvS39Aq7QFxuescNd++5DDIQguiA9hRaaINO8ct0hXgqZeMAqoQyk&#10;vHIqba8tcYevfuU63L0dXxzGGAYSJpMJi3q2xdzYYJFSUtc1a+noSY1VeedgVlsxKCOjbVucS8Ln&#10;5eUF5b7mwYMHfO6zR9+T4PTDWO83bnEl1Jat7L1P4r0pMCTO8kZ4SXiaTjyJkaiuOKAbHvCLe1Ts&#10;RJXQBeN+mHjwUQdwrTUGiRHJaeuzFL5WFj2yLBVnVqsVdV91eIyIjx7rWowxSOQW+5HYs92s+Dbv&#10;YXe93uXUf4BLvRGPhfjANdqyoeOGDZ3Wqw2XuG0dWaY5my2hzCjLkgdnz1i6NXt7e8zaevudCSEo&#10;y5I8z7ffqdaaGC103Shq570qpZDd2h7yEq0NzoWraxtCWi+x28/Cbp5BjB94vkjrE9c6Ezb3mBCQ&#10;SUWhFD3Voy8VRM2srtN+Zi1OBFarFSGLGJ0xzgp88NSril6vh/WW+XrJTNQIJbBYmqahrh0ud0QT&#10;ccHhok8BwUCudFqLvEco0RURI3mWU8qSeVNthcpCa+rlkufLJcNbmsNiROtbDJ5cmoR56PBFm8/t&#10;nMModW0uKJH49KpzHIe0gG0LLoIUgrqtc6u4DZEGrvjmO6+ZqSSW6jwV7GSMINP31gaLkYaIIHT3&#10;mdGGGsf5+Tl6UHJyckJxvMd8PicTaY/Jsoxc5VeOWylTp9YPRSiL1wp5mzVdkTjei7YhVznOOUaH&#10;h53DM10va+tuB+y6D5BJyA0hiaU7eJbUEXSFriGmMOLddV68wOCXSuJcg8gke3t7PJ1VhBA43j/m&#10;weMHhBCoqwoxEds1fTOPQgzbQp0yvfSsEQKLxYLx/gjnHHhP0zao/uDa2nEVEOo70bALW+w6YWKX&#10;FVGWKfhPZ4pBf8D5fE7xSoFvPFoXWzPM1Vp69e+Ia71pV48nXeiz6L4HITb3iLoqeoarTqsXn1iv&#10;cl5SJ4DHY6Rh0SyQeRKJm6bh5ZdfpjfZo6or4nKDYtIokb5LtcnzQHzbM8zu84944ToKIchFRr9v&#10;6EtFVWhy127zT9bTKWLvgMvLSw6PjmlWK9brNUejI/JcoKRnMpnw9PEThrcHjMdjbk9uo6o5R3tH&#10;9ICCAo0guo7PHwJOJDRaprIf47PJdy63S3l9X1RSba+Vs5Y8H3C5WtLvDwgh0LgGR0LqFEVBheft&#10;tx+ynOd84xvf4O0Hv8fpNCPKjGLvFnSZNU3TYM9mlAcHZEJBCMxmM3SWYZdLekfHFHmPi/NnlP0+&#10;VVURnUOWkvPzc4oQeO211/jEpyf8hb/w6S/dGvIP3uBGAL8ZN+NGBL8ZN+NP+fi0HH7py/X567aO&#10;/MzPHfIf/u9+jveeB/7NOxVeB6RULFZw9viMfKTY791jOZ0x3h9y2TTgQBQ5xk/wzmJtZDgcIJwg&#10;1o6D/UPOTxruvfyTrFdHfOXRkvP/7Pf5+3/3Z7m/n3Ogc6aLGcfDMY4a7yx7kwOkdRA1+EiUGwZx&#10;d0iSeus8vRk/uiNeC3CM2wNb8vTE7ZNmCB0vW0pyQArD/f4ek73b/POv/o8c/sRn+fjHXif2cxye&#10;z/3UT2AKzcdefZkjUWK8Q1UWbS0/OXmJQVEm8W0nKCm1w8qrh3ypqNqaLCupQwMyHe0vlhcondxN&#10;l2GALnJmsxnvPX2HqCW3b99m8to9nokGfOCs9ZRKMyoKRgAqUCiDQKNETO4e4SmzDJdJpm5FhWVd&#10;KqYBlrnDFxnO14gQKSTIquYWkt5gwhCJJhJtQOXpplBBoKPEeUdmNBDpmZxCKs4WC4bDW0TV0uSS&#10;uW0ZuopJZljLgIiWntCg5JZ5qDoxR7ARhWTnTvUdHT21JaudA8TmsL+5vp6IEBERPVV01MFRywiF&#10;Yd3UDAYT6rqmJw2ubilQGAIqyeOomLAqG39qFCC6ILwYu6JFjKzQLDE8riouCeRGYYoBrfcUVeDI&#10;K+42ktt5hvM5/Q6r5BwIbahjQQ+DE4oYNgfU5DTcON1DSIU5p9Y4IrYTSDNp0FEggk9hpC6S65xV&#10;gOgtq+jZ7w6UT9qamchwRlFrycN6RRUUXhkGBA6koYydeOfTveAUNMESpCKIjV4ZEV1OgkIRfUvr&#10;2iQqGL0V9lLhQqaAr+7WCmLDek+OS7EVbcT14sZGV9jwojvtpS88CoXyksIX7AXN02ZBFQJ53uPS&#10;1Tw6f8pLpo87usUExVjnGJkCNxs8vaJPrZITf3//EKUMo/F4pwdgt3Pkuz2e/mCE8k2w7BZB0LWl&#10;Bw+mUBgRES61Qkc8QqjroYHRb0WdEAJRJhxK6Hj3ogu32wQsbgsbiQV19VvxhRurG5NOFJPeokzB&#10;qa15OF+jygnFcMxCGi6bhrNmziv9PQ5kjwEe4yW51rjgk6goIqLrwEg33NXpPm7RRh8kIucfJSCI&#10;60WW2IlmqmMA+w55okNAKgEmx1rL3DegctCSJfDEVhTjgjWR99s1Cx0YG4NdrxkNSwpfMVGGO3nJ&#10;sRDEkEpVRoILAq+S0K6EBgTB++4aRqrKog/GlP0hTZv2l01gsukQC3o32FBcn0dCQB46nEMykCbM&#10;hQxdgGFIgq+1GAQDLVAyo5dFlkKyfHbC8PAW09BiS8lju6JeVNy/dZc1kb6MDLUiKo0RPVRo0Hj6&#10;hcGjsSKhTFKwo0pc8iCRpnMfp6pj6mqKGh0hjzCSgiMMja1YNw6ZGfJhjh96qrriNDREKvZVSUmW&#10;RBvvKKJEa4USAqUkSihaXHI1dwJv7HjuEXBcYewUV5gd0eGCAOwmCH2zX3QFxchV14egc053RVPX&#10;BVIrIj0vkFHSOEvUGV4YVjJw4i1TA+Wg5GJ2wX00qg7s64wDmfNKr2TPR7QK6A3mgk1+Bx/MKonX&#10;sSfie1g/Xnze2YjaSUwWBJ+Y5BeXMyZ37rGazRn0+mgEWkkgx+IgRDSaqMCFJKJvXk0SEFGk+bYj&#10;dMstfix2xdBOJA9XYd5ZA8NMU8WWnpXU0WG15e7xXd77+jf41EuvIpXhYrnk1nCQQo47nNOg7OO8&#10;ow6JEZ7pVHjTWjOdTtkLalssFSRcXBDhhXW4w6uJbg6ldhN6RYFvpvTyjKIokCEyyEsyFD5a8gjK&#10;B8B/KL8php2f82IAr0hYHy83WQ8hhcBGmQoJXTEyvFDs/7B9J/VZ+CuMiZSEIHn69Cl3iyKFebZp&#10;P3bGEVBIKQjeIUSeEG6bfXVrHpApEjuCl+luiQJEDF2XXfq1pxQ5gRChKAv2reNBE1iqwP7ePo+O&#10;D5gV8HQ658m7Kz5x7y5DU9KS0ThPzDRRtvSHA6x3rNdrnoQn/MHXv87LeQ9TlAyMR6sc03WbbOaR&#10;2nmO+PE8m3x3hejd6bE19UgNKlKFSNYfsIpgiwFRwNN5zcGo4J3nlmmu+G9/t6ZZZTx4fpfZXHHr&#10;9iF7B2MenbxHduBRapVyIA5HDHoT2kYwPtxjuVziwyVklro9R2kHvYbaN1ALRDzDuIbSP6WMT/iP&#10;f+l/yaiY8Wrhf+EN1I0AfjNuxo0IfjNuxs0AGA6Hv65mqxSMpRQPHrzL2TtLGAdwjuLwgFuvvMJs&#10;+j4AbZvcBkIIMIbY8ZRd3Jyikwt1uVwyMik5fj6f0+/lnJ084PHjb/Ff/BeKP//Z2/zln34tObeI&#10;tKEli504qnR3kkqc5OhSoOHmmXaXlnEzfkQfNL+T61F27NyNaBcCQgmMNOQycnZ6lhwVTcWzZ88Y&#10;37uFKAV1XWP2DRfnF7Qt3J3scXewn1q78SyXSwaDQUJ0CLF1gLNxTsk0B7XWZEi8NNSds1BrTZbn&#10;ybnp02Hp4OCAO/de4nI9Zz6f8/bbb/OpT32KxWqGsoFFVbOUGjecMDQFudRIIbCxxXQH/8Y22M5h&#10;E4ksqgVVsBRFQShzFosK17T0eyX9fh8hBL1eD4VKPP6dJ/ON29Y5h1YBL1L7epZlrC9OKUliUJZl&#10;rJYrltGzHmt6KrnTWt+gld669OK3KTht/MMf9sfee6S+EsIFyQGeYhkDlpqyLGG5whhDbB2j0Qi9&#10;Wm8PFBvu6vXAxysnqRJXoYWbP2tDu3WpVVVFXmZYW+Gc597xccdSTde+ruutmAQKpVIQphIyCc1c&#10;N8amzwBSKiRZJ+hEokiuYCUEysir4koneAQhKFTBeDxm3XUzSNNhDCLYkNygrenjRYaXOjFDO+Eu&#10;ceRl19btrzvxu3skhOSosztHuBAC1llstAShtuLAbujj1eu8+D2/8GcvnA5DCMQuTLDf71PhyGlx&#10;hs7ZnNzgtVes1itUEAzyIVFcfTfWWpzTDMoBjhYhBIvFohPE/A9l3dmdL99peB+I3ROrMYYsZsi2&#10;Y9GLKxf1xgGWuBudc7NzKsZdVqjYoTx112IzV7cu4x3331b23xFfd+fi5mOM8hFLI3AXZzjnUhu+&#10;NNt7YG1ySiXJhaTQOhVJdJZY4VKm0EO2byy9sBTf9Tr+YU7wDe5FIDpszPXimIwQvO++k/R3hJQ0&#10;BKbzFUeHR8yxPHr+iOFwyKpZcHJywtHREU3TsF+WjEyPXtH7yNLIpghxrbDRre2b79oYA9ZjnUs5&#10;EDpL+I9gv01xZLeAGq+Jt1uRs8uV8Ih0n6AodEFLS6/XS2Gw3mIKjZeOdbsC4KK6QGd9hiha16J0&#10;Khq1oSX2UkbCpniipNoG6SmVvM2bogNd8SbEmAgZMgl1Rpu0d7gW3/GU8zyn6H7O+fk5vfEhCIER&#10;Bq1Uyg/YzNmY9uEXv5MQU6Ez7szpIK4mfGK+X6l9cfNdihe+200hXIgdd3h6/STwd2tLtaYsy67r&#10;5eo1lsvlFkm06fByzpH1MoblkJ7qbSXkzVyVQnygiPNtN77vcp35KDE8hICPYbvfL5dLnE/5I3vD&#10;XsKjiVRgvoqDvsIL7a4V18J0d9Kpt0Vosfm78ZoovCnuOdJ6UZYlrU/X//Xbr6dOE2O2grkRhhgb&#10;ooipQ1SmzjPX7dsPLs4YDocooWiaBkyPXq+3vde892j1Ypfm1XuVQhB8QCiZOlvW5wwGA7TSTGdT&#10;bt26RVVX3CpKYojgfdr3xAuh0GKne+rFtO6dzU2qq2eL9N7S/DdGb//7650v19nwwbvUzRFSCPuK&#10;q46Wzb3S7/dp23X6fKT3pYQmqrSGbEumu3PtBRzPrtt9U/jeOvmjRwuDQWCM4OjwCF/PmS8S4qRt&#10;W4bDIfZikRzCtgJl2dvbQ2B57+F7xN6Ehw8ecPTSPYb9IW/8lb/KyDvGKqNPgUEQWouzTZq3stsL&#10;P8IJ/t3urT/qI4Qt0WvbLbPZmLXWhJieXjMBCxuJOnU62lhwfn7OtxaKL3/5y9hqwpOHS7S5z7PH&#10;j3l++pSoW4pRek50raNXmoQIOl0gizFZluHDGtPvY+uWxfqMYjRCBYgiPdPW9Yyf+MQb7Of7/Jk/&#10;c+8fDfN7v4r33IybcTNuRPCbcTNuRjfayr92dJz/Pdnn//Tv/vxr/NSf+zS/89VH/Na/+DrvvD1F&#10;xYLp80izLsn39tg7OOL88pKin9NXitVyicCAbSFYls3z9OAbGuYnT/j4F77IN3/7d1gc71HXt5kc&#10;f4b/169d8i9/74Tbb7zG3aM+qwpGmebYZJxUayZadWF/IPDJwCi6AJyovyth9QaJ8id7qN1D4jXO&#10;tCCE2GkwsTtAQPCWKCRRBuplxU8fv8T9wwP++7e+zGv7Y2Ke8fj9h9y+fZsn02cc5AV7B8dkaGas&#10;UHXFnWLCYNDH2Zq+TmJxEIEoY4cyiPiYij8+RnKZAqXW3iJ04CjPiEIQeyVv6B5KKZa+5d2HjzEE&#10;bo/6vP4TX+D58hKrIk0pqYXESsnKLfGrC3pFyZ3JMeDpY9B5Ouw6AisCp3bB+2dPCDK19u9lGW69&#10;RtSeV0eGfq/HkZCMfKSnBI21KfQuQrCWomvL1Ru+r4jkSjPOSrIAtq1QRILJsGON1xqrDC2RCovH&#10;UZJEPoVIrM7YMZMTpTIdAsQuHiFeQR83LuXuX7yS2JjuX0lggWeK5XQ5Qxjd4QsiwTr62YBxHjEx&#10;kkXIZJoUIURUd9aXnTvXorACPI5KeNZCMiNw6iNN2aNfDlksFkz6eXo9O+PV/oi+9wyQeKlTUFZM&#10;TnMESKHBJ2fYrqi3OQRfE59dWofWRmy50UII8iCQGKy1FEogrSQ0AdnPyJBMY8uZz1Da4IViFS2u&#10;0FTWUsgWLQsyAiYo8IF8g7KJYIQixhazaR0PyWcZfMD7SPARYSRFkaF0wo+YRiJFwkCEruiThId0&#10;glOh+05fsPpuPmmQO4CWlJbXiVEtAwSFEIy8YC9oRmHIKsC3Lp5RHAwJo2PMoOBpcDxbr2nKgpFQ&#10;SK3QGJRM/OfpYk69XjLKSuzFDJs8zp2yKCB2a0BkK/p9J7/W9+L+3hRpdp3wUspNNuI10XrjCHeu&#10;xntFjKZDdycRR8qwZV8nR5/oREJQ18R9iRAS7z1ZZrq/u/lu6VyJCRcQXwzdipHMCjIhwDliL0PJ&#10;jLkpqNeeJ2dTju6/RtYbs66XnIrIulqyFIqX+kPoXJRaCDQRIyV6W8LuRNYuyDOKsMVZfNgMEdv2&#10;gK4oIK7wL5sMD7prtxHbfeiC7JSkDhYnFI3MWBNYxxY/GrAgsCYyFYLp5RRTFhzsj9FNpNcIDvua&#10;W3nJhICxAeU3Qa8JZdASEWg8ERVBS0MIEo1m1N9nKiLT+RTnkss0z3OMNtjokmN1B32yW4DYCKuq&#10;O8oYQQod7G6ggEvFSEBrUpFBClbBkkmB8oHPHB6ydFD5SG1bCpOhJgOetAv8ekkVJcGMIQYUOUut&#10;OF80jGwPI0HWUIUVbVnjdY536etPwml630aLVLHruMO5SGu5dwKykmVmuQgNUUi8EjglqTPwswXr&#10;+Tm3yxGi7DFGUUuQzpJHSRY1Igi8CamgtVWxu7UypLVE6W5dJaT9Q7guqDR9T8p1nRUvzKnNy/nu&#10;vlFKE4i4rhupjUkgrouCRhkicBFaFtFx3jpOqpry+IAoFaY3oGgVL7sBn5Jj7oYBfa+79d0nMbFb&#10;YrZs5tgJx90ac7WGyO+v+LZz73qfXNEqNwQsk8Mhq2pKf5gxX04ZZhrRNtSsiRikFngc4NP3EQQ6&#10;0BUd5FUXQtqk09qBfOFdp7DeoFIwZ9Sa+cBy6SpqqYhGUeQZoqq5qC/4zKc+z8nb7zI6vs290R6N&#10;bxirxCevm5qQ59v9cTgcsnzvlP7BeHvEdzFQZHnXEfAh67CMBDy+WycTaMUS0UTvaOqa4D1BCJy1&#10;lP0eMQRKCqxtCCGx5bdFXbEpFEpQV+v1hxUnkvi/uS6KqAQ2QpAK2zmut9/cCxvj5ohhiETvMFpQ&#10;WYsxGTJqGteyNzlg0Bsl4E4+3z4/OG9ZNXVig6tAiKqba93KK67ONgrQkS5gubuvBdjOeqBJnR4D&#10;HegHSa+qeWUw4hYZj9cVFyEwaysOXnmZ8yh4EjwqBG6XBctQ0UaL8IGDwyPePj2lsS3P3v0WYxyv&#10;DcYUWU4vG6JNSaY10piUi/ERTvCP2o1/HFngqcjtkaj0bKo0tsv6cECQEis8FbAK4IzCAu+clkwD&#10;/Gf/5WMeVj2+9fCI/mCfvZc/zu1b93nw4AEHt0a8/843KLJxwj7FFf3ePuvYgl+wd7jParUC7xgN&#10;JUuxoFktGPRqlrMTVLXCVE/Y6634Gz/71/npn/jCrx9J/tHrkhU7xeibcTNuxh/PkDdfwc24GX8y&#10;xrfmHH9qUn5pMOj9+tnZ/PedcxSF4ODggOPjY+gEKuccuBSKdHlxASTHg7X2/8/enwfblp7nfdjv&#10;G9a0xzMP93bf7tsTGgMBAoRIwBRNiZMiyZIiyo5CVhgnJTOK7aRoO3b+SCoVulJWRVV22UwlsaMh&#10;TqkUUZIrikQ6MkkJsCRKIkGAAIFuoDF13+7bdzz3DPvsea31DfnjW2vtvc89t7uBbhDd4H67bp0+&#10;5+yz91rrm5/3eZ8HVZnaZVmG0po0TauDfczBU0/xyiuvcPjcc1hreeL6dXZ3d5lNpxwfH/Obv/ka&#10;n/70y0gJsYopsPSyVgD1qsOJq0y0RKVJaIxFPmIWuahFuo5382bSrzB4L0tkeLcwpbuoNTucDWnL&#10;jMcff5ykYmdfuXKFtDI9y/OcL331SxyPjxvGX+EK7j642+hi1yZVNXuy1ra01pLnOcYZJvNJZTwm&#10;KYqiAaSUUkFTNU555tozPH3tabY2tnhw8qBhbNUatbXe9fn5OYPBgPPpOfeP7jOYD8h9ztnojIIC&#10;i+Xu3bvs7OzQ6/Xo9Xp04k4opzWGdtKmlbUeXlQrtrCp9MBr7cpIR8xmMxSCNE4xJrCXZrNZdRBT&#10;jEajhl1c+hKtNDpYMDVMM7Esi7FkFicb5e7LD5vLh3/nHMYbcpOTFzm3bt1qGOree46OjlbYZ8ty&#10;KjXwtNxnltmlHo/BMM2nDAYD5vM57axNURSMRiO63S79fr9hUSoZWN9a60ZfuH42YY4xTV9Yvpe6&#10;bxhj8MZAJTVy8RprcKA+iDfsLRFM5nq9XsUSKxiPx0RRMF4djUYUrkBVcGSdIBBL4HX9tb4uKbkA&#10;zpog91PJCAUA1jV9tn7dQ8nD2pDWOfy3wBhy3hErSRZpsiyjnQT9+lbcajT06342mUzIy5zCFYzc&#10;CCBo9CYJOzs77G/uc3h4SEx8aV/6fZubqvGjlGwYo0VV1i5lAK4Diz30k+WxssLortp8mb3ZMPvF&#10;AmyvX7+s9xrYkfKN17MlNmdExO7uLq1WmB+iKKIoCobDIWVZUpYlZ2dnnA/PF9UvF9uyklSQdRWO&#10;EDzqv4tt0/h1XPhdzf19SGWC1XFcUlbVHcFM99XXX2U0GbG1tdXMB+12m/PzczqdDlmWNcbGZeXj&#10;QDXmmjbk4X7uK0mNWke/Hg9CiGAwWCUmLq5J/oIxpq8Z8xfWs3oOWH42y2uY95521CaKIra2toii&#10;kDDLsozJZNLsq6QM643Fsru1y+bmZmVYLOh2u42JqBKKKIpIk5QkTojjeGXeuFhF432oWul2u2xu&#10;bKKUqvxdgh/DbDbDVtV95+NzRmaGxxPrqOmrSlU6uGLx/JSUQeZHiGCIfMnnLj+ji3u2WnO6/qel&#10;qvTZlxj2gBZhLQ4se0eB5cGDB5ycnDCfz5s+dXp+ysbGBmdnZzz22GOBVVwnXB3Nmlq39Qp7+B3c&#10;4zySBKAUxhkkkl4v6Gi3Wq3giVF5kMhKdzoYLob+Ws8Ty9U8l+nvX9xfLWty13NGXRlwenrK0dFR&#10;s28py5JZGTTpkyRpnvfy30dy4ZEym83Y29vj6OiIwXQQKruqObOeZ+p90CoYsDAP9VUVmyNoi9dV&#10;WvXad//+fdI0Jbd5s6bUhuaXrWvLfeqyNl32OKlZ2lrpR4LnD50xtF5JkCoCk9x7z3Q65eTshG/c&#10;+AZnZ2eVJJwl1vHKvHXZ3mb13+V75uD3spjDl/tCN+2ys7PD7u4uRVFw584dTk5OODs7o9/vMxqN&#10;iGREpCIODg64d/8e7XabXq/Hs9ef5bnrz5FlGb1ej1YWiB71/qjZJz8kjvUH5cxyYc+91I+W++Fy&#10;G0ZSYS2cnsOrr77KrVsTPv/5z3Pv3j2894yHQ6y13Llzh+lwyK1btxCVuXme5zCbcff11xmPx6B1&#10;qK6bz6HS4K/3jmVZYq1lMhjw4Q9/mJ/6qZ/iIx95P4891vr5pxIm3zg6u74+da5jHd/9WDPB17GO&#10;d0k806sMMoavsyPML/3kU9f/2hfHxc+0xoO/9cf+lx/hPy9e5Z9//re5uvtBbg5mjMY5h9evcvfV&#10;e8xHKSY3uHzGDIPuJkRaUJYzXD7jyWffz9e//nXIS06niitPPsfgbMb5nTGy/SHyZMJ//fe+jCtf&#10;4w/9yL9NBHzp63f4Q889TleCiCEDHApXTkmiCCccRAqLqkprHw2SfKcM09bxzkTNDnKXcEicrAin&#10;UoYkCKClqowPFRtpG60jbt+9y/P7u/RnQ+ZRxFduvkJnf5dWCbkznLmCl0bHjNoRbaWIcYjdjBEl&#10;PW1I0Ai5gHUC9KsqG8SgD+69RziPd5ZEhN9FRBibk0UR1hmmRc6GVGxEiivbTzAoJhy7CdPcMCgN&#10;J/kUl8VMtxLKrR4DN6EYHPHcZpeZgLEG72aU3vLy8V2eaMcUg3M2sw6Uns1xSUvHbDhLVypiZ9EO&#10;pHdoL9AiaEcrB9hFCbUDbFGGsnfhaLcSEhVxXBbE0jPMp0wHp2zEEVE3ZVulRMTM3BwtU0AS1RXF&#10;rtrwy8C2sr6owPBQgr9M+fESjAt/ZDE4JTAiSB2MFcwrfVetNFqHQ6dwnpaK6ESCyAti46skmEd4&#10;gZIBDvHeB5kQp0FoZqpkhOYOU27aIROlmXiLtLBDhrtzxuHGAf3OFsrMiCLN2I5py+QCMFMxb0Xo&#10;k6oSshWyKp3H4b3DexuY074DrmLPShpmma0Yr04pQCNFhJIW6SOE9ygRsZGF3n8yGjF3hthb0k7G&#10;8fmQ7XxCP0vRxtJPEvKZCcZ/3iCso+M1rnQQL6QZ6kNY5COcCYDnvAxSAvNCkesck0REyEaPtoZA&#10;nQAlA0tUOdFUZnixmgAoq3N2/XfCObzP0aUkjiMU4EtJrgRRe485kvujknmaE3W7FL0Ot7Tjdjlg&#10;P9qkQ0JiaQ7y5dwSJRI7HmMw35Gk21tZD1ZkPVjIEFhrg+yNDuX+qZbgPNaWWMow4pa02r1YgGpK&#10;LJleiqBPLZQkz3PiJCEvC3QUBzO7xrh0IR1RswAbxRLvyWOHrARlozKnH0Vo1aEnNb5/FWdijs7G&#10;5OMpZ1FEoT02MozNObsIOiT0hELjaddzsjckMuj7i8por2HuNtN0BTIr1YBm1tog7bBkAJibkkgH&#10;lryrin3C9OTQUjLEBCNgBHMVvp8KxdjNOT25h0tj5tMZUnieevJppqMpk3vnXEu32Bdt2jInwZFZ&#10;Gea/GlystNKD+JWvYLYAbtVm27NZjuzFdNstZnlBrCKsHTHJZ+wnWZCDKvOV5JdYApW99xihQpFC&#10;pUtTM8ElMrxWhYnT2wKEIFMKiycSgqIsyUpPnEWUuWI6NVgpaJUQpwlDN+emnTHOx+gEvI7Ik5jR&#10;fE5sPBkKgScvC+bM0WiiSpPZmACORVFSmQEumi21gnkU0XeerguyWq/l57w+9Yy1CwboVuLSjAd5&#10;zgjHqXJsaEmbGKE8UkEHwe6SJrX1NlQeAUY4tJBYb5DOIzFBi1rYynsgJA+sdwtAUdbq4YASTXLN&#10;yyD5QLXOlNXtjM2cl9OShIipH/O1B7cBuHL4OHu9TZgaxL0BB09twVRyXWds5aHCx8pgLKkrQ9Rg&#10;HOyhuR65asT8cIbsbUVjfOkLnHQMigFJR3L75IT+RhcfGaSyGDND4jBYnCnIIoWp5hqtU5QXjTyF&#10;FQqHwAqLEBAh8ZUkTY1XFiKoXFs8RglOmTPDM0dwfzbmpJwjZ3McgihJuX3rLh+//n5SPLNyRjeK&#10;EdahBbSjJDDp6/muMLT7He7fv892P0j9ZFYwHA7xOzs47xBCIpxdotLWAHRtQ+AQxCgMZVnS7baR&#10;QleybjH3791EPvksvnC4SJNXb6NkbYgZKrJszd73sknWh0otmkRXaAdJXhTEcRz8X3TS7ExXnb5r&#10;WZnV+Q/nKiC8QGvNxOVNsq7X6+GkDAmEUjS66KUtETJhXsyRUYz3S9WPlXKQ9gJpAws8FA6JZp02&#10;ArwMNWnGCBLVIjEeypItJ4icZ+YMs/MRve0t/OE1HpRTdnZ2ODo9YRDBP/vK7/Jj2x2S2Zxut8uD&#10;m7fp7R1wehqSRl9+5et8/9VrAfBWFi1UZTweyAmumrMfmTx+j4PbS/nlNwkT9olKYSwoGVEUJTIJ&#10;59QSg8FxVs4ZzdvMvOCV2wUPRpLXjzu09DWyvmc2OKG7s8ntmy/Tf2w7mB6PC4xv0e9tUcY5k+Nj&#10;km5CtrHByd3XuP7884xGIXm1vyEZlQMGp69w7bEuuRnwF/7cR/mB93d+tisnn7r38mv/yXPPfODn&#10;WxOz1gJfxzreBaF+8Rd/cf0U1rGOd1HspP2jw/bm5wEOYvVitt/9L++c+v/oIx99nh/84U/wd/6b&#10;f8oHPvJJ5saTmwKLxswd73//+ylMifEW60o2NvqMR2dcfeIJbt16nXa7TXdjk9Fwyvn5mDRp0+70&#10;mc/nODdBMuaZp/f4jf/fp/i9L3yGf+PP/ARn985oJxnOVKZ80nJ07y5ZOyUvciIdk+dlZTK2yqCo&#10;QYxlwGMNhL87Y5nVHXQ55RLzWIDzyCXGntKq0kSuGDtAq9XCqYgyFlihINPMijzoMgpBv99nY6OP&#10;M4aT4/vkxZxWlqLw2NE4sGiVQNRMKe+wxlQsP5hMJmx0NpjlgSHXa/e4ffc2SSvBFqbS5nPEcYJQ&#10;GiEkg+mIOE1ppT3mlLT7G3R6fUg0t+/fI2llZElGcTIgUpqbN19jY2OD0WzEeDqhv9lnZ3uHfDJh&#10;q9dno9Pl6u4BV7cOg+a0IxgVCRlAhkp/FlHxqoLwZtAFLEqyVovCeabCEm10MCKm0I68Yp49trGB&#10;LApGD+6TCYXSkmIyQ0dxMNzyGuHBmsBIQ4TPnBezBWDqBNL4oNUpZTjgVrIIxgW2bOkto3zK2WTM&#10;+WxCe3uDQsC8Onhu9zbYjFrs6pS2EES1FoUnmA4qBQK8C4x9HWlKD+duxLmdcuf8lLP5jI2tfVpZ&#10;l9lwSkvHXNneppvGaAxtGQGWTMZoqZrTj9LBPG+ZUS1lza6r+kZtMCYD6xGnQYDVC2xEVBiOBLSW&#10;4f8rYEVGglIICgJgPsczsTkzaSmKgizLsGVJ32ti62E8o5O2mU+nZFkSTAq9J9aBmYWSlKWlLA15&#10;aRhEnqkW5DK0T6fbJk1SttFsRS02VAQu6Ll6X8lRLF1zDRgIGf4tOXVVjN6F7EG4X0MsIiIVU5au&#10;MlMVWBme58iW5N7iosCaSrNQrXF0/x4Hm7ucnR8jpWbWSSnLkk67zcn9I57a2OSg3SVFNNI3QqiF&#10;Niq19O2bz/EXf76i0ytWQa1a89VVzHpRJdwKDHPnOPE5Ew1GSSaTCZvdNomFllD0dEKbMB6ppHGm&#10;xSxUSlWeF/k8x1uHs6G9lVaMx2PSLGM8GRPFcWCYm7Jh9Ndr2TIzebG+hYehKy8PUJQojIjQ7YxC&#10;ASpC6KDVHAlHK4nBGJQXHN89whVB/khKcM4irCNSEi0U1piQ/KvuBxeqBYQPIGZRVUTUzFFda42r&#10;MCCOHjwgSROcCz4iXtAwjaM4ZuZKkBLjDcP5jNPJiDunxxyfneIdtCrvg3E+I89zup0ue70dNlst&#10;diJFVJkCZyiEigJiJETVDx1GgsWiEGih8JUhaS4F3zy+R7a1z9TOuXXrDu2sReYEO0mHLR1BOUNW&#10;AD9ChESTW8wNdTJQ1okyIcK8KCRqmUkvZVjDpETKAIJrqSmsRaUZVghcJFGthDIWFVM5tGc7TgMj&#10;Os44Gp4gtaIsS9pxirAOiWUrbbOrW6RSEzXgrawY4kFGarnPay1xQgXJCCFDH4pTdLuFS3UA7aRi&#10;OBzSShI6rTY4x+nJCefjM4SCJIpJUERljlSSvMgpigKhgtdCWZZVIickUaQIUhdhWRDNADbGreje&#10;C79IinvvGY0nqDhiMp0gdDBqHs0m5GXBnXt3Oc0cZ5NzbGnotntsbGxgjWNYzjk/P2dvf59+1ud9&#10;2wcoY+hJjVKCwhpirYm0Cuz1qn0WbGqxItEm3gzWEw9/6y8kTMIvfCMn5vAYHKflhDJO+Pqtm2zt&#10;7XE+Omd/Z5fZcMj45JjHtnfooPBlSaQ10/GY+TwnSbJgnGhtAH0rA0XraokXgbcLz4J6/bXeYXEY&#10;75j6klE542w6xiKIeh28gyRNgzZ5p8dG0iLGE3tPS8VEeLAmaB7jkUoznM2Je13uz6eMcexcvYoX&#10;nl6cMr1/ytXNTTpCEQuFcCb0i5BFxTqLkWHceO9wFnIJx/mUvB0zPB8jpWS3v8vk+IhnDh6jj2Q4&#10;OK8Kl9xSclBUJtDVtO5WE5uN/jsLz4bxeEyappydndHK2mG+VmEMeu8eAnjrdoQKpPaVpIuAUkpG&#10;1nJrcMbGwSHHgzMODw8ZHj+gqxV7aRs3m9JVccWKV0ihq71vGJOSsGdQ9T0t/RPNnirMN5EKCUbp&#10;QoJB6VBh5JREt9sMXU6abEAWM5qNSbKs+izY3drmla+8RJ7nXHnmOe4dn3BweIWvvPQVDrc2OOj2&#10;6UcRXRGTVCz5OgvgRO13sbqmLq/PbzQ+3i3h/OWa/Y/aO1x8majkObVQzPMCvGA8HqOTGCeDbNPR&#10;4IS03eelb7zOjdfn/L1/8I/58ldeRWc7jIsM5xzbe7tNNaYxhk6nw97BAYPTM7JWh8l4zJPPPIOq&#10;TGdN9brT+/dCkjA/Y3+vz+nJEc8+d40f+YGP8j/8E9d+tpepX3k6jQfXtnZ/FaC32S7Xp851rOO7&#10;H2sm+DrW8S6Pp+Ho6ceEeMnwQ62W+e1nnz/HRp9jdPsWm4cfptfa4O78Hl/+8n2USHjf+z7IeDTj&#10;7t27MPaYucA6gfMSESnamwm4hE5HYeYlkSpJt69i7QHfvHvMVq/FC8en/Fe//jrPPrvLvZblsb7C&#10;nk1oF0Me29wiE5rJ+RkttkgFzACpQIkSVZkySQT4CO8WzA1XabRWdmNI1rpo7yow/JKDpkAEMBcQ&#10;arXsV3uwxhAwUUfLOQ6FoutKOj5mKAUzYzjNHTMsliB3UfgIvOa0hEkk2W33kDJjQAHG0ooyimJG&#10;K46RHlpRQpx0eTCZ0G/3iRPLbJrzxOH1cEhPp4wxFePNYYuSTtphs9LkLjC0nCNC8cBM6euY69eu&#10;UjjLYHSOf2yX4zSF7j6vkzN3ORu9LpE1FLMcAXSihExqUgc9KUm9JKsAMqMT5jIA4jiCeZlSYAgA&#10;p5O0Ys3EO4SG2El2SOiWJeb+hONNyCcDhnEK3tLaPuBu0uKLt+/ywSeeY0owh0vEnA0Z2JHWGYrZ&#10;nE4UMbNBnmVuLEKU+CRjWkxRKuUsn6CTVtD4lYKpdEywmCxhmglOz+Zo51HTnA0p2ZGKnozZnM3p&#10;6ZS2TkLxu/GImh0rDajAGpyaEmegjOA+Xb4xzrkVJ0TtDpISbUr6zrInNftKsusCw1VWoJinpCAw&#10;nGpJY+UqyrsMbLpZxTBL0Eg8sgJtZlFVN5CUaASy0qtOqkOT9RWcKjylAK8tXnkUngxIbEGvKNhQ&#10;kl7cpmtL7ssSb2E299yOLT6WHOnQnEUrJfAkJTEOSkNkLB6PTWLOTcmxcMyVZlbMmRclcRyDk6jC&#10;MsUzVpYzLH1habsA11srHpaPUstjUF6ycRML3WwTI6TEC4eWASRNlUbYAJ4eCEG3v8VpMed8MmPo&#10;DEYLDh57lhcfHCHjCJVpzkdDut0ukYT9zR7eSAZeEnlFxyuiCtEoRTD3szUzWUjUMoi2dAgP3hGL&#10;k6u4cJKViAq88JTKNT9LXEyaOyoBYojBRREjWWKQCOOwxiKdp1MI5NRAJ8ZKxYCSvo5ROKT1tLNW&#10;MDaUmklpGJeGbr8dEiBzRTu3RK0eD8ZT0l6f++MxWafD1ORkKqKQLuh0C4+Sgkg4rCnBFMEwtwIn&#10;XNU7EJChiCnpItlxhrE0DGLNqLSMc8sQC3HGTMcMs5RREtFKNDGWrtbM7IS+EHSQRJEkQ+Eo6BHj&#10;ceTTaahKsA6lLdY6tJJMZwXCaVQUDumFF2zuHzA2hpktSLKMoS8pUoVqJ5zgmZFxWkwYTM5xSjB2&#10;JdFmh3a2w73790DndKOIvULTs5K9Ena8I/aSlgxa9ogILwOF0sUL0E8AqQEpo6DPiqfQQZfVYdnV&#10;KVNSzmSO3Gwxa0niPKQRtmYZiAxT5ug4ZpIEs91IeVIF0jqUltiqhqkB1d7gaOMJ1SwxGm8dHRFR&#10;uBmxd2TesykkezbitIRzl/O123eYbPWYupK028NHCq8lVoJvZZzLMZtzgdIR575Ee2hX743wCK3J&#10;cWHesZUmerVOdGr5JhHAu9h7MmfpeMFQaIZJRBz1mTuDo6A0Bp1FJEJzbzbnwTzn2tYh80giKfFx&#10;8KXoyZIEDVUeVCMpncFJTYRsKj6EDKDshIIkS/FCMLclVjiQCoMkx2D6wWCw6LQocUgks0yhRMSr&#10;2jP2EVZLyHMyoYmswec5e1qxvbVPL0roOUlLOmKtKL0hQpLFGoULLfcIXT0p5VsGvS/7cf33K9Ia&#10;1YZUOoE2YOIUKRUxlif3nuKVk/scHBxwenzG4909lEnQPsGJGKc9cyGglZFFmomd4NUm4zIniRJ0&#10;ZfXZMOeBwTwwfQWaSTEhjjI0iilzZqXldQfGaIyAuNNC2ZJ5Mcfn5+yomJ1UkdkpmZJkWiEpULV/&#10;RmkRMmgf21RS4Ili6KeabRSj0hIpy1x6rJbMBbSQaATaAlIy9xYhFYmpkgVKMRGOsZtRmqAp384S&#10;6pIsK1NmpDxQmq2tTRLmjOYjSucwRYGUilbawjtLmQf5jna735j/loUhU5qT8xH9fhdjS3yUUCJo&#10;b24ycXOiOKLwBdoLjDW04gRckJlL4iBhMs8NSdwOyVMDxBMQnqkZY+UIYs3R3SM2u3tk9Liyuc9B&#10;v4v1EzZSjVUlERHetVZB5Iuuxw/1szDD6GqR9s6ERJaMmt+HddrT8+ByC1lOxznSwjKmZOonMJ0g&#10;ANM/4DhNmGAZaYeaHTO0Y+4flTyzuYt3Ei+qtnUgZehXkbFIaXEquTRJ8FY1wN3bRsf9W0TbLxrT&#10;VgllUVZ/1aLK64ZqAekQMkglKll5fojgmxLGdlnJwSQU82A838paWDykirn0zJB88eZ9evtPcn8G&#10;v/zpO6AOuHm2j44OKXIL5pxev49SQ4imSIK82uA8p9WOUKlnOL2PFXDj1ZdRMsEXofKarABr2NmJ&#10;mY6m3Pzal3lss+Df+ekPs9/h6Ptjfnl9slzHOtYg+DrWsY63EUdHx/+7jb2dX/qFX/iFX8iV5D8f&#10;/hqvv3LMmR1y7f3PMZ+VHN094fXXX8eUnjiO6T/+ONZaOp0Ok8kk6HwqxeT8nMnpiDjqURQF+b17&#10;tHd2mI1G3JseY+0dfvVXX+eZZ3b4D37+38AD/X6bDR+TCtsw7JSCsqRhRnr8Qxugykj9UcbwrMnh&#10;72HQvGLaeRZGdRKIVESmBNbHKCyFkkxHQR86TVOiKBwWBoMBt27d4keeeT/n81P2d/eJIk3hisDI&#10;jTTO+VCKjmA+mbDd7jEr5wzPz8myLDAbK32AmgVZ62xCYGQV3pEkCXNfMJ1OUb0uUkru373D9pWr&#10;oCNefPFFDna22d3cYmNjg0hIbrx6g+efeKq55oQEXUlyCAG+lu24KO8gxBK7dcF0lRVDXEmFRkIk&#10;6Xa7nIhxABmKAuk8BQXDPLC27x3fo5dk9OIMJT0TpmgvSHVEHMcYa4LuZ1UOWmte5nlOrHSlv15W&#10;siiG4XjIyXxCIcEoKn1lQaZjoiShlbToiJQMhXIygGvBraw+eQQGlqhka7RmPC2ZO42LgjaibcFG&#10;Z4Min+FLQxQlJDroTWupGwEQ/0b17NUzXH6sfpkRfTFR84i3qI9eoqFxEforiwNvFEVIW9LpdHgw&#10;PodKezOKIubzOXKWM26VSGsoowhblHhbEiUJaI1QotF0VYDxoYy8ro4xxmCLEsMF5rMQodLhbeYC&#10;RcV2rVnZ9Vxcs+hjpREkzLXkvKoaiONgpjafz9notFFxxPTsmG63y2Q2oa9jzk/OUP0DvKu0UqVY&#10;XHd1H/7tahI86rh80ZvAemQUWHdaa8zMELeCjE6apsjcVyzs0M9n1hI5i7QeFwVWrHWC0oQxayxM&#10;5jkAWSvh7t0j9q7scff4hJ2dbSZlQRzFFD5orwZN5GBsqBAorRo91uXqJ1GZBqpKmkgiiWVMmmha&#10;kcAUBlNKrCuxSjTVNc45xuMxsVC4eE4+naHxCBVMXeezgjTSlJGinM+DDJGUQT6EedDr9S7o80pN&#10;XuboKGI8ntDudphOp1gliJKFj4JxhjtH90k2d5nn8+BZkAaAqSgK0ixrtPrjKKYVJXS9phW1iBBI&#10;88btVkd9f9Y6UIuUjkAQxzH3iiEiFmRZhiRI06iuAusfYoFe+nlvsol4qFLBL8ZNPR87BKoyZ9RC&#10;k8rA5u92u3S3t1HzCV5rZqbAm5D8nJWzMPfO5g+DZ9Q67KtSceIR1x/kISSRikgQZHhsHMxERZkH&#10;fWoCW9qWllgqijzn81/6PI9vtNnq9kO1X7uLxGO9Jao8FTyeWAXNcltpCcdxjCfojWetNoUx2IoZ&#10;bQFjDUZKvJLMijlJ3GJuc05H5+SFYTwek7Syxq8hGLgG/ftOnKDijK6SdNIWmdAVYHhRNs//vuxT&#10;LvbJZZ14KSVaaDKtuTs/ptvqMrr5Ta5fvc7J/C50od/vV94WkkgpZvMZnTRjnof2LzGNVrOMJK5i&#10;hpc2VKhlWYZAcD49p9VqMTdz7t+/T6fXZW4cuQreEV76yocjyKckaUorSknjFB12DEiCoayuJH5Y&#10;8qkoy5KT6YQ7w1MenB7j4iRU6DnX+H0EeYiSrE4ulCUqVY3MmDEmVI9Vj6xew8qiIIlixmZMt9sN&#10;FR7WcP90QDcL19tN+xBD4QM4WeQ5SiaNN5FSivPhkF63x2ReVHrli/khL3LSOOXB6Sk7WzsB/FQx&#10;czOnIDDH6+e88PyoupGkIliUjTRUvfbudLq8dvs1WsUE229xdHLE1f0nUXhKV75tIKQZ97LWqxOL&#10;tUBUxs7V6+I4ZrOdkZ+fMp/P0VJz5coVXju6GyoNvKeTdfjABz7AvtPB7wKNlcGPaXGoquY0+b1v&#10;7VZ7VdRSeVrISu6Gqo0hSSSD0yFabzCcnNPrbzB2JUenR1x/4kluncHvfOlV/uHf//v09j9EFO0w&#10;HY/Z3b/KdDRlNBphpiNEKw1t0O1ic8Gtr30NpKB3eIhLFfOZoR23mQyGTWKt0+1y/OAeDI/443/q&#10;x/nIB7Z59tmdv7aV8NfWp8R1rGMNgq9jHet4m/GjV3b+zFexH9qTR7+g0kP+/B9/iv29x/g//Mf/&#10;FQ9eK5Fqj3aSMnr9LtHOk2zu7nB8fkK73WZu5iAUpZkQq4z+lsblnjSBbneb145eo9uZcbj3LJPB&#10;PoPBLr32Dl/83Nf4a7zI89f7/Kk/cg3RiTDOE4k5rf09CmFwqiSqpCGELCptyspBHU/gQ8hKo85V&#10;R18HlSpimIbWHr3vpbgIKkgHCInyAc9LhKaLoic8hbNsxZorvYRJXlAYC3HKyfkZRVHyxz76CU6K&#10;KS98/avEd26xvb3N1cNDzssJ8bRku7PJ0fkJ17avQtbidybHbLW3MIe73C0nxEmMdJKMhDILB8Sp&#10;mZIgsUpzPDyj1WkjZMrpbMikdCS5o5wUmGFJ/yDGFxHf/9jzFEWOngjKSUmn22N/8yrCp8StbWa6&#10;xQkKcAyQgCOSAerSviARmhhIpCTGk6ggySCsQwgHTpB6T6ok2lUwsIyIdYf9qM88ArTieHDG8XhM&#10;stUnubbPKzdv0kbSjWO08wibk0rNhoxRMqYH4FqkFQN16sNoKrqbGODu+TEFlpkpKHDoNCHd3AZb&#10;4oqcJI3ZtpYtEroyoy9iumgyFKkUFcNXgA7gkZcCQ80eEswEnLQ198oxD+ZTpsoSEQUAfDRlJ+6y&#10;JRO2o4QtldAllDdLK6hlE4rqbOcrrc3IL763goV2KFUFdHW6XDA/XaO5qxZqKc2s4h8yAauVADQo&#10;gRYJPetIiHFlgjGaUkUUbc3r0ylTPeFUn3GgIryI6SWC9tTjhaOwBVJqnBMY6fDW4EyONoYERewl&#10;wjpcmSMJ0ggQniNSEmR2314m0Mog9UKlHe29QInAXg7KrkHqxokE3dmi7wwTV1LMSmJjSbMWx6Mz&#10;tJZEUvFgNCRp9Yhx5DbHimCuJmw93iutbrGQLXFvYxavyXayAgEkqkq6CJAuaN1XMgPeGDoqZitu&#10;cTqfcXTriFd6DulhR2hEGgDMTGqiKhEWETGwY5I4xccVMxS4M53y2O4mN+ZzWlf2uGUNrt/lFLh3&#10;fk6/3ydVEbO5paMUqQJVWtpJTFdLnIxIHWQuGLOGQ7FDKB0kBpBE3uG0IkaQiZiuFow9zI3AOo+x&#10;EVq2sR5m+QyXKGalYYrj3BREwpPphJGZEnnFfpSg0ogkjUlRTIspm3EL6zxaCVwagYfcKvqRZtbu&#10;cQqUnS4Gz7F3DCdTzkbBBGxW5IitIT7xOCI6vR5iNKE4H9ONMjplzFYRs0VCR2naXtE2AmUBUwHQ&#10;ukouiYfBoWVTWiVlJUFR9xWPMo57ozP8RgsbS6aUOHIKrZh6j7AVkrSUKFKeID9lQyJGqEU/Wv2f&#10;N+hwLOaYsG4FdqxEkIgIrQ2RhR2V0BEJ89kQlwha7RZKJYy8ROs4yJXkJcJYhPQVS3FR5UDlubAK&#10;mC3JjYjAiJdIIiTdSo15w0tmKAoHMxExi2KGZcFwEmRI6HbY2t3EaMcgjjgXlvN7Nznc3cPMcrqt&#10;Nv20QyYTHGWQTUEgdYTTqq6pYRrHnEmFl7JSFXfkGBSKEkdhCnI8djbEeU/U7iA6gnSjHwxeT085&#10;GJfENmg7b6Up3SglkpBKSVfECO/QxiF8SSSCzIQWKyjXdxwAv8ywsv4+8zC1oKcwmU3pxBs4J2m3&#10;tjiZGUolmWjFFIFQiqkB8hmlLegmSVAcbgWY2lHgrCHWMXNTkArJg7MHbGxsELcSXrx9g6zdRvdb&#10;vHz3Fr1ej3kUEne+dBSTGbEU7LS7bLbCut4lCpUlzpN6SapEMIQIiiY4pSikIE7adLMOfSl4urdJ&#10;0usxHA6Zzie0dFLttWMMUApBrDzOQ2TqyimNEB4nVNC8RiDTDlHkGBVTptbRSzoM0ojXKWmrmI3d&#10;LTyG4XzIzdlZZbQqabVa5MLRTzJKSo6PT3hsZ5+vnR3zdK/Huc3pt7ucT0aoKCNq97j/4D4Hey1e&#10;m+Rc34qY5BO2WwleKDIr6EQRLaVC/zEQlSaMJAVeAUKhBaRS0DKWtnCIKKaNZH56hionqCv7KBFj&#10;sUzzgl7S5u16S9ZuB0KEfYhYUmuRAiKpKJ2nLWNs2qZAsh23eWb7kMmD+8x8xmOPXeWFl7/K448/&#10;zle//mWuX7/Ojddv8v7tq8x1RIEjFhKnBZrK50KAFuJddHp6qxPvksZ75enQ/LYmTYUjBULQVJxJ&#10;4fBe4SVYL4MfR16SpBaDg7Zlpmfcmw+Y9zYwROjuPq/dgX/3f/P/Jmof8vRTP8vpeM7e4SGTfM5s&#10;WlL4krjVJpV95lPPZv+A6dmU2fkxH/rwJzkf38Y5x53hA/Ca8/mMWCmSjiJxE3ryAdc2z+hdS/m5&#10;/8EH6Wezo82i/NsfaEWfWZ8W17GONQi+jnWs423GjeK8HcX9o6efOvx5B3/15H3PcXoy5vDwkPG8&#10;wzyX/NAnPsmrrx9x69aABw8eoFK90AqdF6AKRNqqWI4xaZpycnKCnUw40xpnwOQ58/mcwWDA2ckJ&#10;d++2UeaIBx+8ii4snU0RymkjGM/HJCq4wl8ER33NUrl00+iXTymwZoO/p2IZtKtL3msmam1GF1jP&#10;HrDEOibRLXQ6ZzyfUXrHwcEBZ2cDfu0f/RqdvV0++tGP4q3j7OyMV199lb29PQC+8KUvEMcx3axF&#10;mqbhUDed0uv1iOM46JSaEtmTFEUBBL1b1VMMzs85Pj3m8XaL6XzCYDAgaqWBxTebsbW1xXQ6ZZ47&#10;dnZ2uHnzlP7+AUoJyrIkz3P0psaUOdPZlEkxJI1iZJJh5gWpjvCFIZEO4gQVJVV6Rz70nGg0Mv0S&#10;I1CQJAmFgnwyweSe8XjM2eAMJyCy3YY1r7UGE55PIhS+Y8jznGnaJqkMG52H0jucEkyLHN1KmUwm&#10;lMIFQAMXvJ1kjPOBHdZJO2xj2SAiRqKW0KZalxq3YGAvj2FHYJ+VAqbTKWfjM7JeFoz05nM22m16&#10;WY+WU6Qy6GYaa8BbhK/e+yG9R9+w0Bo7wqXXLEral5WxxfLR6kJfXfy8FmJqwPCKRVXiqyoGT6vV&#10;Yqo1SinmxgTt+0o7elqWlL0URUIcBwmSOI5BSirZ1wZciaKIWPiGeRq0vyuwARuMF2vTx3dg/gs6&#10;+v4CEy3ojlrnKaxDRkH2BTyz+RkmD1UEhS2YTCb0t/oUtqDValGWJb00JVIR3j5aq/NROp7f+vF5&#10;cc2iPgnXVLp6TiGwpq0JFR1GWp5++mm0yphPpggcdx/cxYxHtFWMz6cNO1zJBCLFeDQjbrWRIub+&#10;gwe0Wi1+81/+Jj/1kz/JSy+9hFKK559/npdeeomPf/zjHJ2c4WyJVTFTHCI35FlK1NskSQIgg32Y&#10;abqYEwXGWLwKlSCJTkAnJFhKbymEoowck3yOlx60ZFYGZnGtk1uWOWVRUHrPLM6gtEwLQ7/fxxhD&#10;EXnmkwlJkjSsSmMMpxOL1prXbr3OwcEBs7JgNJvQ3egDMBqNaHU7eK2DcV5hoNen0+lgvCTLMrKo&#10;RUdrWiIhBpQFZ0Eah6h9B95srailfpbGYLAGDMxIIYJhcM1OD2NRLiqNnLiUOXyZweplCaWH1qsl&#10;k03nHEjfeGEEaFigUEQqapi0SZIwLOcMz2Z0ehtMp1NaSlYGmKaSelAooRpQTQixMvdcvP5H6eiH&#10;ioMAynsl0CTEOsNEE6ZFHvSkqzlpMpnQjfoURcFwOGSz22M2GuONZTYas9HuYvMCl5ckcUwnyfA+&#10;aNn6ik2b90VYJ4yh1+uRO8NkMkFEumLX2lBBpYNWOQQPkJrZGkURiZZEkaLVahGjUdqhqzSAEhIp&#10;PUroJnHclAf+PpQCXpynLgLidRfOsoxXbt9idz9oA3e7XYYnZ8zGI1qHB5ycnoCwRJHizp07bO9u&#10;4b1nXgaJmSSKQ8VlWdLv9xmcnrG5uYlSiul0yq3BbVqtFkVR8ODBA3Z3dwPT1xQYY1BCEkURrSSm&#10;1+vRlRkCg0ahkEjpwIIxhsj4heEmoXphNh1yMp9x5+QeR9Mpab/P5uYms+mUrf5O0C2XFudE0M62&#10;tjJKFc26K6XEek9pKzPGynCyKApkpDkbnQU2+3yO9Jbp8ITNNPSfhfQMTd+MDlLu3r1LPrfMZjOc&#10;c7z0ja+xvb3NwHteeOEFnnv+Q8RxzGg0YmNjg8lkwsn5KTe++TW+//kPkg/OaQmN7HRI0nYwX9Ag&#10;vG5Y4DXjuqoFYj6fUxSgooy8zDk4OMCd3qOTdOjvReT5hNjVRttvPH+8lSTLyt9fWBLjKMZU7PhE&#10;JxgsnVaHw8ND/vvf/hdc+8DHuXfvHs89/RylK3n22WeJRES6tRWMPC/MX1484iz1XiXVVGtBfRz0&#10;/sJ+EIes2d9CNXdsra2SLqFCIo5jSluGaufJhMK2+MJXT9HtbYQQ3Lhxg6znGUxytnYPuPvKKzzz&#10;oY/i/THnd49BahAZIzlic3MT7JwXP/tZKB7QuXYNby1Zq0ORBz+J6ckxT1x/jPu3vslT79/jh37w&#10;w3zoQ9Gfaanot5+Goy/fv/vjH9w//NT6xLiOdaxB8HWsYx1vI67H/Qkw+dzrL7ez3v5P/Mj1zv3B&#10;bvrC/v/6x/n81w3/l//07/KPj77Okx/8JNeeeZyb94bsX73CrVv3QllhuoM1A85PxuBLsiSlzHPG&#10;4zFPPHWdo7MTju6ds73zGH7qOWvt0N/Z5bO/9VVuHDjm5ee5tq/4Cz/3MTazbSbOkqQGTYQyptpA&#10;W6jY3rKSHbhsj+YR4QDt5SM099bxXogGRBC+UctQ1qOdQ0pP7B2t0qDSjGmZsxnHlKlmZkvmpmQj&#10;6/C+P/oT/O6DB0zPJ4xGo4phqlBRwsuv3eSp938AFUW8fv8+J7deZ2Njg/PzAZM7t2m327Tbbcxg&#10;Snsw5Xw0CKCkgnQy4fj4AU8++SQzlTAYjBmeT7ma9cnPZ+wUEXt7e8zHU2Z37vNkvEU2lTyjeqAV&#10;9wZH2JEl6hbM5iVDVTKYTMm2+iRKM7QjOq0+pTBczw3eakQEy2yXuCIwKu/BOCQOvCKrUBInHZGD&#10;vo25mqbk0nPPKa5t7WGzjFeP7rJ3sM/JaMTQFHihGMaKLMvIheX+6IRrnQ5lmZNpSWlLiBRCaebC&#10;0taeYyydVkInzXDzGbPRGDmZsR2ntFspm0qyLQSZUOEQ6UE721x7DS4LITAisHENghIoMYyc4TT2&#10;HNsJM5ezn2wgvGI4GXOl02bXSHZlxIYNTDZRGrSUATxzNpB9sVihcbVR2wVcrTZlVJVmeI2Oi+D7&#10;2SQdWKQZwt9UQihqSRYFvySfUgOrxtAnQuqUvs84xXJ/VlLEkqydMowELpHM8ilzDBaN1xFzW1T6&#10;7BZnA7AfWU9SWjoGlFpo0Bov6SpNKiQqHOswC4WWtzcORXVQrGR6lAvAbJDlcLQRpFJSIpgBwhuE&#10;0Mx1izRxnM1KegZ2VcJoNKKjFJQFCRrvLF4ovBR4IRBuCUTy4Um+TSJdgB2rtlgc7IOrqSd4EdjC&#10;UBahryTG05o7RqcnJNdbHDlPWZZs9DuUQuDjDkl/g9F4iFKKKE2YTqd4BLNEkM8LDg/3SHba/Obr&#10;3+T6T/6r/KW/9zf56Z/+1xkMBvzz+zd58kf+ML975wabaZuImELFqLLA5Y6pt3hvyYSiBxyEjosU&#10;VT+04fKV9Cgh0NaQOnBS4FR4jhZJKTyFK+nHLc6KAq9TcmsYzT2oiMFkTksJZtOcLEvQScrEBKEn&#10;EwlunNxjOByyt/k48/kcpkOMMcQ6GCq2Wyl7e3t84fg2H76yzcSOOR4e877DDaJsGxFb4n6fzFky&#10;I9A6Zd/IYBiXRnSsoq1jlHW06r5qg2irky7IAEmPexMqopQBJHReIJRAN8kfQaYluzrBioi5Nczn&#10;BjXLiXEY4Ym1xBmBk2Jh1lwnTDxLnrHf/ihSleeARJCUDi0kkZS0ZUaUWIyKaEvHJE14/fg+sZjR&#10;NR45y7HznLYRZF7SIiIWwaS3JgEsb3+8ALfETK7N9aLq2pVzRN6T2sAqdRVwbiVMnGVTZTy2nXBe&#10;zBgVc0xp8MMhZ0lClmXsXLuG7HYRacxZUTCezun5mJmfU4oShSOTlaSEMLhKRuyKVZznnslkCp0N&#10;tIwZzc+JjK8kzGI6MsWUBfn5GcYWJL0NtJY82enzlIxRLrRzx0eh2sV4tAJdgcyyMnFuEC5b7RVl&#10;MAb9joJsS3JFy8BlnSyaS8XUFGRZi9zkbHfb3D45QqoE18+Y2An3Is/R4IQkSej1enxTlzyxGQDW&#10;tomCUWqaMMVjpUDriFMcrSTh9u3bXN0/IO32uHv/Pnt7e+xfucpwOKTf6WLGBltAv51yZXOHtk6I&#10;vSDxgsjGpEoSW3DOI51HiVBR4SvD6Inz5N7Sb+9gWjkTKbjW6jD3QdaoLGGn3Q9904REm0Ax844M&#10;BVZVlTge68ApgVCSWCi0j+hKzcBOSFXGYDCgv7PPYHDOFMnJ2QmtzTYo6HbbRFGEKcOKcDI2jPyc&#10;b4xOuXbtGt+8c8Rzzz3Hl194gefa+0gJt1PNzkaH4XDIPWEYzEc8SAXzBEZXtvlyOcb5GdtxG1KB&#10;izy5d/RU0OX2LlSCeBHYwRaPLz2ysGRzEN6RTOZc721yMjjDzWcYVSBL6HT61Wnl25s/6n5kl/5U&#10;rShChirJVCqUkIhyTqKC/M7clHR0m2c39rm2u8MXX/k6PWP4yldeYu9wn/PJhJYxZAc94mpvVicq&#10;XDVeXIW3f/edlcTbXP91U8lXFVlW7+pAOEQ1E5aUKOEpnUIqCURoqZiaKWjFGIERXaKdHv/8dwfM&#10;nOBffLbg//sP/j6T8RXa/St0ujvobMbNW8e09nb55je/Euj6G5qD7CrCd5hPFWd3RszHU37ok3+E&#10;1179Attb23z5Gy/S2tjCmAHtjS47mz2+/jt/l5/6I3v8b//ij31me6v7S9+n+JUXXrn5p3nq2q+s&#10;AfB1rGMNgq9jHet4B+Pjjz/9SwA3oJ2m+mdv3rz5tz72sY/zoU98gsnUcPP110n6gvnYcU/F2MkE&#10;YsPOwQ5lIZmOzok19FptILiyF0VBp9NhNhiFw3SWMZ/P6fcy+s8/j89vMJlM+Oxnv8aPfvJ59vqe&#10;/S3QLUvhC1KpUQjE0mHmIsNiHe/9uIx5573HebdiYFW/RtYu6taSJRkGh0IgpSVJErK0zdn0nK2t&#10;rbAgVRUFuQm6jtevX2c2mzE5PeX8/BwIbK39vSs8OHlAr9cLrMFOYOxu7WySJAmT+YReu0eaJiRJ&#10;wvnwvNHG73Q6zMYTWq0WUkra7TZXn3mGje4GW5s7RMBpOWV/f5+t/X1unx0F1hsWOZtjjKEcjxmN&#10;RsRJ1hykjTBYXwGGS0Be81yWyuAX7Migh5lEmmkREgrtdjhIDiuW9Y5uc65nzd9FUdAC1xUrNo5j&#10;kk4nAONlTolDJXGjNVyboEHQa416PbpJQjtO0UJUZfIWFSBUBL7Rll5CmFZBV2g0QcuyZFzMkFKy&#10;vb2N957pdEKWZbTbbTKRoQDhllhTlYY1S4DQWwExXG0G5j3eOZwL5pxvyIZaYhs2hlEN1Xz175RQ&#10;KCVIhG6AXu99ZRYZ9MEnkwm2HaGIgi6pqljkUoZnKUukzQHbMFnLwqB1qJiR9X8VqMcj2KDf+jFU&#10;XH7v3iOUDkDU0n2mSUqcSOiknIyO2d3dDf4QeU53c4NYJ+THA5RUzTULvjPEzYsA1UNzjIMo0sGf&#10;15RBo7t6nq1Wiw4JeZ4TqYjcTUNCgoXe9nw+D/fV61OWnlIGJmxRFDz55JPcuHmDP/kn/yT3799n&#10;d3eXfr/P6fCUw8NDVGExszzoYscxwgnSJK7ashrRF9nQ1gU6ZNW+Suuq9z3MZHbOoWQYm0mSkDiL&#10;iiOEVhAp0k6b8nwQXqcUw9EQ40HFAXg7PDykm25wfn5OkkYhkSWCP8KVK4dYa7ly5QqtrIWxBVLK&#10;8NokCa9VilgoOtvbdEWHlCDnlMYC5W1FxhfNMBIVkKkuqc7wb9C+AQAVlNbglUIKSWEKBoMB7LTQ&#10;WuPKUMlTlmV4Wt4jFbh6jFwAwZtKgW9h3VruW4s1yzZtI2UwoXMiJJGSJMFXjGcdx9wfnrGxsYFU&#10;EafzIWmaEptBNS+6Ztz5C5Uqj5qjhLiQ+LmwfgohKK0Lz0dAjKabaFSSApLoQy3ORBKqS7Dcv3+f&#10;OE1wzpFlGUqFpGmn00GoCGuDGV2WZSCDJ0Ddt2oteJ2GKsFIK4qioNfrIYxDR8GQ1nnDVmcDgSBF&#10;0QdcxU5vGP9SBikDEzJCwlcgLmJJOsi/I/yHy+aMi/PKZc+86ZsVi3hWzNjf32dUVYndO37Azs4O&#10;2c5O5aMQ0+/3QRD2HpUh7nw+R4uw1wlaxZI0TWm1WnjveeKJJ4IkFp7HH38c5xyz2Yzd3d3Kt0Mh&#10;rKOTJrRUC41o1g+tVUj0Vux9jUBHYX2iYvKnOmFazHEqjO35fA5ecPf0hL29PabTaZi/dIx0pqk+&#10;aljLzgetfiGw1e80Auss4/EY20vRWpNlGbPZjDiKKcuSbqfH4eEhSS9lNBoxm80YjUbgZaX3HTS5&#10;Nzc3iaKIfj9ULOzu7pIkITG5tbVFJhRfvXOH/s5G0zfjOObw8JDT2/eQeY6PwxwhhQxr/9L2xFkQ&#10;OlTaCFzT5+PSMikKCjdq2mk0GqETRytuvaNkkNCxXEgSX9hnyGqPkkQJuTcNaz1Smu/7vu/j1Fqe&#10;euopvvDSi3zf930fx2cnPPHEEyR5TqpTIh0hK6H2Rt4HcamR/bv7/PDW9g8XXxPY776Zr5v5kSAp&#10;l8mMe+cPaPd3+cwLX2bzypP8xm/8BkYd8pu/9RqzmeKjH/2jfOPGEScnJxQux5oxUSuhu7nJ6PQE&#10;GQdpK1sWKNEDoL2xwe/+7ucx8zsYY+jv7TW+O9PplDiBj33yk/zhP3zIjz/f/cTvHfEzAN/31LVf&#10;WZ8W17GONQi+jnWs4zsU12Hyjcn4t/+VDz75Gd/nhz76kTmWPke/8RWMmJPuXyVu5eSTOfgI41ps&#10;b+1y9uDLzPMZpvBMh6ds7l7j7mtzHn/8cUjuMSkKOvs7TKdT7h0/oNdLGd6bYJKMe7dT/p+/8g2e&#10;ebzPH//xJzlIYKvyO8qkqzZmBo0nbNtinBPVJl4AusICw6awZjTIRxxi1vHuCrHE4Ku/F0JgpGhA&#10;AyEFxvugVViBgJEQzOczWmlKiceXDpVEeO9wXrKV9BlPx1iZBkkT1eLOnfts9LcQccRXXn+VH/7Y&#10;R7l7/4jXvnaD7PESc3yMLQyD4ZT5aEan08G6MpjkSXjl5ZtMpxM++Yd+kK9+8xW2212u9ro8plsc&#10;9LfpZW2khziLEeTcPb7Bwc4+xhk6+Yx+1GdWFghjUVHM3Dh6QmMmBaWH9tzSPZ8A0Jct2kqTlpJY&#10;SyIpkBVLVigJ3uKjekNvmw29Czt5CjNB4ujFCan3zPyMbZHROdjF5nPioiSNMwrjuTec4EYBxDfG&#10;k9++yXkFHgkdGENpFgfwot3i+kaHREDLOtpC0UmDYVlUBqZ+Fmu8rzQZfTD7xIkFZi8E3odjnSOQ&#10;XGtFf4EiQlM+OOJKr0c363J0dEQ6z7l+cJVNl5A4Q1cHvXSEx2kNsQ4H5Er6QHhNVL33MlgtG23v&#10;UDkifaBN24obJLysAPnqcFT9e4gZ5eqDYw26qOow6ar7FghTMpWWmRdYBIdJm8dcgjk34GKiseP0&#10;1JJNxxSbilkrMH0jCNcmJTGOpHT0So8vPPPCNOaUUqb0vCZxFi1B2LAFc27hd/VtH8Lr8SnDXGtx&#10;4Rn4Wnm5xBUWRUxbQKYkc6tweDZEzNndCXtPbHL7aEA6nvNUL0MIwd3ZA7poIhxeeqwX2OZafQNO&#10;hmqHtzGvVNep60pyF5IkToCXQeveuWCOuRmHa3OTKYiM7YknmZwFAE6P6cxmlBj68ZjMGCIE48kE&#10;ORxytd1FdToYFSFmOUdHRxwcHPDk5gE3v3mTDz/3LCdHJ5U5nUPbCflkirWWTMekWqERtHG0bYFC&#10;EauIQocKiiavU7FthQ8jRQmBEsELQzmHFR4NKGeJjKEv5vTMnE4UkillFJJY06SDEhGvjnOiXg87&#10;K7FHA0hjtq8ecFLkzE9O2NtqY46P8d5XRpbQH43IkoR79+7x9MEO6ekJLVtypbdBW0W0dYJtR/RF&#10;h25pQ/tJhy9LIqloxRrvQp2F9zaMfyGxKlSAwEJrP3OVcVmNTV9Qqa2TFlJUY81ZtFJEAmIref88&#10;xkrFzMZYqyDaYrdUdL0IOvS+AugqqZIa/PYShAoAq1jNCL0xGLP8/4G0HJKElX5v5CXWWBIssYPc&#10;O/bSTU6KEffOZnTUlFx4/OkxV69dI8p69IiI3JLviVgk6Op5RyDCM6oY4HWy1OEqBmmoaVlshUIS&#10;KxWeBBiNZ4AjTiI6UmBcyXaUURaS3IJQEQ/okugOxjsGswmj83OsVshY40XBtMzxpUXEMVIrdJ5z&#10;2G0xGo9IJlM2zgakaUJrNidNNdfTjMxY7Lygo1LSOCbPLR1TgJQIm9OKUlydnMIv5lspMdYQ6yiM&#10;4aqSyMsqQVzN1O8Ek9W/wR7yYgKkfm2dBNJmzgYlp0f3eO7ggK/cepWrT1xjenTEtlK0k4RyNueK&#10;SmlZyXQ6Z1NkiOEcaz3zHFpRRJZDVCq0EmzNLSkx0TinKM55/PAKTsWMz87p9jok3c0gv+NBRhFJ&#10;okOqJDdI50mkJtULcTLrQQkNQlDqKCQYvG0kd2IniVBsxS2csaRZj25PElmN1ymdwtJSlhSFMCVO&#10;Lc3ZOjRCXWTlAGcKonxOdzYlSyJ2RErXJNw4mbMb5fhxQdfNmEwmbLld+lYTxy2IwNpQmXOe56TH&#10;U65v7XPr1Vu8//AKL37uS/yhj/8Q927eY1NritMxB4c5mw+O+fgzT1FYw5kr4PycyfScfamx2rEp&#10;LakvSBzEIviAIBxCSZyLqjUwQiFJhWAjcpioYFgYvLFkeUF3Y4O9Tp+NTJGhsMY2potvb/2t+57E&#10;10peFUpfkwlEaYmlRElFggQVUZgSRoZOv8dnX/winzh4nFtfeIkPf/B5fve3fpetrMP7PvB99IQK&#10;WuiVD0KQxgnVAFLI9wTZaDUfJZa++pXVQnmW6FMGMDhy8CF5X7o5keyQG4PWGTNjKaRkHh3igM+8&#10;5HnMtPn7/2xM2s6RrY/SeSzm60cPmBQDrj3zDCeDu0yO56TJNqWZQWpwZkCrpZlOppRuTJyGJMnW&#10;4Q6nt8d4J9FxwtnZfVBDLEP2e5r/43/wMxSnLwPQy+a/Aun6oLiOdbxXMI13Ss9xHetYx3cnfuvu&#10;9L+YRK1f+MZRztGJ4b/5b/8Frx97hg8Mj3/0R3n9668TdzeJhMIVMx6/ssf5yQPu33mNrb1dzs7O&#10;8HnM9aef5mhyRukd1mnsbEYrjUlECe4M4UZgp5jZfd735BY//a/9K3z0Iwc8vgHdoqStHVIZpLdE&#10;AlIVIUjxVtZnuUa7D+ErrbcKBBdvjRG6jnfDZtavAOLee0yTABEIH1heqmZBLx08gwlYLakRji0l&#10;jjlRteV1SCRTm6NUDEhmFJgK9LRA4S2lNTjnsHhM6dFeoZRCSB8OtTqwmq0ztGSCo6BV2ValSHCG&#10;VEYNk6p0I9pRm8LlgW0tYhyhHN0jsShyDPMAJ2KR5BgEkpKS/hxaUpNEcWOQKb0n8p5ISETtlITD&#10;WYsjsMWsoGFfO+cwgJCaKYbcebyMyIESi0FiKjgl8L0deWFI4oQZ4UCsRMTMzEh1TBhdjhYRCZCi&#10;yPCkSDIc2nuUMeEQXjEOG4DJVWieD9+XziO0wspQ+msba1sY25yRijAYIiIsFokgQyG9pSdUMAwF&#10;vAnPO4pUBYLnaKXB6+bIsxxyiYjujUO4ACjbqj9ZJfCKRl9YQGPOGgwi3SpIIi8CJTWDS+GsZSod&#10;RsSckzMDYtKq90EXjcPRCvw/lLUo6YiFwluLUoocyQzBDM8MQR6gegwFEkmKo40kA2Ig87JiRKpH&#10;6gO/lbE4F7UhcQXGOh/MalEV654gPxAFk0zbHC+ptOIlMzwWW7FZfaVCa0hRpECKJGIx5oUQTRm4&#10;RjSAyopcRf3c32Sb6ReqMZWMRGCRhuqBgKkJAWNrMDoYqc6cwcuglmuqzwoJGkdOgURTUFb9yhIT&#10;V30zQiOIUE3SpYZBSjxRNc/4qo0qZROiCisS1c81YLynJQSx8WgEQviK4d9ssKsKhpDsQYZxbkUA&#10;Lxwe6yxSJpS2JFahUsA1EGj4/xxLgWLiC3KhKICRm2MlpKToxjp2cT+2gWeCL4NGoCvzRUNBSozB&#10;kqLZWLpXWY0d6UKVeCPL7j2mAnUKX1bDRgU2cKWH0oDgyyzxqjdYGyBsVDDWLb1FCcWwKCjimHNK&#10;QGIwdBFsELHjBNjQL2WkKXCUviQiSDUIY0MGaVkkV7yxvpBfoiO6aq1CheuLlQbrkDIKetkiSNgU&#10;wAxLgSfHM8Xg0NVI8cTkbJER4+l4TYQM400pbO3DAEtGvjXEU4FkwqC9WMzBTiw2TNU9GRxIhQPG&#10;tkCpGA8UWDSq6umQE0xwNTADChwGSYHBozD4au0SaIJPw7azVf8NyRpJbR7sSaqUhicY7Qao1qKq&#10;NkxFVBmK1magMiS3nUMrHarEavmvpsLIrcwTulr/3+6e5GLfu1hhstCsdk0C3zmHlZ6xK5hLyRTF&#10;pFrnXcXgD3UcBh2Eu6rVRjMjr2pksmqHEtYGjajmFEsaZs3KGr7+naQgJNE0EoUgrpm93hMLQVSv&#10;fzbMBMv3ZVVICnrhUEJV+6nQ7lM8Mxy2MjYN12dpoVB42lV7ZnXS2IZrwgXZHa/C/DcOECvnbkaO&#10;R0qNQWC8IRYpBoOv5tWwJ7Loao2U1VeDIyGqZbuX5jWqZxp+rqvbtEtr04wZaWPfauigaaOIccTe&#10;kXqJMgahFF7E1X5phpeSEs8My5yY0keNZUMqIcUTMUcbR0cn4CxSJJf2n7fa70qxYGerat4NILir&#10;9jmWOIrJywKvJV5ojDMIKSnKglGkmS/tYnJyBII2EVHVVm0ilPcI4xqfC0fdp9+enJD7fWCT+0uK&#10;Cn3l9WHlopJIVUz6UC2ZAwaJpfQlQmhGsymtbJPxZEaadZkWBpmmnOdwNPD8nV/5l5zNe/zNv/Hf&#10;8cFP/ElevT1jXmqcDR4XAMZPabVj5uWMOJEMh7dBCFomw7uEWS748Id/gK997WvksxnMRxwc7iK3&#10;Mu588wXSg4Q//KMf4Go84d/+n3yIDvzEByPW0ifrWMcaBF/HOtbx+xlfP51cn6T8+J3h6V918Saf&#10;/q2v8rXbI379n72Ejw9Q/gBnu7h5RLuzjS8Nu7vbDM5PsH5OURQUA83jjz/O3dHrqMyTFzMwc6Ik&#10;ppyOkBo0Eq0jpmcDEml4/9M7bHYt/97/4hMcbkBXQTsOGzbpZzAv2co6YGSz2/XWQSTxwlJ6hxAB&#10;NIstD7GL1/HeAcVzYSsQjqaMvTnQL4GNilVZivrvVSXbUG/GXfVnFhGOWr4CDJDhcOpFA4J773Ey&#10;lAerppzcN8xMhUBiiIVCSZA2gKHaC6hKuAfRNIDfKCJkMKJyC4ZqeKnEVu9fgxfhn8J50UhixEIh&#10;Vb2Zd831hM2+a8D+wACsQaKyTgc1YIJ3VRm0k814MFT3XVVQ2ApsGCv3yOON8hApTSQkkQjjWHmH&#10;sA7hQQv5kCwIomJ2elE936pdKtaUJ8gj1M/frgBwopJGWgBoDSjYGGy6BkQVBB3tGvSrD3f1XCCX&#10;6GllKCbBSZib0P5aq6YtIgGxkA0YDhUA28iw+EeAsCKYwclaeiW0Z9so4rlFVv3AafBaUkRV24sA&#10;crdc+AwnJE5KCqD0UFT921XwvpKOFhqFJ7K+Yt9K+DbZaPV9z2UFgnu5ZLq6nERYYvovGwNWyRds&#10;lZQQoa0dlhKHUIF9VRVjVxU9Hlv30ep9ogoEF0uyFTUIXqGNbwKCL2k8L/deceGrh7K67joZ4/Fs&#10;zQME6JTHiZCoMcJjhF0BNxQK5cNX6cK9i7odlkDcup83Wq9ydU1aXKerQCm9AkDTgDyuAcMW8M9S&#10;8qUZF2VzAYtEk64qL1QDtnoEzodkEEtwaubkynNaYMKLz1FVskv7kF1QS8BxXZElHupf4bpr8NCL&#10;Kmm4lFwKSUP9JgcNVsa1FUFGon6+ogj9qlSLZ5h6ia6zH9JiBRTKNcBTA9o6GkZxg7C8RSa4x2Ot&#10;Za5sSCChKk+Eqg/XLm0izPmGMEZMlcB0DdPToRHEyHDdflWmpQZ5Lq599fPAl2Guq8ZQs+7Ua0zd&#10;Lyv5jebvVEj2xhWV3S2tT1aCq/7QLhlDBgme1fnBqrxJhIZeVRtbQ01VqGtKlpNdCzEZdXn/ebP5&#10;q3pF7N+k/7wFuawm0XlJMvGyc+4qQD6pwEyBQVJW+sv1eFLeoRwkbvU6LB4rNDNxYb6VPqz/VZsq&#10;VScJXfO6APJViQObrnZfsQoc1u1vxWq/8dVcr6v1s5BhTc0JEnVuaU7SXlTrf/gq3TIiWVTzgGj6&#10;eW1e672ncX2u1pflpKUQgsiplfnooefr3pihH1cpHFuPMVWvM2H+iaQKz7Ea91TgvZABBDY2wcow&#10;kdTj0qCwXuBdkDcKn+eIhEPjUYiQGPSiue5v1xSzBsGX97tqad9Ry6Vc7JO1P8BMV/vYC0nh2gcl&#10;9jrs45bnlaX3cm9TUv87AYJ/K9CSqCoaZAV+W1MQltSQsrcUzOdz4rTFzDuU6HOel1gDSdrm1QFM&#10;Pbx8E/7jv/y3Ua2rlOqQ27ceEHW7dDbazGYj8vkAXxQgFQeHjzMazpkMhxDn6HaCPT3j2Wef5WxS&#10;MhxOgZR8NqMHJJnnwenrbO5L3v+Bbf7oH30/j2UDfvh9z5Eonnou4sb6NLiOdby3Yi2Hso51vMfj&#10;ua32ja9Y88LW1tYv2aj9Cx/72MfYvW756mtTbtyZ0+v1OB+AjGO2trZ4/YUXmbYzjDFMzk9pb25i&#10;pGic211pguZnllHOZyitsfkEmbWx1pK22yQ+5/bt2wySGd/4xocwB4Jnr7YwWpB7i7Yl7TiuNAzj&#10;1U2vqGCS5sC1YMquwe/vDVD84iFXXAIAPOpwutwPBKEMvobTHaL5Wh+awle5AkB5fNChro43qmJB&#10;CoJhJxV4WWvYa6ErFo9slLGFWD3Fy2UDL7F87ToYvl0C5C3Kr93qYV34FUbiQi14ldG20FatZGgq&#10;HXAhVXW9gUmaygua183XAE+oWs95GaAUj1CTvETr99K2ESyK/MUqziw8D4HgfgkkRYjF/S07Q1Yg&#10;7bJ2t/QLLfWa9GR8OFhaH1hRsjKZwztcpVcsKgkNV5qgyXyxQS8BY+prEUI2z8l7jzdmwXxeyhnU&#10;1Q+sMM4XnyIrkCAcuyupg5rx9w5Odcst+Sjd/rcyt9YJSCkkWkqqNFPFiRRLbK5wF6757O8cmeLi&#10;ZQtBNZIX/bmpOJEOIcWKMRkrCRoV2oRQURDuFTC2eXltWLgM9gglLwV16zBLn+aXAEC/ovT8Jje5&#10;DFJWAFAA2fwiSYBCiWAK1vQ9IFKrkPfi8mTzvWoA92bwXjoPL0tGPGpul1J+S1q0yxqufinBVb+D&#10;UiHhZuXiqoVbfT5CrM4Vy/PY2+1+AfB0QXbFX3DqruZpUcl7KblI1ongslvNs9X6IcRDTrGX6YF7&#10;7y98zGpPWTZzbL7WydcmUeoqWQ+12nZVZ5QrvWBZgmUVtC2r9W+RvHJL3/EdG9++4r6+0/sPsQT6&#10;v1GfXO7PAEqE3YJH4sUi2aeFRCnQUlyYdz1C1Hz6xfMWeOopQ1U7luU/bXKx4tu7v3r/UUtvLO51&#10;saYqoVbaX4laDmxpllosZFW/qubApvXDZ0mtQp/zdaJENDObQKCVvPSGmpSffZP53S7aJEjorY5x&#10;SZinJavVFEI+PLvWVy6RYd5UamU+lCzICd+J9feykFJevtbWe5xKz0lcMtpUtR7LWqfmEhCcd5Eg&#10;yrfDq1RSYZ1tkpJSCJyzCOExtkQoX50lXfD+SEviOFQgHB/PKVzKV75xxj/+p19gOp1SzE5ob+8h&#10;Wy3KPMfalDiOUbLFpChQWpPnOZPzc3YPD3kwvhsk0IRgMpkAcaVNn4bK0vmcopiAMfzwD/9Rnngy&#10;4/3v73GtvffLwvLX16e+daxjDYKvYx3r+C7FB5T+zNfN7EiK4i+1DuT9a7sRr3+sy+uHCf/wN34N&#10;pQ9Q8gpdtYHseMpyRNqKkMkOs9kMHzkKhgiCyWWJJNUpQ5/T6W9yfiYwIuh7C+8QZETJDnNh+Aef&#10;OuNw74w/+6c/zP5W0AfVpePJrZTJfEQ/lmjngnadMlVxpqNWGQ5a4eoNgbd1vLsjdguGkPAswDGx&#10;pLlcAyH1JtkujuPOFqugrJPNAUDVaCI0jOSLdlpm6fuaqSadb5hYofw68CmdcwHcqzWH8WyWcfU6&#10;VQFES3IggFcKV4FmtgZ/q2SOJGhULgBQj3RuxQjTV8zHmlEs/UJbPRz8kpVDrvQC6TSuYt5571FL&#10;jFUhXUCEXXjYrdhWz3n1MOpF/NCJUwiBExqLAwGl9+gLjFlYAO8stYuuYW9/ETyTgeXtakHM8M/q&#10;JQCcWqLEB5BZ1KAjeFnp+nofdJRd/ToV2glwCuYaJsBUEDRuq01MXJWZ+0ofsz7mSyEhii4BX1YP&#10;pXMMrtLdVa6SVPGhagA8tn4+Ihyhpa+ZoPWTDrod0vuqywsi7/FaImVgYrrqvrUPTMug81GDt29v&#10;/Cm/ADuFEA3v2CwxglXVLVT1QolA+dBXfdXPtavY4jKwDEsvw6FUBk6odmKlUseqKjlVsdjUo0Cp&#10;NwXDLgeXg/77gkctgah6TcwSQ1ItKhVCu7gG9K7BtiDzUY8nF4DuaojXRNTwfh4vXfUs67Jz1/Qb&#10;TwCfBGIFXlyRg/EVV1N4RKVjL9wyXiNZhq2tiAJ7vUo7lN43FS9424BPGsiQaC9JllBvo23zriFp&#10;IVefK7JWVcAA0q0yv410TZtqQHjXcHulq/RovA9GhlWFT61FzIX2uSxZ0DBHawC8Shrp6nmpKlOm&#10;/FLSVICrKly8XABffolVLmvQV1yeMHk0aLXoeKEPqGq+qPqyDExRKskJ78JnqWpt8PV8UI27vJIn&#10;0JUB5MPjc/U51G3TFMZUHXABPlaM4UvAXKdCksZSM4I9XuSriYFFLUgl3LF4/mGOWk16qIrx76V4&#10;CNgLQPViZNulJETd7tG3CHwtnpF8V+z35lUlQ5CAIsjZUNulBp13FbTcqraUzXogvUfLfBX0vAjM&#10;PiLh1Pzerfbz2mvBXcCWPaC8CP3Rh6SkcosXKOdwMsyNIflaM5SX5qclRnq9afHC4uSCVKBYeD3o&#10;Glh3tTbLAq01Vf9yl4DKy4kf8SaGEb6ZX8XKHI9XKwkLK2T1bETwqKj6ocaCA6d0U5EogRiJcouk&#10;iJU1jUItxqR/+wnppqpG+Ob9vVgkK+QSGWRZHqwG4/WFcVRX5timMi6sx35Zxx2/JLP03Q15SQWX&#10;v9jPltv7wjoY9sxhX6tkvQcNUkrOKoSOUe2IGRFnM4sSKUmi8Al87qsDZr2U//r/8yIvfPkV9h57&#10;lvkQ7t26xc7Tz3J+fs7w9D5o6G326W3vMhnOOR9MoRC00j7cOyaKN/GZ5fbNB0RbG2zvbTMcHNPP&#10;Yu7d+wJPP95no3/On/vxfUpzxvUEDnX+89d1MlmfANexjjUIvo51rOO7GM8l3Rs3sO1YqJ8Qgr/w&#10;wz/8wz8znitEdJV79y2f+9wtXnrpJbzKGNy4AZsbbB3sMDo5QYoMpRR2OmXqNF562u02OBcy486R&#10;pinWwGxwDnHC2dkZtphQjO4zODnncK/kcKfHj/3Qs2ivw/ZGqSXZCL/CYGuYhJew0tZA+HsrxAX2&#10;sLhwkL60OWsU1D/MDl/mRV9W1tyAKs338sLhf1Vep9Ye9N41798wqarycFkzeoVgWYt1haHpPG6J&#10;CehFOCLrJZbsZc9GIhbs7wvghhRyyQiIhonV3MNlb+w9ONeAU9YuQLAapKyN2S4DGyGwk5oDub+8&#10;PevDY81kEhcEHZd14YX3zZnHczk7apXZKBbNL/wjgQKx1CylhZPBCVMJ/X4fWxpsXtBJNK0oIZKq&#10;OWhaB9K7S1lYj2qnmiEsvQyMUC9ASlT1HlILvJJ4KRoAavVCLzzDJXWGYGBlHx4Db3Oue1vyUUvP&#10;eeU5VWx4KVZLuZc/65EmdO80s5O3znNb+A64h64p9NPKYLOSlWhYhXJV03ohv7KYb2qmZP0Zy/cv&#10;EZfOg98K1dNfqAKRlYFGkzRqqg6qa3MgbZ3sMA0oHcAev3L9qgL5Fkmyy0HjRZWCWCXTvw3ZxOa6&#10;WGU1rz4rluZFHlo//Hd47VLUBpZLQ3Ip0feo6goa0H6x/ohv43ldlBG6uI7W64UUsuqjNRM3VGnU&#10;Y/TifCCq14lHXPfyeL/YNr5RKBZveWxf+oy+hdd/u695K5/1RuG8a/TBl8f/8j6jfmzeL3qkX5JF&#10;e9Q6e1m7vtG1LieXlt9veTZZVImtvuCi/Njq5/tHzv2Lqqy6esWvzr/Oh2RYDa7X+6YKsLSPuJ/L&#10;xvpb6f+LijF5adu6Smt7IVfjH/IhWBmPrHpVrL7nO71e+Xe8fy762oWKuu+RsNYSSYXHIqTElQUy&#10;ioJUXhRh8RRFgUwi0jTFa8XZAM6HBZ/97Gf5wp0JL754F0TEYDAgbR0wmc2ZTCa0220G5RSKKcPh&#10;kCyKsWVJnLYxrYi7d++CD+/f7/dpt9ucTkZIKZmORhRDhzeGH/mRHyHp5jz9NNy7v0Ga8vOz2exD&#10;ZMln1ifAdazjvRlrEHwd6/geiuuoCfApFJ/6Ynv2q2Kv87e+KG+Q9VK+Ll5Cp1e59vQP8uptx7y0&#10;zCbn4Ap8G0QrhRFQOLAlUTeCucTZCIoEb9vYYgwI2hs9ZqZAJZucTmdsx1f4J58bIdxtfviPPIsx&#10;HW6WsBW1sN6glSLxtmKW0MhOSLsAH74dY7h1vDtC+IUUiPdiCUjwzc8vQcsCbCsIwOJFMKs+2AjR&#10;yOUov6TmunSo0BWzUNZghJcXDkMVI1RWSZlq6fOV857xMrBhRQ0iqBU5BCdFA54vs17Cnzu8WgV0&#10;pFgujF6SIakZZ+4CA8ldOPQtFUf4iizsliuYl55rYPLVh01VPQe1chqvsfRVJeFa81tgVHQBgKt/&#10;76rn71YP0iKwyHE+XBsaqwSyln2pPtTWIEr1wdFy0qPC84yAkhIhBakTSOED091rUIEBXhhHriQP&#10;KPlGMeackn7isPOSpHAclhrX6mCzjDaqYohWxlxi2ZJrFeys/ydG4XBEvmZyVh04glwG9iVNDwu9&#10;KfJBQ14IsDIw5eo/1U2CIAAISteSC4F66qBiv4p3RBdF+1VGrHvEwVz6C8CkFDjnsdojpUe7utze&#10;N8Z4AR/21aXKxVj2gRnuJM24+bYPwfXT9Q8Dc+F+bAMGqsq0cTnKKtnqBCvzAISKECVk4xGAWoDk&#10;9dsYYS6MjAW4HcDyZTBGrIiwCgG6YtKurGHL84SXK0Cj8CwuBjCidgTwCDyRW5UkkVU/a9qvYqNb&#10;fUEH2cumUqOupKgfpRALPu8FVYdQAVBVCYT5SzTjmyVQTki9SArAI0UFLpvvG0BWCKT3TRINlo3l&#10;VqsJai3txiOgur/aaHGVXf/tR1LP00tyTLXJqsUhFTgREmqyMqyU1geWPhDJOkF04QE37NsLIKlg&#10;8RyW1qsmabbkRdHImlRa95ogBxYRNMKdF9SWEHW/W4CINcN/SSZLgpd+pU2Sqvx/AZKvJj3fTDyi&#10;ZsJ6LsXWF2CovzC0/WKN+26GFGm1LosVM2ZbL6NCNu0QElHVc66GtZT6ITmbMMdeTM7LS2Fyb+rn&#10;UM/Ll4Gg1Xq/PMbcw3OldEH7OiRNXDUPLP7eL+3XFhEvOLlLWtzNBztXmUsuyCt1vxDL856/APK/&#10;1TXhQv9XNQO87ocX1FtMtY2QVQWLrrKBXqgVP4rY2+o5mcoYu6omFCq81i89mLez/3Wr495X71cn&#10;B1zVcOqCR07jy11XLtmagV+NRVlp+7PwfFhIYy3WzfhdIofilxju4fpW10X/EGe92i8qTUFIJtaM&#10;f+0jhIgwIhi+TmQLj6LIYGrhX7w05/TU8+ufH/HN04Lu5rPEcczxrfs8edgHEeOsYfhgQruziY93&#10;KIxhNsoRKqbf2uSsOKGYTNjdO2Q8HjMcWTa32/jj+4xOXyYyt+lFZzzxfs1P/0QfLQp6E/uzm21/&#10;9CH0p8g21oe/daxjDYKvYx3reLeFlHKiJJ/4uZ/7Ez/z2n1+4euvDnnpG6e8/PLLFD4mLxVplJD1&#10;+6hEMp1Ow6SgNU6GrzhHr9djcG6JoojpuETI4LK9v7/PRm+fm6/cYDQ6w+ghr73yJX7v9/44m60p&#10;zz7WRkR6AR0JVzHm/ENGRmvg+70dF0tK6wPhW2pW74OO79LfvhGjTLyR+dnFioL6wpYu8KIWds2Y&#10;Fu7C+7/RoUeIhw75lxpysWBarzCB3KocirhwiGgYpzz6mnwlPn0pO9dfTCiIlfdvZEgadtsFptWF&#10;w6xrkgwVc3aVtr3QLL9gwOYvMqOXkxsVK9figh6vEPgl8EWIoOnpAWMMVsWVHncAqfI8p5jOaacd&#10;tNaoSpLAeo8WYoW9/lZIWDVbOBhpBrkZ54N8jllKMngpL4AIAmdtBZ7I6nnIhd571U7LFQ6P7sBv&#10;Ly4aUq5onS9jEv7hpOOC7ejxrqqYUOKhNl02Gm1wGPU2r1u8LbLx6vxw4blKKS6wKGv7Wb8ESfiV&#10;vnxhHX1LxmFvZd5YGWffYh3+ggX48Ocu2nLJyNcHlG65Ekt49VBCrXrZyrz9RhzJZUM3xxtXIjxq&#10;3vIXDOMWZf2rciL+gtdBw+i/8P2bPcY3qy57M6+KVZ10sZD4qQ2dK23ui89ikex4kz7zLUozXPR+&#10;eBSBQIhLjKgvAcxEU5XjH2qnyyqK3mjdfSNN+aYt3iJA+q3sC9+KDvhbnUsW1WOXXOaSTNrD13r5&#10;9Trv3njOWlqfl9erSz5mMRe7pT4tL78e3zwX9/CzXN6n1HIs4mGt+tV2WCR7lq+/IR8IHr0HeoM1&#10;qx7H9f1ZZ6v5almrHahl1Jbnvod0yH2V3Kna0vk38J75TqzCb9BmF8aH4K0xxJf3kW65WuNddm66&#10;uP38Vsavc45ISiyWWMdNBdgsLymFx3nBaJRD3OJ0CJ/+9KfJ8xY3btxg/7mPURaSNE3Zv3aN4XBI&#10;HLWYTIN2eFhnJN1ul3kU4UzRPPfDxx4DJ0iShMHwAd1+TJRljIb3accxP/HjP8GTBxFPPJH+GVem&#10;bTsp2h/ZiD+1PvWtYx3v/ViD4OtYx/dofF+79SsAX5hMvu/5g/bPf+zZjb96/fFDXvjGACPanA4j&#10;5hND1u2Q9EIZGU7RimMimdGPE07SLlnWZTAoaMdb5HrE3Bbk+YyzszNOBpb+9h73bo65svcMzh/x&#10;d3/lc2z3x/zCX/xJ7hawHWuUc2RC0RVBpVVWNAZpAoDixNs3qlkD6d+9cMsGiFBJSTwMSC3LDSxk&#10;DhZGYs2hs9aLdr5iMIsVwGABwroLIEcF+rjwBg65Avj5FV1MUCLCeyi0vxT0WTaSpHKvVz642csl&#10;JpaVfqUE118s4/WSimAbDo0VA7tmkyFk7UG1ekCqnlBZUcVco33scLWuMYKWqe/RNYdiv8S4DiZD&#10;C6AjMLZkxRBb1XwNDVi1jV+0V/idXdEabbR75eKQt4wROLW4D+0FXobnUPeXQgoKJzDSIpFEFfgd&#10;DsWh7NoCMxxTCSM8w0wwixJcEjGzczZ7KaIUxHGGBoyzCOmDHrRzzWet9L8LOLSuBHpdpU7qZNAF&#10;NkgMC8aVxiF9YKopR1OGPteBy6WcQDrRfKYPOig4YblAgm9MAAM/Snzbc56vmKmwMD1U9XzqV1Dv&#10;pT5RsV2Fx0mHFRJftar2C2DBVszdxoDtwiHXioV0wtsCCRaDbdVZUvgVoKTWehViVdNWVZ4DrgGt&#10;KkadB7GiQOMak0UvF1q0C01jV+mly1WUuLnxCyDzclLI+wUT8CKoKipjuSWQSVSa5EIIEudXH4QT&#10;Fz7X1hMHTopGhqBeN3VjLOdW5J/qpFMjabNkXrs8P9Xa6TVltCJiYhomds30DBUg9fvoqpzDvRkI&#10;zeXGm8tVBUII4go09g+BhEsVKkI8xGT14uF5+62AtqLWxjeyeTBBqj/0J4MFKSiXkp5hffOVJnkl&#10;81ZVxNQVQUsSwQ9ld1aTnn5lXarnXfuQAeNCz174qvKjnn88IB9xlLM1E7W+Lleti7aRtRBiwWz2&#10;bslRoZILCpUBb7w/80Ku3tcSIuaXEgF19/b+InD2Npm4S0nYy/aDl8lyXJYY0Q7EUmdWBCbuQgPe&#10;sULVrr86eSEXIJuZPQB8j04ahPnDrjyLxjGgGseN8Wn9LL1fqk6iMZJceBVcmJNrHe0lLeaV31u9&#10;GGcsyxHRzG/+or3kEhdBu7coh/KoflR1DF+RA5xbJGGUByWWK9AEsVhN0riqncQFbxjpfLVnqftz&#10;qONyiAsSMG8P4JZerLyR5wIjfKUCwDeGurLZbi2ZGixpvOvKl8BeyEE1FQHinTeWfXsD8XJ5vZX1&#10;d2l81FEQDOANBiU0RbUjnViY2ggXhS56+8QxM3D7AfyTz99je/N5bPt9nE1bFEXBhtR00hb3X36Z&#10;a9ef497rt/jQD/4oN+8+YHg+xpUZSrWwpcMniiSJ6WYZX//SF9k5PCRrRZyd3GVrI6Lfzjh+7Yv8&#10;z//1n0EUN15sl7NPPRVlEzbi9YFvHetYg+DrWMc63gvx0e32X/tCzr/1kY98hPbOJv/tv/9XMEXK&#10;wdM/yGg4YvfwgDt3bpB0OiilGI/H2PGEsizJc8NgMCCKIo6PjzFlMDDM85wkSRifDHHdLghBURRc&#10;efJJXn75Zf7l7d/hT/3kR9B2zA+8/0nmgxO6kUK3u0gZgMfIEVy6WJTnvukm+g0A77WW+Hdx73tB&#10;R3Xp3PXQ6y4DKvyF92kITqrWiL2oSb1aB/wQU+niMe4Cefwi0+pRIKS8CEQgK5xrta5bPCTns3pd&#10;4dy6xHKsAfHlU9jS86oN36RYvY/aCMpV7OnagFQpLn0OjRa/lA+BTzW7TwDqEcNGSNUwq5avR1y8&#10;//p+K9ZtU9a8BIJJIUL5uF8YQUou0VH2F8GKxTxgsZRliddR0CK1lqIouHf/jOxA0W23G4kBKQRC&#10;qeqZv7VjbqOL3ZieSpRUTf/Qlf67YvX0rGuZGyXDc13SaA0sfLmEMfomufIdOcBewuTjIut7iUkb&#10;ZDKCHIyUVNZwq+3XfK+CGWv99qoClN3bZGCKR/xQNPaTCxByGeSus2ZSyjd+luLhT1p+/rV80TLj&#10;7pET19J49/7C7y9UiCzPb8tyIA+tY8tfGzBdPKxDIX1gtotVgHl5/qmNbJeTgnWVRPN+/g1AuUvm&#10;aHnhOSixaqzp3gLb86H1e8lht3kufqmdl+ZnX4E98vLmWBgxv91O2BgVL8C+Va3h0BcrRYUAQjkX&#10;rkzKlYqmyxacR+5jLjIoHwH0PrxgskpnFZd3fFlXpohV5vyyBvNlVXmyEZp231L7vsHQedRw/A7v&#10;T8Qb/qye50KbLg/aKgmwDEIvgeDNuKrleR4CwS/Z91yCujZJaHHJ8BQPv89levqXzW9wubY7S/NR&#10;WPcuTAcXi+28eOgza8KCeKN58lGdQFxKcV8YhcsLfd1f6POynr99lfS9ZC0XgFJVWVsFgkvZmGf7&#10;d7L7iUfNn6IyZa7nS3dh3IWxaRtdlIXh+nI/VUv7BynqpOA7fA9vI5xbSlIsndvqJO2b+bL4qnpv&#10;NJuRZRmnp0M2N7YoCk8UCUYFvPTy61x57nH+z//Z3+X2A08cx3zthRc4fPYHGJTh887OzpjpCQeP&#10;PcZ0OkX2eoxGI0ajEThPPpkgogiEbTwAbt26hYhjut0ux6/eprvX4f7NG3zyz32Sf+3f/ePs7fHz&#10;bfHkp55CrA0w17GO7zXs4p0oH1vHOtbx7o9/9NrpC7Lb/9BnvnSPV+9Z/ubf+2fM8g3i5ICDx57k&#10;7t27bPRaUFra7RavvvIKV554gjs3btC9coXZbIaZzNi+epUoikLJWawZHJ/QSnrMRmO8n6OjAsQJ&#10;/+onP8iDu1/lP/qFP0s/g/0ubCQQlUO2k4QMyIeCdjvGVOdELcFTNpsUHEH90okAwMkFQU4Ih6Wo&#10;dJqTVdAR8dbOWN8Zb5x1rGMdbzb0lmQRhnKORJIiiaxGOBf00yUUAgYi2BWcUfLKyX1GJmdjY4Oj&#10;4wf0ej02b5/z/JNPkaYx2nhSLUkcRLWOsnMrYE59yLcV0KqQ6wZ5T3emy0GJR2kUP/oX63gvzyf1&#10;HuBiQvyNJLbeicT5m52ixFv8e/EW+/V6+7KOdbx7l5/ws7eOrbjv8giWFyv+3sIdB6+Mah9lQqJV&#10;iACIG2YIafGibCoNBSnCpxfmsxyA8RzaaUJhTSBizXNUmvJgUvLZF29z7fkn+WefPedoIPm//t//&#10;NqgO/d4TdLq7HB0dsfvUY5ycnJAPRly98iRlbpieT9na3OPmq6+SbXSYjcdAwd61a+TFlPF4zOHe&#10;Pnme8+D4Bs88s8v0/A6yuM3BtueX/vJfRBazv/SJrex/v+7h61jH92asmeDrWMcfkOj3+7889uI/&#10;+cEfvMqTQ/iH/2QLHT/Oay+fcn5+jtaaB/fucbB3wGAwoNvvB6ZLHAc2glLYLAtZdaAYjylaKTjH&#10;3t4er56c0tvfYjS4zbPPPcUXvvAFzu5+lV//9St8/weucfWHDpnNStJEMSkmlLmlE+2ETVhdzumC&#10;PrQQEueDGZ8xoURuufAvyOy6ptxwHetYx3s3Qpnyiqh8OJQ5jxMCr4JRXX2wNMZgjKleWh/ARFO+&#10;L6o5RRAq2Ncg0TrW8b0flwHfF70K6tetq8bWsY51rOPtR10R4Sr9dSEf7WFTVxDIyu3X44miKMjJ&#10;qWBsKqVkXpQIITg5OWH8lTa/+qu/zqTscnDlCt2NQ+7emjAYDChnM0ajEUVRQJ5TliXOeYqiCGdV&#10;KWm1WhhjcCoiz3Pm+Rw7nZLnOefn57Tabb755S8Tp5a/+G/+WXrZhCyDrJX98rp117GO791Yg+Dr&#10;WMcfgPjm+b29fpL8CmVJUbauP7HZ+bf+x3/sKog+f/f893j97k32Dp6BeMrJ2S2MTdjZv8b9kzlR&#10;a5/hgxFpv8/2dsLxa68Q9VpcubLF3bu3oSw4Pv06xOf0elcZnkSMznuc3duls3GFf/SPj/jm1+Z0&#10;kkMOtyLaT0UInXE+OkZ3XeBhWoOUkhkGhKRA4EWMEhIXB32/WEAMlSavAyNQIgIaScNv49S87hvr&#10;WMd3K2pwKkMjEGjrwdpGNF5KT+ShIwRYS6Ikxik6paJfSPqktF1MnFpaUhFVxypFJVWxLBOwHuvf&#10;wx1pPe+v55JvzZj0OwGCr7vVOtaxjrfrkfH7He7bnLgakSRZ4nDBi0cAUgEKR9DPtr6q6K3mX91U&#10;6saAoaPC309KT+4zChVzNIakD5/56oTz/Aaf/fwpJIJk4wkGxzCfxXS2dum19xnevwN5iWzvcn46&#10;odNOafUizu5/lf3r1zmfHJP1M+a54Hx4DvmczsY2eTEhjqY89bjlgTri6sE2P/c/2mV+vsvJnXuf&#10;eWwng6y/7tDrWMf3aKxB8HWs4w9AWGv3tNZHP5ht/qV/OZr+F9bxyz/2Yx/5mZNT+OZrH4OXjjk9&#10;m/DUU0/x5ZdeYWfvCt57iumUdr9POXbEcUwcxyAE5WyG2OqTpikiyxifD9jY3SWKIqikUrpbW1w9&#10;7HP71c/z4os3+eVfPuLZaynX/sKfgjin1WpR2AKJJKs0ESMVYfF4DK4ytVvotV5Sdtg4KS4fRNdH&#10;0XWs490eF9mZl58mA5KtZTDvSyRsbGxAHNPr9cg6beIoJtYpcaRwfqFXba1HClDr+WAd6/iej2XJ&#10;k9oHYfl39Zxz8W8u+/k61rGOdazjLZ4vva2Y3jLoruMDKN7s9RYG9UEGb/Xo5nDMZjOirMtkapiX&#10;EV/+8g3ijSv8zu/8DqT76F4PnfYpyhI3G0HSx1pLp9NhOFCoTBMnCbPzEd1ORrvdZqAUs9mM+XSK&#10;SwRKZ+goIm63SOME5+ec3j/hG/kD/vxP/zE+/tEPYi1/qdfjxXTj4IX3wYvr1l3HOr6Hz6FrTfB1&#10;rOMPXnyjHFxH9l6Zzgq+duOcz399wD/6za9y62gAep9CbDPKWxDvYo2h2+vh8hJTDEgjx/D0Hr6Y&#10;cuWxA8bjMVNX8Nhjj1EUmru3z+m1rxLHMYOzB3S04uzkK2xvOER5m7/wc3+S55/u84kf6FDanA2l&#10;6RaBU6DjiBIwwb+d0s1QUhHj0AgiBNpHCC+RQR8hbMIit3KYfcua4OtYxzq+a1HrgnvvF2C1cSys&#10;+IKxn0gE88ISJYrcwXQ+o9XKsBXw5Ywl1oq8NERIIi1xRYmUEMnGNXTxuWLxVazTZu/9fnRxY/sO&#10;v34d74255DKQu5ZNklI+ZBC8vGdYxzrWsY53Yv35Vpng7j22Anm/apRbVtre9U7KeoF3CiH0Bc9o&#10;u2TKveBgWjyvn9xjc/uQ109h7OH/8Tc+xzBv82u/9tvQ3aXdfgwvIpK4h7NQlo7pcEgSp7QTyPOc&#10;yXBK2ukgtWc6G9HdUUynU7Z2djg5OcflsLu5TZ6fMXzwKtuHm8TqHlez2/zl/9N/SKcbMxuc/sqP&#10;Xtn6M+tevY51fO/Hmgm+jnX8AYqvn9+4/lz/+o08z5/K2nK/20kn73tf+qdnav9vkT7O3/jbf4/C&#10;WsbzMf2dQ04HOThHnucUkxmSkk6W0G63mbqCOI6Zz+ck3YzpdMrp6Zxud4fZZMZ0OqV88AB/sM/W&#10;zg6ddMprXzvit37rt3jh8yOeuPpzpNmYVruFUgnOOawHh2/0fbXUyMpbXVSbLCFEcH73LNXjrR6E&#10;/YqC+DrWsY73TIhV7RJBkEax1qK8CsB2FFUvFVhribQKlSLeI5VEioemhnWsYx3f09PGw+u9cw5j&#10;TPO7ZXb4GvxexzrW8U7He00K5R2bf6s9W7j/oOstlwyq6yPbYm4OjHDnHHM7J89zXr99yu997YiR&#10;2+DTn/40Uecaot0OwLaQjO4fMc1KKCxRp093c5PR7buYNDDMdZoGv5j5DKEFZVmitcY5RxRFlMYF&#10;0oRzoBTOOf79//Df5PF2zt5ejLH87OaVrd8GuJEP2r4Y8lT32mTdq9exju/NWIPg61jHH6B4rn/9&#10;BsCHOvufan4Y88vpM7zw1H7rha78BH/5//Z36G0/T7s/5vT4mM3HPsxwkNPt98jUJpPzUyYDRyvd&#10;4eykoMxjDg6f53wyxpQDdp845OatB5RlCbt9XDtlMI7Q+gB6P8Dt0SYv/85n+Yk/rdk93CbqgfGw&#10;EUkckCGIPIh5ThpLnCsQsgK3pcARNMONUngVNlepu4QFtrQdFX596F3HOt69IXFCYAUgCV/rsWsd&#10;UkgEDuksSgikd4iyBFwAx12EUgrlHFpapFc4PEqoxRxw2cHNC9bTwvfSQZzFqfuNXife0svW8R6K&#10;ywww6yqTGvy+jC2+jnWsYx3r+Nb2a6tzrAyLqnBICxEeKcGZYGIeJRpPSSkKDB6DwkhJYQ25jRnF&#10;bb5WtDkdef67L77C8cRyfLxFtvk8re0O3kV469Gp59nrT3B07y4nt75JZ2+HK4ct7tx+ldbuNq2s&#10;zfHRCJX2OTg44PZr34S2JL99gkpgs5MwPv0cG33LB78/wYnX+PizfGqztH89Go5eiIWfPNvr3QC4&#10;nmxMSDbWTb2OdXwPh/rFX/zF9VNYxzr+gMepo520+dXe1tbHvvHaeC/q7PPqnQHOKAqf4uaGoiiZ&#10;jcdIHGZ4xubONlEkSZKE8+GcyWwGwjMYDEBEpGmKKQvyvEBph5lPiLTAFiMi7fjMb/33/NZn/gl/&#10;4qf+MHduvEKEpCwd7TRCeiimU7I0xtoS713YbAkCWIbHeI+v9MKjC6XN4iGdcC79+TrWsY7vfggh&#10;EaKSJ1licXs8woOSAm8dSskG0BJCIKWogC9QSsESEOa9Dz+7bOyLxf+sp4TvoX70bb5w3QXe21GP&#10;d+dc8295zNcyKI9a/9f7gnWsYx1vex76NtOq/j2+AllvqnnYgQt7Nu8FRW6YTCZkrQzvLQaDxeOE&#10;xKEojSEvNFMEv/Hpz3IymPDpf/oZ7p/OmakOWWeb8SinfHDK1sEhw7MzTh4ckSYJaZYwn88oy5Ks&#10;36G30efBg3O2tvZJWy3G4zGlcFx/+hqDe7fxZs5sOsaZEVoV/K/+nf8pP/SJ7+eJQ/nXf6AV/Zc7&#10;aXK0nSSDdS9exzr+4MQaBF/HOtbBtmKwJ7hhUn5T6vLfef6Dj+HFjLP8lH43ZTI7J9YJZjZjY2uf&#10;zZ0reJEynhmyzjaliZAiQacROpJ0NjOiVGJkQdwWGD/HWIMlxYk+Kt6h8H3mfpu565IdbPD4Ez0K&#10;H+EN9GOIjWR07w6dpIW0HuUEQmuQktKXCOFxTBGUxD566J5qQ81qd7Y+9K5jHe+yaPR5EY26kRFg&#10;8Ljq50IKLBYlJRKH964CvwHhEBIiFMI5pACBRwgfgHNWZRB8o7RSiSu9EU18He+dflQ3of9W+9+i&#10;6S9qRK81o9+bcwlL7Vkzv5dB8OVE+RsB49+JuGjeue5b61jHey8ueqn5tzmMv9sguGMhWbIyp7qq&#10;itYH7rdf0feu91MCZzQSjbIOYQ2JkGitcPmUfq+NMTMKYbEyYkzJOQnHhWJgFK+PJb97F/7x50b8&#10;6qd/j7PzjJnaYWf/g4xHgs3+NrPxlHwyg3LMdi8DM2F7q814fEwrU5jIE7VSLILhcIT1EaWxbG9v&#10;cecrL9LdSnnueoeN5Jj/2Z//BH/441v86B/a5vHd6b/3cZX+p+sevY51/MGMtRzKOtaxjiakZPL8&#10;888fTbTce/G1KdvHlm9++SYy3Wdzc5P7o3uMx2O6O3vcv38fT0lRFFgb4ZxDYokTyWw2C9psxYxs&#10;qw8+YT6br5Qlp2mKFyX/r7/yV/jcx9pM/tSP8ezhIc8f7nF/NOXJzQ7JlSv46RQvw98URYHIYoQQ&#10;lM4gpagUwxcH4cZsr0K4vPdrjGsd63ivHDBZMKo8HknwBxBi4QmwGO9ycSC9hOm99gX4gwVKfDvt&#10;vQYj3/uxDGzX6/9yv1h+zXe7j75brue9OsYvPrv1+F3HOt7m/PmWxt/lOeZ6/GkNwmlcxQqnrsjx&#10;njt37rD92CEA4/EYk0QUhUPHKZ/97Bd58UjypS+9RJZl5AVs7+xQzAt2d3cZnJzS7veZDcdsbW3h&#10;yzknx8dsbnb//+z9ebBlV3rdB/72cIY7vvm9HAFkAgWgUHMVWVUcJUo0RYmiZLpblkm1ZUmmHLY6&#10;wmSEbLdbCkdQ7hYdCluyGY5uR4cZUjRlm5JlsilSFMWhJJIq1sBilWoAgcKYQE5vfne+9wx76D/2&#10;ufcNmQkkpgJQdRbiIt+77w7nnL33t89ee33r4+LFi8RxzPM7txk+/zw012Fqaa1dpigK+v0+Dz7x&#10;BDdf/ipPPnmdbjLmO77jES6d52+miicRpm78GjW+hVGT4DVq1FjgPXDNb/DJg9y8+B2PR1xe3+Rn&#10;b3yRblfS6/fAW7zbYjApMXYK1hO12wg9JUkSrISiyPBo4jjGlDOGgxFCOdora3gvmPTGGBUjZZdO&#10;50GaG8s8+dzT/H//+Q1+8Lsv0lyVnG+3eWZcsNqG7lIT6zK01IQ66pLYC2KjiXWE9x4r/Bly7PTP&#10;xxXJa9So8U6DPLG6kq5ScZ8gNySg7uHrLyovyjOfWP1x/ry6+8JOUNuhfFMs4sX9r+ZPdYDj995h&#10;oVV3jHdnX7iPdnuz29bfs1++yvfWmSivqV1rwrtGjbcO9xuO/Jn5U1YZVV4onFc4Fe7hiBVWS1Yu&#10;XsToFvuF59Z4nU4n5Tc+u8vh4Aa/8a+u0S83mRwmvO8T3468fUQ7WeH6zi4JMbP+PgJQEtJOl7Wl&#10;TUQsOJyM6V2/Bu02SMmFR95Ld2mFF154AWO3yYsZpnebxsXz2NHv8+/9yHdz5ULClVUQ4961Dy6v&#10;/DK06kavUeNbGDUJXqNGjVOQUk6aDfljy8vL/1vUafIX/sJfYH/f849+/jdJGlvk4ylp2uWBhx4i&#10;zwoODw+JErWoum2MAUJl7qr8Nx6LtRYpQ8ix1qK1ZjQakaYp04nl608/zZLyvO+BP8HGwynNZsxg&#10;sE+8lKKlx+GQyKAOFYG9staGe7GK8zq7SBIInHd1o9ao8S4iO8LwFscLMn+/lQ79qecWoaCugPit&#10;t6CvlbffUm19x8b3O8x6pO5/9XWtUePdOcbufQt28nnnCBnBUlX3X4LSlggh2Dvs0zcOKduMxvB7&#10;v/d7bO8f8NxzA3zDs/XQVb7+9a8T6TbZzLC8vMzR0RFxktBptWinDW7cvMbNazMoczYvn+ORb/s2&#10;tNY8c+0aw+GQ2zdvo5OEtbU1ZrMZe3kfYwxb58/zYz/2vZxb4W9Kx7XRePzHWF75+bpla9T41kZN&#10;gteoUeMUHoG9pyeTF1vT22gZ8ZEHljhYNnzpoT4r6xt8+avPMRjcpt18L9YolBxR4hAiRngNZQYm&#10;x6BAKZKkRZ5lCN3AmRzw6EiTu5JxL+Pc5ctcaG0wGe7w1WuH/N1/+Dkefc8yP/wnP8zmygYPRtDE&#10;k2BooWgigzJAgC9AJ+CFRVSk+Nz/814L5JPP1b6vNWq8/fCVYnuuCFcm/OA4XdDuDmOj6vVe2vly&#10;Lfzf++qP8l7feHKJVzfAu36VXi3Cq2Z1lVfpPV628IKX4t5zRI13O3HzjSuCea9tdnmXCOMrj91T&#10;Tzp/2qC+6pP+jK2TuFcY+xbquvVYrVHjLR9lpyZK7+Vdx96cAPehhDlOWQoFTgosnrGWZE6hooRn&#10;RxrdjHnqGmz34Lc/D5sPfhvp0pTZFIZ9S0wXVYCUjmy6T6o1zgosBYfjKU4IOhcuEWvJ0WDAXn8b&#10;yhJwnL+yxr40OGbs7nyJNBkRyRf5we/7Idr6Uc53IT88vPLtF9Z+mkuXawK8Ro0aNQleo0aNO/He&#10;VuvzxcMP/9jUy//tqZcPWV9f5/u+7/s4f+kRvv7sPyafGvb39ylyzdbWFmMzIYoiityjkgQdRSgV&#10;V55wQUZgjEHgwFqslEEpLgQ7168TNxSRNDjv2N7ept97locfTNj67vcymmWI2JGqGI/HWIPxnpaI&#10;wq2aA6EFUshTRbBebbHkfS0PrVHjnQBxQsntvV/866q/SXlqaXbHYs0vsj3EYu0WPvPdb4NUkz73&#10;f33EGVeUe9pUiHv0vxrv2v79SvP5W9W+d61H8Kqx7v6efC3H/K0SI+pxWqPGmx3DThS8fIWY5f3d&#10;LMNOEOH+OAOnNCVoRaxjSicpPJRlyeAw5p/+019nfyQw0yn7+/ssdTYxpqQsSx64fJnDnT2EEMz6&#10;fR774Id55mtPs7SyTFEUyCQhiiIOd26zsrFBtLrM3s4OTEZcv34d7y2OGe12QqcDH3j8k3zoQx/i&#10;wqqi1eST3Whtr27xGjVqzFGT4DVq1Lgrus79cqrcBz7wQOvPjF32t/nwGu1luLA1ZWW1TW//AFNY&#10;fJkwywuyLMJOp6hmE+8NzuVkE4tSbShS2subTLNDGO/jli1CS3QrDQvJLCdzAtndRHS22Old4+d+&#10;6zr/8F98gZ/5f/xFuhnIFZgZ2NAg8GQ4aDosAmcdiTqt/nbOIZW8ryJKNdFUo8bbBztXgisQziNs&#10;0D7KRYFMhROVwheYay/nRXHnOnB5UhopjhW/98rn9a/TSvobszh992zSvdnHer+xeFEA8VSvAFM9&#10;5zhdZFUgUAg0wSXehf0WlGRhraVU8I93rupjUr7r54d7ZTydLSD5jVRP3+373619/awSfH61Fvkp&#10;LoQgKU4owefvdR5R1TTx97jWfpHycuZ7ToS7tzKr7dXa560eG8FiQd53v65Ro8b9jOt5nAo/qHtk&#10;nHhcFWPE8f1UFd884FSGBRyKXEmMdFgUJRGHBvaH8IVnRsxsk0//wYSHHv42mhsPM80sfRdh7YQH&#10;L57nxWefhTKn0YhY29yg3YxBOiamYPTCS6RXrtBd3+CoNyCK2xzs7bK6tMY0kTgzYWWtS+9wnygq&#10;ufLAMn/53/9uHrukiN0QCsGjceda3eo1atSYQ/3UT/1UfRVq1KhxB1a0LNeV3Btr3ZNR9Gy63Ij6&#10;Q65euPwY/WHJ9q0+2TjngQcf43A05tzWBXSaIqVkNhig4hjvFUnc5MLFKxwdHZHnY6KlNkmqsNai&#10;ZMrm5iYxAqUE0+mAzkqL0s8YTw6YDnbopsu0owifWwYHe2x0O3hXMhr2sN6glaIsStRJj/CKBNdK&#10;Hy8gq5u7V1ow1YupGjXehsWYOFZsy+r/yOOHkCBkeMHcL1wIgaz+FcIjhUQJiawe4fn5Jtg9KmCK&#10;YDXwbh/1b3fceiWS+CyB5iuV/8nHq73n1c7PndnNsIBxltIajDl+WGvB+5At5E/WsPBYa3HOLdRs&#10;xpg7SLZ36/xwN7L5bj/frW18db3eSjjnXrFPvNp1F4s4cPfHm3X97oXCOZz3i4d3HnfiEXx6RFUi&#10;xeOswzmPMTZkxFGdN6fP3+MXNU2EuDNOifmx3aMo+Jvdf96u+BOuEYt+OL+/m/ebt7p/1qjxygPg&#10;DY6vt/kOZC4uWGTQ+dMZdPOxZt08PoVYZqtxiAhzq5cSh8RJT+E9w2LG9VsHxI0uv/prn+NX/8Xv&#10;sbL6IP1BAbpBOZnhpKTVSti//jKb57ewpmRjfZX9/X2msxmZcRRFyUMf+BCHR0fMZjMefPAhbl57&#10;CW8Nm5vrHO7e5NHHH2Fnd5vz59Z47L2X+Y9+/HtoNSKWEv5mQ/DfNFT0pRVUWXfWGjVqLEJ3bQlQ&#10;o0aN+8E1l7WMTDeHGS/+/le3+dKT13nh5Vt8+nPPoZeukKSXGA0lFy9c5frL15FJwurWKge7uyCb&#10;1Y2VZXVljbzs40vDxuoKt2/fRqZB6ZMVDVZWVihtyWQywE12IJrSTuHf/3N/lG9//yofeATMYMKD&#10;Sy2KwrMSCWxvRBzHTMsZ3W4XoYJK1PoSjUD6sFgSSuKdqjzrBEV1o9fwplrMqermT7zqPW+InZUG&#10;rHrffd8T+zf3JrpGjRrvZpgToeEkCRZIfLuwdQmB4pjyCSple8oSRBx7Ec/dGu4RYO5XCf+q94ku&#10;FCF1Aqw4eTYOBXhv0dW3KMQx2Vl99rxg8vz474i3Jwocnn3OOYcUElOW4BxSxBRaMFbQx3BoDYUC&#10;haJBROwtDaFoWihLSzdWNCSYwiIlaK0Q3jGbzYjj+NT3La6nUEhZXdVXsp5/i7Eg6eeXRZ5U6Hnc&#10;nFQVx/1GI8CL4L9fvc94c5o49vPrPW+fV+4h88LU4jXOc4vj8xbpQVpOEbpWQykEBoHHoxGo6ny9&#10;9zgpkEjie3hjv+o0O1dCVn9QuPDcmc/zeIzwhPyBcGE0oT845zBUmydCUBQFKtIU3qK0xuARKBwO&#10;gcbhcQTVt8ESoYiNRdowhmOpwt5fqCm+GCdKicV4lTK0zVxprub3N5Ud3Mn+8WoEtfceYULmTKZP&#10;X7fUBxU7ItzqzPQ8DoV/03l7SfGKseL1kuRzsttaSxRFAPT7faSUdDqdhUK8JsFrvLFA+sbuw80b&#10;rrwt3pLTOfvpx//Oi2dYvPfMVNiAkwhiFGpxXxHmAyvAOouUKrzOWYR1yLkNXRxi9JExvLDTZ/nS&#10;BYYGbvfh//2zv8FoHPOlLzyLiNY4v/kYt2/soqIVNjcucHh4SGNjiSzLWN/scOvZ59HNNmYyY+P8&#10;eSb9IRfOb9Lr9RBCcXBwAKMBl9/3KDqyDCc3GQxv0kxzhnvX+F/+/t9GM2G9WdDR5d/8+OrmT9cd&#10;vEaNGndDbYdSo0aN+8IVmU6eh0kr5QMf+tD5r62dP8+He3Bj+x/hmxd44cU+jfQc/X4ftEZKycHu&#10;Lp3lZWazsNjVUUKWZUwnQ3CegZKU4zGUlvbqKt5alFKMJqOwmIoi1re2EMWQT3/603zp93r8nZ/6&#10;DzCTCc/3enQaTVY2VxcLooYGpSSlLXHCkWUzlpptvAsFM61zCFTlNyxCevIrLNLuWM8Jf1ykaq4w&#10;BeqtxBo1aryVeKWNubNK5eMYdY9V8VvBI3juQkL6O2Lo3dTV96vYvWecdg6lFEJKnA3EZGYM/dmQ&#10;vdmUTDjyPEcax2ajw0ZnmSRpkaYKHBgXbFCcMxhjSbQiiqKFMvwku3BMLErUu0AZPrfZeCXMScS7&#10;eb6+YruIN/c47/Z5gQIWJ4pDBq//oIwW37BreMoo4LjcQOgPUoRMA+9ppA2yMsfjKcsSpwRZMQu2&#10;OkoF5aTUVRaCRTSaxBxbfggRSG7ssQJTSIm1HG9y2EBeoSRKSd5yDu6OzTR/upPcxxh9vdd9XuNl&#10;fn3SNA1jfb6xU9kVvdnfXaPGNwtO5PxUkTRsKh7fLxxHWOfdCbsmsSjQq6Sq9nvDXB1FEa4ssNYi&#10;UfRGPUzU4IFLF9iZwf/n7/8f0Nzkdz71KR585OOknQ6ClMPDQ7CWqBlxdHTE6uoqu8Me3nsODwtE&#10;krC0tESuIgaDAa4oef6ZZ0IGV5yytrZGfH6L0WjELOvT6nrSNOW7v/vb8eX7uXgRlG+xHLe49fzX&#10;f5yaBK9Ro8Y9UNuh1KhR476xCpOj8aAVkfzKckP8xSsXYHQ04OEHl/nC7/wmqYR21Oaxhz9KM1qi&#10;2VxnNvN0llOMmZEXPUoyhJZgLYXTdJY2KcoIYds02ys0G12y3OCdZvPcJpGKGA579A8GjAYFR3sW&#10;IZf58IfPE3caIZVPjZDakFtLohP6R1OWmw1SnWALAUIjlcLg8RKMcHgEulrc6jNSkLOL67P1r+5c&#10;DIo3xg3Ua7caNb7FUW2q+epRRRmBQBLU3fOHWDyCqbVEoERQY8sTwUS8yleJNyn0+BMEpiRwdYqg&#10;ZhXVGfj50luAlUE1Hk5TLI75lSxV7lXLwTmH0RIrBV4KvBbMnGG332d33KcUlmi5TbPboru+Qi4s&#10;h9mIG6MDXh73MN0mhyJnJD0T5SmkAzRSSaQFhSRCobxEIpGVHFdWm6DizbqIr6fHiDMerid+P+4z&#10;AuWCAlz7Ss1etZcjtIGToQ29COpsJ8RC3Y3k+Bz9K89f4n66+F3ImVI6jAiKcy9ZPErBojaAxJM4&#10;j/agvA8PAVrc+wDEmce9++/xvC6OPZdOvVtW6nkZEtqgsjbxpUVmGbEXSClwCqxSzJRjrGAgLLs6&#10;44XsiBfLHtfdkJt+Qi/xHESGF80hPa2YRopcx5QyKMAjA1EpEKZSwHsBKlyfTEIuwSiFAZITJLB4&#10;HaT0fAPCi+MYE3mQ7ridrPCUMlwlh8MT+pSQ4jXb17xqPDmT2ZLnOdZatNZEUbTw7S/L8hUzR2rU&#10;eC1T7+uFe1MO4K2D55johhNKcCFASCLniasZwwBGVhk4QlAKj8FTOIv1DonACU9uDVYIiDT7TpOl&#10;Ha7vKJ562WGV5IVb5/iDP+iRNN/P9RslZtJkffMhLl++ikUhhGU6OcKLEqUc3mS0Gh2y4Yy8tAil&#10;aXQ8a+ebOH3ExQeX6fV2mE37nN9c5uD2DRQZlD0uJC/yn//4D/G9H3sQPcsZ377Jd28sC4T/+dVG&#10;a1J38Bo1atwNtRK8Ro0arwmPtpeuPTlxV70Xf7Us4Xu+57v+58Ya/OKv/D5JtM5LT71A4Tc5fOkG&#10;6QMPUHhL7krEvDqUc0RJQqvdpcghn+UA5LMZ+XSKqFKKpZQMBgO0nIW/5zneT/nMZz6Dme6w2fkE&#10;STLjkx98kJmdEUUp1jpmeU6SJBTF3OPueGElhcR5t/AJd/e8aTwmt+/mBFAX0qxRo8abvli9T+/d&#10;e/poC3GqBgKvYofylnMLQtzdE/zM+Zw9/9daGHN+jiG/51hZHkURupUwspY8zzk4OEB7QTNJWV1d&#10;JU4S9vf3iRNBJjTtNEF4xUx5FBrhPXKuOq1IYOF8ZTH/9hLgp/rEGV/o09fkXhsIJ0icue+0PzED&#10;VhsY3h+7XYh31mCpTlt8oy704nvnbe8q9xSlNSiFjiS5dxQUZCYnU56D8YCBydgb9CikJ0oTpI6D&#10;F70UTKdThAIRNRBpi1SlgKr8w1210TP3bNdIGTZmHP5Na5N7dJ9F/HA+0N5Ozse0q94nFwVk73Z/&#10;9Ga1zZwAP2mBNP8OV2WB1PdnNd62Ofsd3tUkr54s4pzDCxk2tU78N/+bcw4lJUVR0ExCNobHBbV2&#10;s8skk8SxRgjLP/gHv8Mv/u+/yQMf/B52D0vOn79Eu7XG7t4eT/7BH9BYXiNJEhiP8e02s1mGUor+&#10;0RFEEa4oiFottIadnR0aqWR/fx8dRego5vDwkLW1NUbjA37gB36AT77PsbUV/2yccK2pks+vdR7g&#10;xWzWemRlY6/uoTVq1LjnbV3tCV6jRo3Xi6eOjj5BvMwI/7l/+utf4Py5j/Kf/5f/I+cvfy9GrlOQ&#10;kgnHcHQTUsXy8hLj8RgztnQ6q6Rxg/3nr5N01kmShOHeLfT6KjIJ+3NFdsjVxx+i1fB87TOfp9NZ&#10;YrO7jJsdEssDzl3S/Mzf+bfxdsqSjClmGeeabWIIKca5IUokzpfhZlUKLBbrQnqfdZZYxCihF2l/&#10;ZwmWsz60Jy0H6mVWjRo13vhC2t65sObVC/kuXuvlqRi1+NtZZewb8OZ9JZi5V3mllJ2TqV5U79Xh&#10;XyuOiy+eVHpG/vUX9nPOkUuHJBglG2MgUkwdHOYTRt5hI0UuPV4JBpMxB70jer0e1ju2Ll5gkpQk&#10;SUIbTctKNtNllohxec5m0kEh0MxVyUDlTx3UsAun6LexA529sz/xfDBeP9sRsARFPoCpSE053zSp&#10;/lVzH3f5aoUpX+sBu0W/8t4zk6H/R/eYUTUC4fzCq7wyK8crgZASvL77+b/G6+VPvcSf9tSvLNRC&#10;fw+qdQdkxuG0pAQKFxTaB+M+Myy59Nw63MNIQCucgCRJUJFmMpkghGB9fR07mKBLRytKuNRdY11E&#10;pICwoErQVUE6pSRKgVfhErhKpa/tMSkspDw+n3tlUJw5z7OBQvrTXcZ6h8FTimNyW1UbENoLpLiz&#10;oOncxuSNxcXjApgnPcHLsqTdbtNoNMLxVQXRz1os1ajx1s/dflFT4A1QMW8t0cO9SXDlQcwzqpTD&#10;CYHBYbG4Kn9LIjAWEBEGCVKQV+8/nHq2M8EffGXAk0++yO/87jOI6BxaX8LTpLuyzvPXXqScTrlw&#10;eYMsn3B083mIYxpLbTqdDr39WSh+6w3rly4wKaYYYyj9GFwB40NAoqOIlUaLhi6IRY+VNc3f+a9/&#10;9FPft8z3nz2vZ2/euvLopYvX6h5ao0aNe6FWgteoUeN144nV1c9fs7Su3z649vGPf/zK1qbk4sWL&#10;2IqM2Hv5BTbf/16GeUwUSeI4DosTYxgdHGC6K8h2m263i5QSs7FBo9sOdiXeU5SKF194AeyI1c1N&#10;Lp+/yFc+9/toN+aPfNd7GE5f5Hc/c4uYZ/mT3/lHcc5RAsI5sknGSruJNQVSV952+ECWyBNF5MRp&#10;P9STSsq7qZzeCJlUo0aNGm/ZYvd+iuC9RbFLnLRX8aePaa40vttxeu9P2E2Juxa/PPnau/1tvh1p&#10;rcVai1ACJSOajSYeyHBYDNMyo91q02i1uHzpMiDY6e1TliVRFDGajJhOCpprGiViRvtHNNcFsY6I&#10;pUJLVRX4DKo5fx9+2+8GqGoOXNTIqJTB8ht8ch5/z63loHj/xh3Hqd8r5bEXcrFZ7n3o19ZaZiXo&#10;VJJlBTuDI4z2zLC4JHh/6zim2e0go1ArRUiJ1npB8Eop0VpijOHg4ACbNFmLW7SUDoVAhQiFMT2Y&#10;46qzWA9K8ZaN5zDmQGsZSHfhF5v/am5/JMC7O0nwY4/zN06EF0WxyBDs9/tkWRb6bXXyp8QJ9b1Z&#10;jW9UvHqXiAidf5WNSiGQSlXLojC/zWsveDzWO4TQIIKF5MQ6Chs2xw4P++yOm3z2s5+l3y9otVrs&#10;HY0pij2WVy7y9Fe/StRps7yxwWg0YjId0tzYCN7eieaFZ5+l1dyk0WgwHPZoNBoc7N5CNBosrS6B&#10;sLhuwoXVdQ53dzm8vcPlc10+9rGP8Sd/6AkaDT7/5b3tH+00mp8CeLiztAdQE+A1atR41fucWgle&#10;o0aNNwNfKP3fmGXl375+2/HpL17jH//ip4naD3A4sjghWFo5j/BNJr0cVyQsNdsM+4c0m01Go0Eo&#10;bikNUTOit3ML0pT2Wodxv8/y+jqDwYSGXCESksHhDptrbfYOnuH8puLBSxH/5V//kyQK1pvh0dt9&#10;iUe21ogRgEUjKApLI2oBYUEVx0m16D2TTntCsXg38mZRlKnWgteoUeONLlLn1gb+xKr1RMw5S/4u&#10;BLHi+PXy2GPkVBw79TpOW6Pcb/S6w9LkzButD/YQGoJfsuNMIQWPU+KEYi6QinJxI3r3+Ho29p69&#10;DnNbBKUE1lpcVTDQeYHB47RGaM3ElFhZeZ16Ryk8mS2ZTqdMi5xdPyFNU/I8Zzgc0m536aRNxr0h&#10;lze26MYNWjKiLTQJkth7Eh8IPs3rUUK/VazMosHONuDiz/OCzidfItRCXH2mPThdBPLseb5um5TT&#10;SnAx//0uHzT3pT7NS3ssHqvCJrb20T1WOPe4PvdcEQWV99lKH6qylbGEvxdVN898yajMuBm3ADjo&#10;H2CyHOcMjSim0WiQT2YkkabbaJEmCbEIhbkTqcmLnO3tbXQnxiWaiS04nI7IsHQ6HZZbXdrEtDxs&#10;ihYdPI3MkUpNVHqwFmKNj96YEtydyOQ4ed7z/iDnfcBxyj95noDinbsjTryWgrev2FOqjYL5psFk&#10;MqEsS5rNJmmaLmLAye+8VwypUePNCK8nx85xNHtDVMybdGTivr/p5FRRink2k8XbHMG0KqhsMcZg&#10;vMaoDugGhwYmAnoF3D6C3/ztp9CtB/jFf/LbDEcT3GEOzU0eee/Hef6Z54kbDZQSlCbD9A8Q3SZr&#10;ayuMRiPyPAfn0C6IoIrhdb7rh/80Tz/3PJNJhiAhOzzkfR98jD/8wqd48MEuV84p1pcm/PX/5P+E&#10;Tg5/8ttaaz9T98waNWq8HtSFMWvUqPGG8bXZ6M8kSfK1womJ9dEndWMDoZfwqs3tm7voVos0aTHo&#10;T0h0Ay1THrl6md2dPZIkwTlLs9nEesNoOuLyI1cZDId0ljtkRRFS3JEUg4x8NuOhhy5zeLBDdzmh&#10;0xJce/GrDHpDjg5GfOT95znY7XFhs4MQORKP9xYlJJPxlCRKAUGWZYEEtxY3r4J+griRQiKFPLWY&#10;mz8WrzuT2l+jRo0ab3gJe0ZJfUeMEafZRz8nwRfZLGc+5myxPMQbW3qfeaOxgR0TPthWYF1lmHwc&#10;T70UiyKLYqEirWIq4q5x9iyRdvb345gdro+SslLaKlQUgVIUtkTrGEQozhmJOMR7CZ2kQ9RMsKki&#10;jmM6zQ5IKIqSVqNJGiV0my2Uh1gqEqGIUGghiCpfaPVOC/33IWxZ+JlXcJXv9JxwXCif53YqnO5X&#10;4oR9yImaqK+bTjou1HbyNMJz8uTG0AmmPhTwrBYy90pqFa+9X7szb5/3L+89Dk/pLYW15LZkmmUM&#10;p2NmzSYv33yZ69ev8/CVq7z00jWWu13a7TadVpulVodO1EALTSQksVBECBKlaXTaiFjiZNgk8lpi&#10;cBRFgXeOOFJMDvs0dUSKIHGCWFUFWp0DLRcXaTE2xOm2fvXWEPeMP/P44pxHVNffOhf6S9U3lAzf&#10;K6vxN1eAvxH7pbtZm0gpSZKERqOB1nrxWqXUqe88Wzuhvj+r8Y2Yv18/3qz+Ke757MnyFScJcO89&#10;s6JEKIXzJWWeYW1WkeAhDrUaSxwOp4i0RW/sGMwEn/3iC7zw8g2++G+e4YtfeRYpWrTaHVRjiaS9&#10;SlkI1jY2GQwGYYM8Uqyd32I8GSEErK+vMzw4IG42WVvawnvPlfc9zDPPPUteGqz1OCdwWrN//UUe&#10;eewhhr1t/rOf+Lf5oR984meXW/y1dpr+61VEXfiyRo0arwu1HUqNGjXeMD7Q6PwywJfl4dWNZcPG&#10;+VXOndvEx11+/D/5/yHcKg1hmHmPL0CLhC/9m6+y1G4zm81odRUHBy+zurUJ05LrLz/N0tIS/d42&#10;fjTEyCaiuYpsKbTWlLGmSDtAEzNRpKtX+Fdfus2v/u4zXP3QR1lqr9Dbz3j83DoJhthPwUckDUU+&#10;zZhNMpaW1qCUoDTeG4QQWO+IVFQRO+aOgktzyDMSuHqxVaNGjTdlQe39KS9w5xxIhbEWJwUoifGB&#10;rEQpPJ4Ih/TBqiAS6nijzvlqMRvgFvHLL1bD9xOzxAly3Xm3eJ+rjtd5gZaC0kKsBKULZLhzjlhp&#10;rPcof6zqlQi8F4jKC93J1+cJviDerIVKASt80LZK59FOEFuPsg4hBLlzqEQxMx7nJAiHlAkXR6GY&#10;8kQL9l2baaNNIhNIIPKSJoq2lbSkpOUJ3tSlDZJprfHq7d0ItSfaVczZDY6V36WaK5kDmau9QCOq&#10;jZMT15Jg8aFlsP2wxqKS6FgJ7oIX9px/lfIViiq+IuTiyIUQCBN2R4SoSNZw5KiTjLRUeO8QWmN8&#10;9T48SiistaFQW+VtuyBDHacP7l7HaQ3IUORRcpwJJqWkKAuEVGG8VZseeTZj5g1OCgSOZv8WV2PL&#10;+nLERT/GtzVXOjFNZSmmYxpJQqI0ETL45svgc+69xzpLv1AclZaWEqROMisNVsAsmzBtJhQ+YyJL&#10;WjpCekuiNdKBEHJxKYUQQbJ9H21xlgwT1XWee8RbURkhVH1FVeOXMmRa6EjjBWRlSaORvOn3P2c/&#10;55U+V0p5359To8ZrmYf9u6b73P1A5YnY7FzI3BAck9++GucZHiEgEQIZCWKv0EoyywvarS4TJFPd&#10;YVDCyxPJ2MPvfs2wM4Ann0lAdLFFATjSNKWcjhi5AStuiZUVweH2bYgiVjceBFcyGTuWV9cgTtBR&#10;k539mzCbMRwfwnDI0gOPs7W1xfPPPcVWN2V39ixXNxSX3tflo+/hxz6c8vOn55EaNWrUeO2oleA1&#10;atR4U/AitqW17IlI/8txbltSdx4zCD727d/LY49/jN/49X+NGRQsrz/AhXNX2d/e5ty5c8xmM0bD&#10;A9Y2N1FaMRmP2Ti/hrWWuJGQdjpYGSNFRCNtMhuNKIzBzGZIndBqNCnyMVJmSFHQO9zn9q0X+M6P&#10;v4d+b4/ldozPZzR1jC0NrTilLEoanQ6mKJFSLtJ6nXdIJUMxGCnv7U/6GhZwNWrUqPFqi9i5Gvok&#10;CT5XOrs5qVkVrfIV+WNwIVvFWWT1HiXkHeppf6bwnzj772uIWfMU8OD1XXkBI/FeoNV84R0I1SjW&#10;eBcKEosTUrSFwta76vjeWEE7MWdi5yv8+efM7RykCspaAUorTKU0jaI4+DFLQZIkoGKsBpkmpFFK&#10;pCNiGZNITSJVKAJoPN6UeGMRzgb7CfX2WjCcbFdxl/nIV2p7VynmhQvXTFYm4FKHdzpb+ThLgbO2&#10;Utue2KBQ4RrbanPFWodS4oR9hr/vufCkwlrMVd7imJyZZwgAoDUmz1FJDN4jKtWvwy8ytgLR4xYb&#10;I6F/nTkGcffjCFa4AiGrzSNx2prHWUscxyilMc4iogi0orSGtNlganLW19ZZWuoSKQUe1rurzKYT&#10;uu02iYqJhEILhZKyyiAIxy2VRMRNdJpCotFpStzustReptVq05It4kiwGndoExMLQSokylb9XgbF&#10;pjiZYnFiLL1Sptqc6IYwPv1dCoRKRLCDscEnWMQRWIsXILUKfai+/6nxzTktv6b4+5Z/0avNyYh7&#10;fup8fIvqZ1ltYjvnKKoXSF8QaYl0JZGOiKKY3rjPrATZWGJcwJPPHXJ9x/MLv/wb3NjZx9uYh648&#10;xjTLsHnB1YcfpsgL8p0dlrfOMRqNWFrfQCrF4eEhAKsbm0gpyfIckKyvrLGyscH5ixcZFgXWSsqy&#10;ZDbss7G2zMqq4K/+5R/g+773PZ/qNvn124PhJ881kifrDlqjRo03gloJXqNGjTcFV1ETaF4Drr2o&#10;9z81k+aTptX9rXZZ8B2PN/nibzcp7DKf+exvMR4+AyLlYBCRtGOm04yl1Ra9wRQZR8S6wWgwZLm5&#10;xM72NpQRSVeysdWktH2kzklXNLFu0puOMb0jNh++wNbqI/zuv/4NkEOe+OQfIxs4fqCb0JZJUC06&#10;QxxFRKtNtg9ucG7zHI4SZ4+JI+ccSqpFka757ydvKv0ZD18v6gVgjRo13tgS2C/Ibrmw4PVCYmVQ&#10;SzsEM2fwUuARZDgiFImG2IESYRmshQjFDavFrfD+ta21/Suv0d2Zp0pdqcIJKtfcGZIklJD0Kvhm&#10;60oJPvcelaaSn2p16gtfj72UV8G0uBSeqpJgsEkQHiXBupw4UVgRlL1SSyyQ+wKAJROuUZRAQzUo&#10;JBVp7NAIIieInYfC4CvLEOccXkmUfPvr6pzUw/kzHt5G+KptBOV83pLhOsdS4qRn7Es8njROmLtr&#10;G++JdGg3ICj5T5hFKyVw1p8hWsTrOHKPq66hk8ft7zn2nEZKTLNJhsN5j/AQCUVWFHSSCCFYeEOf&#10;Iq+9e1W7mjl57KtMClGNFyEEuKA0R0uolNt4TywUEo2MUuIoZjPO0aUlihqMyxlr7TYxBq8d3s1w&#10;UpPhwuf5oNiXjoV1iPUQGcEacDFuUtoSYwxCxCEbTa0TEYpkWuMQEox3aOGPyS0p7vDNf7U2CTFC&#10;LIrZWgGG4Hs+Z848HqNAaIVAYKwhamisd2ghmXpHA/GGxm+NGm8n7ur1/S7uwmenJOdCvIawgemr&#10;1A9LmC+VBy0FnphxWZBEG/TLGTZKuVXG+GaL/T7cPIRf+exNXro+Y9Bfo710iZX1dV586hqy0eDS&#10;pYs8+6Vn0I2EC4++n9svv8Tj738/X//K1xCNBg9ceZhbt25xtH/E1qVL6LiBtZa9vR38cITutFnp&#10;NOkdvUxDxWxdzPh3f+RxWvFFPvlESVvPfuxh1d1jpVt32ho1arxh1ErwGjVqvOlYka1ypPwEkfzC&#10;Xn/y46VPcaLLd3znx/i1f/5ZjI3Zuvgeent9hFK0uk0mkwk6SimKgsHubTorSxz1DllZXWWWu4XS&#10;b3xwgAHSRoOl7hb9oyMaSy0GgwM8hqilyf2MvZ0bPPf1f8MnPvJRXnzmaR6+tEExGZMoTzNKyLMZ&#10;aSMNN7xVkTMp5YLwnivCpJDHpbL8PbihmgSvUaPGG1mInyKvju1HxNxPu1JuWTzWOwx2sfkW4dEV&#10;naUqVaegUob64wW9P1PI8L6V4OIEOcDJAovhuI2UWBtU0YUxQaVeWZQI79EyWG8IH2hPQeUbLkSw&#10;dBGn7RReaxydk7PuhJLVe48i1HbAe4RSCCkZT6cgg4q9tMEGq+kV3jmMqLwqRNgE9Xg0ClGRl8IF&#10;0lcqhRQCpRUi0u+o+L9QNlft5kW4Lq5qvTDfhT9ba3HOhYKhZUmsI4wzQe3sA0mrF0WgwVpXKX/n&#10;nuLiDn/x+8Upz2dO2HlwIiOgSts3LliTTPNscY4OH1TVFYFz8nPvt0DiYtNpnpFQWaCI6tpIcTyG&#10;vHNkRYHUClep6lUUURQFTV1lZjiDjDSJThjnE6IkIRUpFrsg0JWQof9XanopJcYrtA6Et8ejpCLV&#10;QXnufFDnu4p0jpQklgQf7sVmx50FKV9TG1Q9xlWe6O4EGSiqbA8tFaUpgx2dCVZxtiqIqe8SR+p7&#10;oRrfMnP3G/6EN8lG6B61Pk7GaO9BzjfMqoyXzFgaOqIwOWVZgqqsmoQks4KZ0fyzX/8sn/3CM/zr&#10;z32Fg8MMVIfV1XNsb+9CHOGzjGG/x/rWOaJIc3BwQNJI6fV6nLv8AFJKdrd3EEqxsrHBZDIhz/MQ&#10;24qSja1zNJsNIiUYHB1wfmuN9bUGP/bvPb736MNbP7veUt9vzHRlTTX6dY+rUaPGm4FaCV6jRo23&#10;BA/T3Pvii1//0T979XHxXGGu8Ej8uWSt3Py//uWPMCxS/skv/Tpra1eY2SkjK+m2N5hNR8RpRJKc&#10;Ax+z3mlSzAo2ltbp9XrkwxxyQBaUOsM09xBqwObWeV6+tsPRXsblK1dZXn2Qm9t7DA8n/JPfOuTl&#10;Z19i88p7uby5xnBsuRArmmsXODAjVnQrLACtQ0pfpXcL5loJiTwu3FVp7o7XnKLimI4LZZ4km+61&#10;IPRvyS1wjRo13q2raOGPF7JzEspVSl4jJCWODIsRnpEtKJ1FxgmWkhWgRbBb8DgiJPErRJX556s3&#10;csgVEekFjL2jUILM5VjlKYRHSIEppqzGHVIcDSlJZVCd4QROiVCwONDKb5iE8IARQcXqKiWf88F2&#10;wiiB94axcOzLCS4yGAQzDA0aHKkIhcH7krZISDFIZ2kiiEQorCykwEQOUHgJpdd4KYikIPJvrxpc&#10;nNmjNfJ4tpJVnyrLkjiKmGKZSU8B9N0EoyUlGpd4YnKkNCgciZS0hUBjiIWiKVSwU4HQQ41HVWrp&#10;hfTwjnlOvuI8J/ycfBWLfumPt5wphaDEUSrBjJJh5PDekqoGwjtaMsLPcrYSjZIKqVTwrJ/P1vfw&#10;i15sBlT2K05opADnDNLLQFAbC4kG5yiVYmYKikjjpKD0IQtAIMhihWOZKXk4VhwCxUHpaCVNDAaH&#10;xgmHUAJFlfkgLODQQuGURVMQAYKSDk0SHNYaEqlJhWTmSxyKGCgJ4nSvZfWeYOUmEEG5Pj+/avPg&#10;njce3p/aJAttGzaPbPUZmXBk0jNjylRbFAqrHMLM6KqEVZEEw2FqFXiNGu8knEjcqeLr8SZmtXoJ&#10;G1uRJ8OSywTbbDABvn7L01oTXDuEG9vwj//lPp421l1FyJiYDv39Pq24TaEgd5Ll9hLtZgeswxUJ&#10;WTZjc3OFm88/x9ql81x86CK9Xo/+YB/vPY1GB601RTFha12ys/eHHB4+x0OXBH/3//nvcH6Vn+xo&#10;+8uPNtQ1AOKVa3Wr1qhR481CrQSvUaPGW4YLK+uff2YweP+jreazcrX9c0ap8uH3PPQ9mxcu8c9+&#10;7bNsrD/ENIe8LDl/4QH2b+1y7sIl1lbX2d7e5vLFi9x8/nnQEc45HrzyEHGzSeFKyrLEVEq+Xu8Q&#10;hKCzvMz+9jYqUlhTUOQjeoe36B3cJBaKVDdY68bECjQW50q0FMQyqhZwp5VkzttQDIu5P/hZpcUZ&#10;FVylHBNnHvd7s1qjRo0avrJemJPMXgiMd2SmYDKbMpiMmcymzExBlmUkzhF5gVIqFDxEoP0Jj+Az&#10;SvA55CJs3a8S/M5/vffMhCRzJf3hgPF0wnAaVF6T8Zg0jvFlifIQCxmOT4qFN6kgWL6cPI57ehjf&#10;k2QLR2QEC1sWCNysxzPLZjSiBlNKtvd3MUpglWfncJ/MZQjnyIZjiiInjSNiIVAEW5kFkbjwXJY4&#10;PNZXntRSnVKTvCPU4GcU/x6CvYZWGByZNYzLGf3xkGmZ05uNQcKsmOFLw2wywWQ5jTQhEkEZHaHQ&#10;QgZS3XucsSeuy72qY4pXnufOkPdukWkQ/rUejHM4KcidYX/QYzKZhHNxnqPDQ5T1tLUKqnxEZWP2&#10;6u0g5kYgp/y/50WvK03lnECWEqEkSkaUVQaGEzDNZ0itGBUjZmWG1Jo/fPop2ssd9g8PyFzJYDig&#10;N+gzHA4ZT8aMp2NGoyHDfp/hcMBwNGTmc47GR2TZhHwyJZvN8NaAg2F/QKPVYjgcVqpwRVmUSCT4&#10;0EfliUyEk+pu+arjWhwXUhVioQQPfTwQ64UxjIoZmS05Gg3oDXrzCrn4vKSdNEkqEvzs+K0J8Rrv&#10;vrnXv473vFGIN/ju0xkdVeIYJxJZwt+lWNh8ze0epZRkpiBSKdOiwElN4eDLf3id/Z7kV/7FZ3nq&#10;6y/x1NeepdldJ47aKJ2SzSzFNMN5weaF82G+PzhkZXUNU5Ts7+2xvLzMeDwk7bZpNhv0Bj2UUnSW&#10;upRlSSNtkec5+WRELB3T2SE/8Me/k+/85Af5+EfWf/pof/jjn9ho/C2Ap7Zf+MRGZ/VW3UNr1Kjx&#10;ZqEmwWvUqPGWYj1N9wBWYTIthtdMOeD8ZuuTj77nKi3l+cMnv0Lz0jmGoxllPmJtbZ3r13eJiMky&#10;Q6ezyoVz5xkNxkwGjsHRFGs0raRDqzsjTWDSK2g3Nrhy6T309nO869JMz7Gy/ghWrHPuoQ/zq7/5&#10;Ba5vj/jkdzzM0UAwnTgarQaJ0igb0qGVkosU6ZMphALuygKJUF79WH1WpaL710iI1EvFGjW+lVfe&#10;/lTcCQpVh5MSLwSl95QCZs5yu3/IKJ+RaxgUOVZJtDNEWhNHCVoopAiK65O2J5V7xZn4NH9OvCox&#10;MPdpPhsGvfeMpGTf5vSKGTuTIUPpGDnDzJdYJYiUJNIaLWUoLonDCxFsHE4q0+5Cni08or2/Z0yd&#10;21mUItjFuMVZB8uT3BlmkefAZVybHrEnC/pNxUvlgB07ZZRI9vMJU5cRJTGpVERA7CzOmcoQ21NK&#10;KKXASB+UskIgpFz4aL+WmP+mwlaNIYOvsz1RBE160Mahqw0BJyU9UXJ7NmTHz9hRBfuypCdK+jZn&#10;YDIOshFGenJnSeMGIChNQSojbGlQFVksSgtS4YVb9KtTbXcPsqbq8sd1TOd9tCqoKoTAicoDX8NA&#10;ePbMlJezMUMcfZPTKzIGZUmsE1YjFTZ0TnT4YPtyus/4M306EL2+8gQHjcAVHu9ASEnpLLmCiYAJ&#10;0MMyFnAocnaLCX1XsFfkPH2wS5G2mSrNV1+4RmfzPL1ZQX9S0FxaI/cSr1Nc3MDplELFFDohjxuU&#10;SZM0csSNlEExY3824oiSI23Y15Y/2H6RUTfi+eEB/QiyNOZAlYyVoidhIiQrVf8HsM7iq4Kh4j7j&#10;zrywrDxjj1I6S+YMBxTcyAbcYMpQO3o2x2mJxdONW7Q9dx2/NQle45sZjjeDAH/jKwA3z+06Udn2&#10;RIIHUoK1JhSoRmBdifcOhMdgKZWnQDBEMRaS60P43FMTnt1W/MpvPcvRdIm8WCeOznF4NCNSTbJ+&#10;n3MPnUNqx/7BIc5p0rTD0f6QMvNcvPgQQghm2ZhpNibpKLwqKO0MY3LyIqfRaGCzjMvnGwhxjXb7&#10;Nn/7v/4/86H3Stpy+re+c33lJ5/bu3FlrbXUrwnwGjVqvNmoSfAaNWp8w7AWJf0sbTwzNWKv2W3/&#10;8YceOMfOgeZ6bww+wViPImI6MSihSNOUbDZjOBwwGY1QusH6+joq1oxGA0Q0QSnFyvI5Dm/ucjgY&#10;sLGxRW8wZDocMitmgOH69WfpthSDwxv8zm98BuVyLqy1wcFKJ2Z8dFTdLAqyLKMoisqH04Z7SlsV&#10;QnOBlPGuIq3c3LPUBOVmVZxr4Z1bLTLvlZb95twC16hR4129mLZuESvEiWwSV7HU0yLHKUHpHDsH&#10;+3gpSNstcmPodruI2ZR2nNKMGiToYGngTpiMzEnAM4ruY87wPrJV7kKCu4pk7GEolWT/8IDl9TX2&#10;jg45f/48w36PVMdstLu0REKKDAUyF6TdnKS8uxL8bsT3KyrB5VxNXKl8vQuKs0aT5156kYkrKbVg&#10;u3eAbKWkrRbOOZYbS4i8RJYlbRXTlJLYQVIVSp5vcnopIbiug5AIIVFCos4UZHxb2BgAOS+muvg1&#10;KLedR2iN8RahIsbCsDfqkwnHDItTkslkQhrFqKq2aDdtsn9rG+kcS602+WhCM03JJ1NirVBKY/IC&#10;KQRO+GreO24z59yp38W8guOdzXYsshenf0aAQTJ2BS9v30J3WkRRhLeOo/0Drj54BTkrWdOKOeUr&#10;pVxsmvhKxT+flx1+Mc5Cu87nbEWW5URKk00zjDFEUcRkNg12RFIwKWbcONgm8wW7h/sc9np0u12O&#10;+gManTbTabhv6Ha7DAYDlpaWkFItrouUcuF5Ph/nQkmUUgwPb9PtdukPBkEp2V1ib28PKRWXLl3C&#10;Oc9oMMQ7jxCeyWgMwoGGWCiWyuDD772nKIrgZ64kUkiMMYtzxh2f/8n7FXlCNjrfQHIEErxwFp8m&#10;/P6TX+bcww+G1yPZfvkGj166QoeYlnOnPd5rErzGuxCvVQX+5plgvbFxUpqyWp+EMT3f3Aq/e6QU&#10;jEYj8rJEaQVVvJ4WU/YPD4iaKf/6859j/dwDHA0Vz7404m//nZ+hP3YcHUx44oMfYzZz5LMCM5uh&#10;dMTFBx/k1s2XabXbJM0O2axEeEG70WY6ntDb2WFWZiAMNhvTWm1jvWG6t8fGhUs0Gk0O9w9ZW1nl&#10;5te/zB/7t76dH/3RP8X5TcVSpL6/paLPraDLtdZSv+6ZNWrUeCtQk+A1atT4hmIN0c8dX0rg89rO&#10;fjQWO2w9ss6kd4P928+QakusLdPJmEkxZu3CecqGptCaUkGmPdNsjHcW5ZsMt8d41cGpiEa7Q9ps&#10;4G3JSrfDVrvLtNcnH0648vBj9HOLXj3PZ7/6Iq5zCbW+QQlsrTexcczQSkSaYCLFuBySxgIlSpzL&#10;iaxCmwSFwlsQSjNzB3hdIkQbhKrSwyUylGSr1FiSSjCOFSd9Tw1BT+iQb8idt0aNGu/QVfUrrnEd&#10;Huc9QgWLDW00wgtyLTDCIX2BEg5sRiQsexpuyIzDbou83SBvJIzw5MWIjWaXh0SL2AeirLAFSgHS&#10;hzgjPdI5hBNYEYhnj0A6EZSgc2NtTyDYTjwhqjjlsQgcwhsEFikcEsdI5ozI6AvBofUUSRMaLXrZ&#10;FNVpck4lrIuIFHC2xOm5i0aBlB4no6CqFpW9dPWYc6EL8l1wwjDDVbUYPEY5vAThHdprFArpBUZI&#10;ZlIwk4oXB/uU7QYzLZkIj2p1mTrPNAPlE2wOVgbSe5ZNiBON0CpcG+dRPiJWMcoKlBfECKSzJFKe&#10;IHPfHvLPyPncEsjVyDkiwAmHFZU2XnqUUggDh9JyezZl1JAYnRI115C6CYlnaKY0S0vUTIjXVsmb&#10;Db745ae4cuUxRvmMOE3QOsxXo2KCihRSgVQyeM4qgRUeS9iFsVgQHofDCV/V2AiW2HNLHA94CYUI&#10;GQKRB+XDZkZWFjidsO9KRq2qv7di+tIi8pJ2IyJtC6IwwxLhkdbiywIvBVZ6nFQUWJQM7TknyR2W&#10;Ekspo2ADkOfE7QRSx8H4kGipw22mHCm4Ts4tWzIUkEnFcJaTpE1mkxmxFzSFpB1FNJViKYroxjHd&#10;SLPZbLISRayriHUds6kiNnXMVpSwVf2+6mLOp8s0vKYtW7R1E5cJOkmH2aCkN5gwKxzp+ia3jvoc&#10;5QUmTnnu5m06q+v0cMyUxEkNUYSONF4Ej37vHWgfaG1vUU4ivEB4hRQS6SW+Gj8FJQKPxiNsiZAK&#10;rRMOBHzt9jZLWxfYPxyytLGObiV0S8dWrImkR0qPqNxxvHAgXLW55nk1y/yaLK9xXyyzuL+XwXFt&#10;gft5HM8k4jU9eJWH9IKT//lqd8/706/zYlHJAu/F6WM7YRk1Xz9YTIinlFgMVoIXmry0RCrGuTCu&#10;Yy9RzjE62map26LRjLl5cIuesfjmEgcqZtJYYdsnPNdrYVpd/t7/9Lv84YsGGT3BjRsON25jiw5H&#10;t3pIH6FkSj7NmIxmuAKc07hIYWyOG3qEjtE6QuqIZgccI9K2YDocMN075PKFB5ju7HD47NdgvMsH&#10;NiP+9Pd4/ou/9L3f/74L6q9F4/Jftoz93JW4MakHQI0aNd5K1IUxa9So8Q3H1YjJ1wUvrq83PvDE&#10;E098LhWtVjZp8vFv+yP8o//1nyNlwvvf/xFu7R2SZRkyiel0OpRW0Gw2yQAjFc1U02q1iJM2nU6H&#10;WZFzdHREdtRjjGDXWj74offx1ScP+PpTT9HdStne3qabaH7hF36B3/vdVf76X/rz6KNtLl26xHg8&#10;5vzmKrHQTMuSsSppSk0kFFLrkHauQXmF8Z4oilBKhbtTWKQTyzM37r5u8ho1arxeLsB7YhVTuinW&#10;WvI8xzlHv99nc209qL+OGaWw5D5hIfJm4W6fKarvk0ISxzHZYEKju8RoNCJJkoVC1YtKoX1G1f16&#10;CLCzij3n3OJ78D4UCaw+tyxLCgxKKZxzCB18ULXSSOdIkgStNVECDR3BLF9cz1BITBIrhS8BHzzA&#10;OXEdQkFC+Y7vP/PrBOE6WGvxHqI4YppldBodRvkYKSXtdnPx3qIoEEJw7dZ13nfxAbLJCK0lUdzA&#10;GINqKry34WetF5lQUkqMC77h8/YS99u2rmrHeRvigt+91syKHFNYut0uvev7PHipc0d/mPeruRLd&#10;C08kI5y3RFU/ERX77pxDVZsyg9GIRnMNj2d/f5/NToMvf/nLqJUV/FKHKG3QbrexpaGYzgCIoohm&#10;s4lG0Gg0wka4dTSiBh5PjEae2OZWd+m/Ta2IoohlvcystIgkYs1L4kbKqk6JRr1A6CcxzjmiKGKp&#10;u8RkOOLg4IDcO0oh8O02HZ0ggURHwV5GCpyzYD3Sg7yLr773vqokEDzVbaUQFzJcx+FoSKfTQSnF&#10;eDzGmFWWW8uMdg6QrVXqO5waNb7BMX1Bk4O1Fq0i4jjGlh4tBbqakvLBlHa7TZllRHGbrc0teqXj&#10;YDyAtMlwlEOrwRe/+EV+99OCT/3WZxDJeXy+gmxusXrhIsvLy+zv7tLpdGg2m+ztb5P3++ilbphL&#10;tSZJU/KGDjVKdITWmrKckg2HpEsJcRxT5Dmrq6v093Z59PHHuXhpi//sP34vPs8m71/mU5+5Mfkf&#10;Ym2vve9891N1C9eoUeOtRk2C16hR423B45onAcx668+uWn5r69vWaHY7/MFvD7l92ONrz9/GFw1o&#10;PQhDjWg0aMaa8dEeDSWIlCWymp3tbYgEqBSUQnnN8kqLRtphPJ5wa3sHEbVY27rC4WCXducJ+sMD&#10;Vjrv4fbRiP/+H36Nxx9a5r/4iZh4fZWbpUGUNzjXWSIlIbEJwujgtaoNWoIRhsJbnI/RpHgVbkYl&#10;FhWonsWid1FQ04ugcqyelS5iwQzIuj/UqPEtu6B9BbLaEzbbjDcLa4PZbHaK2HRS4ZU+ZXcSlGPB&#10;GiLEnWDh4fHh+SrsBHX1WXqyil5iUWKy+tdV7xeL38OrFXkxpZ0u0X/5Fo9sXeJ67zqdVrw4P3+G&#10;+hPzKOlPFPbzdzpm3A3zw5q/VDsPzgaNsQfnBXksGWDYdhkj49jXDulyIh/RJaJbOFozR5qmTGZT&#10;tNa0Gk16kykT4WlHKVM8KzKigyLxJZH1OJsjtUZ4j9Thegr/Du1TJ66lFBJzwrbC+9CODanxtkDN&#10;xiSFYaPZpK0129vbHDnPhfOXWXvkEs+8dIPuxXWMHbERN9CiRSQjkIpSLAxokILgP+482guEC/0Q&#10;wAlJKTwSgdehk+qqw55udhcKUiuFFhqBoN/vQ3sN7y2T6Zj19XXSlS55PsMlKaUXCKlASXCBdBZS&#10;ojwYY4m0xDiPE+543CCwHnIsVigm51o8yYSBK3ix4eiWQ1of+zB5XpLNZvS3b5PLmJVGwlaec9l5&#10;dNJgPUqw1tKQIRustI4WYTNGUyLF6X6yuA+oxvChCOVs2yqhEBYhYjqJqyxsCpZbbUrvGI6nRFLj&#10;pESPB6S2ZGzH9BsRs9mM1aJkK26xIhNWsbQFdL0i8RLhHXiJkGC1wGAxIhDfqQtt57ytiHOJlIrC&#10;OsazGVk2ZWNjHe9DNsFw2Mc3E9pa4jB4L48tl2pCvMbbHfvedX1Qn55uOY4Tfp6ldTwrI7yqwoeq&#10;4rzEW4+nREiLkw5bZXqViSVpdSgzwf7QIjtNiKA3gKU2/M7nn2Pt/BP80i/uEadNHnv8hxlkMJtI&#10;HnroUb7y5SeJlIbpgENyvF9lqdsmj1Pa7S5HR0e0MkNHCsbxHkYaCgOljXDTDknjfSineWD9Ek/d&#10;/jWuX/sSo/4f8B/91T/HlUckqw8Z5OHopyFlqT37lfetrNcEeI0aNb6BkbdGjRo13kasd7g6s53/&#10;OW3z5F//6//xT9zch//u//VPaG88glJbZHnw6sYUqASELWm126y0OrTbbabS4Wzwv5RWEisNPijH&#10;Dm/dIl5dYnNzk4ODm0jZIk1T4jim2VhlMhnyxS++wO/8ziYXLjg++FiHVrOJRpOXOamIUTKsV6NI&#10;Y0yOk0GZZsoSrzzW2Up5ZkOxTE5UbBcCIWq7kxo1atwb91JEz2sKGG+JoohWq0XXQZIktNtthKsy&#10;UqoYY53FyWO1p0RybBr9BsmFM2T9/HcrguK3cAVa6wVxPyfNfKXO9hX5Pido36gNwkm/6bm6V0qF&#10;sEGhXbqSyWRCz2bEcQxaMJvNSHREI24QqRitNLOyZDabIWT4zLIsOBoc0c9mdDYvYQVorUEqhHN4&#10;5xYx3nr7jrezutsmy/yaGWNwzjGcDBHa0IiWiQjqQuvCNe31jnjsscd4+pmneeziRay1HOQHXF1a&#10;x1iDEw4tNaUrSGRYVjjn0DpazI2BnKqMbPyx+viu8vBFgcZwnJaQ/dCQkrIsF3U7OlEUshCkDBY4&#10;Fal79hyVUng8WmlKUxLpKGQFCIHWmswYZuQILdne2WZ71Gf5/CaD4ZDp5AApNe12m83NTS50V1kV&#10;KWXWZzltkiBpIchNTiTD8Rhhjr/feWxVW0ScLay9aB+I0BS+QEuNICjDBRG90QHd7jIxmkbD88BS&#10;l2Ex4+b2bbSOEFFE6T3WWiaTCVMpUAR/804jKDXFYvNDwNwz3blFoVxRed/PC+AeX8PgMdxqtdAm&#10;YzabsbKywmTaZ9Q/5H0PPn6qj9WuJjVqvDVx++TPAnHK218qQZiSBEmUkJspQoYN4UajQa/fo9ve&#10;oB0r/s0zNzn38CXSFG7cynn++ef58lM5o8GA891lXnrpJXJSYr3CV37/93n/xz5BpHTYNLQlANPp&#10;lPFgQllavPcMBgOiSKITzXQ6RaiQXZW2lplOCrz3HB0dgRA89thj+PekfPzj387qBp8fj/s0jdkE&#10;mBPg14YHrSvd9doOpUaNGm8pahK8Ro0abyve3+RTAO9Z5vufL6ebckNONpbjv/HhxxxDs81Xv/Jl&#10;TJGC6BBHKeXUEEUxuUrZ29mlKBxoRXPtHHac40tDRCBe4kZKe32dqSl46itfRTQ7ZDNFd+UhdnZ2&#10;IJZsbD7Kfpby937xBZabe/xXP/EnSW2b911uYcdTXDtCS0g0SGEx0iCVABxaKZyxWKHBgxIKi0VI&#10;h3WcIKI8iBBuVaW6WvBStRK8Ro0ad0AuFr5ze4lsllGWJULHlGVJFEU4Z0mQaFQgtlzw5lVSohwo&#10;FdwlBIGEEx4iN/fknoeg+Q9nyHJ/+ndHsElQzG0mwvPWGWKtmc2mtFsNjMnRQiCwREoiikCUomS1&#10;oD/pqQqy+po76iae+f2sAtwvbmRFKNIpAhGaS0sfx44w3NCWYeRotRqkUqBmGZtRzEUnaRqJ8oob&#10;UrHjSspCYtKIvoQ8EpRTR0tErOGxEjb8vGhjVXxsfs189K4hUwCUVCilkBKyfEosI9Ikxhczujg6&#10;OB7qdllrtdjf2Qkp9NMe48SxHVv62tNwjiYlCIuUoLwhAoR1xEgiIrAC7RVeBB96W/VlJ6gI13A8&#10;MXPe24XWnfd7Z7HGEsURKyvLjMoSYwztdntBrDxw8QEkwfZDIHEEyw+sC+Sv9xBHWGOQkcYLReE9&#10;RilKa7BaczTe4VCVWL3C02LMSzLj8XYHk6Y0VjXd3LGhYxgNaB31abdTGs7SNjOUh0g3UIUhRgZC&#10;vrSkyoX+ekLJedwgp39dVxEKT2GCr7nQjrZ3ICyxgGXAYxlkMzqRZhzF+EjSWV/ihWGPPE2x3ZSe&#10;N9i2RswmdHOLa6RkzrJqJZEDLSwSsHgsFotDoBc1AOabCMYFEl+riE6nRYOC2V6Pw2LC+fPn8RSM&#10;yyxsOp24efFnrFb8XaxXatTgHsPhjp4i7u9973aoav5z4nimDb9XJPf8Wvjj+TN4jlfzcJmjhEBE&#10;ClvZSBVCgvDkGNxyh0MPRoBYv8RYwa9/puCFG3v8k18d0Wx42uvfS9rZJN97iajV5qMf+yAvvHCN&#10;J596CuFL/GhMZ3Odsizx1oItUCrYU04Own2JsRbjJBQZrZUV0oZm2NujmRhGR0+ytXKbH//zf4KN&#10;tQd47HKBZfQTT6Rrn6ezDMBT+1//xBMbj3++JsBr1KjxjVll1ahRo8Y7BI9Ezb1GI32y05E//5/+&#10;p3+eH/7hP8XFixdZWluj3ekQxzHtdpulpSVarRbFdEq320V1OiRJQqPRYGNjg5WVFbIso9PpMB4O&#10;ceMxaxcu4IdDtra2ODw8ZGl1lfMXLrB/6xY6irDW8sKzz/LLv/x7/NzP/RzPPXedZrNJrzdgMsmw&#10;NlRhn6vOrLXoSvUW0ofDY+GRW/0sRR1ma9So8dowV2N679EyKLGMMQghghJrPGY2my38wRfvO+HR&#10;7Spv32PW4M2jDU6SW1rqhdq10WhwdHREo9FgMBgsSLKTqu0TH/Km+JafPsegYp7NZmRZtvg+rfUi&#10;JidJQixj0iRFCMFSc4kkSQAW88g8ngfTjOCNXJblwnccH4o9qndBUePFZmx1/opAgkdRRFmWNBqN&#10;MJ/pUFRUIOh2uzR1M/w9bXD9+nWuPnQVay3j8RitNbv7u8EDGzDGBCX0vH2lxBvzqjYZJ51B/HGF&#10;0eBtX73XEjINptPpon12d3dJ0zR4m5/4z3l3Zz+vxocxDqUk1tpA+Iqg5LfWMp1OGZUjhBB0Oh0c&#10;LmSSHR4ym81oxk3Or51nfW2dTtKh2+wuFOVnyd75z87aKutBnH6cXYhJSVEWiz7qXFDWOxwrnRUc&#10;DuvtwstdC83S0hLL8TJa60X7FUVBREQURUynUwaTAdPplDzPsdaeGnNzi6J5/54/d0pJXz0/mUyI&#10;45her0ekI5aXl4ON0GQSrrqvLVBqvDPwrWTHI6psKq2P9YxFUVSZYwbjTdhsRHB01Gdnb8re3ojP&#10;f37KL/zCL/DVr341xO0oxO0bN26Ac5TTKV/5ylMcHBzQ6XTQWtNcW2NpaYmiKEjTFBXHi3oRSika&#10;jVAjAucgSXDOcXBwgKqy1z760Y/ywz/8wzz8sPrlqw+tfP/B0cHPHvWOfvwZc/v982N/YuPxz9c9&#10;uEaNGt8o1ErwGjVqvKPwIcnP/96Nl//YExcf/MCDT/A19QObfOUPd3jheo/dI8n+KGY0gcbKJjTW&#10;EBsP4EY5vYMxlJZkdQkzneG9Ii8MaEna6TCbHIAqOLz9AomAwe4Bk2KJ9lqL2XRKNlWQP8Sz17fI&#10;hh9g2nqAf/5lePiBJboOVsuctUZKC0uMp+EUcWFItaZwc8W3QEiN8GZxk3q80DeADGIOH6KvWLyo&#10;Jspr1PiWXbj7MxLnM3+bk1HtdpuknNJUYdNOSomzDmMKPDZ481ZEgEDgsPjKj1ieUF5XHgiL3489&#10;wQOhK/wZL3Dpj+0r8HjhzhBmAmMKssmUtLPCbu+Qzc1VdneLyqdUIuZe0BJwPliM3CPuzRXg7vRR&#10;3FVZOicZPWAlZMKz53NuFRN2U4dtpeSTDCOgaTypsawYuBzFpDiGk4xGt8nAW7LC4VRCGTfD5kKU&#10;cqM6ijYN4sSgsIgiCyS5MSgNjne2ElwIgfMOKTRVedKwoeJjjLWUyrNbDHkgUizh2bSKsnQ0lGF5&#10;bYvnvviHfOLh93BkcspYMLCWw7LP+WYTAShKOlHECOjImMg5KB1CSDBB/y2VQCpR2ZuI6jjmfdst&#10;+qXHhwwEIZAiFFibzkbks4x4tYGXgkk+ZjwasHrlAvIE+V16iETwvkep0HMq8ldKSakkBVBqzQSD&#10;UJrbkwO2x30aF9bZncxod1ZIRMLN51/ianeDjzXP0Z5NuZo7EgowBZEGlMIJD1JSyoQykTgZ/MtN&#10;JHBCU+CC6l6q097x8nT/beYGaWyVveFQWCQeaQviOKF3uEez2aTVTIi1ZELGphfEbsZjaZthkfBS&#10;oRhZibY5M+GZdhJejg0zYTgsSrZkg1Wt6AqBdhbpwvEo5Y9vVERQ4ktZ9REM09mUvJiRNmOazRRj&#10;C5wvaTZTnC/CpgOytkOp8cbnQe45Dd71de+8I+c+z+Dur57XCnCVcMYLiweKuU1RFUB8tb4A0F7g&#10;TUYUR5SAi1MyHIVQZLZAq5iDYUa0vMzzLxr+p3/wq+wMYr7+pOf8ez/Ilfd2ef7558EYiCJa68vM&#10;sgnGBcFPnuc4AQWO23s7uDKntXIB3Uw53N9nnAmyKIJ0Ca87MJnQWW6gmDIbfJVHr6Rstif8tf/L&#10;n+ITH9ykPJr85KO0rrF64ZT397PbL1zRUu9d3XqwVoHXqFHjG4KaealRo8Y7Dt91+cG/qiV7Scz3&#10;f+QjH5786I/+IM1mk3PnzmGM4erVq8wGA1S3C0AURcQrKzTabYbDIUdHRzz88MPsvfQS3W4X54KH&#10;d3dlhcl4TBRFnHvggYV6ys4VW0nC7du36ff7/OW//Hf5uZ/7ObSG2Szn4OAAAZSupHAFAMPB4A7V&#10;2UmvvvmjRo0aNV4vLCE+WWu5devWwifcOUej0TilBF/EoGphLnhzmKk5+Xz2XwDjDHmeUxQF0+mU&#10;CxcuMBwNuXz5MrnJT6tkX+fxvFIcnRfzA7DeLo6jKAqUUnQ6HSazCcPhkJWVFVYaKwuf6Xa7TUnJ&#10;2lJQuvX7fSaTCWma0u122d3d5dlnn6XvJpSUwSvbWlBq4aX8ziWVjtX3xhicdzgXrDCyLMNaG9R7&#10;QLvdrhYFkkgFZWA7arPSXuFjH/vYQhV9cHCwUP0ppTiaHDEYDPDeM5qMFt85m0xAKWw1v7oTPupz&#10;Zf1Z/+75MXvn8NYGH3nv6TRC7Y9Wo0We56Rpynvf+16MMaRpikTekWEQ2KTwOb76fucck2yCxXF4&#10;dEjmMm7evAnAaDSiLEum0ynGGB566CE2NzdZbnc5t3GORpIsVNfNpEmkwzWKomjhpT0//rlNiFIq&#10;FA+dn7c4fkghkUKipEJISdRohHuJeV+uFJ7OWVZWV0kaTbTWWBvaa7W9ipaalXSFdtLm0sYlLp27&#10;RJZlHB4eAlCWJYPBgMEgKMLLsly0g5Th+MIGkl9kuHn8Ql0/P+ZmM2wKXbhwISjmRyNWl1aJ4/iu&#10;dif1PU+NtzPevdsgxCvPd/caT/NYsrOzs1hrKCEYjUYIYDweM8oy2u2UL33pRbIs4wtf+ALXrl3j&#10;iY98hMFgwHA45NLlyyTtNozH5HnO6uoqURRhs4y1tTVsUdDtdknTFOKYnZ0dlFI0223SNCVJEowx&#10;lNMpl65eZbS7Oz9w/sgf+SP8lb/yl3j88c0fs5YtKeVdSe5Hzz98rSbAa9So8Y1ErQSvUaPGOxIP&#10;wx7wqebScKsQ3St/7vsf/VoeXeYPn/458mKbzQfPYVTC0e4BUbtFmWUoBCvLLWaDI45GYx796MfY&#10;39+mGBzhc8nGUgeVtsiHI+I44T1b57l58yZ2WCAix3uufIBbeztMC88T3/UXeOnmS/yDX5pw5ULC&#10;n/1jF3lhD7aaMUtRSTtOiNdi8B5ZBqJHCUDKYMILGGvQaQpe4AS4uTWAqIpQVQtNXe9H1qjxrblw&#10;r9TNr7TQVQi8twjp0SrGCwteIWXlG67AYZmWhmbapPQ2EINR5f0rPBaBrBbbpfCBpBPgvVoIw50L&#10;4ct6gZKVh7gAN1eMz+2ahTy2n3AOrwStZhM3ygFPUWRk2QznYKXTQgqIhMITSFcpNdZZSueIdXRH&#10;3c6ztLJzDi0U3oeilEKH4zFV0cVhMUOlKRmea8ND9mzGtKXJXEGc5SR4mpln08ecFwltPLE1KOEQ&#10;tqArJaV3rIuIUdxElY7ICDJniJsNhrMhfWlROIwSKOlYQ6BcICu9upPM/cb3o3uTKScV9HOC1lpL&#10;U0VMbEHPTshkyVKRo33JkvGkpUPKksIJhFTERjGJWjw3PiCzObkrOBAFL+/s8sjmRfRkzEZ7lQkC&#10;Kz0yiTF5gYxivHPBG9yG/hXNBdrOobSEakNHiLNjINTdMOT0B0f0bERmCho6bPwMBiN8e4mgLZdV&#10;YVOLEyClBmcRQkMkKR3kUjKNNQbPTT+j5RKG7QTRjrDGkuqEyAvSwnNBRmw6yaa0LFmLdCVCmHCs&#10;kQ4+5zLGopA+QhItBKFSRHgPcRiYr2iZExLBHHhwUi3IPOl8GK8yuHjjHVZKPBChEFhaXuKdp5tb&#10;aCbsGAtTAT5m5jz92HPU9LQaMPUFWVRiZMSSh8QJMCUyihDeVzHCVuR9qHkiiWg1gye4MhlxrCnL&#10;EusEhc3I8xKVymDLgLjnRpl4k2yPanzzzHmnfl8kKN1/7PxmsT0RAox3CBmKWyopcBakFHinqjIa&#10;Du88SoVYbl3Y3LWuJHeOrQceYIrk9uERzdUN+q7BcLdkeWOVJ18EPPzU3/lXeLnG+Yf/DK3lS3zl&#10;6VtE3Q32do9Y3kpZ3mhhVsKGnaSgNCMQGUurbbYPYwyK3GtUcwlXGoRukrYijvb3QTouP/wwWrU4&#10;3HuaqHWLH/rj3w7ZBv/uDzS4sNr/5BPxcrA6WW7UA6BGjRrvCNQkeI0aNd7RuNLqToAnb7z/oc8X&#10;MZ/4nu/5HmYs89ytKUe3b4NKKIsCGUV0G02aOiFqtRgMBsSJDuoFKSmLgizLKIqC5dVlHn30UTYu&#10;a7z39PWAPM8ZDodMez2Ijxdwv/3bv82TnYIHV3+I2eFT/Mj3fxgAawxuOiVqzhVac4JHIiMFZRm8&#10;+ozBq5CGflIx9s10I1+jRo03Rgr4eQE9WdXA4ljpNY8bsYqJoojMOURVhG/hFV4VB1yQDOI4xsxJ&#10;OCGOfX/nOtyTxGklpp7Xrzz1N39i0X4yas0VpFJKOp0O/axARhpjDHGsq0W7xWkHqMU5UZ1fxaq/&#10;4vVRUoE/cT0qhbCUQU3rvacwBeiUo6MjZrEgXVtFFbbyUYdmkrCUNEl1uiDv5cIHWaOFJooky8vL&#10;DGcZWVEQNZJAGqcpeZHTLzMaUcqS0uHYlQpq47sQfK9Ghp98z1tNnC88wYVczENah7bpdrsURchs&#10;arfbKKEWHq8lEuEhjVKWlxO6RtAROUUcc3R0hGgJsiyj1Wox2u2x0u5iqk6cpinae2xZoqMoeKh7&#10;X5HdKhCt884k7n7M3nucCJ7VjUYDv9wmtyVOOPI8R+vQz5xyeHHGKsef8Bf3nmhugSKCzUee55T9&#10;Pu12m6GdhgWR1sRRTFNGtJM2DRTSebD2FdvoXn8Sr9oup384/g5RuRWJe35B8OIO/ShJEnIg1jHN&#10;ZpOkNJgIirlnsFJQQpZlZFLS1hEIvciecM4hlUJW5jLz6DC1OQf9IXsuY3d4RLTSIU2Dj36kIoyZ&#10;Yby551KyLoxZo8b9xWdR2RD5E8O9SggJ1mZVPYC5B/dsNqPVaDAzM44GR5Re0mg0EAKWlhK++vvP&#10;IbeX+Plf+E0O9kMx4ZX1B/j0b36O5oMzVlcvMSw9aM1oNGI6neKr+gguz8FaWqur9Pt9yDLKtMQW&#10;RVjXNJpkWcZgMGDz/HkOBofs7e2RDw/BTnj8vQ/zfd/3CA9sPvLkuQ4/2SB/sm7lGjVqvNNQk+A1&#10;atR4V6Cps8+lafqJP/MD59g+Muze/DIHkz0euPJ+9noT2vEm0k+4/vwe7e4WWrfYub1D1GgQp8sk&#10;GnSkEEyxmeHprz7FzWstnnvySRqd82xsbHB97xqr57cQzYg//NrTLK+eI3cNnnrqJX7u51/CDrf5&#10;yAc+jLAJVy6DbLdpSoEGfF4SJxqNIFYKpApyNxl8dKULJuBBEa54deqnRo0a3yqL4EXBRU7YQmCr&#10;BXIoxOt1sF+wUURZVESwUiROEAOxBeUhciDx4DyhZlZli+HmP3qk9Eg/V6iW8wOB45cz12TPyeLw&#10;ASeKGRL8lpWADElmZqgoQcYRKo7oLrXJswlWCjzHPqbe+2ADIV59E1D5E3GyIjQdHlcR/hmGSaLI&#10;pKDHhF1dYrstOolGTx0pim5pOd9IuaTbrKDwNgMhcHG4rgpJiwbSOlpRihvl7I7H6EiRW8OBK9hV&#10;Odoa4jjCobHesCZihFYL6frdrGJeqc2/kXDOzS3fw8aIUhQClpptpsaAguWGRgHSOFQcgwv+8BGW&#10;VSIuqAQXtRh7hS0U7dJjl9eYCSibMTcmPdoq5ny6wkSBdoZOIwlznXcITyCV5ykHADb0Kz/3u8WH&#10;FISqfZ1zSClpNpsYKRmOpxAJOq0W60kbUxRoL/E6vN8KMHhiqo4jACXJAvXPkR0y0p59LNbOWF3b&#10;YNYPxWU7XrAVJawLzTqGFo7IFChM8CuXAiEihJdIr9BVcc3Ymjcy+HEorAC7sFSRSOHRhI0LVxHT&#10;8xKgEogsyNKDEyiRIYXifKwQcZtICA5EwQ2XUTgo0ojtWDCbZWQISh2zgQ61TRCVqtRiRYkWGo/H&#10;WEOkUjbWNjgwI5ZEyawi4IrSM8tnbCVJtZFVx/Aabx7u5Q1+PO+80zrcG4vlpqrK4RFI5/FeIO1x&#10;HV0tBSiNdxpnHVJ44jTCOkNMjFlKGFmBVg2+8vSARneJF/YvUJgWu733sXfY5/bOCP/cbeg8ysb5&#10;R9jeP0SmTeJOQjnNUc6ilWB1eZXB8IhsOqUoM4bDPlQb7UhJsrSEKwsmkxG4nEiWdPUus8FNmO7z&#10;43/xB3nfo6s82DziSqf1xx8m2YOk7tQ1atR4x6EmwWvUqPGuQLud/suB5ScuXGijW/DJT36Sj317&#10;wj//9U8z60+J9TKdVhvKkiiKyPMCpKx8OzXeBZ/YVqIxZcZoNGI2m8BwSOfCo8HnNctYWlrCxoLD&#10;yYT4XBz8P82M559/HpXd4J/9s6cpZy/yV/7iD3JuS+GsxVeLQ2uDInNWFjTi4JOn4/iuN/mv5ba5&#10;VlTVqPHNC3EXxefdbCwcgfjWWodMlIrY1FpXXr7HJRqdcwuV8lnFqZTyztTzV4kvYr4iv0tMyslw&#10;zlEUBVGrhVBBTZzlGcK5RfUZUS315ypoOZe+vXoAXHz33O9cCInDMZlMiFopvWLE7uCIdrvNRCvG&#10;4zEQ6kWkKiKO41O2FFJKlBDYisjXaLRyROjK63i68NFuNBp47xmPx5SNNhaBcwLksaL7nRyf7+Vd&#10;rpTCV4Uj5xkFRoK1ClGWeKkX75UStNAkScJM+IUacW1tjaOjIxoobu/tceXcRSZ6EjYfdITDY71D&#10;Oo+WKqQZWBseQp3uU/g7CK7Q3jCdTukZy+HRIa3lNu1GG6UUaRojTHnvflN56SsVkVNijMHrUPAt&#10;7Qblu5RyobJsRk0aKMBgnQ3jaZGx8EbZPX/nWPP+vm8G5mM2uKSIqpKexJY5VoKSEYlM6ESSsZ9g&#10;pxMQhHP2nuk0Y4JjJmNKLZESSktVuLayGPKGqPKFz4FpNiVKg/95XN3LOOeCclS3wn2TVHUQr/HG&#10;hwf+Tath8a6a/6v/fDWujTk574Ozp8PGvMaRdz6Mw6jJ4eERS91LzGYzRlmHX/qlX2IwUtx49pAr&#10;T3yE97znPdza2Wdp9TxSSor9fdg6HzKBhkcU3tBspseZWlXcFBio6mr0ej2UUrgyzJ/tpSWOjo5o&#10;NyMeeu97aTYe44d/+KOcW+NvpvCkc7NW7fRYo0aNdypqErxGjRrvePzh/u4fb7WXPpekmsneLutr&#10;Gzz6JzbpD8aU1wu2Dxx/8MVPsfzwI1y9uoGIS154bo/u5mWazS794ZBsWgIZsyjGu5yl1SYPXbqA&#10;TKG10uLaCy8RrVzg9u0+xhvOP/wh8nLI/njKxQuXONyJGbqYf/w7A6LIcOHjivZuyXsejFhtwGoq&#10;cT6iJSAFCiypSpCV9zeUSC8RTgV141ylBq+6CK4J8Bo1vokX/95y0gnbnxj3gkB+x3GMxFKWJaKy&#10;ApkX9C1d8PwWIgKvsF5W7wXnJbIiMkMc0hhP8FAGtA81CiQS60qUVFhvq3/LivyeH5dbkJQevzji&#10;wnkimdDsLGO0RiqJcYajwZjLG2sIL6r6B5Xq1wXyTiA5yYL7M2FOEkTBczJzrh4uvQMEFkehBRM8&#10;L5sZO8rQXF7ClIZJNuFC1GBTRKwJzapRdKRHKI/Bk4tgKWOlJLIRidIoHKk1PCQ0Uao5yscMlWOW&#10;CKz2DCjZrlrKKoUiouk96R3tecb26m0myuUJklMIFp7gXkLWnxHpBGM8Y5/B2hpCCnJjcEqDkkTe&#10;YsyMda1ITMpUOKRvIGUT6yVHxiBaCUMN/TSosrUvmQINDA0hSAXEgkAwy7lHtEWqqq86P2/sBeMj&#10;BQTHekeWTdHNFpubmySNmPF4yK2jCZuXHiISIGRVhwNPhMQoj7QO5z1SNSiAiTdMrWVqPTaJmUpI&#10;cSgh6YqEc15zAc+KL8DkSAVew0QCXiO9JEIhnURy7KXvxX0WRxVnR3joE3bR36virgSPblBESATB&#10;EiaZ9yXhwhdHYUOpFB6UxZPTNJ4LWkIZMRrDpBkzNIFcnMSaQylpK0siPStoIiVxtqz6iFrQcR6P&#10;cYaiKBhbS78/JF7tLuoQpI2URCWkKgXv6iBe43XDnYj3p+Ior0yM3+t97+CZ/o7x7z14EeZinEMK&#10;ifAlaI0zFoFCaBlqKCiwSpJ7SWFBq5TbhWVGi0nUYu8Ifubvf4ZpuczN7XWkXGL94Q9x7cYBm1uS&#10;3ETcfvElWlubXH7iCXZ7fUa9IwQRfmaYlhnTQQZ4lGqyuXKewWBAITy+MChf4OwY7/o0EsNSp82N&#10;vX/D+cjxH/xbP8IjD5+fPJD6H0ung6892lm+BrX/d40aNd65qEnwGjVqvONRFMWVyNoXdZpura2t&#10;/Xh3Of7lmeUDzrf/xn/4H/7Ila+/YFu3t38erTWHR0eIGNCaVqvF4eEROo5RaYqKNDqC3GT0trex&#10;2RStdah23miwvr5OlmUILUjTlO3dl2jomMFgsPBJ9d6TZRm/9mu/Se5u8u/86e/kkYubuPUuy23F&#10;1HiSRFTkUIH0Eq0qB96azK5Ro8bZpfFJlemCAxSnFv/GGKwK1hAIgTElzrlgj2LnBe3U4vOklAvP&#10;3wVp4Bx4hxcC74+9v+HOFPOTvx/TYmd8rCu1eipTBjjKskRG8eIYut1uIO2jePFeKSXW+cXn+Wrh&#10;fx8XCVeploNdQwlS0EgavDzepbQlzWaT2WyGTlJarRZ2WpK2U5rEJD54iwvpUJW9jPN2sZkQqSic&#10;p/c0m01WU8l4cgQ2W1xH7z2ZzxjnBQ0SXJqihFqQgPcqAPiWe35z/1OLc+ClDyp3W5LnOd3uCtPp&#10;lGw0CgVVBQvl+PyalKUh0UFR7xS0Wi2WVrZ4/mibJEmYTqcsLy9TliWHk6AEjzttEpUEe49KLeyc&#10;Q0uFc+6u6nQx98Ou1P8SicOETaBWi8JZkKF/l2XYpJl7w58eT+LUZxZFgYqDen1sgspxpdNhe2eb&#10;1WaLdrtNMz72i9dSoqTAWHPqs+bt698kP7N5ZsMpakzc53ucX1zDeR8VQhChSWJPo9Eg1wIhzMI7&#10;XFpx7KMeWmah9vfSh/6MxViDUglL3SWWsLTbfabGkKYps2wY6p9EktzlJCKqg3iNb8xc+U3ovXOy&#10;Bsh8LM8V2aGGAoDEumD3VBSBvRlNLUop+v2C3/u9p1laeYCDgwN0o8nW1jleeumQPAvfkaYpXd+F&#10;bpf+eBRel6QUoxHt7jLp0jLWFSRJwmQ0ZDweMxwOiaIIWRRMJhNMlmFshpKesiyZzWZ87Nu+jYfX&#10;Hd/93Y//ZKvJ596r+PwLU7UJ8OLei62rm1cnda+tUaPGOxE1CV6jRo13PD5y8fLPzn9+eDn9aYCn&#10;hqPWD5zrfOCrvdGfufi+zj+d/sijRKvn+W/++/+F0ajLyrkPMBzdohjntB64QrzUoN/fo0AQryzT&#10;XO4iiowrjzzC155/hpXOKrt7faRVtNttru1sA4bug2vs3rxG99w51NI6I2MY7S6z+2yG9y30p8c8&#10;8V7Fxz+0xAawngoKoI0ikZYYwYyMNCw3EV6DkyH82nD365P7v7GvVeE1anzzYaG49uC8W5DggahS&#10;gbiqhv7JAlllWSLbLUYoDoWlISGLg6LTelBVyomXEiUlgmjhzi0Ift6SyrdZxhhAyxCa1Im6hQ5w&#10;cyK7er+pvJxzxhR2Sp7ngeCOFFESI7XDmIKiKCikxkYKgV4U8BQ+fK6/V2HBeVh0gRAV3lE4i48E&#10;QgoKZ5l5y/5swqSVUKQR/X4PkU85t7yBmI3pNCVrUtNQILF455EywkmBswVSCoSPUU6iKtuOWBmU&#10;kkxixXhaUEYNMlcwFZad6QRIwUE3hQjoVsrvsxY2wNtCip+FPbF5EOwrwvNZlpGmKaluYCkprMN4&#10;z8w6DOB8icCjREwiFJGBqLA0I8mUmAiBso6422b/Vg/VWuHIzJhMhyw121grcUozLqZsxl0aSJxw&#10;oYaG8Hjp0QISHM6bBSlLtTlivccrsSCm+/0+uTVILWg2m3SWltBCM/e0n48XJ0KXkVIEtb+zRFGE&#10;cTNKHEV1PWKdkM1y2nGTi42ITQSreUka8v1BBq/uEo0XEk2EJ2Ih/K4yuox8Y1pUUfWRuamIddXn&#10;yaAS116F73Qe4QlWQApmyuIUOGtIJAgUsZRoYIsEq7vczCaUwjHG4NsNRt6S5hkrssmql6A0zgd7&#10;BSEcpSuJhSJSCQ7BeDJmrCwHBwdEKx2cc6RpA1/mKKWrbI7jvv5a+3Z9P1Pj3Y6zIf6OLn229sWZ&#10;zBGNxLng/W2tRyuJ8xavHYW3CKExSjIFDJAl0J+BFYqv3dhn9fw5/vd/+iKZeY6btwtYmkF2kyuP&#10;fYSykNy8vk2We1rNZWazGd6PwoafFLhGSiwFg0GPsip82Wit0G5sUuaG5fYaUiQ0mpKd3W22NiST&#10;0W2kOESLkv/q//63SEfXr31bh5/5g5s3f4JLlz7/cLOzB1AT4DVq1HgnQ/3UT/1UfRVq1KjxrsNG&#10;I7kFMNHxTa3Fzz7y2MV/aeTSj06LhLVzV3j2mRusblxi0p9idcTaxjrD8QCcxXrLlcuX2Ll5g16v&#10;R9RMmU1znNEILzHGEEURcUdTljPKMidtt0Fo8jykSXfaCWC4df0ZnvzaZ7jywBb93oirl1bQHsrp&#10;lG4SYYox3lukDcVvpBP4IMjEG4c1BhGfXkiefZy+4X77SZUaNWq8BtxjeHpYeHYrqRA+sM6FmpPg&#10;Qe0thcLgGGjJ9aMjciVoNFpIKekdHnFudYmujJCDCUma4EQobFcUBUIKZmVGaUu8tXgvKIWltI6y&#10;NJjS4IUgL0q8kEwmE6SWTGdTkIKiLLHeUpqSwhQYa7AYrLcUtqQ0Jb18hE8ifKPJ3lGPrCxYWVnh&#10;1q2XeGjtIslsRtNJUhWhZIQQEolELyw65KnrNI9wsnrKW4vQGrwjL0tErNAiIjM5h8M+ppMyFp5S&#10;ByL69u1tLqyfo4vkXGOJtlBEAqwpwvVUoUixrZTgEQ20EHjvEMLjpMcJyUx7esWU2+MBVkriNKXR&#10;aNFGUw7GdJKExAlS5++I3yd/dpU3+9nn3yyblGMTkUBCyupznaj806vj0yrCORgq2J70mUaeTmcJ&#10;IRSmKFHFlAeX1liRgljHWAEIiXKCRMWhNbxHRArVbFIi0K0OpUxZXV5lUowZDAZcuniBNIp56bnn&#10;uLRxjt7uLt1mk0RqvDGnWCMtNcIbrLVYGQpBKhfIegeUUmBFyku9HQauZGllBR1pyrLE9ce0pGQt&#10;UmH8VISsqjacg+2YAqUYFyV5JDiYjsmFZ+PcJZ56/hmuXr1KXBrONbu0haTpw+ZP6IACJ6AUoSdK&#10;FJJgZ3bCph6kX/j6vp7/pFCh3Sr15+LB8UbVYoAEPxuECgS5QKBkOGcIGR6FsXilMVrSy2dMpCNz&#10;hriZYq0lyQ2rcZMlr2hIjRIh3ngRfN+FAGMNJR4nFVmS8MXnnuahRx+pYopHeEc6zTnX6BJX5kpB&#10;xX9agS9O+b7V9y017hK/xHH4P5n9NFd9ixPFos/GvVeYXl9D/HyD8ddzl3t0seC+76g3zenN0iKX&#10;5LlFCslsNiWKFdPpFIdjmmfoKCLHM8kKrIyY5PA7n/4C7c4y/+3f+x/51G+/zPMvbjOezrh45VGG&#10;/SnIlLIUeCdZXlrlcG+ffr/HysoKuckZHR6StFtkWUZZlJSzGe993/s4ePllVNqi3e7ifPAcH+3c&#10;YmlzlcHBDYwbU+Q9/rv/9v/Gd333d/LoJf3Tf3Rp6c8CXOh2P1/35ho1arxbUCvBa9So8a7G1UhM&#10;iLj2gptN3n+18f1Hn1j/rcNZyuzgJQq5za7fRWQzojKB8SGt9jI4xY0Xb7G0cZmjw0N0nmCtJW55&#10;4sQzmw0pjCGRSeXFt8Sg52Hao7O5iYkbRI02zSXFbDamN3qBf/DPbrC1tIRIrvLEVXhoo8mLoxkr&#10;UZuGFaSNoPPKyoxIC/J8RrPZYTa2NKvFe2ZdIIi0qFR7MyIkyvjKBiEUEvMIrABb3bxH90gRvZtn&#10;4imThTdrFVGjRo27sDyvtHAOTJpEIE3wQ86jgiIyGB8sOxqlxBVQJJLDQrJtxoxMjjYaKU3w6FaG&#10;m7bgljtk1U45byWidIxGI8rlBv2j3VC01whaLhQ2lDoUA8ydYTabIeOEsixpNBpMsykyD7eGsU3J&#10;8xwdhXRqU8yIoghvCrTW4CylyRDKsffSy2SdZdoXN7m5s4PKp7zngUcY3tjmwXNbdGSLxEikM+go&#10;Bu+Ympw4isGJU+StqCwenAxWFw6LEorSWoSHUigKJDvK8bWsR7G8yXSa44cFHaV4MEp5BEdHa1bL&#10;GR0ZgZRBaSuCOrjwEuUqEpYxzktsEXLHZaRJBHRQXIxWEb7J3jhj5Ep022BiTaEFT492Ye0BDNDy&#10;llgIYi/QXiAlFN4GxXll/aJcUOkqrxbkzxvlAUPRSllZoshAevv5eR4XVQ2FVaF0FkuwIol1m9Ia&#10;jJpSNgxuJDBolI2RUtIQDucdMQJXEaXEMZ7g9hpZT4pn1VmGvmRZpOwmHcbjCcZLWN3kK8MeK90u&#10;L2Y5F1opK1ED4y2JtzjhSLDBa9t4iCI8nlyAjBqYsiS1EUIWtFXKtpohlMRag8VDGmGFInctEhMT&#10;S4/yBoRFevBSIP//7P1ZsGXZYZ4HfmvY0xnvOXfIubIqq4oozCApEhwkkRJJkSZFUG7RapFuseU2&#10;qWB0hCQ7OvRgsaObfqHD0S+thw5H2JQcbkcQckiWRMqiqAYhiQRNAAQpAqgqFFBAZVZWjne+Z97D&#10;Gvph7XPukJk1oKowVO0/48bNM9xz9l57DXv961//Lx2TxRiXpYyLKbkrkZ2U+WyPC62Ebpnj7SGS&#10;DIixXoBOoSzxMqL0wZXYhX0ERLVHvbK1al0RQlLhVIjtG4E9kQcgAOXlw/uS5YzNh0DZzEtw4LWj&#10;woV+QyoyZzB5zmacsldU7KWeUgisEOTC0xYgtUaXCu8tVgq8EAifgQBlpyhvqFTFWC44yCUbFy6y&#10;c2RI04xEVoiywCpHhcUIv6LBda1nF1bVtjZB9S+EOE4R8Mchtw0R/g7AG7yPfPCa+xP3q/5VvuAR&#10;feAbvIGV/tHj9NeTf1tRhJ1ZKAQKXFiMqrthwOB8hREWjcZgsdg6VyAiijTOKYwwWBkW3eJ2F4tA&#10;xR32S0cZSUYq4svXC6ok4WXxfv6Xj9/gj++/l43hY5h4H5RgOu/R7qTM9sfMDq+TXrnGweE9nPPE&#10;ScL+/i4yiumsXUTTYr3f53C2DbEg9zNYz2ivJ+zcu0nW6mAXOYgR0eyLRPPP8Zf/4nfS727w0Us5&#10;39VKxfVq0SZqvL8bNGjw7YeGBG/QoME7Ak/KbOfFiOvXrl27cVnzxCz/MXLa3N37JJOFY39/Hx3H&#10;rK2toXXMzRdfRMURSmtMVQV/W62IogghWsEDzwQvzbXhkKPDCVGvx4ULF7hx8zrj8ZjKFLiDXaIL&#10;EdPpEZPdXf7xP75HRx/yd3/pZ7kydBghGM8W9NWA0XTEWifD2hBwN18SGOJ4chD8Po9VL865lZJP&#10;KhW8cb3DCfBSNfx1gwbf9iTCsax0qZ6USJACqcQqjyAVhm63S9zvopVGKRgOh8ycpSxLpJTkeY4t&#10;S4wJBLdSqvYNVqcCEpcKZQClVMhCEAJrLa1OhzwPhHCe5/i8Io5jJpMJvV6PsliQJAllvqDbayGU&#10;I0kSVLtNZczKI3pqKnpxHPyIVYLGB1JdR4GkFbXdyxlSZBm+R/26imOoLWBa7Tbb+YxDX5JkGZPJ&#10;hOziebwP6uE4S0mGQzSadhoRoXGVw9b+0TqKVgr8pYd6rGO8s6vvlVIipEALQUd3aEeKGEcxmhHH&#10;Mb2sjbWW0jimxZRunKBESmUKUp2GPtq5OjzUr5TuS4sb8XWSLV8vTnrDG2PwiajtL0Sw05HBbic6&#10;4X0uhcRgT9UXXweSLlOdhRAoqWiphLmb0Y/7mCxlZ+8OXkb0+31GoxEXN89zcHeXuKgYDC+EMU3W&#10;frdKgLOIpac1AqU0zkEcx1h7TOK322201MyLkOURRRFa69OK+pOe+vVxWmsRCKbT6eq98/mcwWBA&#10;WZZEBAsiKWQ4xzqE1fulR7Y7Rd6Fz+akBP+bCucC+W2Ex3pLVFsl2boMpJQoVGhr9XlpqVevnQzl&#10;rU+Qsz7o58+f55XDOWma1u1DkmUxBgPETR/e4F2LVf+63CHywPB+vAPI1VYoUoRFI+MNmgSlQGnN&#10;wcEBURrVY5PCOjg6OsKma5BKnnvuOb58+4i7h57Pfe4roDbY398PbbYsieOYJEmwueX8E08hiMjz&#10;gkhHCKUpckO5WKCVZ1rnOCRJQhwrXn75ZeTyfkEINjc3oVtxtD9nfT3h6qUf5Od+7qcY9O0n01T9&#10;yu/t3P3NH9q6+DNNDWjQoMG3IxoSvEGDBu8YfIfgRt6d/Re62/7N6HsVqgOL6ZA//tPrvPC1m5iJ&#10;xnRarJ9/iii7zHyUELe2WBRjcDN8ovEIjJ2j44p+p00cx2Rpi6PtWyD7FLMp1XTOhQtX2N/fp0zW&#10;WW91mS86zO2I69cX5IcL/lH7BTqq4G//8p/HlylZDNGwz4SKFE1eGrKuxFYGb8LEWkuovCO3DiM8&#10;XkaBJJCOWCq0kGgvEC4o0WLrw5Zt9Yib86ZKNGjwLYtVkKKs/cDrDeHee7wIUjJfE9VVVRHFEUmS&#10;4LxnkS8wxqCUoizDgp2khS1Lynmw4hTGE6MRSuGQRM4hTIk3Eg9I4YkRtDHgK1o4DI5eJJGFIxaG&#10;kgpjSlo4RvMZcStmerRH1u/jFlN85JkXc/pJQpnG3N2fMOz36egOOy9/ifc8/jQunzPNpyQ6I21l&#10;QTnrQemoJolFTRD40L8tyQMbbETQmgUWGyvGwnDfL9jNp0SZp/KOKzYhqnIW84L1TkqSJiROkUiN&#10;qAT4KCj0pCTPQaYaIUXwg85iKmeRTiG0pipLpNNIFaFchZaCXiTJI8FClCRVRFxIEh/TiiMOR0ck&#10;wz5axyjliXG0pMI6i3CeWMray722viBca1EbSn+jhbBS1tkUdZlba1EiRgiH1BGgcIiVRYBEPoTo&#10;lfjAk6C8RwnLlkwosKQiY+4zDo1FpjHjheRQOe4lJWM3RvoOAyGJRIu+CgsSpXJIHWhaUZuaVNbg&#10;oogDXbHtc8xaQtZSjGYzIq/ZIKUjM5KFIu84MmWIhaqbUq18r+WYQkWURcXCOkgSRlVJjqebJrh5&#10;QeQl3gm8UnghqFeYEUago6BudjgkHq/C8rSplfVCvPmJlDo7Up+pEw8IV1f2CsFXPXxGzckL8Eri&#10;kBQ4jBIoIYgsQTVeuaCSx2IiMEISs8wfeHSdqfKqFgiERYUl0S6aZfgG4p00Jr/xBcrM6SCiAcDh&#10;hax3QIRGaXyMUzHWE36W2R545vkcmxySxAklmqoVMVExhYOjGVQCxNqQ3/o3N5gVmq/cUHzmc/vs&#10;HznQT/H93/MXuP7CS1hrKYoCM4soygX5qKAceIpiwqzK0doAGtmSdDsd0jRlNp9ztNgj6wyJ9Bq+&#10;UHjr0VGXTndEkT9L6ne4fGHM3/lbP8/5fsrjW6BK+TPXJDMaArxBgwbfxmhI8AYNGryj0Gq1PlN4&#10;fjRJkv8qbnHjp3/6O39x68Iz6H/3Re7cy7n93JdZ5JosG7DIT6g4jMHVgVTGBKsBay2j0YiD/QnE&#10;8eqxVIrhcMhisSCO46DUcAu63S5r2RpHUcnzzz+Prkb8zu8MubwZsd59D73MoHXFbDEmFYrKWXAO&#10;oTWu9kBFhGNStd1JVVVEUtXKyGMbBfGoGXKDBg2+DSbb4tjf/yFMqMev2raslcQSSVVV+Cj0C5PJ&#10;hPX1dZQKYb5rvkVLaHId+ov2WhtjA9HpnSI1tRqttiNQtdlwHAWVbZqmOOeIoohWq4XWmrW1NaSE&#10;XqvHYm2Nfr9PvpiwtrZGq51SVRVVVQVy3gWbjcViQdJNTgVFWmPxKpCcCLFSoS/7taVqd1kmSx/t&#10;4OGtgrIVqHzwSS/LkmI+JY6DClVKiZQSrTWJlrWqN6iwnT1W8qZZzMIYjJVkWcJ0UdCJg/rN2Wql&#10;lF3kC6wSKJkgMLTbbTZEWIxYLBZIKVlbW+P+y9fppRHzlqanI4qqoBW1vm5rjLcDy7JUWhPHMboO&#10;yLTWopRCq+VUYHH8N7hV0GQQ5R8rq5dDjq93JQkp0UIztyVSRWxtbWEXM6ZAlmXc3b4bdmAtSu7f&#10;v8/g3EWssyA1xliUXunjAznkLN4TTAOcDRYvQjCZTrBGUOQlg06EMR6h4ke2reU5pmnK/mhEu90m&#10;l475eEy73WY6ndJPWlDfB1jssT997esbQmrVqeNbNtlvxpX19UIBJ66BVBJjDV4Fi5YQJBrMR06q&#10;UJWUq5DUcK76TBt88JwEgjiO+eqzX+TqB76bsiyZF3Pa1FZKnV7TmTf4+uvzw6TT334nUdtPHd+S&#10;LzelLG1RThLry51IrralEkJQUWHrAODSGfJcU5bwyv0RGxf6/P7v/z7PvvAK7cFV2u11nE5wvsOz&#10;zz7L9N4+SbdLr9dDa42QnkWWhblDFPrjg4MDnHNsbGwwLQp2X3wRhkNknOGcYzwek3W79Fod5pM9&#10;1tbW2N1+hV/8T/8y7WTMhz+0xodAfGnMR70xWxDdaGpvgwYNvp3RkOANGjR4R+GpROwAn3z/hvjk&#10;8/krP7K+du4XN/5sxjC+zI07ln907zrV7AY6dVRlBKpEKPBRmyiqyRQd7AEm+RxpPfmiYK29SaQz&#10;8oXFFY7FOOfo3j6dXo98f8rgwgW00FiRodprTPOcwVaL/+6fXufcefjSbsoH3jPkh7+3i8xaoBy7&#10;k10udNcpffA1FDJsP7dUx2pQ5fBS4ZG1i2AUgr9sfZct3kRPXpPqjZqrQYNvJgIDJQm7N6TwSBQo&#10;EcIygSiKsMzIy4KknYAQRFFEO04Z5BWPuy6XozZp5akkaK0xJJSiRESKyMdkkQx+wvWk3NQBnMpX&#10;lK6kJTssoohUphRKo3SCSVs4b0hJmCQDujJjtnaebtTFR5bZYsbh5U1enO6i85LNbpe96ZSDfJtz&#10;Gxvcun2TD527QLfdQ3qY5yVp2kIqxdwUKKWpcEEBLmSgCKxbhYQqFIX3zKXkkIoRlvuyYCcy4HLK&#10;TDMxBbmpiDstCieIVcQUgReKQkcIvbR7UDigjPSKznRZwgxHrDRl7WfsEZRYChwTX1IKcCREmSPH&#10;M7clRhgSZdlJJMLNETKlRNBTihRHJCBSOlhVrK6zBXl8DY478DfPwYRP848kmk4GKguCDYYWUEmN&#10;rcuqNBaHBCFxOEBjvEFIVmGQ+BDMqAn+0tIL2kJgXYnyCu81LWeI4ha7tiA3lv3xAcNz6xiVcLs4&#10;ZCAtc1ewV+YM4jYST4In857YeCgLlFIU1lApQYXgUBX4KGI+yUm8BCMwsxI1TDCRpRQW7xx+aZ/i&#10;wTkwCCIRbIDSVkaxGJNLQbuVMRmNiSJLJBSliJkD7SgCp7EukMvKOhItwsKRB6iAKKxbLS+je7MX&#10;8LgbeNjTZ7M9VosQovaVNxJtHJmSlMAcwzSCHMG+rJhJgRaQWY93EJeWyDmQJoz9/iEV6mR4qdDk&#10;eU4rbVEUBVVVoVK9svdp0ODbGWc9wu1D+s+Ti5lenBq5wck6xdmDrxCyCp8rBEbWHuGEXaau3kHi&#10;ESAUURaxEJapmaP0eXZFAk5zWMHuDP7Z792iN3T8h5sZE/Meitk5cC0itUakMkb7e7TWhmRZxnQ6&#10;xxpAaWyp2b1zBFKSrvcxcwfaoeOIbiqZF23abYn3OdPRDJ1lRLKiHO8yufl5nv7oBa6uL/hP/+oa&#10;HaVJq6NrXx5PP/C+9cufhaipNA0aNPi2R0OCN2jQ4B2LVtr6zFG++KV2mtz4yEcu/Z3HnuJjt+//&#10;JWZlh9/7378GJijGkjTBKEW+OMJYh1C1QlsIBoM1yrahnFqOdu8hoy644DGetlpcunSJV9w8pKzP&#10;K6y1GGOYHhxgqzmL6ZR79yb8wR/scrQ7pBt9gEzmfP+HnyTLMow3SKtqH1a/8gP2IoSpxTLG40KA&#10;HnK1nR3Jm1aBe9/IyBs0+KbjVZTg3kNRFuS2ZCGCArksy5X6ejQasV4344gI5/IQaphljLFEMgIk&#10;kdBhsn9SkVaHRUqhMdKELsV7lkkDK99wEZTBURRhjKHValHaEucMWmscQWlsjKHTGzKzliiK2Ihb&#10;HBwc4Zyj8hXWyjrEUazUvVArlZFn/Kf9ynvYSqgocTh2D3cphKXVarE3PmIwGKzCIbvdLsWioNVS&#10;TBc5XigsCl+ZQG548CrGCagqB1IGJbmpKKOIosqDMk8rnBLMbcW4rJBZgo1hNpthvSNNU0ajEaPx&#10;iG63izVziqJgIRxraQ/jDcpLhNSrYzupcJeIR173t6d6HfuvV5XBKbXy1DY+qPKrqkLWKuFgc8HK&#10;qmYVcLgkR2tluBIKqSRlFfzjdRRT1BY2qU6J8cRxzIULFxiNRvSyNv1+n93dXaxMcCh6wxQjSoSX&#10;pF6dkFF6pFQoJBX152uNUorhsE9kFK+88lWePn8ZIfI6SNqhXAh5XBJXWmmKsqDdbrPvCmazGa1W&#10;C2uDB/x8PqdVVRhv8OhTCv5lHbScCXD8Vhs2XajLEoHDhJ1sWuFqxb9z8vT51P76zjmQdXurDXD8&#10;mT7I46lcxYULF1gUYafActdFp91u+u4G77j7z7OWKK+2m8dDTYBzLP/meGfTcsHRI3lYHmfoX8Jc&#10;Y1EumEwKJodtvnrzkD959iX+/b//D6xtXKEoCtY3LuFMzOHuBCkl7ZYMu0KFYLFY1LtfHHGcsHnh&#10;AodHR8EfHIdotfAmZ39/n4oKV5ZMigVZr4dMEoQQjHd3uXj+PNnTT/Nd3/UdvO87MooCNjsZVXG4&#10;9d71y59tam2DBg3eKWhI8AYNGrxj8QQbM1J+HeAzi/FfPJf2PvaXfrCLT3p88bkvIdY1C9um0hep&#10;XAlVgSkTEAroYwrNTi6I4zZZGoMv2djYxDvB5PCIKIp45eZttBoG8iBbcDCagYRo6zwyiUBIZE9y&#10;Z7Hg5qdHXL9zC+XGqP/r01x+rEepwWnQGGInaSNpESFdDqVBa4EQYfKKcAgsTnp8pFZkylmlyiNv&#10;7v3DeZfX+/cNGjR4u2bdS0fwY/JpSYInSULbStpKkFRzfDshAagsSeXJFiVt78mooKpIEGjj8MLV&#10;i2Ye7R0ydzhrEapWg0uBiDRGGZy3SEpiYdA4Im+RtkB6S5rECBxppurJu8UIj6mJ8RaGq90tdn3J&#10;Z194Ft3rcunSJf7DF/+YH/nQd2IWc0aTCWnaI40zLIG3UyoOthje1GRcTV66ZcKYxEvJDMcIzw6G&#10;m+UU0UnJYo3TGpEk7B8dBQuIUrKYTxmbKdU8J1KKREVBxdrqURmDUjEGT1m4QOAvHB1rKIoChKBw&#10;BqdCf2tsINsT5fG2ZFbOkLFGZRllJZn5OcP+kNm04Pponye3LnKAQYiIvqdeuFQoHyxFXG034erA&#10;SbG64m8+vcH7R3PqJ613ltvwl32+kgonJHlR0haifk0ghaJyOVpq8HWYmw9e2d6LMK7VtSGvCrIs&#10;w3kDxtJSgsgLUqMZih5FZ8CXbl+nLBd0Nte5N91jT1j63R53xYzLKAbeo2VgnxIimC9o64giMmQu&#10;KJfvzY9QcYxJBFPpuF2OmSeCFItHohxB9e0FwlqEEsQqZr6YkHb7yCqnWuQkwwHOCvKiIkla+Jmg&#10;yB0iSynR5M6SSk2V50RpiramHh/rdiM8Vvg3LQA/vkDuQWLtBOSJiyxOknLeI+prgxAYIPeOuVaM&#10;sBx5Q5VEKATKlLSsR81Kukhi60ALKlegRQxInKvvA04EY/o6zHZ9fZ3DyYQ0TTFCUBQFnhYWS5M+&#10;0uB19VFnH3+L3nLKevhx4vUd71wdb+KQMiwOaiwOg7d5sPMiwqwSDzxGKKw3TBcli3jIfh4K6GsH&#10;LXZG8Kk/nfKHn7vHYtwnu/QEpbzP/iQijjucf/wJ7t++w3wx4sKlLXTHcnBwQCvtUxSG2eEYH6cY&#10;r1EixpQFWdrH+YzF/iEqgbbOkArkpKCXHtCOLLcWL/Dz/9Ff5zs//H1s9i1tVXKp47iKEs8eTj9G&#10;ttFU4gYNGrxj0Ny5NGjQ4F2BjY3eP4gifuXJJ3ufXVuDv/23/wY/+7M/y3g8Xqkqz1++zObWVmBo&#10;vCdNU2xZslgs0Fpz6cknOTg4YPfePdI0XW0Nnk6DN22e51BVxJ0O1WLBbDoFrbl69WpQZFjL3t4e&#10;VVXxr/7VH/KJTzzPvZ2SvaN9KlMRSY1AMJqNuHPnDru7uxRFsfI2dd5hnV09Nsac9tZ9UyRKowpv&#10;0OCbxQ6cbH6y/oeUSKUwNiiZDYbt7W2890Qy4uDggG6nG5TftbdnHMfoLAPniFR02ptaSqTWiChC&#10;RFGttA5tP4rCFuckSbDeEscxUkpaaQuA0pThcxAUVYGSijiKg4rYVUzzKZPJhMuXL9Pr9RiPxzz5&#10;5JPs7u2Gz2m1iOM49GHWnVKBL3MZlsrzpRI8eIx7RpMRRVWwf7QfbF6MYXd3l06nw507d1bKd1/3&#10;2QDtdptWq1V7mks6nQ7D4ZAXXngBay3nzp3jxRdf5PzWeQ4PD0nTlEuXLq3Oe2tri36/H2w5ioKy&#10;LEN51cGAWgfVsKtVfPfu3UNLzWQywfng9ZoX+QlS8XQ/e9ai5G2tXnVZCkQ47jprYnkeUsgQrCol&#10;xhuqKmznL4rilN3FUlG+ul6A854kSVa+9VEUoVRYLEmihFbcQqMZDodBLZ8vWFtbwzlHUYRrar1d&#10;+cm7sDpCvgiq46qqSGVKFEUMWgPu3r0b/HOt5YMf/CCTyWRlAyOlRKgQgHrymMOxHtdx7z1KKUaj&#10;EZ1OB2stZVmiCN7wxpjV+VNfp+WiwSlbhOVi1TcbtXS1LMvafketvOvjOA6LPbXXf1VVq7YSdo64&#10;1SLJqTp5YldGmobyj6KITqdDHMer3Si60VI1eAfi5IKieIhf/sn2YiwYt8wy8Kt+wRhDnuere/jl&#10;vbqod3Vaa+t8CXjhhZd56aUJ//Jf/jaf+MS/49Of/jQA3UuXWFtbA+/pbWys7vnjOEYpxdHREb1e&#10;j6qqONjeDrt46vyiTq9HMZkwHA5xzpEkCcPNzbCro861MMYwnYax+/u+7/v43u99jEuX1G9JKT97&#10;br1zrjLVuRvlqP3Bi4//VlMrGjRo8E5Cc/fSoEGDdwWeUuzQ5de+6vh4K62ub61H3Lq3yy/8tU0+&#10;/dzLfPm5PYp5lzS6CKVGqQtc2nyGVxb3yYucnVsz4r7ByYhsmCIjRTU3oGCt9wSHoxFuMkFf6FPm&#10;I5ht03/6cUb7h1y/+TL5wQyKC7w8gd1UsSh6/PHXxjz5wZjnPvci/8lPfj/35uAOprz/8hrn4jVU&#10;Bc4ZXJEjpKNUBqcEJQYVBUWjQpF4hfbRgxP1Wrpyctp+moixK9rtLGnQoEGDt3uifdxWvQPhBZGX&#10;WFkH3FlHVRp8outGrIhbGaWzeGWweCbjMdgJhwzRQrEep1hXIiJBgQ3ezgI0FVmiEUJifW1fIgEs&#10;8TKR1y1JsNA/CCnxOATB39o7hweiKCGEWDoEEu0kyliU08HSSQYy1OOgVp0rpSi9JfIKrVQginEg&#10;HBqJMA4Vabz1IBRKSebeUQiH73a5e3iHspeQes1sFGxQVOXY1C06XtA2AqUkzlh85ZHSgRD4fMJ6&#10;lNKqHIvFjKfWz3NRt4kXBc8MNljLS/K0RVsoUmCgYwojyEoPlUM5iKVAWUHpBcZZqsqS4qh0jJ3N&#10;KR10L5zj0FdoLLu2QOg2mZQo54lcCCpUSqCUwjhbk8lBFS7fpB7loV32SQ/wE0GkS0hZh6zKEq8V&#10;SkoiFZOKhDzPSeNOUP16QyIky839CAkn4igQApSmwlPhQYRrnDqPth5ExKQs6IouSduynRtGcQX9&#10;DofeUmKZ3r7F02vnuNhNaLk5T8cZ6XANX5SslZZyIBjMSqY9TSeJqHzOYSQZrsfMigUbxERe4mWt&#10;YHaAE2ip8ZUlqqnaloOLWZeJk6RxykSlaOsxVjM9nDHNCiKdEiUJVkh0p40XEmF9bQljwkKSDFYj&#10;y10br8fXfTk2n/196j3175NXaukn76vav1vK1ZYuQfAd9lFEbiuMkBRSMMUwFo49E85nenCERlDe&#10;3ac9NbQTRwuwLIi1xjtfE33iVFChtRYvPMYaJpMJlW6vFkvK2lLFYIBoZafyqnXyIf1fg3cmQqbN&#10;t/v4fKY7Fawsg6QIAcHGGAolkEISoSidQFUCT4x3EZ3WAOsd87KgsA6RxRgJBbAwbV45dDgB/+IT&#10;hwi54MVX2ng9YH54SHbpApNpzs7uGGSEjhVufsCOyellbcYH+1w8f4VXbt+hnBRgKhZFxfr588zn&#10;c6Z726ydO0fWjtm9s4M0Ef21Hiqf0xMVm6liURQk7iZ/46/8IN/z0fex2Zmy0fI//0SrOwssUQJh&#10;31mDBg0avKPQkOANGjR4d3V6kp1+O/pR6fiLly9f/Ps/uXmRxz8I//yf/SE3b92nXMDT730vd24u&#10;ePELLwRVeJqwcfkyk+neaqKY5zlpmtJut5kd5bTbbXzvEk6XZHHERJcURUHW7ZJPF4gkYTA4TzWe&#10;YcsZk8mE3Ve+yv/wP4yYTD7FX/je76KlNRc3u2zvFWzoCG0KWt0M6TSVyVGxojQlaZaSU9VbLA3J&#10;iei11zM5OTsJbUTgDRp88yfcD3iGSolS4GtfZolcKTIlkiRJVj7NS0Xq0mt7GazrCMpQccI66cHv&#10;PstWHHtWLy07hBArUsPXpK2sAxSVUrXvtQ32JlKhlFp5i5/8nlPK4qVfqveBGHfBriVWMUgBxgXF&#10;aRJUuUXhkLGmLEu01hzu7vD4uYvEUtCSgeoULYeo1eTWBSIvTVu4WgXd6w5JoxhjDE899RStKGVz&#10;c5M0TVE6YWNjg8oFT/M0jfGlIYs0cRRT+IrcVhSEsMQFlvF8SlmWbG1tsbu7y7mkw2w2o2xFZCo5&#10;JoT8kggPZeWcw55Qwb/dhNTye6y1iEideuxF7bdtHZqgGq5sRaTC+OLdw4neVUDjctHkjO0KHvCh&#10;fvSyFufbKfcPb4XvihIm0yMGnQEdUa4CYMuyxCceoTXzowlZlqFE7YPvPK1WC+ccZVEh0qT2LxcP&#10;1uGVDzpBuWwMiU4YDofMmVOZik6ng1KKNE2p5hV7e3u0h1t004zKnFZGLxcRFICsvxPelBL81WzI&#10;Vu15KcxW6kS7ZNXmg783ddCpRmKpfEVZluR5TtJrUZYllx+7SnU05rGLj5FRkcgISYVx5hTJtTqe&#10;2ionIkK4EMJbiGPf/m63S6SjN72A06DBtwv8yXvoE+1WCRW8861BOk8kJVVRIYVnOp2GcVMrkiRh&#10;bhxGSWYFlKXlhRdeIO+8h+vXr7N/MIVkDRGr1ec/9sQTjEYjuhsbHNy/z9Mf+QiZTvniZ/6IzQvn&#10;uXv7NlG3y+PPPIPQiju371NVVeivsozRaMRkMqI7HHLl/DoHO/e5/8p11rpt7t+/z//hL/8lrmx8&#10;iB//8cu/trXFr1nHFkyai92gQYN3Ph/UFEGDBg3eTXgCZsAnb8jiMy4T/2AzEt/XeUr8Zvdj1/ja&#10;19r81m/9EbsvHZKPW3z/n/3L/NGfPIeIPLPxLtYVeBn8R62E4ugIrwX5dIe022Uw6DGbGXwF/WQD&#10;VxoWiwWteICIUyK1RqUU88ogbQvaT/LHL45YH343//z3jmgnET/zY0Nu3jL84EcShMloeUB5ukkL&#10;vKGT9bDe0vJhcqpUhsXiRE12vUF1VSAuXt/EvEGDBm/D5Lq2Q1l6kQalZyAel2pxaw2VLLEOCutQ&#10;StBtdUmsQouMDEXmJKkQKFu7NUuBtUEhrZxE2TB5V3hsMKcOny30iYm+D19NUKZ7gNXrJnhvEyw1&#10;HMEORAlJpB3alOF7tEaqCEEFQmCdwwtQCCQGiQYcynsUoBxILbFV8Cu3kaAExkqwbx0HtmDHF1BB&#10;IiVJCemkopt7rugOHVfStopIKVIfIWtSIheOUlo0KUVVgI3ppi1MVVHMSgZrfeaLAtkZ4IQgdwat&#10;WqAExhtineAwpNKi0VTCk+NZSIdBsLCO2wvL3mhGf/0yE7NP3hYY50ilw0gLUhN5iIwgCJUVYekg&#10;WH8oqd6S+vNaffxZst17j5eCSCnywtKKM2JTYDEoIcOixAmC13u/8jRfKiKFByvArdzBQXmPdkFB&#10;jxXgK7QtaWUx60RcTjvsVjkCT2oirn/xy9jzF/ja7itcOb/FU+vnuI4jMwUXN4ZYa2lZS89L1qwg&#10;xxILR15OiJKMCEiJiK3HSg9ehgUUeXzsWimEgA6O814jSs32bMYagpaTlIMBi3TBXVOiZElBQqIN&#10;bR2R4IiRxI7QfjxgLUoIlJfgwKnTZf3ocfZRY+sZlf6pv6vLUYhVAKZ1FpTCeIeNJMY5nAw7P2a+&#10;Yiefc4DhKAKVavbyOR/WHe7t3+HCxuOY2T6psHQiGfqdOLjXe8Rx+GkdUrBcYJBSksRh0S2OYzQm&#10;WBsJC6ivs9429xrviPHrgcf+9WyO+JaFE8dNYNkGvffHC8ln2rV25aqfkQKKYk6cxOSmIOomeCJm&#10;XlEKmFo4ymHnEPaPFP/0D3KmxYuM8i26m9e4eeMuST8iWbtCMa14ZeclVCdBa83aoMMrLz1PcTji&#10;O7/3z3Lnzi02tjbZu3uXXSeY5QU4STttI62nnSQMBgNu33yBypbE2rEYf5FWa5eP/pkP8Oyzz/N/&#10;/rmfZphe/vkPr/HxL4/mH3im33oOuk2lbtCgwTseDQneoEGDdyWeIJkBs/99cvDTg8Hw19773vN/&#10;f2PjPC+/nLOzp/nqVycrr2+vNIvZDGyO6iRBFVUUyHYbIQTttTVmR0fcW4w4d+kSo+mYfDTiyrXH&#10;mOzukgxbTKdTFhPBxtqAopgxPToi6wdl1c7ODr/927/Nxa0Nnr7009y//hJPX/wQo73bfPT9l1nk&#10;Du8l3jlKX+K9Z7Eo6ba6p7Yvfz0TS+9f33buBg0avA0EgvchaJAzStoTwZhLO4ul5+jS+3cYZWBr&#10;khNZ+ykHda+KohDMqOQpMpMT/cVr9RMr64YTmt9TRMeJ/wsRrD60DL+DV+rpzIKldcRJ5TCEMLGl&#10;F7jWGoentA5LyD0YTUf0ej12Z2N6vR6tVgulVFDyolBSIeoUMymCn7oXnkgqJBEljjiK0VGwbVBK&#10;0e128QSbFi0kBZ6qqpBJTQh6jxKSWMcoSqy3ICDVKRaDw6KUWmU9LD2ntdYsRhMWIqGTKYQKJKLW&#10;CundKduIZZmIt6QevboFxSlveIKyWSlFmmRUdhHOoSZ6ljsNKsrX/K5w/Cd9w5ff4VerO3Gnw9x7&#10;KmHoZT1KEvamE9rtNteuXWPQ2Qqe8cKzqBaM3AK7KDEtHdqDDF71xhR0Oh3mxgR7nbJERSkSeart&#10;LE18j+uXrHcxhHPWOkx94jhmsVigdPAxdwYWiwVzGUKnK+VQwqM9gERICc6DMfV36AcK/VHj78Ns&#10;UE76ldcH/qiLV7NzrrZjkSvaPPjPeyxQVAWzasG8mGPjZR0P6nlF8La33pKmKakQxJI6b+Chadmr&#10;3SRVVWGMoST0O94uwFXkOcis3XTiDd5B4/Fpkvvs/bGoF4ZOQslg7+XxYfdEFBGpCCtCjk/lK268&#10;fAcTd9gdgYuHfOX6ITv7U/74j/8YnV2g27/EfD4HpVb5P85V9La2QBistRzduMFTH/kuzIVLfOEL&#10;X6DbbTPaPkC3WgwGAxhPkCJisViQHx0RddscHR3R7fW4sN7ixo2vMNrdpTOQ/PAP/zC/9Es/zsYG&#10;PyNzZvWY0DTmBg0avGvQkOANGjR4V+MHB8Nfuu6qdkv5vz/owC//7IcpXMo//J9/hz95/uNIkxHF&#10;m7QHfcZzg7CO2XSOt5Is64IF3Jh2T2KsoFosSLUirxTj3YJ25zGG7XPMDm5hqxHq/BqtnqA0BqV7&#10;PP7E+3n2Dyw3yz43v3aTr9z/Xbo9S/aeD7HWvUxsQdk2mynELiarLMNME80LYhGBgTIKU2JbT7Bl&#10;TQYst5h7HiRIlhNc7z0S1VSEBg2+4RPuMxo6DxIRhOCAxWO8RwmQKJRMyNodciUpijmVBmMcUWkQ&#10;VuALh4oVtshBxkhZW5Z4kF6d9omWwd5EANGZYM4zwlSoSW5kVB+zW73NOYHQEisqSucxIvhGOx/4&#10;QqE01N/l8AjvkfjaT3wZaKiwViBUsICZYTlSjgMsrxQTvpYfsdndJM9LZOnZitsMbUw7bXHOxShh&#10;iL0gNYLIuUAWOofWCpRkfz6h1W4jvMWVFYnUJFGMmc9JZVDDClMhvUBVFiE93kMiLLFQOOMwtkAo&#10;UDoo6ZW3JNZjVcQFuphZQRynoCNm3nFfGZSyKCq6KCIh8EIgXSBWA6Ei3q6K9UAY51IJ7pzDEYhh&#10;qRXWGrQPYZ+mKIlRJFrgrEGrWnV8kvQRBiHCeOGFQCHwXtWKSId0df2Q4GJPhcOJgspayHOe7Gxw&#10;Ds3N0ZjBesrzL91m3J9yVE45d+0SX9m7ze0o5v3rj+H9gkhEOASVd0jryYREe8WiEsRlQavj6WiP&#10;kB7nBYWASDqck2hRj2wSSlPRU4q2SEisJdJtylTz1d0d5t12WBTIYu6SM0WwoTMSKtZQtAR0hCZF&#10;or2rr3/dYL0PvuFn/L5P4uRry8WHU2T4cuFL+OPxemm44iHcZIDTEiMsTigWlFghmbqKXIfrNzcl&#10;80XBxDtyK5E65u7OLv04Jcbz3otX2RQxsZK4fIYXJVoIKmXB6+PjlvK4zRMWCzodjbE6hGsWITDX&#10;2aLpxBt8G4yzr/FYnnhenB6bz/4WQqx2Snkfdk3pIthzGeEw0oPWHHiDlxk70xKXJBzGj3FQwKef&#10;vcXdvRHPv7hP6RUm+wCdzhrIjN29PTYvXGNWlMxHI7LBgPHhjHPnh4wPdhk8dpmvPfdFcILLjz/J&#10;7Ze3efKZ9zGZTbm3fRc7mxINBgw3hnih6PQMzuyTT7a5dWufxeHX+Ft/66/y/u9Y5yPfUbCxIYit&#10;/cxTnWwHIB8dfJBB57NNjWnQoMG7AQ0J3qBBg3c9RqPRz8W9tR/dGOhn0x4/cnub3/jzf/7P87G/&#10;1uJ/+o0/5fb2lDu3dkC3ePyJa0zmC/a3D1hMJqA1TI9Y29xEacHB7i5xJwMpGe3vE2XdVRK7S1Om&#10;0yllkZNkGdO9Pcbr69Buc/78edRjXQ72X2KRH/GpT32eVjKn++Pfiy6OGD6+gXPuhI+3BwvWAtGS&#10;UKntE5aT7zPn+bAgLvEwM+IGDRp8w7Bqlv64nYraB3wVvVerveM4ppSBSIuiqA61DKSmUoCsfXtr&#10;D+rgrSBfkyQ4lRWAOEMUrGb9p4IzV4ru2kahKAoW3uFlShRFp88R8YCC7vjTA/sQyEHqIE+NpQh2&#10;Uq0WVVWt1OaHhztcOP8Yrdpze2nXIL2sD+20jUccx0GtZy1ZliFteF3HMQB5VSGkIE3D57klmelC&#10;sOhSoe5FbWPia39oFTyTL168yMsH26xfCr7gcRyjVK28TWIcAuslol50dN7Vx6weWSZvbf0StX97&#10;IMEtx4TseHSIs4Lz585TTmfMzRytOzhfIpEY/wil8CPrkg+LG2LlJl/7oTt6nR4FFdY5zp07h9SC&#10;K1eusOi1KA+3SXSCMYYKwciOmN7e4fGrjzMtFqRpirSG0XRK2umSZRmT7UPobDzynJeN6yTxbJwl&#10;SRJ6sWYigyp6VFW0222SNOJg5z7lfEY2GOI8tOKYTIYdBH61aCNBqsCe1QGRZ9XdZ7FchDipTj/b&#10;AYgH2kTtiuQcKIWzDqU1JYaw3yEikp6pyZnP58wW86CObwW1e+4MOzs7bF24SmUrrmycD4tTwrFY&#10;LIiVIW23650Ty/uH+kjOWKRFUUQkNYvFgjTWRJEijcSb8kRv8M7Dt2J9eCAu4IFjfrAPO5ud86gs&#10;jZM/WioqHIUtiVTGHFOPE+EY9vZGfP7zn+f+gePGyxNI2rQ750iShCTJkFJijAnjeruN1hodx2zf&#10;v8/FcxvcvfE1ti5e5Kd/6nv4V//qC3zHM8/w4le+QtLKuHTpEgbP/v4+23fvkrRaYRfV4SHkU378&#10;x/48mf4wf+Wv/CDtmI+vZ/xDY+ZtbPUESSDBG2uiBg0avJvQkOANGjR41+M7Bxu/vvz/84vDnWsX&#10;u5T5GN1r8UPf3+WLX8mZTCaMDybceSUCmSJ8zPrmefZ2d9kYPomrHNP5Pr1eG5U6nJ2ztnmBg/0Z&#10;eT6n1+tQ+SmzxR4SR7/fp5h10GzxgWc2ee6PPs35916jP+xx/8YX+IPnKvL5Pul6wTBTpJuwphU9&#10;BQYodIGNIUYQOQ8+ClOQEwqzmqs5QZy70wo0KR4+C2jQoME3jjioSWjljyXZoiakglVIeN1iKawh&#10;9xYRaaQMxKqMExAROpXgJTKKwXm8VFhACoWRENWWIUYG39Mlvak9rFIvOeFNztLGoSYObCDKrLD1&#10;jpNgG1JiqLzEOklhKqwxeK2R3lE5i/eW4Bzt6rBEwDlkLalzeJDBY7zEUQETKnbNnGkao7IILyVt&#10;a1nTLabjBRce7yHHC+LUQ+yxwh9vealJSqU8pfQoHVMFKhpQOGGwlUVHMtiAGEekE7DVCUWsB+/w&#10;rkBLuTSGxVpDJBxOKLyAjhBcaffZPdiHyrM/GrN1+SK5FBzmBalKiLVg7qAlJYlQWG9R1iO1WPXZ&#10;J4mVtwPOOxASpRTUfuTeB6uLJMqgMmAdVVkiUoiUpqAKdcw/SNVbwYoYjrwMymgnQz2SnkoL5lgc&#10;glk+J1GaTS9whadcVKTdDqaCV27tcPmZ7+D+4YKZsrQ6LSZ2xpfne6wNIiQFhrAAUkFQoZeG9azD&#10;dr5DJjWR9XgZPMtLfJjaSLdaSAq7KRSiqrBFSa/VRsmIys25sL6JGU1RxAgn8RZya9ibT9HCYWWL&#10;udasyZSMmFiDRhAHExa0liSOh6q/V2VfB6Aufxtj0FrXoZbBJx/Ay+XOrWOCPKhUBQKPlVBSkQMV&#10;AgVs2ykvi5JCF7SisBNDSknbK1q54un2Fh/pXWatkGxGIKxBJpD2OpSqIEeiTy0a1TcOzuKkw0vP&#10;aDRiEbUYLRzz+ZxW6mh1M3yiUK9zF9lZ27YGDdw3aGx9I13qyXZ89v/hsVzdQ6/IbyWQwpMbS+41&#10;pWox93Awj/jKLbh53/Nv/t3n2RuXfOlr8PgT76G7NUJEmsWiYvvmER/+nqeZLgwHB/sQxQw2Nji8&#10;v8v5xx5j+/7LpEmHrN9l5/4dPN/D/du3yDsL3vP4e/jawZhX7k957KlLJG6GpuDxxxKef+4P+K7v&#10;fZyXX7zD/+nn38swMfTjxT+Iy/mN96+tfxJaAHzh5pd+7sNX3/fx77x65debWtmgQYN3C9Sv/uqv&#10;NqXQoEGDBjWOvKVw7rPdtcGndMZP9AdDLl+9wuFIc/7ik+ztzej2BkiRsMiDP/fs4Iis1SJrJ3gs&#10;a8MuZVlytHdE1u4Txy2yLGO2GFOVOc4aFnkOU0l3MGTn/h06gz6FKWh1U8bbr9Da6NFpa/7gd36T&#10;7e2bnFu/yGh3nwsba1hb0c8icjNFS4G0fkWUee/xriY5TjznnMPWHr0rn956GiI4rVJrFCENGnzj&#10;sCTBZU1MGhVsTDQC7wROSHLn2NYV24spcxtIwciCn+Yk3rHZ7tEVCl0FuxFnLT7R9c4QCYgQVkgg&#10;1ryof4BYrGyUqQWhCHns7yykCGGDqxfdKRLgSBiMjiiEpBDgE02SJMQEy5CeFPSjlAxVk6XBt3y5&#10;+iakwovg22ycp5CO3fmEu5NDfJZy894dpJRs9YZM9/a5unGOjaRLJoPiVQqHqInJkCcapHdCSwwO&#10;KeLwutSAJxIqhCXKOjRUanQUgwjWLGFxQRLpEHQWSPVAigspEVLhRK3ilhF7ixzdbXFnb5u026bd&#10;C/1/NZmyOBhxvreGLC2REGgk1lZ4647P/wSR+CjF4auSNqt+u36/c0EBLQNR7UzwVhdKIYRiJB23&#10;j/Zx3RSQbA63eOXmTRLneHrrImtGICVU3hDJCHzwLReiJmfra7U80ujE7iM8oaykrBdZBJGOSVVM&#10;DAgv0UkKHkpr2bp8jqO8gFZCHntmJkcmKii35znFZMrm2gbPf+l5BpfOk+c5/V6fyeERa60OW+0+&#10;3bqMvJBINBIJLgS2CgHIsAtBSRUWNKTCSsilAJHisoTJbMqiWJBlCf1+D5wln8/oxDHz8ZjIC6JY&#10;IZzDWRPWWoQiQuIrczz2PuTHWouUkqIoUEqxWCzQWlOWZW2pUOGdw658uOtVpzoPwFSG6XRKlKbc&#10;39shbXe4d7CDVY4vfPl5DlyFc45+nGKtZbKYU1mHjhMubz3GUGW0hKKnBJGSWFciVVjM8nhwAu/U&#10;qh/SvsQ5SyEMC+m5N1kQDdYZF4aNjQ0W8xHDTgvGR6xnbTKhg41TrU+nvs7HFfjM71Mey829xjtm&#10;HHuDaoq3TnshHjmuLvtIfxxRcDKuIDyWD/r6n+1/rbWrhcPl/fNqzrC/S5qmTOc543mOTlP+8HPX&#10;sWLAJ/79H3Pr7gH//lOf4879PbYuPM729i55WVHMpjjjwMbM5nNUrMhtWIw03oPSTKdTnnzyKndv&#10;32J9vcf4lVd4/mvb9Lt9kijDVJ5RUdHudpnnE6a7d6goMNWEwSDjL/7Q9/Gz//FPcu2K/OxmV//X&#10;wzT69Q+0W//25PGfX9t8rqm9DRo0eLehIcEbNGjQ4ATWdXx0XkXPzarRTlvJv0u54MK5mHPrKVce&#10;azOe3KL0hyyY4OIFlVtw9ZlrFHaKX8xxi5ztG3cQRrDx+BWOphMKUTCvFmin6Lf6pKpFK+5SRXOE&#10;yqlszmQ2BzTzcYlxLVJ9jvk44sqV7+bGS4f86Z++xN5Mcv6JK+wuJGpNMVYtjIiYmiNyWzD3BVJo&#10;kjglkQqbB4sA4SRRLPByjpAWGQlQAkeCkArtLAKPqAPGTs1SPMdpQasfcfpxM49t0OBEswkEpzjd&#10;aFYNZUn/lkJQekdiQTgfXhEGtEFgUNYFQltrJsJyIGBalFjr6cYtIqnIogRPwTBtE6PInEARIbxE&#10;IUEoKiEwwlMKh1fBx1kJUITtgF7U9hW1ujeQ4LVKWfjwRhHIcyeC2tRLhROS0lkOMZRScFhNOSxm&#10;LKRBx4rSGLSMaYmUtkzoEhN5gTAFwoV+yGpPSZtcSBZIdoXgnrPccyXbEcg4RopAVK9LzYW0xWac&#10;MpCCWBhS4Yl9TOQ1QmiQCqFU7Wss0UIT1QS5Ds7qgXQWy7PXIfAQkEIghEcIixSO4G0t8LKOr5QR&#10;QkQIFDGSBEVsHRJBFsWkWqFURBVrqtLj4gQ6Healx+mUTpygpcAXIBYlqYyRTuLU6cXHs8Tgo4jC&#10;JVljhQAJxjusdxghEFKiK9CFRzsJpSPKMva8pZCa+/khRSJQUtOOUsr9I9ZkxFa/j9cKKQROmNra&#10;xONqpXVYC3EoQv3SS0MXQXDdUUGJLxEkqPDjA1kMEl+XpxMOpSDyHpVOiHXOWuUQR1Oq3JIkHdLh&#10;OZ6/eY94bZ17kwWm22ViDTprMa1yxHjO+axHJBURKgSZCoHAIGyFlsErXPqwC8EDRoHF4oUldYa4&#10;mDEkZUNF9BzovKKaz3DOE3XbkLXYmc3YK0vmOHLnEVFEJGOKcg5KMhclQkfMVUXhS5RWLOwCrUFg&#10;cPX/q2pGFIEVOUIZiBxoi1QRuXVEUajD08mULOmyMIaR8dgkY5Jm7ApB2e5zD8enb73EbVviz53D&#10;6BQjI2aVxTtNS8RsyhZXZMpVIgbe0pcCLS1euLBIUS8YCBQakK4kcgblHUZIFjpjLBNGJFSR5v7h&#10;HjMzZtBPUc6QWsn59jnaokPbK5SPUDJC+tr4aLV9pF5AWZGVD9bldzsR/hqxqA/A1XTzypjKv/Fy&#10;PKVyPnM790Z/3GqkE2/oh6/75yT9LdBL1y9Re/RzHDaNB+EEkjDuScTxCnA9EgsBzkClQm5DgcAp&#10;QSQNzsyJdYWgAC1xWjC3nsIJZoUlSiMWQmGTjGmc8vn7kq+OFP/6C2M+9ZU5v/FvXuD2NGM0T0F1&#10;EXEP78M40Wp1GQ7XWUwKrKkQAnSkyYYRaaYQwmBdxXxkWBwu2Fy/RCFizl24yKKsOJp5Rnu7DLbW&#10;yOcHxPEhVx+PmU+f5X1X4M99aMCPf88W71vn167E4pfeJ9Vnh4QQzAYNGjR4t6OxQ2nQoEGDh3WO&#10;Wu94qTtxzN+3gnan0/m77XXBRz7yEdbuTfnsn15nsjeh3bvIaDQijiJ2dl6h2+3z9DPPcPfuXbbv&#10;3OGx73gve0eHzO9s43rrWGvJFws6nQ5SSubzOboOnMtn4f5Ut9KVx+71L92iPezizILPfOYz5JOX&#10;eexSyt/4P/4YUhe0Nrt0kowWGodjdjhjcjhjmPXRPiKO68mAcygdfFEdfmW3cKzgq6c0jTKrQYNv&#10;LAnyanYYQlAUBTqJwFcYY1A6BBEaY5A69BWrf0vbgVpVetp6+LRi+NWO49RznlNZBEui/OT3lVUZ&#10;rEVO+KmG3ScWr469sFd2L0uLETxladCJJneevf09FonC69D/RVFEp9OhLEuMMXSyPgmCsirJomTJ&#10;s72tCGYUxz7oq/+fUPsqERY4R4sRZVlSliEsrdPqsP3SK1x58r0srEeUFYMkhqoKHx5FgH0oAf71&#10;koMPZD/UnuYQFPilMqfCGitboZRavUcgcN7hvQMp8fV4cfYzvfBviae5956+7hN3HbvzObGvIIqY&#10;zmf0+33yPGcwGJAXRagLVUmSJHg/Z7FY4LVe1UUvfFAlS/nQxYSl4chSGR5FUVDIawWJppRQVh4h&#10;HHNTcXh4SBRF2LxkPp8zPtqh7PSIh1vIqgLr0FqyYBHao/NUdaOzzgZttJRUVVnvMKgtFIRmZnIi&#10;HWHr62+MIdIhfLKsSqqqQkYJeVVQAnf3dxmev8jO0U7oB4yh12pRTmfhsXNEUcpaljGMMrpSEqNR&#10;eKSQLAM2H1b+sl44QSjEKvg27BrTWnPnzh36j10IpKPWLKYLZGsY7HWsaTrxBt+yEOLELe7J5870&#10;D5Jg0aLlsVVLyDgQKzW40JpWEpNXDik0s7lBSsn1l2/Q3niC3//93+eobPOJP3yeUZHgyoTRaIRK&#10;EtqtFtZ4yrIM2R5lGfoWa8E5pq4iamdggqVRWZa4ymKlJcoyyrJkPh5zc3aEjmN6vYsc1gr18+fP&#10;M81vcfv2LT704Q/x//x7f4HFEVzb4Ofb8JknGvK7QYMGDU7zPE0RNGjQoMGDeEK1ZwDXOvGvABi5&#10;v6WzjZ/r/Zk+d/cU19Y3uX2n4jf/t9+E7DyIDc697xm2b82Y3Jpx9eIHmH3xi2Trgisy4yuTKT6C&#10;QmYUuiKOBOVsTLvbRWGI0gVlUQGKOI1BFphyzuWnnmF8tEthoZ0NuX3H8OXn7nLz+qc4f2GLX/7P&#10;vpt7NmazD2kKnUGbGINAUbo5SmhA4kuDlrXfrXUgLMIZlNY4NV/RPZJ4ORV4+OzBaxr5d4MGbwBL&#10;a4BHNJlchkmvkEFBni/fqCRCKLzWGDyVszhxHNTlbPDt1cYhCL7PRggSCB7b3i9F3MeOBCea7sk8&#10;zlrrfHzI/sHHK9uN5e6Q+g2RirDeEKlgN6E8SOdxlUdqDQgsAiMEFR50HZopBQWOA1UxwzGSFS+p&#10;OUfCkegEsfCIRcnAKro2Yl1pLiaKREqsLymxaATR6/Qlfv1Yrhy4Vb8YrEDObpMPOsjEOxJAOst5&#10;r3DTBb4saV8YcHvnDtEw5WuMSMqC80mXUkK73yIGpDGk4rQd1dn/v+5qJkRY4BTgfK3mVwIZJ/iq&#10;ojAVEoiQaC/QsxKTeQ5KwbSj6ErNQnpyIBUEz2sUxttwTYVDOLUqGiHrOiDFa5BQx8FyJ8n35XOZ&#10;0xgqpBW8Z+08a67g7mzGbHzIh554mp3DPTa3hrxweIeW7jCuxjhbsdVvM4kETga3dy/CFQsONkHV&#10;KThNdmkf3hPV0nUtoMAS4Ym8JU5jujGMq5xJ4Zg7h5GCdG2N6XRKnkXsJZKD8S5aaza768zyIzIR&#10;041bCCCiRESOGEWMwktPRkxJyRoKFyVYPFLGeCRHTlJJiVASC1RZm4IKE8UUVBzmM3JTcWP/Fa4O&#10;NHvzIzbPbWDxVKNDerkj9ZIsTVhvdRimGS0iEiDxghiHBoQXK7sVKcJ3CQcWj5MCKTR4hUVQCYlH&#10;4rxFCMnR0QEXnnmS0WTEYjxlEGUcLaasd7NHVMZHL6gvRbqiySL55gxH/p1T8B6/svUJfUC9TFkP&#10;dArwKKQN6nC93NJ0oizmyuKUIyLFG0+qBZXxoDwOxaICITRStcld+PP9SqJTuDMHNUj51zczOkeG&#10;f/65bVS6yc6kx/DcNVQiKfKQSxH5jKqYE6tOWAQbjTDFAtIUoTVSeXAV5cjh6t0sqVJYO6UyJTrZ&#10;5PxjV5lMj9AReHnI0+9v8cqXPsX4zl0ef+wcf+fnfoK2nLB2f/4PHkvdv3w/nU82Nb5BgwYNHkRD&#10;gjdo0KDB68CVKxu/NLH8Y9WSHx2c620NL7zvF8vqfRg54BOf+iJlFW6sO/0+vuowHo/ZfOwxvvrV&#10;r7J5rkOSpnig0+mQENRVUmvSNOVwd4fNzU22723T7nWZzeekaUpvMCCKIubzOe0sxZVj4jhGSsmL&#10;L77I7Tuv8C8GCU9ebvH9332NKAoc9WQ6IW5n+KoijeppgAq/pQz+wMGT9+GTitoI4ZjEaC5/gwZv&#10;G06qgFc+pquQ20DJVqYCQfASxqK1xjnLZDKh50JbluKU7PsUByUI2z5eS7l7Mjj3tUiUlRK67l/i&#10;OCY2FSZitZNFxq3Vd54kQsM5svpbYw1WhPMyZk4URSRJwmK2IK4E54bnGLTa2MqClCRxQlEuUFH8&#10;0LJ8W67TiWWDpfexlBKtJR6F9yWtVovUG8x8jkBwcHDAU089xfb2Nu3KMtxIKFJFi5jKVbR1BM69&#10;KQL81HV+mJWKCcpvpSRB1+2oqgqLR6mUWRFU60oojDM46TDWoLzFKltft5M2Wf7rquMPI8IBTGVw&#10;UqB1QlsmtNEkNigsPZ48zzGToEAuXBHU2UhKq4naEVIee1FzZuxakbF+ZR5RK8LD0pAQAuccxlm8&#10;hEQnOCJcrJFpSopjbzpaeXqvra3Ra3e4e/MWi8WCbqvN3t4evayN7HpiqVkUOdUiZ9jro+OM2WxK&#10;2h5QliV5lKMcVGVFosIUbDqdk3b6jEYjCmuI+11eevkGrfU1clNxe2eH4dYmWZZRFAXOOQaDAfd2&#10;tknTlHa7TVcndFoZfTKSOgVAEtYnZB3i6b17oD6f7HNOte/6ckspwcNwOCSO45WfORB85l+tP/EN&#10;y/2NxOvpu981Y2pt0fLguFP/1N7ey9eklHXuwfFYLIQgjmPAs1gsQMVMC4dKEo6OprR6HW7cuIEY&#10;X+X3fu/3UHGb7e1tdOYxlaDf7zObHFFM54g4I5/mOGPodNsopRBRRBzHiLiF1po4UZh8FgLsK0Oa&#10;dkjTlFleMB6PuXfvHgDWlWStNnv3blFUGq01f/0XfoGnn7zMx344/hkzZys23Hh/j4YAb9CgQYNH&#10;oCHBGzRo0OB14AmYofit6+Xkk9ey7uwL3fzfSh39hvqxIT/1Iz/Df/3f/s9s39/mwuZ3s3t/Tra2&#10;weLeIVmk6SYJujvkztEu03SO7qbY0jAY9rF5jqsKnDPgDZ1Oi9l8G60lVeW58eUXEJ0O/fWL3Ll1&#10;g8UuXL7yw0yPRqAEv/17CwYbBYsENjbg6cdBlBlVJyLRgVwQvqSnU5y1xEKilMabsg6zAlNv95de&#10;BD9cloSFB6+OJ1a1gsaf8SAQDU3eoMEJyDf0bivq7EVUCB2krNVsAucF1llSqenJhD6KVAg6Kqb0&#10;jnIxR0tXu/vK0EQ9QQFcE1zL5itrZZzwx/zUg+4rx08srVPPtu6zRIHHkQhN7ASZESRxirACUzq6&#10;aCIRIYTCAqXUK3rCAnM8YyqmyrNTzZkmBu8VpXb0VYIaFZwj4ppoMXQa5yD1QZmHiMJOF/9mye+z&#10;18udeX4ZJHzCR/fYkZdMSWRdBt4qElKOJjlmd5v1jSFeRxy6HNVtY9OUnXKKJ2E9boc9NW9SAS7r&#10;w5I11+sEGOHxMlxzZ2wgXYQEb0lQdFVEpiRWpEzEnCSJiXwUQt8kK+LbOV9TqJJVWmNglnijZihn&#10;ifAlQdWJOvXiLCzmBT1f8lTUZTCMmE3nDErDbDrh/FYPJwSLOEVKSewjnBI4oXAoPL7eAxUqtkKi&#10;whaJY/NkIdB1wCl4cJY2jq6SGOcpTUFHSNZURCE1M1exFveYW4NRKdILKu9ZaIFbazNLUyaqh9Bt&#10;chORRTG580zKkkMfQ2E5mBVcbmvGQpMUllhpnBOkYemE7XzKZq/DXTNBaEVLGb7i5gx9RrvXZjoS&#10;9BJFr9/Bjaf0K8dm4Znvz/jIM4+TSEFsQdjgkx/LEMCqgpgVeUJyHXZ4SISXwffeC4wMzu6uzhBw&#10;ItR9XweMmkXJhd4Gfdkmd1McsNZdQ1cC6/xpT2kB0p0hZ8Xp32efb+4e3j68M4nxs9ZM+rj/Ayym&#10;fpfF4hGiAgUKFcLil/13vWhckdexrhHKCXxtm++kAKExWGSrS4lmXICK4XbRoZrCb/zhBLM541PP&#10;ekg8xB8gdi2wJXev52jVBycYdjaoqirYN6GpjKfV6tDpdJjjWeQ5uXGkKkL6iNIWlAvPpFhgmBJ3&#10;JfliRldrIllxdSOmHxdE5gbveY/i7/3CNWK4dvDS7V/86JOXf6Wp+Q0aNGjw6mhI8AYNGjR4A7iW&#10;dWcASZI8q6S4JoS4/r73Dfmbf/Nv8vF//gfYPNxY792+zSBdYzjcQKmSdrsNB9sURUGy1uZod5dz&#10;l7eQkYc6bT5qtZjP53R6PRaLBWVZcv7JJ7l//z6vvPIK/W4HX1n29vYoZnPSNEZjef6LX+Nw5wUu&#10;Xcr463/1z/HERU1RpBzs3aN9+RLSOayyNSkWVF5KqRWpvaQyhBA14XGSHWumqA0avK1T+pUy+tEL&#10;S1JKLMH/EwXz+ZxynrPW6SBLu/obseQpRUgxXIp4xWu05JME5cMeP/T9+FWf4bHMZjNmsxlKy6As&#10;rn2mpQ++yGIZmsext7ZzDi0jJpMDJtWUeNBBVgWLxYJBKyOOY7b6m0QyIs8N3ZYG75jP5ySt5JtG&#10;LAUxoauvR+hHnXNEOiFJErIswyQJMZa5mdPr9cBYZtWMoVJ1QOejXJq/XmroOIzwZL1RkaSqKojC&#10;NREIyrIEFaO1pppWK9W1tRZ0rXCXIgQrL5mj0xXg667rZ+uZFCr4xdePtdJkScYwaTEe3WdjY4Pd&#10;+6+wri7w8t4t1jaGKBTRvGAymeAGLbyQr1+VvPTMX7oOKbUiC6WQIbivfhypiDSVpCKmkpJcOEzt&#10;dX/5ylW2d7aRUpFlWaj/o3EYy6MIpRT37t1jPJtwbuscR0dHdNIWhZDMxxO2aosVEWvu7d4jSmLy&#10;quT+zn0uXLjAPF9greXKlStMDo/Y7HY5PJpwaWOTVtbiypUrJCohBrR2K2Wr98EWwjkPziOUeCQR&#10;uvRJP1l2x87px2rZtbU1jqZHDAYDdu5vo5QikUGFv7x/afCtD/8uU+efrNertuGXC7jyxK6Q8LqS&#10;AmdOOAHisd4ihKaqYDyeUy1a/NEfPYfo97l9+zYvvXgXORggDEgTIawg7XSYTSY8dnULaz1xHGOM&#10;WY2L0+kUJaEsSwrvqGYz8JbWYJ2qqHDOIWTtvz+eY4zElyW94ZBXXnwWV0Ts33+B3/nX/w8yz8el&#10;5B/Mp+b7lgT4Cy88/yPvfe/7GyV4gwYNGjwCDQneoEGDBl8HnpHiOQB/bnhNWT/7C09Un/mJX/mp&#10;J/70y7v89//Tb7LfTbGyx0tHFmxGb+tJknNPsrGxgfBwtFggih7ClyTtdfAJ3s2YTCZcuHyJnZ0d&#10;bJ5zf/curUsXkSJmdHQUZKMI+ptPMDoYce2pp5ilMWag+fzLN5n+k2c514ef+kvfxweeepp7OfRS&#10;mFtPTwk0DukrWjoCHzyIrW+HG34R9H6eE76/K9bgxERqpSyriYvX8ORttuk2eGczCw9tJidn4qcg&#10;V79D+GCEqtWT4YNiHdpT7AAvER5Eaem4kvWZo/A2kJWlYWOtjVMpynqEckip6zYnECo00WXrlL7+&#10;bl+rwR+iAj9LkpyyauE0aRYsFwSZg7xytBeOfg5eFmhtSUtJZ+HoRIpUSrTQJ/qBYMuBkSTSER2M&#10;6ZuSbtQmm1dMp3O6vZgoN3Q2UyrvKERBgkYL8JUlKoOy173VluAPeIIfEypL4v/4fcGN1uOJFgVp&#10;K2bTed7b7lN0upT37zCdzrg8HDLb22exs+Dite9gjQg/WpB1s9e1zvhqfahcBpHWCyDyxLWzgLMG&#10;4y0RkEjNvMxpLSxg6RaeydSQGs2mtKw5QU85Ii9JloszAqwUQXEujs/b1UrK6I0SU+K0Pc60CEFx&#10;sVDEsaRTf5Es53TGU4Zb57h7MOPCxYp7N3fZlG263S7j+1PSpI3qgtASKWRt/eFOHOuZ3QxCrLyo&#10;RV1/JZ7KVEgvaddWH1VZBc/sKOVwNiHrpiSVRmQJlRDEcZ9zPmXv9h4XLzxJ26SIPOdwYoiSmFba&#10;JpYtpEhJYsGiEhiVMIsijLNU7RTRydjLZ1zZzBjf32Gj20aMC4qjI851O1SLBX664PKlyxyVgifT&#10;PvM+XOwMaTlN1Fsnn05IokDmLYM3patDMN0yuDVa7dpYtuOwkBPyPZSrLSGEQghQPnilZ05RuYqi&#10;EiivuX3jBlc/9CGMixjf3ubc1iW0Oq5wvs4KcfJYDe59E7b9tg8/4vW/5t+Bl0K743PzHsRyDBTh&#10;t3Nl6MlFqJv+xAgMkJBRUQVrJAVeQVX3bDMsiJS9Bcwr+MxLht2i5H/87ZcYSU1l2rijgsvv+wCL&#10;0YSj/QOqWcWg26cqJtjxnGIyYTGdYE0JsUa1eqhUY6qCST4liyMMBp21KZwmr4l63WqT2xy0pNtX&#10;zA92yQ9vspHc5u//Z3+DH/qz/8kvrSk+XuXbT7xHnXuOvv7sskwaArxBgwYNXh3qV3/1V5tSaNCg&#10;QYOvE+tZcjSUYrZotW4Yy6w7bF/+yJ/5rvaXXzok6wzZ3RsjWmvEURtnFEmScPfOXZCS/lqX+3dv&#10;88S1x7hz5w6PXb2CMYaD3V2891y6epWFcyAEg7V10laLJGuzsbmJMY5+f8DtmzfZPN9lZ/cOVy+f&#10;Z+feDa6/+EUuXRhy5+ZNBr0eg17KbDyinSWYIiefz2nFCaaqMMbga/LLe4/wAoRHrCbQvg6Fe9hE&#10;qt7a/jrtHxoivME7GuJVHz4AV7cfiaybUpjNOxXU1RrCbg0Z/FLKNFigGO9ot9u00wzhIU4kqY5I&#10;kLRkhAa884haCb5sr/KsUFgEfkpI8ZrtVIhjJtET/MdFrZitlMRqhYw0UdaCWNdKYkkWxbS0pqUi&#10;EqFWGYreB+rYOEtuLVGWELUyknaLbneN4XDIoL3GVn8A3pEJjRKgEMRCEkmJMAYRRaeCGd/aPmbl&#10;Knu8W+bkP3GiYIFURuAFXglIEmbSY+II3UrJ85xhp0dHJ6iiInaClo4RQiLl6+snH/l8fWxOnD7q&#10;5THKmiC1PtikCB2RdFrE7YzcVOhWRqfTYZC26KWtYEMjBZGQNel/XJ9PKiiX0amKr18VLoRA6bA4&#10;slpblXWcqxL0+0MKZ+iuDzhazOkNB8Rp2AGwlna4sL5J6jxaKqSQqKU7uPfIOiE0fHZNxooTli5S&#10;rux8lFIoFa3OUSmFVAqHIE7TYJaQpCgZ46Uk7baJRMzWhQu0Wj3iJCZtZawNB3S6XYqqZL7IyYuC&#10;NMsYT6d0ex3m+YJFvmAwGDCbz4P6lIpERzjv6Xd6rK31sZVhrd/n/PomLZWw3l8jFpJ+q0tch8/i&#10;HFmSoJU8JsClRMvQ/pbPec/KbmZZP0J7lqvHq7GfeuFEgBOCCocVgtIZ+ue2mNd5JcPBgI5OWIsS&#10;Em9Ry7rGifDc4wv9qh1iY6f2+saLs73Sa5WlX92fPbjTiLe0l/zmXj/pz/TWZzYxOmdOLQIt6721&#10;Ltz/asdisUB4hTWBJC8qg3GG0WyKERF7hwU7+47//h99nK/d2uHe7pSFdZy/+DjTymOMp1zkuMKS&#10;RilXrzyOqUKuwaIsiJOErNvBK0nWykiSBHz4fi0lZVGQtNosckOnswZJzGB9wOxgFxLH+555gvu3&#10;r/Oxn/hhfvgHvptnnrjAtav6569FzDayzk7Teho0aNDgDY65vgkuadCgQYO3FM/Oxx/7rT/4D79Z&#10;9J7kv/nv/hm9rQ9ysJ3AQpNGG2QkSBExnc65ePEiN178NGvnz3Px4vlAhj9+hVu3bjGaT+l0OpTG&#10;IGVMURoindLp9ZnPSoSQRFHEeP4SaZriK0t+OKYdS84PE4Ztwc/85Eepyj0++p0baOD8Ogwy2Ll/&#10;j3Y/ZTPrk/owqXYCpHNoBb7euhnU4Go1qfD+2G3B1hMr5U6rFE+qFs9ufX/riaoGDb7JOKME969B&#10;bixft3X4pXYSX7rg3SslpXYoqVAuKJ6998hIs69gvFhgvSNNU2InmEwmiFbYNt2VMalQSOsR1q1C&#10;G50/TRaEdgnI1yfSXLZnf4ZYWYZ3VgIMkoUzFJUjr00+hPMoB50kpiU1sTztSuFqJ6i5DWF/sgrH&#10;LKMILwWF9BTS176ugghJB0XkDUnpUNaBlPjktBb5retf3EMfH++DCfY0lXRIJGnNHlrnqLzkUFvm&#10;DmodIm0naXtFB01EUC4jwWn35vrH+gIHJaQPXrbUem3vMcbUFUDjlaTEsTAluauft8FDuq00bRkR&#10;1fbfXjgsYHB1ZgToVZiix9VBq8q/+iLoq51PqD9L33FX6+pdvdMgnJexhqqqmGGonMRqgRQx2gei&#10;XtWe+FJKonpBdnmc0h+bzqwCXc8egzguf+mPyxNf26LUBLITwfLGiGAT4rzACE8hS5wER3hcOUtV&#10;VVSVxVeWJIqw1qLjmKqqmBQLOoM+C1tRFAXdKCIWCi8FsVA451AetI4RxhEpHc5TKSIRzIdOkp2J&#10;s2d2bMhTPY85G3zpxClSUDsRqna9UOAEWAmmLrlFaci9ZSEdlXfhPkFK+kS0hCZRBu3rBY1lX3Oy&#10;6Uhxmpw8S2K+C0nwk/dFXryxcjjZD38rwH0Dr9/DKAvFYlXvvZcgdIgBqNe9zgZgeimojMf5EIob&#10;JxLvYQHszyqEjpjMLZ2+wkr40pfhn/xvn+bLr0z44hdukT32NEamVN7T7g7Jtw8ZZp0QWltWJDJm&#10;OByyvbtPbiuMDwve2Vov2Gfh6PV6TCYjEqVJsCwWCzauPMXdg13K5e22LHni6jp3vvoFntgw2MMX&#10;+W9+5T/nw0/0zj2pZUN8N2jQoMGbQGOH0qBBgwZvMT7Y6v3WjQ9+EL+xzsc+9jF05wn+xT/5HFq3&#10;me/P8MKSJm2stezs7PCeD3+Yrzz3HEd7O1x87DGe/cM/ZP3xxxkOh4zHYzq9HqDxlOQHRxSHRyTD&#10;c8Rx2Obsi4IcQhiWUnQ6bQ4OtpkdzPmH//ArRHrExY1fQPkR3fQ87TRGKUU36+JwGCNxzuOEI9WS&#10;ypakOnpw5iGOPYadAy/9GXuAE0TDid8N6d2gwaMhxDK37zix0uNXJJz3HlwQyCZJAlIQI9ASut0u&#10;RhskEoUK9g7yWFXrHKdZ+FoIu/rOt+L4a0OkSGpEwipCURH+H7EkZOt+w/twjAKUglQnOO+RygVi&#10;TkuWvFz4qVZlsiLhV6peHull/g3vd+pjkjJcC60FkReoWnmYIUm9JLI1Sfg28VjL83d13YmiEHjp&#10;EFjv8MKjtSYjqslmiQISWJGYLH2lTyx6CPGgd/RboeJ91Gc4HM6HhZE0TQGPQVHhWdLdgRA2yGU4&#10;6onfq7FL8EB9eJgAaOkZLOq/czUZLk6Q54E4Dj7iwguQYOowaVefiZSaOImxSdhRlcmEwhVoGUMG&#10;opiQ6IxUd6iSilbtqu+AGEW4Ug5FhNAOnF8RpN7XbUCcLv/VQpX3x3Zl/mSjf3Q9OVFAJ6vxKkcg&#10;jjUIXYdoHy+KaNSphbUGDd7yLvVMNynEw4lw7z0OhxQK4yxCqNX4571Ha0VZBq9tKyHREaWFoqio&#10;jCPLMioTvPzjBO7cH3M0kfzT3/x3HI4c9w5hNhMMLl5kVBQ4JUFKZkdHYC1lWZLnOYNuj3JWMJvN&#10;Vn2OkhJnDdYGGzPnDHmeU1UVwgbRSRRFLBYLitkMvCHd2iKfz3jp85/n6Wce4//ycx+gZQxPP61/&#10;ploUW9fH09m14frs1cruBrM2aJ4gmTU1qUGDBg1OoyHBGzRo0OBtwLXO/EcN61t/+f3d3zgsC752&#10;eZ9sLeLTf/A8qB4Lm3Hh4uMM1gZ86bkX6PWGODzCKbLNywzWzvHSjZdJ0xZSZOzv70NVQqzAVChV&#10;MBkfgHOopINd5KT9LYwt2N6bsjl4D0U+ZbY4YDFr8Q//yVcZrkXo9cf44q2CD7x/i7sHM7b6LdaK&#10;klRLskSzwCGxVLYiEvUWfxEUNmK58b0mweVqmvzaRHejAm/wrkftsy/kMdPocTgpsNLgvQzBXFLi&#10;6gk/SmKKEg+oSJG4Ci1iVO2L3ZYSX9/KLclnBAgpa6XuGWsCjr1TTxINr3noS2KZBxWdkXG1UrtW&#10;ni4DOll6tAZFuPceYSx4gZASVStsZRS21EfIIFu14YtSBYWEkhBcqL0jwq1uXJ2SjwzwfGvI8LPe&#10;4GcUz96BD+GRUsjQT0qPR6GANpKMYxVi5kTw77YhXLHSQT0b8xbYuSwtP/yxO8zS5sLVwYUSR+Q8&#10;UkAqBL7+LukD+S19UO+v2Ca57OED6bmyf14S+LW3jpdvrk+Paj98t9SU1sb13jlkZUOOhQ5qaJyg&#10;EiClwxEWb6VUq/MIdTRU/GPfe7mq9ycrvVvV7ePr6kKebH3NbH31l2R4qOfJ8g+FAwcxc6w8Jskd&#10;CrFsk9IjKJDC4+wCpRRtPKKcI2KNQNBBBoLMg9YC5wXWgleBiLfLvqJe1LD19yztTqw4Vn4vd2yE&#10;8z1WtJ9t/8sqpx7BPKq6TnhfR4cApYZSBL9k5zyZDQp0qYN6XNXHJWzDjL+evvTrH0b8u2rIPF12&#10;D76nECqIMeqF4Mp7VO0iJiqL1haBA1GgtcbYirmtEEqRdhJmwMtTuH5/yq3tBSrd5OYtTZJ2+ZPr&#10;G+zuj3j51jakfaJBh97WRcpc0O+vce8rX0G3Qk5AaS02iZkVObNqDllEObdE7TZUFaXxaK/weYHO&#10;FBkJg06byh5x/85NxGKHjY0+i2KbYXrI0fgGf/Wv/DDPXNrgB65CVJS/8kH0b5ElkL12KPQTtBvy&#10;u0GDBg0egYYEb9CgQYO3AR/oXvnkC/DRp57a+Pj1bX7uB37gB5gZze2bYzbXH+OP/+Dz7JgdrNE4&#10;5+h2u+zu7yGEoKoqRqMR3hiUUpRlCc6hs4w4jlkUeSBLrAUpabUyps5RFAXCuRUBJIQICjqXcfPm&#10;Tb7ywi5ZOiWNpvR7P0CclcTDdlC11eI55x1SQKISJBbrLErK+vNOCesemNidJHDOqu6+XkV4oyRv&#10;8G4gRULgZJBgCgLx5j1oJfFK1epiiZUSWb/HWIvWCsvxrgsfGl/gMM96gC//L77+NrgMuvMnvnNF&#10;Ztc7RcQJwsLX6na/smGu4zRXn8dKcfsw5kMI0CIsCigvUEgUPhCz3+S+4dhS4uHPK4J3ukeeIq6W&#10;BKaU4Tc1ufomK9EDx7Asb+fcyhPauWBnoVStlPQO4WXYMeAdcql+lvLRdYGTKxyvb/Hz6y1fhAgL&#10;DOHgcQ5cTe4KJdFq6WvtT5WBeEBD+gau6eq4T+9qOuUDz3E7Wn7XcpxzUgTSLRRw+AznqaqKJElW&#10;Y3wSR3W9CAsV1vlg14A8NWYu29dS2f8oEvVsWR97QT/6favPEqfb3nKs9z7s1qjXUeodHrLuj5aX&#10;355SpZ89jtfrYd2MA829zhvo4k7UL7+qfw6QZzIiluWqtcZaW7exsANmWs65eX+XO7sFB7kiy84x&#10;LSp++7d/my9/5WXKKuL8patcefxxWusX+crXbnJU3gfRIklSiGPSNEUjmCt1bD1FUHeXsn48HhNv&#10;bGAWRRCuKEWr3+f+vdtcurJG0m5T2Ip+v48fjzh37hwfed9V/tpfe4Yo57NC8JmmBjRo0KDBW4eG&#10;BG/QoEGDtwnvhc+i+fmWnH72Pd/d/X+/tLtH+/s1ultx66u32L7/Andf6fCh7/4Jnn/ueaz1eJ9g&#10;7r/Moa/oDtaYHE3pra2x1h1QljnVvEBhccWUtU6CtZb5aI6WKeXeESQdzp27wvbLLxN1M5yLsW7A&#10;2uA8B+UtfvezEyRjynSXP/O917ARPNZWpA4SBwOpmaFp4VB4Eqnrbd6uJiEkKrB0q0C3U1uxz8xU&#10;Hvb49U70msyKBu9k1IJXrLB47ZEu+BNXSCwOJ1zwcZYeFGgcDotGEqNQ0hMLj3cSIcCcaFZGHFuQ&#10;iMCz4WubgyXnbGuSPHqjB+6O23vgI4NWVfpg+i1qktvJQFQbLE6JleeyELVq19btXAYyzEUgVG3l&#10;EnIRyWolqq99mGTNvDkpTuizHx7s+dYRSo/yvA4FqWulraU+NhGi4uTqrz0isMwhrFRSK4eX5P5b&#10;cIj1wsTDPkooBUJgrcU4F2xERCDhvRchJ06CspKTLKitJcByGZC5qkvurW0I4jh01HuPrMcIh8Qr&#10;qFQg8oUXoc57Wcu4XSDrTxC2x5YodZl4/8DOBfcq19d7sMt3LMn32uBa+lplvcpDrYNBXRvpgscw&#10;gPVQSkkhPLmUFMComrCwlqFMIVZMi5J1Ytoo2hiQCoVAyQhHuC5K6LoOL4n+0GBXV7lu18fnI04d&#10;10mS8PTZnigBEcJSl6UQbCVYebJL78AqpLUo5xBSYLU+nkCeyAhZ7jqps7WPv+IhO1GWzzec72vf&#10;A73zifHXStE47iYeekvoktW9qLGQqHqM8x60W9V4IwQLHVF4SSU0GtguNe7SVe5P4NmX7vGZz36e&#10;W/cc1l/l4ge/l93dXQ5tTnHrkHi2h5IdNjcvMh7NmewcIkWMUwKnNSSKufKUsUCoFKckUaeDsALd&#10;HVCOpiRSUxjH0b3bXDy3hfZz5pMDtjYKbn35WbainKceK/ne9w/4kR98H/m9Vzi/vvYrH+j2Pkm3&#10;BcD17Tvta+cuNSrvBg0aNHgTUL/6q7/alEKDBg0avI24dTT/2Mb57GdL0f6PNi5c2bp4dZ1O9wpJ&#10;2qOzdp5XXtkjTdr01wYY43jqI9/FvXvblKMx565cZbFYMD06ojIVrVaL9Y0hRblgNplgjCHJWhTz&#10;HKSmtzakyHPQGmsrBoM+RVkQaxk8hWNPp615/vk/4fkvPcdsPCeqLMNejyQRGAuZonaLtSFgDFBC&#10;Bu1MrfaUYff/ahK7VD++Fvn0Rgiqk5/ZoMG3PMTrfPqMXYWvg+aUDwrQQgbFrnDBWAEblMJGeYw1&#10;4AWqZgSCcjWQ4F6cIU5q+wpxwvpXnLBC8OLYu/uNEDEPKE6D8SreLQMDl58f/mP9iWCy+kCkP/Zt&#10;dopjHalbEuvHhWSsWVl6cCKQc5lHIIU8FfT3evuXr5eUOiZtTzx34v9udXy14Y13YN3qegX+32NF&#10;8L2OT5CwX99xi4fXr6Uy+cT1k7UNzVIZHupfIJKlP1FJBCe2EgTIlcr/jFRfiFft61/z6GsWVYjl&#10;bgZ3KszO+vBYEFTRUijwHruSJ4tXH1/Eq1NuZ9/gT5D8y+PxtS/IKf/5s59Y10MvBFYIKh/c7MfF&#10;jPF0ws7eHkILpID79+5RVSWDTpeWs6tFHqVUHernVwp4/xre3svr+6i6f3YcleL0e9wJ//RlfVm9&#10;4FxYA6gDQZFiFbwqbGjvUslV+1Vn2sZDi/nMIsK7CQ9d2BfHvx7WZh5Q7n+LFZt/Ewf08M0kr3b/&#10;+OBPbc2/+lMpjuu4JAQYG2ew3uOFprCWwjpK47h5Z5tR0eUP/+h57t474ObNXQ5HlsrA0SjcXyMc&#10;a5ubKB2xmMworafd7mJMyFbw0qK1pqhKWp0OZVUhpcaWJVnawltPK02pipxER2RpwmJ0SLfXI04k&#10;27s3uHhpnbST8RM/9uf4sz/wXXzf91z9+LCn/stzg/7fi5W68bVbN//epbXBpwAGnV7V3Gw1aNCg&#10;wZtDowRv0KBBg7cZH72y9isAT63zwefm+Y/cPJj/7k/+8EU++L42/99//Nu89wPv53/9J5+AI0dn&#10;eJU7Owcgpmw+fo3F7IiyNJy/9Djb27tM9xfY3CFdxOXNx3nl5Ze5cPUiNyY36PQGtJIW9/fusHXh&#10;Aju7t5gVFQ7J7iRnfXOLfLZAIJjMLeWe5jf+lxeY/5hkbf1xqgg6MSwsrGUQ1W61vjJ0tcLXE2hr&#10;LDpSOFvVpI58YJL3uiZzr4Nga9DgnQ7pHUqoQFb54PAtZZjdCyGIoqDk1YSt3NI7tDdBqOrAu1oR&#10;K4O6e2mpIpeODidz7+r/Lz2MXw8ethh16nFUE19O4J1H1otkXgZ1tFvZSjisEGgP1GGM4IOKVkIp&#10;PFYFeXiERDuQvtZLC7DSgVxaUtce1W/JQtlZbbB8vVcOYLV4YaSr1djh84T3aC8Q9WrE0jrF4dHe&#10;I+vFjTdLah0rnevPWimpA0HqajpeSolckpWEhRacpxRVUIaL2rMcFcik+jNXFuCrhZagsLayXkR5&#10;k0r2Uvrae9yHXQGuVneLQLwaQoKqR6HrWiMQ6LCKgJP+gUUQf4IYPlZOi9e8ur4+UX82DPrEXy4V&#10;54Y6yNVqQNdEucJJTykFI2kYI7itc7ZjwV4q2Y+hHyl2PAwEbJCSMkMLXWdvKHAC6UL4p7AnbH/q&#10;c7Py9FJEhFipwsXpjMsz4+2ZxZv6dy6XWQJutZtAIlHCI2vrBrwkksH/fRlQK89c+FN2KK+yi0v4&#10;1+Q6G7zD8UhrE/+gX9drVCcS7Cr7INGa+XxOlmV44cLuFykpZQsPHFZQRZppBTuH8PHf3ea+13zy&#10;33yVOG2RJedI12M6a+vc3dnFO4md5Si9xWJ/QiYTWBg6vYj98XU2Ll9kljuMq0CC16CyCJtXIDyu&#10;KinGE7q9AW0h6CWSbidhulcyXEu4eesmrWTCf/HLP44vJ1xZT9jo2l/7aMavHDM1mmtXn/g1gOs7&#10;87aQMU9s6EYJ3qBBgwZvAg0J3qBBgwbfQLRb6WeuttIf3an4r55+qt/55V/+uY8ejuD3PvUsvf4a&#10;N2/skVcjnnjqPdy5c4hwHTY3z7OzvcPGxiZHe/t470nTlFdu3CDOMiaTCa1WC2stu7u7tLpddra3&#10;6a0PGO/t0dtaZzweM51OcUXFbDZj89w5PCXd9gU+/elP89Vnf48si/i//e3/nH4Luk/2mU9mEEcI&#10;U5Kl7TDhloKiKIAEY8tAAkj9UCXaq6kyT5LgJ4nzk6R4Q4g3eDdAnGSuRPAqlUhQLvyWx6yBljqQ&#10;qu6YaV4SqVKuuLCHfAmnyPA34pj8qEUqccLGYvnB8uQx1V+p0YFaW4bxCbUKbwxE/7ESfKl+VSiU&#10;AoSvSTgfrFLq9zkfVPLfCn2EqO1cVsrdE2Sj4ljxfiotlKDKlkLyZnPulp64J69LOB6BUKs444de&#10;V6UUWtbvl9TeM8fvccFN4Mw1Fyeq1FtT/uLEv6W1gahV/64+P7n0Vl8y8krWZfnwhddTXvvwukhX&#10;sQzSFGcbz6MDCZUKwdHe+5VTzHKnwjIsczKZkCQJrbTFbDpDCMFwOAxhoKvdDAqFQihZB2qGYzlF&#10;Gtenzcn2e1YQL169DZ8sL+89y6WR2tm8XjcTKEGwH1oeiQwBmEtIIev9Yg1eVzt9g/Zur2Ut904r&#10;l+PzO3veDxvMTvRR3mFM2C2kaxI8SRK8cJRlSSUl+9MJcXedl67fh/Ym128fsHc44ROf+ARu8zuh&#10;9ulvZ5LDnR2cjFBKYZynu7nJ4cEh1648wXw85d79W3jvGWxssLezQ9ZbxxiDkJKyLMmyjOliQtpq&#10;UU4KWt0u1lrSNCXPFyzmIzY3N/niZz/LX/qPf4J27wk2N+HSZvfXVMnOMObXH1VW17ZaDfndoEGD&#10;Bm8BGhK8QYMGDb6BeAJmwCeJ+CTAc/7Oj4w2Lvz1X/yJJ34xLyz/dnaLnfGcxVjhs5gsaaMyS9xR&#10;5ONDqtkElGe4uY51axyNDjkcLwN/wJYz5kaCEWiTsDHY4nBnxKC3Bl5wOD1At/pYWkwXM4TMEKrN&#10;4WRGub3P//3XP8elCx3+yk99H0893mYo4XBvxtOXBLKas5llpN0W3jiEj8P2bSqUVgivVhNx5xxe&#10;GIQIpiqV8UgdJtqVB2QBzIPvqO2vpjYhcEvUc3t/mmQLRgNnnoOz2r6GOm/wDYXg9dW/WqW9IpUA&#10;KdXp15UkPVuva7uK6KRxiXz4l6mHfueDT0Vv1akLcXwrecYZQyAIGtlHaG9PkJ2KmjA+ewbymNmT&#10;J85RCfkWXkD5Bs/3RHmfOA69Kugz53DmWOXZayLe7NGLU2V+ui68ujWVEILk1AnJs9Xx+JE48Y3i&#10;xARCvLn6E68+QJ6py2G3QPKqdVo84Al/9jqJt6h+nP0cURPflQSEIyrBOYuS0BWaSgoKHImSJEoi&#10;k5QIjULRSjq0F461riI10SosFVlT/8viVq+j25Fff30XArJXawdKPvCXGa/R55xqt2//uPz1Csvf&#10;KkG6f+hznjdaAF6c+Ttx5rMe8ffum3zHI+vjc6tzFw+ctgOEd6ja6kfVuRJIiZMzPB7jY/Apy2hJ&#10;r9yJ75Bhfa7yaBn6HqUM4/EYmQzxvs7OcJIqSRhLQe49NsvIifiTF2f0L8C//tOSwQXFx//XL/Pi&#10;V14g7n+Ynr2GVlNMZcEPaLfbXBle5datl5mMx0jRwswLDqYziqrEJhELJRBJgowSfGVw1qIoWetk&#10;7Ny4DvOK9ff8GfS6YHJ4wMHLL9FeM2wNPPs7z/L93/8drH1/l1/8hQFub/TJv7jJjwI8f7T/I9e2&#10;1huiu0GDBg3eZjSe4A0aNGjwTcRWu3djmoqduHXuFx9/4hr94SXWz13hYFxxMCtZbI+ZFh5nBamM&#10;2VzfYHR0gNaao/ERj117AushPzzEa8XFixfZ3NrCVq72fZXMjkZcuHSJOEmoqopWt01Z5uSLObYq&#10;wJd0OxmDrSFVOebw4B5f/Pzn+P/9zu+y3lvjYPsOH37mChJIhEAKz979bZI4DpN3VavKnKjD1pbb&#10;t4OPa+UcUgSvUykI3oy+QgpbKyWTU6SMfOSkzj+CDGhI8AYNGjRo8I3HUh2tXW2jIoNFWK48CwEj&#10;V3IwHeOkREUKM13gZjntOGEr65K52uZI1t72q3GsGcneCMQ3+O++VeC/yWcgHrg7e8TOkxPGecIf&#10;L1Q5WdY5D7Wt0MrruybXnaOsSmKt0TJ46nvrEcKStVpUVhDHYrUYoJPwGUjJl69/lbg14PkXbnIw&#10;iflv/1//H7b3c27e3uXqdzxNZTRRvIZ3gixr4ZxjNp1irWV0/y5pt0un08V5QVlZnHOYYk7lDPP5&#10;iCiKiHRMPp3ipiMqKTl/5TJRp8/u9iFHt27zgY98mG6nQ1UesTFI2dxI+cmf+CEuXNzkOz/YI/X6&#10;vzzXjr8CMKos62ly1LTmBg0aNHh70SjBGzRo0OCbjPfBZ8v14uejTO9s9S787mgBm+2CG/dS/vCP&#10;X2R/dIApM8rNK0TrffydiiMhyTavIFSfdZ1iY0sriRndG3Pk95mPxxAJ1tfXQeeg5kymM1xSMqsq&#10;0ArShFZ7iHNzdKtN6Sx7Xz5AblwijRwXL36Yz7zQY63X5cJNGHQj1mJIJaxfuMBMBkVpbD3SVAgR&#10;JjnOVyip6umZqC0coKiCZYNEIEQLSQLOIr1eEefyhJpUrLLwTuzz9h5wpySnvuEKGjRo0KDBNwHK&#10;H4e2SuER3iOEInHQBjrGs0lEVTmyeREGwsqQ5v9/9v47Spbsvu8EP/eGT5/l3fOmX3sQtgEQBMkG&#10;KVIkAVIaSiQ1klY6pGZWOxJwjjS7O+SeWczukmdnds8cQSuzM4S0sytRoEaiJIIGIIkGSZiGazTa&#10;vO7n/StflT4z/L37R2TVq+faN9rdT5/XVZEZERl5K27c+H3jd7+/dDcj9m6WYcYS7K2HRr+jvm9+&#10;i9f8nc7YwmpHko+z3TNZPCwqZgoWcwuksEHocc0IUCpDa41jSXAUKYW1icQmswQKmxRF7idIHFph&#10;TJxZVBoey5ugbMin7uPxy/Dbf7ZCmncI7UNsdqqMtgecj3tMT8+zvbJSFHROExzfx7Ys5ueaTE6U&#10;OXf6NOWKR64HpCrB932sUkIQOESRJM8SBt0NGvPzzEwf4dq1VZYvrvDgffczUxrRL+U8953/yGjr&#10;eU7cO8U//Ht/k9lJnwPzFknCJ6wRzyqdHd5pp2ON6iXTgwwGg+H7cO9mMsENBoPhjWfO804OLLER&#10;ZVCq8tWJ6ZmPHLt3Cax5KrVp1tojkgyqlUl6aU4QVBFCkicpIsnwfZ+JiQbdbhfblgTlMhOTTQAW&#10;lhbZam0TRjHTszO0O10mp6eZm19Aa81w2CVPU3zfw6vVWViYpd9rsb52jUsXnmNl+QJb61tUyxVm&#10;JyqEgx5lR7KyusJUvY6NQOgcy7KQKJTKxkGMIlc5QjqA3LUxzlXxU+kMSwiELiZUSykQey0Vdrxf&#10;94SX3KmQnDCZ4AaDwWB4AxhnrEpVPKQV40zwxIJECiILcCxs38PzPMqOR8l2qfolmkEZb+cBsLzZ&#10;dqVwTzKj2Uv+M3yft3uzoN8k3+DlHMXegrV6PGNwZ0bfbrFjURSFzUWOI9ziHhIJCFJybCwSnaF0&#10;TkKG45TZbvVwvICTpy5x6eo6X338ef7j736Bc+evs7LaYnJqCcsK2H/sXu67/wHiOMV1giKj23Px&#10;PI/RcIgG+v0+8WiE43vkeY4WRXFhz3NxHIc4jsnCsKgjbNuoXNPrDWAQstVuMxz0IUs5fmw/P/9X&#10;foqPfOhdfORD5U/EoZxJo/T3KhXrsXs8zs5UfCN8GwwGw/f91k1r0woGg8HwJuLcoHNolDmPWE75&#10;35y5PmJzaPPZf/eHLA8F3dCh0tjH9kaK2uyBV8MeJmSpplQqkaYpk5OTdLtdhC0YXb+MtzRbFLPM&#10;M6YPHmHz3EUo1ajP7iPPc8Ksx9LSEu2tAb2NNkJ6aK1pTJTpbF8H3YdslcZSmffcO8dsQ/K3f+F9&#10;VAKoA/UcHBscCyDFJsJGYI0LmWWZQAoXKccFxLIM27bJUnBdUOlOYFSI43f1ON1NDVfj4G8H+20V&#10;1BoMBoPhzc1uUWeRIRWFL4rWaFHYmgwlxCgGQpOojHzHg11InExjK2i4xWyovdngcrxv+SYp/Pqm&#10;/zu8wnH/9fIE/35ngr/RnuC3tqO85evv2AWp8evZeDnb3W5c9JkMS+fYIkdqAeRopcgFZFjk0ibB&#10;Y4RgMLbW62fF7V9fFQfy3FlNLxJ84bGnWG/1uXR1iyS3mJnex8Zal4rXYLC8zZF7HuQjH57hf/kf&#10;/4D6vn14nsdmd5WZmRlsz8ZxHNq9GIAoi4pCmyQMBgNsbGzbI2ynLOzfz76Ds3znicdR4ToHj86T&#10;p5sMWtcZdVb48Hvv45F3H+fjP/EeVDT8zAdny58yPdZgMBjeeEwmuMFgMLzJmHT9ztB2N3r9rFOf&#10;8r48t8969GvfWaE8Oc/qRpegPMGwn4FbwpUOs40Jlpb2U6/XWV9ZIVMKpRRxGiMrJYTUTE5OkgKH&#10;jhyjFcZIxyNNFVGrhQ57CN+nu7rJ7OI+tBKF92EeU6oGZCJFqwHYKfFgk872CrWgzqCv0JHCzQWO&#10;LdBCo/MEdILOc0CjtMK2PYSwkEKiNbi2vC3BW+8keYsXiEqFvkvYaTLBDQaDwfAGMM5k3Rl5xHhm&#10;Um5JlIBMSGzpIIWNFBIfh0DaWJaFhRjbp9wQvHcywE0m+Mv8M3yft7sTb4QVypstE/zWo1HcfF+3&#10;K4ozfpA0Tm6QWiG0KvK9hQRRfDMhLTKl0dIi0ppYa7SUJAmsbw8JM8XJ06fpdT3+8It/ynefOst3&#10;nnyOjfVNbL9KHqUMWz0QLvv3HUYLh9ZWmye+fZG5/fuxbZskSYjaG0zMzdHuttnc3MRxSyRJQtzr&#10;YPk+SRIihKBarhIEZcIwJ0kSBsM+o/YmtckK/f422xeeY2H/PI+87138d//tT3Nw38LnpObLU033&#10;M5OSzqnO1gem/dIywMWNjXKzXE5N7zUYDIbvL0YENxgMhjchE5LhYll+dbO9ueQ7pX++cv3U3/iL&#10;P/4+snyLfXMup5/5c2ZmMnrty/TCDTb7LbZHLbAlE7NLOEGTUT+lMbXEcL2DHdQJ+wOyKCUbhvhS&#10;IrOYWiUgzFIeuu8Ey+fPMzc7Q7+7SRqGWJbFvoUD9HohltsgT8oMRy4bm/D0s2t844lVjh5/kHZi&#10;4dYEQykQnkMkA7QVkEmPTNokeY4tbXIShM6whCZLIhzbRmSa2FIoqVESlFXYnSihUUKhhB4HUBqF&#10;KgoowU3/TGFMg8FgMLwRSKHGg04xIikBSLC0wNLgIQiAEuDnioqQBFpgJRmWLta9VQTf+WlE8JeO&#10;sUN5g4QEPZ69MD4MLW7/B2PRe+xmt9tdlB7PGRRYpFgiQZIiyEAr8lSRqRxL+oQqBxkQKckoKvb5&#10;/DlNX/n83hfbbLSb/N4fnmZ5q0zOAtP7foD+wGJi9jBhpPGCJptXN2lUm4TtEQtTs0TDiHa3jZA5&#10;xx84wXsfOcB2a0R3fQV3os7s/Dydboi0PaanF+mud8hygStKjPojAsen37pAJRiwby5nuP1d3vue&#10;Ov/HT/0YRxciZqvBr82UxG88XLF/Z1LSAdgRwAGMAG4wGAxv0D2DsUMxGAyGNzdnNYc2Y351pc8v&#10;X+1otCW4eh1OnT7Lt75xiv52TKm2H7RNpTxJbzsmTSSNWhPLsthYvgKjPuW5JmEYUg4CsiwDBEmS&#10;oFwLIQSWgkqlgZSS7bVt8D1IU7AVtakKcdjDtSPSsMX8ZMDVy5fYP1nmR3/wOB98zyEqdcGRfVO4&#10;9pDJcoClFY6E1sY6c1PTSJFjKbAEdLZaTE/Pg5KMdDExVggx9hUfe0WSF16R43FK7dqh3IyN+7YK&#10;ag0Gg8Hw5mbHDkWKsbFDkdqKGtuh7BQCVEKydw6TA1hAnilsW5KOC2vutUMpfpqR7CX9HV7huP9a&#10;26G8UQUx32g7lB37EyXudnxFGytunsOX66JujJDFzECbGKkjpE6xEOSZIks1bikgzW3Ory4ztXCU&#10;yIJLyymW7fAf/+gprnUzvvCl76EImJw+yDBzaXVCKlNTZFlGFIW4QUCy1cWxK7jSYb4xSxpGdDod&#10;cplz7Pghrl6/SJSnjKIhGs3E/BKtzTaeX+PgwYOsra3Rb3c4cOAAl54/z9TsAv1Olzi8wv79Za5e&#10;+Ta//Vv/eyoB2AxYmqh8zINnj8KG6aUGg8Hw5sJkghsMBsObnElBZ7/N7wmiL05ZMccX3HcfnoP7&#10;DldZWXsKd8Kj39vG9SIsKclShcpdolAipYvGJihPUalVGXTbIFJ8J8PzMrKsD7lL4Ljk2ZBKxcLz&#10;cgajTWoVm1q1gi9dnNzj4MJxrp1aI1M1MtUkHrj84E/9LP/pj7/J489e5tJ6xKH79nNl3cKqWnQi&#10;Sawk9UaNMLfIhMC2LNr9baQt8V0bLVISSxKrBG2DjSQjxQIUOQ6CXCgsUbih2LnG0tY4y05gCetG&#10;fri4JSq9BZNVZzAYDK89emzp8WKvvZ3Yzd4Wush2lWKc+SrRovAsllA8+FUKR2kcBFKDUHr8sFfs&#10;ioc32aGMDVYMt59nt722034vscV29qHF7eeo3pWyxU3LL/TvDW+TV3mmyPGtk75lN+rW73mHL2vp&#10;sUud0rulLbXQ44KWGsWNfxqNhS4sgDKFKwW2BqUFOodet4OwbHACwlygnQrKrbERSRLPQ9cnOLue&#10;st63uLKlubgy5Hd+/yk2h3NcvyIR1jxZNoMlpglDh2SU06hOkoQRIhOUKxWyOCIaDZE2VOslVi6f&#10;ozTrYHma1mDAaNBHBIVPf5xlHDh0iO1zZxjEIQuzk/S2N1HJFnMzmpVzX+U97y1zcGadn/7ReR44&#10;XuIjP3CcCVf9SlUnv13BeuyILTum1xoMBsObDyOCGwwGw1uEaddevjKIfjHKrUvCkWdsz0oP3fPQ&#10;zNTCca5daZGlis2zy+SyQqU0hcAliiK0VmRJCjIjSyOqtRKODdIC3/exnSqWZSGkwrIE/X6PNE3J&#10;c0W/NyLcahPnUKvV6Q4GOJ7Dvn2LVCebfPs7T1DyFXNzDZ74+p/yzDOn6Hc3uOfYcbI4p73VYjSK&#10;caXAsTUly0bInGqpzLDXJwgCknEBTSEEWZZiy8IrVWkFSqEFWDsCgQbGnqu7RuJS3hTIiluC5Zve&#10;M0K4wWAwvC7sXF93rr/vhOutJr/pO+8+jdXj76/FjbbY+bezrjAi+Ks/6XZ+iFe2nbgheOd5Xgjj&#10;8q3zF3jVdij6ph83tc/ehwR3+hTJHtueXdsTPfb6LtpQ7T5WEKAUWa5wLYs8VwghyBFICVJofN9F&#10;IBkMB+RK0x8lIG02uxGrGx3OXLjKteU2/+F3/5Dnnz/D956+hFddIFU+rutjWQG24xPGEUhFtVbG&#10;sjTD7W3iPENFMYePHMWSkvW1NZYOHiQnZnl5mYWl/czOz6MFhGFIpVZndnYO/BJxGNLrdlmYm2Pt&#10;+kWmpurEOsOxYg4s1viFv/LDvOc9x5mo8AhaiIcq3u80bWmsTgwGg+HNeutg7FAMBoPhrcnpNHxg&#10;cxT+ahJUf/GrX3+OTjflC3/4JJac4/yFIWlaZmrmGFFuMej1cEsl8jwnqLhATpKOSOIYkflYloXS&#10;MX5gEwQuw+EQ1/awlEW3E6FSGyeoMDk5yVavRXN6im7YJU1DdDykUrPI9YDAipmedJlrely99Dz/&#10;8v/9t7l4Bj7wLtheBxUNOLBUoWxBpmNKwibINTrNcF23CIrydByI6uK4lEJKeUNoENau4CCFRN8q&#10;GYynqd9JhDEiuMFgMBheK9RYBM/vkCpra4FQe0Tv8Timxg93hRDkt4ixFncXHQ23Z4PvZDDLV5AJ&#10;vntfMH7onqaFbuk4zvjeQr8Fzr9XnwkON9uZaH17Zri4Sya4HFc21+ycz7qwAQIkkpQMiUQgUWiE&#10;FggBWVwUlnSrDqFOQFjk2CRK0h4q/KrF1Q3warC8BdKFf/ir/5puX9MfAWGOVV+gVp8ljV2yVKBy&#10;h8Ap0+v1cBxNuezR7q4BcPjoITY3N+m3t8DzOH7iOGeffJIjD53g+vXrxL0EnBK2XdjrqSxCDXpg&#10;50xPVBj2NvHo0147yV/7Wz/HmbNf559/5h/SX91+bHGy+StK5GURpdxTK500vdRgMBje3BgR3GAw&#10;GN7CfGPY+0e6XCOFQ4Mhj375seWyYIb/z//yReI4IIx9Dhy9j9FohLAsNjc3yXWM69nkKiZPEsiD&#10;wo/bVgiZI4TC933CYcT81Dy2VWZro09vGHH06FGWN1cJoxBI2H/PEVaXr2CJEaWKoHX+GfBTlmar&#10;zM9UuXj6GZZm6/zXn/wVZN7nnkPT+I5Cx200CUuTM3hpjo0gz3MsyyLPU2zbRpPj2A5KFxlDOx6s&#10;Qtq3ieAvFqztFRkMBoPBYHgt2DF7KOwj9sxAoiiMaUTw17i9X6UIvrMPI4KP2+0unt7qNsHg9m0t&#10;DXLsab/zdi40Sord5ISd1zOt0FrjSotMgSthFKYkdoxwbHqDIdpysb0Km90Ev+Hxxcee556H7uO/&#10;+gf/PakO6McWSeajRJn9B45x9Xob16uTRA5SeMShxnfKRIMBTmCRZRFaRLiuSxKPCCoVas0atm2z&#10;vHKdqelptrdW0P0+Vm2Go0dOcPXqdQCiUY/D+5ewHUXNl3zna48xM+nSaGT86n/z1zlxD7/Ra+mP&#10;z1fFpx5weMz0TIPBYHjrYERwg8FgeJtwOuw98Pz5jWebs4f4D7//FbQ7w7/67T+k1DjARkdRaS6Q&#10;6zJKuUSpRCtJUC6jsog8SrBtm2g0Ap3jBwFRGEIcc+jeIlNG2BaBX0FKyaAfMTU1xer166BzZubm&#10;2NxapVEp4QcWgae5dPF5pifKnLjnIPWKQxp1+Tt/6130OnD8ILg+lCyYHeZUyhZKQ5JoXLvIFEqz&#10;CNu2kXIcpJKNC5HJGwHcOMdo71i2EwzrPdPQjQBuMBgMrz13m3XzTrFE2bF7yG+Jp+T4u+s9M5Pk&#10;HhFc7WmbvW1kRPCXdr7tLr9GIrhGjwuGg23bu6+9+c+/NzYTHHXr30PtFoYVAnIBGYWono9/Jrr4&#10;vIziX4xmGIPrCUYarq1Dqwf/5d//7zl+3/s5/ewFFu//AIORZBjl1GszbK9vYvk+edKBXFMpTxD1&#10;I2rlCv12B9tS5HlOmsXMzs7iemXa/R79q1eQC/PUmmU6ly5hT05RDUp0eyMC2yUKh8xNNdlYu8B0&#10;Q5LG6wTWkGYl4f/5G3+PWhmWL55lYWnyNz4wOflrAN86e/3XXT+79AP7D37W9FCDwWB482ObJjAY&#10;DIa3B57nXTpx4ugjmWT2ox/96O+GSvLc2TUy2WTjibNA4QGephbCdsmVJOx2sTwLtMZ1XfI8x5ZQ&#10;q9WK7PBqlSRJ0Foz0WyicsFwOEQIgW3bHDxyhPXVZZIkQUpJnuesXl3GDQS+7xPHMU8//TT1ikMS&#10;dnjuuRN0WpfxxEEqNYulGQcpJaNQY1k3xOo8V/iuPy6nlO8GqkLcsD7Re7wmb/UE3/nNPOg1GAyG&#10;14+7idzvpAePuxYbe8ebPQL4re9rfUNeNQ9oX/759nqM6wKBZVm7v79z2vPGfZPe85rec26/0Dl6&#10;m+XcrnUdKKXBKrLsrXHyQpQpsCRxnOJ7DgmKjJw01Sxv5CxvDHny5BU2WhGHDx8mCAJwHJbPn2f/&#10;ve8DK2Y0GoGUxUMl28ZxCts8pRSlUol4OCJLR3iehx+4WJbF1atXwbZoHjtGLqCzfJ0j730vF54/&#10;RWLZzMzMUHI8wtGANC62HQzaeA587GMf44c/fAQh+Fa9yi83Hzg+tC02nm33Pv5gs/b5Dxxf+jXT&#10;Mw0Gg+EtNPYZgcBgMBjeXlwIBzOJ5x0aCeebF1cHbPQUv/XvvkR3FLDds9ncTlBpmaA6S54LsiyB&#10;TFCv1IkHCaNByIEDB7i+coUj9x7g7LnvIT2PRqNGkiQM1vscOXCCretdSqUSg6hDf2OD+uwSYRhi&#10;OTbhaERtIuDgwSWe+fpXeOQvfJRvPf41atUcnbb4K//Zj9FsuPzMX5xkUoJLkSHkj7+DDTgUfpOW&#10;znGFxkEX08s1CKVBKZCSTO5ke48DWL0TuFm3BMy3BHI7tcmkOWcMBoPh1aJUYY2wk/EMLy6iveW/&#10;805hwTtk1ApRZIjvtEGRIXujeKAUEvuWbGOTCf7i7I1dX20m+J0E77dCBvju+fcqzhStweLm83an&#10;abXgjjPsdpfv0ERS3zhvdU5hcedZxAISAaMcIqHoJYXlXWZZhALW2/C9p9Z4+ukrnLm4yaXLbVLh&#10;4HqTjIYZB44/SKefEUcZCo3neYRRp0jUEC6utOj1epBkTE836WxtkKuQkutRr9cJRyna8mhvj6g2&#10;J4rEDhsOHFzi/IXTlEoeKksIly9SWZhBRRtEg3X+/t/9z7j/eINjB0s0ywOsLPzY/d60sT4xGAyG&#10;tzjWpz/9adMKBoPB8DZiwnGHPWGlueBrpap7Ccf7yD333cvBI8c4dWaD1lYPrzxJqVQnSTI8z8US&#10;FuEoJO4NqTcn2NraolIts3LmJPvuP0a33SZJkyK7ux8RDmPyWFMqlUAqsG1Go4hsOATbRkiJ0imt&#10;1hYTC3Ocefq7YEkOHpglDjs8+8y3+e4T36DZmOLPv/SfmJ1dJFcaYXnkeYZtSdqtFtWgRJpESKGx&#10;AKE1WilUlqHzHAlEebYjORTBXJ6PRQd5kwh+JyFGayOCGwwGwytFqcLrN89z8jzfXS6ur/qOlh9v&#10;K8SebFpxY1mIYkTaEb+luCG3yvHsJcntYrc0IviLN7m4yctk/EO87L/bznZ7Z5XduDd4azy80a/w&#10;TNnVt5UusrYpMre11kVW9Z6HN3dqX7Hb/3e2A1Rxj4bWZFlOmqbkGrAtojQnyhTStTh/+QpRFPHM&#10;86dJrDpf/drT/JN/+pt0OhFxJtleazO9uA+tHRy/wubyOnGiWNp/kDhJGGxt4VV84tEI2/FwbYc4&#10;jgk8H61zwkEf25FYQrC9sUFzYhrL8RgOYqTtYFkWwhKsX72M7bvEwz5BKQBXkiQR73rwOB/58Pv5&#10;xM/MM9l08F0+U3PlL3m2ONPETU0PNBgMhrf4fYTJBDcYDIa3L+ezdCa1nENhzjfXu/CnXzvDRivm&#10;5LnrfPeZZyCtULKPkWeQo5men2OUZXS3tvDrhSVKEAS0rqwhfB/P8iGX+F6ZXm9Es9lEOSlZljE1&#10;Mc2lk6dx63XSRBO4HlEUcd/9J9jcXGV99SpO2aM+USbLI0bRCNeV5Mk6P/vxRzl4YJIThwUlCYeX&#10;wBOQDSOaFR87S+h3OhycmkGgaG1sMjczTZam6HHA6rgWAkGapeR5juP6COzCe3KcNV7EfGrsK15k&#10;Lfq3jYPqNlmiwHrBYNpgMBjeacRxXBQSlJIsy1BKFZ7KQqCUuk0EN/YfhjeavbFv/qpPx+/X+azv&#10;ePxSy3G/evGj2nuroykeYKWy8O7Woihlmev4pr4rhIU1viWyEUgpEbkmzWKyLENahagsrUKIzjQ4&#10;gUcuoBuHOF7AAFjuZdiBTSzgO09rHF/wnSdW+Z3ffxzHrmBLiyjMOHrkXgaDkMtPPsf8/Q+xutnC&#10;chxc3yNNUzzPAyCKRszMzLC9OkRkCmll5CohyyNUmrK0bz/Xz5/nwNEHWFvbZKo5wfr6OpNTFdbP&#10;P8vhdz9Amg0YDFtIO2LU32Bxxmd2yuITP/lhHr53iUYJAsEnApl/86jvbZieYzAYDG8PjAhuMBgM&#10;b3POwaHNAZ9sh/zyhavD8sxCmdUWfPfZ63zviQu0ll067T6L+/dx4eSzTJ84QafTwS8FDAYDpJRM&#10;VqdwXZf15Q3SMMPzysSdAUvHjrE92KBcLhN4JdZWN8nSlMCvEo9C9u3bx2DYY2trjVIt4PDh/WiZ&#10;8vypZ9DRiMp0E4s21TJYcsS77ltiopTyUz/2AfbPVal5MOxsMVOrUHI9dBhTDVwcJJcvnufQ4cMk&#10;SYLruqRZXEyxHQsxlu2CtsnHdinZOJBTOkPKIkso1zml28JFI4IbDAbDSyGKInzfZzQa4TgOjuPs&#10;ZoTbtn3bTBwjghveaN5JIrjWN967kwie23J3/eLOJ0OhdjO/lQZbCyxpYQFZlmEjkbYArdFIoigi&#10;y3Xx8Mt20JYgF9BLInppSqwd2qng1PkNtDfJN588z8lT53n6mSuovM49D72ferXGE995CpWA45ep&#10;VCYJw4Qo07i+j7Stoli7EDQaDbTOGQwG5ANJrVLD9cB2BINhhzAMcSybiYkJVq9vEQQVyIsZKqWy&#10;RaliEcV9BsNtlI54+AeOsTTf4K/83D4qAUxUIO7z+YkK/8LJWb/X5Vum1xgMBsPbByOCGwwGwzuI&#10;p7rJL0rf/TdbbUWqcpZXenz32av86ddPcup7Zzh0/4do9TK62xlec57jx4/z/OlThderKMTjyYlp&#10;2u0eaZzyA+/9IN/75jeZWVxka2OdAwcOcOnMcxw4epTr16+jdeHfaNs+/dVV8MvM7T/I5kYbYTtj&#10;sTolzQbIPOW+ozPk8RbvefAA83M2H/3QEpNNqAeQJYq6LxFkSKVRKqdiuXixJMvA8wsvT9sWZDoi&#10;0QmudEnJsLDItEKIcT3oTOLYDpYG5y7joBaFYKNumSp9QyIvfrMwfioGg+GdyWAwwPd9pJRorXeL&#10;C+4US97xBzciuOHNwK1x71tHBN85/ju/br3A+kIUnt9a3/BQ3ynYKvQeyx6l0ar4WbxW7DiOdLG9&#10;LVBCY9kCBYRJQiA0ruOSkJMDMdBJYga5ZJQFKBfOXYZrmynX1kPOX2rx53/2FNJvsLCwwES5xMmT&#10;J1Era5QPH8dzfHrdEbNzi6yurjK/f4lut8swGlKr1RiFfdIwpD5ZRyrNcKvN5OQk3eGI0TBhdm4f&#10;cQRJKhgNh0gbSq7FYLjChz/0MKdOf5PW5iVsV3LPsRlOzJT5uU/8MEHJ5ehhhywBXySPZHFv9qHq&#10;1OdNjzEYDIa3H7ZpAoPBYHjnUKm4jw0Sfsn35Qem6vLLU9OThxYPTX7ygXf/wKHBAP7v/8PnsJ06&#10;TtnjyJEjPPvtb1OZnaFWqxHFAyYmJtjc2CbtdJD1JkmSgOOQpoVNYpZlCNctgsswZHJ+ntFohOd5&#10;9MtlpF1YpFiWRa3RYGt5mcpMlWwwxLZthsMhW2vX6W5eQIptzpw8wA//0MN85AP3kKcjqn6FXrvN&#10;VKOJYztIJI4DWTb2ptT5TdmHOxlNCjX2tyzEbKU1aZbi2A431cDShTvojlCj9Y1KTxr98n1HDQaD&#10;4W2MlBLbtgnDsLDOarWYmJjYzQQ3GAyvP3szvl8OQgikFCilsSxBmmukJdA7M+dykFIgJChZeJDn&#10;GjKtihkfsrCYy/KMOM8YqRxhO7iuy2Y35OypbdoDyVor57f/7RcYxT5+eZ5yrcn1kycZzM9RLpcR&#10;x49TqzbpdfoArKys7M4q0Vqjh0MS38f3fZRSSCnJ0wTbtotM9CyDLBtbplTodDs4rsu+/Qt0tzfI&#10;dIlz584xGo1wPY97ThzlF//qoxyowoP38Yn+kB9ttThUDvS3lFQVI4AbDAbD2xeTCW4wGAzvcM7G&#10;g0PtWF587rllEtXkC196iq9+6xzaquGU5tCWw9baFmjF9JFjxDn0Wn2EW6ZWq9EdtkApyuUKw+EQ&#10;ISRkOZZlsW9ugUvnL+L6VQ4fPITnlVhdXWZjvYVr2ywtHmSgczauXIEkwqkGpMM+vp/hyJg86+L7&#10;Ib/w8z/FiXsmmWyCJ+HAEmxvw9I0VBVULEhSTckpJvUWrpGKVKdIIVFaIYRFnudY42zwLMsI3ACX&#10;O2dX6dtHzLEIvpMLrigmA9+ag/XyMsNf7ShsZHmDwfBGkaYpjuMwGo0olUosLy8zPz9fzPKxLGOH&#10;YnhT8XbNBC/61u3rarGTCMBuAdAbdy8aixBnXI5VagcyBbk9/iAHrXJwLHKpiIRCWYoUCElQKMAj&#10;DBWRAMsP6CUQ5rDeg289lXD6wiZ//MffxK7M0KwvEUYpYZhi2zYqF+hBgkoKr2/XdRmNBliWhV8e&#10;L0dDAAbhCOIYq+xTr9cBGHX7RKMNSqUSlufiOiWE9Nja6EGsuP/d7+bs6ScQ2SaoFfbNSwK3z3/5&#10;t36BiYkGh/eVf2Mijz57rOJfMj3DYDAY3jkYEdxgMBjeoVxqrZa1ttD1anmo/Ucqjnjs2YsMtrrw&#10;+BNrtHo5j33lKWYX99HujVBohOMxjDOkcEkyQZ4kVKeq9DsdavXGWAgp07u+jNdsEm+1mFhYQgqX&#10;brtD2h+BLanUp0jjGLRNbEuEEOg4pFYNmKhVGPRWsAjxvYw4XkOlXZJ4k5//yz9BYCv2L05x/Phh&#10;fJGzUE4oW5Ig8LDIcGyBpTO0zovp+LuitCRTGULLXXHGEhauvnMQa0Rwg8FgeIFrl9ZFcb003c3Q&#10;fPzxx/nwhz9cXCFNYUzDm+x8vZU3swh+a3b3i4Xsr1QEtxTY0oKsKIRJTFFIXFkgBViQkhciuK3I&#10;EESkZGQMhxlSBKS2Raw8zl/v8e2nLvHEc9d5/sIGozRAeNNMTO3n+vPXwPHxG1NIKRltd5lszNBv&#10;d6jX6zSbTa5du0IURdieRaPRoD/sYds2SZ6R9Pv4jSqVSoUwDJmo1tlcv0Acx2g0jlcB4aKVSymo&#10;0dvcRLgJsxOCaHSRX//v/gZXL53mRz50gokJfk3mDN/j8Jm9bfbdq09/8j37H/6M6S0Gg8Hw9sWI&#10;4AaDwWAA4GJ/oyz8CQ459vCPVmIdSo9/+pv/Htub4omnL4MzSbujQVY5evzdnDl9FcfzCIKA3sYG&#10;SIlbaTBRa7K5ubkrgAg0ebdLbW4KREY4HOIHNv2tDSYXFtjudyk3Ggy3t8FyqNUa9Na2QTrMLy6y&#10;euUitcYEve4q07Nlkmidj3z4YVzX4oc+uMTs1JADc2UCBwIFZQmB1tgqoWJ5CJWhtSZOiwKaGYI0&#10;TXG9oCgORYoYy9vF/3dkbYFURYwrNcBORHpDBEdrkEYENxgM7yx24getNXEc4/s+cRzzx3/8x3z8&#10;4x8vCujZdlFPAiOCG16n8/BlrXv72urVh9KvQ9/as/cXEcF3RHx525Ho3e+7Y+Om0ajx/YlGj+3e&#10;corKJxkOEp0VdnVKFUkECEmiBQiPGIeB0qRSoDV0RtAuQbsLly5lnHxunSefu8rZsy2SkQa/TmVy&#10;mkG/T7lSZtju4Pk2k7UGK1cuIV0X3zrAqNcDS+OXXSqVEpVqwOULZ7F8n6nZKbrdLkpbY7uULmmq&#10;mWrM0Gq18CdKjMI2OtrELQuqZY/tjWsQR+xbmMJRfT76/mN84D1LPPLwwi/F/dVD75+Z/43n1tce&#10;vX927jHTgwwGg+Gdh/XpT3/atILBYDAYaHrltGnJ9GTKo25gPxnUOXPg8H2PzC0cZBhJhpEmy2wO&#10;HDzGmefPU5uYJdzaYvHQIeI8J221sCs1wuGIbDik1mwSDQbMzs3RmJlhc22FJIupVirkeYqWAqUU&#10;WRKT5jk4DtOTU4RhhJQOrufT3tzELgWU/IBao4zjaPq9Tc6eeZYg8PEcePqpP+G+4ye4dmWVmUaN&#10;aDgisCW20HRbbcpBQJqmDIZDKuUKWgj6/T5uEBRBsM5A3AggxTh3XGtRhIt73isi0nEkumOaKeTr&#10;HhR/f0Nwg8FgeGlIKXEchyzLyLKMxcVFLMva9fM1meCGNwP6LnL5q08Fe33PZ7FbyPIu30vcOApx&#10;l++7t5aJvuV4kyxGWjAaDvBdj0Gvg+d5RFFYFLmVgk6vT6xylOWS5BolJWGYc3V5m2tdxXeeuMiT&#10;Tz7Dd797irOnLyLsGlOLB3GCCr2tbfxqlSSJ0VlGuRyQRDFpnhEEAeRlLMchS2NKlRKOY7O1vcnU&#10;7Az9VothHDI7O0tneRWvUqNaqTBYXac+WdSq6UcDhMixfEE66lIuB4zWrrN05Ai+LXjkfQ/zlz7+&#10;AMePVn/NESy/u1797KUwLB9vNM+YXmEwGAzvTEzFGoPBYDDcxAMOjwGPPas7H983wSenmw6oGqfO&#10;pDz19DLCXsVWqyT9iIXFg1TzDOGX2a5PYGcpwrVJqj4iHcKwzbBnFxlFMkHrjCQXCCkQMqM50cRN&#10;S3Q7QyYaE2xvt5mdnWV9bYugWiXGJosSeplFFieQ51j2PI47xebA5wtfuUa37zF/2MJmEhyYrZUI&#10;arDRgcWpaUZkaJlRavhAioPEETBqt2k0GmRCEGcxju0BupDAVY5WIC2nKJapNULK8fzicWSqLZAS&#10;Rb4jB728sHo3en2VYbjGiEsGg+H7yq3XGyklUkp830dKOS5EbK5JhteevbOY9as4xcQeeVi/TDl8&#10;5xjk+ACUuPPwvvtZt1ibyPFyftM+b/5uQhQFK2/tRzuLSmn0eCHf/U7qprsRlEZKidIghUDowqZI&#10;K4XKwLbLSAXlUkBKTlYq0ZWKqGzRJiXUKbI+RYJLfwAIePJbsLWR4Jem+epmwp99eZvB+hBKs4jq&#10;PianF7Asi36/DeRYUY88DcmHI6SrIM3xlcLPBR25jOMFeE5OmG6hZQlh5QwGPRYO7GMQxaxvbFGd&#10;m6G9uYxXLlOfb7C1fZGZmRmS4QbNyTquO2Sjd4GaXeIn//oJHjhygAOzE8w3yp9bnOZTRyw2dprk&#10;UBAMTS8yGAyGdy4mE9xgMBgMd6Qlsoa2vUuBFzzanGkwNb2A683iB5O02jHC8llfadHvDkALgiAg&#10;iiJcv7BIKVcqZIDruQA4noPr2ViWRZqmWJYoCh/FKb5Xoru9DVKSJAmWtAmjBJVryBXCtvEDl3Lg&#10;Ui67pMmI4aiLJRSuJzl/5iTffPyrzDQmsZRGxbC1fpV62SEMe/i2jes4dDsdsjynXmtiOw6WZZGR&#10;YUmrCAqVAiFwpIXWYCFuCODj9xCi+H0simt5I6R+uSH4K9rsznsxgpPBYHjDkLKo7WBZFpZl3UG4&#10;M5nghteBV3A67Vr5oF9URL+1sOve14qPH1uNiBc+LsHNIviu+P4Cn39rn7nxuXuORdywOpGIseGJ&#10;3LV3k6KYcbcjsO88nHJsa5ycAGkKSZohbY20IcoikJJU5+RIzl64Qq4CnntuGaWaXL7SQgqP/8v/&#10;9f/Fme1tbCtgcnaeer1JGCb0Oj2GoxEAQeDhOTZhOMT3fBzbxhYSz/Np1JvEKKrV+rh9BLbtMBwO&#10;8Twf3/fRorhPrNfrdDc3ka5LtVyht7UFloXju7ieg9Yd3v3wcWoVix/96CM88t7Zz85Oev+8VpKf&#10;v8fmrOkoBoPBYNgdX40nuMFgMBjuxnm1PZNK1jU2oXbY3NS0+i5ff/wM7XbK4984xaYQOFYDLQWj&#10;QU6pNkEcQlBqMBrmWDiEgyKFqNlsEoUDwmEHVIZfLhNFmubUFO31DfxKhTRNium4eczU1BSb3fUi&#10;yBv0wLKoT83iSZthFDJc3gCnzOTUNNtrF6iUcw4fqvK3/vMfolaCe4+CTqFZhooFHqCzEYHQhL0O&#10;QRAgZQmlFL7nYAkLrYop/LsBqC6Cs1yDHFufKAVIUBos8caOo8JkghsMhjeIu2V87xTN3CvkmWuU&#10;4bU4325afhmn1M22IMV+Xq0nuFAvPRO86AfFTzleVrfYndyaCX5jG32TiL1DJgrBe0cEV+RIJGos&#10;hmsEucqxpFWU9daQ5xpLCobDGMvJipkbtscwy9Guw+YoJ7YET526wrvfdYj/9KeXeeRDB/m939vg&#10;8uUOly+2Of/8RRpTB+lZVVSvB46kNlEjzxPIY6JohE4yfDdAa004GOGVSjiOx6DbpdZsUq/Xud6/&#10;TqlUIg0zkm6C8MoI7RO4ZcIwxPMcPAtcX9Ntr7H/wCznnn2C6kSDmq/obl1nccZiatri1z/9K+h0&#10;yHTD/VjSax36gYnZz5oeYzAYDIZbMXYoBoPBYLh7gCcESucfE4KBK9zZ2Rl7ZmKG39Q8wGAAnj/H&#10;9SThm48/C0hqtRpKSuJBj3iUUapOM+qNII4RfoDruliyjJA5aRwSDQZ4tWlGoxGNqSk6rRb7Dx7g&#10;6tWr4Ai2t7fR0YDG4iJ5pUQYhjiOQzgYMex1wXU58cCDjHp90slJSvaIZ599ln/yT67y8P0LdN5/&#10;gkZFc2RfnY6KObBQR2cZOBb1en0szLgkSUKe56QqxbMdlFJYlkWe59jSGgemAo0usqtkETwLcedM&#10;sTeTGGUwGAyvF7sFkPeI3EXm6Q3BzlyXDG8G7uSTLW55/W7j+Z0E9FcyLutbbFFe2j6KT73bfcbO&#10;0ahdYV/t/hQUGd87E9m03nkgBa7rosgJ3IBQa7a3t3EbTYbDmGCyRhAErLThK1/5ChcubfE7v/MY&#10;lcoSKqtil0pEUUR5Zo7YtqlUAqRO6fWGlDyHLLOJwxitNWmaglKUSiWktBmkKVmWMRpni+d5XviP&#10;i2LmnVaKKIqYmJggDIekacww7OONZ+/VJicRQjM3N0OzYvO//eWfwvMzSiV+LRk5h0q28837J2ZN&#10;0UuDwWAw3FnfMJngBoPBYHipnAq3PuB4zUthIh4Jo/yBZ06v/Pp6UOLLf/o9hmFEaytmOBSsXO9T&#10;ndiPY00SxYJRT+P5ZSqVOr7l0Gq1EEIQRRHC7lIqlYjDcFd8TpIEr1RMh010ShzH5EkGUYasNvG9&#10;MnlSBE/ZoAsiZ9+Rw8TJEMtWVALJubPPwmiLow8c5kd/8CGOLjb46IdsdAhlGxwBNRcsBWULMkDn&#10;4FpgjQNdG4EmL7zIrUIcF1piWYI8GzuiiLuOsLfKRa/TQH6jMOetAbIRxg0Gw+vJjti99/pza8aq&#10;sUIx3PX8ednrv7wtdu1K0LdlkQshdkflO733Quf8DnI8/t4pE/ymrG598z53PMHvnglePFzatW4Z&#10;9ycpuen7KG3d+C5KgTV+MCXt4n00trAIVY4UFkrsCP832n990MMt1Th3JWJiweeZU6AC+Ny/f4Z+&#10;nPPs2UtUG1O01rscOnacrc0OruszHERYdoVhrwdCUKlUEBryTBCPQqR0qJTKJEnCcNRnbmkJLRTr&#10;a9dwSi6u6zJUOc2JaUhzon6Ma/uMun3yOOLg0gJh2GbQW0GqDoPeCirZ4mc//igrq1f5rz/519Fb&#10;l/nAuw4yHEUPnqj7JwEutVbLhybmje+3wWAwGO6IyQQ3GAwGw8tCSjl80BefP+vLZ48dO/CByRof&#10;r9Z+nG4/58++/B2SxKXTvchoNMKxApT2EJZLHMdIOaIfJWRZhu/7uK5LnCmCIGA0GFCtVum02wgp&#10;ybKMzsYGOILa1BShlWCVXWzbZ7DdwXIrSCmZPXiQbnebLMvY3t7GcaG1OcTxPA4cfYgL555m7epJ&#10;PNXn9F/8Qe45MMWDx5fIoi7vOrEfS0Kqi6DVsyDOFTYKyxIoBBKBtKxxBrhE6BtTlIV4+UG8wWAw&#10;vB251crBiN6G1/T8egWj7U3Z33vOx70lMe/+3p0/c684/VL6wt7Xbs0K1y+yzU6R2Z3fi/loN455&#10;77FKKdHoosYJRf/TY5nfkhaSQgBXFLYoWaYZ5RGO4yAl9Pt9+ld8fvd3v8BaP+XMxW3CXJBLj1ar&#10;hRNUAOj3ejhuQrrVobJYZXJmhjgMGQ6H6MEQtzZJvV6n0+mTJEkhzts2vV4Px7MhjkkdgW3boDXD&#10;4ZB0FOHgkqiENIqQAi6eP4+0M2amymyvr3Dfffdx+fyTHDt2jPmFaep1vrU4e/CT+xy+dUaIB3ba&#10;Ic/zMmBEcIPBYDDcEZMJbjAYDIZXxZOt7V/uj/KfmZ2f+bVnTi8/q6yAL3/tGf7kK99hbTsjqM6S&#10;qSqJClBUSHObcjBBpTpRBFYypuK7VGtlOp0OjiXZ3Nxkanqefi9BSw+wCYcj/FoNrXPifovm3AxR&#10;PCTWQ2zbJs80+eYmtYOHcByH7eVlKo0mg+uXWDpxiM72Cvloi1pJ8J//lZ9B65yf+Eid6SqUPbDH&#10;GeAeIIESIFCIPMW3HFSWYUm7UMsTilRyBcq5NdDdGWFvzfy+cya4fLWVMTGZ4AaD4Y1hbxzxYtZQ&#10;5lpkuO38eVnrvvyY9Sa7nj1Z4UoV47G+5T0ApW/Y+UgpX/D8vZsnuLrlWPdODBNC3OYJfmtf2skE&#10;3xXcx/cTWuc32QyJ3EFKQZxlOI5NmMU4tkOaK7QlkUhGY0/wZLznVGlcKWjHKXgOa20YjOCf/s9/&#10;Rk6TL33laZYOnWC9ndCYmUFKBy0EvV6POE5xHIdkFLK4tIQIMq5fvQqZR70xj8odshSiMATA8yW+&#10;bxMmfaSlsBxJGIZoCfV6nUh4hMMhxAm+Z2MJxXDtCvXJMlF3FZW1efi+RU6d/Cr/6H/4PzEarHLf&#10;0QU8n899pFr9JYBzqxcOHZs/csn0JoPBYDC8FIwIbjAYDIbXhPMwk8ChDGa3h/z9Tsij//JffYd+&#10;KHjyqUukukSUuDQnF2iv95jbd5hOp0PUW8d1LJJ4xKEjR1i+dpWDBw9y/sIVyqUJklwipUtQrdHa&#10;3gad05iskWUJg36boOnhui6jYYTneQyHI3S/D6USru2QpSMm6j5b1y9QKYFvpxzZN8VTTz3JX/9L&#10;P0ndO81PfOxHmJ+fY33lKscP7icZDSg5FiXXIhkMqJXKxKOQql8CJPEgwauWUFGKLjt3FIU0+S2B&#10;851FcEvIV9nydw7S3yxe5QaD4Z3Bna45dyr0ZzDsnh8veb1XFq/uFcF3lvM8J8sylFK4vj+2GZE3&#10;vZ/nefG+6+6eu7f5hAtxVzuUHRF8V7B+hSL4rt2QKIT5PE93xXnbtiGzsW2LYRQRBD6dYY9SqcRw&#10;FCFcG8u2afUG1Op1YgW51uOMbJcry6tsjer83he+zTMnz5DoKq2uJNY1pFdD2XVGWQapAs+jUqkA&#10;kunpaS5990lK8/OMkm2k6zLVXKLTCkF7NOpTbG9tMTU1RbuzQbNZZX35Io25SfrDHrOzs6xcu0J1&#10;cpJ+rLE9DytXxMMe87NTtNau4MiEqLvK4nyFv/3XP44tOrzv4cbJcsBjVs4w8PnWQ/B504MMBoPB&#10;8HIxIrjBYDAYXnMuxMnMKFePRNr/3WfPr/B7X3yc9sjl+fMbuM4sq+sRCA+hK5SrU0xPT3Ph9EmW&#10;Dh+m22mhlGI4HDIzO0uUZuQZeJUSrXYL0oxgaopUFSKzVj2E0mRxTuBXqVcbqEhjWRZba+vUahWy&#10;LOPeE0f55tf+jJnFeVrtDbJulwP338P1i0/xN/7az+J4KT/x6ASuA7NNuHxumQePLZINO8yWG0Sj&#10;ESVpYymJlSp8xyXPNdoXKAWIImh2ZDHNd1cE13I3aC3GXDX278wQUmHpbOytYoHWaGQR/I4DYIE1&#10;btVbxXKB1qDkazuO3/YptwTvt2kRRtcyGAyGdwx7Y8f8VV//X90OXmz4U0rvFoLcWd4rcju+h2XJ&#10;wppkLFjneY7O8sJ+ZCyQ7+xjZ73d8XDnc8a/ZmLnIfjOtxMorRAU9UeE0kgNFjcyvIUQpJYgw0KP&#10;bdZsVaxvyUIE11ZxzLFKi3uJvBDryS2CICBMQvygTKgKL+4EQSfJsVyfYQ7KgpUW9EbwzHNt4iTn&#10;d7/4ZVRQYX01pN+2mGgcZNR1CguTOKTcaDC3VOPq1avMLS1y7epVmjPztLe7YMHDD7+HC1euMhwO&#10;sWxNqeQVRc/TlNHmBrJSQYUxwiujByF4HrZlc/DgQYTQXL16lVLDpdNdR6dDrHyASrbxRJ+5psXP&#10;/dQPUXFTfuJHHiEebD/2IwemP2Z6n8FgMBhe9Z2HEcENBoPB8HpwJlMPRFo+uNHnV0cpD6y14bP/&#10;vz9hZTkE2cRxK/juJGe++T3k9DSlskeSJCSjAQhBUKkQ9nrg+TQaUzRnpoiylO1OFyEE8aAPvg95&#10;l8APUNoiHaUEXomwG6HCkOm5eTYvXwTbxgoc6o0KcRziuIIwDFnaN8/K5WfIkzZBWXNwscKP/shD&#10;vP9dh5isSWpejqcT5htTqDih7nmkowxPS4QSeJ4gEkWBTDUOoC00UhYBc65yUEUQrZQaZ5upsSgO&#10;mgyps51wfhw8jzPLdoPom0XwGwF48boRwQ0Gg8Hw/eKtJILrcQHKYvwqlpUq7FC01gjbQkqBUju+&#10;28XD5R0RfGfcE3sKWL6QCJ4L9rh23xDBpRC3ieBKqV0RPJGQCxtk0SK2BpkD4/uDjATHcUjHD9eT&#10;KKbklxDj8l4aTUJOnMdIqxDBM1y2w5jLKx1SUaE1VLT7isf+7DusrG5wdb1N7pfptRT0Paozxyk5&#10;82xtbbFv3yIrKyvkol/UatlY5973vIfl9S2yVOMGLv3eiFxpUArpW6hoCCLDrVRYWlzg8uXLlEsV&#10;PK9MvVLnwoULlIMSw24X0rhozBIsHl4gTwaosMWot8x/9Xd+gUMLLgtTIDO1ce+SPLy5Nfrk+6dK&#10;v2F6n8FgMBhe9Z2HEcENBoPB8Hpyvtub0XmpbJXti+0urLXg3/3OH/HVx79OZ6SpHftx/GCJy5eu&#10;U65OkSufTidkbt9+1i5fhkCCjPEDgc6G+IFFoxKQJmFRyGnLZ25hobBW6XapTzep1WpMTNa5fPky&#10;o9GImZkZSqUKmxstOq0+ll3DdnziXg9RymnWfVzPIU/a5FmPe++dp+wm/Bd/533YFtQ8cCyYKoED&#10;2ORs9teZqzaxSLERWFi4WGgyUAIHiUMxlVoiIS/ifQ3kOVgOKAXKHgfmogh+i1xxjUYVATTJ2K80&#10;HwfX4wzzovQVHtWXJxrcsqxe5P0bNwzGzsBgMBjeydwaN77RIviLcWsm+N7X4YbAvbNsSbE7MO6I&#10;5rtFsPVOG9zIGt8Rv7W4eTy9IYJrVFGKEksXNmnWeKUsy8jcIVoIFDYCGwsLGwdHaaxEgs7B8VFZ&#10;hrDtQizPbojuqSo8ukdhSo6DsCHSECu4tgbah/NX4eJywjefPM2FK2ustSPK9SkGrRakipmFBVRW&#10;wnVKSC24fu0aflnQnKjSG20XNiwK6rUZmhPTnHnuIn61xtzcHNvtLeJ4hFe28SouKRGDwYBStcKg&#10;H2KJEll7yOy+g4T9AQsz04x6bRqNOoHQbK7+EWtXTpGkEZ/+b/8BnpPxngeWmJ/hQRIgizhR8U+e&#10;2bj+wD0zSydNDzQYDAbDq77zMCK4wWAwGF5vTm/GD2jPK1sOG5lkptXhlyt1vvz17+h/85uff5an&#10;n7zC4v4jDEY5g6GmVJ0izRVKKUo1j053DUFErWwzCrtUfAd7nCA96lapVCpYlkWWZQgyut0u0dWL&#10;/NDP/zxXrlyh1WrR7w2o1yex7IBKaYrhKKZUKmG7MbZMGY4GpNE2g/46S0sVLNUjSzd518MH+Okf&#10;e4SJhkWzInBkSrVk4dkONjkqGZHHCUEQ4FsOjpBIZSEyRdmtFBngSu5GxrkeB9OyCKyznbfkzcGz&#10;HofTarecVT5eLjLDJBgR3GAwGAzfN95qIvjO4e4VsW8WtG8Uj947vN0tw/zWsPmViuBKqRsiuByL&#10;4KIQwS1t4+bgZDYITR4rrIpPEisSqXFsiySHJFE4PgyHQ2r1KhvbCUHFZasPiYY//JNnWeumfOO7&#10;p2mPBNv9HMur0QkBO6BerzPY7hR2LKGDtHwqQRmlFLPzdTrdLbZby0zOzBCUKqyutHC9ElliUarW&#10;qNVqtDrbSKlRMt0Vwfu9HkG1gmP76Nylv9aiNjFNb3UNx/dIW5ugchb3LyHVU/wfPvU3mZyCA/v4&#10;TBJxaLrGb3Rb/OIHJ/nU+SibOerbG6bnGQwGg+G1wojgBoPBYPi+c36zM3N0urHxu08+r9XkffzW&#10;f/gGZ89d4tnnViGYxSktYXkTRKHCKdWQUlIpe9hCEXa7RIMuaRiiuz2cyj72799Pq7VBu70J2YDK&#10;9DRHjh3h6ccfh2qFen2S4SjCtj2iOMWSHkqBjiIohZRqNVTuoHKJFC5xHOP5gqizDrJNZUJy/30z&#10;/NRPfoj5BZiagCiGhSbUAA+N0hkeikBIfBRSZ/haIhGIXOFYLnkmdv3BcwW2LUm4kWmmVCGG7069&#10;Ru/arOzkh++dii2ROC9RRJCvwd9NjHPS9woiRhg3GAyGdwZvNRF85xM0N4vgjJdVmiGlxLLk7hgM&#10;45lZe9a7Ozc/Rt4plHnTGmqPwK7YzTxP05TYHdc2GavukhxXCXydFzPILAsSTe5ZxMIlEpJ4/KlJ&#10;DtKCrR5UKnDhEvQGcPHykFSU+cw//lf4lVnaQ4vccklzn6A5gXDKVOoNNi5fxtIJU1NT2LZHGIZE&#10;oxGj1jp2zSUoOfQ31pjYt49hmOA6JaIoYmZmnm6vx6DTgWyTqfl5OuGALM5x6g2E4zG/uMCV8+dp&#10;TE5gZylSDZFpF0ePiLqrzM9Nc/+hSR7an/Djj/7gr/T7/Z/56NHJTzy33X7UtbKLxxrTl0xvMxgM&#10;BsPrcl9gRHCDwWAwvFGcizh0sc9j17c5VK3Bn/z5kIvXujxzap3eSJCEisrkbDFtN4twKwEV10Wn&#10;ETZQ9nzaWzmO45AkI5oTNcp1j4sXLxKFQ+5/6CEs1+Hc2YssLu1ndXWDw0eOcfXKCuVylXa7TRiv&#10;cO9DD3Hq6TMcOnYfl85dZnH/foKSRb+zjnR6QId+7yK27NPrL/NXf/7Huf+Be5msSA7NBRxsTKLI&#10;kVmMbwk8lVO2HKw8xxISS4MtnV0RXAiB0gLLEmTylqB8jyaw11t0J9jeeUWM/3ujRPA7+aIaDAaD&#10;4e3JnWLGt5IIrpTefQgNRTb2jgjuOHZRxyMff0dL7I7JLzzevbAIrvXNvuTsEcSzLCdyipldauwN&#10;LnSGk0OAQiDRaYpwy8QqIRYuIYLMckhyzTBU9ELNU8+cwbJcvvTlb+N4Ezz97DUSymgahKnLZlcj&#10;/TJOeYaJmVmurmxBrig3m4h+izzPkdJh2OtBGGLVAhxXUauXEJZgfWWFhQOHWbm2Rr3ZZDSKSQcD&#10;9h8/zvUrTzE3N8d6ZxslHGYWFlnf3AaVF8VSpCAQEK5dojbhszBV5uET+zmwf5EffLfHfMCn3jvD&#10;Z0zvMhgMBsP3CyOCGwwGg+EN58nW5i8r6fzm5Y0QpzbNv/zcF7i8NuKZM+tUG4fp91yQNaYmjjDo&#10;hPiywmiYYumiNmaShAw7G1glB68kiOOYxmSDTqdDHiv8cpmo12N+3z42N65TqQYEgUN/0GEw6FGt&#10;VkmVQxILZhcOsHp+GRyXwydOsLW9znDUpVZzqZVsrlw8TbNRRQjN0UML/PD79/PwfS5zc4VfeDmA&#10;kk1hh2Jn2MSUkKBSXGmBEuhE43leYZViqaKAJmDJwuMly4vA2LK8cSQ99n7R9m1tt+O08mJSwl0L&#10;iImXfh+wNw98V4w3NikGg8HwlkS/rHVvX1u9+lD09f1+ewToPC+OtvABHxemHL9m2zZSQpaNxWhL&#10;3LAm04VgDiBlkTGu2anfcVtgXXh+i/H6O3sRhb1brtPdAtlZlmHlTQASC4QsBlRNiqWz4hgtQVzk&#10;h9MBQiACYg1PPd+nl1T5yp8+i5QWX/iDx5ieP8jmpS1kdRo1EFTnFkgiQY4gz3MQAsuyKFcCuuvr&#10;2FYVpRQTEw3anU3yNGRiZgYpJVubm8wt7COOc7qdPrOzs2xsb+A4DuWKxyjsE0ctDh06RG+YsXlt&#10;DVmuFOdF2qNSh3olp+IO6LfO8jMfew+HFuv84LvvpVxyf0nEAx6eqH3u7PbmoeOT05cutFZmjkws&#10;GOsTg8FgMLyuWJ/+9KdNKxgMBoPhDSX03DO5Ft8SbrWcauueo/ee4Afe9wBX1xKOHX+YS5fWsd0K&#10;g3aI1hZhL6TRnGLYH7CwMMPGxhq1Zo1SyafXbzE3N8fG1gaWZVFvTBLHMbbjMBgMsKSmVq+S5ylZ&#10;npJ0OygpOXTkOOEoodXqsHT4OKVajbW1NYTQSAmDXovRsEe1WsKSMBwO6HW2eeIbf8LK9Wto3SQa&#10;pgR+QK0M3VabaskhGvbwbItoNMKxbNCQxRm+55OrHE1OkiRjQVyiKaZJK6WwLGcsMO9kl8ld65Td&#10;IF+8NClBvAYahLjDyjuvGCHcYDAY3p7ou8jlrz6V6vUdN8S44PRONrgQAinFeBwVyLEgvvPaTiFN&#10;pLhJQN+bCX7T+HtLGwnGD5xFkXVuW3L3OLTWKD22P9GFKC51gNZFRr2QIKQoil+rDK01aZ6Rabi6&#10;tY1XrjDS8Ph3z1KuTPL//df/nq88/jznz11lfX2DNNWUynUsr0rUHTK5cIhqvUFro43lelQqFaLR&#10;CC0EQkKW5xxYOkS326VWq4JQxNubNOfnWV9eZnpujnq9ydraBlOT02xubuIHPmGvx+FjhxmOBpRL&#10;DsvXrpEpiZYOQlqoNGV2aY72xlUcR/HB9z/IT/zYh/kLj95z8sSx+c80yvavWVK0H6x4XwSYLJU7&#10;ABNBdWh6msFgMBheb0wmuMFgMBjeVJxXnZlIO+vtRHHxep+EGl/40ne5vp5x9VpIOHLpbcRUZvYR&#10;eJO0+yPq9ToZCd1WC8IB937gA5w6/Tye75OnCVl/wML+BZJhyPbmBuSKauCT5zlZXieOY6bmGjiu&#10;pDXYIMsy8iwCpZBBjWZjCnKbUTckCKq4wiVNU8quT3v7NNMTHq6vadbh2D1THD08yfveU8WTMFUH&#10;D/ABqRM8oQlbXZqNGnAj+xsUWZ4hBdjSBq2whT0erAU6V0jpFlO4c4FjCfIc8PSuxcqOSK30OAtN&#10;yHFgLpB3EDIE4q7ixktG3TxN3IjhBoPB8OblpthP3Dy7Z+97e6/lN4nA43FG75ZvflWh6BsbCO/x&#10;AH/B9pJij7f4jbaIYTy2FmO41hpbyCLrO8+xxVgEt2yyLCdTeVETRCuklDRsSRiGZK5HO4wQgc8w&#10;0riOw3ZHMTkjubQO2ocnT2esdWP+4AtfpTk1zXe/e4EsLmNPzJD1+wQTE6RxRrVapb2xjZQWKokg&#10;y6k0alg6I01CJmp1BuGAeDjCY54oivAqABmDsMXU1BTtXh9LlLCtALRHmubMzc3R73fp9/sEJZs0&#10;TalN1Oh2u0xN1ih5sLp6gao/xJZdjhyo8uH3HeGnf+K9BCL+REnm3zxil0ymt8FgMBje2LHfiOAG&#10;g8FgeDNxQXdnEuEdyvBn2xm/kFv84ukLcH0dTj63yaBv8ad//hSWVcKWNVItyeMY+tssPPww/WGP&#10;JEnwSz7dq1exGnWk0qRhH6EFzXqNeqVKe3ODPM85dPi9XL9+nd6ohR84DJIOaE1zdhLLsthab+F6&#10;ZaR2iXoRnl/Bt3y629s0GxNUSkOuXX4Oaac89MA+rl5/mvlZnzzd4JN/96/R2rjMj//w+2iWS4Sd&#10;DeJ+l2NLB0jikH6/T71eH2eFp2RZBlrhez4qy7DtsQieibHtiAOAJSUqA8uGhPwlCdDylqD+NROr&#10;jQhuMBgMbxn2xn6KF67tcOuD0r0CuNYa/aqv928eEfxOvt9S3LA92RHB9x75kHy3TXYeZ++1HrMQ&#10;WEKQURTITHeszhybLMsI8hTXdRlq6KcZuWMziiHPJMtrHdygwXdPXeLps1d45vwy672ElWttZKlM&#10;ubxIZE1Tq02QZRn9fp9xojk6VdRrdbqdFr7jUq2WGXZbjPodpien6PQ71EpldNQsMtK9lDyP8UqF&#10;XUqUZnhOjbWTZ5k6/hBbWy3QGtuxePTR9/GdJ07SWl+nNFkHYDRoMzVRZjDY4O/+ys9y9DDMTsJE&#10;hc9PV/nHg077Rz/QaP6a6X0Gg8FgeKMxIrjBYDAY3rRcyvvl3LLKYW6tDxI4f6VNnJf48p99D2mV&#10;+c4Tp7g6iKjUFhiOcsLYgbxMrb5Er9tnYmaGNI3pb2/jljx0kkGWUwtqlPwy21tdZhYPsb29TaYH&#10;7Ns/Ty5CLl68iI4GYNtge9RqE5RKNdauLUMcs+/gIWYXZnniS1/GKdWYm5vDDQQXTj7BgfsOc+Xi&#10;Mzzy4R/g6uXn+JEf+gCBjPiZn7yPuSZ4FqgQ6lVIQvDshKrnEuUxnrSxhcbDJskHONJCanCQ5LnG&#10;0oU9iqUleaawHEkss7FPqbhNqFBa3RCn94gXL8TLLqBpRHCDwWB4S3Br3HerCP5C48StNSHeDiL4&#10;SwmDtdYo9K6X+N4jV+rGPoRg1wYFiofVGRqJINXjda2iZmQOuBYkpKwP29jlKdqhJMphu1+I73/w&#10;hWvUa4t849sn+d7z5xF2nbDbZ/rACaSU9LsJfmOa4XDIzMwU186ehYqL40iqtYDW5irEEQhJqV5C&#10;ZArbsaj6JcIwxHEctluCNE2pNCyyPKJSCciyjGGocKwKAptaqcwo7DPVqLK8eg6VDkiiLocO7ieO&#10;BmysXQDV42f+wofIkhU+9Xf/GjMNPiaz4SAddQ4/3Fz8nOl5BoPBYHizYERwg8FgMLypOZP3H8Cq&#10;ECMOD1J+VDoML1zmV0tl+O1/+yxXBxHPnLzMwuJhzp9ZZmL2GLass9nqUKvVSJKIKIoo+Q62FnS3&#10;tgmcEjoHKVykV2U4HOIGijjsQd6nPj9PUCuhlKLf6eM6Aa5bIo8SANIwoj/q8+CJ++htdVhfX6c5&#10;VSHLh2yuX+HA0TmunHuaSs0iHGzji5AjB2b4ub/4I+i0x9F9c5w7c4pf+ds/RTQcUSt5DMIhthaU&#10;AgcbASohsD20yvGlQ5YrHOkWjZJQpJ3lkDj5TSLGTYP8KxAoXo4IrrXeratpRHCDwWB4c3Nr3KfF&#10;S1//Ttf2t7Idys2e37eOnbe8Lu6+j5t+ji1RCp9xSZQmCGziLMW2PUZJghQOfkmwutajPm3RTUJE&#10;0OSJZy9zfX3IM6dXCUcuf/LYEzz04If4xjeeZuHofbS6GdWJKdLEYjgc4lgVIhyq1SrdrQ3KjQbD&#10;3hZ2yUOTkmcRjmOTxwkqC5loTJDlKWFvQK1WI89zhJymvbJCZb7CoN8CnRFUKsSpRKU2RBnECRP7&#10;F2gtX6U5V8G1MlwPrj1/kqWjB/nQIw9y+OAUP/moR3sbji3wyOrK1mceXZh65Ey4/cA9weRJ0/MM&#10;BoPB8GbBiOAGg8FgeMtxPlUzWsjys89fvKgmJ/hnv/lbNBsLfO/kKl5pH1dXYyZmDnH9Wo/69AKj&#10;UULaGwBQnpyiWa2xsrJCqVRi0FoFIZg/cIg00XS6PRwnIOwNIU3B86g3m6RZTBj28T2bXMVMz0yw&#10;fOkKbLY4/sEPcvnaVZI4BgUzc3NkeUrr6nU++CM/yHPPfAephtTKNo4MCYctfvZnP8FHPziJpba5&#10;7/gkNhAnUHFBK3BFhi0UPiB0iisk9nhyulAaKS3yPEML/4YnuBBFdt44Q8+S1q4/+I6IsTPq72T6&#10;CX1n2VuO5Y0bwsd4Wd8qjsjbBBIjhBsMBsPrj37Z698igu+xxrpV8H6xmhECQf6qS2O+sSK4FneT&#10;8eVNRyi4WfDeGeJEOi56KYvXc3KUJUBoMjQKQQKkWiDH/uDReKzvDhRUJJttOLcMf/Clx7mw3GVr&#10;Y4RSFUbtjJmF/Wycu06wsAhY+L5PmqYMttrMzS8ihSbPcwbREM/z6IVdsjRFeJJarYYQgjyD/vo6&#10;1dlFRoMheauP12zi2AFWuUJ3ZYWpw5Nsba2ByCmVSpALRhtbPPzud3Hm1LOU/BDHHhCNVuleO8kP&#10;/dSP84mf/GEW6j7zkwGDYZt9041PrFw/+4/uObj44CG/ZopcGgwGg+FNiRHBDQaDwfCW5OQweVQ6&#10;7qDn8vGNDr8qgP/z/+3fkDNJd+QjnAZ+aZ7eMGF9fZvpmTlGoxG9rW0qlSr1ep3RaESWj9Ba43kB&#10;/V5IMgppTM9TrzXJsgzXdVleXiYZ9alN1rGkJs1C0ixiaXYeC4uzTz/N/vvu5erzzzOx7wBhGJJm&#10;CY1ylcGwQ+BqsqjNkYPz9NrX2Vy/ShiO+Bu/8DO44jk+/lM/wcJCnWSU0azZiFxTsQWClABBnoeU&#10;LBetM8gVnu2QZdm4wJZ7Q7TYW8jslgJme0WTva+Lu4gQ8jZx44VF8J1j2PvTYDAYDK8fr1YEv2Nw&#10;eJcxYWfbvcL5G5kJvleMfiXbFuPkC4vguw+Y9Y1tpLxx1DoZH4NVvK+ERkuBQpGixnYoDiM0oyRn&#10;MIxodYfEcUyS21zvCJ46ucq3Tz7LM89fIpg6SDmYplSao+RNATZbG322Ol3q9QlGoxHT09MkUUpv&#10;u021UmJ7a4ulQ/tJkgSv4nL9+nVK9RLDfh8Axy2RJglCutSrNQbtAZ7n0WxM04liRqMRC/tqLC9f&#10;YXpmgn6/T61cZ2t1nbLnEId9LNEh8CMOHWjwnh84zIc+fJxDixAoPlWy+WYY8Ugz4LOHYXgx7JYP&#10;B/XhyStnH33gwPHHTC81GAwGw5sJI4IbDAaD4S3N6WH/gVgFD/pV+9ntAc92M/it//VP2R45fPEL&#10;38JrHkXbMySZXRhyopGOg8pjhKWZcL1C7LaraGXR7Yzw/QqBX2ZjbY3ZhVk6nQ5xr83MwYNordm8&#10;fh0rqGDbNm5pwOTkJJfPnqc6MUO/PUBYHvVKk34vRApBvV4nT0PipEet6rO+eYWDBw9w+cLz6K0z&#10;fOynf5R77rmHpfk69x4TuDY0azBRgjyDug2ZAl9qLBI8bFJiPGycVGNZFlpQTG8WRWEroBDKx8U1&#10;1R2KmxVYd5EkdjLFdwSPGyK41nq3ophW1m3itxHBDQaD4fVHv6x17+zzvePvLfY8OFVaoZTafbh6&#10;6zV9J358IzzB94au8kUaQLyIjUkus5093bKGvCVgvnl/WkGeAw7kaBSQIcgp3MpCDWkOwwxyDZ0B&#10;DEZwbQW6fdje7vGHX/gq0GBlu8coz3EqVfYdu5ftrQ7d7R4oSbM5RbvVYmJmmtb16wSTTfIooeT7&#10;jLp9RNZDSkk47LH/6FG6/QGDKES4No7tE3Z6uLUJXKvEoDOkXpsmjjOSKGV+fp7W5hZaaxaXSlxf&#10;Ocv+g5Ncv/o8E7Uag94GKh1Rskak8TL/4O/9TZYWS5w4NIsb2L9UstQ3yfoc9ycuAVxorc0cmZjb&#10;uLSxUj40s2AywQ0Gg8HwpsSI4AaDwWB4W3AODoXw4FbI32/1eXS9B3/4pYtcXY64dH3EcJgjLQ9h&#10;WyilqNZK9NauY0uLarVKe6MPOCwsHmI0Suh1B8zOztLubBMEAe1uC8/3ybIMz/NQOcRxjBMU2Va2&#10;7ZLEOVpZ2JZH3Aux3DJaKVSSYDmCUtkiTYZoERL3uswsTNLaOMXhxSZJkrA0X+e+4/tw7YiD+6Z4&#10;+N6D6KzPsQMN1lfWWJxr4lkKS4MQGgeJHSkcx0ELSJIEKSWO45DnOWEYElTKaK3J1Q17k5sEjXEm&#10;+Y6oLXZvC4plW+7Ynejd940IbjAYDG88r1YEB1DqhuAtpURrTZZlZFmGbdtIKXf/7e7rTSKCC/Ui&#10;hZ6leMF9pCQ7a9665e731EWK9+53VkoRRwlxHDM1N0mic1KVk2ORqIxhnNFPMzJVKgTuyMav1Pna&#10;42c4eeoycepx+vQZEFXm5k5w8txlhO+zdOQo17c6qN4Ighpk4Ptl8jzH9lyiKEJHI8rVOjrPsbXA&#10;FSFbq6v4zRqVSoWtjU2m9y3Rj0ZkqSbLNb5fIQkVvldBKodGY5LrFy4T1Gp4tkO/32d6xmbtynOU&#10;ZwKG6xeoTEwQeJp9C9M8fGKRR95/mPuO8tlald/z4KIWcAKM17fBYDAY3nLYpgkMBoPB8HbgGFwC&#10;Lj0nsmGjZD06qRPi+zI29inW+z4XN3qsbbTp9jLS2MXPhliORGVQyiXt4ZB9R+9nNBzRH4QonTGI&#10;hwjfph22mFpssrW8TLk5xbDTwXM8LJljWeVianNcmIM6liQOQ3BgYWmCXqdLrxeSpymZqiJlGduu&#10;U13Yh7RtMqm43HVJuhtcbud87enngZjJiRp/9S/Nk4zaPPqRBllco7rosb7WYq5ZIfBc8mRE4Ggq&#10;lsBGMsgTRJ5TFj6+7eC5FpZWaGUhLZtcgEAS6gQtJAJBmeSGoKGKjHK0jRASISDLi+w3S+xkweUI&#10;qUCnYxEkA2HvCjJ6V5mRYzF8LKLviB17BQxxe6G2u0olRlg3GN453HpZeAt1/ztd0+52/dJ3fO2l&#10;S9vqZTXMXdaVFkqBVhrHKoywtNBYjjX+XaKFvNn65DW6Hu9kcr+YM/dOk+5mZI9fz3WOlBIhCrFa&#10;UWS0a1FkuOe7nyNBSySgVLEfIYrPdW2XRGcopbAtu8iCJx3/zQRpnuK7JaIsw7ZsLAGO7VJpVuhF&#10;is1Om8m5KTo5xI7FtZ5HLops8MujSZ5+dpXLl66xvNZna0sinRKi8X7CUUpgzeM0BGkWk8YugXaI&#10;HA+HlKjXwvNnSfIcL89wpGRiaYnLF64gbZfJyUksq0J52mdqro60NIkUBOUSuZC0Rh1q9TppmoIM&#10;kWQM2m10OkNzsspo1KM8YdPrn6Xfhgfvr9PZOM/+fTkT5ev8F3/rL7M4W3lsYbL0qRMNI3gbDAaD&#10;4e2BEcENBoPB8LbCceyLOdBsejzwwHESC0bA2gC+890hT37vDOurA1YuXYLc48ix+7h86Rr7Dh0q&#10;bE8STa4E9z74ICsrK6hUMTU1RRQNkUHAsN3GC0rEgxGlSgU/cAkHA4hjSlNTCC1JBxFuqbSbYaez&#10;DCyLcDDAdT0syyJJEkajEQcOH+bK6ZM4jTqP/vAHOXvmJFcuniJJEv7ZP/knzM+WuHRmhgNLZZLB&#10;PXzoA0eRWc7VlescnJ9lNOjg+oJY59TLdVIVYiFZW1tjdnYWKSVxkqGUAMeCcSEty7bu6v26Izpo&#10;DVLsmQI+Vri1VsV8cEBIe1fkuVX8KZbHooS+XYYxk9EMBoPhjWPneryTAS7GL0p5e8HjV+PB/XpR&#10;COCCXfsucXsdDEFRlFLtsTSRohDDXcclSiIs18GxHHJdWIpJJFvbW0xNTheZ38QkSU4/GuC6JXrd&#10;IeVymXLNZWFuio1+wsmL17CqTZTf5OpKl//HP/5NnGCKdjdnOJA0pw6glGLU6bB0+CjhaIswDHct&#10;zNrtNkqlBEHAoN+lPD1Nd2MDr9akWq1y7fQFpqamKFerDAejoiDmYEA4HDIMW5CMQCh6vR7NyWmI&#10;IvJKBaUUruvSqDcYtLsopZidneX000+zPOoSVD2iUZcwdJFS8slP/h2qbs6xA9avVXweO1EyArjB&#10;YDAY3kb3PsYOxWAwGAxvJy5Fg3Kc64HrBUjbZmO7T45HrxPTG2ZYXgVhOVy6usL/9Nl/Re3YB3ji&#10;z07ygY/9NBfObrLvwEN87zsn8WtNXNelN9ig2vAYhdvoNEMNh+w/fJStdoeK2yDu2IxGI8rlAM/z&#10;kE4xlbw37BIEAUkWk+f5WEQoVOU0HWdRD4fgVanVp0iThCzLSFsbzB5awC/l6GzI1YvPcezoPjZW&#10;r/LB9z9Md/s6P/njH+XeY03KNRA+TE+ByoFYo5IR840yJQClkEphJUW2XMV3yNOisJeUkGWgnNFY&#10;NLgZhURrCcJCYO2+r9kpAFYsW6S3bTeWJ8bvizuKLju/eyYT3GAw3MpbNBP8bnHVS80E1y+z1KV6&#10;DRpGAErfXPBy53cpblzzd33DxY3tXn0Umd/y/eVd2knf1L5CCCw9zvDmhkCvxc3jU66z3e+R5RmW&#10;JVBaIYUgVzkeJdJE4foSrSGj2IcCenGE5/mEeYK0bCSSZPxgWBfDK/0BPH9hSC4dElzW2/ClrzzN&#10;2naf5a0RlWoDYZe5eOkKnltC25KkM2T/ffewvr5NnOdIx6FSKtPb3AINtUqVZDTk2MHDnDlzhtnJ&#10;KdIsZDAYIHQhaG9vrheDuFVibvYgSAvbK+EHDeI8wy+XGAwGKB0yitpoNcB3Ura2LlCvWiiGBK6m&#10;EoXouEdQsvln/+OvMuxHHJjzCfv9T713ofoZcyEyGAwGw9sNI4IbDAaD4W3F+WF3RltO2bLdjVxY&#10;M3GiDvuB9axSlFPFYctmPcp58PQ5/o1Xgieuwe///pN0ujFXL7TwK4s063N0BiGWZVGf8Gl1VmlO&#10;+Kwvr1CpVLAUxFlOzZ9g9VybWrOJ77sMh0OqjRKe53F99RpKKRoTdTzPo98vvMO9wCeOY4b9Pn6p&#10;hMotyqU64WjE3NwclYrPlYun6PdXoLfJwvF9JKM2tshobV7n/nv2Y4uEUa/De95/lOklnx/8yPuo&#10;lX0mKw5pGDFR8snCIROlAF9K8lGMlJLAcVCZIo5jyuWAPNcoZ1Rkau8RGgRiLGZbhciibbQYix7j&#10;DHEtd3SpeHebQpS5VQSXuzKN3qNl7fz0jQhuMBhu5W0mgt/tGvZGi+BK6V3fbKVuCM2FP7jYFbp3&#10;3tsrgr82vDoR3EIyLnfBjvuW1pDtepYrtNZYUpDlGbYlCwuVsQhuZS6WtEFClmm0JUjRpHmK7brk&#10;QEpOlCb0ukMqtTrXrq5QazZQmUOjWeIPvnSe3/6d/8TllQGlxgJrrQy33GR7pQOWy+The1FakMQ5&#10;wrUZ9EIaU02CoMrq+jp2ELC0sMi1S5fJ04yluXnCfo/ttQ2OHDlCFsVcOX+KD370o3zjP/wOjXvu&#10;4V3vfhfD4ZBWJ6TfTegNhkRRinAqaCmoNhuMRiPyuItbtbFkRMnLSbNt5qbLnD3/NJ/46R+jEoX8&#10;zV/8wEmlKS9M8Kk8pfyuMp+7FFM+5GGKWxoMBoPhbYexQzEYDAbD24qj5frGnsVLBNYlKILjc5dP&#10;zRw7fO9JLE6+6wSf+0535VdLc3O//uCxd9PaDvnXv/VH9PrX6PfXSQctZKmJ1FOQtOm3XXzXI88s&#10;bKdG2B2RRClYCb24g1VpMNJDhu0OfrlMLkKcagntKkb5kGHcgyxD+NN4FZ8oj5mYmWXlmeeZPDpJ&#10;Ih0unzxFeW6ae+9/D2cu+rz/p3+GU6fPkespesM+Bx/6IN87+zzTE3XCsM+1r6dQ6vLn586xODvN&#10;x35oH7MTPj0b1q7bHFyUTJWhUvJQkSbThSNKLjPCZEApKJGocmFLIlK0TkEkIBQSPRYeBAhrfMtg&#10;kwsLra3CX1WAg3tT+99wjt0Rc9JdDUvcJt8IwHmLnWG3utdK0+kMhlfIzlXiNl1VvMLt3qDj310W&#10;L2db/YKWVN+37zDOohZCoPYWUOZGFvjdWlre0gBKvLz2svWt7aduuq6qWzccZ35LBQhBJlO0pYGi&#10;xoXAQgsN48x1jdjN8FZCkqLItdoVzHEzMlJyZaFdlyhTJJlkmLsIDbkF3YGFUwpIygGdBJ7eXMQf&#10;2vzm//w51tcjrpy+xtzxezn2rndzabVFv7/C4tK7OH6wyfLqKtvtflFUQ8W4wqE+WSaOI/K8B0qT&#10;xQlxFKGyHIYjsjhBqQzIWb1+kVGrRXN+jh/8yCSb2+9FKcWf/envg2Uhyy6WZRHUZqhNN4gSjW3b&#10;WNaQqq/pdkZMVGxU0mVr9RyNasbDBx4kyFL+zl++h8Pl9METJU4+vbX8iw+6i5/HhTOrZx+4Z/64&#10;sUAxGAwGw9sSkwluMBgMhncsZxkeWqP866OERzyXi9/+jn5UWoJvfavFlWvrPPGNJwmmJwm3OqBy&#10;9t33Hq5dW2ff0jFa20PiOIYkwXEckEXwmeqEPM9xfQuANE1IkgQQY29sgeM4NBoNet0RapSQDmJk&#10;UGV+fp6NrXUcx2HUX4VoQGlxlmgwpFIpEQ2G1OtlfEfS6WyhCBmqLnOLE6wvX2NppsL++To/8xc+&#10;wlTVwlIDji5OsTjp4yqoOKCTBN8WeLZFmqVo6RWCgMhQYxFcoNDkYxHcRiPR2AhsMsYiuBBY3C5h&#10;613xfCd7b0fs1rdoXMWyp1+aCP7myQQ3IrjB8FrxSsXsN6MI/mJZ3LcK3reK4PoVmIu8Fpnge6+v&#10;OyL4jif47dfhPcevwbp1f+LltBc4+pZMcHHzdXX3kepOZvd4hd2CmjK5qQAzu/YoRY2Knf2psbiu&#10;xg9l9XjPKsuxLIssl+TYJAriVDJSECaC6qTkD774NF6lyfpWn0uXVvnuU6foDfqsLG9Tr+8HWcUr&#10;VRmGEuVWCWOHUmWSXFiEoxG25+G4NuGoi7AEtiNI+11EEKCTHKtex3cchitrYNnMzMyytbnK3NQ0&#10;89MTXLlyhVIpYGt7jVFni7kDB6hWy6yvr5PamrDXA9kgKE2C9KjVagyHXVwLWlvLTE16BE7GzJTD&#10;A/fO8b/5G/dje1CCX7E7rY2HGhOfN1cig8FgMLxTMJngBoPBYHjHcpzypcHmmS//0PQ9v/T1lXO/&#10;+Ykf2Pfgemvw7H2zDv1wgX8/fZbG9AJ/8CfX6I88wmSNqZkG3dGIYS4h0dSWimnHWRgys7SfpNsl&#10;T1MWjhzh3LPPgRYIJ6BWa2Ap6LQ6WJmFh08edqiUmkQyYnK2TpL0SVcvUrr3XqanT7C50UZ4VVAh&#10;Q1JEtcpmf0RQrZK5DYQQBAJqwQxr6fe4vhZy7ewaF658E626HD8wzQc/8AD3HpnHFhGTVcnCjItI&#10;QOYw7XmIHFwJAhuJRmiJjSqywTOFJeSeApcZLlkxXd6SWMJCaPsmC4AbhcnkOIPQ2rN8wxBF7Bbc&#10;fGs/jN/ro2swGF5hP9q5frzE9QyvDUJolFIIIXevYzuWJy9mgSJeoSn43k3y22T0ux4pcHvmeSr0&#10;OAdckeu8mKE0LpaptCLX4Ehn16Yrzh08yyZFo7QidixyCu18kEOYQZRDpOHZ0yNKzRKf/udfY9/h&#10;BxhGFlev9Zlf+BE2Bi3UpCB0fHzfJ3Uk/f4a1akZputVOt0ucbuFPzlB1BmSaRshPXSeMTuzQPXg&#10;PVw6ex4v8PGlTxqlDAlo1Cep16bp9hJWLq5jV2bZGlrcd/ge1gYWD/7Qj/Ls00/TTT3s4DClOoTx&#10;ZaoTEwSOJByt4tnLtHqnWFyq8cD+EvccnOF9Dz/APQcWIB99biLO/oWbq4u2SDYONyaM5YnBYDAY&#10;3ln3PiYT3GAwGAyGgnM6PYRw6GZ8XEnKW30+mWhmvvlkwmZL8/kvfgNLTrLVUuSJx8KBA6xsnKFc&#10;LmO5Dr3NTXBdpGWhBgP2HT7KtbNnEa5HozFBe20DkMxOTrG+vs709DSbq22CUgmvbBGGIXGeghAc&#10;OHKczY02YRJTKpXwfMFwOESlRaEvrZxCtFA5OotoNAO2Ny8h9ZClhRprq2dZnCpRKWkCK2ZuusL/&#10;7ld+ieuXz3P44Dylsstc3UWPElxLY1kSS2dYEhyh0eSQ5gjNHiHkhhIiLIljOahM7CmYduPfjrfr&#10;bgbfXURw8RJUlDeXyHxzJvhOZqIRwg2Gl8/Ltf5+s1mF3ygY/BKuY3fI+t55Tb9Cef/VZoILIFdF&#10;4WSBQO1YowC5ulEIU9yh/QXsjg+7x/MSMsH3biJf4h90J1wVt0zEia0ICwvGPt5aFTOtJBKFojcY&#10;UiqVSNIcrTWjJKVarRJnKWmakpc8Vje6+KUanX7M2maPMHYY5Q7/4l/+W4aZi+1NsLI5JKcMImAw&#10;BL9coVmfo1GpY9s2axurCMcmyVN64ZAT997LxYtXALCkRxxGkOXU61V820FYcP3iZY4dvYcLFy5Q&#10;rVaxLItOr0+5XObQkSM889RTlGq1sb2JRbfbpVarEUURnucyNTXFhYvfozrTpN9uM92ssXn9LB94&#10;5D6+9bUv8i//p/+Gig8TZb7VLPPZmsvndUb5mM0lc+UxGAwGwzsVI4IbDAaDwXAXnss2Hs3t6peu&#10;rids9DR//vXTxKLBuXMdOh1Y2VjDLQUMh0OmZxdYW90E6dCoT5FnkOeC0WDAVGOWZr3JoNNle3OL&#10;/QuLXLpwHq01yvIoV6tkOiJNU/xKGbCw/YBeq0dQr5EkCUqn1Go1+v0+ahDRmNvHYDBAdTrYjsDz&#10;PITIqdRLzMxMcPXaJaJ4wGjQhXwEUZeD9xwkjvq8/z0PcODAPj76g3XkAKqeZmpG4GoIXJCpZtjb&#10;ZN/kFA6KPE9IhiH1SpXRKIJUUCr5CBy0BVlWCCeWBUoVvydZhuvaSAl5XtiK7xTVFAIyDba110P8&#10;5dqKqLE4Iu92h/MSVSzx8ta/5fN3VJ+9WZQGg+EFutye2GO3++08HHuxbblZMN77kO6VoN7iueXq&#10;VT8GeHWPFeT4eq64PZt/77LSN2bN7NiU7BRkzvUNm5Ub2xZWMRLItMIRAk2RtW5LG4UiyzLyrNjC&#10;9Z1C6BYKbIveoI9fqQGCXpIjbAtLwkZH0emPmJur0OpCO4FRDFtb8Odf/x4rK9tstoZYXpn1rT6j&#10;FIRdxvVKCLtMlAqSkaI+1WQ0zGn682it2e5dw3ZzUtVFZxFTczNsbW5i2R7V8jTDfoytbKS0kUoj&#10;JRzef4Dvfe33uf9d7+LUuYtMzy0RVKtcvrYCtkNtYorecEAQBFTLPhtXrlFuVnCEJE1jFmenOX/5&#10;GeZnK/S613jw+DyebPPXfu7H2F49w8c+/NCvVJz0seNuYERvg8FgMBjGGDsUg8FgMBheAIH4xOxs&#10;/YGJWX5dyUcINRw6VATNf/TY16k06pz6xjdgdgEhJZVqlcFgQDaMmd13qBhsbZtzZ84gEagwAmBm&#10;ZoajR49y6uJVRqMRcRQhpBz7eUZFVrl0UUqRD4cQOGRZhspz8DwAsn6fmakpJibrVKtVLl48y8ry&#10;MltbayRhn6AW4AcBc9OzaGJWly/iuYKnnnqK8+fP8sz3ytwzL3j3A4cJ4wWmawFUBIFQLEzOEKUj&#10;cqGQSjMajWjU6riui+N5oHO00uS5QEqwbEjiQpaxbYnr2jeEjXHW997n7jvvKa32FGHTN+xFtNgV&#10;zG9Su+4q3hgMBoPhpqvkHS6Tr/VzOq2Lhxn6Lp42N/mA730AojU5Raa53rOZoihzCZCjsYXc9fC2&#10;pU2mMixp4douKRopiwz2PM9BaqIwBmB5eZnZxSWiKCJVMIwypmbqbLZSLl3aJKhMcvFixOf+198l&#10;TVOeevoUCJ+ZxcNsbF1ldukIozQmz3PyPEeIHKUkhCG9noVjV9ja2kL1++CGzN57kFpzkUuXz5ON&#10;nwznSYJdt7HtnKgX4bo+eZxg25Lvfe1r/MVPfII/+ZM/YWZ2gbXVVbh6lfkT9zMxM8tzp8+CFISb&#10;m3jOLPuPHKHd2aSzsQlpzPU03h0v3/Wud/GzP3mCsgv3HeUz7ckHfrFUsr95XNhGADcYDAaDYe99&#10;kMkENxgMBoPhhTkXXzkkvNqwN9Lr2m7S7StGI/jGt59j+sABfuu3/yPlSo2vPv5dyrUphpHk+PGH&#10;OH3qKqXmHFMTi6yubLFv6RgXnzlFdXqefqcHgwHUciamp0EEtLa2xvPQc5y6TxAE9La2cEp16vUG&#10;g8GAqNenMTlJmo0ouR6j3gCtNa7vMRomCMehVKrR6fYJ/AqjKKRaq6GymOHaMs3FadqtdRzPQecj&#10;JH0O7Gtyz4mjHNs/xX33NpipF0/Jax5UA6j5hbO3r8GSxXtJkuNZFr4ssr9t64b+odEInSNFIWXc&#10;lAG4K3JrhJSkKCSSnUxwfVd34FvvVwpRxHoRT1n9eovltxSWM5ngBsML9Mdb4o7/P3t/FmRJlp93&#10;Yr9zfHe/+409MjIzMrOylq6qXtFVDYDYGqBxBLExGg0XkKMRKYIjM8k0gumR88IX0vREI5/mgZSN&#10;xmbGQJNmjFJTJIYEGgOCQKML3V3dtS+5RC6xL3f33f0cPfiNyMiszKpqdPVK/5Vl3fB7/bofP76E&#10;x3c+//6POsH5iLP/0fO5doL/6K83j4sGP33v1AV+Nuh57nqptUZqMAxxNhgKau72NqqscglFWWAa&#10;NnmRY5lVIeUszzANl6QoKYWBFhDninEWE7QCkhKUCfsD2DtRXLwi+eNvZViuzc2tMe1Om3/49/8R&#10;0Ke/sIHlOkwnMc1eh4P9Y9qdHkIIUlVgmiZREmOaJpbjUJYlnU6H3Z0DLOMCnucRhieYVkmhppRJ&#10;gt9tkec5hhVgGg5RmGMhKYoCUSocx2Ztuc+N177D5tNPs72/T29pkZWNDV579VXIE3oXVsmyCQYp&#10;s/E+5eyQL770Ar6R8e/+8A/4/Gee4jMvbvJLv/A5lheaLLUlw6PDr/7i6tJv1Feampqampqax2P8&#10;/b//9+teqKmpqamp+RD6Zmc0JicredNxvP/a9eX/bFlye3F5+crKhrvVX7y+9NRT18lyzade+Azv&#10;vHuLTmeBOIdmq4dpuEzGM/q9ZaRps7y8imM7vPyLn6PQZVVYs6zs0kGriRKCPAlRQqAmE5xWhyAI&#10;GA2HGKaJaZqkWUyeZsTjCXmSkCQxjhfg+j6W5SCkQavVodmu/hhP4hAlNMvLC8RJxMbGBQQlhiyY&#10;To55++03eeVP/pC33nybPCmQaKQuyZKMVuBysHcEhSJNUizDRkqBIQSUCq01aZ5Wj7YXOYZhwKmo&#10;cU6kOhXAzueL6wdW73MCSiWJfbi883Cm7icv7IgPXfbZtvBg+86/1tTUfKwT7aFz7jFvf9yvf8/n&#10;ntYafsJPV/0JZIJ/2L9PYveeDWvOi22ev/5L8aBGxIMCzNUgqdYaNRfFDcNESklZVvnlVOUwCOMY&#10;YZggYBYlGI5NmhmEiebG7WMK7bGzf8Sdezn/4l/+aybTkq/9wR/xr37nn/Opz/8sn/nsz/LmN7+L&#10;tkzW1i4QpwlaC6aTKWmWIYyq0GYSx5RKIaQkyzIcxyGahvj+Ep1Oh6JIiKdDdBGBZWFYBnmeU+QK&#10;y3YpC02R5di2TZkXNJtNotmEbq9LHMcoYDQ44WBnhwtXrjDLUooipygSDKnotH363QZ3tt6n4Zn8&#10;7b/9t/irf+VlPvPpza3FBfd/skzxauDwf+o3g/96P5x+btF2duqLS01NTU1NzWPuTWoneE1NTU1N&#10;zZ+fGzGb20fRP/V9/8vDKMf0LP7v/+i/BavJ1/74Vdr9i4ynCsvqUmQ2ttNG0iQOM0hTMBWdlRXC&#10;WUZZCjq9XhWnUiaoyQQ8D7/ZxNBVBEqaRFi2wHOtSjzXBb1ej1yVFEVBkuakcQaGhZAS3/dRSlFk&#10;CVJq8ixC5TH9xS5SSiKdIaXEsS2kyinzlPHgmOJgl2e/8AIrPZ+XX3qejXWbtRWwTVhbgrSAlgke&#10;5ZkX28aAs+kSC4mJwESgtcCc2z6NSr1BKSitch6D8qiILB8Wq1APhPNz0+YHPIjyw6f1I9KOKJ+w&#10;Zz/8e2eF2s4VyqyF8JqaD+fRvztK8eBse3TQ6TQX+tH34EF5WuOhiCXxgXV92Ll4mk39k0zxEVL1&#10;R23ex998/YR3H1/aWJxzf2v9oADmo3EopqhiTEyrErgRAsMwyMvq+l4KMIRBXCpMQ1KoSvyWFuQ5&#10;TAyIVXU8lMBwBpME7u9DWMDuYc6/+b2vUwiHwaggx2RyNOXFL/4sr3/rW6xdWMVxHI6PB6hSYiCZ&#10;DKY8+/zzvPP227iujW3bpHFIGsdYlkVZlvQ6PbIsI1EFjhMglMZzG/R6PQ4ODpgmEaZpEqcRQatF&#10;oTPyIsE0oUhSfN9ldnTM6vrz7N25y8rGKmk0pdF0uH/3Lfodl46nOTq8RcfXiHLItY0+v/pLL/GX&#10;fvmlvxGFk5d+9lLrt+srSk1NTU1NzfdGLYLX1NTU1NR8n9yCpeGQ34xKXkpKXnj93YPnF1aX+fq3&#10;74LZ5k/+9HWkbPH2m3dYXLpImbvYlk+j0WB7/x55nlMWEtv2aXU6jMdj0mgMeY7RaOC6LhQmZVli&#10;SLBsQZEnrK+vc2/nHlmWUeYZzV4Pz29wuL2H2WjN88VDpJRkSVSJ4MmMjcsXCKdDXNeltCuHdhTO&#10;iKcjJIqG56CSkF7HYzbYpRGAKadsrLd55voyv/yLn2dpuc1scsRa06TlB3iGB5QIFCrP8SwbicbQ&#10;YCHRWmAhK2GkBDnPkC1NVYng55zXldAlz0SaU9nr4c+raeOcCF3xgxfBH7p10uUHxO9aBK+p+SCP&#10;+5vjexHBz0ehfL8i+GlbftJF8PITcIJ/1OfznnriHPoJ3zsfiSJ05QKXsqr1oJRCSomBrn6vmfMn&#10;heYu8VKDFJKkzJHCIlUlqhRIU6IV5Epj24LdGKYZjKczDk9m3N8fcHt7wP5JyO/90bfoL19hFgnC&#10;DFqdCyjDYTiIoKja2V/scbK7S9BbIEsVeZJhSIcyiuiurBDOJvi+j2UIgiCgyDKiKGJlaYU7d+5Q&#10;GoKFhRUmwxGzaYxhVDEuqshoLy0R5Ukl6qsUw4SyTBGlwrIMrl3e5I0/u8HFy5scHO2hixREzvVr&#10;K+zev8Hg7jv88l/8Ev/5X/95mh6sL/APkxnPr/X57es+ddZ3TU1NTU3Nn+fepxbBa2pqampqPjne&#10;n4WbkdIv59LcDAv5DwzX5nf/7bdZXL3Kf/vf/I90exd47dWbKKXotte5M1igt7CA59lMJhNmYQKY&#10;9HtLhLOUeDplZX0d24F7772N2fC5dOkSB7tHKKVIVEGj0SBKoypj1RQopfCblXh+tLVF58IF4tmU&#10;hcUuOzfe59nPvcA7b71Ju91mEntopTAsgdIZvu8gVEYYTljud9jfu0Oj4YGKCVwLREqn6RMnIf/F&#10;3/lrLC/AxSXwfbAkFDk0bfBNsKjELRMwdYkrSkChVYKUYCLRykJgIaVEItFolJ6XRnuM8/vRaYO5&#10;iP0BNWsuootHMsMfdXSfqiGnN0aPcaI/+r2PEsEfv7yamv+wqUXwT54/jwiuP3CV/LB99sggo3h0&#10;0NH8QBUHzQMnuNbVgCeqcnxbloFSUBQFlmWSCI1EkGuNJQQ5kBZVDrei0qqLeTsTKrd3XoBpwv6J&#10;5kgJZhG8/e4ef/z117lxZ7dyfBeSq899gf2DMX5zgaIU5JkmShIWFxc53D/ANE3yZAy2zcaFS9y/&#10;ucXqxlUsy+Xe2+9x/YUXef+995AKbMui6fqMx2OyWcilzU1GoxFhvk2z2SSZgWu3aQZLzGYzRuGE&#10;p557hr2TLVIdkhZTEAWmWeWCd1pdRKko4yFpPGJtpU842qHV0LRdxfqSy9/8T/9XyHTKM5vLv+pb&#10;8htXPDP8sH21dXs32LyyFtZXmpqampqamidTi+A1NTU1NTU/AN6HzWHKbwmbMCvZPB7xWydHcH87&#10;5vXv3OL999/nrW+/B92XsHyfXq9NlmUUJcRxjusEtFt9pBAcHByQRUO++HMv861vvsLCwgKjkwmN&#10;RoNhOGVpaelMBJ+FE1rtNrM4QkrJxYsXuXv3Lo5pkGYRK0uLHB3v0Qx8LMtiEns0Gg1OBocYpsay&#10;JOHwiO5Cl+H2XZpLbRxTYBkFB7v3UTrm6uUNbt14l9XVHoEbs9Zrsr6+yl/88i9hmZrALLFEzuZ6&#10;D8cE21CYKsezFFqXlGmE6UhsYRLPSgzpYFkWpmmideUMFMJASlm56pQCKucg8NC0eSrKPEEEN037&#10;EVXnw0VwOBXTHi+Cf+C2qRbBa2o+kif9vfEkEVw/kvn/aEHMjxLBz9cf+LD2/KSL4Jn6/v6Okx+Q&#10;wT9YgPihffeICK4xP9DXWuu5CF4NyNqWSZlXcV3OvLBknlf52KHKcW2HaRzjex6pUozHY4Jmk1wJ&#10;hGkwiwu29/ZxgiZaGBwdDen1+/w3/93/wF7W5A//6FUMS2I5fbzWAobV5WgUsbx2jYPDCXmiWbxw&#10;maP7+wjfp91ug6oyx8fDfdx2G9dyCcOEPC5BSxrNDrY0mE6n+JZDs9Fg+8YtAHw/oCxLWq0Ww/A2&#10;y8vLqMxm7927rF77NEVRME1ClCF44fNP8e1X/hdwNYvrSxwfH9LpdNAljO7cBZGycXmV+++9yRde&#10;ep7PfvoKX/rcJXwLntnkb5g5h5+y+Vp9BampqampqflkqEXwmpqampqaHzJvx7w0GE6+8fVXvs0f&#10;3cr59p/dIM5yTNmm015n92BGfBLTWLqKabmMxyHdTo/ByQmguX79OoOj40p8aFmMRiO6/SpLfO3S&#10;OsPhkE6vx9aNG0jbZrHb4+DOPZ7/zOd485U/o72wSBJGpGmKaTRpNBqMwwm2Y+A3PCbxmEa3xWQy&#10;QeuSRqOBaUmSaYiUJg3H4+joiHajSRjGrPQXcXyYjQ/54ssv8tS1NvFswsufbdHwoRtArwGOAJFD&#10;x6tywbVSJGlMywvY3dtmdWGJk+ND1pdWMGXlHCwpq+xYy0GpSpCpXgWmaWLoSiQ/Fc0FRpX1qwVC&#10;zF2IczHnvKgjZOUSTQnnQpBEYlOqB2J75UxX86CWuUNdC4SwQFcCvZbinAj+wX39pLus09ZY3+dt&#10;mBJ63taPErs+ObXvoVzfj7lY+YOqQPioDZXHZz2finIf9r0P3XE/QWLp93Jv//2KwOr7bq164hHz&#10;EX/C/Fj0tfw+z19x+iTLfHtP94d6wvaJRw7PgipOSp4WIp5PV/OeLzRqUKoSiVHFjZQlhmGc1WKQ&#10;88FAfTaoJxFYKDUvaDm/vpUolMrQIpufVzZCWJSUCCwsQ1AoELJqY16WmEb1NE6UxSAEnuUyDid0&#10;ghZHaYnjGMQaxgngwqyAKIdJDLO4yv++dw/eevMu+7tDbt64jy4Vu9tj2svXCGcJ/cUFTNMEQ3Jy&#10;ckISzjDdJouLi+zdvgeui++1SNOcMspYWK2ywPcne1iWhec2yXOFUIKiKNC6+r2Tjk8wPRs/sIjG&#10;U4TU+LZLmqYk+/v0n7rGyckJq2sXgMqZf3R0hI5Cuhcv4vkWu7u3ETrj+tULhONdjvbvYlmChZbJ&#10;tWWDX/oLX+Tk5JjnnrlG13dYXe7Qco1ffb4tavG7pqampqbmE6YWwWtqampqan4I3Jjlm0pYgTAI&#10;tSTIcq5s7x3/06G/sHR8ADe3Bvzuv/oj9nYnFNpnefUq2/eGXHvqGe7f30PPHycvi5yVlRWkhuFw&#10;SLDaYTQakZcF7XabaTKjTFMMz0NrzeLiIuF4wuLiMvdv36HpBwyPjvncZz7Lu+++S7ezhuu63N/b&#10;JssiGu0GqUrAkrRaLU52t/E6HTQlolA4jsfo3jaNxUXCyRTX9YknM9Y2+sSzE0aTfXR8xNrFPjKf&#10;cGmjy8/9zKf4+S8+j02EpWOeurzEdHyEb7s0mgGyrERpC4klJUkYYhlzocauxG1pWGfxBpU4LSjK&#10;AuPscf25cC3Mh8TOM9FIV2KTEKcJt5XIURgJAAYWSkmEkFWsjJRzMfF0nXNxVXEmgleih35MJvjp&#10;Op+s1dUi+CfVmEd2NLUIXovgPzx+2CL4w/u5Ov81GnEmXj9eBAc5d2g/eJqmGuybPzEjTwcT9fw6&#10;a4A2kbIqYKzOXW+kUBQ6ni/VAaprrgKyrMSxDQoNeV5Q6rnYLjWTyYRep09apNW1t9AchylBu0Na&#10;luyeTNCOxyTT3Nk5YJaafP2V77J3GLK7O2A4iOi0ljGkz3Q8wTI6uJ0Njo+GeIFPkiTo+ain5dgI&#10;LBYXF9ndOQDAsQMMwyKJc6QQLC8vc+9wC9O2KTKNYTq0glbl5J6MkIaBiiYgFH7bg7wEoTB05XAP&#10;w5CNSxe5f+8ehlU53CkVXrtNo9NmOBziBza9fsDgaJdWYLJ3/10uXVhkebnPL//cZ1lvZXz6+c4/&#10;SxJeaDX4qlFw2G3yOxSwaVJHm9TU1NTU1HzC1CJ4TU1NTU3Nj5hXh7Pfygtj8/7O+O/tHYR86zvv&#10;cTjK+Le//6csbTxNUXocH4957gu/yJ2dI6JYAyZOo01KSbvdZ3xwwNLFixzuHWDOHznX0xBsE8IY&#10;YUgkJSYl6TTk2uYmN996C6eziGVZJFmKtC38hscsjfH8Bs1mk6PBSVXsqwTXDZAaZrMZrUabPM/Z&#10;uLjK7u59RsfHQE57oU8UT8jDES98+lMMjg8osimriy0mw30uXVjk7/4f/gJFCZ+6BraAwT50u+BJ&#10;aPkQj2GhXclcNiC0QswLpaFAJ8DcoVhKNXd+z+9npJiLLpxlpFdOxvl8skQgKClRSuGcOsNPs8Pn&#10;r1rM5yebiz+VDFTJ4hqBgcTCKN3qa0J8RPTJ48U+jfH93sl9rI8/qViWR+8bf+Qi+BPa95Ei+Ecu&#10;6NGO/PG8dnwgnYcf7n39JyeCy497wP9Y9f/3K4LnH3H+ynn/iPmrcbafSzQaQycPZzQJ5tPywWic&#10;OI0sMavvKgmyKkQZy3K+XInSCkMYCCWqgceyco2r8kHGtyoUpi0pc4VhSnJVPZljOQYFMI0ShGkg&#10;HYscyIC4KvHAJFLkWuL41bJ2DzWFK6qniELY3iu4u3vMq9+9yZ9+823SxAAzoN1ap9nsc7A/Ip+l&#10;OEEbtInKctYXl5lMJmR5TlEUFKqkSFMwDXoLC1iWwXg8ZmVliTt37tDvdnEch91bN3n6M5/h/uE+&#10;eZ6TRymYHouLi0RhSlbkmKZJHM4wLYFharIsw7Ptqt+OjyFowRie/uIXmYwOOT64R6stMUUGZUie&#10;DSjyIdnsiHZT8KXPPQPFjP/j3/qrOKb42sV1/29Es/zlF9rWV29E5eZTvlEXu6ypqampqfkBY9Zd&#10;UFNTU1NT86Ol1Wp89ZrBYbPtffXada5ceerqP52mBL/yq7/BH/7pa9y8dUAqbN5+4w3QFguXn8GQ&#10;NqNZjOO6hGHIyuXL7N+5Q3NxGa01juNgLyyxt3OfpQsXOLx3ly/9ws8RTYYMDo44OjrixZ/5GfJS&#10;MhqN6LsLaENycLSPMATTyQTLsqrc0+EQ23LngkjJysoKlmGz9eabHPtVHIvXbPKrv/Y5XnvtNuN7&#10;t1h5+grvvPMOZZ7gWIq1pTaj0YjZ+JDf/d0eN2+9z7WNFZ6+0uLaxRXu3Il58ekLTIcZi22brIAi&#10;jZjlCbY0kAhc00IrAwsLaQrQYBgSNRdiAIR8IKZJec4RLsRDAq5AzEVufZZda5omRakwDZPizFlZ&#10;fXY6n/gIEe7R9fy48GFFAv9DWH9NzU8Dp4McZ4Mdj15rzk+f/aznzm/OBgzl/ImX89czKeZP00j5&#10;0LVMCIGcF7lUSoGePyUjwZSCLIMkySkFmKZJWuQIUzKexcjAJU5zbN+jLEtcX7J/kGHbNicnJ4Si&#10;5JVvvcE3v/Uqht0hKQ0OjmI8r83Fy1cYTVKOdk4YHwwJemt01vpEYYpt+QwP73IvTvE8j1a7GpRt&#10;tlvs7+9TokmShCyrtuP4+BjynNlsRpqmZwMEzWaTsiyZiBDL9JBSzot2Wvi+j2VISpWRF/HZ7wkp&#10;JaLR4IUXXuT1b91gNBoxGY0ACMOQXttlPJ7RCCwWF1Z55srn+PmffZHPfcrj5CDlyhXnynTEV64a&#10;HN7yrW/M+7p2fdfU1NTU1PwQqJ3gNTU1NTU1P6a8F/H83ih/453b+8Ta5dW3tnjn1h6vvnETLJtm&#10;+yLT2MX3e3S7XXbu7YESSMtHjUNai+uYpkk0mSK0ouF6rKwu8uZ3XsNzbVzXJEzGpLMZfn+JZqND&#10;GOckeQmmhes0sD2X2WyGUgVFlmFbgm63y3Q6RhqaeHLM0tISe3e2QAmMfo/nnn2RN956g3Z3kfFg&#10;gOW6tFouJ/s7kM8QvoPe32Hh2Ss4tiCLh5RpzK/94s/wF39lk+UOHO2lfPpZB9cCz6iciK6o/KIm&#10;lQPWBhxKSlWee7x/foMzF3NOBZ/TOACQiHOCjnlaV1MLpBScpqtodDU9jwfQunwoPuDUalzOraBS&#10;Pyy6a6qM3gdGT3XWrvMU4sOd4B/pNH2Ck/Rxbz8qQv95hOk/rxO82vaHhxB+EMK4+hAn9Pe0/toJ&#10;/jH7+4f2J8tP5TX+SftLPNLD8ux9dXbsaq0psR8c+Y+JATqd77RmglbVkzFIUBrUfLDvNAJKqHkU&#10;VFlU1y85v7Zq5kWLNaZpks9fU0qQBgpBpiS5hCSHaQqzHIQL+wMwPLh3v3KFv/nOACkc/r//v99j&#10;49IzvP/+bdIo4uLV6yRpzvHRqNrSTLO0cpE806hCk2UlaZSiCsHS3AEurYI4jpGWiW3btDsdJpMJ&#10;SiiSyYSNa1e4f/cm0pIIWWIYgmw2AgntXg8lCnzfZzyKCfweeQaT4xAMF9/3afg+cRwTRxOUynG9&#10;KvolTWNMBI5TMBsfUkZDPvXCJgd773JhqYElp/xf/ov/jGR2yEufufYbOksC3yi/USbT4JmVlTfr&#10;u5uampqampofDbUTvKampqam5seUKCpevrRmNRK98YYREPbXFp+//jwUxtfoLS3zZ998H+au7729&#10;PZZWVhgOJ/hek3GcAzAej+k2W4wGJwyimMl0iC5LVldXSZIZjbbLvtZYlnVWeNI0TcR8ejweU2YZ&#10;pmOB1mTTGWMpScIp1565RhJU8y1dvkwcZ8R5xltvvQVSEkUR0rIoy5IkSVi+cIGyCCnLjLzhcbxz&#10;n+WNFdrtNo7R4V/8i3/Bu29eoOUoGm5O92//NRwzZ6FlYpuCqS6gzPBMG3RJv9VE6mo7HydmnkVj&#10;oBGPzCNE5SKXVFnrUlaOcikEeV5imNW0FuoDUSenP1dF4x64Jc9ngT9wjf/0mA1+3I0TWuuPrZV+&#10;Etvy4+Zu19TGlp82TodtxLlpfa4OgVYP3N5aa9S5Y/JU2C7LEsuyzr0nzgYvPljP4MGTLFprOBXb&#10;y+o6aJrVn46njmnDNknKnCTNSXJJrCVhrNg+HOK0+iTa4huvvkOqHd56+x7TDL77xvtYpk80zbCc&#10;Dul4DJ7HdDpleDKEQmA3mihR/Q6ZHY9p9hZxHId4OAFtcri3h99sIqXEdV2UqNoeRRHR8TE0PDCr&#10;GBjDtnFdi1Kl5HmKcF3azYDR8THSM6vfU8KlKAqiKIM4JljuE45GlHkVi1KWJVqVmKZLFEUAJLMZ&#10;aZrRajSISbl69Sq9juB//5u/xOUNWGjyN8Jx66UXm3z1zZHx5ac67hYE9UFdU1NTU1Pzo7y3qp3g&#10;NTU1NTU1PxncVCyNIw52jmPu7uzwtT/8JmHc4s13bqOUIs0NWp1F9o8mtFpLNDvL3L17gOm0yLVk&#10;ob9OqRTDowHd5WWGe0c4rk86mELgIw0HlWe0estMwhnNZpPp/i6N5WUsW5CGUxoNnyINyfMcKTWL&#10;Sw7b29tgSGzbptnrMDiZkKoCQzrkZYFl2+R5SqPRwBCa8eAQx7PpdrvsjwZgmniWDYUi3tnGbrZB&#10;pWTRkM3LK1y50mPtQot+V9JdMLmw2sZ24PJKG7dQeKbEoMrLPc0RN6lck5VPUmFSFd40EUilUYAl&#10;JLoQaA1lqTAMeSb2aNRc6MmwLGteIE6dCUWnj8YXhjkXvUHKav3qQTz5x5YlP0pKfaIjfG75Fh9j&#10;Rd+vE/xx94zfqxP8oe+iP7Gs8NOs9o+9/vPROI/rgw9xgj/UD9+nCC4+ge0+358/bH5wTvD/MKJz&#10;5CP7TH3gHPlgP2tdnXdaQyzmMeDz/3hEBLeFQZJl+LZNqaEswLKgLKtDtyGqgpjSMMlzMC1Iyupi&#10;mgElORpJCZRIQBCXGtMQxAWUJkQKBicwmUFRwI3bI27ePmA80yS55N//8Xdp9FY4GYQ0WgvMxjFe&#10;t0+RGzTNRYqiQEpR1ZJIYxa6bVzPZH/7HkWZ4FsO3W6bk5MT4smY1Y0NkiRhPB5jdRaxTI8kSylm&#10;KZ21VWazGe1+n9FoNL8uS/ymw2j3HrgWvYWqaKXn20QqxLZtilzimh55osknCWura+zv7NJu+mTx&#10;iHB6QDOwaDQkSThgMhvzzNPrHB/8Gf+3//Pfptdt8alnVsjjkAsrQUNlSTAdnXzls0vr/6y+c6mp&#10;qampqfnxoRbBa2pqampqfkK4UbKZw9Ik5SsFLE1CfiuMYese7O8fM5pkvPXOTd69cQ8hPOJM0O2u&#10;kpUmwnKZjFNa7TZxnJEVBe12n+nxgKXFNQbjEXGU8fSzz/Dea2/Tu7BOkiREUaVseC0PW8J4eELg&#10;2xRFgeOY2E5CHMcsra5w9+5d1i5tsL93TIHiwoVN0iLnaG8Py3OwLItocAwqwwxcut0u4zInG49B&#10;SHy/QR7OcA2LaDbk4voCRTbh4OA9suSQ3oLFwrJDr22xvNLlK7/+q1wIApqej+NYUJRIofBtA0Mr&#10;VJrTClx0XmJohWOYWEhEqc5EcMpK4J7NQtrtgOk0ptn0iOIUx3FIkgjHcTCMSvQ+jV2pnOOK7Kzo&#10;HBiGeCBS6UoUlx+z3t8PWwQ/bfPHFcGfdL/45xXBTwXbT0oEVx9DAH6SCP7YfvgJE8F/VC7wWgT/&#10;/vgoEbwo5++LBzv8vAiemU8WwZVS2NIkjCKavk9eaPKsxHFMsqxyhAck5HmO7TaIwhS/4TKJEkzP&#10;Is4zSnJM10ELSVKW5KVgMBjj+Q3iTBAKgRIub77xDq988x3CUPP2e9u4/iLbexO6C+ukmU1cGvQW&#10;1hmNY8azjN7CEqq0mBxkCCFwXYdev0USzTi6dwe/26DpORzs3mV1ZY04DhmdnGA5Nq7r4nkeWmuO&#10;xhGNziKz0ZCVjSvsHx3SarUogGg2Q5oGS0tLYJTs37nJz/3Kl/iTP/k6xDG9jVUG0QnXr1/n/Xe3&#10;aHgtihSM0iCLYoo0o9tukMUjDCPFNRVZNuLln3kRL3D5z/93GzgmOIDr8E8syVbD5WuW5PAqHNZ3&#10;LDU1NTU1NT9+1CJ4TU1NTU3NTyC3B2UQZ8XLpSmDXIlN0zb/cVrAm+/c5pXX3mESlXzz9RvkuNzb&#10;n+K3Vogzi4XVSwzGCWUYgmjh2CukSUK310FKyWg6YmVlhdHgBK01geczGAy4ePEi0+GIKIrI4wSt&#10;oNVqERmaJIpYv7zB7u49Fha7HB0eYjgmlmVhCpN4MqPd7tBpNLl37x4UCsOU+L5PpgVxHNPwfBzT&#10;osxTsiwjy2JMC/ymT5KGBE2fyWSI33QYjo5RcYzX9Ll8aZGrl1e5enWT554x8R0wCmg3wDfBNsAT&#10;0AzABSygyFM8y2EWDrGVoun6DEcnNBoNlFIEQUCSJARuAEhKXSKFSVEWABiGQRRF+L5PmRdnWeGm&#10;USnepaqs4eLMpfmIk/P0JozKvX5+Ws1f5fz9U2f56bIe/dkQH8/9XEdlPJ5HBwOeJMqfzveo2P6j&#10;jkN53MDCDxP1CWzBE/bMn2P7/zz7//y+fPz06fn2uHWoc1shHnn/9JiRQqC0xhCiuhbMf1ZAgcZA&#10;kKsSSxqU6HN1DB5cA/QjPXP29EmmMQxBUVZqeTXwJkFW07Nkhm3b5EVBkiS0Wi1ms+q9sizxvSaJ&#10;SrBkg0lSIG2TrKwc3krAKIUogZMpSBO0hHdvKFQp+cafvcWd0YQkMtjZ3SWJNY7XJJ4V2E5AdjzG&#10;6i+itaRQJY1mkyzPydK0usIVBVgKu9kki1JcK0BrTXoypdnrEU9mSAMcx2E6PAYKLN8lz0IMW1Tb&#10;EOVIaVOUGikslDQIghaaKsLE8TyKoiBJI7KjfRafusLR3n16C31WVlZ4e3sP1/dJJgMc00BlMaRT&#10;nr66xsnuTSaDbfpNA1NO+cWXX+SFFy/z7NPrtJr+P/Fs/aZjlm9YMj80pTjcdFt1ccuampqampof&#10;c2oRvKampqam5iecmylLWcFmoVmOM14ap3xFWDz/5o2Eu7sD/vDrr/HOjR2y3Ka9dAEMHz8IMEQL&#10;mTcZjUZsbl7itW99i9ZSn8lggGGZGIZBnmZVIbTBgGBhkTAMWV9eQatKDN6dDimLgrWL6wwGh3i+&#10;TRzHCFNQFAVCCcokw/cDGq7HaDTCEgaWbTKbzUgVeJ6HUBrPdtBlThhWueG2I4nSiP5Ch5OjfdYv&#10;XWA8G+B6FnEcs9BtEYVH2EaB1iVHB/e4sNrjl3/2Czx9bZXrl1cosykNU7O63ELmMeHkBN82WF1e&#10;QZDjI9FFgWlK4iTGcRy01ljSYjAe4Dr+PFdXYxjG2b8sy7BtGwM5F8flXISSSAGlfmASFkB5TtA6&#10;FbU0lQjOIwLXeUFNKX1WcFPrh43H1Xz1fdz3w6MiuNAfni9/XgT/ccoD/6jt+kHxoxbBH/3+o3/W&#10;PDbp5gnC9/lM//OffeAhgce9x+MfHlBan4ngQoiqBsFcBC+1Rs3fK7TCFLISz9Hz7O/q+qDOXTNK&#10;XcUsAeSFwpeSLCvRKMqyBBSu61LqDKUU03hKr91jGs/QWuN5XjXo6DdI8xRtSuI4xnXbHA1CtOFw&#10;PIxwWh2OBiGNxRalhoOh5satbW7dOeCP//RVfK/FG6/dhFaHK9c/z8HhIYb0mUUZve4qUljkmcYP&#10;mhwenpCrkvX1dRzX5fDwkLLU5HlOd6WLbdsMjock07SKmZqmGI5DmWRcuXqZo6MjZtMRi4td4jQm&#10;TqYYZtWfDcsnTUuENCkLEJYNGNhOUIn9rstsNML0bJaXF9CU7N58l87KMmmaYvSXcF2X0eCQXuDT&#10;awW8+9o3IRuz2LH59Kc2+Vt/44t02xx2PH4nTnjZc9Q3Vhblf3UFwtuFCq6Ysha/a2pqampqfkKo&#10;RfCampqampqfMt6P4k3peOF4Vh5EpWD/KGQwSfnGN9/m9v0DvvP6e0wPjli6+mkSv0kcKYSUSOGT&#10;TFM+/8Vf4N72Hkf7ExaWlznePWL98hX29/dZ7PcwzUogn0wmDGMDioJmv8N0coJlC8qyxLQkKs0x&#10;pCQdhiBMAruBKkt80yfwPfZ2DykK6Pf7TMdH2GaJH1jMwhNsz8C2bbQhmc1mrG1c4+b791hYvEgc&#10;KbJUk6cpBApmIzAUq1fW0WVClp5w9fIyB3s3SMIT1lYa/Nqv/Ryf/8wCgQ9FClEEng2mnLLQbWK7&#10;EBhQKvAkZxnjDlXxOalKAtNEAEWWURQJLT9AIFBaIYVEaYUSIJEoFBJJqSqxpoov0GcFMzVVvIoh&#10;eCjDVwh5Fm1QLRuM+eflXFA7dYxX/vPvzTGrzkS7T+b+z3hkMfp71Fw/qTgNyfe+3scJxcaTnOCn&#10;hQcf7dcfsRAuf8TXGvUjXv9Hx8HIj/hD6Py+/KBA/uD8eXh9j67/wz4/G9Cai9+FUhiyOnPzuait&#10;5jnbp4MsQs2d3UJXhS2lgRDVwKJpmgihSZIEz6gKD5uuU61DQaZLlNakJdiOyzTLcGybEjgazeh0&#10;GsziHMOyyEwYTMDzYBqCYcEkhOkM/od//nVORimvvvYucSrwm4tcuvIccagwbIe9nQGRYeO6TZLJ&#10;BKfZrIpUKoVpSYbHB/SW+hiGZjKbkIYhJCH4Pteefpqbb7wBHQNpGKi8wLN8bCdAKhNLmhzuHrF6&#10;4QLTSURRFFiWxXQyxvI88iwBpVjo24zHYxqtDsN7ezRXVwnDkFarzWw2I3BdprMhvudg2ZJwMsQP&#10;HFrNgOPjY4TQuK7LyZ03wcjodww2llv8xn/0c/z6X3yaeJz/TsvT/1IUEZ/ud36nvruoqampqan5&#10;yaYWwWtqampqan4KuaVYilJeNjwOkoIXpjF/+d4OX0lKOBoUZHnJP/rH/4yy3cP3umjg5O0tLv/M&#10;z3Hn7dvgBphWG9O2sS2fyWiCFwTEwwGNXo/ZbFatyOoibBudRgjXQJcJrueRjAcgDBrNJrPBDMd0&#10;8K2AOIoQucB1bEbDKWCysLDAbHIMKqbTDZhMj/AaNlJKjkdD1tfX2dkf4rkdwmlBq73M5GTKpatX&#10;2RtvEzRcXM9k78abUMS0V5uU2ZgsOcZ3NL2OiWlmHO3fpRHYfPr5p7h+/Tq/+sufJQ4HLPY6TMMJ&#10;G2sd0jDFsw1UluHbDr4pyaIY1zQwtUAKhS0NhChxDBOl1EOFMtW8EJvWp7EG5rzQ5gduwSqRTJUP&#10;zS+kPBNcpZBzKfzxApsApFbfkxD7SYuWJg8EfPjBiuAf5m7+XsXg8gmZ4FXpvw8W8Dxdfy2C/2CP&#10;p+99/fr76iGhP1gg9myw6mOI4OXZwNZjjtdHztWiLLEMg2JeV0BrTXn63Ufc5XLes1rNI5h4cI2R&#10;UiKErgpKFgrTtinnojnCINMlpVJs7x+xevECo2mEaTsIyybLS4QwmIRTtLDYHiXc3xmxt7fHve0j&#10;RpOE23f3iRPJ+zfvc+Hys8xiheP3mMwKstJClzZeo0m3vUJkOgwH06p+wmiE9H1UWYLKWVxdYjwZ&#10;UpYpXuABkBcpeZ7T6/UIw5DciFBK4Vg2WZhRlgIDmzJOQTqVe15YdDodBoMBOgoJlpcJZxMoSzqd&#10;ajC21ekx2jnE7nTIwhDLD1heXmYyHDKdDWkEHtPRMZQZKxur7N/d4sozz7C/v8vGxgaOlfI3/8oX&#10;WOyAUcJKjzcDm290fP75pyy+drpf3h/sbF7vrW/Vdxg1NTU1NTU/mdQieE1NTU1NzU857w9nm9e7&#10;ja1v7k3+nu34Wyfj2d+RUn75X/7rrxFcfYp/+/t/ymyWMJ3B7t6EL3zxV3j7rfv0lzYRZsCduye0&#10;ej1G04hWr4thGDi+w/7eHsKsClwODnaRrothaIIgYHR4iLAsWs0e4+MxEoEtHJI4xrVstBKksxnS&#10;q7LFK2uuiWWYRFFGkqaURYFwDHSS0FruMdnZoXf1YuWA9K0qWoUGSRhCnrK6uYkqcw72twEFKoM0&#10;RLZ9bFOQZiHtTgPTNDk+OuCZZ58lzg64eGmZdsPjS1+8gso1L1wX9JoQj6HfBJWAZ0HPqSS1PI1x&#10;HQMJWNiYQMGDGJPTrO+Sav7KKf5AzlZaYSAqkVsXlUh+TuDVWqNP41WEJC9ypDQxpKQ4V1BSA/YT&#10;RMBHxUn9BNH3494FngrBj8p95hMW8HHF8E9aRJUfc30PRHs5vyF+fHTGRzmA+T4d9eIHvL0/7qjv&#10;c478iZ/Lj+wpgfjQ/hMfc//puZB+fkDs9Dw+fZVSUBQlhmFQluWD8088OB9Pvw+g5fyJkflxWfKg&#10;IKbSoFWV/z0QEzSaQoPAxRYO+fyoHMUgzOq7OzvgNcA04eYNcAP4f/w/v4bpLZKmJUmecPfONkle&#10;gDbxml0m4whpeqSjGdg+ttuk3e0ynU5JRiP8Xo/+2hqTyYQgCNjfO0YVCj8IsF2H0ckJqAKn2cQ0&#10;q54Ow2rwNGh2qtgsnaOUotvpkGUZSThjdXUV27bZ398nHE9xgoDFlWUO9k/Iy4KF/jIAg8EAJRVo&#10;TavTJozG2KZBGk2RUmHJnHh4SKPlYMic2fgQKXM+9+lneOUb3+CXfuElPnWlw5c+9wzbO3d48VPX&#10;WOi6BJZ++TnXfqW+c6ipqampqfnpoxbBa2pqampqfsq5PU2CK003vJ0RXLEJbymWAHb21T9mRbJ3&#10;wG9GEbzx5i7DUc7v/ps/Ad0kziySXGKYHUohaHT6DIYDWp0OcRaTJwlIm4ubmxwdH2BZFlE0odFo&#10;MB2PEULQbvUZHY9ReYHOAKXotjuUhSYMQ4Jm5aY2pYnrNFBFiWm67O3vo5MEb7HLwsICcTpjeXmZ&#10;2/duUZYleRHjui6icJFSkiQRRZaB0LTaAUWRUZQpWue02j6SksHwED9waLfbHB0d0Gg0mMW7LK90&#10;sA24trmGUCGrvQarCy1Weg2uX16ELGUy2Ofyap+WZ6LyGX5gQaGwzAaeZVUF6agkO6U0lqxEajl3&#10;dQvU3Nk9d3nreX44GnXOzf1ASDOppPDTwpxVUEdxTnwDsD5CBK+iVx7nQ59HrDwiIj7JBf2k7/+o&#10;RPAnFfz8OCL4Q/e+pyI4Hy56/nlF8PPte5xf+Achgv+oi2V+L/x5RPDz21R87BgU+dg+ko/ZF/pj&#10;HkuaeVSSFI/dp2oedVLO59EayvLBkx/VSuaxSIZRObtltVY1j0nS6vQ8rY5bfVofoNJ+mZkhmc6w&#10;hEeqoFSSMNFkOUQpjGclg3HCd7/7Pkq4aG1z+9YOtufyp3/2GsLuIaWNYRsc7B/TW1winKVYXpOl&#10;xTUUFrNpTLPV49Z7t2l0u3Q6HY6OjlhZWSEqS47u3gXTRDoNOu0uvu8zmoyRUpJmCVmW0em0CIKA&#10;XJVkWcZkPKuKLY9PAPA9j8FgQDSd0Ol0yPO8KpKZ5gRBgDANihwMyyScVQU+pZSMwvG8joOi3QkY&#10;HB8hVI5haGbHO1iO5FPPbDIa7mOKjCQZ81f+k1/H8zx+8ectBjtw/RJ/VxqEgeQbk7D8ik6nfKHX&#10;+Sf1nUNNTU1NTc1PH7UIXlNTU1NTU8N39oe/ZXudrZNR9Hf+lz/55m9effbT/L/+P/+GSWTw7tY+&#10;TrBElJiEGRhWB6/ZYjiIKLKCtY0NJuGMXq/Hvbt36C4skGQF8Syhv7hMGIbzR/gFuihJkgR0Jec2&#10;2h6T0QhDuliWi4lD4Lc5HkxQShF0GmRZRpbNwNBIBxAlnW6D4eiYRdMgz3OGownScGh3ukhhk+Ya&#10;rSXhZEa7t4QwjcqZqAVus0kym0FZIgyNLTXdXouTw/vkk0OEK+i1PSbDE37lF79Ep+ETTk544dnr&#10;XL3aZHUR0gLaDVi2q/4LGpVjUwqwgWKeLa4Ac97HBvMIE+bSnipxZEme5xiGgZSSoqjiDgxpUuqS&#10;olA4lkMJFKrEkMaZkG4IiTGPQdBPiOU4c6OKx4ujj7sPfFJhyMe9b2nxgfmq9ny84678PlVg+YiM&#10;/L2K4PqcCH7+9YPbf/r9h/uhpPzeb77PreX7dXJbH9HRH3Wfr8WPNtKlfFL7hPqIbVJPOH6eJH4/&#10;XgQX+oOFTvUjESf6w9qhNIYhzwpXKvUgSkXPRfC8KOfntCCKk6pwZVlWg2GWJqNAYpJrjRQGCoMS&#10;yOdbmehKBM9Vdd0RZpX9PZzAyHhwzEbzLO/RCI6HKd/8s9fx/BZ/9O9eIYkK2t1VEBa25TGeTWk2&#10;FsgzhziuYqgAXN/h6OiItCjxvSYaSVEUrK+vs3XjBnZg0ek2OHz3DbAlsuHi+z7CcGk3l9i+u1fF&#10;VQ2mCNOl1WphWRYnJ0foJMHttubZ3iMub24yGZww2N6msbQEmBS5wvM8hvv7dJeXUVR9N5wc0+u3&#10;MAzB0e49sGFtY4PdrXsEzRZhOOaFT13j5o23CFyBJKbbNhkN7vDC9QssLfj8R19+mXbD4MJamzSN&#10;/2G7aX/VSsOta17nEOD9wf3N672NOuqkpqampqbmp5haBK+pqampqak542bO0izjy3HJSxlspiVf&#10;+eq/2cP2F/njr7/O1vYhSWaRKU0j6KO0YDKZYDo2WZYhDImUks2rT3Hzxhb9/iIn+/tQFHi9Hg3P&#10;52h7G4RCOg5ewyYcDLC8NnmcYVkNpLBRmLiuyzSaYDkOpitJswg3MNEUxONj3E4DczohSRIKBbbt&#10;Y1o2cZSDtNFaYloOrhOAIav58hKKAqSk2e0y3btPs9PEsiVlNsWyFbZRsLd9m4vrq0TTEzzLIJoO&#10;eGrzIqZZEDgmaZHxN//6f8yLGynD4RDXs9Fa02r6LLQbTGcRvuVgWhrbMAEFRYlhgGVZFGVGHiW0&#10;fYs0TbEsCyklWVYVvrMth6zIGI0m9Pt9slIRxzGe583F8gLXdhBFXkUpPGF/nkUvyIdjGpSqvnHq&#10;PD27MfwYguj5ec6LsA+Lyx9877Ht+4jVPen7p20wxMPt/yhR+VHRtVAP54wL/fj1PEnc11J/T+1/&#10;tH+F+v7uw0318fbTE5k7i39UQnihnrABH1MELx7dYfqR40GaHzgyHnLkn1v/B0RwIc7E6sfNo7XG&#10;sax53rciTau8aykltm1jGAaGYZCmKYZhYFkmk8kU3/fPlqutgrTIkZZJliosx6bEJMsVaQmWZzMO&#10;S0oMorRgNJ0hLZc8z7m7vcdQrrK7c8h7771HkWvGk4jpNOLCpau88/ZtojgnSwXLKxc5PBiT55pu&#10;d5EwiXHsFkXuVuexDXmek2RxNe16NII2UZySpunZNkmjRMiSOJniBw5ZNME0TfxGl3BagLZYXrrI&#10;zvYBntekLEviOKbf72JZFkcnh7iuCyhs22Z0fMTGxgbj8ZiqwkA1qInWpGmK7Vp4nkeYTLBsQRyH&#10;NJoew8kxqixpNjuYCKbTIUU4wG+5XLqwyOWLi2xeWuDihRZPXRS0GrzSDfgdx+RNCTMh4FmoI09q&#10;ampqamr+A6MWwWtqampqamoeyyt3dv9Bc2Hlq+/c3vtGb3Wdd26d8Pat+9zdGzOaTHn9rTvEhUMj&#10;6LO4uMiN92+zvLxOlpYMTmb0e0v4bovDgwFlIWi3e/i+z/b9fUzT5OLFi9y6+T5kGUajyebla9zc&#10;ukOr3yNOI0zTJClTTNNE2oI0irA9B9u2mU0mdPt9irRgOpmA0Ni2/SBGQDyIGCmKynVuWRZKVQKW&#10;ZVm4rksyiHBNCyEE4/EYxzKrTPPhCZoC27VwXZPh4AjTNSmSELvZpNNrc7hzl/6CyXK/g2lbXLl4&#10;gfX1RZb6Pv02bKxXhndTVJniraB6NYE4h5YFlRwEs3BKz/MYnxyz0GwTOCa2MADIc01SlLiuTa7h&#10;5OSEUis6nQ4uqhLEXRdDGqRFJToFQUBRFJi2NXeNC/KyrDIaAMsyybIcZVbRDMbcqX9aeM9CnLnV&#10;H1c4ECkwhIFUHx5oobR4KOoFeDgzGXXmVD/PqcNaUT4i8uuz/2s0aOdh1646FXU5c+MCyMdkfld5&#10;y/lpS8/me/hG+fFO4tPpXOgHERbntu90+vEFFx8IqfJD4jwevkd/JLbmQ0Tr8+t4aJ899L0qnuNU&#10;gxfi4VceKRipn2CLVvN4j9NIDyGgKMoqHkhKJGouOit0WVb9K0TVfVpTKgchHmjR0mTerioaJFf5&#10;WSHI8/0rddW/mazes07FbjUf7FEP94HQ1fGNeLDvtdYomVKWJY5pVwNG874ypDXf7mo/FAi0lORK&#10;YUtJDsRZii119RSHMFFanZ2zaZ4RRxnj6YSF/gq+J3nn/Tusblwk8Kqyl0kGYv4kSQZECYQ5eAEU&#10;Eo5GoK3K/X04hq17sL13xHCSMgknxCmcJC32944ZHR3jNRpIKQmPx3jNJvHJlO7SEuPjCf1+FxOL&#10;JMkYDgaQpCysrZEmCdPxGISBFwTYfkBZlsySGMqyGqycxz3Zto0lDWzbJs8yXKfBJMuJplPcwCOZ&#10;TsEy6S0sMBqNEEJgmJIsSej3e0hDMZ2NUCojCyesXrjA/mBGs9FhFk4xtYlje6gsJwxDRKEwTEHg&#10;WGhSEClpOuTCxUWiaMbB4T2aVkbH06ysLvOpZy7zzPULXFzu0m+b+LL8J722+8+e8eWb9W/zmpqa&#10;mpqamuqesBbBa2pqampqaj6E//nW6Lbf7WzunUBUAnYlVt3fhbu7GffvHbKzs8N7795ECAtVCoqo&#10;BMOh2egxPZngNrq0Wl2KomBwPMYwTWzbptVqAJBkOdNJhFIa6XvYbiXe5hR4nkeUheg0BUPgBgF5&#10;nleP4StRFVSbTbB9v3JUZhnO3JmdRFGlsBkG0jCw7cr5mGUZpmmSjRKano9lWQyOj6EsaHY6xNEM&#10;xzUxLIlpQlakeL7NaDqqnIplhhU4kB+xvrzA/Z1t+u0mRREhdczKQodWw8I2FA1PsrmxwrPXL7G4&#10;0MU2NL7v0mm46HxEEk7wHZsrSyvE0ZSOF6DzBPIS3/c5Ph6hpMFCv0OUl5UYKAVpmtJ2LPK8Ki7X&#10;bDTngnqE7/uEYYjre2dipiklSmmyLMN1HZTSpLoq1ncq/p05oufqqCEeuF4fEnTnP546kZ8kumrk&#10;Q/EQ1byn84Ah58s/FWHPssrL+WuB4MkiuFKVWCnPFnrO8XtuncaTboS/RxH8gZg8H6AQ+gNu8Ufd&#10;wmd9+hjhWugnF3Z8uM8fP9/jXMpP4uHlzbfnnCtanAtGF/rxzv7TH876VXI2cHIepSoRW+jTIpAK&#10;ofTDIjigtY1S5/bV/HgQUlOW5bkd98ggwPz4zOQ8Q1/NxX89H9TBmBeklPPBBuPhg2/+Y67j+fFR&#10;Had5llXbMt/vp08KFAikbVHOxfdcK1zbocgisizD8wKUUqRxghACyzTxXJ/JLMS2fI4HJ6yvLZAq&#10;iKKccv40htVwORwMsCybo5MZkyQnL00y6XA8jHjlO+8wnKTsDWaMphmNdo+9wzEnoxO6/TVClsim&#10;CWQ5dqeDaZpE46gaKCgNrl27xnuvvwu6ZPPyU0RRwsHuLs1mqxpcmju1yzDGbDbpL6+Q5zmDwQmG&#10;41CqHNd1UaogS1MoStAaaZqoTGO02tUTMK0GRVEQJXF13EdR9eRPM2AymZAe7IMt8Bc6tFo+Rwe7&#10;lJMJ9vIGvtckaPgMDgakSc5it4cQgoPtXbQuaHgOpYqRRk44PWBprUuWJXz6M8/w7OYSVy/0WFs3&#10;aPogIWw5fLUd8M/NgoPnvNrtXVNTU1NTU3P+3rsWwWtqampqamoew/uHB5vXl5a33hoOvtzu9n5/&#10;ksM0UyRF5UyejEP6zS7b9/dotJrkmcHX/vDf83t/8CdcvPw0t+8eU+JweJywvHyZXHkYdpOjgwmt&#10;TpfhcUh74RLjoyOMhkc5m7F6bZM4jhlNBwBIU+N5HmmSU2QKiYHjVG5FrSRNe408z5lOR3i+hZI5&#10;ZZnSaHpE8YRS55RFgWkZOI6D6zhkWcZ0Elbir8yxLAvbdplMJug0w/N88ryk1Woh5i7XoijodDrE&#10;RTIX0CvRbKIiPM9jMj6h0WgQTSeoNMRt+zRcG61SVB7jegZLvTZra8tcubROp2OzdWebp565wOoq&#10;dFzwTYhPYHMNmiaUEfQ7lXNcaBAlJGmGawocx0RojdCSJCkQQuA4D5zjUgriOCHwXKSEIlNYlqQo&#10;KhG94VvkORRmlYihymqswJRzQbIEKU9F8FNR9IHDmvl0YT4qwp6KldWrpkQ8piSkpkSjcdLTFZwu&#10;5JyYqueNe5KErSG2o/nE6fceXdOHB6TYZA/fGPNIhIk6FY7lBwVnbSCV88Rla/0gI1rK04V/cDDg&#10;z3cHX71EZjifFA8VC320IObjCokKBFJbD22TOPv84cz4J0WPl6SUlJjYlJQoRCVAo0Ab874zq+P3&#10;LB2/2nYTkOQURYFhWigUlXdcITEp5kL66WDCqTh9Om0iQBlICWU5L1Cpq+NYmpWRmfnhVZ72t3zk&#10;OCbB0Jw5v7Msm+8vk7IssR2HLM9Q0gDDIC2yqoilVigpmJHh4hLrlLKEvFBoZeD6LrOkSl7SBlge&#10;fOe1Iy5cXiQtwXYhnIEewHe/G5OXJYeDEWGccH/3gN3DE4aTGYPBmGc++wVOxlOObt9D9PtoYdLo&#10;9JjNZri+g+d5JFGM6wZn502v3ePWjS0uXb7M3a1tiDMWLlwiyzLCWcrFixfYeu8Whtmtvp9EKKVw&#10;AhulMtLZBCtwkIbCNE3KPMPQAtM0iaczDMMgCAJK02A8HqN0RtWRVYFKZVTXzHg4AmD96esY0uHe&#10;7TsAOEHA1atXieOYrdu3oYhAFZiGYqnlsbd9k45vkiZDXJHjOYqLSx1cH37h53+GTqfFS194CtuF&#10;IimwLOPvdhvidzYhvBEnm6YoDzfdIKx/i9fU1NTU1NQ8dE9ci+A1NTU1NTU1H8bbo+FLhekspwXP&#10;m4F/aFocprBZ5Cw1LP5gZ0f902ZbflUKwr1D/t793RFPPd3h9/5gj617B3zz2++RJILxTFNom257&#10;hZW1dU6OZkRZ5fjGgPX1dW5t3aTb7ZIUMbPxGK/pVs5nLckzhSUtlJpHFKQlDWcdgDxP0OSUIgMK&#10;TEugdIYW8wJ083gG0zAoioKy0BRFgZCV09G2XaIoQmqwDZOiUOR5ju04FEVBlmWVA9I1MQyDdrvJ&#10;eDym9AQqy7C9KtO7zFKUzvF8izKNkaIgT2YonWJSIqXGMcF1bcJogjAN1taWuLq+xvPXL9O2YLHl&#10;ko2PuLK+wO79LT736WdoeFUUy9pqiyRKyIuEwPUwpUNZ6jM3rlKqindw7CrCwKgiL3Q5L9Q3FwFt&#10;sxLoCnOup87FWeNUHFQPxO/qhvFh8bASiyE31EMxH0Kcup9PHdvlXIB9+H7zVAR307lIfT5u40wd&#10;tubvGw8+e2Te1E7mwu7DIvip2Cue6AE/XUP68I0xj7irzwRr40x8raYFAhNR2h9STfMRwfu0iepB&#10;X35o9cXTbvsQsTwxYzT6sUVPH+6HD4rgEonQ5tn2VPM9EMEfikN5wvoLqv6XmGg05Xy5EkGp59FE&#10;2kBokGIeMTJfWCWCp9V6DAOlFYYwzkTwUj+m6Og5p79U+qz95/t8vnFnfXheBNfno1ckKBVhaLBM&#10;50FOt9bYtkscx7ieR1EWCMMkLgum4YxGo0GJJs4zpszz/IWJECZgEEUZWtgMpyHdbpO339/jtbfe&#10;59f/8i/yze/cZf94iOXY/Pf/3e/gp1e5f38PLwiQtos0LSZhQpwrvEaLcZTymS+8xGAy4/7uIX6j&#10;QZjkdBeWGI1GmLZBt9slDiPKch7Jo00url/k/e++idVqYRoujuVi2x5hGJKlitXVZe7dvIPtLGCa&#10;JkJU18NSFBiGplQFUiqELElnM4Rp4FkO0XQKuoqWyvMcw/dwHAdpCxoNF2nB4dEupawGES3H5fj4&#10;GPIM4TQwDOssEz08PgbbBq1p9xo4hqBIZ1hlwsHbr/LpL32espiysdTh2acv8tyVC9iu4tMvOL8h&#10;JaEpOABIIl4QAj7t8Tv1b+uampqampqaD6MWwWtqampqamq+Z7ayg2DTXn7IaffW3sGXP7W6/LWt&#10;pAxGSfabSrj/dBjl7B9G5Nh869X3eOvdO3zjm6+TJjHS6bGw9DSW0yLJMobDKaqE3tIaGCaj4RS/&#10;0UIIi6TIMQwbtCRLSwzDIZ/NaHaqTN4sLShL0NKmKDRaGPheiyTLMQyDXOXoogCpkZZFo+EzGQwQ&#10;FIhSoYrqfujUKe45lSjuux7hdIrpViK36zvMZjOEKVhdXcXyfbZu3WNpeZnZbEYURximSZmmCMtC&#10;lxlOo4HjGEhDo3TGbDZDxSFBr4cQlftU6hxHZ0TTY9YX2xwdbPPyz7yIyiP+6v/2V8hyePv173L1&#10;2iWeu95laRmyCAK/cpDncOazzalk4zMNVStcIYmLENu0MBEUFDiY2DrH0FUBQWvuwjXnrmI1L/Jn&#10;8iDD+4EzuiI17DNhWMpqjeezvs9iRs4c4g87kVHmB/PGAeNcbvijn1WxF/M3ZTz/cB7vcRa1cvqD&#10;eGxMyOmy8kfyTx5op+rhdn4go5tK9NQf7jRXSp1lWZumiRSy8mmfOazVw+09W/bDESuPWTIA9jlh&#10;/nH9pPXDgxTnI1qEEOizmJBqf8lzqvzj1q3Fw21KtINhiMp9LaHU1fZahkGhi3ODIg9iXc5/3y7B&#10;MAygKvZqWjYKdZbtXi33XF69lmdjJEppDKonGwyrcm5rUc2f6yqjvJgfb+W8v0rmMTrzuJ0Mb76P&#10;qx5NVXWISgOmM43hCCaTkqBl4FgwTcGxIVfVSXY0gl4HTobzaB8J771TMByH/O7v/Tte/MznefW1&#10;91DSZHtvQKkko1mEaVugHNY7z3H//n2seSHNJC9Ik4TOQp92u83de/fwGg3iJIU0xV9eIkkSVBgj&#10;ggDNFFsYFIU6c2enSYkpJFlWkkYRi8sXMCSUBRwfHKK1weLiYpXbravMbtO1KjHbAqVztCgwDAMl&#10;NOF4DKWucsanMxhOMfpLeJ6HMiOklMxGIyhL2ktLFPl8H+QKSbXf+v0+eZ5zdLCHbdu4rkOahZjW&#10;EQ1PEScRMh/j2hmfeW6Tlif4Cy89T2AUXFrts9Jvv/xsyzqLNrl9cD8oVbb01OrVrfPH572Tm0u2&#10;NMKV7mbtAq+pqampqan5AGbdBTU1NTU1NTXfK48K4AB5ni8BbLpG+N1UhI2GeEG49suOZ/+KNqHd&#10;/exv/qVf/yzT6H+DacN/+dv/DZcuX+bW1i55WaKiiKc+83nG45DD+9vIoA1UBdmmUYhwTIq8QJXg&#10;+w55ktBsukyn08q16QYUp05OxyZNUxCVuKZ1CYaBYc1d5EUBeY42QZclFAphV1XqTov8nUYxGJZF&#10;EAQEQYAwIEkSsiJld3eX/soKflDFszQaDYQhKzFJyiqfN42YjEakwxlYAmyBZdvIIMDzPI4PD6rc&#10;hiyisdBmYWGBpaUuaTxha2uL2++9yZ/+8dewHYMyjXjm2WssdttE8Yz/5Cv/awT36Pf7+H4V59Lp&#10;trh48QInkzGWkEwmIxZ6bQrfYefePVzXYX15hUIXGAZYWs+dsiViLphKITGEMS90KM65ocVDrmQp&#10;JVKAPnMRz7O6teZU7BanmeLnps/zOAH3YWf5B8Xw07boea6yOBf+fWYWF5Lz4R6P8sDh/KjY/UH0&#10;eUv3o21/TCb3eRH6NErn9D3TNB/aRn0WO/LBbXtc/5xfz+nnSqmHhObTPjnNYj+d7+MV0xQPr+fR&#10;/fOEHq3aIapzRui5AF4dEY+u97wYr5SeP8FwWgB1HokiTo8x8VCmuuB8Ec9qsOY0j/z0+KzaPW/T&#10;fDBGzcV3ddpHKEpVMstBSpuyzJHCYhrOsEwPYRrMZhFW6bO7u0szaiOFxclkRLvVZ/9on7fevcE0&#10;ETQabe7fv08c5bhBkzdfv8HxYMLRMOS9G7cZTjJUnLL81POMRiPyQlWDBdOQxK0yxE3TPCvg63oe&#10;ruty9+ZNhO8TBAGtXp/ZbEY4m1XXC9um3W4zGk/n219ds04HXdIix/MapHFMHMfMRgN6CyvzeSRp&#10;mpJnGbblYjkOSpfVEyS+S16UTMMIy7LwGj7StnEth06nQ8MPSNp9Ni9ucuPGDeJkxsLSEubCAlFU&#10;FTOOwqiqm4DB6vIKWZaxs7MDWUbQbtLtdhkMqvio45132Pzc0/iBx6/9whdoNeD562ALWGzzGzIj&#10;tOF2EWdLADcGx5tP9Ra2rixvhMCZAL4z2grWO5vhxf61w/q3c01NTU1NTc0T73lrJ3hNTU1NTU3N&#10;D4P3ouJ5hEGS5C+UWgdxnL80KazfOjyZ8WevfJv7uyd8961bdPprjGPN3uGYpYtXSAuDMFPEiQZp&#10;QQlut09ZgGO5pGlJns5jLYRASInAQCUJWBYohWFZlEWB47pkWVa5wsMY4azhGOaZ6J3nObYwkEIw&#10;Go1oNPxK0JGaNIrwWh5KKZZXlrh36xZkJ1x76im2d/cwDZe0VORpSXthkfFwiBl42LaNaRvEcUye&#10;RbiNBoYpCMOQQMDy8gKzcEKe52RZxMrKCoPRkOF0jOV4FGgM28EwDNJZRKPXwzRNRrt7UG7TX+rT&#10;6XSYTIdcvrTBZz/7AqXK2FhtMZ1FPHPNxzBg+86YZsvnU5+yKAqwJCzm4NmVw1cqsIzKDa1KcOY/&#10;M3f0miiYx5gY6HnohVMJl5qHXc7zDOczYf1USOdhoTsy3bP3TzmfACLnUR9yLr7Ks3nmMTdYDx1j&#10;513pjy6Tx0wXZ4U9eWj54jHRK6fznWrfWoMyH8SpiA9EsQhKVZLnOVprLMs6EyqrNlZB4Q8Ly/Kx&#10;y3qAeuhzo7TP2nIadaPnArCUAsOo3NSnn4tH4kDO99F5rVo+ovs/yfDullWTlICyVFhONWMYJXie&#10;S57Pc72lOCvoejq4VBQFxvz4UFQRG0k2L8QIFGWBYZgUZYFCYxrmvEiqOhP6U5EgkWQqx5QuGrM6&#10;XzDIddWu6qid53PLaruLEvIcjt3T4wbiCCYRFDmYDgyHMA3htdfeQ1o+lulxeDwkjnNu3b7N7u4B&#10;gXWB9aULvPvuu+gkZ3F1jck4QgiJabiUpWZtdYNJGDE4mdBbWiTPFVmeU5Ylvat99u7fB8PA9TzK&#10;vCAfj7HabYqiwLEskjiGosBtNquinHmORGDbNvG0wAyqLPAiSTBdl2I8BcOgETSqp1aURs9mrG5e&#10;wXVddnd3MRBEsxnuYgPPtxhNxwgh8BseQgimh3tgWdjzdZpS4rouk9EQFYb0LqxWtRhOBL3VVaLp&#10;hGQWstDrIVTGZHBCw5PoNEHoKW1fYhkJR0d32Vhv0+u1+av/6V9i5+5bfPbF65RlwfPPLRGF+W/3&#10;2tY/K+JoyaQ83AyataO7pqampqam5hOjFsFrampqampqfiS8E/NSInkhVyxJQRgm/Mrt+3zl/VsH&#10;3Nsf8W9+/9/jtPscDyNWNjbZP5rgNjtMRlOQJqbpUoym9Dc2EUJwvLuL02xiWRazwxO8Xo+yKPB9&#10;H9u2OdzdxZ7/HEUROiu4culzHOzskuc5rVaLyWQCeYlWilarhVIFg91d2qtLFEXBxcvrvPPOOwQN&#10;nzAM6dgpQRAQxglRmOG32hS5Ji0Va2tr3L1/F7/ZRBiVo932LAaDAQhFEASM7t5hZWMNyza4f+MG&#10;iJLNZ55hMBriNgOUFgynExw/wHVdRuMppmlWRTgnU+LD1+iuLBKGIdLQ2JbBdDrEMOHKxXUsG567&#10;fhWlEookpL/Q4emnrxKGIa4l+eyyy0K3hTDAROD7gjwumE3HeJZBp9tA5ykIhV3VBqyc8kJjSpOy&#10;qLKyjbkj9yy2QlTT8jQeRc3vN7WmLMszITj1WpXYquZZ43OxVZeVe9oQVVyGFKdi+KmIXjlXLcM9&#10;O57OR49IKc9EZngQNf7oba965Jh8nAheifriXDHFSkhWSqOt9OGYlnMu7lOncl5UIvips/60jYZh&#10;VM75jxDBH5bzH26xWTqoed+diuDqnLB/KnqfiuLn+0CIed1ReMh5frq/zopRAtrQZ/v3fKFTp4Ak&#10;TjFsizRNcX0Hw5AcHZ/Q6XTOnqo4L4IbshrSKIoCE10NSgmB67oMRmOCIABDEkURjWaTOI4ptcJx&#10;qoGgPM/PMvCn+QTHcRhPJwR+G2HZJEmO5/mEUUopJEqY5GVBliqUEFVMSlmSpil3S58kKVBKsXX7&#10;HsNpxPb9PWyvxc7OAfuHQxwnQAmbo8MhpZbYts/o6Ai/06fpXMQzfQaDAWGYQKnw3Cae59MIOpyc&#10;DBGYOH5AWQjCNMG2PWzHYTqdktoRhuM8cPPrB08QCCHwXZc0fXCMNZtNDMNgcHxS1TLweowHAyzX&#10;JZ9Oefazn+V474Cj/X3W19Y5Oj6mHTQoy5I0illZWWF3dxfXskmShFim9PotojTGcRzitIo3SaYj&#10;uqurTCYTyizD830ajQZHB/t4nkepqpiptfVPc+vGDWzL5NL6BY4ODsiTGbYUNH2DZDJmZcknmR7x&#10;c196kV7P5aWf6dHt8kqrwVcNTWhJthyH24bgUABXBbWbu6ampqampuYHQi2C19TU1NTU1PxYsJUm&#10;wSwtvnwSZn9n92j4le2jMVajy85xRJQJvvbHr5KVJoNRjBs0GAw1RXYR07YpiwLXdQmCgDxKaHg+&#10;8XRGFEUErkez2WTnzj267SamaRLHMUIIlq5u8v7779NrdxgNpywuLDAazuh1uuxs7yGEyVNPPcX7&#10;b7/N85/5DG++9TaGZeF5VZbwbHyH1dVVSgQnxyO6C4tYpst4GmOaJpPZhO7CAlmRkiQJrmcRxzF+&#10;02dhYYHp3gFaaxzXYjKZoEQVCxFFIVbQBNMAbdLpdVGlYDAYEATBWRFPx1ogjxKE0DiOQxqH9Ppt&#10;9ve3MSjxfRuhqyJ3vmOQxTFKZ1y5coX9gx26XkK/28Q0DTY31rh6bZlLFyAvoN+pimpOR4owGrK2&#10;0qXRlFgW+AF4gCgqB7mUYJlVFnlVHHHuKD8tgiggTQt8xzwrY5nlOZZVVO5xFAYGUMV7WHKe2Kcr&#10;cbucO4odq3Lym0JiWRYqN5hMpliWQRD4SAlxnJFkKc1mkzzP5pnTnEWTAEircv8jTjOqK1HVkqIS&#10;WcsS13XPAlU0+kx8tSwLQxqVeF0yj36onMynxRUNwyBJkmqwIopQStFsNEmzlDyv3M5FUZy1Tcoq&#10;tudUdE7Tap6yLOdxIVW7DcM4E0SVUijbJM1SLMM8E+ANwyBP0rOnG8qyREmFZVooXTmJT9V8mVfF&#10;VD3Pq7LpZRXnE00jms3gTEDP5452eCCUu65LmoxoNVqMJiN83+dkOGJhYQEpDJKswLAt8kyTFTmB&#10;71EoCMOQZjMgKxXakEggRyMRxEojhagSuwUU82PoNIlnnECel3ieQRyXaNcgTcHxqs+LEmZTuL+T&#10;0us6WFaV1R3F1fv7hzAaFigFX//613FWOvzRH/0RyytrNBpt9o+GSGmRKU2RGRQY5GEJlkOz1UUK&#10;m/FoBgI+9/mXORmEHB8fE04nuGZV9LHp+lXuf5YTRTMcw6yuS3lOHMeVs9o0abfbHBp59aTAXPQ2&#10;DAPPtNEo0llEq9shjxKKMsM1LGazGVprFhYWWF9f51uvvU6702E6nWAYBk9dvcbbr76KMXeH22a1&#10;P8MwpNPpcLS7zcbmJvdv3qS/tsbJ7h6/9Gtf5g+/9gesbGwwmIxptVrkGpaWlti6ewfXdZnNxiAV&#10;wgIhy+rpldmM6e4+C8023Z7Lndtv0AokT11aZOvWd/nP/uqv41sln3n2Mo6lwmevLC5H09nLz/cb&#10;X3v7+PCl5xaWXql/69XU1NTU1NT8MKlF8JqampqampofK96Hzbjk5XHCX84lv3k8BdOFW9twMlL8&#10;y3/1+9y5v42QPbS+imVZhLNZFacwm0GU0F5cIhxPKqEwy+kvLHCyu0+3W8UMnP5rra9ycucOzeUV&#10;ZtMY0zDI44JGswUYzO7tcOGFFzAMg+3tbUqlWVha4nh3l4W1NY63XqW1soIbNDjcO8Jvd1joL3M8&#10;mBBFEVgGrVaLQuVEUYTrWQghKHQleBpxSpqmCKlZXl4mziKSJCEvCwzHQxuSPNPYrkNyMsbudPA8&#10;j/HREeQFwlkisF1mg2OE49Bq+HS6Te7euYlrGxiGJpqNWVlZYG/7Do5pYlrQaDRQOief3qPT8rlz&#10;6yZPXdskTmZc3lhkMDzg2euXUDql3/Ho9gI+/cJ1NAULCx2E1DRcGzOLoSgxTQPHcdCqIMsyXNuk&#10;2QxgHnfhWkYlUEcxlmUh0SRJguUVuKaLoiQMQxzTxnVctFaYwpy7wQ2iKMQ0TWyzylvPk2pQoen3&#10;MM0qJlnrylVsGAauZ1KqSgDNC41hiAeRIEB2aqgWlTBumpUYXGYpnudhIImSCMsy5iK0Ik1TyrKs&#10;HP22jSGMB9nTqhKZAdIsRSmFPc+YN6RRRXrMXdFZluG5HnlRicqmaT7k/C7LEiEqcfw0NsaQD9zg&#10;pSrP1pkIhWu658tZkhUZnumQZMmD+BXz4YxyISWO6ZDHldguhTxbrtYax7QIw2pfFUWBMI0zd70h&#10;BXlRieJFPkVrTbPZpCgKFIKyLImSmEbQIc5STMMlThM6nTYaGI0mNNot9vb2cFuNSviXArRJqgoE&#10;Jrkqube9j9sMSOIcv9moBnmKkiAIMIxqsKOwbN5++ybd/iInxyOms4TpJOPoZMy9uwcsLKxR5Abb&#10;OwfcvrXDeBpimS4XL17mzp07fOrnv8Cf/PEfY7s+7XaPo/1j7EabtYuXuPP6DRauPY3A5eh4gOtW&#10;bm5VCtzAJxxMkV6HhYUFwumEcP+gUusNC8oS0zCRElzTOnPRT6dTLMuq+lxKTsyiymk5rSxqmljC&#10;QKPQWdXvxWSGFbhcXF1nb2+PaG8Pd3kZpRTZZMqnvvQl9vZ2q4iZLGc6GLC0vs7x8THLi332dne5&#10;eu0aW1tb+J6DbduEYUg6m9FdWKTRaJAV1QDP0ckx/cVFTgZDSFO8xQWKosANXDrdJvdvvkOw2CHc&#10;36F94QLjm7f5mS++jOMq3nz9T/nSF1/gb/6V53Bt6DeBnK+u9vivJiO+8jM9/uFWooNNV9QRJzU1&#10;NTU1NTU/EmoRvKampqampubHktuFCkpTzk7GMbbnsX88w3Ib+C1Aw5vvjPiffvffc+/OMUophoOI&#10;RmMRSYPhOOH6tc8yHCeMhwnN7gI339lCOA5CmCAMLl68iOEMGQ6HFFmOZXoMj4doLVlZWSFNSga7&#10;u2D7fPrzn+O13/99us8+h5SSSTjDcRxmeweIdhvH90jCDMOy0Koq9OcFAXEcVRkiugSg3Z3HGRzs&#10;zXMrLKQwMEyB79sonVdZwI6FZVnkOmc0HILW2IZVOa6FJApnlGVJt7vKeDw+y5wGePbZZ3nt1e9U&#10;wv/eDqsbG/S6bd56/XXW1tbxfZ+trVssLS0xLVJs22Y0HLC+vkyWJ9gSBsND2oHH0fEe+WwCoqC3&#10;2GUwPKHV8mk2m6wtLeBbldt5bW2FK1eusLYuaHpQKlAZSAM8rzK0Kw2zSYllGbRasNCFZQOS4oHb&#10;9yzzW4MowXWrKu4m1Xx5Br4PaQqBU7nRs7zKl/Y9iyxXRFGEH1SFUaWsHNOuZ5+5ok+FZcuwKHTV&#10;Z6ca82lpSK1zkiTBcRxMaQKKJEuAuWg9d13nmVvt3lPHu1n9XFZ1WKtliip/2jAeft8woCwezKNU&#10;9X2ots9xHmR8F8WDz7SGLKtc5IFbUiQpUkqyLMM2q2iNsixxggCd5wjDeJCVMi/ymeQZlmWxO9xm&#10;aXGJJM1IkoROszsXa2c0Gg3SND+LRdFao/SD4p+WZTGzXUbRjLbf4HA4pN/tkuSKhiVJgTAB265i&#10;brK8mk7ikqBh4DqQiyqXXUvYug1+Cw72S6Rh4DWh0YSdAzg8UkzGIbM0xnUaJEmEUpJSe9y5c58w&#10;irh7dwfLtNHaoMgF00mMwKyc21nJhStPoQvYubMNWrN66RKCgoODA8o0ZWF1lZWNDd58422Cbpso&#10;SvF8nzjO0bMQv7eE57qcHBxAVrJ+7Rr706OzWgLECW6zgWtaRFF1fsqzQpwlpmmi1Hy/NRsMh0NU&#10;uQhCYBiyGjQRiiRJkKJy57uuTZlmqDKlKArC6ZhGq8Uz159ie3ubOJ4ynU5RszGLly9zMhyysbFB&#10;GEcEQcDd+/dYX19nGoYIIRhPxggpWV9f5+TkhHSQEAQBnmdxuHuPZ198npu33qXXbZNlMZPpgGef&#10;usrb77xG05c0WhbHJzv4vsev/NIXYPo2P/+zL3Ll6iV6bYde26MsZr8xPt79y+sri7+tsjS4aq8c&#10;bs12gs3Gei1+19TU1NTU1PxIqUXwmpqampqamh9LbqT5Jo5FAUsaGEX8pjBhGvPlsmAJA45Clhb7&#10;cHwMf/Tv7nPjxjbDkxTLafHtP/oOVmcZ22zSW1plPEootUZriWW7lXhU7iBsG53lGJaPa7l4XoPV&#10;1VXeeO1tgkYD2/KYRmEVCxBGIASrGxeIoojJNKxiOQQ0gg4Ao6MhhudW2cNaobIMyhxMk3a/jWma&#10;nOzt4LXbpFFOv9XBsg0OD3eRhsb3fZIkqgRY1+Rkexuz2WSlv8jh4T5ZGEESc+W559ja2uPKlSvc&#10;eu89TNdlYWGBg4MDXNuh2+2ye/sma5cvY1sGd7a2aAYNNjY2ePvN19m4dInpPKalyDOgAKHwbRNE&#10;QRbN0OQEjsW1py6T5zHjyYjh8AiAMo0hH2BZFo5TuVsd18SWmqLMKdOIRtNlbW2Z5aUFTEvgu1UM&#10;xPr6KiuLPYL8BDgVyz0kAtM0sSyD6XBEt9uhSFIcp4qLybOEVqtFlmV0u128MibLMhzHodHwzo4d&#10;KSAvc6y54pyrFHG+8iOQZRkIHyGqCBQpJa5tzuMpsrNBBQClirMs79O8ZtM0SWIb27YwTUjT6n3H&#10;ESh16k6v4lI8zyJJKsXb903yfC70o84iT6r2yTM3tmFIiqIaPKmiTTjLUz+N1HCsFFtWynuSJBjC&#10;PBP7bbsaCDhta5qmCKNyc2dlQaPZZJINsW0bgUEUR/hOgClNRpNxlT8tHvRBoQoMaVPqkiiKME2T&#10;u1mEbXkUZYZpuCAF4Szh29/9Dr/wF36JrTvbrKysY7uCw8OQEk0jaJAXJQf7x2S45KVgPJty6+Yd&#10;/FZ3Hjdi8Z033qLTXeRwMGI4muHYPqUE12kQRTOSpGAWQbPZ4fDoCNN0icIYlSkst0Uj6GCZLicn&#10;Y8ooxQpalJnC91tcvXqV1159lUbLZ3V1FQ1sbW3R7PVodvr0F/t897tv0Ov3WV5eZzIas7tzgGPb&#10;tNtt8qyKy5mUIXle5WNHozGO59JpNAnDKbPRiE6/T1mWxGmEZVno+WBY0KyKVqbFArZtI3V1bFl2&#10;lRufZzFFUZDHIb1en5XlPnmeM5tNSJKE2WRMfnJC5+Iay8vLHBzuYVkWR7dv4ywtkZcFvV6P4/09&#10;eisrjCbVUzGO557F8TQaDRa8Pm+/8grrz1wjLxIOb93g4vNPc+/GeyAUC2uL6Dyl1fZYX+ngePDz&#10;f+EFJpOUX/5FhyWPf+hYvJnlbJqCQ9vSW+PB3l//ud7a361/g9XU1NTU1NT8uFGL4DU1NTU1NTU/&#10;1mwNxsFmr/0BF+FWOAlis/n8yfHo/3oyGv7m8tI6qdbcvrvP2qXL/Ls/fpXjacI77+1wb3fI/dsH&#10;0OgDNkGnT6e1DLnF6GhMu9Nk9/4+C0vLHN/fx251MA2HJM3p95c52t9n+cIlBuNRFe/RaJIkCbao&#10;CgKWWrG4tERZlgz297HmGcCe58wzmBVFmiJMSbfbJZ47yUdHY0zfpxk4lQPUqKIlTk6O8H2fXGmi&#10;wQCv26XZbBLPQlReUBQZ7Xab4egQwzAqQdRxGAyrTN80z+n1euzvHZ4VbOx2uxzt7uK1Wniex2w2&#10;oxCVKNcMGmd52Z7n4TkOAIPjIVEU0el0GB4cgGkiTZN2q0tZliRqBoBliGowoMjJ8hghdJVBnmVI&#10;VSCEZjIdovIULwjo9TqoLMcT0Gq16PW7bGxscHmjQ9CoHN9ZBsuLlYMYVeU9a6W4eFEiJfR60Ghw&#10;JjjPZjCbVNvQ7pj0+1VBzFP3tZSVIzuOAQHNJgRzp3VWjVHgnLq0gUKDJaqM80qern5Oskrs9ixB&#10;qMCW1WdhPs9GNyDNwbGqV8MAU1Y/C1Flp+dF9WpRtbEA7Goz0fOfx2nloo5jjevOi1pSCfxy3j5b&#10;VPPG8+KYjqiWyXw5+bmfswLseW77NK3mz2yI5m0t1PyBhXlxzSytHOhaV+2w7WqeOK6W2enAVMN0&#10;Urn9j4+qvv72t95j72DIb3zlZW7eKmkEBlEMr79+kzgtmYxDRpMxn37x8+zubtPtLrJ19y5vvPE2&#10;rtesRHAl6CyuYvsBs2mC43nYls/xyXAuJmts22Z6NKaztMQsDFleXiZNc9K0yl1vt9sYwiQMQyxT&#10;srS0xMnhEScnJxRZRrvbxVQuJ/v7rFy5yOHhIUrA5c1Ntg/2qkGOcIrluqi8oEwzOt0uvuWwe+8e&#10;CIHba+H7PqZpMhwOyeMElEI4VRROr7+A1powiQmCgFlSDdogQZgmZmw+KCYrJY5TxSWVc+f4dDak&#10;2WySJDHpvXvQbrB+7Vo1cFUUjA+rwqDpZMTihQsUZcpkMmFhocPB3btcePoKg8GARsPlcHubhfVl&#10;AI53t1m6cIFxMiZNQ/pdn5P7N8HKWGg6rPYDlloegan40udeIDALnrly4c215dZv2zq9/dSyv1X/&#10;Zqqpqampqan5SaMWwWtqampqamp+ItiaToJZNPuy67pvPNXuPSTCvDKI/0Gz4X01Knj51p2jf9xd&#10;WnwzSnne78JwDIMJ7B5UkRpvvLPHeBLyyp9+F52Z+FZAf6HL9v19Ll68xN7uEUWhuHTxCltbd7Fs&#10;n2a7zWQSsry2ysnJCUmWVwoh84yKssDwfXzfZzoYgFKYQUCr1SDLMpQuiI6PochYunYNy5Ds7u6i&#10;SwOyDKflVyLyPA7Ftk0syyItyjOncBxFOJbN6tIye3s7BEHAYPcOCxsbHB8dETQaSMMiSRJM20YI&#10;QZYWc/G9Ks4XhiG6LLlw8SL7+/uUsnIUo6rCmrPpFGkY6LKk0+kwHk6wLItWq1VlUCfJPAakchpj&#10;F5VzuswRQiDRKF2p1o5ZxWak4RStSzzfxraMueNZIUqFVRbEcVwVAkxThCrR5KiyoNNpsLzYZzId&#10;0m42MC2YTSc89dRTzGYTnn76acryfhV34tpcuHCBdtMnTVMc1yAIAlzPxDRNXNeZF0OtolDiJKTV&#10;auGrkqIomIUTPM9jsd+bZ5ZXjuu8SAHQutoPhmHQaDSwLIMsK9g/GdNoVLnWYRjSbrcxTcHBwXH1&#10;JEBRsLi4SJ7nDIfDBznhRtUPUswd8FJWxRRLjWmaZ3Ejp67v0wxw16sGJ5IkwXVdLFEVuqyiX6rC&#10;oVprdFG19eRkyPLyMo5vMRxO0YDv+4zHY46Phyw/e5Wt2wf4vk+j0WBvZ4dmo0uapphGNYAThlXG&#10;eZ7nzKLkbH1xHGN1O9x4f4vl5WX+x//3v6DV6jAZh3z281/ijdffJi8kgd8iL8A0HbSwGJyMQQqy&#10;VJEdH9K7fI04TclzRbPVw5A27f4Sd+9sIywbVUqCZhNVSsIowbZtyrJkaWmJ48NR5XjPsnnOdlX0&#10;1rLmOdy6KqCKLjnZ369GH4CgV+3nld4F9vb2WFhd5NaNG5BnrFy9CpbBdDrFNOcxJaViPBiilCKw&#10;XZRSrK6uMstjDg8PKeKYlY0NLMPk8PAQaRrEYUhvcYk0TUnyDN/3EZbJZDSqRkWkxC28M+e/1pqy&#10;rLK5Hd+h1WoxGh/Pi5ZWcSiuZ9NoNBgMBmSTCUFjAc/zEOL0+LDY2dri4rXL7O7u4jfdqmDpyUFV&#10;GHN/m4tXrrC/v1tdVzxJnse0mzbNwOTZ6+v8wkvP0XLh6jo0bX7H1mz5Bq+82OGrN0ZsPtWhFsBr&#10;ampqampqfiKpRfCampqampqanzpuZslSnKuXncB/I87U7VgpoiTHb3ts743Z2dnh5p173NxrkmeS&#10;999/n+kkptNeYDiIyFJN4PfICrCMBklakJUmhdDoHJxGANogGyuCIKAoMpRSNNstkiQhSWJM06TX&#10;65CmKWkSEU4mIDQra2t4nsfOzg7d5WXiOKbMU3zf5/j4CJ0kOK02jh0wGY9YvXCZdrvNu995EysI&#10;eO6553jt299maWkFU0riOMYLmggh2D3YZ3FxkcODXdxGgySOcIOAdq/Nwd4e7X4HIQSj0QjTNClm&#10;EyzXJQ9Dljc2ONjdo9frVU5nz2N/f58gCMjK4ixOpNFoMByNkFJS2HYl0JZlZR/WGhBIw8CRJnEU&#10;VYMFhoHrugReJcAWSYo0DJRVfUZRgBA4noPruqTxjGQwoLXcZ3JyQqvTBmAyGdDr9xns7tJdXcV0&#10;TLIsQ8gqTiJPY8oyxfUcfN9GU9JsNrGsSsx07EoklRJWVlYw0oKyLBmNBniex/raKq1WC8epCkq6&#10;tkFRlGhdidGO47C8DK12ldt9vF85pBuNyrnuutX0zg7EcYrjOCwsVA7xnZ1K4Oz1HISA8bik2TGw&#10;bbCs6vtJUrmpbQu63cq5nueVU13KqpukrObr92Gsq3aEYfVZv1O9pjHcv3/IdDplaWkJ26mc/xiV&#10;KHzv3j3eevM9PvPFL/DGG2+zsLBAp73Am6+9zsbGZcqypCwEeV4yHEzORPa81GdRKMvLa9x/5zYk&#10;JZeeeYYwDBnPQsqyxPequA+/0SSaTEALli5cwLQddm/fBs/n8uYmO++9z/Xr1zk6OWY4mIAh8dwm&#10;fiNgf3eXC5cuM5vNmM0ioBo8qAYSqkGTfq/NaDRifX2D4+NjZrOwEsWTKvIjSapCqd12dUyn88Ks&#10;QOXczhMc10VYVUyM5buMh0MuXbnC9vY2nudV5+cspNtfoEgTVJbjux7j8Zig22Z4coIwqhoDs9mM&#10;k4MDDMejLAr6y0tEUUQ8nWG2W9ieSzSb4TaCKoPd0/OscFUVq8zLqn1SkKcpWDae72POneXTWQRK&#10;0e52cV2XZ59d4Q//9e8jXRelM9rtBkJljI736HXbDAY7dFoBDd9if+ceQipEmfH0s89AkTIavMNv&#10;/5d/h1e/82f85l/7j3GtgqZvcOfW23zu6ReWk3j6wvNe82u3JtOlq63m4eOutVv3DoLNi8t13ndN&#10;TU1NTU3Njz21CF5TU1NTU1PzU8tNWBJABC/Lqi7f8xlsApQQ7E75rSyFmzfh6HBCmpRs3d4lCnNu&#10;3dxmGqYkk5xGd4FZrPBaDWzLx/U9JuOQltU7K8AYBAEnwwHR0RGt1RVs2+b4cB/DspCiclpblsFs&#10;NkMIQVEUNPt9AMbb99h45hnu37qJ124TRzHLyxdo97q8/94tDMPAMj2KLKPIMpZWVgicano4HDKb&#10;O2TdwJ8XwBsiTRPbdVhbW+NkdMJ4PMbxbIqioMwypGUhyyoww/crJ/rw+ASV56xeuMDe1hZ+rwdA&#10;FM5AayzfR2tNEUU4rRaFbVOmVbaGOY9QKZL0rJBnnlcO8U6rxXA4xLUrd7FnO0yPjyGQ9FZWGOzv&#10;gxBYnkMeRQStoMq9NiqRsEgT4jimKBJsx8H3faIownItwvEYv13FzxRZQhA4ZHmKlIpkMuT6Cy+w&#10;v7/D5PgYv92cO7dh/+5dpJZz53XlnLYtk4WFBRzH4M6dO7SbAVEUEQQ+7XabLMuqIpyBi+M4dBoB&#10;h4eH8yKSKYPBANd1z4pJNhoNwjAkSRKuXr3Kn/zJn/ClL32Jd999l3a7jd/02d3dZTgc8vzzz1cR&#10;F+Mx62v/f/buJEbSPL3v+/f/7kvskRG5VVZVVlVPTze7ZzgS6RmJokCR9oWHEQz4oCHsG32WzvbB&#10;O8/SmXMxYJgGDMhA62AYIHkQDGFaJGemp2tmeqvKWnOJzFjfePfNh390kjQoWYZH5rDm+QCF7KrM&#10;rnzjrcjs6t//id9zwpMnT/jt3/5tvv/973N9c0UYhlxfX3N8fIzneViWxedXF8RxzsOHD3n9+jWW&#10;0n3gRVbQ6XRIEt0t36IPS7I00RPIQYChHNK6pG0UnW6XLK2o8oJeb6inh2/WlOuI6b2HAKxWK4JO&#10;T//zzQ1gcufolDqrub6+xvM8lGUTXV5C0OXBgwc8fXrGYDRitdpAUTA4PKIoCpJk16kSJ5zcvcvr&#10;i3Pu33vI088+xekMCTohq8tLwr0JSZIABpPJhJubGyzL4vT0Hp8+fozX8Tk+PubJD38EnQ7jvQlR&#10;FNEJe9R1TRynmKZJkZV0Oh0sZbCczZgcHRFFEVkS0RsOCfsdLp49A8fSNSGbDXmmn2tN01BlOYHr&#10;EbgObVkRR1vatqUzGrBer1FK0el0qOuasixpGn3IcjHTU/ar6xuOvvIWF7MrDMMAQ1FvNnQG+uvR&#10;932CICDNS11T1OjnY3+8R13XYBpUVUWWl5RFgWXbVFmG37VxDD1FHidr6nTL8d0jXv/4h9iDHoZZ&#10;oJoS3zV468E9/vav/DJ3Dro0wPE+hD6Mh3xoWlx1Hf5YQawAH75nw+whzOS/IkIIIYR4U0gILoQQ&#10;QohfaE8qpuv15ttlY/y+Ybmso4I4b5jNt1zMIj75/AXrKOP8akVSNCznKYalSOKa/aNTqtYhThNM&#10;FbCOM4pcMZ4eUpUmUbwl8HsUdYVlWTiOrr3wfJf1YsHo+JDF9TWW7UJr4Vq2XmKY6s7vOFqznc0Y&#10;HB2hlMK0da1HlmWMRhOMWumFkbWuW4izGMuyKOsSy7JQSneMR0lMHsc4QUCR64qPIAzZHx+xWCxY&#10;r+YMRiPiaEu5XmOGu2qX9UrXfzgmy/kc0zZ3feLRLvQMyfOcttULPfM8v13a6HkehmXStvoaXr16&#10;hWXZu6WP+tfrPCcMQx1UFgWW47Ddbm+XOrq+j+d5FEVBURR8+fdWtasaMZVeOKiUom1bXT1TVVDX&#10;uLtg+uTkhJcvXuC4LpalJ8e/rIYxrZZw199eVRVpoouwlW3TrtcQhqjdY/F9Pf1bb7dgWHj9Ptly&#10;rt9ut2AYdLs9otWK6eEhs/NzLMelSlO8bhfDMMhT/QqBfDZjcO8eq80NhycnKOD89WsoSizfp9pu&#10;UbtgNF4u2Ts6YrVaUeUZp1/5CmeffILd7RIMAtarFX4Q6PC1qmmKgr2DAzabDUVWYLsuruvqKpxS&#10;l58rw8B1XbJEH2D0+n3atmUbJfR6PdpWT3xXUUz/4ICqbIijiP5wRBzHuqalrukOD9hut7RVhWmY&#10;1GUJdctoONSTzZsNo8NDUIrFbAaOhe04NOi6lyzJCft94sWC8dER84tLzF1ljGEYlEVBfzDAMAyS&#10;JLk9VKmTBK/fp0i3nJ6e8uzlM8IwJElTqjzH7/dua4hs26ZYRnT39jCUYr1cMp1Mmc1mUJQMjo70&#10;YsskQSlFst3iOC7FYgFBoMvTmwbbcfA8XYVSFAV1XfPew7t89tlnZHnB8Z07XM1vqNKU8dExAPPL&#10;K44fPeJmviSfz8HzOLp7F8dxePbsGdOhrhlarRZUeQ5tpUf/HcWjt9/m/NVzAEyzJVouwVIMxmNc&#10;z2EymVCsnnP+4gvqpqStE2yj5Jff/wpPPvkhv/atb/Duu/d5dHrEwXQAqsb1TDpdf7cMNv0vB6r6&#10;g7fCntSbCCGEEOIXgoTgQgghhPiF97QmLBtOMSDNeb9oOD2/qv4Hv2OdxRmnYRdeX8LNCr7/p5/z&#10;+Ccf8+MffsL9t79GWigWqyWBN8RwfOJthbJcysKgaWoM06NpG5Rp4nkWeZ6D0iFgXuZ0BgO2ixWD&#10;8QGr6xvefucdFjdL1us1jmWw3Ww4ODoiSRK2SUZTltieh+sG+JbHfD6n2+/QNA1pkeL7PtHNjNHx&#10;MZvNCs/z2Ca6LyMcDMiyjDrPUbZN6OrAM96ucX0f13aIoog2Tbj76BGvXjzXlR6Tke4+rnSAvNms&#10;6ff7rLdfhu16+aZhGDok3AXttA1YFsPhkCRJ8P3gtk6jaRqyKMLcLfX0PI80z0k3G9QuCO32+7dT&#10;81/2kTdNo6fcHYcsuWa4C1wBPM9jc32N4fu3QXu/32d+dcVgTy8pjCId4FdVhWnpQB7Q4Wqlg3Tb&#10;tnFdl6rSNTB5nuvrS1PKPMcPu+R5Tifw9MPcdXgnuzoQ27Z19/Zyhe/7bOZz7pyeMt9NTDdNQxRF&#10;dMddoihCwa6LXOG6LqPRiFevXpEvFtx5+23atmU+n+P6HlEU0R8MiOOY/ZN9bm5uSOOYoNPBMkw2&#10;19c8eOcdXr16RZHmGLvHkm42YFlYjoNlWdR1TdsaVGXJcDTSi1qXm9vaG9M0SdOcfr+PwmQ+nxOG&#10;HX3IUpa7jvhW97MAVDXKMPBMm163y9Xr1wD43S7dXo/5fE6dpzjdLoalu9VXmxjDMCiSBDcMb7vM&#10;0zjWvTBK4XU6uK6rF0qiX3Gx3W75+tff5fFHH+uaIRN6wyF102CaJnGW6oOZ0GO72WAqG8dxMA09&#10;+V8XJePxmGcvXuoKnzhm78EDhsMhnz9+jHLc28MA27ahaW4Xbn75XAHomLorPc0L/dw3FCcnJwSd&#10;Lh//8IfYnS5t23J4dAfbtqmqihfPnunHZlm4JvowIksYDoeMhrpO6ezZ53qS/rOfMp5M2N8f8/Tp&#10;UzDh5OSETbTWh07LZxhNxr37J3zj61/l9O6Yr/0SH84v+eb9E36vbcExOTMVMQq+/GHbPHUVZzLp&#10;LYQQQohfJJbcAiGEEEL8ontgEmPyGIBg97Zj/R7Ap+v4vdY0OZjW73/93fAPzn71rbCs35ouF8nT&#10;TW7yk0+f8Sd/9qdEyRxMj01ccbMpeHk+p3U6BN09NnGFYXfwwh6G0VA2LZYNodsSr1/RC3xWF58x&#10;OThgMXtOWZYU8Yb+nQOS3CCrU5RtgaErSQ6O7rBYLLhOllgDn8xsdG2Cq4iSFe5eh6zaUrU6lDVV&#10;hmUruk6FVZdkVY6pKrZRihkEdPd0GOu7HofDQ86fPCGnojEVBQ1pq2hdn7puSVsTvC6F4aKsHGU1&#10;u+nwLY7p4LgWRV7TGw7ZbDZQ5uR5rsPh3dLNZLPB6/WAEmWZlBRUeaknva2GVpUEYYjhtFRVSVal&#10;1IWuYPG8gLKqyLIEq+2gKp+20AsPHb+HH+r+8e12S5XnFJYBdYBNlyRNUJWPql3MtoE2p6l1oFnX&#10;NZ7nEQT6QMFxHIqiYrvdUmwSiqLBtm06vZBut8v19TX93h6Xl5dMp1NM02S9SgiCHmmcMBp2KYJd&#10;iKq2KByU4TEcHTCfz2nJWV8t8UYjOn7AdrvFdhwM0+LJ5y/o9fv8+rd/kz/85/8bKPiP/pP/mA//&#10;9Z/RrFKcg7tsk4q68EjXLRQWle1iui5kK149X2GafUyzwMCgKXUFBw2o2gZMmrJEmQa0JjSu/tHa&#10;NI1eHophYVuKsmiABlCUZYlt27Stom0VtDkUNY7nU6oKx7BQRsVyNaO/16NpW+I4xm4sarMEqyYY&#10;+KxurnH7Hq1KKMoKw7NRZoEfenpKuVJUacnB/VNWqxXr7ZIgDKnKmsV6wXA84sPv/wAsCE8OqOuc&#10;vG3J85ThaEg9m4PVYnYtyCNq1dLaDttsy7S3x5aIZ68/o+scMxqNWCwgvnnNzfkzlKHYG49ZLudg&#10;WDRxQ2OY+rDHtXSdiVLQmmyjguFwysOjfT777DO2yYb5YsuTL57ghiHHdw94+uQJr19/SpNleP0A&#10;tle892u/xuPHj2lDg96+g7EsuHr9J1ydJRA4kGxwmhKz+hi/6uPnPabWC/bGIV87bYGG6V7LV+/8&#10;Eo9O7jAY+P8wWm5+c7188p3/cPjwWwzle7oQQgghxP+dTIILIYQQQvwVzqJteNrt/JUL356UTNsG&#10;KpNpUfOggbA1CG+W/P5sDq9mFY9/+pTltuL15ZJXFwvirMVyA+KoolEGx8fHlPGaPM8ZDsc8+8nn&#10;DO/cIYn1Mr/RcEpW59zMFgzGI8qivZ3etV1fT3AvbnBGI4pcdyx3Oz7R+Tn9433yPCfLY3p+SFnm&#10;NEVJtxtSVRWWqWtN5qleKGkYhu7qdgPd2bxcYnc62IapA+xW16ekaUqb53g9XeNQpBGO62LbNvF2&#10;i7FbgJlsU0bjsQ7zi4JeTy8I7YYdoigiiiIMw6A/0AsCW4WuQ9lNhdd1TRxFKEfXw1RVRVsUdIZD&#10;/f6mYb1e0zU7ZFmGUgrbtmmahl6vd1vRsrq4YHR8TFVVuu4kTel2u2zjCN/3cUOoqoqmaW6nzLMs&#10;o61rgk6Hoqho2/Yv9XybpqmnjeOYfLXRHe5xjO26HBwccHV1xd07J3zxyScMJxOWNzc8ePiIy8tL&#10;LMsiyzIAhsMhrbNb0Jhm2I7D/nRKEASEfsBsNiPPc0zTpKwrFosFVBVup8Nwb6yvxXK4vLzENE0M&#10;w2Bvb48sy5hdXHFweMh6vdYLTHePsa5rfN+nrmuyNKU/GuqueNfV92W71dfXNFi7pad/afGpYWBa&#10;FnVZY+2m9QGqNMNyXTq+rmWJl0v2Dg8xdvcpTrYYjoOyTAaDAfPrGX6/T1Pk5FmGaTm391kpRR7r&#10;Wp3JwSHL5ZJivcbqdlEYlGnK/skdPWnu2wxGI5JkQ9u2lHmC3w9J10uwIQwD4tUcZSpU3dBSMez0&#10;WCyu6XW62OWY1WrFZDIBIC1KTNNk8eoVb//Kr7COdJ97rfQrHNK8oMlzvejV70JUkG02YCl9bxyD&#10;/f19/NDh/PycipK9vT1OTg758Y9/TH8QcnNzQ1Hor/E6ucHZG+Aok7tH+yTxhlE/ZH75ivHA5+Ro&#10;zMN7h9y7M2XYh+EAOh4fGAZx4PFhdsN7dlPPej3zg3eGfCjftYUQQggh/s1kElwIIYQQ4q/wbwrA&#10;AR7atzUCMyw9Of7p9fK9SZn/zv5BGH/9fhB/4+H0D7NaEfbe5WbdsooKXp7f8L1//RGXs2ueP/8+&#10;KqkIgx6bTUvotZjJGrtuKHLYGq9ZLSOUFzLsB5z95HPMTp/J5JDL2RN6vRG0Lb5hUOQFtC2GH4Dt&#10;Q6locj0hjOditoqyhixVlCUYNJRZy7g34uWzZ9A0jA8OSJcpaZpy/+7bPH/+nPHhlFW6ol6v8Xwf&#10;sEiSCrejw2sKMBybJMoxDReqijIpMNqGxdUlnudgWxZtuaFItqyzFUophl1TLxSsx6gaijynzqE2&#10;azzDpspqHKNDW9ZYrQWtgen6tLliuVpjWSZt3uCOfbbbhCAIME2TLIvJ85L1es3du3dZLZe31Sbz&#10;+Zy2rnFdl81yTu045KlDVbUURY1hGChlQmNgWSZVYVCXijAM6XV7xHG8+xhFkRXQeDhdh6Ks9ZS/&#10;HxJtchQuSVoDDqbhg/JI0pqi1HUrjt2hLEuunrzi7b/7qyjlc3VxwfHJKc+ePIXzczg85Oj4mOnB&#10;AT/5wQ/ojMfs7d1hE285ODzk+fPn2I5DuYkxez1Cv8vq6oo5sZ7irm2SuKZtHJRhYaiaqi6wzADP&#10;7VIUBVkLpnJQrUWR1RR2DY3CVBaNalCtgW0ZOog3TJSp/7fBsR2SfItrW5iNQ13XVE1FnTVYvoPn&#10;B5TbiuXVmuHeGFt5+JZJUzXQGhTrisAcYiQGVRZjNgbDsMvNzQ2mcmmamibP2Nvb4+rFM2zbxrRN&#10;2iyhNxpi9XxmFy/45W98nR//9FNWr/68dkUZPkZm4ptDqqKiSBuMeqg748sK27IwrA5eG7B5lXDU&#10;DZnaAU7isNls2EQbTk9PSc2M60+u2MQb3dVtmgRBwCDwafEp0hyv1ffQdj36/S5ZHpPlW86ffQZF&#10;xNHDe5xfvOZi84xo5hLHK3rOBLddYzQFjx7eZ5MUjPZiovUKs35B1074jV/9O3ztnb/L0bjLwcSi&#10;zVo2i5vvdizjj13Hfuoa1uMHfV9/bzoBMOWbtRBCCCHEvwOZBBdCCCGE+Bn7omVaKk43Gd/OSt6L&#10;C75V1EwtF+IUMGCxgL4FP/pozd6kzz//4I/ZP7jDv/jf/w+mB3fYJjmWo5dtBmGP7XxDOJowGk2J&#10;kph4m2EaI7IkgabG9n2aRleTKPTyvjyOccMQ6kpPenueXl5Z1Sh0LUa9C/k63e7tJPTx0QmXl5d4&#10;QUhd13pJpeuSpDm0LYNd1YnpVrc9yZZl0VQFTdNAW+P5Pp6rF2FatmJ+fo5yXF15ksZ4wyGef8Rm&#10;o3uoHcch3W4Iez2SJGE0GhFFa0zTpFG6ozqJYygKlOfSNg29zkAvadxdt+vq3z9Ltpw+fMjr169v&#10;+8fDMGR+daU7pj2H9XyO6Qd6Cj5JoGlwez26uyWWWZaxWa/xg+B2YaLlOLualIKqKBhP9pi/fMno&#10;zh1c1+Xi7IxgMCBZLPAGA9q6ue0Vr9IUw3bwfR/Lsthut+CZ9Ho9mrpmvV4Tej7dbpf1Wnc+r1Yr&#10;ptMpWZaxXC5xA193SO/qZRpMHMdhNBpx8fw5Qa+nO6/LSr+/aW7vrZ4qtwE9dW8YBsNRh+vra9q2&#10;ZTweU5Y5SZLQNA1BEGBZBqv5HGd3zbZtE4Yhl5eXGIbBuDfVk95xjG3bWIZecDoejFitVjRKv8rA&#10;dX3dp15X0Lbcvf+A169fUxcRpm3z6NEjPv3oI4LRaFedU/Dorbc4v7i4XYaplKJRun+9ShP8wYA0&#10;Lzk5OeH6+lovxsxS0s0Gw9aLI2+uZhi7HvBsG+N5Hq5lU9U1dVazZ/d4eXaG1+nQ7/dJi5QgCJhd&#10;XzMYDDBs/Tz4sgbGC/zdYtqU6XTKxfPX4DiMpnusNwtQFcfHB8wXF5gWoAoOj6Ys55c4rkFd5wxH&#10;Pe4cHdNSouwtX333lH63w9/+ZRfVwCCAIuZDVTRMRsbvGSWxa/L0LQtZYCmEEEII8f+BTIILIYQQ&#10;QvyMPVLMgNnnxWz2Vm96BvC0KsK8rN7L6vJ9vxN+b9lEv+t2vMcPhtbvW3bJu3f/FsO9AX/vlxvG&#10;hyd8/OMvuHf6Nv/j//S/8sWTP+FXv/Y1mnrLn334rwi7XTp2l7v7DT9+/imDyRCzdMnygunghIvL&#10;a/q9IYt6g1VD2YKhFCiFYbrYnkMYhiyfv+DtR4+YTKf8n//yX9Ifjnnw8AGPP/4R3eGQIl0RBAGe&#10;q5dCUm112N4moDIaswuVAZZF1TRgmVAUGH6PcDgk3cZ6AWVjQnDIeDQmjmPSZsPk4AFZkdMsF/TG&#10;Y8IwpKLFdD2spiYpcoqmhTzFClwUBlQlBP5tGF0mLUEQslzNafISrz8kiiJM2yfPayzLoygKmqai&#10;17PBcqiqhtB0AQvHDfE8j9LTtSqmZRFtE8qypN/vY7s+KBM/CEDtqmEaqIoK2wuY36wJp8esNym2&#10;XbF/9xGr1Yq9k4f6kMBU1PGG8cEB8+0r7n/lKzx9/Bi738d2QrK2Ic0hTwp8fwiGwWy+pVnH3L33&#10;Nqt1TpK21K2N4w9wHJfNag209MZ7xOmGPM/0VL5p6rqapoG6wXZdmkb3mBstuJZNWdY6JE9SvH4f&#10;1+xAtYKmwbd72KpiuyppyhIcfY9ILYq6xe0H1HlLUte4Zo80jol6FZVr0tYWyvdIlhvIMor9CU6/&#10;QzSbY/o+TZFjey5NqqjLEt/1qLMcCkVdtDitTxBOCEwPpQxq0+XlkwsGgwHrdE3VNgwGA7I8p6xK&#10;3n3/a3z22WeEJph5RnZ+jnt4yPFkwlXeokwDX/mQm3R7Y8qywsbHrmzKDBzHYTt7TfbOkN5XHTbr&#10;NYO9AdWm4fLmnKNHJ5x/8SlYDb5rAylNWRM6YwKVsy7XhGbMV9/Z8Pr8BUbhcnfqE22WtLHNvbHF&#10;W1855eWLz/nPfufrdHunqLqAtuTdXzrk888vGO8N6Ng1gePy7NkzHlpvsYmWTIPhftpG33p/r/vB&#10;0ygJ6yKdvjUe/1sD8CebePqwF8qSSyGEEEKIfwuZBBdCCCGE+P/ZGYSnEH8GpwqoG8I457eykvfS&#10;nN9Na8gKKCooGzBMyDNIE7iZQZqW/OD7P2F+vsJQDsvtihfPz/GDkMHePrPrBUWSg98h7I+wPJ+2&#10;MajqlmQdg+MyHI0I64bVasX28hJvMiEIdBhc01IUBf3hANu2Uaaepl5HGz1RHugJ6jgtGR0csF6v&#10;aZqGTjcgWiw4vHPCcrnEd1zKsmQ7n2N3Ori2w/bmBm8woK5ryiTG8H06nQ6biwtUp0NbVZDG7D98&#10;SNu2zJ48AdvA6fcpypJur8d2u8U0TdzWw7Is1qs5jucxGAyYXVxg2DZHR0d/YarZYz6f6x7yfp/L&#10;Z8/o7++z3kTs7e+jlGKxWOB5ups6Wa3oTyZUVUW8WjGYTHTXdRzjui75es3w8JAw1FPbURTheR55&#10;mtEWBft37hBFEVVR3E6OF5sNTqdLt9vFNPXE9CpPoKoAhef7lGWpl3Jaf96FrpSibhs9cV8UdEYj&#10;tvEWACew9ZR5oaelTaVomoYyzbAch6oo6A+HVHkBQJ6X3L9/n7OzM32IUNbUdY1Sik6nc9t5XhQF&#10;cRzT7/dZ3txAU+kgfz6HOGbv3j3SNCUxStrtloPTUy5fvoT1lrtf/zovfvITnF6fbtBlsVhwcnJC&#10;HMcsbpaMx2MWiwVNnjMY77G6vGKwt0cURbiuTb/fZ2864eOPP+b4+FhPwW/W+L5P2OmQpilKKTbL&#10;JdPDPqvVirDbo65rwjDk4uUlvfGIJM6pkpz+aB/DMFkuIg4nUzbrmHi55Je+8Q0+efE5bVtydHTE&#10;q8cfYQ27TEZ91us5ttGyfn3Gw3e/iqLgxdkXGAY4BkRRxGjcYzBuePDwHoeHh5w+OGFv7LC3B7Rw&#10;dAxNzQemRawMYgtmrs1ZkvFNx+FMGcR2w8w3+J4CFMQGxLTwQBHLd0khhBBCiJ8tCcGFEEIIIX5O&#10;nGVVWDScNrRhY6hO1TZT4H9uWqUX/5UlWVpSliVmY5GuwVAOlzfX/PjTL5ivI2pcrm6WXMzWZHVL&#10;UVtEeUmNizJtagxGe3u8fHnBqP+APKvIilz3XZsmbWtS1BVNnINtgOPTGQywbZ/lfAl1jT/SPctV&#10;1NCW1W0Nied5OkSvdUVKnueAnrzNkwTbc+j3+zogriqmo0NWqxVVU2Oapq4JWSyYHJ1g2zZ+GPDk&#10;yRM6nQ6O4xBFEWEYEscxbdtie7qe48vljr7vcz2bYdm69qPaff7+SE+It22rp4vXawaDAYurc5xu&#10;lyJNoa7p7e1h2zZpmmLbNmVZYhi6F7vMMlAmXhDQ7eoO67Z1oWno9np/6ePburldzmlZFlVeUEQR&#10;OA6dbpeqqiiKgtY1cF0Xz/Oo61pX2OS5rmbxfd3vDQRBwGazoSpL9iYT1us1ZRyDpTB2Cyx17YkF&#10;VU1T1bf3Y3ZxAXnBw3ff5cnnn0OS0D08JEkS9iZjrq+vsW17V8vSMp/NONpVjJRJQjgYYFkO69UK&#10;w9SLLdM0JV2v2Tu5w83FBabnMRqNmM/nt8+FPM+xlEGZZSjDvH0s+/v71FXFfD7n4HTM1dUVfuDq&#10;518Lq+trqGu8wYBsscDu9/H9kM3FBdg2w4MD4jgGTEYHd3VNjKsPaZqqIFldg4LxZMRieUMbxdAU&#10;0EAw7lHnBaapu96vo3OCfsB0b8TLZ09x7RbHgDhacOdwyPX5C07v7tMPHMp0y72TA+6dHOL7Hu+8&#10;9YBeWDAYdqjrisFggGprXNcky+N/GLrWH6FaHigvPmtX4akaSLAthBBCCPHXSOpQhBBCCCF+Tpx6&#10;Vgx60SbAFzBt4AGACTE4lD2mZckDSmi70O3wR2+9E4bvvH//HxcNp5bLbJvyW5uY94oW1lv47NmG&#10;VVSwXEcsN1uUafLs6QuiKILWxLZtbNsmKwrqusbzPJTXoTGhbfUyyKqqQCmsIND94EkC6JDTsqzb&#10;nmvXdQHdKe04zm0lR56mt/3OeZ7T7/fpdrvUdU0Ub8myTAfAVcVms6EoCrr9HpQlbdvSNM1tv/OX&#10;09UAtm0T7Hq7syxDGQZ1XdPpdEjalrqq9F96LYtiNxluGIYOc/ME13Vvg+62bYmiiGK95vjRI16/&#10;fIlp23iet7vePmeff04Wx4wmExazDf4uAF/M51i2rbvM13pi3jTN28+H4wDcTqdblkUNt4cbRVFQ&#10;pim27+N5HtF6jR+Gt33nbdtiWtbtx6MUyrYxDEMHwHVNUTT4toNlmJRlSRAEOtyfTPiVX9mj3+/z&#10;ox/9iLZtaduWXq/H1eUlfq9HVVUYyoTVCk5OKLOMcDDAdV1do2LbmKZ5+7gMz2O9XmO4LkEQkKa6&#10;T7tpdB/9wcEB1Lqv3bUdFosFeZ5zc3NDuVoxODrCdV2qLCOqdUf5dG9CbzwmyzLCMKQoCobDIYPB&#10;iCRJcFyX8XhMv9/n2dkLlssleZpSVQa+7+vDAM9jOp1QZTHHx8dUac5iec2oN6Bucq7XG+6cHOt6&#10;H8MgiWNuaLhz5w73Tvb56qMHjAY+J0dgteA70PXAaMCA+OiAf+K6nDnwlBZMxSwt+Jbr8HFVmlPT&#10;4Mz3/fABxm3oLQG4EEIIIcRfP5kEF0IIIYR4Q5xl2/DU68Sfpvl7aVG/37Rm6HXcj7dJ8z3LNaha&#10;mN/k+KHLs7PXvNy4XF3dsFjNSZOS1+eXXF5ek1c6/A57I+I4Z7HeAhau52MaLpgGCougOYLWpNnV&#10;p2y3WyzTo1FAazI92Of1qyuUUvS6Q9bbCMdxcByPaLEAc4kXBOztT7m+vtZVIYZLXhb0uiNc1+Xq&#10;6opWKR2yR4le+FjXoGyCThd/VyOilGKz2dDmOVYQ3AazpqmXRyZJQrXd4vR6FEVBp9NhG28Y7qpO&#10;qqoiDEPKsmSz2TAajSiLCsMwiKKIpizxwpA8z5lMJrrbPE3pdru0bcvm5gYA0/epd0ExgOd5tHVD&#10;EkX6/buDAR3Y6sODsiyhaUApzN2BQp7neJ4H6OWSdV2TZxmO61LEMV63i6Fs6rrGQNeg1GW+q0Ux&#10;bh+jUoq2qtksl5DnOIM/XyY6HHWYX18z2d+nKAqyrCC/uWFwcsJqPufk/n1dY7JY0el0aJqGZLOh&#10;MxgQhiHbxQrf90kLfcDR6Xf0lH+rXx2QpTFBt0uSrCFNMbtdgiDAtvT12f4jlufnOP0una7P4voK&#10;ypTJ0SHXL57g9joooyaL1rhhSF7oBab+LiB3Og5pGkGWYPsOhllCXTDsely+fopntnR8A4MS14SO&#10;ZzEd93n//fexaOj68ODuMdODA+4eO8QRdHyoayjS5J8MB8EflGk6/erQfwzwxXI+fTQcS/e2EEII&#10;IcTfQDIJLoQQQgjxhjj1OjHA2777GF9PlD+FsHSN32kUoWWC67r/yHV5/N57x2f9Df/0zp09WgVh&#10;AGkGUQR5BUkCjg8vXmz56PFPWa22oAw264TlZk1V5kSLK/anR7eTygcHB0SblN5wQLzNSNOU8Xis&#10;J86BwWDA8vqabrdPMxhQluntJHO+XgNgWxXbaMPqeoXlebrSxLLo9fv0ej1M06SqKn09cNsP3jSN&#10;7hNXiiAIiKIIy7LItluaIKBKU9hVclBVOng2DLbbLWWeQ9tSVdXtlHYcx3Q7PbIsw7ZtGtMkWyww&#10;u12apiG+vIQw3C3ANOmOxyRJQp2mOEFAkeeo3WNrmwbaFsNxCIJA156kKW1Z0u5qYL5UpSm1YdAd&#10;DPC83UJSdJhuWdZtIO66LrTmbY1KXVVQFRi2jes5WJalg/mmYbR/AKbJ8PiYu3fv8vLlS9brNcvl&#10;EsfzME2TJEkoiwq161wPul2ur68xDAPbtonjWE+07yb+bdtmMpmQJAnxasX+nTvYns3i5Uu6xwf6&#10;ntFQ1zWmZVGbJnWekwCuY5Gs1wSGvu9fHgSYlkWNzXA45PoFNE2D59pkjX5lAarGMIzbP5Mv++lb&#10;z8G3DRy3pRu4hK7Bo9MjJoMOv/Hrv8TRAVQZeBaEHo+HQ75bZUw9i8dGQxyn/KZt813T5LfqmjPX&#10;5amJv//QY/ZJyvTLPxsJwIUQQggh/uaSSXAhhBBCCAHAjzbLbytsnCB4WpbtftUaf5imJUXT0jYG&#10;UZyQZzVlUxJtEn708pxOOOb86pK6AtNy+NFHn2I7AbOrNS9ezzg8uE/VmqyWKcPRmCyryApdkdLf&#10;63FxcaF7sd0O3X6PaJMw2T/g8uKaVpkYhgNK4bq6aiPPampq0uWWMNQhteu6VFV120tuWRbLxYIw&#10;1AsTy12lilLqtre8bVucvrMLk43bhYt5mqJMi7YsGe/vMz8/x+sPGY1GLJdL0jTFMh1s28a0Dbbz&#10;OSjF9M4dsjRlc32N8jzaokCZurrlywoT13bwPI+yLPVkNwVt02DuQnDDMAAoyxLbtul0OqzXaz1J&#10;3+uR57q7/csqmLpu9KR3rSfLTZT+PZr2Nsy3LIvJeMT5+TnZdns7cT6YTFhdzemOxyilbnvW+/0+&#10;680S7y+E49DS7XbZbrdUSUIw6NE0DRg2vu+zXNwQdLs4gcVqPscLfVoq2rbGtFqme2PKJGObbXCU&#10;iW2bqLph3O3x+vkL8iImy7b0+iFtmREnK/7B3/97/Omf/StO7x4zGfexLEWSbrl37x5NVdLv98Fc&#10;cXA4odvtMuj4KCr6HZ+mSDk5HHH5+mJ2787ht1VdkEbr9//W4eS78lUuhBBCCPGLSUJwIYQQQghx&#10;60nVTB9axuwMwrzhtK7ZVzZbE+Jtxm9VJVPb46xtCF/F/FPTIK5awsDnsWESr5Z803ZguYCX59Dt&#10;QJTAF5+n3MwXxHHO1fWSXq+HE9o8f/6cPM/J0oqGlu18zeTkLtdXc9ygQ57XUJYYXghAk9WYoUed&#10;lAwHY5Y3Nxi7vmrLsgiCgNVqhed5DPojttst65sb7CDAsixc12W1WukJdKfm4PCQPNMLLV3X5ebm&#10;Bsdx2a5WDCcT8jwniVMdHrctmCb37z/UNSnxhiiKqOtad3xXFcVusSVKYSjjdlFkliSADuG/nK4u&#10;jYo0TWmLAgwDLwwxTZN4u4WiwB8MSNdr3cXu+1RFgeXoKe+iKGjyQn8ey8Z1XVSja2lMZdz2pC9e&#10;vUL5OtAeDAYYu+n3pmkwlA6xq6pifXND0O9j2zbKaFnd3BD2+7uO7xz7L/SP27aevI/XW/aOjmho&#10;WMzn9MZdPM9jdnnO3v6YNI2Jt0v6/R6b+ZJ2NcPZm+J5Dskm4mT/AFsZTPdHeJ7F/dMTXBN++smP&#10;+E+/8x/w8eMFD+6N8F3odGC9gXfe4Q9oYLHgO5ZL3O3xQVnyoOvzQZbyXr/Dv6hzQtfkzGjZvmPz&#10;oXxVCyGEEEIICcGFEEIIIcTPxCdJ9p5pOHHV1NNNnH97POn8s+tlemU6Np5r8fJyAYBhmsRxTlQZ&#10;0Fq0Cp588RxMA8f2KSt4/eqSJKvYblNm13M264Q8L2gbEy9wub5e4k6+wvX1NUopbNumrnS1RhLr&#10;PYSHR3e4vLykLUtdqbKrU1kuFuztHRDVoLDIViusTkd3h8cxjuvr2pVST1hXacbk6Ii2bbl58QJv&#10;NEIpRbo1GYxGGIbBYj6HtqXT61FXFWmSAGDZNqppKbNsF1hb0OjrNHxLh8xZhuU4KKUoiwJlGLRF&#10;QW9XsVKVpS6qNgy8Xd95HMcUua6ECXbLSos0Y7vd6o9Viun+RE/PJynRfM7k+BjHcXh9cQ5FwfHp&#10;hPl8ThiGzJ8/p3d8yGa9Zm8y1J3n2yUnp6fYtsXTH/6Q7p1DTk5O+MkP/gxcl8OBom1bbNvUFSWO&#10;QR5vWK9X/Mav/x1Mo8FoKv7+t74FVcHs4iV3j+4wGPY4ORhRqguapqHf73L56jWn90/+837Q+SDN&#10;ovddw3pqGswe2H78g8vXv/uNg+PvfjpfvPf2eHS7OPZpkoQPgkCWTgohhBBCiP9HEoILIYQQQoif&#10;qbOG8NQg/hxO84oHrUFoKOKi5TTPOa2bdur76sMUvokerp5lOe/VsF+VfLNuIEuhrMH3wXEhieHF&#10;Czh/vcByTLbbjOs8uF2KWRQF0SbGNE1s2+ajjz6iqhreffdd1us1WZbR6XQ4Pz9nb2+PVy8vCCe6&#10;dqXb7RJFEcV2y2A6ZXU5w+p06Hb6AGy3MUopPW2tlF4yaZoo+rdVLABq1znu2HphpZ6iLrCUge/7&#10;uK5LkiQkKz3dHU4GZFlGXVV0ez3iXXg/Ho+5fv4cggDP83TgvtlAVYFt0x0OqaqKdDkDpVCuC4DR&#10;Qq/XQwGLqyuUYzEYDEi3MVmSYNo2bdvSGw6o65pB32Q2m9Hv9zk4OCAvdE1Mkmx4//33+eTTx9R1&#10;zf7+lCAI8HyHbrdLUWSYpsnQ08s7fd/FNE1cz2LUM+n3YdQHyyRuCkKzZuaanFGDa/IxCkKHD02f&#10;WdsSuiYfu3DWAg9AQm0hhBBCCPEzJyG4EEIIIYT4ufB5Xp62bUuLCuu6DpXtoJSKlak+zvOaKE70&#10;kk1lcHh4QFI3NLtdl0WjiLIEhZ4sv7lekaYpR4cnpNuYKs3pdTpEyzWdIODFixf4vSHxNsewLTbr&#10;mMUmYm9vn8V6Q1VCUVd6iWVZUBQFWZbsAu+GpmlQjX27lPMvBuFFUZEkCUVR3b7vywoUPe1dU9c1&#10;o4HuNC+KguFwSJ7nVFXFaDTi5uYGvYfSIgg9wjDEskwMw0ApRdM0JNEWwzAIw1BPfOe5Dqs9h6Zp&#10;8H2XyWRCmum+78FAh/rD4RDLsuh1GqIoIgx9ut0uZVXQti1pGnNwcMDr8+fUdc1wPNx1hKvb+pS2&#10;bVFGiWVZmIbCxsAyFY5h4hjgKTo0cGpIqC2EEEIIIf76SQguhBBCCCF+7jyp2ulDS82+aJmWNadN&#10;Q8dyuFIQJxnfUgqylvcMm9g0mVUwTcrdZLlNHG/5VtMQjvt8N885pYTA48NkwzeHff6X7Zbf7PT5&#10;47JialjE6zX/aB3z7cmEf7ZY87tVSRglYJrg+vqtYUAQ8KHr8nFZclrl7Jcl07YlNE1mTUOY50zb&#10;FiwLbJtZVTHNc10nblmgFNSV/nk35CxJOC0KGAw4q2vCumYahvzRasVvxbH+d3p94l6PDwyDuCg4&#10;rSr2m4aQGlyXj12XsyThW2XJ1Pf5uG0hivh2XcNgwAdVzT5AEPC9suTUdXnctoSWwSxNec80iQOf&#10;D8uaaZ7zHkAn4I+vbor/AqDbd/7INJkBuAZnNYR1y7RpCeu6CZu6Cm2MmWWqmaqb2FbMfMv+3ldM&#10;zuSZLIQQQgghfh5ICC6EEEIIIcS/g09fXL2X5/mDr7119wO5G0IIIYQQQvzNISG4EEIIIYQQ4v+1&#10;p1UTPrAMqTsRQgghhBA/9yQEF0IIIYQQQgghhBBCCPHGMuQWCCGEEEIIIQA+u7w8BTi7vg7lbggh&#10;hBBCiDeFhOBCCCGEEEIIAOzAmwGcTiZScyKEEEIIId4YUocihBBCCCGEEEIIIYQQ4o0lk+BCCCGE&#10;EEIIIYQQQggh3lgSggshhBBCCCGEEEIIIYR4Y0kILoQQQgghhBBCCCGEEOKNJSG4EEIIIYQQQgix&#10;81/9N/91+9/+9/+dLM8SQggh3iCW3AIhhBBCCCGEEEL7zne+8/56vf6O3AkhhBDizaHaVg64hRBC&#10;CCGEEEIIIYQQQryZpA5FCCGEEEIIIYQQQgghxBtLQnAhhBBCCCGEEEIIIYQQbywJwYUQQgghhBBC&#10;CCGEEEK8sSQEF0IIIYQQQgghhBBCCPHGkhBcCCGEEEIIIYQQQgghxBtLQnAhhBBCCCGEEEIIIYQQ&#10;bywJwYUQQgghhBBCCCGEEEK8sSQEF0IIIYQQQgghhBBCCPHGkhBcCCGEEEIIIYQQQgghxBtLQnAh&#10;hBBCCCGEEEIIIYQQbywJwYUQQgghhBBCCCGEEEK8sSQEF0IIIYQQQgghhBBCCPHGkhBcCCGEEEII&#10;IYQQQgghxBtLQnAhhBBCCCGEEEIIIYQQbywJwYUQQgghhBBCCCGEEEK8sSQEF0KIv0ZnZ2eh3AUh&#10;hBBCCCGEEEKIf38kBBdCiL9GNzc3/1jughBCCCGEEEIIIcS/P//XAD+v4grFV6O7AAAAAElFTkSu&#10;QmCC"/>
  <p:tag name="ISPRING_PRESENTERDATA_1" val="Tmd1eeG7hW4gVGjhu4sgVHV54bq/dA==||||e0RCNEFCQkVDLTZENkUtNERENy1BN0JDLUY0NTlDNTk3ODM3N30=|||MQ==||SVNQUklOR19QUkVTRU5URVJfUEhPVE9fMg==|"/>
  <p:tag name="FLASHSPRING_PRESENTATION_REFERENCES" val=""/>
  <p:tag name="ISPRING_PLAYERS_CUSTOMIZATION_2" val="UEsDBBQAAgAIAA6GP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iRH1TUeB1yJYGAAA5GQAAHQAAAHVuaXZlcnNhbC9jb21tb25fbWVzc2FnZXMubG5nrVndbts2FL4v0HcgDATYgC5tB7QYhsQFLTO2EFlUJTpuNgwCY9E2UUn09OMku9reYVe72sWwh+iA3fRJuifZISU7dn8gywmQBJGM853Dw+9855A+eXWTxGglslyq9LTz/PhZB4l0qiKZzk87Y3b2zXcdlBc8jXisUnHaSVUHveo+fnQS83Re8rmA/x8/QugkEXkOj3lXP909IxmddrxeiC2LBIHdc0iIfRuHDu4RJ+xh6zxkNOyRge12ugOFCvhZCHQl5jJNIQikZuZFHstInDytUds5oYzRUehhlzidbk8VhUpQj2eHobn4wh5gZlM37I0B2A06XZev5JwXkEJ0VQJ8mh+GHRDGbHcAiHg6BQN5JWNZ3KJAFAXk4lBUx+6TTjc4PIOMeuv0MbVsm7tx36aQNt+vsmYgYYVlJBVKeZaZxLUA9Bx8SfwwsAiAamjKwmDsedRnpA8RarbIpIyrDZE5SlWB8nK5VFkhIiRTQyi+k+FEtcpNcG67Ibg366tf247NLsMR1blmZZYicP5gTlzqj7Czgz6bPQC855OAuAzS6Q0po52ul4lcpIXI0HKhCtUGT9MsdEN6Flp07LKacejo9ZgEZufd8ahH/CNd0keMMljP+qPgqIWjC/DzGUJdgLPDCDXBkIAR9s+rnFg+gRf9cGKzYadrZYJr2lzLYoFksMy0KIkVj8uKX7V2NrlbKx32vFo31nH3+PRtk7VFR1B/l6FDByCW9gDCUsmSp7fIUXP11bcvX948f/Hy61YwARDK2QVCBunFsz2AXOZTpxKF0CVvYLeZ/eHdvx5iQ0LbmdMxc2wXeF3/084aGHzR6b4e40vkfHj3p91oPfZ9YHxNVzsw8qET4xAjH5eqRAu+EroTraS4NmIBFSGzugnpD6YKXqRlY7n16QgDo6DImG9bmq1QFSrLbp9UGlQWC5WBuxxFMudXMfBM+9QU058vq2KsiKa0boGaRSrhMj1udj1xHYr7hnEjoDoeaOnYLAqQduANv1e6hp6Ai+s0VjxCs0wAIA0QXy5jOa0VtS4CL+a3jVH4eAIdDZhPnQDErL9+0+mSNEL9jOvFtkTxcUB8AMh4LrIDbENDfGOOcBy3Qxjag6EDv0yHMJTzRQy/Rds4PAJM8ESjbNTajINgQv2+TpqWZo6WPM+vVRbtsHR7P5uAbdeiUAgW2wLXnXMDDPyQMAhmmZgWzWAQJTb8rusKlgoEDJlRBl1SSZkXUDbJMhaFMNFKvRQ+raYmMVNQX7GAQcpwH7ybYmukuYPHrjUMe2yjpw4v0+liTzsozs/Wx3Y1lECTbc43xlSjweD5BtQFxkPaxoKegxKet7G4JDAxwp8mm63RFXRvLUpr0ZtyrTHxbT1VaDatpCpzeKNTAtJkdiQ/bucmINDkXWZj5wvaWqGux7K5XAmII4tE1ugIpN8ifV1Ur8f2D+EZth3Ttj+mHr81IyCPVjyd6rPFlOs9vYXPIhmZzzTtjf+fS/kL4kUt9Ud1l3D75M1R23h2GssXKoIXhUiWRZNrnbA6/EOi0CX+xRD2Wfph/jcT+oPszNZMf+/92Tk7tNmjxiDuman9d+uhI6mPAQQGFt0cYcaI97caarc9m+qO2HwIubOz3bOdM4edztT+1i6tAVyFDsUIhpBjE3kAo04CXWh/W3MQ2Q7fHEH2t5+QXmAz6DoTcZXLotGzqee9+6sp58Mb69bMutNsmM0csnPlAZCxTCD+aA/M8YisM1C1iJ2VTFQZR6b8Y/nWtAnIbZmIT6fhWaYS8zbm+Zr+VZt6dZ8oqsX5lVOvxTy1qeC992ergA/fpYBgH8YYC7uWnn0sXe3xnkZQPjoVDgvWoxPUUcKL6QLa8UyVabQnUHUQ65MzDGD1mgPBs+YprAb4KIzqLarfft8KRE90IKJkA/ajqwqR/9QaRC9jg1HdZBTipmgGGvcMi4KQnp3BJDebNVkw3NsNeTC0kTV8/8c+hvWZeW3ax+4QBe9/s4aNxjbUwIMcTHnVGhOVwKvjZr9M3+EZymDGsDUcQRUGpuhUmcHo2QZhTTqLjn042NX1awEQjBFMFrFA5IbrqmuDqu+CQJ/NUQ3Q3v/uDpD14Z+/2mCYHdUlVbRb0d1tSFnEMm0V9/0aq14us70Q9/vmhghWDmf+t9UcEcGhc1pfFcVqvjeYNcQudI6P8EQki7aAPiGbqx99sWEuERzF9VcV//36d5N9dWtY6zJIX/V8J3yrT3v35ik3X3KcPN36zuN/UEsDBBQAAgAIAGJEfV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kR9U+KwXCZ6BQAAKx4AACcAAAB1bml2ZXJzYWwvZmxhc2hfcHVibGlzaGluZ19zZXR0aW5ncy54bWzlWd1u2zYUvs9TEBp62ThJnaYJbBeuLddCHdu1lLXBMAS0RFtcKFITKafu1fYOu9rVLoY9RAfspk+SPckOpVi24/zQbV107UXgiDrfx0Menj+q8vRNxNCEJJIKXrV2t3csRLgvAsrHVevEaz18YiGpMA8wE5xULS4s9LS2VYnTIaMydIlSICoR0HB5FKuqFSoVH5VKFxcX21TGiX4rWKqAX277IirFCZGEK5KUYoan8KOmMZHWFYMBAfxFgl/BaltbCFVypmMRpIwgGoDmnOpFYdZiWIZWKRcbYv98nIiUBw3BRIKS8bBqfVc+OCyX92YyOVWTRoTrPZE1GNTD6ggHAdVaYObStwSFhI5DUHd3p2yhCxqosGo92sl4QL60ypOx54vHmqchYBe4upogIgoHWOH8MZ8xISOSgDmIrKkkJUC6NLYgqcgbVQzkQ8GU44j6HrxBeq+qVtM7G9gte2B3G/bZyaCTq2qM8ByvYxth3I7TtM+6Pc92z9recWdtkGe/9tYArauZMX1/YLt217MHZ8+c3poIc6XmGPu47nTWxLyyn7mOt+5M3frxupB+u9c1w7RP+/ag43RfnHm9Xsdz+nNUdoYXTmultHzwK+AgIk0Wj7cK02jIMWUQbK6dcUkUhCuGkzHxRIuCN44wk8RCP8Vk/DLFjKqp9lCIaueExHUZE18NtPdVLe1R1pwuJwTFwCUL394/LFz74MnS0kv57PNl3ahlpQh2/VAo8Zm1393ZL9Q/LN+t/i2KViY0IKKLkyQLWasLuFeFvXl03H30+PHdWtwyWwUrhf0QQqmaRcLFkZkU1fpjX9EJxGlyTddRypibxrFI1DyYLg4WStxCUxkJvnT+9DMaChYUdiPRkARdHJGFBOSeU94CyV0LjcBTGFi0FxOOXMwh6VEFVvYLApkOpaIqS3atK+l6QjFDwAdZmaBjd8XqfogTueQahX10ovFrP3SFIvLHfLvzoVtFXQYmQNpBjeRtHqBmgi8gSZuI9wk3EWvD4WH6AJHESIkEyzUkUZ0xI+EIvNlE8BUZSqqIkahIWYCmIkWMnsM+CwR+l0bwX0jQYnGARomIslEoYBSSmVkmlFyQ4KnJRKcwRZQCEqqlmBGVz/BzSt+iIRmJBHgJnoDZYJzKnH97LeIYSzknxTMdH+Qp1uk27dcP9AJxMMFQrqxHDu5NolhthB9PERdqhoPt8HEKp0IbJaBB9s5kbdsfboYiwoCdP5E1lvgljVKGPyV9sSEL1Bs0+WZmWcfw92pgPG2IJ5mja+fNqMHFKZgk54QXPmQHylNiSuhjjgRnU4R9KJOkDhsTKlIJI3mAyKnlh2uY4+GYZk9jyGQwYxKQxIhyZ3fvUXn/8cGTw6Pt0r+//PXwTtBVAdlnWE+XV5CNO9sOY+S1Fuce3C2thBnqWkNxD+jWtsIYt66ad7QYxsgbGg1j7PV2wxi40nTcg7yj9VjBtkQS6agTrNjz5i7UAO5opesNz/ne8U5vIMhcYbVgq5R0MXlzbZlV+l9qaena9UGjjcBcJx3PPTIJD10BkVj5IQSYkb6KMcRkrYGJbLPebSP3/a+Nton087aDGu33v5vIvjypn6LO5bs/HBNpz7l8908feW27ZxSIbddoJ4zIei9MpAZ56dlfKDuNVIBSYpynRigmGI2g9g0+W2L4mDBt5NafOMJvLPL9P6LXR3fGefjbUPQiOPHDjR3dbyO/bNJAX/G2f9lXRl/zvc5gdsNsItx4/1v3OWpc/v2n0T7MblGRw0dG1YpLCIqgQzfbvoB81mC1fOxd+9h51us0v4HE8IXuYP5UfDlZ+lRSXOEvf1vUbyLKaQTbqrv64oNkbb+8Uynd/GprC9iWP/DWtv4DUEsDBBQAAgAIAGJEfVMwthuThgMAAN4MAAAhAAAAdW5pdmVyc2FsL2ZsYXNoX3NraW5fc2V0dGluZ3MueG1slVdtb9owEP7eX4HY9yIytqxSikQpk6qxrVq7fnfIAVYdO7IdOvbrd34JsSEprFGl+u55zne+x2c1U6+UD3YgFRX8dpgMp1eDQbaqpQSun6GsGNEwyImCh+J2+PX3cjkcOYhgQj6B1pRvlLE0tgFFYF5rLfj1SnCNca65kCVhw+mHr/YnG1nkOZbAtC7lrMkK2m3ub8bpOL2E4veY3KX385s+wkqUFeH7pdiI65ysXjdS1LwwqX00Xx9tu69AMspfEfkp+XJ331sEo0o/aCijnBbjRbJILqNUEpQCk9LN/SyZfT7LYiQHdqg+nXyZzC7ktFu935gj2o4qqi0tTdKP6aSPVpENxIc8SW8mk6QfzzF63JV383IEDX/02cpR/HuQ/xVcVHX1PxqppNiYAz3ipOY7y2GCFHj9rODNd5ZgCjIbnRWkYrTANghZuCv4KRkn4z5w31n6P8MhkZm7LQV7NE04mh5GITmDqZY1ZKNm5XxqK95+1hovE0zXhCkEhKYW9IgVPpJaNWFiW4v7BW+UFwHIG1rEi2B1CXOXbwCM7S1+Pr+zcyXM72ALEpSw88Ygw9bYIn/gsZ4gA2OLfDLd+snZ/gR+7HGcRg93xDfz/dNHL3CCy+a8mlXjNTstzS1Xwdbe0GBKUcDUyuqZlmC6lo2szaU0Oskp42RHN0Tju/Td4PK9LUZloyOHV1q3rjJNNYMuua1ELRUmg+4XX63vXIfHUdzDoWZ6CWvdoGNj2xTzWoRasOvzSvfhDufm1gONb8ntsCTyFeSzEEwNB56H9w/DuFf5lGGmNb6lIB/4WlzI4UJDGN8W0QcW7gpeCidak9W2xJT6KjicqGtsd/8yv21XY3ld5iAXqAcKjSBjm8Nt6WbL8Fe/UHiDIib0OB1TbzEcJ/Sg98DgBQBErrbNbXAL5ylrpimDHTQzJTDYgvsqyxSqv6teI65YkoHlIj36EdQKJcTFjg7CC+Yl4mEWOs5LXpNc2cKigdLM9jZwNO2bIWm0Gs5Hu/ZCigKjv+sAsVXRaZJaiydNpPZB27Uvnexgxmlp5w86gu07PI7DhKj8qVhnc7wn9jYF82YdgqmG0OHpo5gpO026KNZzPGKf8XZO1xIgHK/WeBU8AN9gnwsiix8HSPQidLgdG2vEN9NOa5zzZaWzUWByzQl7UlJOzT8m81ppUdK/NtYieoPehVxhPPRN/wFQSwMEFAACAAgAYkR9U2OiKVt0BQAAtR0AACYAAAB1bml2ZXJzYWwvaHRtbF9wdWJsaXNoaW5nX3NldHRpbmdzLnhtbN1Z3W7bNhS+z1MQGnrZOGnTnwR2CtdWaqGO7FrK2mAYAlqiLa4UqZGUU/dqe4dd7WoXwx6iA3aTJ8meZEdSLNux49BdnKK9CBxR5/t4xPMvVV98iBkaEamo4DVrd3vHQoQHIqR8WLNO/KOHzy2kNOYhZoKTmsWFhV4cblWTtM+oijyiNYgqBDRcHSS6ZkVaJweVyvn5+TZViczuCpZq4FfbgYgriSSKcE1kJWF4DD96nBBlXTEYEMBfLPgV7HBrC6FqwXQswpQRREPQnNPsoTBr6ZhZlUKqj4P3QylSHjYEExLJYb9mfbf3bH9v79FEpmBq0pjw7EjUISxmy/oAhyHNlMDMox8JiggdRqDt7s6ehc5pqKOa9Xgn5wH5yiJPzl48O854GgIOgeurDWKicYg1Li6LHSUZEAnWIOpQy5QA6dzajKQmH3S5UCyFY45jGvhwB2VHVbOa/lnPPrJ7ttuwz0567UJVY4Tv+G3bCOO1naZ95nZ82ztr+cfttUG+/c5fA7SuZsb03Z7t2a5v985eOp01EeZKTTH2cd1pr4l5a7/0HH/dndz68bqQbqvjmmFap12713bc12d+p9P2ne4UlfvwjLdWK/OOX4UAEamcdW8dpXGfY8og11zzcUU0ZCuG5ZD44ohCNA4wU8RCPyVk+CbFjOpxFqGQ1N4TktRVQgLdy6KvZmURZU3pCkJQDEKyjO0n+2VoP3s+9+iVYvfpYy3Vslrmum4ktLhn7Xd3npTq7++tVv8GRasjGhLhYinzlLX4ALeq8GiaHXcfP326WosbdqtirXEQQSrVk0w4uzKRopn+ONB0BHmaXNN1kDLmpUkipJ4m09nFUokbaKoDwef8L7tGfcHC0m4k7pPQxTFEQfeIW2gAocHAhJ2EcORhDkWOajBrUCJU2lea6ry4HV1J1yXFDEEBgypM0LG3YOYgwlLNxUJpkKyyBIc/uEIT9WNxvsXSjaIegzNHWUQayds8RE2Jz6Eom4h3CTcRa4G3sMxjiDRSQmK1hiSqM2YkHEP4mgi+JX1FNTESFSkL0VikiNH3cM4CQaClMfwXETTbDaCBFHG+yrDSSOVmGVFyTsIXJhudwhZxCkjojhJGdLHDzyn9iPpkICTwEjwCs8E6VQX/9lrECVZqSoonOj4oaqrjNu13D7IHxOEIQ3+yHjnEM4kTvRF+PEZc6AkOjiPAKXhFZpSQhvk9k2fb/nwzlCkF7HxH1pjjVzROGb5L+vJAZqg3aPLN7LKO4W/VwHjbCI/yQM+CN6eGEKdgkoITbgRQOChPiSlhgDkSnI0RDqAvUlnaGFGRKlgpEkRBrT5fwwIPbppfDWF0gh1lSKQR5c7uo8d7T54+e75/sF3595e/Hq4EXXWMXYaz7YqWsbFyzjBGXptpbsHdMDuYoa5NELeAbpwjjHHrqrlipjBGLpksjLHX5wtj4MKUcQtyxayxgD0SMs6yTrhgz+VjpwHcyZSuN3zne8c/XUKQh8Jiw1atZN3j8mYyb+2v9ZL9L9dMena912ghMNBJ2/cOTBKCKyD36iCClDLI3rYYYvLu30S2WXdbyLv4tdEykX7VclCjdfG7ieybk/opal9++sMxkfady0//dJHfsjtGqdf2jE7CiKzz2kSqVzSb3ZlG00gFaB6GRTGE9oHRGLrd8N5Kwf9JzEaBfMc5fWO57uvIV0uHX7oyYRUpbkP5imAZRBtz1q+4hnw5m3zDJ73U+9Wyeo08EtMMdE+F+1t+VdObvCU2EW5c/Oa+Qo3Lv/80OofJm1Dk8IFRO+IRgmIYus2OLyT3mpvmXd6zj52XnXZzo75PzZz/q0g4d3t8xVX56WPuW0f5Dn7+4+AWrM9/aj3c+g9QSwMEFAACAAgAYkR9U2W5bVzCAQAAigYAAB8AAAB1bml2ZXJzYWwvaHRtbF9za2luX3NldHRpbmdzLmpzjZTBTsMwDIbvPMVUrmhSSyGM22BDQuKABDfEIe28rloaR0lWGIh3p+k2SFoX1lyav19/x07iz5NR80R5NLoefbbv7fwxnLcaOM3qDZyFuhjQK6dHRpQLeC4rEKWEqIPUh19/5K9fgjKOZGuabZ+crfH8InRfllwYH1eEhSY0Q2g1ob0R2jsV+CPIbJ/VLiOvzNnGWpTjHKUFaccSdcVbJjq9ax8/wQ6MNeh/0CXPITCdTWIWsyHy1zG9YbPbic/lWCkutw9Y4Djj+brQuJGLffxzN3x6tVWgmw1f74CL5OpmFixQlMbeW6i6gefxPJknw6TSYAzs405m02R6ScKCZyD8hFh6lU7/QAPjfkE7dF2a0h5olrBzlvq04gX0qpSySZomISYbr141e8F3nIV3O5SMEnwL+hgrVBt1xAYqjYWrSB9lbpCoQL4oZXE4aW6QnFussx06G23HGGeoFz8H/CKJk9hnesUIrlkV3tJda/Cu3Yq4xdVQszmiU1jysptO1AeqTwhKpOIioSnq55pcjO12Hjd/adLmeg36GVE0zdRtEpimuYC+l0t0AreW56uq0Zp0Xv3GQa48PzrHzjJPvr4BUEsDBBQAAgAIAGJEfVOUE7MiaQAAAG4AAAAcAAAAdW5pdmVyc2FsL2xvY2FsX3NldHRpbmdzLnhtbA3MMQ6DMAxA0Z1TWN4p7daBwMZWltIDWMRFkRwbkYDg9mT7w9Nv+zMKHLylYOrw9XgisM7mgy4Of9NQvxFSJvUkpuxQDaHvqlZsJvlyzgUmWIUu3iaOJTKPFIscdhGo4VNe/8Aem666AVBLAwQUAAIACABjRH1T3sAvTEAzAADiUwAAFwAAAHVuaXZlcnNhbC91bml2ZXJzYWwucG5n7bx7XJJ3/z/u1u66783VDve9slJvl2Vm5dRZeUC2WSrmpDSlg8I2NadmpIYGCGx3W65NxTxELZWcGqkJs1REBdo6kJpSKmJcCjUlBEISBIKLww9rld2f7ff4fj7f7/fx/Xwf3/7wIdf1Pr0Oz9fput7v6/iO6PA3X1/+uoODw5uwiK0xDg6vlTo4vKr860L7nfq3mtfb/72SExP+iQN9YKXcfvFa6seffuzg0EJ+w/z5X+zXfzsUsSfHwWHxlbm/V3jo88kODrF5sK0f7zqCVI2Pk1V3EiVGo3fHwF9sH10luEtGL17dFrSV9fWW3xZW/vWb9akf1W56feSfHwUnLDvuUPrxxSsdVW+7D8WvrLwaNXi1bOG2DQ9c3ncZ8yvKvE5LES17MH1OtcnfuGuAecnEE8Gb4uNUcaCuVBwYh7fprzQ0EkwP4OpGLTTxFTtll992hNn/Oay8VvLa3OXOP76UTrrJGTYTA5N8ocbAGrpnv9cR7PEmjO1RJnKVNRsChmbssx3a4whjrpx3WexSioO/j0mopIllkbRF9gmlH7iPfzzv8mFz5gsj5k9wSCw+MlHUJETiVQoBAsU2iYScNfJf+6h/Mfq5kTYVBp5xkxuIaj+ETT5Ena5mZs+Ek2Z5Qm420fpwie08iB3Ksk/C0RjaGCSLctyjrHRjl/nOB6bK6fXH6qDWCX4iW+ZqmVBqctWn4t4IHTT6uo/bVTlAQbjBRAhr4bKs90IHGbbr3G7TIIVzWEchGSlCtKF4T9sH7v0zJiUDxX1NfUZivj8Re3Cg5PAlB4ctKLZHcenwpt+ij9Xl94lAa88Sbj1OupNTr6KR7qdKgi1U69AScxE6C0y1PVjaJdGfHAIMUGMPCTwJ3NBNg7mswnjVjCdNhsMzChu1cM+wY3UUFNGISwA1FG6+TkayyoQLelmn/CcrNd+eIfOWch5+qyRvW1i/x94znzCZ4YZCuVpvQEmHJmSec9yLPH4oHc642rwEhq3YWX049VYD9Wi5hwQjNpiPko5AHKTdgVBaytYG5Q1pzt5ixpBiFhckPJGkyG1MlKyjaH33CrJY+UXRLHFlO/smIJkZ4GaJar5IjuhVQyd2sl+Xwa2TcDoSK63gycTUMWphgN8krphNzw8O494wODmVKpSrDJ5cjlJtZU8L+1a/5nDZKAr5vLwuc9VBQkTv7ksZN3u8AjSNxSq5EyabhYPCx3IO4PdWiTlVfW0ytReUnBYUFSf70L2i29dzG7JK24wmKHHfYOX1FDq8ydCkjwtlVVfql5JmlqKx/vBjDYEcy6vpDG4vyBoYY3T7nnfOTU+IZBWtXBEAlUlbxwwqr9MK3xMT2fl4avqWPgs/0yqnWuU6VRi9qXi7iqf4+2Y7zRbHWv/ic8u3x4L+p3kfV4mRHEiI1LBb1oaaaCC0JdCD0MKJtZTtWKgwNjStuF9oogM3fAI2UADd7vF/ODjIvEjck3WEog6dm+fRT9Wz5R49unVn24PlmeFncL5sCIdQylbntkuPa/XAb6JstupdiyKkoK4wyCnqp4VHK1FXdiysX1k25Ds2aQ6ErIqO5i+FFfmxEo6drjyp1eSOIzfuo8BU38Vd+bTny2EkvLhJq80Y6MscwTBFyl6jrrGpuwqlJRbBAXI46HM+KeNy4LVCN89V0W+GOX2haTtlyIkSDzCc0hQqHJQny4AwvuwVJkXzzw4RE9Hc+yJgoIU1ELxGNJRNUuSmr+8/v4t5ArDzJ8fkT+eoZzq87RaCgOwsr0ss6hC4ecKjAY9rQDv8BoALjTl2VA+IFbNi1aRleEWhJjkoE87IZoktnUq3hrDTjluBnfULa84jXm9D5s9cU6JynFnm+Gh0wenc4TtIUnGTEk3+wY5/EEjCMxPtvEh9A9uyIRhXgOn3L+k/IpvNxGxUtH+ge8rlBkZLd+LRT4t8MQcIzSl1PVkYXMVOD0oavE94hO07dauk1WIaWCvgUDUtfVLRkAKXA4BhgtA5g8DBl69uyLwaExrTWybDcYn9mAPUOlmrvmJppm6SiMe1KYnjwpLyr+ss7T/n7jreXVXjSWNuQ9aX+Xhc2R6kmDQ7blbN6LaVM5lC6tBPzqT30UJmZxwmCEhiirQAsBbLnQ4Hc9Wjocy2vqmSckZzflHybBo3PhsZ5FuPa4vZWKbVrDs7ZqscAffeTFEELnkTBvTpOWE5+QvP6UPqKymvrA+NIbquOvqOHUgZ4Dc7S9vtQEJn9r07ihvsbjakF5Z7iFX80EYPdlx1ITr8p7EBvaxr8m+z+ouevDlIza5jsi3vUU3v1elbk753kohGRNUUJpNxX97zzzjGZA+mlRGYrqNDaddyf+4BupCYw1+OpfHR6NpWQy0hqFakN5wBD1EYEY0+qWBkbWXeFHAlfbRH+PlGrvOhbAKP837DZndBU23jSomYlyj1aVNn3X7D4SutAD+4FvbEqssm9cez9l3/OrjmINVR1lHZrkx1a+O10mS57RTA371+jOYYBniMewpPaAFtGPcvaw/iI7533KrTlmrW1eG6CKtjo5vQ2L6lUZaz0zewOr9j7UIqM2dv8qMer/pIOpSZSOkHMWeY/u7bLA/qb2TKQlq5wqT+R04wLHRVlFhcfNa4t1+4s2JIk8Eu9eQy8pulwkCOc076ocY+qYUQGsOJZtLqE1LxEF3u+MHeNBpHsdjOQBvh17UwIGzMVFKumQyEtwOK7uAT/WWSQAj8V8BD3rD57uRxUD/r+JEqsy5xAl4dJfubgZ7EFMaF/tJw7UZJOWJ0eFmrIMhbnXq3h+cnaPpG8+1OWr3+jdWMu2n8JuUYkiSmK/u+vMSmOwaqdMNyYxub3aw36zdF4qE4QwO7P5FBD0y2e1Yh7E0fTxRDdWQX42RT9oF0eAbquDAkJBuHHzcGXuCF2yErNLISGpNiOXSAF1tF7WulCYUmfQuLzXkMcYUaKG1tejvP1705Aawj1i1zKu1YsSq01Bru4FDJEJeFwdJXfB4RuANZfwLRPTsQdO4D9yrv0MH+Vx3u5uuqP4yMAf4aOrhh6bE6bUpE5575Yzqlv5Yc5jjCNs/T+Ash+3fz+sZNfnKiWxeSGhgy5y7UsFr3tiJ76M+uZIplUbxF9iiggKSV17W/faxuX7F2BKyUP3oSPovs4dO+Rl+WGEf1c3a120CToW5nqShsWenBgIF96pxzEwuekfld2bG6KcjpXdCRW+CY/JCdUuYTSrM0c/nLZaPy90XcHRy+WnT+6UT27MXl7FOWXnVwOPLVU6r/5uBw9xXFHwyq/NCdrWFaT7rDSt3l1YHbnnC0BTs3/O60U6l7/8HHoz975Zg77NKTaXd/5QYbfPBkvfc+iyj9sOvJnH9Z9mfd5Z/rp27XNpFDdC1NBo6BIITM0NWdODBIjI2XhggsfYR+wrQF2Ypc9Tgve+MDd0i37418iYFLCxJX5rD41+sKbv811O45Lr/qCFvCoD7qoSoW+3uVg2IQktb8jBTckaoJZovzvmm82nD4PI1qPWI4PA6fNyluQX+kjggHe7/7MDtgfP5y7Vdupttbuhrflg/3yXOfk35PUOybaaTcribo70ynTF/kE/VGJTjYRW7IO41UfXe4V3oYtEPAnuWtv1wy+zCdV9EubjHsUYecE7cA7asGWyhD4x/+Oqe2nx1CB69kBP28i52kviQmRLGTANyqQR97u//z9qbNF+uejRfQ3/bUFQstH/5Je5rku3Ic5faftheE1Q13VU7TnunHBck+sVpXzObjDD6Z5KD9WyOBPrl1+TxmV+yJUY+CF/JcY/E3W1bFpHvTwMynKq0rQKCTYb9Tj7F62psZ+wzAPMWIb5TieOJUNngqW9ywKkaE5E4z/nDxosKIhrwVndR5qtOFnRwO0ocox3lnhrvefFFtq7YrnPFU3fTEp4rxY3/Mz8wa3cFQw9AfEXOkDMesAdP+iI1uGBu49Sfye4yyauJ5ceYU8Y9FNLDCqaxdyAAz/kRCDUkx+PFOyR8yOeyS03tqGBn9J/Jr5zkHrcm0S/+P52YnkZ3KcJShP1W9/Nap4a7CP1G9rrhZXwRjT2Cg85CrKFrfkPeAMDKH7AMA3ach78KfDh8fWVGG48nni6XNeXfjnIFPzxhuD8FJ3XjXWPUjJGCf5kUqVB0Xv2BLhugiewvnxZa1l+ZaOOlRiirafHUJDQQb3np9y6VIltreocZ3jS76BaNQhrqaKqYjLn0y1142kj5vaG04mc4B8eJx5/QB1phszCBWwzLm2dv6ozfL1Lbb05/lFEs5y0+4RD+DHezH8WeaKd2/+emQ0ro7z4Tmnpb7f233OgHeJCejCA+PQiUQ+DzDyZNc4ofgdfq8bm2n2lqdh2Ib2OounMYCxenu8EMkEGvCjwSbr4PUIAlSexA1NDp+duq2jif/dilyyoUSMluDYlmX6QfmY3McERojHthSZvBzn3P9oqBTY3ksEnsovOnE+c07pO0hugZJJzHIlaoyZtrD83PMdzGcSxuXx2nWVXVTUX7rpELH1f7nJjvmgKYcEg01BYakfJdW0LByn0wamJ2okmYfCKsKPMfuz1funkZVIShAHkmTW6FVGEZOIpwzuRs2GLqcm0XAdgwBU2XEBLm38Q6QGA2WLbppysGR5yJAhRWrSsqz9w70AU5hvtmTrYUbdI1VatBqSCAF7R7ocxgiZuzeeEab8U8YhlXoh0kMgPDaFkQe9JYGKi/qXm8o79MdqyMYaNF9uslOpWGk3bloMDchHRrPKl6JMqziSc25EYGz+P4URfcuV2UgajN6Hseb3VNGv1xUUbjCf3I4zSlUs+GQjtgL+pdOBmoUZ/TmdQvg4IZkbJczIRvPymdT08t7ATaYP2WdvMiKOlalP5VpJIz4YKU7Ng6JhfrcHIvqRnk2FHBLk6j9XfkJKPD1+s5+fVLzGf956qmN2nesJNc8xY5cQxPI4/AJCysLfY1tzpEKvaivvnIEmVfcZFC2dk6LSw5PWYdBVQou5XLj214GtnNHDL4Li8dDASBgFp9JzsxQMw+K54kSXX7n5Oe1mx8M37094kJB6JPLe5bFXrlBz6ofYCinx5HOQ138gmk4W4I8hwBVmWzEyjbmGSbT4Mc8AZ5gLrEgtRnOwIgVidE+86OdIK72ZrvjCuAX9wW3c5PvxCFPlPt4Cm+DufRMNpDBqxATQg6TRK/IduhUmQBatl2luq9SMXvbJm7VSDKQM+Xob4FqjiUgsnPPM5MZJ9TaMcq/NUh8IwHQzxYG+09OmhQAD+dsR8kqfg2Y01tSDv7oQ9usaXVt6v6iwcKK8j8lKCnXW5A5+Qdr2XxsEJdMCD0TPR+9YafF2Dj0KAzrH22HS6yYPqEhFq3zPAorWmVsg3A3cw6gvWltoTs2xlKa3PZLLAEpEb066UW263vVQ0rVSgpYItl30Ju7/8NeAHPTTvub4QHNAwwJ+f5z28KlzN7YXSZC3J4UfILBFQVkBrTb41K0QgOgIQCGdLBJb2hhe7OTci3IJYkF1/+rOdzL7v8XdL/cwOchCTrB9LvhsEij3xe/96CFuOInijZ3wl1We0r53/0+R2GwKzjC5GB0vV6Mw9StkZ03NamfWA8sS3mysizpcsDvwULrc3flExruGpcdWvzEZB7mO25Z9GSmIyELKxc8sfhg1wUDXz9ZtZr8iuzyE5TyeV/lfPafnrbwCdl0JF7V1oRAEXSdDIIqo/OoYqKKbNnMNfbzqEVZ6HzdXJuiocnbcncJkmA97kFH5gMA3foQ4Kh+6+O5uZJnB8vgSLberCVDvxh77wmhYdXklKtTRSs7qVYFw6qYSb3/oVOJ9RHAZQfVTaH11/K4IO7IRO4T+g4ptC3dr5/bvH+KCF7fzJl55He4kmEe9Mbw3lF5J73DvPKYza9iqWS2ptdr3C3UIGmRKE4i3teFveOM4LxZYnzC3BadcTf68i3j4QiOfx/z0ng3IsQi57nu3O/zNA37GWfRCV1J50zWBzRSZ1DhVKsmtON037N8RaFE2UwT/F2SNyQzzuOfb6UZivgk60x4hdMzR3ZhrsRCoEm8IAbxNw9SI95KmL2+Ah1sPcCO4zg3bf4uYa/x44msIeo/4oRXVj7F03XwVgFRittquruIxLEP0YkyGJC5IcSIw+i3WHWaZoLPBKpZ693R/ztA3NK6U6kEvWIu7lfnSTKlBQcM10u2e0GBqWtMdjNeHGHs8C14ggVmgLuASah/nE9wqehXwGEasQlvtieK5v4JrV5v1pt8f5sdsMcYwScBbMhBoTwTE1UBctjQgumM3huzBImtmpkAJ9owEmWIzB6TVIGWco6xHx1iLbTkbTZuopu90N4Q4+S+sDJz/tmE1GOnVw5ZH8r1F9lDyriPCziCjbw25ukJZcG31Gy8zvuCgDBeTSxz/cgO0pzfdbw0NGZh+a6jkaapWFdwBQ9qtLoStGbxrVihMIhrJy28oK4wGLMC3q3sEq/8V3vtQA1osidEJIIx8Jxl2XDTKUWI5HpJq0Xfnr8iHv3XgHOFEV3DS9TVEPfMRT8uJ6S/FURxa7Dzdv0JWLqWlYo+dofC19Lqw8kubCxOPJDGikK2lTGZkk3xQsSCT8HIs4EMscR/mSqQIDGyXGlioYmw/1A6nH95F1pIEC8O64qGtpUilujCSpLSC0rNCTWJkvdye3/O+TKi1+tsJB7v1JyNFIdI9QdzIiKtuvaAJxjpULp5CpryRW5rGTt604z+SdvFYutbyk7O8jTN61QVVmel//KlUB5H6Ns7PaEHZI1J0xkWl7zEcJFu5g7G1CBgMscnF20Xeh3NLQoR3HRrIH6n4wDBNHuK4dW+pfqJxg0+7rpoxr165J1YyevxMlpnwvXTpk0tncWBjOJ+OZaECOAUZ/Y1FSk4dd2/fQmm14Ya2pAt5YpWJIaahxlya+CwVWugCbig9uTCHiCuyE/11aXtiakbl3Yd+8mUqlNuwldl45kQd2lFzFjlkyVlH7inlPSAxpNthVsbiAt3gt9XdyY4x1J6DsXKBC3+7lJzJULgUMFUjiJVzLvSQMWib1xzUEpOvT6QKSAMENLVSfQgmuRwRKTk0a9LOyd4LZm8k8u/jqwSLw5iRelEWj40RPfILQ1/hh3NYndygOWlMYlLJ34XKtmt4VipaaTdFN+CxG7bkUinMxaeWX4oO6oKwRspKR9SthJoht4vd0EXNBRD73NGRssVcdvZihA0NKQr2lUuJekYnVd4LQJmu2AJa6AJ7XtjWM62AyZfPRsaOqh/zG+ejztBvoj00NS5LPWJw09cAlO9FbtqOztybWhUcbOiw/SxEEOw86rxjxRghlXD0gyHwMO4CuUFYDuAWOqMRyk7VPzodOAxquoYwYaEvEdb2nP/mcbdRr9+FlhWqtikhduE3NeZqnIAFHmEZFmIQcukBbky08Qa20+J+xJdk37n+Ae3BstIc7dk8XrdlcYhvUb3fS1OGpPIOVY3XLxFhRmWs6Kq2tWzenNhrNFf8M/yCTiLYYzvCNwEjfWkwFnTnVFivpFVFZgpkdcSptE21fTDrAMq5g8pZpjOu2L8ekm5YpPfwHDm/dYT9qTuZ5WFr2NSuDBd5Lrrz01237HTJmxoA/G9ncdO6S82INnlyh4QQ7Cn7+kPYJi9YfabBdEMnKTzZJI2sjZ2OqOR9Ap9g6HNnkXxM5fAUOZ7rtOLXXknEerZsNJCH6e07JsP3DyZdxbvTpnUx1gc1PHTtk+Jbxnb9e0BVc+cWfNeDntDUlxvUwmOtxK4qVyu8uJqg8bvTQz7diavh/ktOkUQqOoLt7OTipuJnFhB0P1zAq+qLVVPM8O+qXMS8bkJnLzHwxUas6Xi3+73NlUvS3paWvuatDYTqutKwX0K1XJV/tTPJ0bb+BKjfc3QnAxbxZbi1Kf9s02Di6CjziEf2tNLk4BHXlac8qxJo8rMEyKoOMXMqmNJTk/T6Qv5eGB81uhRfcT83b3dTyPCRi+JODePMKGlkszn7y17druJ++i3pV21BfcN9rAaQhw+5Pis1DwoamJwcHOhI5E9c30F2Vb3jGV7kmIyCblEnZBkEZJtrVuKnjX49TWV/XdMuD7AR+DmXsiFaE/zEyCGsRwEP1hbWLcoxmUIe0DmI8Y/YP5eTn+mL5l9cImPZD/67QcEyqqhMJAkCwa2pC74nHZ0IKnbMIp+mqHZwcVImIL8rWL2g975DXMLez7WyMZT/7mfnZUcTQUjwWJi2EwCsvkGufvOopCHXzdJzP2SBy6Sx7nDoV8cYaRLwQ0h0uNtrZ+g7O6NbrVKbCBCYqyS3FEtIt5d1EkB9s9R0vGZ7EN3wuQqV2zfuwDVcofKJv5lm3oUWM8YfKSSWFXT2MHvpVnlNWvJTcEDIl7cwnPd6xpcclRS3BOKRlmOML5dWrp37zhuIT20e6v7zLuzxWyVprFILB9sFER0ZaxNLzgX/B6et+uxLt7I3RgaUz11v+IjtjYG6X8iqVFldDqbjat+TTZqGmnFBcHLc4jghgxMldMFX6S01fyjx3BAiDBOiKCciH+A5xrwjEWD+ooIIP0mZLbR/TEa/2IPtp4L4NUPpnE/nTlh/3WMqmpak42sdpd1J4QXg9dQ5mtKre870uNZHIyHQKoYNf+ozfisl8HKH+jDTHZ3o5irm3e7+IHHRIpTT1z80gcJx+pMIz86blFFlPvqW+EHtbkEYB/yeLkh46vet8o9ruj8in1fk1r0cdtYVkc4G7E8JTi9oLH7E081mlwWrzj19VrnnMex6u6/qvpKyn0XCkqGrPl1OOmO61WOoVhu2NlCuGrJ9QEfVv6b21VNZY0JPH3rOvhPOUQ2VRl0/28dhwekWbdCNuLs8k/KhWxa9zurNLeGRoSjFIbuBZxyYhbW63se6nuyCD+M0bWx1buE/K2ikxMAYp1UvxjScnKAne8sy+hyhgGaZQ0tacKkWt85DCf8nLOyNKb61v4dIsP3ZyspHlxVmsrre5yMlmDQt5Z73FL9tUKTUzGtRJHL9seH7nRZperYizIEeEs7VI9ET5Hzgbv0+AFw3VnHj7H/iBEPyHWKukBucbPHZQxyIXXlPuiWILUB+Wl5X3KyqLp6gskYvaHTFVfEe5HLHGvtESlDcir5+Uz/eEdVNuoIUTGFyWM98oCNMsGOcs03m2lSYWV1UvqXvVJRUlNlvJDSJwWIOJ4Mlz3GQaRGNMVBz3IaGWDhOd2yqK7rT+FQ4OaZsqXXi5TLNtEGMlCscs3WzTTmlSEfKU4/Xn04TeozXAzDdhk6nkrDqdR9nOS/RrX8ROkTldlvVP3P/ex3Ka3GT7OalqLyW8DXdg2KpC1VvCPqFsmmJ9X8V3dCB7d7sw/r5HCSyRT3RqlL/H90NO6w/y4PEe9uOlbHyJd6IWxSlqTL1E+y7UNwZ2ZIBF2G7Tfh6g17Xa5g18t8qni5ah/u07cIlwrqwsnITtPDcNs1QUGImQvDffYHYqBZr/iNe5wtdQnDFhpcwMzfqToFccf6l87+3PdvPrXBcDV28Erji+60Qfd8YEeTm5xkRYkZi5BqLb1gz7zVulaWIonGFMitaqJJPi1LXHJJnPSM3GPu/TdKDu+ZN9MH7mlh9kD94lp+vu6J8Wwe8fnD/B9PuMkvKiB64FnsGSx0hFHini9sF+X+ZHvwxZEt7c+C0oerQgdTBM8VfrmkzsnJHnNfkvSSpP80SbXbnUpDNLdtFgWKaH53XNtuUcKt4LT8Uq/lhkVelQf8Gym1oYM8osXWgZuBcw7NbtGSbEJoh8nGmZ3aIJ01B/qOTerxNPU65k7mHc64F46mzsCTRMrR6s0mfPXOF4n50Nc95TXjJQo3W0exqZT3Rz9OFh7xNSkqC3ezh/IExeEFyKq/s4cMbWyoSo3BPy4avwpKtTNmFwjJQLLylCi409Zc5zOIdYLzZUw/TbABTyXk5PdgsVCB1DaV451gESgZKFTqxlhhnG5jGSojoteoklonSCY+2oXKrB1oAmN1yL8JuqCYfRgClhvdx1DxfoPapklYrQnvWnv637jfbHSCAR8no7qKM+F8QEe8Xu24HiuNFcOxUJ5UtVKIhGNupoiYfn9Pea13y8khZmjMwubCUEwiG8hkMNIZtYQg6WjCGrQsMGcFFirlFHZ/ohz9N33YXY3vw0nhMCebRl+FFjZVxYRVJZwTM7Lzi8erq4tZUWDuscrun85DNmkykIRWdlUgozmPJJoQMWOLmyU5x2oTZeNhL0LjNov9fho+iv3rWoaoAe3V5xPQDqGrbtkJVe7rVVz0tFeEJ9va9aOBB/G4RJ5eVZ6UczqQwZ7eJVHkrfg3CchC3OMCILXRYSe7q5LwvDZVp52gsDoVf8/3gXSD4lwmG4wVthCC2rj8jn50CjDyItz7V5ZqFNT8jD34qDZIe55Jf8pxvf/FSaEJ8dugft+vjQRKj042q1eNyVbGUvjYnWpZN+7bHXSGIb1GbEljrFJU7GywEO4DCs3rjYGMaG7zv0nvjCMMuxoedGF2YUU6/oB6VuWDDardLrCur+2uGmpnrBFhTlciee1omjnhXCARfL1+5T5mRTsTkamGi+la378LpFpicY/uvqowVmWvJLuK/uP8exkvXchLkv7fICkvwF1+T291BVFd1DzIzXnDb7qUhphvk24TfvOUf17+x6kZ9Q9SMwhuthSxGrakNbhdu0z9nGZ7IR1Jtf26lFFtverRBd+6unnPXAltcNE+7XFohT2v7Ptf8AIk8U2Y7b7EvALyEEfNS9z/NPvrc5NLKaiRBSo5jTpNFGNOvyCW4RckGfOC8GEv6Ovxdq+XA/93DkzUlMzO7Rab22g1jWVHB1jvpFJV1cTpeX2qAt1Toox3F5GsCraaIMHAObZwBvLIvW+nWzKd4hW+nsLbQdMbm8DhIAYCb67p41ic1Q9enKLIEQadKYPq7jflaHKv14lb4o6d8xDrEhFU0zA6cckHcKhlRonC88Qpm51KF7MDe0pajz6u4oiPQwUxA/BJiio2TquxeYbu8q/lc1tQlL6+ArnT2RDTMI8O5++Om4iNZkzEVlVrImmFwSojljvAUDbljhsKt2KiEkkgvt+oamrM5iofdY8vhgFgzk2vjumm+QFpMczp08Xs9z1DI5Enyt9OxSMXnn68CQEFP/Zjd+KVT8Mo3b95qmnLv/G9X1d58u11wvFqIXINmlZJMShNym5xSTl4xwVhCEILZ1SADsxAZQkWw4yPkg83KhXj91kfPlfQ4TI3T8aFnrWlX9flEfddP+m42SnB9y3Bw9hauDOCIeoBAtqjGb7BmajxcuX5Fg+Dx9HoKuHiEKfDvprZgYw+H6fSdhqTx0TL2jMuNKZHNJJ3qrtzDjx3fl8ejuj9qLSG5vx1sSelbyom9NO5JAPVtByPO7odbU7j0SqFYpr+EUGW2YRYnZLfiN6WQUZLDqK5jWD1hCartyVT1SIbnpf3zG1NfTclOQ01nhPJyn9zg1OcCPFWm/QUThpTsTMVTK/JB3aD39clJt3Wt4u0uXGhO+y5oIuEU/V2Gsi41RY6qLdW58xDIW0xzP/9lI6eiBjpbGEwO8uTlvpdgyEnioDfKz5Iuh5T3DSzlpEg4gx6SPUZb/W2sOg4wY7rVWPUwE1o4d1L7OaEPHREL2aEcF7JkKTaf2YyJQcpWhEiVtptsshMIvI1lv88gStKyn3WLOhtx12LVsuWZ3qX+dCcY30j22TM2u3X6wIhwrKhHCI+H1xX2+17nj3dPc7ZuxbNpACc0rWZDC7RuhOfCCj7MYIZALFWOqo33O7qz0l7LvCpNdAD+5Yw5geEp5tEf48h6S+EnYYXIlVd+//gwB993Oe2EJGebA1SP7YCnExuXv68y3Kn0rn3kIoNaqhllvfYTDdLiPo7qZJgfklr/IsqwEpvv6s20ZmOW/3d6x/vFQ2NHegDATdPWsqXkf4h8vwXZxZbi/M4AQulrYXh/o4EiYErU9TCCQ9Mlrl3aikRvaDEAlETc77sBa7XadPn4XFyH+Dr3qYWlrTa89nQGOLJQVqIbh+62m45wVXh84iyh0lpd/cXntxz3e/3lBxGzvMh47qS4Wra8+1KT2DOD2o02IsD4qNcu4XAjP6Sgfj/IJDqfBuZY9yQjuU6l2qOtms3ZARsgJ7qci71DZFeDPCWokja1+tfoDc5YvDKf01F/2Xdvhz4f3DgIUpoqctBfrA2yqCl9z31pHn+7rDOypd7X152f9n9ZfeX3V92f9n9ZfeX3V92/2/SPUtTMneWENYJIm2XF7lA/YKifz9TmDY30WdvPj0Kaa+DHzo8PZU5V9QvGH567tK+yJIdT89W2mut4I/+YNB3ZQV1c/ubmqCgnMoxmd+FJ7AfOkuydAUSfWYqajp1Gj2dNw11uMx6vIlNdy2Pi2/g5qTl6Qy386O1LPZxM0Ff70Ht5nCGuyDNKAJRy3IhLB56QkT08lLOjJGPsswwSXjDks64XgtfvcDhbsLc9rufQcMySKUmwGVGpOV72wxZVcgQmXGM2vjsTCWknDtcaC1Y4XC3XdrzhVrtjTtS5LgAuy1W3Tn7sE9m3fWEod/q3OQ1ZgnZPHeadCfnH1yDYSmkW8MKiVPjDgdUPZ9PZ/1gn7/DVznJEZ2VjrDAtthngjsk22+7Zb3tel5NdJCtJY+Lk+xFfz4dLuhySYymPTvyeTd6XL9Exce4ahfoxpfcTXAq3egRWhqt2vVMsmMNXY9qLDzzRwTDgi2IY3V9PSV1sUFxT9Xw6eNnciRTkmuHaUyGPJLf+zlU6wfFE1gjNKiFlIjiQ40e0PxxtPk6Nz9/8SXCfT8qVptUhQL417gWpm26n/8LFLyGEhn/CeSNtQhbBGDnjRSo5gTJel/XhloasInSoNWAioDDCQdXGfwMYPvY/SZ049h1t+lFh+iOMMpQ6IpSjeQMIsSShrrCHG3Q5AXBRMK/hg66Yz+xVpNmyQzrL9BHBUHUq+iUQ70p7b5vJUf1evgLHx9kqsv6fkKqrSBjQgaMHanJxx036lhRTqdxE72ciWJ2cXMiainrAL2W7s2b3PS+IWhVbDRf7cEELqk7EhB0qPBM0sHt6pkjK5wHu25mHo5Q+zLf/nkx/FdvmqCgzpwz61Q8+AMaDwgQRDmFjsRbjUFGqjtF1NAOX7Y6DXhMYowLiHzzYgWCuFKbXhtLL5uQ5py8V6ejc0ED3TUK4H8aNJ18qKEmRZIFDgCpQuG2jcDi7wPW8O5b7xOZGrCR0eO4w2iyC4fY72NkO5Xex9zwpLB6mL+8opzbCei1BOZUrFkSmK96l9rhQnaMyBt6LqBkWmGI/96VpYii1gWv5swuLDOZdSFkbMruyZydC4Y5E/oqJp/O+EGVAoCnUftU6g1JsWE/hfIqxGl+OhcyoCFt0S4dMrsO3J6ZLBGnHKwNLWbf/JR08p2fi++ExljXb8B2zR3xq7CLgmmyG1S+1tJdNSRK2tjcdeRCVSPh4loYO2xMWdKKeYD169zAnjnrwXinAV0r8mAE3uGkHwvAHYUF3TwAJbPf/lKSxUOGZ0iE16ZKdhVD6HmiKDYvqcLWddpWe2c54ROMXfQFIgxKnyhx4yXsv14W+ZmzX0FdMMsbq7vxeEP8hL4CLPO4lskGT6EzerHAvSBSu1AqGoq1RFXNCmjVuD4slfTb8c18gDO4msuoFC92ysSwxnLV5nSJikYwEMKMW6ob8yC1AtkBhI51waCcuENMaNfRg2w5a7nCVmXGB0wBkt+egCoOkioPCDEjmDgW3GhGkwHx9ZpsCLayIhFF3Sx/Zlcf7kEHT6Vx67+kdJcmg1ep2Kfc5vm4q8DOI1N2EfpKrH46bJeB0mGuXy+TzhK8a6B1eacTBe8WJVIADC5w8lTfpHd9QbWj8+u7w9F1Tp6kg61hyA0XnQ37AhiQdmvlmNjm+Ek9BCLla0Zyk8/bNrbCzdrU7Dv+keVzvCluqdRdar9OtVtDSGrXsOziMO+SpeOAc+e0eXOzQaIOdf0hAYVn8/KrVJ0DnfRhIkR3IJwWKs0a6ZSTuMynjmhZ6Rpl0aJ9utBThh6vWI1fVhi0ZeXJX/aD6YwkYlhMxmPtBcxifEx+pb0tvHFhybD12xyQcqXdjOqPty75Qu2dVnCALImzfiGySq7pu3Fcogpzg9M3aYjPtVwDR7/CPAD9HpaL3l5LytUX30GA7sGriNbgKGxXa5LNE/6wyeTH3nhGeZCPLqg2+X0Af1BreP2nxsl2vAxRcJAkIVBv02uSqGJd4UkbcUTWxkFqspqH0nd7BWxQy4QxvHjMuM6nX5eSkEZisPmJB5votVaQAu6iCUhKuDGwCTjAoLHpu4QU28B94ogPxvUL4WesJr16HfCL7lzVOpKtrI4w5wpzb5bsWnB5o//7Ulxj7kefVTt66Vr6z8YwRnvSnDCKr+Nsoj3JD3tka/XOTHV3dajduXGdOYoM92xcUTyLpOLv6SX0p7WoO7JdQ2PArTUGSl97YjupJrgOkguEABMiFN75otJXN3nBMjrpXVubZLc0FTV1VRtcFF4wtfw2ftUuSM9A2cNAVbnHI0/4wPbq0XDk18MuZSLEakFTeLZED2F5s1Rio/wUIMFIUgXE6mJBV7WTymSuj3HlJ4VsZCuVhPHZRvJ2dUcsZ0CfCG/k4w+EX91lxwC5h6PB7CVTt+g0YGCctdoDBi7/POLH9aGXa257HP0E0qLuOdWSKbl8uSPfxZc+mVSJAhbFhP0o5kFpTMaDO5iEB0Fo5S3htuTXGpVNPl7Z3BwLBgn6nzJkBIvyEnp07ULIPvXMbptsI+lzwJCcCmbPmFdvIAUoIae3JOPzgRAMUS1EFsxuHLK6Wsu5U/cNP4psP+AiLwceNNVdInzirJu0lYuUU4TtCWoYaMdEbHVH+Jtxuu9Pqag5gO3OWwUhYSkSteUJ6xUSXgNO6FebSOXuUsxZcna+wGpoyiPojMqiskxW1OzCs51is0icm5g33IKBGMFt+AOWEIV5ymKpHVCPk0PbXGvPA91ptEaP7+e+PTEXSVX4YBdTwGsq1DtJkr5rS+SJ50S0AbVFpLR7R5z0eP/Ud+VfYSZ7MtRZ+Qf8v7ta4/GgK536mqHagSkTprHvfSZsaZhOLVqi25DBtr037BX6fq2pBrG7ggAXk1mWRAMhXlWSVajyOre/XamlRBKCAfL2JucEhSmbqs1luwK2zy9mSr4aQvI3Yh7QyWiLC6BV+maC0zwfgW3tDwRSakD9vPSApoe4KL1zu3qNAPXSraCN9hAW1QavkoBtQjd230rAE3rpld28GugbS3SDEwjR1jBKrPXCeVHN2c3XZxeexP2Ly7axkwC0V9+hsr5h2/qpotWqptJi46NyMQHOExPVHP56Jv772x9PnMolWGMayKlgVg8QB0KDcUfhHBd86L12U8cskYthG/15ceDcWywam6o7dV5bu3EoXmaY5tVkrzBaTgZvxPOqRA3PvlfREQu6kHlmqa+0YzAI+m9Ex1p/HQPjmYmMva+OnPBgsHkznuOzFW/pLn33Ux4p/UJ6OMVONyQEPra9Kp4iqTek7unRZfKB+Fxn/AOVYRq8KXKb2M1Wnr5N56PW6WaC70/E2G0eKX10eKoiOY6QgFsw4IlKBekebRJfFJfZjlvpDBrK2nHX9hVyfH8WPqNSHoEy/7aUUY1TNDShHn2LOrI9YIPsFZ58TuLf8jjJXGt2u7rntp3kXeABcgZJ9Th+pdsujhXDjP5qNBl+ORAHn4RvgI8CiNDChFTI8QFdKyO9FyPjK29E7KAJvT5pJ20SPpJYnVAUPtXGQsdZDGfZ4sbZ6odor65iiF6Pn7h6M/sMTZHIL1QYqsFWCGOYpz1F7uMog3YRErKdAW1uIlodouqqbnTxMHZmFtDNm9tWmuK7MzFdJ5TQ3I+Czj1Dy+ArTsd9l1nG+JYxgdo6rUYSpnOo+O38YO1NAdn2iIxyTdrxrys4Mi+Wk1Jj4RZ4q7CnH9m5m023+S5TYXXEJzZQ3GA5JfVuwHKtvmNBLnPgWkTOBJf8fRYpvcRYTlvFvd9zpPHt/eBrLEt8dbAnY2I7xAlNPYtWx1ZRlGlweIpwy3D79mm+JxMdYVJXiEta4yh38ggFdn9FT8KL6crxze6ZbULAavgQBQR4t6H6MA982lCo2+DnunmRt5U3dxYB8k7KepEHT3C2nPn1uJ30XfCoL4SoQC2lxfRDInHcQHq0WJ64H2HsSxs/qDYn0mihOEpAu96b2yxuuRwYVn1E3Yhc/XcAkbAy9npNwkEvWmb4qfIhHI8pWb6LsaOxZf8+C7aL8Coy/eaocKPTX6NZFvEWn0uJobyQxwD7ek2FaZTpSmnuvPmiRnLalBNdbHFCe4i6OZgYjb05OapXcg29nWdyG59+wkU0gSDpEAwuRrWbq8/g5ur6uOY+BIOt/3H2n/jHxwTbyEqIS2x1fivpeB/qqmbp5UYL1jVryvZwLlPlaChXxKgvh+wL27OJWIVlNStv5c/FwXQ8eeKEJhURNEw2X6CUe4gajjWYseMrSmMOXiqGq5jX5M06q6M9A4F0YgEGkIiSgI0nfDUdfRh9cRfsaU1hCHQfTy2YBEY0r9fGWkbJllGB2mZV51G/2b6k5owC4tKUaJN1VXh4G99AqjWZdo+e8zh/bsnkMQeD3tvNu+mWlov9IoEULRl5V9q1cWK3NfyXzG7c5I5j7vM8QVpB9zue0HfTlKFUnFFhgRPknd1sXRBXG4RwtT4s6IJfri+49ak9T83ExmgGy+Acqe1suJhvkwfpbQdcn+brvNaMrd+LZy4HDmAjIo1aD4NPv9Xobbj9qTWFfmZ/xGDD8xQn94iGCzlBMEqZi7dxdWYhXawbsqn39aY1J9wPJ06Gdz5bkTln2WNhjzl7RbnFYK/lKmwfZ930SkSveqG2ar0Cig0cHtqyBHi7QWSqcTXVTL97SO52ODZvJvMtVlHo2B9VZK1H3WCKvFgdHyrZ32X1v3QSfKXSK3RQmvwiuVOEjH3ENYO5W0XWSneJ6FyB+FN7qZfaj0GTODHkPx5zA2qRgJ8DruarFMnKExp9PHFU723TeOdRv7Irz0njbR27zq+9gXExISR77fVXsb3+KnOD0eZB857Rpp9UyojTMhduXnfCGspfHJZ9/mJ1OvcVI8Cs/6FrPZeclPx33P3Tqfa+u4udnagODr0IKq4RfFruWitYYoz8HoVvaZh/fPkqLHQw0bxjtGtq1DX4DDWvnFox2wMnamY8Cca7slNiftyrDlu2Eel7nlTYZseuAo29GhffgFbPXF+BPkwNjozppb49V80fBAt+FW+jWe/ecQw1YmHyHCo4NhFrKzC911GJ3vqqw/4j8h6PLhL59hVP6sTbS+6pJwLZsdQrrRxdMzrx8aFejxOlGy+ZT5dAV4RVfeh+LdMyR9ca6JFN0CPgUuK9pXS7jg3s+soRsGbMwWHzCSo16YMjR6Q5gZpLJ/Z62QgJNJkr32Ggv2fuaYeDA6Xn//fLlP+py3sKhW3Rw1fjqXcuXf5i7g5sW/RW+ief/ev/A1BLAwQUAAIACABjRH1TO30nsUwAAABqAAAAGwAAAHVuaXZlcnNhbC91bml2ZXJzYWwucG5nLnhtbLOxr8jNUShLLSrOzM+zVTLUM1Cyt+PlsikoSi3LTC1XqACKAQUhQEmh0lbJxAjBLc9MKcmwVbIws0CIZaRmpmeU2CqZmSL06QONBABQSwECAAAUAAIACAAOhj5Tw8SYdkcDAADhCQAAFAAAAAAAAAABAAAAAAAAAAAAdW5pdmVyc2FsL3BsYXllci54bWxQSwECAAAUAAIACABiRH1TUeB1yJYGAAA5GQAAHQAAAAAAAAABAAAAAAB5AwAAdW5pdmVyc2FsL2NvbW1vbl9tZXNzYWdlcy5sbmdQSwECAAAUAAIACABiRH1TFR5gG6MAAAB/AQAALgAAAAAAAAABAAAAAABKCgAAdW5pdmVyc2FsL3BsYXliYWNrX2FuZF9uYXZpZ2F0aW9uX3NldHRpbmdzLnhtbFBLAQIAABQAAgAIAGJEfVPisFwmegUAACseAAAnAAAAAAAAAAEAAAAAADkLAAB1bml2ZXJzYWwvZmxhc2hfcHVibGlzaGluZ19zZXR0aW5ncy54bWxQSwECAAAUAAIACABiRH1TMLYbk4YDAADeDAAAIQAAAAAAAAABAAAAAAD4EAAAdW5pdmVyc2FsL2ZsYXNoX3NraW5fc2V0dGluZ3MueG1sUEsBAgAAFAACAAgAYkR9U2OiKVt0BQAAtR0AACYAAAAAAAAAAQAAAAAAvRQAAHVuaXZlcnNhbC9odG1sX3B1Ymxpc2hpbmdfc2V0dGluZ3MueG1sUEsBAgAAFAACAAgAYkR9U2W5bVzCAQAAigYAAB8AAAAAAAAAAQAAAAAAdRoAAHVuaXZlcnNhbC9odG1sX3NraW5fc2V0dGluZ3MuanNQSwECAAAUAAIACABiRH1TlBOzImkAAABuAAAAHAAAAAAAAAABAAAAAAB0HAAAdW5pdmVyc2FsL2xvY2FsX3NldHRpbmdzLnhtbFBLAQIAABQAAgAIAGNEfVPewC9MQDMAAOJTAAAXAAAAAAAAAAAAAAAAABcdAAB1bml2ZXJzYWwvdW5pdmVyc2FsLnBuZ1BLAQIAABQAAgAIAGNEfVM7fSexTAAAAGoAAAAbAAAAAAAAAAEAAAAAAIxQAAB1bml2ZXJzYWwvdW5pdmVyc2FsLnBuZy54bWxQSwUGAAAAAAoACgAGAwAAEVEAAAA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35.366"/>
  <p:tag name="TIMING" val="|5.816|1.159|4.998|8.033|9.356"/>
  <p:tag name="ISPRING_SLIDE_ID_2" val="{EB00BE44-9CD0-444B-BB6E-C35A2A0EE8F6}"/>
  <p:tag name="GENSWF_SLIDE_UID" val="{6DE6BFE1-3AB6-470B-908F-1E445EDC0481}:265"/>
  <p:tag name="GENSWF_SLIDE_TITLE" val="Mở rộ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áo dục"/>
  <p:tag name="ISPRING_SLIDE_INDENT_LEVEL" val="0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10.764"/>
  <p:tag name="ISPRING_SLIDE_ID_2" val="{AD2709CF-4B3D-4A95-AB61-AF7C5B462146}"/>
  <p:tag name="GENSWF_SLIDE_UID" val="{98713EE1-CE42-47AE-9DFA-A56733AB8DC2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E:\2222\Video Tuần 1-11\C3\3-4 tuổi-KP-Ai khám bệnh cho bé\quiz\quiz1.quiz"/>
  <p:tag name="ISPRING_QUIZ_RELATIVE_PATH" val="3-4 tuổi-KP-Ai khám bệnh cho bé\quiz\quiz1.quiz"/>
  <p:tag name="GENSWF_SLIDE_UID" val="{28E53880-89AD-4B5D-A42E-31375556EDBB}:263"/>
  <p:tag name="ISPRING_SLIDE_INDENT_LEVEL" val="0"/>
  <p:tag name="GENSWF_ADVANCE_TIME" val="0.001"/>
  <p:tag name="ISPRING_CUSTOM_TIMING_USED" val="1"/>
  <p:tag name="ISPRING_SLIDE_ID_2" val="{F8D1F94D-CD07-46F7-9AF8-08A85CFE0DB3}"/>
  <p:tag name="GENSWF_SLIDE_TITLE" val="Bộ câu hỏ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SLIDE_ID_2" val="{5CC39426-2763-408F-B3DF-B0EF05A83988}"/>
  <p:tag name="GENSWF_ADVANCE_TIME" val="4.316"/>
  <p:tag name="TIMING" val="|1.438|1.438"/>
  <p:tag name="GENSWF_SLIDE_UID" val="{F04088B5-79C1-424A-8665-BE02A35A591D}:267"/>
  <p:tag name="GENSWF_SLIDE_TITLE" val="Kết thú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0143CA-E49B-489E-8551-1E3A1608A0E5}:257"/>
  <p:tag name="GENSWF_SLIDE_TITLE" val="Trang bìa"/>
  <p:tag name="ISPRING_SLIDE_INDENT_LEVEL" val="0"/>
  <p:tag name="GENSWF_ADVANCE_TIME" val="11.448"/>
  <p:tag name="ISPRING_CUSTOM_TIMING_USED" val="1"/>
  <p:tag name="ISPRING_SLIDE_ID_2" val="{8E2E73F8-8F5D-42AF-811D-6E1CD7579DC8}"/>
  <p:tag name="ISPRING_PRESENTER_ID" val="Non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5E5392-44E5-43AC-85B8-87005A10A6C0}:256"/>
  <p:tag name="GENSWF_SLIDE_TITLE" val="Dẫn dắt vào bài"/>
  <p:tag name="ISPRING_SLIDE_INDENT_LEVEL" val="0"/>
  <p:tag name="GENSWF_ADVANCE_TIME" val="30.510"/>
  <p:tag name="TIMING" val="|4.576|2.328|1.694|2.55"/>
  <p:tag name="ISPRING_CUSTOM_TIMING_USED" val="1"/>
  <p:tag name="ISPRING_SLIDE_ID_2" val="{05D6869B-711E-4C60-8ADC-50FFAA71A277}"/>
  <p:tag name="ISPRING_PRESENTER_ID" val="Non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3D8671-8BB2-4B47-ADCA-9CF474A2025A}:258"/>
  <p:tag name="GENSWF_SLIDE_TITLE" val="Vào bài"/>
  <p:tag name="ISPRING_SLIDE_INDENT_LEVEL" val="0"/>
  <p:tag name="GENSWF_ADVANCE_TIME" val="14.608"/>
  <p:tag name="ISPRING_CUSTOM_TIMING_USED" val="1"/>
  <p:tag name="ISPRING_SLIDE_ID_2" val="{4047794F-3DB6-4EA1-A926-31FC8AD9082D}"/>
  <p:tag name="ISPRING_PRESENTER_ID" val="Non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Video"/>
  <p:tag name="ISPRING_CUSTOM_TIMING_USED" val="1"/>
  <p:tag name="GENSWF_ADVANCE_TIME" val="13.228"/>
  <p:tag name="ISPRING_SLIDE_ID_2" val="{611DEFE1-14DE-469D-B525-A37DD2B116C8}"/>
  <p:tag name="GENSWF_SLIDE_UID" val="{74E2BBB2-299C-4598-A947-488A3A93261B}:264"/>
  <p:tag name="GENSWF_SLIDE_TITLE" val="Giới thiệu về bác sĩ"/>
  <p:tag name="ISPRING_PRESENTER_ID" val="Non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038ED5-ED0A-4A20-8327-DA2E7D23FAD4}:260"/>
  <p:tag name="ISPRING_SLIDE_INDENT_LEVEL" val="0"/>
  <p:tag name="ISPRING_CUSTOM_TIMING_USED" val="1"/>
  <p:tag name="GENSWF_ADVANCE_TIME" val="8.793"/>
  <p:tag name="TIMING" val="|2.063|2.138|0.573|3.91"/>
  <p:tag name="ISPRING_SLIDE_ID_2" val="{7AB095DE-A59D-44BA-9798-ACB8B831408D}"/>
  <p:tag name="GENSWF_SLIDE_TITLE" val="Dụng cụ của bác sĩ"/>
  <p:tag name="ISPRING_PRESENTER_ID" val="Non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C077F8-274E-4120-8D4B-8C8A651CC077}:259"/>
  <p:tag name="ISPRING_SLIDE_INDENT_LEVEL" val="0"/>
  <p:tag name="ISPRING_CUSTOM_TIMING_USED" val="1"/>
  <p:tag name="GENSWF_ADVANCE_TIME" val="9.851"/>
  <p:tag name="TIMING" val="|1.33"/>
  <p:tag name="ISPRING_SLIDE_ID_2" val="{0ADBFEE5-E2E1-4A14-A384-40D560149CDC}"/>
  <p:tag name="GENSWF_SLIDE_TITLE" val="Công việc của bác sĩ"/>
  <p:tag name="ISPRING_PRESENTER_ID" val="Non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D20A6E-B98E-40E8-9AE1-DC347E167A6B}:261"/>
  <p:tag name="ISPRING_SLIDE_INDENT_LEVEL" val="0"/>
  <p:tag name="ISPRING_PLAYER_LAYOUT_TYPE" val="Video"/>
  <p:tag name="GENSWF_ADVANCE_TIME" val="23.551"/>
  <p:tag name="ISPRING_CUSTOM_TIMING_USED" val="1"/>
  <p:tag name="ISPRING_SLIDE_ID_2" val="{690C5F1B-9E9A-4CB3-880C-6EC3C41970FC}"/>
  <p:tag name="GENSWF_SLIDE_TITLE" val="bác sĩ khám bệnh"/>
  <p:tag name="ISPRING_PRESENTER_ID" val="Non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F6A8D1-541E-4211-823D-0FE8AD657565}:262"/>
  <p:tag name="ISPRING_SLIDE_INDENT_LEVEL" val="0"/>
  <p:tag name="ISPRING_CUSTOM_TIMING_USED" val="1"/>
  <p:tag name="GENSWF_ADVANCE_TIME" val="50.680"/>
  <p:tag name="TIMING" val="|5.332|19.906|7.282|2.047|1.64|2.281|1.329|0.762|1.331|8.703"/>
  <p:tag name="ISPRING_SLIDE_ID_2" val="{19226BAB-3D8F-4262-A5D2-7A466D1392AE}"/>
  <p:tag name="GENSWF_SLIDE_TITLE" val="Cô y tá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75</Words>
  <Application>Microsoft Office PowerPoint</Application>
  <PresentationFormat>Widescreen</PresentationFormat>
  <Paragraphs>30</Paragraphs>
  <Slides>13</Slides>
  <Notes>13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         PHÒNG GIÁO DỤC VÀ ĐÀO TẠO QUẬN LONG BIÊN  TRƯỜNG MẦM NON HOA SỮA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mừng các con  đến với bộ câu hỏi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3-4 tuổi-KP-Ai khám bệnh cho bé</dc:title>
  <dc:creator>BUITI</dc:creator>
  <cp:lastModifiedBy>BUITI</cp:lastModifiedBy>
  <cp:revision>72</cp:revision>
  <dcterms:created xsi:type="dcterms:W3CDTF">2021-10-28T11:54:26Z</dcterms:created>
  <dcterms:modified xsi:type="dcterms:W3CDTF">2021-12-06T13:39:05Z</dcterms:modified>
</cp:coreProperties>
</file>