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1" d="100"/>
          <a:sy n="41" d="100"/>
        </p:scale>
        <p:origin x="3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9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2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C4C1-1ED3-4EE8-A710-1D64EE7C85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5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" y="-2640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9993" y="106829"/>
            <a:ext cx="415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3661" y="2699842"/>
            <a:ext cx="82024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22-12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5875" y="507313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2020-2021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46127" y="845364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hành cùng bé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72" y="864321"/>
            <a:ext cx="1177296" cy="11843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22" y="246125"/>
            <a:ext cx="588648" cy="5921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3221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04AC1-4739-4D4E-ABB8-4105E67E0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3"/>
            <a:ext cx="1219200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4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3874D-A5E5-4FF6-8778-855638E04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F7A54-D7C2-40EA-9E82-408200C72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4"/>
            <a:ext cx="12192000" cy="70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7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B79E1-5967-4297-95A5-7C5AB4358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3824"/>
            <a:ext cx="12106274" cy="69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FB3F8-323E-4264-8294-AB2CC8DDD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2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23BE9-397E-46D1-B844-B4CF2955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2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ABBDE4-851F-478A-94A0-5BA91384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6"/>
            <a:ext cx="12192000" cy="67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98B3E-9A99-480A-98AA-34548432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1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91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79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96284-365B-4321-9E5D-394C84EC8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81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50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84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39427-C843-4508-9BD5-0ED41A7D6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A4BA9-793F-45D4-B0CB-27996156A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8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D7BF4-480F-4D8A-8966-874203E0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7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25931-645C-4FAA-810E-20CBE1C4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8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63879-C0FC-46E9-A672-E98F2CCC3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4"/>
            <a:ext cx="12192000" cy="69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1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13A6C-A528-495A-A824-650639921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7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5ACA1-264B-4537-8FE2-7252CD9DB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38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46</Words>
  <Application>Microsoft Office PowerPoint</Application>
  <PresentationFormat>Widescreen</PresentationFormat>
  <Paragraphs>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31</cp:revision>
  <dcterms:created xsi:type="dcterms:W3CDTF">2021-09-12T09:45:16Z</dcterms:created>
  <dcterms:modified xsi:type="dcterms:W3CDTF">2021-11-29T17:33:28Z</dcterms:modified>
</cp:coreProperties>
</file>