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8" r:id="rId11"/>
    <p:sldId id="264" r:id="rId12"/>
    <p:sldId id="263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7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8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89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8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2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77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597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2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75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EF24-7F73-4A59-94F7-033AA9D4FBDD}" type="datetimeFigureOut">
              <a:rPr lang="en-US" smtClean="0"/>
              <a:t>14/10/2021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93C05-C6A2-4FD0-82C9-B463B7846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4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03" y="60954"/>
            <a:ext cx="1504842" cy="15130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5940" y="3499584"/>
            <a:ext cx="80109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Video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hướng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dẫn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4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10/2021</a:t>
            </a:r>
          </a:p>
          <a:p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LQVT 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2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407504" y="824948"/>
            <a:ext cx="3578087" cy="283265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812158" y="1182756"/>
            <a:ext cx="3200400" cy="2971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5791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401" y="6060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8422" y="1945178"/>
            <a:ext cx="4297680" cy="38654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6084917" y="1015594"/>
            <a:ext cx="261851" cy="7813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520545" y="3582785"/>
            <a:ext cx="781397" cy="2951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00895" y="3665913"/>
            <a:ext cx="831272" cy="299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215842" y="5935287"/>
            <a:ext cx="259773" cy="7624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9934" y="5935287"/>
            <a:ext cx="487363" cy="487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15791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4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.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15792" y="69408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e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ường MN Hoa Sữa_Intro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5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4448" y="274320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56" y="920651"/>
            <a:ext cx="927546" cy="933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2582" y="2003367"/>
            <a:ext cx="652935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endParaRPr lang="en-US" dirty="0"/>
          </a:p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9491" y="3670858"/>
            <a:ext cx="4279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37979" y="5418317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2021 - 2022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07535" y="597485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35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88999" y="69408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65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98422" y="1945178"/>
            <a:ext cx="4297680" cy="38654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20581" y="282633"/>
            <a:ext cx="5253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ìm hiểu hình vuô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808" y="6210358"/>
            <a:ext cx="487363" cy="487363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6084917" y="1015594"/>
            <a:ext cx="261851" cy="7813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520545" y="3582785"/>
            <a:ext cx="781397" cy="29510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000895" y="3665913"/>
            <a:ext cx="831272" cy="299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6215842" y="5935287"/>
            <a:ext cx="259773" cy="76243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6486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16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ò chơi  Thi xem ai chọn nhanh chọn đú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115791" y="694080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" y="3809349"/>
            <a:ext cx="2857143" cy="2857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" y="181566"/>
            <a:ext cx="2857143" cy="2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160" y="600613"/>
            <a:ext cx="4038095" cy="20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97" y="1117744"/>
            <a:ext cx="3479365" cy="23365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87" y="3669885"/>
            <a:ext cx="4549456" cy="3016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22" y="4000857"/>
            <a:ext cx="2857143" cy="2857143"/>
          </a:xfrm>
          <a:prstGeom prst="rect">
            <a:avLst/>
          </a:prstGeom>
        </p:spPr>
      </p:pic>
      <p:pic>
        <p:nvPicPr>
          <p:cNvPr id="8" name="gi am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42632" y="6199008"/>
            <a:ext cx="487363" cy="487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115791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624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3624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4624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624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6624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7624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 ai nhanh hơ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15791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407504" y="824948"/>
            <a:ext cx="3578087" cy="283265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63279" y="3592375"/>
            <a:ext cx="3260034" cy="30413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812158" y="1182756"/>
            <a:ext cx="3200400" cy="2971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7104" y="-12435"/>
            <a:ext cx="689958" cy="6940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15791" y="681645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401" y="60119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5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126</Words>
  <Application>Microsoft Office PowerPoint</Application>
  <PresentationFormat>Widescreen</PresentationFormat>
  <Paragraphs>23</Paragraphs>
  <Slides>13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</cp:revision>
  <dcterms:created xsi:type="dcterms:W3CDTF">2021-10-14T07:48:54Z</dcterms:created>
  <dcterms:modified xsi:type="dcterms:W3CDTF">2021-10-14T10:53:19Z</dcterms:modified>
</cp:coreProperties>
</file>