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59" r:id="rId2"/>
    <p:sldId id="258" r:id="rId3"/>
    <p:sldId id="256" r:id="rId4"/>
    <p:sldId id="260" r:id="rId5"/>
    <p:sldId id="263" r:id="rId6"/>
    <p:sldId id="261" r:id="rId7"/>
    <p:sldId id="262" r:id="rId8"/>
    <p:sldId id="264" r:id="rId9"/>
    <p:sldId id="265" r:id="rId10"/>
    <p:sldId id="266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25" autoAdjust="0"/>
    <p:restoredTop sz="94660"/>
  </p:normalViewPr>
  <p:slideViewPr>
    <p:cSldViewPr snapToGrid="0">
      <p:cViewPr varScale="1">
        <p:scale>
          <a:sx n="92" d="100"/>
          <a:sy n="92" d="100"/>
        </p:scale>
        <p:origin x="106" y="2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961200-DAFE-4323-A1F5-6B1F19808C7A}" type="datetimeFigureOut">
              <a:rPr lang="en-US" smtClean="0"/>
              <a:t>22/10/2021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CAA828-AD49-4FA7-BB5C-A7139AC90A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45827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FCD183-DC4D-48CF-87B8-4CBFFCB3D7B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84446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FD72D-C47D-4FCE-972A-81EE253FA42E}" type="datetimeFigureOut">
              <a:rPr lang="en-US" smtClean="0"/>
              <a:t>22/10/2021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26FA9-4581-497F-A4A6-90236069B2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49854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FD72D-C47D-4FCE-972A-81EE253FA42E}" type="datetimeFigureOut">
              <a:rPr lang="en-US" smtClean="0"/>
              <a:t>22/10/2021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26FA9-4581-497F-A4A6-90236069B2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00278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FD72D-C47D-4FCE-972A-81EE253FA42E}" type="datetimeFigureOut">
              <a:rPr lang="en-US" smtClean="0"/>
              <a:t>22/10/2021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26FA9-4581-497F-A4A6-90236069B2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9185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FD72D-C47D-4FCE-972A-81EE253FA42E}" type="datetimeFigureOut">
              <a:rPr lang="en-US" smtClean="0"/>
              <a:t>22/10/2021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26FA9-4581-497F-A4A6-90236069B2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07475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FD72D-C47D-4FCE-972A-81EE253FA42E}" type="datetimeFigureOut">
              <a:rPr lang="en-US" smtClean="0"/>
              <a:t>22/10/2021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26FA9-4581-497F-A4A6-90236069B2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6750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FD72D-C47D-4FCE-972A-81EE253FA42E}" type="datetimeFigureOut">
              <a:rPr lang="en-US" smtClean="0"/>
              <a:t>22/10/2021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26FA9-4581-497F-A4A6-90236069B2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17713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FD72D-C47D-4FCE-972A-81EE253FA42E}" type="datetimeFigureOut">
              <a:rPr lang="en-US" smtClean="0"/>
              <a:t>22/10/2021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26FA9-4581-497F-A4A6-90236069B2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72545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FD72D-C47D-4FCE-972A-81EE253FA42E}" type="datetimeFigureOut">
              <a:rPr lang="en-US" smtClean="0"/>
              <a:t>22/10/2021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26FA9-4581-497F-A4A6-90236069B2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21403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FD72D-C47D-4FCE-972A-81EE253FA42E}" type="datetimeFigureOut">
              <a:rPr lang="en-US" smtClean="0"/>
              <a:t>22/10/2021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26FA9-4581-497F-A4A6-90236069B2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57157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FD72D-C47D-4FCE-972A-81EE253FA42E}" type="datetimeFigureOut">
              <a:rPr lang="en-US" smtClean="0"/>
              <a:t>22/10/2021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26FA9-4581-497F-A4A6-90236069B2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11206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FD72D-C47D-4FCE-972A-81EE253FA42E}" type="datetimeFigureOut">
              <a:rPr lang="en-US" smtClean="0"/>
              <a:t>22/10/2021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26FA9-4581-497F-A4A6-90236069B2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37005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AFD72D-C47D-4FCE-972A-81EE253FA42E}" type="datetimeFigureOut">
              <a:rPr lang="en-US" smtClean="0"/>
              <a:t>22/10/2021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226FA9-4581-497F-A4A6-90236069B2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5678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6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6.png"/><Relationship Id="rId5" Type="http://schemas.openxmlformats.org/officeDocument/2006/relationships/image" Target="../media/image10.png"/><Relationship Id="rId4" Type="http://schemas.openxmlformats.org/officeDocument/2006/relationships/image" Target="../media/image9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6.png"/><Relationship Id="rId5" Type="http://schemas.openxmlformats.org/officeDocument/2006/relationships/image" Target="../media/image10.png"/><Relationship Id="rId4" Type="http://schemas.openxmlformats.org/officeDocument/2006/relationships/image" Target="../media/image1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5" Type="http://schemas.openxmlformats.org/officeDocument/2006/relationships/image" Target="../media/image6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5" Type="http://schemas.openxmlformats.org/officeDocument/2006/relationships/image" Target="../media/image6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55" y="0"/>
            <a:ext cx="12127345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2103" y="0"/>
            <a:ext cx="1504842" cy="151301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890982" y="3663361"/>
            <a:ext cx="8174182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Video </a:t>
            </a:r>
            <a:r>
              <a:rPr lang="en-US" sz="4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hướng</a:t>
            </a:r>
            <a:r>
              <a:rPr 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en-US" sz="40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dẫn</a:t>
            </a:r>
            <a:endParaRPr lang="en-US" sz="40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</a:endParaRPr>
          </a:p>
          <a:p>
            <a:r>
              <a:rPr lang="en-US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 </a:t>
            </a:r>
            <a:r>
              <a:rPr lang="en-US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3-4 </a:t>
            </a:r>
            <a:r>
              <a:rPr lang="en-US" sz="2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en-US" sz="2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10/2021</a:t>
            </a:r>
          </a:p>
          <a:p>
            <a:r>
              <a:rPr lang="en-US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vi-VN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 </a:t>
            </a:r>
            <a:r>
              <a:rPr lang="en-US" sz="2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lưỡi</a:t>
            </a:r>
            <a:r>
              <a:rPr lang="en-US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44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132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he end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850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0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rường MN Hoa Sữa_Intro video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0644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297679" y="440144"/>
            <a:ext cx="41559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PHÒNG GD &amp; ĐT QUẬN LONG BIÊN</a:t>
            </a:r>
          </a:p>
          <a:p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HOA SỮA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3565" y="1152326"/>
            <a:ext cx="944173" cy="94981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629899" y="2318557"/>
            <a:ext cx="5491503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NGÔN NGỮ</a:t>
            </a:r>
          </a:p>
          <a:p>
            <a:pPr algn="ctr"/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0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0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40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0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 </a:t>
            </a:r>
            <a:r>
              <a:rPr lang="en-US" sz="40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40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lưỡi</a:t>
            </a:r>
            <a:r>
              <a:rPr lang="en-US" sz="40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  <a:p>
            <a:pPr algn="ctr"/>
            <a:endParaRPr lang="en-US" sz="40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Thu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Hằng</a:t>
            </a:r>
            <a:endParaRPr lang="en-US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3-4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388042" y="6519446"/>
            <a:ext cx="19752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2021 - 2022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1112" y="16883"/>
            <a:ext cx="741993" cy="74642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0327387" y="752504"/>
            <a:ext cx="18646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1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1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1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endParaRPr lang="en-US" sz="1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9029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d 1.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1112" y="16883"/>
            <a:ext cx="741993" cy="74642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0327387" y="763309"/>
            <a:ext cx="186461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16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16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16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16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endParaRPr lang="en-US" sz="1600" b="1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2876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1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d2.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1112" y="16883"/>
            <a:ext cx="741993" cy="74642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0327388" y="763309"/>
            <a:ext cx="186461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16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16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16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16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endParaRPr lang="en-US" sz="1600" b="1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887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77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hân gisch bài thơ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460826" y="7016693"/>
            <a:ext cx="487363" cy="4873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1112" y="16883"/>
            <a:ext cx="741993" cy="74642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327387" y="673379"/>
            <a:ext cx="186461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16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16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16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16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endParaRPr lang="en-US" sz="1600" b="1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6292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7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lưu ý về lưỡ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421736" y="6975129"/>
            <a:ext cx="487363" cy="4873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1112" y="16883"/>
            <a:ext cx="741993" cy="74642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327387" y="763309"/>
            <a:ext cx="186461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16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16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16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16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endParaRPr lang="en-US" sz="1600" b="1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127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73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vd bt cái lưỡ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1112" y="16883"/>
            <a:ext cx="741993" cy="74642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0327388" y="763309"/>
            <a:ext cx="186461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16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16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16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16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endParaRPr lang="en-US" sz="1600" b="1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5006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20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d3.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1112" y="16883"/>
            <a:ext cx="741993" cy="74642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0327387" y="699403"/>
            <a:ext cx="186461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16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16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16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16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endParaRPr lang="en-US" sz="1600" b="1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8578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</TotalTime>
  <Words>106</Words>
  <Application>Microsoft Office PowerPoint</Application>
  <PresentationFormat>Widescreen</PresentationFormat>
  <Paragraphs>21</Paragraphs>
  <Slides>10</Slides>
  <Notes>1</Notes>
  <HiddenSlides>0</HiddenSlides>
  <MMClips>8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5</cp:revision>
  <dcterms:created xsi:type="dcterms:W3CDTF">2021-10-22T09:11:48Z</dcterms:created>
  <dcterms:modified xsi:type="dcterms:W3CDTF">2021-10-22T09:28:35Z</dcterms:modified>
</cp:coreProperties>
</file>