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2" r:id="rId3"/>
    <p:sldId id="268" r:id="rId4"/>
    <p:sldId id="257" r:id="rId5"/>
    <p:sldId id="259" r:id="rId6"/>
    <p:sldId id="272" r:id="rId7"/>
    <p:sldId id="260" r:id="rId8"/>
    <p:sldId id="258" r:id="rId9"/>
    <p:sldId id="274" r:id="rId10"/>
    <p:sldId id="262" r:id="rId11"/>
    <p:sldId id="267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2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C0443-7BC1-4572-8063-B0C122C50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E7A0CE-A358-43F5-BF7F-B92785FA4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153EF4-4399-47A4-87B4-05163E5DD6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87B74-42BA-48FB-ACE3-A510B1E0F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884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370792-50D8-4547-B1BB-80C8589E66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9116A8-AE91-44B5-8FEE-4C42D24EE7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88D9B-4A20-43B9-98D1-620B7E813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DCD31-ED4A-4ACC-8E68-0767D3E91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871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5316F1-EEBA-4485-8FD8-0B746D450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27FACF-B037-41D4-81C7-05564D414F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326CF8-42E2-4243-B5D4-0EBD7E7B7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160E9-F8A4-4DB4-9D65-AA386BDDA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05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7B726-EE6F-4766-B270-EE721D88D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1E251-B22F-43BE-A653-9D3C144EA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91529-8CA9-46AD-BC99-71C814E38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81157-5F65-42C3-8AC6-B78C1A987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708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092876-F140-4F66-BD75-5DB3ED845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8E127B-B24F-4F73-9786-F451D1C1A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DEE7F7-21A1-45E6-8D91-05B1E3BB5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C9197-72EC-4D5D-9F4A-C14312127D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25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A71B1B-D0A7-4044-81CA-4989FBAA60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3BECF3-D41E-48D7-BA5D-96A78F3A18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105B84-1CDA-4F3A-9EB6-821F2D0B0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FCDA0-6A6F-489A-AFC3-93DFD774B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02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8DE822-4D14-472D-8A8F-45EEACE994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A08895-488A-4D0E-8155-B8D143974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105346-1EAE-48C9-854C-E20FE4160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BB3D6-3A1A-4059-88D0-F11313C285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077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85BD6-DBFE-4C34-BC9D-F86BCFA9AD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60DA4-6C5F-4797-994E-5CA122142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8887E0-2954-45D2-BFC8-91B5F34D2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E9E5E-F6C0-403C-AB7B-36DCACB8B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6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0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9074D-80B4-4B3C-83D1-48E4B95806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AE689-1979-4070-9584-CCD5F3202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C3B13-F19A-492E-8853-03C094707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147C8-9E64-4410-9627-6884CCD0B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43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8BBF4B-B6AE-40FB-8A60-C3ADC2F21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7D925B-F1F6-4F58-8C46-5204A61C3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668AD3-A2D8-4437-A597-D7CAC7A87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50574-A3B2-4EFC-A5FB-EDDF2E255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5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5080FA-A26F-456F-95D0-222165519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BD6F6-EEA6-4EC2-9657-D201366E33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9C478B-FF81-44B1-AB55-BB81FB8FE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343FD-0F8B-46F2-B875-EA7DE23DF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46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6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3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6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0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9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50C8-A4F8-4092-97AB-3F09EB56F5C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E8D0-99B2-426E-BCEC-A41C08069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FA7560A-88AA-4FAB-AC1D-6578D23DF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4BF2CE-8C30-4FD4-80A9-5D5A2A096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E3D096D-67A8-4DA2-8BB0-554C887765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214AD9-9DF4-4CAB-A086-9FA67C12BE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4F09FA8-1814-4C4E-8DE7-07DA48E52C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CB2C4F3-74CB-42B6-85BE-2C7BFB1C1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36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>
            <a:extLst>
              <a:ext uri="{FF2B5EF4-FFF2-40B4-BE49-F238E27FC236}">
                <a16:creationId xmlns:a16="http://schemas.microsoft.com/office/drawing/2014/main" id="{E9175835-888C-4CE9-9A9B-1C2D8D22E4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133600"/>
            <a:ext cx="556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9933FF"/>
                </a:solidFill>
                <a:round/>
                <a:headEnd/>
                <a:tailEnd/>
              </a:ln>
              <a:solidFill>
                <a:srgbClr val="9933FF"/>
              </a:solidFill>
              <a:latin typeface=".VnSouthern"/>
            </a:endParaRPr>
          </a:p>
        </p:txBody>
      </p:sp>
      <p:sp>
        <p:nvSpPr>
          <p:cNvPr id="2051" name="WordArt 6">
            <a:extLst>
              <a:ext uri="{FF2B5EF4-FFF2-40B4-BE49-F238E27FC236}">
                <a16:creationId xmlns:a16="http://schemas.microsoft.com/office/drawing/2014/main" id="{F81AE277-B6D2-48A5-AD95-F2CC99053D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228600"/>
            <a:ext cx="8229600" cy="1524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7">
            <a:extLst>
              <a:ext uri="{FF2B5EF4-FFF2-40B4-BE49-F238E27FC236}">
                <a16:creationId xmlns:a16="http://schemas.microsoft.com/office/drawing/2014/main" id="{F1D355BA-58BF-488E-BFB4-022AEF39D5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4038600"/>
            <a:ext cx="6858000" cy="990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7281023C-5D68-4C32-A4B0-E9E52E961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646772-D6DA-46E3-B9DE-F4C735A7AD35}"/>
              </a:ext>
            </a:extLst>
          </p:cNvPr>
          <p:cNvSpPr/>
          <p:nvPr/>
        </p:nvSpPr>
        <p:spPr>
          <a:xfrm>
            <a:off x="2852057" y="2801293"/>
            <a:ext cx="6477000" cy="707886"/>
          </a:xfrm>
          <a:prstGeom prst="rect">
            <a:avLst/>
          </a:prstGeom>
          <a:scene3d>
            <a:camera prst="orthographicFront"/>
            <a:lightRig rig="soft" dir="tl">
              <a:rot lat="0" lon="0" rev="0"/>
            </a:lightRig>
          </a:scene3d>
          <a:sp3d>
            <a:bevelT w="165100" prst="coolSlant"/>
          </a:sp3d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40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40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khám</a:t>
            </a:r>
            <a:r>
              <a:rPr lang="en-US" sz="40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phá</a:t>
            </a:r>
            <a:endParaRPr lang="vi-VN" sz="4000" b="1" kern="1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64182-B1B4-416A-A8F5-F0E45D027CF3}"/>
              </a:ext>
            </a:extLst>
          </p:cNvPr>
          <p:cNvSpPr/>
          <p:nvPr/>
        </p:nvSpPr>
        <p:spPr>
          <a:xfrm>
            <a:off x="583096" y="19051"/>
            <a:ext cx="11012556" cy="1323439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Phòng giáo dục 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Đào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Tạo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Quận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Long 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Biên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Trường Mầm non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4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Sữa</a:t>
            </a:r>
            <a:endParaRPr lang="vi-VN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6B4165-F00B-4D01-A59E-17500F30B8C6}"/>
              </a:ext>
            </a:extLst>
          </p:cNvPr>
          <p:cNvSpPr txBox="1"/>
          <p:nvPr/>
        </p:nvSpPr>
        <p:spPr>
          <a:xfrm>
            <a:off x="2779486" y="3429000"/>
            <a:ext cx="6972300" cy="2862322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Đề tài :</a:t>
            </a:r>
            <a:r>
              <a:rPr lang="en-US" sz="3200" b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hiểu</a:t>
            </a:r>
            <a:r>
              <a:rPr lang="en-US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nghề</a:t>
            </a:r>
            <a:r>
              <a:rPr lang="en-US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làm</a:t>
            </a:r>
            <a:r>
              <a:rPr lang="en-US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tóc</a:t>
            </a:r>
            <a:endParaRPr lang="vi-VN" sz="3200" b="1" kern="10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Đối tượng: Trẻ </a:t>
            </a:r>
            <a:r>
              <a:rPr lang="en-US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4-5</a:t>
            </a:r>
            <a:r>
              <a:rPr lang="vi-VN" sz="3200" b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tuổi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i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Giáo viên:</a:t>
            </a:r>
            <a:r>
              <a:rPr lang="en-US" sz="2800" b="1" i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2800" b="1" i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i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800" b="1" i="1" kern="1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Thu </a:t>
            </a:r>
            <a:r>
              <a:rPr lang="en-US" sz="2800" b="1" i="1" kern="10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endParaRPr lang="en-US" sz="2800" b="1" i="1" kern="10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00" b="1" i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3F54D-69B8-4C25-809A-4AC2B5A8A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67" y="1495832"/>
            <a:ext cx="1362223" cy="1369714"/>
          </a:xfrm>
          <a:prstGeom prst="flowChartConnector">
            <a:avLst/>
          </a:prstGeom>
        </p:spPr>
      </p:pic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jo cắt tó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399" y="2611582"/>
            <a:ext cx="2410691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2255" y="2625437"/>
            <a:ext cx="2244436" cy="22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5234" y="2117035"/>
            <a:ext cx="2385391" cy="2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salon tó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9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kéo cắt tó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053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4520B-3F71-40C2-BA9E-B3F12C8EA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1854" y="2251363"/>
            <a:ext cx="2507673" cy="2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7AD57-C63F-4C18-9F7F-DAE6DD77D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nhạc chải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564" y="2126673"/>
            <a:ext cx="2646218" cy="26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1" y="458566"/>
            <a:ext cx="5657674" cy="5825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" y="458567"/>
            <a:ext cx="5556542" cy="5825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" y="458566"/>
            <a:ext cx="5556543" cy="5825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0" y="458566"/>
            <a:ext cx="5657674" cy="5825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5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19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497" y="2093196"/>
            <a:ext cx="2988109" cy="29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41</Words>
  <Application>Microsoft Office PowerPoint</Application>
  <PresentationFormat>Widescreen</PresentationFormat>
  <Paragraphs>5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.VnSouthern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</dc:creator>
  <cp:lastModifiedBy>DELL</cp:lastModifiedBy>
  <cp:revision>35</cp:revision>
  <dcterms:created xsi:type="dcterms:W3CDTF">2021-03-05T06:49:57Z</dcterms:created>
  <dcterms:modified xsi:type="dcterms:W3CDTF">2021-10-24T06:03:20Z</dcterms:modified>
</cp:coreProperties>
</file>