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"/>
  </p:notesMasterIdLst>
  <p:handoutMasterIdLst>
    <p:handoutMasterId r:id="rId7"/>
  </p:handoutMasterIdLst>
  <p:sldIdLst>
    <p:sldId id="257" r:id="rId2"/>
    <p:sldId id="260" r:id="rId3"/>
    <p:sldId id="258" r:id="rId4"/>
    <p:sldId id="259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22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2784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A45BA1-980A-4507-BE5A-5C1E7C2FFD8F}" type="datetimeFigureOut">
              <a:rPr lang="en-US"/>
              <a:t>24/10/2021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E03411-58E2-43FD-AE1D-AD77DFF8CB20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1910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A3416D-7FED-43BC-AA7C-D92DBA01ED64}" type="datetimeFigureOut">
              <a:rPr lang="en-US"/>
              <a:t>24/10/2021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DC57A8-AE18-4654-B6AF-04B3577165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1397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65611" y="1752600"/>
            <a:ext cx="6858002" cy="1828800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65610" y="3733800"/>
            <a:ext cx="6858002" cy="9144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8120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66214" y="421594"/>
            <a:ext cx="2286000" cy="1885508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grpSp>
        <p:nvGrpSpPr>
          <p:cNvPr id="84" name="Group 83"/>
          <p:cNvGrpSpPr>
            <a:grpSpLocks noChangeAspect="1"/>
          </p:cNvGrpSpPr>
          <p:nvPr/>
        </p:nvGrpSpPr>
        <p:grpSpPr>
          <a:xfrm rot="16200000" flipV="1">
            <a:off x="274315" y="1102304"/>
            <a:ext cx="5053664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6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7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8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9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4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97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grpSp>
        <p:nvGrpSpPr>
          <p:cNvPr id="98" name="Group 97"/>
          <p:cNvGrpSpPr/>
          <p:nvPr/>
        </p:nvGrpSpPr>
        <p:grpSpPr>
          <a:xfrm>
            <a:off x="5322489" y="319177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9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0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111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8"/>
          </p:nvPr>
        </p:nvSpPr>
        <p:spPr>
          <a:xfrm>
            <a:off x="5546780" y="529603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grpSp>
        <p:nvGrpSpPr>
          <p:cNvPr id="112" name="Group 111"/>
          <p:cNvGrpSpPr/>
          <p:nvPr/>
        </p:nvGrpSpPr>
        <p:grpSpPr>
          <a:xfrm>
            <a:off x="5322489" y="3245640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1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125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9"/>
          </p:nvPr>
        </p:nvSpPr>
        <p:spPr>
          <a:xfrm>
            <a:off x="5546780" y="3456066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126" name="Text Placeholder 3"/>
          <p:cNvSpPr>
            <a:spLocks noGrp="1"/>
          </p:cNvSpPr>
          <p:nvPr>
            <p:ph type="body" sz="half" idx="21"/>
          </p:nvPr>
        </p:nvSpPr>
        <p:spPr>
          <a:xfrm>
            <a:off x="9066214" y="2484992"/>
            <a:ext cx="2286000" cy="3248729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24/10/2021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742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11732" y="1330347"/>
            <a:ext cx="3840480" cy="210312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6613" y="914400"/>
            <a:ext cx="6172201" cy="5029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11732" y="3555523"/>
            <a:ext cx="3840480" cy="238807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65213" y="6019801"/>
            <a:ext cx="762000" cy="228600"/>
          </a:xfrm>
        </p:spPr>
        <p:txBody>
          <a:bodyPr/>
          <a:lstStyle>
            <a:lvl1pPr algn="l">
              <a:defRPr/>
            </a:lvl1pPr>
          </a:lstStyle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75611" y="6019801"/>
            <a:ext cx="1396260" cy="228600"/>
          </a:xfrm>
        </p:spPr>
        <p:txBody>
          <a:bodyPr/>
          <a:lstStyle/>
          <a:p>
            <a:fld id="{4CF99945-0A15-4715-AB6C-F5E56CF20F70}" type="datetimeFigureOut">
              <a:rPr lang="en-US"/>
              <a:t>24/10/2021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976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2891" y="1330347"/>
            <a:ext cx="3840480" cy="210312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grpSp>
        <p:nvGrpSpPr>
          <p:cNvPr id="8" name="Group 7"/>
          <p:cNvGrpSpPr/>
          <p:nvPr/>
        </p:nvGrpSpPr>
        <p:grpSpPr>
          <a:xfrm>
            <a:off x="595546" y="781398"/>
            <a:ext cx="6433398" cy="5053665"/>
            <a:chOff x="5162444" y="781398"/>
            <a:chExt cx="6433398" cy="5053665"/>
          </a:xfrm>
        </p:grpSpPr>
        <p:sp>
          <p:nvSpPr>
            <p:cNvPr id="9" name="Freeform 42"/>
            <p:cNvSpPr>
              <a:spLocks/>
            </p:cNvSpPr>
            <p:nvPr/>
          </p:nvSpPr>
          <p:spPr bwMode="auto">
            <a:xfrm rot="16200000" flipV="1">
              <a:off x="3342557" y="3275021"/>
              <a:ext cx="3827994" cy="17568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" name="Freeform 43"/>
            <p:cNvSpPr>
              <a:spLocks/>
            </p:cNvSpPr>
            <p:nvPr/>
          </p:nvSpPr>
          <p:spPr bwMode="auto">
            <a:xfrm rot="16200000" flipV="1">
              <a:off x="9565728" y="3299447"/>
              <a:ext cx="3836876" cy="17568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20" name="Freeform 41"/>
              <p:cNvSpPr>
                <a:spLocks/>
              </p:cNvSpPr>
              <p:nvPr/>
            </p:nvSpPr>
            <p:spPr bwMode="auto">
              <a:xfrm rot="16200000" flipV="1">
                <a:off x="9392183" y="4188416"/>
                <a:ext cx="15544" cy="3086791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21" name="Freeform 44"/>
              <p:cNvSpPr>
                <a:spLocks/>
              </p:cNvSpPr>
              <p:nvPr/>
            </p:nvSpPr>
            <p:spPr bwMode="auto">
              <a:xfrm rot="16200000" flipV="1">
                <a:off x="9366943" y="-651271"/>
                <a:ext cx="13322" cy="3034090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</p:grpSp>
        <p:sp>
          <p:nvSpPr>
            <p:cNvPr id="12" name="Freeform 45"/>
            <p:cNvSpPr>
              <a:spLocks noEditPoints="1"/>
            </p:cNvSpPr>
            <p:nvPr/>
          </p:nvSpPr>
          <p:spPr bwMode="auto">
            <a:xfrm rot="16200000" flipV="1">
              <a:off x="5186001" y="5323012"/>
              <a:ext cx="477390" cy="524504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Freeform 46"/>
            <p:cNvSpPr>
              <a:spLocks noEditPoints="1"/>
            </p:cNvSpPr>
            <p:nvPr/>
          </p:nvSpPr>
          <p:spPr bwMode="auto">
            <a:xfrm rot="16200000" flipV="1">
              <a:off x="5197295" y="5324846"/>
              <a:ext cx="477390" cy="511956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Freeform 47"/>
            <p:cNvSpPr>
              <a:spLocks noEditPoints="1"/>
            </p:cNvSpPr>
            <p:nvPr/>
          </p:nvSpPr>
          <p:spPr bwMode="auto">
            <a:xfrm rot="16200000" flipV="1">
              <a:off x="11076843" y="5321082"/>
              <a:ext cx="508476" cy="519485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Freeform 48"/>
            <p:cNvSpPr>
              <a:spLocks noEditPoints="1"/>
            </p:cNvSpPr>
            <p:nvPr/>
          </p:nvSpPr>
          <p:spPr bwMode="auto">
            <a:xfrm rot="16200000" flipV="1">
              <a:off x="11093207" y="5321324"/>
              <a:ext cx="470728" cy="534543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Freeform 49"/>
            <p:cNvSpPr>
              <a:spLocks noEditPoints="1"/>
            </p:cNvSpPr>
            <p:nvPr/>
          </p:nvSpPr>
          <p:spPr bwMode="auto">
            <a:xfrm rot="16200000" flipV="1">
              <a:off x="11051654" y="771453"/>
              <a:ext cx="468508" cy="519485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Freeform 50"/>
            <p:cNvSpPr>
              <a:spLocks noEditPoints="1"/>
            </p:cNvSpPr>
            <p:nvPr/>
          </p:nvSpPr>
          <p:spPr bwMode="auto">
            <a:xfrm rot="16200000" flipV="1">
              <a:off x="11044126" y="786511"/>
              <a:ext cx="468508" cy="489370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Freeform 51"/>
            <p:cNvSpPr>
              <a:spLocks noEditPoints="1"/>
            </p:cNvSpPr>
            <p:nvPr/>
          </p:nvSpPr>
          <p:spPr bwMode="auto">
            <a:xfrm rot="16200000" flipV="1">
              <a:off x="5232723" y="721157"/>
              <a:ext cx="424100" cy="544581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" name="Freeform 52"/>
            <p:cNvSpPr>
              <a:spLocks noEditPoints="1"/>
            </p:cNvSpPr>
            <p:nvPr/>
          </p:nvSpPr>
          <p:spPr bwMode="auto">
            <a:xfrm rot="16200000" flipV="1">
              <a:off x="5241796" y="749729"/>
              <a:ext cx="428541" cy="491879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836613" y="1031195"/>
            <a:ext cx="59436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92891" y="3555521"/>
            <a:ext cx="3840480" cy="216851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24/10/2021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957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24/10/2021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4793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24268" y="304800"/>
            <a:ext cx="1729531" cy="56769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304800"/>
            <a:ext cx="8633671" cy="567690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24/10/2021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580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24/10/2021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963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5613" y="1828800"/>
            <a:ext cx="6858002" cy="1828800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5610" y="3733800"/>
            <a:ext cx="6858002" cy="9144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925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5212" y="1825625"/>
            <a:ext cx="4954588" cy="418795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951414" cy="418795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24/10/2021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7275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1681163"/>
            <a:ext cx="4956048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505075"/>
            <a:ext cx="4956048" cy="347662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956048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4956048" cy="347662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24/10/2021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857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24/10/2021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281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24/10/2021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787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5212" y="304799"/>
            <a:ext cx="10058402" cy="1216152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1052422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6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7"/>
          </p:nvPr>
        </p:nvSpPr>
        <p:spPr>
          <a:xfrm>
            <a:off x="1265028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39" name="Text Placeholder 3"/>
          <p:cNvSpPr>
            <a:spLocks noGrp="1"/>
          </p:cNvSpPr>
          <p:nvPr>
            <p:ph type="body" sz="half" idx="2"/>
          </p:nvPr>
        </p:nvSpPr>
        <p:spPr>
          <a:xfrm>
            <a:off x="1052423" y="4935990"/>
            <a:ext cx="4368980" cy="100761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6763111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7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8"/>
          </p:nvPr>
        </p:nvSpPr>
        <p:spPr>
          <a:xfrm>
            <a:off x="6975717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40" name="Text Placeholder 3"/>
          <p:cNvSpPr>
            <a:spLocks noGrp="1"/>
          </p:cNvSpPr>
          <p:nvPr>
            <p:ph type="body" sz="half" idx="19"/>
          </p:nvPr>
        </p:nvSpPr>
        <p:spPr>
          <a:xfrm>
            <a:off x="6742908" y="4935990"/>
            <a:ext cx="4368980" cy="100761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24/10/2021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827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grpSp>
        <p:nvGrpSpPr>
          <p:cNvPr id="52" name="Group 51"/>
          <p:cNvGrpSpPr>
            <a:grpSpLocks noChangeAspect="1"/>
          </p:cNvGrpSpPr>
          <p:nvPr/>
        </p:nvGrpSpPr>
        <p:grpSpPr>
          <a:xfrm rot="5400000">
            <a:off x="104513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5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79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9"/>
          </p:nvPr>
        </p:nvSpPr>
        <p:spPr>
          <a:xfrm>
            <a:off x="1249168" y="1824285"/>
            <a:ext cx="2715289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81" name="Text Placeholder 3"/>
          <p:cNvSpPr>
            <a:spLocks noGrp="1"/>
          </p:cNvSpPr>
          <p:nvPr>
            <p:ph type="body" sz="half" idx="2"/>
          </p:nvPr>
        </p:nvSpPr>
        <p:spPr>
          <a:xfrm>
            <a:off x="1235212" y="4947405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grpSp>
        <p:nvGrpSpPr>
          <p:cNvPr id="84" name="Group 83"/>
          <p:cNvGrpSpPr>
            <a:grpSpLocks noChangeAspect="1"/>
          </p:cNvGrpSpPr>
          <p:nvPr userDrawn="1"/>
        </p:nvGrpSpPr>
        <p:grpSpPr>
          <a:xfrm rot="5400000">
            <a:off x="4517135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6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7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8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9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4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78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8"/>
          </p:nvPr>
        </p:nvSpPr>
        <p:spPr>
          <a:xfrm>
            <a:off x="4720924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82" name="Text Placeholder 3"/>
          <p:cNvSpPr>
            <a:spLocks noGrp="1"/>
          </p:cNvSpPr>
          <p:nvPr>
            <p:ph type="body" sz="half" idx="21"/>
          </p:nvPr>
        </p:nvSpPr>
        <p:spPr>
          <a:xfrm>
            <a:off x="4707208" y="4947405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grpSp>
        <p:nvGrpSpPr>
          <p:cNvPr id="97" name="Group 96"/>
          <p:cNvGrpSpPr>
            <a:grpSpLocks noChangeAspect="1"/>
          </p:cNvGrpSpPr>
          <p:nvPr userDrawn="1"/>
        </p:nvGrpSpPr>
        <p:grpSpPr>
          <a:xfrm rot="5400000">
            <a:off x="801900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8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9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80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20"/>
          </p:nvPr>
        </p:nvSpPr>
        <p:spPr>
          <a:xfrm>
            <a:off x="8222798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83" name="Text Placeholder 3"/>
          <p:cNvSpPr>
            <a:spLocks noGrp="1"/>
          </p:cNvSpPr>
          <p:nvPr>
            <p:ph type="body" sz="half" idx="22"/>
          </p:nvPr>
        </p:nvSpPr>
        <p:spPr>
          <a:xfrm>
            <a:off x="8209082" y="4947405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24/10/2021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19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5214" y="1752600"/>
            <a:ext cx="10058400" cy="422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022B156B-59AE-415F-B24B-8756D48BB97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4CF99945-0A15-4715-AB6C-F5E56CF20F70}" type="datetimeFigureOut">
              <a:rPr lang="en-US" smtClean="0"/>
              <a:pPr/>
              <a:t>24/10/2021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630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1" r:id="rId9"/>
    <p:sldLayoutId id="2147483662" r:id="rId10"/>
    <p:sldLayoutId id="2147483656" r:id="rId11"/>
    <p:sldLayoutId id="2147483657" r:id="rId12"/>
    <p:sldLayoutId id="2147483658" r:id="rId13"/>
    <p:sldLayoutId id="214748365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7472" indent="-347472" algn="l" defTabSz="914400" rtl="0" eaLnBrk="1" latinLnBrk="0" hangingPunct="1">
        <a:lnSpc>
          <a:spcPct val="100000"/>
        </a:lnSpc>
        <a:spcBef>
          <a:spcPts val="1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3464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6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6.png"/><Relationship Id="rId4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5250"/>
            <a:ext cx="12192000" cy="693478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40368" y="3875816"/>
            <a:ext cx="5232232" cy="401191"/>
          </a:xfrm>
        </p:spPr>
        <p:txBody>
          <a:bodyPr>
            <a:noAutofit/>
          </a:bodyPr>
          <a:lstStyle/>
          <a:p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02403" y="296650"/>
            <a:ext cx="5870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48357" y="688550"/>
            <a:ext cx="3554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HOA SỮA</a:t>
            </a:r>
            <a:endParaRPr lang="en-US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34963" y="1516516"/>
            <a:ext cx="72604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NGÔN NGỮ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14828" y="2210978"/>
            <a:ext cx="112623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800" b="1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4800" b="1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b="1" dirty="0" err="1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4800" b="1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800" b="1" dirty="0">
                <a:solidFill>
                  <a:srgbClr val="009900"/>
                </a:solidFill>
              </a:rPr>
              <a:t> </a:t>
            </a:r>
            <a:r>
              <a:rPr lang="en-US" sz="4800" b="1" dirty="0" err="1" smtClean="0">
                <a:solidFill>
                  <a:srgbClr val="009900"/>
                </a:solidFill>
              </a:rPr>
              <a:t>Gấu</a:t>
            </a:r>
            <a:r>
              <a:rPr lang="en-US" sz="4800" b="1" dirty="0" smtClean="0">
                <a:solidFill>
                  <a:srgbClr val="009900"/>
                </a:solidFill>
              </a:rPr>
              <a:t> con </a:t>
            </a:r>
            <a:r>
              <a:rPr lang="en-US" sz="4800" b="1" dirty="0" err="1" smtClean="0">
                <a:solidFill>
                  <a:srgbClr val="009900"/>
                </a:solidFill>
              </a:rPr>
              <a:t>bị</a:t>
            </a:r>
            <a:r>
              <a:rPr lang="en-US" sz="4800" b="1" dirty="0" smtClean="0">
                <a:solidFill>
                  <a:srgbClr val="009900"/>
                </a:solidFill>
              </a:rPr>
              <a:t> </a:t>
            </a:r>
            <a:r>
              <a:rPr lang="en-US" sz="4800" b="1" dirty="0" err="1" smtClean="0">
                <a:solidFill>
                  <a:srgbClr val="009900"/>
                </a:solidFill>
              </a:rPr>
              <a:t>sâu</a:t>
            </a:r>
            <a:r>
              <a:rPr lang="en-US" sz="4800" b="1" dirty="0" smtClean="0">
                <a:solidFill>
                  <a:srgbClr val="009900"/>
                </a:solidFill>
              </a:rPr>
              <a:t> </a:t>
            </a:r>
            <a:r>
              <a:rPr lang="en-US" sz="4800" b="1" dirty="0" err="1" smtClean="0">
                <a:solidFill>
                  <a:srgbClr val="009900"/>
                </a:solidFill>
              </a:rPr>
              <a:t>răng</a:t>
            </a:r>
            <a:r>
              <a:rPr lang="en-US" sz="4800" b="1" dirty="0" smtClean="0">
                <a:solidFill>
                  <a:srgbClr val="009900"/>
                </a:solidFill>
              </a:rPr>
              <a:t>”</a:t>
            </a:r>
            <a:endParaRPr lang="en-US" sz="4800" b="1" dirty="0">
              <a:solidFill>
                <a:srgbClr val="009900"/>
              </a:solidFill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4140368" y="3408809"/>
            <a:ext cx="3962232" cy="4011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C2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69804" y="6261100"/>
            <a:ext cx="3262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 2020 - 2021</a:t>
            </a:r>
            <a:endParaRPr 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gia_dinh_ga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240" y="61871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675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07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1748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hoat_canh_dien_roi_va_nhac_nen_cuc_hay_2232018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6000" y="4042771"/>
            <a:ext cx="609600" cy="609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95700" y="2743200"/>
            <a:ext cx="5118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rgbClr val="0000FF"/>
                </a:solidFill>
              </a:rPr>
              <a:t>Nhạc</a:t>
            </a:r>
            <a:r>
              <a:rPr lang="en-US" sz="4800" dirty="0" smtClean="0">
                <a:solidFill>
                  <a:srgbClr val="0000FF"/>
                </a:solidFill>
              </a:rPr>
              <a:t> </a:t>
            </a:r>
            <a:r>
              <a:rPr lang="en-US" sz="4800" dirty="0" err="1" smtClean="0">
                <a:solidFill>
                  <a:srgbClr val="0000FF"/>
                </a:solidFill>
              </a:rPr>
              <a:t>kể</a:t>
            </a:r>
            <a:r>
              <a:rPr lang="en-US" sz="4800" dirty="0" smtClean="0">
                <a:solidFill>
                  <a:srgbClr val="0000FF"/>
                </a:solidFill>
              </a:rPr>
              <a:t> </a:t>
            </a:r>
            <a:r>
              <a:rPr lang="en-US" sz="4800" dirty="0" err="1" smtClean="0">
                <a:solidFill>
                  <a:srgbClr val="0000FF"/>
                </a:solidFill>
              </a:rPr>
              <a:t>chuyện</a:t>
            </a:r>
            <a:endParaRPr lang="en-US" sz="4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1074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11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2984500" y="2767280"/>
            <a:ext cx="7645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00FF"/>
                </a:solidFill>
              </a:rPr>
              <a:t>VỞ KỊCH RỐI</a:t>
            </a:r>
          </a:p>
          <a:p>
            <a:pPr algn="ctr"/>
            <a:r>
              <a:rPr lang="en-US" sz="4000" b="1" dirty="0" smtClean="0">
                <a:solidFill>
                  <a:srgbClr val="0000FF"/>
                </a:solidFill>
              </a:rPr>
              <a:t> “GẤU CON BỊ SÂU RĂNG”</a:t>
            </a:r>
            <a:endParaRPr lang="en-US" sz="4000" b="1" dirty="0">
              <a:solidFill>
                <a:srgbClr val="0000FF"/>
              </a:solidFill>
            </a:endParaRPr>
          </a:p>
        </p:txBody>
      </p:sp>
      <p:pic>
        <p:nvPicPr>
          <p:cNvPr id="3" name="Gau con bi sau rang ok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063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3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Nature Illustration 16x9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3431377.potx" id="{56A48130-F36A-41C3-8C0C-0EF853C6708B}" vid="{0432F83B-7085-406B-BFE7-677E72A6CADA}"/>
    </a:ext>
  </a:extLst>
</a:theme>
</file>

<file path=ppt/theme/theme2.xml><?xml version="1.0" encoding="utf-8"?>
<a:theme xmlns:a="http://schemas.openxmlformats.org/drawingml/2006/main" name="Office Them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Rainbow presentation</Template>
  <TotalTime>455</TotalTime>
  <Words>62</Words>
  <Application>Microsoft Office PowerPoint</Application>
  <PresentationFormat>Widescreen</PresentationFormat>
  <Paragraphs>10</Paragraphs>
  <Slides>4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Segoe Print</vt:lpstr>
      <vt:lpstr>Times New Roman</vt:lpstr>
      <vt:lpstr>Nature Illustration 16x9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Chú rùa tìm nhà</dc:title>
  <dc:creator>EMAIL  SECURITY TEAM</dc:creator>
  <cp:lastModifiedBy>Admin</cp:lastModifiedBy>
  <cp:revision>19</cp:revision>
  <dcterms:created xsi:type="dcterms:W3CDTF">2019-11-06T04:12:19Z</dcterms:created>
  <dcterms:modified xsi:type="dcterms:W3CDTF">2021-10-24T06:31:28Z</dcterms:modified>
</cp:coreProperties>
</file>