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3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4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0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0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7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07AA5-AE67-4B6C-8A98-B2CD8D57DEB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5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99029"/>
            <a:ext cx="7772400" cy="137477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PHÒNG GD</a:t>
            </a:r>
            <a:r>
              <a:rPr lang="vi-VN" sz="2400" dirty="0" smtClean="0">
                <a:solidFill>
                  <a:srgbClr val="0000FF"/>
                </a:solidFill>
              </a:rPr>
              <a:t> &amp; </a:t>
            </a:r>
            <a:r>
              <a:rPr lang="en-US" sz="2400" dirty="0" smtClean="0">
                <a:solidFill>
                  <a:srgbClr val="0000FF"/>
                </a:solidFill>
              </a:rPr>
              <a:t>ĐT QUẬN LONG BIÊN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TRƯỜNG MN HOA SỮA</a:t>
            </a:r>
            <a:r>
              <a:rPr lang="vi-VN" sz="2400" b="1" dirty="0" smtClean="0">
                <a:solidFill>
                  <a:srgbClr val="0000FF"/>
                </a:solidFill>
              </a:rPr>
              <a:t/>
            </a:r>
            <a:br>
              <a:rPr lang="vi-VN" sz="2400" b="1" dirty="0" smtClean="0">
                <a:solidFill>
                  <a:srgbClr val="0000FF"/>
                </a:solidFill>
              </a:rPr>
            </a:br>
            <a:r>
              <a:rPr lang="vi-VN" sz="1800" b="1" dirty="0" smtClean="0">
                <a:solidFill>
                  <a:srgbClr val="0000FF"/>
                </a:solidFill>
              </a:rPr>
              <a:t>**********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68" y="2819400"/>
            <a:ext cx="9083232" cy="22860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HOẠT ĐỘNG LÀM QUEN VĂN HỌC</a:t>
            </a:r>
            <a:endParaRPr lang="en-US" sz="7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 3 -4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hị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lang="en-US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2017 - 2018</a:t>
            </a:r>
          </a:p>
          <a:p>
            <a:endParaRPr lang="vi-VN" sz="7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0"/>
          <a:stretch/>
        </p:blipFill>
        <p:spPr bwMode="auto">
          <a:xfrm>
            <a:off x="60768" y="-381000"/>
            <a:ext cx="5410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3" b="68190"/>
          <a:stretch/>
        </p:blipFill>
        <p:spPr bwMode="auto">
          <a:xfrm>
            <a:off x="5504727" y="-402771"/>
            <a:ext cx="363927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5181600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65421"/>
          <a:stretch/>
        </p:blipFill>
        <p:spPr bwMode="auto">
          <a:xfrm>
            <a:off x="-35689" y="5410200"/>
            <a:ext cx="216543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1508568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10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" y="0"/>
            <a:ext cx="9150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 khong loi 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2611" y="5791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7411" y="1447800"/>
            <a:ext cx="468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9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Vinacartoon] Thỏ Trắng Biết Lỗ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55626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Phm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hoạt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</a:rPr>
              <a:t>Thỏ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Trắng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biết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lỗi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birthday to you - Fairy style - Nhạc thiếu nhi hay, học tiếng Anh qua bài há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1758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6477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Bài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hát</a:t>
            </a:r>
            <a:r>
              <a:rPr lang="en-US" sz="2800" dirty="0" smtClean="0">
                <a:solidFill>
                  <a:srgbClr val="0000FF"/>
                </a:solidFill>
              </a:rPr>
              <a:t> : “ </a:t>
            </a:r>
            <a:r>
              <a:rPr lang="en-US" sz="2800" dirty="0" err="1" smtClean="0">
                <a:solidFill>
                  <a:srgbClr val="0000FF"/>
                </a:solidFill>
              </a:rPr>
              <a:t>Chúc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mừng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nhật</a:t>
            </a:r>
            <a:r>
              <a:rPr lang="en-US" sz="2800" dirty="0" smtClean="0">
                <a:solidFill>
                  <a:srgbClr val="0000FF"/>
                </a:solidFill>
              </a:rPr>
              <a:t>”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65</Words>
  <Application>Microsoft Office PowerPoint</Application>
  <PresentationFormat>On-screen Show (4:3)</PresentationFormat>
  <Paragraphs>10</Paragraphs>
  <Slides>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PHÒNG GD &amp; ĐT QUẬN LONG BIÊN TRƯỜNG MN HOA SỮA **********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C2</dc:creator>
  <cp:lastModifiedBy>Lop C2</cp:lastModifiedBy>
  <cp:revision>21</cp:revision>
  <dcterms:created xsi:type="dcterms:W3CDTF">2018-01-23T11:56:40Z</dcterms:created>
  <dcterms:modified xsi:type="dcterms:W3CDTF">2018-10-29T06:47:40Z</dcterms:modified>
</cp:coreProperties>
</file>