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9" r:id="rId4"/>
    <p:sldId id="260" r:id="rId5"/>
    <p:sldId id="278" r:id="rId6"/>
    <p:sldId id="277" r:id="rId7"/>
    <p:sldId id="267" r:id="rId8"/>
    <p:sldId id="262" r:id="rId9"/>
    <p:sldId id="263" r:id="rId10"/>
    <p:sldId id="264" r:id="rId11"/>
    <p:sldId id="268" r:id="rId12"/>
    <p:sldId id="265" r:id="rId13"/>
    <p:sldId id="266" r:id="rId14"/>
    <p:sldId id="269" r:id="rId15"/>
    <p:sldId id="279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0B3F9-B5F1-47E0-A212-668681D42AC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5E56B-97E8-4D68-B7A2-F00E9A81A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4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B93E64-13EB-4F2A-97AA-FE35AC4F32A7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3166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9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10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90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3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65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2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94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54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1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9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31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6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60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20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9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5E56B-97E8-4D68-B7A2-F00E9A81A7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3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5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5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1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0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1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9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A2E4D-7507-4AB7-AD2C-0AAD00A32B3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921A6-77A9-4A92-9E19-13CDFF22F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8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3.wmv"/><Relationship Id="rId7" Type="http://schemas.openxmlformats.org/officeDocument/2006/relationships/image" Target="../media/image25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video" Target="../media/media3.wmv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ebp"/><Relationship Id="rId5" Type="http://schemas.openxmlformats.org/officeDocument/2006/relationships/image" Target="../media/image28.jfi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442774-528D-406B-B510-CA5F44640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1"/>
          <a:stretch/>
        </p:blipFill>
        <p:spPr bwMode="auto">
          <a:xfrm>
            <a:off x="-11574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BA6A41-93B0-49E3-9525-E542E81C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677" y="82022"/>
            <a:ext cx="8077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MN HOA HƯỚNG DƯƠ</a:t>
            </a: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74D2B05-8202-4A6E-930C-7E45E39B8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5723" y="1804569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02D070A4-8326-458C-8A00-7356ED66A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174" y="2327789"/>
            <a:ext cx="8659813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dirty="0" err="1">
                <a:latin typeface="Times New Roman" panose="02020603050405020304" pitchFamily="18" charset="0"/>
              </a:rPr>
              <a:t>Lứa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: 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MGL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5-6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tuổi</a:t>
            </a:r>
            <a:endParaRPr lang="en-US" altLang="en-US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viên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: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Thị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Linh</a:t>
            </a:r>
            <a:endParaRPr lang="en-US" altLang="en-US" sz="2000" b="1" i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: 2021-2022</a:t>
            </a:r>
            <a:endParaRPr lang="en-US" altLang="en-US" b="1" i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84E880-0F40-43B9-AEF0-1DB4B4449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40" y="765262"/>
            <a:ext cx="982071" cy="930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95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7038">
        <p15:prstTrans prst="curtains"/>
      </p:transition>
    </mc:Choice>
    <mc:Fallback xmlns="">
      <p:transition spd="slow" advClick="0" advTm="27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532437"/>
          </a:xfrm>
        </p:spPr>
      </p:pic>
    </p:spTree>
    <p:extLst>
      <p:ext uri="{BB962C8B-B14F-4D97-AF65-F5344CB8AC3E}">
        <p14:creationId xmlns:p14="http://schemas.microsoft.com/office/powerpoint/2010/main" val="34808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5489575"/>
            <a:ext cx="1194435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489575"/>
          </a:xfrm>
        </p:spPr>
      </p:pic>
    </p:spTree>
    <p:extLst>
      <p:ext uri="{BB962C8B-B14F-4D97-AF65-F5344CB8AC3E}">
        <p14:creationId xmlns:p14="http://schemas.microsoft.com/office/powerpoint/2010/main" val="29983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-2063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87"/>
            <a:ext cx="5943600" cy="4462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31093"/>
            <a:ext cx="6248399" cy="4450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050" y="5581650"/>
            <a:ext cx="440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6100" y="5581650"/>
            <a:ext cx="440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92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338"/>
            <a:ext cx="6134100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176338"/>
            <a:ext cx="6057900" cy="4351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5695950"/>
            <a:ext cx="889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nướng-Bánh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705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470525"/>
          </a:xfrm>
        </p:spPr>
      </p:pic>
    </p:spTree>
    <p:extLst>
      <p:ext uri="{BB962C8B-B14F-4D97-AF65-F5344CB8AC3E}">
        <p14:creationId xmlns:p14="http://schemas.microsoft.com/office/powerpoint/2010/main" val="5797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960098" y="1690688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chức-gây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960098" y="3198519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960098" y="4721225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01" y="4784638"/>
            <a:ext cx="1430802" cy="1430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00" y="1228639"/>
            <a:ext cx="1931365" cy="1931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9" y="2811345"/>
            <a:ext cx="1433880" cy="1767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4EF89-C965-48E1-B347-98A2D2AE8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" y="-74025"/>
            <a:ext cx="12235737" cy="69320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4251F8A-73CD-49FC-B7EC-622C3FDA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149" y="740766"/>
            <a:ext cx="8527985" cy="3980459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i="1" dirty="0" err="1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9600" b="1" i="1" dirty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9600" b="1" i="1" dirty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4166"/>
          <a:stretch/>
        </p:blipFill>
        <p:spPr>
          <a:xfrm>
            <a:off x="6686550" y="1852612"/>
            <a:ext cx="5505450" cy="321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612"/>
            <a:ext cx="5852160" cy="321468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19113" y="5372100"/>
            <a:ext cx="4524372" cy="9429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Noel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81849" y="5261228"/>
            <a:ext cx="4514851" cy="9429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ếng ting ting tra loi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43485" y="7257288"/>
            <a:ext cx="609600" cy="609600"/>
          </a:xfrm>
          <a:prstGeom prst="rect">
            <a:avLst/>
          </a:prstGeom>
        </p:spPr>
      </p:pic>
      <p:pic>
        <p:nvPicPr>
          <p:cNvPr id="3" name="dong ho 5 giay">
            <a:hlinkClick r:id="" action="ppaction://media"/>
            <a:extLst>
              <a:ext uri="{FF2B5EF4-FFF2-40B4-BE49-F238E27FC236}">
                <a16:creationId xmlns:a16="http://schemas.microsoft.com/office/drawing/2014/main" id="{743F40FD-5358-4562-A5FD-2D43D74006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71286" y="5189410"/>
            <a:ext cx="1550056" cy="15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-137032"/>
            <a:ext cx="11759184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6" y="1027145"/>
            <a:ext cx="4792600" cy="2173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 r="3397" b="5760"/>
          <a:stretch/>
        </p:blipFill>
        <p:spPr>
          <a:xfrm>
            <a:off x="6912864" y="1027145"/>
            <a:ext cx="4754880" cy="2319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2" y="3968496"/>
            <a:ext cx="4729353" cy="2249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64" y="3966781"/>
            <a:ext cx="4754879" cy="225113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32688" y="3200400"/>
            <a:ext cx="3749040" cy="5669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24926" y="6309360"/>
            <a:ext cx="4102610" cy="5669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24926" y="3346704"/>
            <a:ext cx="3931921" cy="5669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32688" y="6190488"/>
            <a:ext cx="3749040" cy="5669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Ô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115568"/>
            <a:ext cx="4736592" cy="2139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47" y="1115568"/>
            <a:ext cx="4736592" cy="2139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950209"/>
            <a:ext cx="4736592" cy="2267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47" y="3950209"/>
            <a:ext cx="4736592" cy="221370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96112" y="3255264"/>
            <a:ext cx="4242816" cy="694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12535" y="6163055"/>
            <a:ext cx="4242816" cy="694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65647" y="3255264"/>
            <a:ext cx="4489704" cy="694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nướng-Bánh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86968" y="6184710"/>
            <a:ext cx="4242816" cy="694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Rau</a:t>
            </a:r>
          </a:p>
        </p:txBody>
      </p:sp>
      <p:pic>
        <p:nvPicPr>
          <p:cNvPr id="13" name="tiếng ting ting tra loi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9784" y="7202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2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6939"/>
            <a:ext cx="12338304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956440"/>
            <a:ext cx="3584448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8" y="956440"/>
            <a:ext cx="3931920" cy="3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04" y="956440"/>
            <a:ext cx="3675888" cy="3600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1440" y="4828032"/>
            <a:ext cx="3785616" cy="13167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57616" y="4828032"/>
            <a:ext cx="3675888" cy="13167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2920" y="4828032"/>
            <a:ext cx="3712464" cy="13167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56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đích-Yêu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3894" y="1325563"/>
            <a:ext cx="1179810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tết trung thu đến trẻ sẽ được nhận quà, được đi rước đèn, phá cỗ cùng các bạn…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trả lời một số câu hỏi của cô, trẻ hứng thú tham gia vào trò chơi.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003634" y="-18466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0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2416" y="182880"/>
            <a:ext cx="11149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808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960098" y="1690688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chức-gây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960098" y="3198519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960098" y="4721225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01" y="4784638"/>
            <a:ext cx="1430802" cy="1430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00" y="1228639"/>
            <a:ext cx="1931365" cy="1931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9" y="2811345"/>
            <a:ext cx="1433880" cy="1767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4EF89-C965-48E1-B347-98A2D2AE8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" y="-74025"/>
            <a:ext cx="12235737" cy="6932025"/>
          </a:xfrm>
          <a:prstGeom prst="rect">
            <a:avLst/>
          </a:prstGeom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C571DFB-DE1F-47AC-B7C4-92A58F3C4805}"/>
              </a:ext>
            </a:extLst>
          </p:cNvPr>
          <p:cNvSpPr/>
          <p:nvPr/>
        </p:nvSpPr>
        <p:spPr>
          <a:xfrm>
            <a:off x="1134999" y="1843391"/>
            <a:ext cx="4321495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chức-gây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052D2181-FD45-4715-9E83-703461F7F9C1}"/>
              </a:ext>
            </a:extLst>
          </p:cNvPr>
          <p:cNvSpPr/>
          <p:nvPr/>
        </p:nvSpPr>
        <p:spPr>
          <a:xfrm>
            <a:off x="6225431" y="1884026"/>
            <a:ext cx="4321495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C44C7A36-94CB-4410-8A55-17FB808C7DDF}"/>
              </a:ext>
            </a:extLst>
          </p:cNvPr>
          <p:cNvSpPr/>
          <p:nvPr/>
        </p:nvSpPr>
        <p:spPr>
          <a:xfrm>
            <a:off x="3393978" y="3455401"/>
            <a:ext cx="4842198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4251F8A-73CD-49FC-B7EC-622C3FDA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165" y="327336"/>
            <a:ext cx="5979289" cy="132556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3 PHẦN:</a:t>
            </a:r>
          </a:p>
        </p:txBody>
      </p:sp>
    </p:spTree>
    <p:extLst>
      <p:ext uri="{BB962C8B-B14F-4D97-AF65-F5344CB8AC3E}">
        <p14:creationId xmlns:p14="http://schemas.microsoft.com/office/powerpoint/2010/main" val="251537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55786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ChiecDenOngSao-TopCa_3btp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1487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8450" y="7200900"/>
            <a:ext cx="609600" cy="609600"/>
          </a:xfrm>
          <a:prstGeom prst="rect">
            <a:avLst/>
          </a:prstGeom>
        </p:spPr>
      </p:pic>
      <p:pic>
        <p:nvPicPr>
          <p:cNvPr id="3" name="Chiếc Đèn Ông Sao - Nhạc Trung Thu 2019 Hay Nhất">
            <a:hlinkClick r:id="" action="ppaction://media"/>
            <a:extLst>
              <a:ext uri="{FF2B5EF4-FFF2-40B4-BE49-F238E27FC236}">
                <a16:creationId xmlns:a16="http://schemas.microsoft.com/office/drawing/2014/main" id="{C668B0B1-F03C-4FBD-8A29-195F6D3727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557867"/>
            <a:ext cx="1227102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6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7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7E25-067C-4CAF-BCFA-71835B91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0F2A9-6C98-46BC-80A3-5C765E9DA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811"/>
            <a:ext cx="12192000" cy="69153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0D260-C043-45EE-B3B3-6F1EB1D50010}"/>
              </a:ext>
            </a:extLst>
          </p:cNvPr>
          <p:cNvSpPr txBox="1"/>
          <p:nvPr/>
        </p:nvSpPr>
        <p:spPr>
          <a:xfrm>
            <a:off x="2333064" y="529056"/>
            <a:ext cx="629322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vừa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E8090-17C7-46E5-8798-411D46A10A3C}"/>
              </a:ext>
            </a:extLst>
          </p:cNvPr>
          <p:cNvSpPr txBox="1"/>
          <p:nvPr/>
        </p:nvSpPr>
        <p:spPr>
          <a:xfrm>
            <a:off x="1490382" y="4697993"/>
            <a:ext cx="435908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070C0"/>
                </a:solidFill>
              </a:rPr>
              <a:t>A:  </a:t>
            </a:r>
            <a:r>
              <a:rPr lang="en-US" sz="3600" b="1" dirty="0" err="1">
                <a:solidFill>
                  <a:srgbClr val="0070C0"/>
                </a:solidFill>
              </a:rPr>
              <a:t>Chiếc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đèn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ông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sao</a:t>
            </a:r>
            <a:endParaRPr lang="en-US" sz="3600" b="1" dirty="0">
              <a:solidFill>
                <a:srgbClr val="0070C0"/>
              </a:solidFill>
            </a:endParaRPr>
          </a:p>
          <a:p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C7F2A7-C33A-4B1C-9238-6B4EB09A9B32}"/>
              </a:ext>
            </a:extLst>
          </p:cNvPr>
          <p:cNvSpPr txBox="1"/>
          <p:nvPr/>
        </p:nvSpPr>
        <p:spPr>
          <a:xfrm>
            <a:off x="6841191" y="4697992"/>
            <a:ext cx="435908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B: </a:t>
            </a:r>
            <a:r>
              <a:rPr lang="en-US" sz="3600" b="1" dirty="0" err="1">
                <a:solidFill>
                  <a:srgbClr val="0070C0"/>
                </a:solidFill>
              </a:rPr>
              <a:t>Rước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đèn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tháng</a:t>
            </a:r>
            <a:r>
              <a:rPr lang="en-US" sz="3600" b="1" dirty="0">
                <a:solidFill>
                  <a:srgbClr val="0070C0"/>
                </a:solidFill>
              </a:rPr>
              <a:t> 8</a:t>
            </a:r>
          </a:p>
          <a:p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91D39-88B3-4CC2-B431-2F7F80D56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41" y="1559842"/>
            <a:ext cx="4876800" cy="2743200"/>
          </a:xfrm>
          <a:prstGeom prst="rect">
            <a:avLst/>
          </a:prstGeom>
        </p:spPr>
      </p:pic>
      <p:pic>
        <p:nvPicPr>
          <p:cNvPr id="9" name="dong ho 5 giay">
            <a:hlinkClick r:id="" action="ppaction://media"/>
            <a:extLst>
              <a:ext uri="{FF2B5EF4-FFF2-40B4-BE49-F238E27FC236}">
                <a16:creationId xmlns:a16="http://schemas.microsoft.com/office/drawing/2014/main" id="{C0766680-9888-440A-8413-17A6218D8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5399" y="516481"/>
            <a:ext cx="1953430" cy="109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960098" y="1690688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chức-gây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960098" y="3198519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960098" y="4721225"/>
            <a:ext cx="8271803" cy="123795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01" y="4784638"/>
            <a:ext cx="1430802" cy="1430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00" y="1228639"/>
            <a:ext cx="1931365" cy="1931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9" y="2811345"/>
            <a:ext cx="1433880" cy="1767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4EF89-C965-48E1-B347-98A2D2AE8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" y="-74025"/>
            <a:ext cx="12235737" cy="69320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4251F8A-73CD-49FC-B7EC-622C3FDA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811" y="349494"/>
            <a:ext cx="8527985" cy="121275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F075FE9-70B8-46B0-BC0B-534559E8A863}"/>
              </a:ext>
            </a:extLst>
          </p:cNvPr>
          <p:cNvSpPr/>
          <p:nvPr/>
        </p:nvSpPr>
        <p:spPr>
          <a:xfrm>
            <a:off x="2336914" y="1652290"/>
            <a:ext cx="6457129" cy="30154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Cô và trẻ trò chuyện về hoạt động trung thu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456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5318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3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53100"/>
          </a:xfrm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3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62600"/>
          </a:xfrm>
        </p:spPr>
      </p:pic>
    </p:spTree>
    <p:extLst>
      <p:ext uri="{BB962C8B-B14F-4D97-AF65-F5344CB8AC3E}">
        <p14:creationId xmlns:p14="http://schemas.microsoft.com/office/powerpoint/2010/main" val="2760978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3DF7CBE-EA9C-4B66-B0FE-46EF7B4FD29D}"/>
  <p:tag name="ISPRING_RESOURCE_FOLDER" val="C:\Users\ACER\Desktop\Day tre tu xuc\GIAO AN DIEN TU\khám phá trung thu linh\"/>
  <p:tag name="ISPRING_PRESENTATION_PATH" val="C:\Users\ACER\Desktop\Day tre tu xuc\GIAO AN DIEN TU\khám phá trung thu linh.pptx"/>
  <p:tag name="ISPRING_PROJECT_VERSION" val="9"/>
  <p:tag name="ISPRING_PROJECT_FOLDER_UPDATED" val="1"/>
  <p:tag name="ISPRING_SCREEN_RECS_UPDATED" val="C:\Users\ACER\Desktop\Day tre tu xuc\GIAO AN DIEN TU\khám phá trung thu linh\"/>
  <p:tag name="FLASHSPRING_PRESENTATION_REFERENCES" val=""/>
  <p:tag name="ISPRING_LMS_API_VERSION" val="SCORM 1.2"/>
  <p:tag name="ISPRING_ULTRA_SCORM_COURCE_TITLE" val="MN Hoa Huong Duong_kham pha trung thu_20"/>
  <p:tag name="ISPRING_ULTRA_SCORM_COURSE_ID" val="3EFD81EF-874A-442E-ACA0-3B7EC69C66C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G:\MN HOA HUONG DUONG\MN Hoa huong duong_Giao an dien tu"/>
  <p:tag name="ISPRING_SCORM_RATE_SLIDES" val="0"/>
  <p:tag name="ISPRING_SCORM_RATE_QUIZZ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PRESENTATION_TITLE" val="MN Hoa Huong Duong_kham pha trung thu_20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b28b4e3224cfa7d37def2280171d069f9203d93e"/>
  <p:tag name="TIMING" val="|1.372|2.122|2.988|2.253|4.263|3.582|3.769"/>
  <p:tag name="GENSWF_ADVANCE_TIME" val="27.038"/>
  <p:tag name="ISPRING_SLIDE_ID_2" val="{94FB8BF7-2120-4623-84B6-A71B98D51C7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451</Words>
  <Application>Microsoft Office PowerPoint</Application>
  <PresentationFormat>Widescreen</PresentationFormat>
  <Paragraphs>86</Paragraphs>
  <Slides>20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Mục đích-Yêu cầu</vt:lpstr>
      <vt:lpstr>GỒM 3 PHẦN:</vt:lpstr>
      <vt:lpstr>Phần 1: Gây hứng thú  Bé cùng hát bài hát: Chiếc đèn ông sao </vt:lpstr>
      <vt:lpstr>PowerPoint Presentation</vt:lpstr>
      <vt:lpstr>Phần 2: Khám phá tết Trung thu </vt:lpstr>
      <vt:lpstr>Múa lân</vt:lpstr>
      <vt:lpstr>PowerPoint Presentation</vt:lpstr>
      <vt:lpstr>Biểu diễn văn nghệ</vt:lpstr>
      <vt:lpstr>Phá cỗ</vt:lpstr>
      <vt:lpstr>Trông trăng</vt:lpstr>
      <vt:lpstr>Một số đồ chơi trong ngày tết Trung thu</vt:lpstr>
      <vt:lpstr>Những món ăn ngày tết Trung thu</vt:lpstr>
      <vt:lpstr>Mâm ngũ quả</vt:lpstr>
      <vt:lpstr>Luyện tập: Trò chơi :  Bé nhanh trí</vt:lpstr>
      <vt:lpstr>Câu 1: Ai thường xuất hiện trong ngày tết Trung thu?</vt:lpstr>
      <vt:lpstr>Câu 2: Đâu là đồ chơi trong tết Trung thu?</vt:lpstr>
      <vt:lpstr>Câu 3: Trung thu có những loại bánh nào?</vt:lpstr>
      <vt:lpstr>Câu 4: Đâu là hoạt động chỉ ngày tết Trung thu?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Duong_kham pha trung thu_20</dc:title>
  <dc:creator>VIE</dc:creator>
  <cp:lastModifiedBy>ACER</cp:lastModifiedBy>
  <cp:revision>49</cp:revision>
  <dcterms:created xsi:type="dcterms:W3CDTF">2021-09-02T17:37:47Z</dcterms:created>
  <dcterms:modified xsi:type="dcterms:W3CDTF">2021-09-03T07:26:50Z</dcterms:modified>
</cp:coreProperties>
</file>