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media/audio1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notesMasterIdLst>
    <p:notesMasterId r:id="rId17"/>
  </p:notesMasterIdLst>
  <p:sldIdLst>
    <p:sldId id="322" r:id="rId2"/>
    <p:sldId id="338" r:id="rId3"/>
    <p:sldId id="293" r:id="rId4"/>
    <p:sldId id="325" r:id="rId5"/>
    <p:sldId id="277" r:id="rId6"/>
    <p:sldId id="344" r:id="rId7"/>
    <p:sldId id="345" r:id="rId8"/>
    <p:sldId id="348" r:id="rId9"/>
    <p:sldId id="335" r:id="rId10"/>
    <p:sldId id="349" r:id="rId11"/>
    <p:sldId id="336" r:id="rId12"/>
    <p:sldId id="272" r:id="rId13"/>
    <p:sldId id="347" r:id="rId14"/>
    <p:sldId id="346" r:id="rId15"/>
    <p:sldId id="317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94660"/>
  </p:normalViewPr>
  <p:slideViewPr>
    <p:cSldViewPr>
      <p:cViewPr varScale="1">
        <p:scale>
          <a:sx n="83" d="100"/>
          <a:sy n="83" d="100"/>
        </p:scale>
        <p:origin x="1373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41A21-DEC5-40C3-ADBF-93E4CBF28BF4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7803A-761D-491D-89A6-4E00773985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0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7803A-761D-491D-89A6-4E007739859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20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3967-E4DB-469F-9D4E-A930AF1926D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31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3967-E4DB-469F-9D4E-A930AF1926D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25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3967-E4DB-469F-9D4E-A930AF1926D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68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3967-E4DB-469F-9D4E-A930AF1926D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59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3967-E4DB-469F-9D4E-A930AF1926D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94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3967-E4DB-469F-9D4E-A930AF1926D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08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C53D-895B-43BA-814F-834998DD9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4E172-9A97-4CF0-AD7D-B1E26D570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FF8B4-869D-4BDF-A62A-1F3407C06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pPr/>
              <a:t>16/09/2021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6409D-D42F-4C47-9ADB-D76374F2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55D17-B155-4B26-9A56-249A26C52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559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40F98-3F62-48D6-90F3-A734F1A99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FC6460-0BDA-463F-8AD5-F1A06A723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F8754-58D7-4493-B0AE-412A2A8BE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pPr/>
              <a:t>16/09/2021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32D04-9B25-441B-97BD-450EDE03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E9936-97D4-4C81-8EA5-8A1FF045C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0039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F232E0-C6F3-4DFC-8F3A-C6F5E97F2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178DDB-2541-4FA1-91DC-959348380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3E638-47AB-4E89-81FF-5DC9010D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pPr/>
              <a:t>16/09/2021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5228A-5F2E-460E-B2FA-E11F1109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0328B-39D6-48CB-AFEE-9151E191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7935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6BC4-A2A6-4795-9C4E-68632D9C3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668C-1EBA-48E2-8A07-0B7D016B2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F6689-6095-4769-89B0-5CCF09B6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pPr/>
              <a:t>16/09/2021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8D80B-106C-4EC7-A9AD-005183C14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93D86-EA88-466E-B77C-07CF88A3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116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DBBCA-DFCF-41DF-A3FE-BFDC2D87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F9AF0-2170-4536-B721-E92EDC9B0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25F0B-0B9F-45F1-B50E-B423721C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pPr/>
              <a:t>16/09/2021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D0A17-9761-4284-B761-28B3C4C4A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DE791-7FF1-4461-908A-003D09E0C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87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2319A-AFD5-4FCF-8850-90B5B1D6F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CCB27-9BCF-4CAD-A016-A1AFF9E3C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E52D0-2DFA-4DF6-A20E-5F4F34A33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6E6D3-29DF-439C-9564-456FABF94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pPr/>
              <a:t>16/09/2021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F2A55-6F02-4D06-8F66-155F10FAC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FDD20-7A57-4C55-BAFA-A0F3D34E7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2866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E6C25-6E36-42CB-9F85-121082D08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11A3F-2436-42DB-A183-D20C57AAF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06F2F-946C-445A-90F2-4B3427E1C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23EF9-3FA1-456F-9D2A-EFC88C564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F72024-6E50-46F1-BC7C-810B68AEDD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019CFD-D29E-471C-8E9A-1913F05EE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pPr/>
              <a:t>16/09/2021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DFB8-30CF-4E47-AE5E-03113C0EC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FF02A5-3FB6-4A82-B584-AB8F8EC4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972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8EE6F-B941-4966-8465-CFC13E6E8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3C88E-2C9C-4789-AE48-AFE860B2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pPr/>
              <a:t>16/09/2021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244C7-9EDE-4473-AEFA-51C829C6C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AA03C-C044-4B2C-9E18-CBB5292CB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18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EE2975-1C11-4E5B-A9B9-AEEC824BD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pPr/>
              <a:t>16/09/2021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B35B8-25D0-4C5C-B463-5AC6DFE7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37EF2-FDB8-43A2-88C7-D601C52A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747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98104-E394-4366-9C73-B4A231F6F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81E1F-34A2-427E-8E5B-3EA892E43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7DCF4-4622-4969-A772-4361E6995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89336-ACE5-4706-BF1B-6B611609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pPr/>
              <a:t>16/09/2021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6D9E4-2D93-45AC-B9EC-E635CB5D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9F483-4FD0-478D-B958-33E57A61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229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B904-00E1-4CA3-BCF0-5420967F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CAD8DF-58A7-45D6-B993-DD3B1D0240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0415D-F8DB-4BD6-9B3C-2124EA8C0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EC94C-6E00-48E5-8215-AF49F72C5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DBA1-CC43-44E0-B705-FA7623192DB1}" type="datetimeFigureOut">
              <a:rPr lang="vi-VN" smtClean="0"/>
              <a:pPr/>
              <a:t>16/09/2021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E85DA-E789-4C9C-860A-591F23F74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54AC7-2635-4CD7-A939-BDD393E7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69963-3CA9-4C8A-B898-2BD805A9AF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496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93FE7-3EEC-4B7C-A408-B192D2C6B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8EC1E-EA3A-4903-A482-E07BC8127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D2F23-13FB-4F62-9E95-3DF6B0300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CDBA1-CC43-44E0-B705-FA7623192DB1}" type="datetimeFigureOut">
              <a:rPr lang="vi-VN" smtClean="0"/>
              <a:pPr/>
              <a:t>16/09/2021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CB0F5-32E0-401A-917C-F7E1BFE4F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A555C-A70F-4459-BC91-1D524C7D6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69963-3CA9-4C8A-B898-2BD805A9AF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83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1.png"/><Relationship Id="rId3" Type="http://schemas.openxmlformats.org/officeDocument/2006/relationships/tags" Target="../tags/tag10.xml"/><Relationship Id="rId7" Type="http://schemas.openxmlformats.org/officeDocument/2006/relationships/tags" Target="../tags/tag12.xml"/><Relationship Id="rId12" Type="http://schemas.openxmlformats.org/officeDocument/2006/relationships/image" Target="../media/image1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audio" Target="../media/media2.mp3"/><Relationship Id="rId11" Type="http://schemas.openxmlformats.org/officeDocument/2006/relationships/audio" Target="../media/audio1.wav"/><Relationship Id="rId5" Type="http://schemas.microsoft.com/office/2007/relationships/media" Target="../media/media2.mp3"/><Relationship Id="rId10" Type="http://schemas.openxmlformats.org/officeDocument/2006/relationships/notesSlide" Target="../notesSlides/notesSlide5.xml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tags" Target="../tags/tag16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25.jp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tags" Target="../tags/tag18.xml"/><Relationship Id="rId10" Type="http://schemas.openxmlformats.org/officeDocument/2006/relationships/image" Target="../media/image23.png"/><Relationship Id="rId4" Type="http://schemas.openxmlformats.org/officeDocument/2006/relationships/tags" Target="../tags/tag17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1.png"/><Relationship Id="rId3" Type="http://schemas.openxmlformats.org/officeDocument/2006/relationships/tags" Target="../tags/tag21.xml"/><Relationship Id="rId7" Type="http://schemas.openxmlformats.org/officeDocument/2006/relationships/tags" Target="../tags/tag23.xml"/><Relationship Id="rId12" Type="http://schemas.openxmlformats.org/officeDocument/2006/relationships/image" Target="../media/image1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audio" Target="../media/media2.mp3"/><Relationship Id="rId11" Type="http://schemas.openxmlformats.org/officeDocument/2006/relationships/audio" Target="../media/audio1.wav"/><Relationship Id="rId5" Type="http://schemas.microsoft.com/office/2007/relationships/media" Target="../media/media2.mp3"/><Relationship Id="rId10" Type="http://schemas.openxmlformats.org/officeDocument/2006/relationships/notesSlide" Target="../notesSlides/notesSlide7.xml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3.mp4"/><Relationship Id="rId13" Type="http://schemas.openxmlformats.org/officeDocument/2006/relationships/audio" Target="../media/audio1.wav"/><Relationship Id="rId3" Type="http://schemas.openxmlformats.org/officeDocument/2006/relationships/tags" Target="../tags/tag4.xml"/><Relationship Id="rId7" Type="http://schemas.microsoft.com/office/2007/relationships/media" Target="../media/media3.mp4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13.png"/><Relationship Id="rId2" Type="http://schemas.openxmlformats.org/officeDocument/2006/relationships/tags" Target="../tags/tag3.xml"/><Relationship Id="rId16" Type="http://schemas.openxmlformats.org/officeDocument/2006/relationships/image" Target="../media/image12.png"/><Relationship Id="rId1" Type="http://schemas.openxmlformats.org/officeDocument/2006/relationships/tags" Target="../tags/tag2.xml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2.xml"/><Relationship Id="rId5" Type="http://schemas.microsoft.com/office/2007/relationships/media" Target="../media/media2.mp3"/><Relationship Id="rId15" Type="http://schemas.openxmlformats.org/officeDocument/2006/relationships/image" Target="../media/image11.png"/><Relationship Id="rId10" Type="http://schemas.openxmlformats.org/officeDocument/2006/relationships/tags" Target="../tags/tag7.xml"/><Relationship Id="rId4" Type="http://schemas.openxmlformats.org/officeDocument/2006/relationships/tags" Target="../tags/tag5.xml"/><Relationship Id="rId9" Type="http://schemas.openxmlformats.org/officeDocument/2006/relationships/tags" Target="../tags/tag6.xml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5.mp3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jpg"/><Relationship Id="rId4" Type="http://schemas.openxmlformats.org/officeDocument/2006/relationships/audio" Target="../media/media5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2" name="Picture 4" descr="HÃ¬nh áº£nh cÃ³ liÃªn qu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044"/>
            <a:ext cx="9144000" cy="854494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95300" y="2450981"/>
            <a:ext cx="8429231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tuổi:MGN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</a:p>
          <a:p>
            <a:pPr algn="ctr"/>
            <a:r>
              <a:rPr lang="en-US" sz="36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2020 -2021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A712CB-44D3-4FCF-9F55-9C1A447B0DAF}"/>
              </a:ext>
            </a:extLst>
          </p:cNvPr>
          <p:cNvSpPr txBox="1"/>
          <p:nvPr/>
        </p:nvSpPr>
        <p:spPr>
          <a:xfrm>
            <a:off x="426848" y="125657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&amp; ĐÀO TẠO</a:t>
            </a:r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/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 DƯƠNG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F30192-AAEA-4324-935D-703938795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043" y="1104223"/>
            <a:ext cx="1422958" cy="142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566057" y="554945"/>
            <a:ext cx="80230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Vinh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>
            <p:custDataLst>
              <p:tags r:id="rId3"/>
            </p:custDataLst>
          </p:nvPr>
        </p:nvGrpSpPr>
        <p:grpSpPr>
          <a:xfrm>
            <a:off x="751115" y="4118008"/>
            <a:ext cx="3503386" cy="1502231"/>
            <a:chOff x="533400" y="5149397"/>
            <a:chExt cx="3503386" cy="1502231"/>
          </a:xfrm>
        </p:grpSpPr>
        <p:sp>
          <p:nvSpPr>
            <p:cNvPr id="2" name="Flowchart: Predefined Process 1"/>
            <p:cNvSpPr/>
            <p:nvPr>
              <p:custDataLst>
                <p:tags r:id="rId8"/>
              </p:custDataLst>
            </p:nvPr>
          </p:nvSpPr>
          <p:spPr>
            <a:xfrm>
              <a:off x="533400" y="5149397"/>
              <a:ext cx="2766786" cy="1371600"/>
            </a:xfrm>
            <a:prstGeom prst="flowChartPredefined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1. </a:t>
              </a:r>
              <a:r>
                <a:rPr lang="en-US" sz="4000" b="1" dirty="0" err="1">
                  <a:solidFill>
                    <a:srgbClr val="FF0000"/>
                  </a:solidFill>
                </a:rPr>
                <a:t>Đúng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349" y="5645153"/>
              <a:ext cx="134143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/>
          <p:cNvGrpSpPr/>
          <p:nvPr>
            <p:custDataLst>
              <p:tags r:id="rId4"/>
            </p:custDataLst>
          </p:nvPr>
        </p:nvGrpSpPr>
        <p:grpSpPr>
          <a:xfrm>
            <a:off x="5318841" y="4146226"/>
            <a:ext cx="3077673" cy="1376137"/>
            <a:chOff x="5294802" y="5165725"/>
            <a:chExt cx="3077673" cy="1376137"/>
          </a:xfrm>
        </p:grpSpPr>
        <p:sp>
          <p:nvSpPr>
            <p:cNvPr id="16" name="Flowchart: Predefined Process 15"/>
            <p:cNvSpPr/>
            <p:nvPr>
              <p:custDataLst>
                <p:tags r:id="rId7"/>
              </p:custDataLst>
            </p:nvPr>
          </p:nvSpPr>
          <p:spPr>
            <a:xfrm>
              <a:off x="5294802" y="5165725"/>
              <a:ext cx="2766786" cy="1371600"/>
            </a:xfrm>
            <a:prstGeom prst="flowChartPredefined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2. </a:t>
              </a:r>
              <a:r>
                <a:rPr lang="en-US" sz="4000" b="1" dirty="0" err="1">
                  <a:solidFill>
                    <a:srgbClr val="FF0000"/>
                  </a:solidFill>
                </a:rPr>
                <a:t>Sai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5627462"/>
              <a:ext cx="1285875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TiengVoTay-V.A-323431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6057" y="56934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24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78" y="76200"/>
            <a:ext cx="9038322" cy="6781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" y="914400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 Nghe hát: 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Cò Lả cat -- Beat Chuẩ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657600" y="56388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51A207-D820-4F04-8BF5-CB648A313121}"/>
              </a:ext>
            </a:extLst>
          </p:cNvPr>
          <p:cNvSpPr txBox="1"/>
          <p:nvPr/>
        </p:nvSpPr>
        <p:spPr>
          <a:xfrm>
            <a:off x="685800" y="1979615"/>
            <a:ext cx="8153400" cy="1308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hát bài “Cò lả”</a:t>
            </a:r>
            <a:r>
              <a:rPr lang="pt-B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 ca đồng bằng Bắc Bộ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78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318545" y="56148"/>
            <a:ext cx="6506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>
            <p:custDataLst>
              <p:tags r:id="rId3"/>
            </p:custDataLst>
          </p:nvPr>
        </p:nvSpPr>
        <p:spPr>
          <a:xfrm>
            <a:off x="457200" y="4222041"/>
            <a:ext cx="2133878" cy="739036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A.</a:t>
            </a:r>
            <a:r>
              <a:rPr lang="vi-VN" sz="2400" b="1" dirty="0">
                <a:solidFill>
                  <a:srgbClr val="FF0000"/>
                </a:solidFill>
              </a:rPr>
              <a:t>Cò lả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4"/>
            </p:custDataLst>
          </p:nvPr>
        </p:nvSpPr>
        <p:spPr>
          <a:xfrm>
            <a:off x="6452532" y="4152897"/>
            <a:ext cx="2133878" cy="811582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C.Con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chim</a:t>
            </a:r>
            <a:r>
              <a:rPr lang="en-US" sz="20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15" name="Rectangle 14"/>
          <p:cNvSpPr/>
          <p:nvPr>
            <p:custDataLst>
              <p:tags r:id="rId5"/>
            </p:custDataLst>
          </p:nvPr>
        </p:nvSpPr>
        <p:spPr>
          <a:xfrm>
            <a:off x="3505200" y="4190997"/>
            <a:ext cx="2133878" cy="815236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Một</a:t>
            </a:r>
            <a:r>
              <a:rPr lang="en-US" sz="2400" b="1" dirty="0">
                <a:solidFill>
                  <a:srgbClr val="FF0000"/>
                </a:solidFill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</a:rPr>
              <a:t>vịt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82448"/>
            <a:ext cx="10858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59" y="5312012"/>
            <a:ext cx="1268274" cy="95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264" y="5311741"/>
            <a:ext cx="126841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431C89-5DA9-4198-BCDC-B39A37F890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64" y="825190"/>
            <a:ext cx="4876800" cy="28752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381000" y="554945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>
            <p:custDataLst>
              <p:tags r:id="rId3"/>
            </p:custDataLst>
          </p:nvPr>
        </p:nvGrpSpPr>
        <p:grpSpPr>
          <a:xfrm>
            <a:off x="580571" y="4038600"/>
            <a:ext cx="3503386" cy="1502231"/>
            <a:chOff x="533400" y="5149397"/>
            <a:chExt cx="3503386" cy="1502231"/>
          </a:xfrm>
        </p:grpSpPr>
        <p:sp>
          <p:nvSpPr>
            <p:cNvPr id="2" name="Flowchart: Predefined Process 1"/>
            <p:cNvSpPr/>
            <p:nvPr>
              <p:custDataLst>
                <p:tags r:id="rId8"/>
              </p:custDataLst>
            </p:nvPr>
          </p:nvSpPr>
          <p:spPr>
            <a:xfrm>
              <a:off x="533400" y="5149397"/>
              <a:ext cx="2766786" cy="1371600"/>
            </a:xfrm>
            <a:prstGeom prst="flowChartPredefined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1. </a:t>
              </a:r>
              <a:r>
                <a:rPr lang="en-US" sz="4000" b="1" dirty="0" err="1">
                  <a:solidFill>
                    <a:srgbClr val="FF0000"/>
                  </a:solidFill>
                </a:rPr>
                <a:t>Đúng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349" y="5645153"/>
              <a:ext cx="134143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/>
          <p:cNvGrpSpPr/>
          <p:nvPr>
            <p:custDataLst>
              <p:tags r:id="rId4"/>
            </p:custDataLst>
          </p:nvPr>
        </p:nvGrpSpPr>
        <p:grpSpPr>
          <a:xfrm>
            <a:off x="5471242" y="4127048"/>
            <a:ext cx="3077673" cy="1376137"/>
            <a:chOff x="5294802" y="5165725"/>
            <a:chExt cx="3077673" cy="1376137"/>
          </a:xfrm>
        </p:grpSpPr>
        <p:sp>
          <p:nvSpPr>
            <p:cNvPr id="16" name="Flowchart: Predefined Process 15"/>
            <p:cNvSpPr/>
            <p:nvPr>
              <p:custDataLst>
                <p:tags r:id="rId7"/>
              </p:custDataLst>
            </p:nvPr>
          </p:nvSpPr>
          <p:spPr>
            <a:xfrm>
              <a:off x="5294802" y="5165725"/>
              <a:ext cx="2766786" cy="1371600"/>
            </a:xfrm>
            <a:prstGeom prst="flowChartPredefined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2. </a:t>
              </a:r>
              <a:r>
                <a:rPr lang="en-US" sz="4000" b="1" dirty="0" err="1">
                  <a:solidFill>
                    <a:srgbClr val="FF0000"/>
                  </a:solidFill>
                </a:rPr>
                <a:t>Sai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5627462"/>
              <a:ext cx="1285875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TiengVoTay-V.A-323431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3543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294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B30A8-CA1E-4CBF-A928-00517D4E3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Ã¬nh áº£nh cÃ³ liÃªn quan">
            <a:extLst>
              <a:ext uri="{FF2B5EF4-FFF2-40B4-BE49-F238E27FC236}">
                <a16:creationId xmlns:a16="http://schemas.microsoft.com/office/drawing/2014/main" id="{66BB48A2-C73B-4139-8EC5-2F25F5837B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19753"/>
          <a:stretch/>
        </p:blipFill>
        <p:spPr bwMode="auto">
          <a:xfrm>
            <a:off x="-56962" y="-85756"/>
            <a:ext cx="9200962" cy="694375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46BC8-5B73-4007-BFE5-EFE09E05EE0D}"/>
              </a:ext>
            </a:extLst>
          </p:cNvPr>
          <p:cNvSpPr txBox="1"/>
          <p:nvPr/>
        </p:nvSpPr>
        <p:spPr>
          <a:xfrm>
            <a:off x="1000125" y="433411"/>
            <a:ext cx="71437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lả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mượt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bay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lả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bay la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5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228600" y="1371600"/>
            <a:ext cx="8686800" cy="3810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4750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pattFill prst="pct70">
                    <a:fgClr>
                      <a:srgbClr val="FF3300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 HỌC KẾT THÚC</a:t>
            </a:r>
          </a:p>
          <a:p>
            <a:pPr algn="ctr"/>
            <a:r>
              <a:rPr lang="en-US" sz="3600" b="1" kern="10">
                <a:ln w="19050">
                  <a:pattFill prst="pct70">
                    <a:fgClr>
                      <a:srgbClr val="FF3300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 TẠM BIỆT CÁC CÔ,CÁC BÉ</a:t>
            </a:r>
          </a:p>
          <a:p>
            <a:pPr algn="ctr"/>
            <a:r>
              <a:rPr lang="en-US" sz="3600" b="1" kern="10">
                <a:ln w="19050">
                  <a:pattFill prst="pct70">
                    <a:fgClr>
                      <a:srgbClr val="FF3300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CÔ VUI KHỎE, CÁC BÉ CHĂM NGOAN HỌC GIỎI</a:t>
            </a:r>
          </a:p>
        </p:txBody>
      </p:sp>
      <p:pic>
        <p:nvPicPr>
          <p:cNvPr id="8197" name="Picture 5" descr="527664ez037ybg9l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334000"/>
            <a:ext cx="2895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764579a6rihpplk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76800"/>
            <a:ext cx="1295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764579a6rihpplk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029200"/>
            <a:ext cx="1295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780387yx7hlipa5v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4800"/>
            <a:ext cx="704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780387yx7hlipa5v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"/>
            <a:ext cx="704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780387yx7hlipa5v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704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362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E02E2-D68C-4D8A-B35B-3BF26567D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38200"/>
            <a:ext cx="6705600" cy="4724400"/>
          </a:xfrm>
        </p:spPr>
        <p:txBody>
          <a:bodyPr>
            <a:normAutofit fontScale="90000"/>
          </a:bodyPr>
          <a:lstStyle/>
          <a:p>
            <a:pPr marL="0" marR="0"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</a:t>
            </a:r>
            <a:b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I.Mục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ràng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thổi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kèn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b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Kỹ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thổi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kèn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b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913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072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07299" y="1896086"/>
            <a:ext cx="5648883" cy="73118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7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Phần 1:</a:t>
            </a:r>
            <a:r>
              <a:rPr lang="en-US" sz="27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 </a:t>
            </a:r>
            <a:r>
              <a:rPr lang="vi-VN" sz="27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Ổn định tổ chức</a:t>
            </a:r>
            <a:endParaRPr lang="en-US" sz="27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07299" y="3351514"/>
            <a:ext cx="5648883" cy="7858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7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Phần 2:</a:t>
            </a:r>
            <a:r>
              <a:rPr lang="en-US" sz="27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27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Phương pháp</a:t>
            </a:r>
            <a:r>
              <a:rPr lang="en-US" sz="27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</a:t>
            </a:r>
            <a:r>
              <a:rPr lang="en-US" sz="27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7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7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07299" y="4854661"/>
            <a:ext cx="5648883" cy="74211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</a:t>
            </a:r>
            <a:r>
              <a:rPr lang="en-US" sz="27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27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1" y="4478575"/>
            <a:ext cx="1795150" cy="1310798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0" y="1660321"/>
            <a:ext cx="1663890" cy="1056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r="12932" b="3740"/>
          <a:stretch/>
        </p:blipFill>
        <p:spPr>
          <a:xfrm>
            <a:off x="411871" y="3062176"/>
            <a:ext cx="1804055" cy="1201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8185" y="1065369"/>
            <a:ext cx="625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 TRÚC BÀI HỌC</a:t>
            </a:r>
          </a:p>
        </p:txBody>
      </p:sp>
    </p:spTree>
    <p:extLst>
      <p:ext uri="{BB962C8B-B14F-4D97-AF65-F5344CB8AC3E}">
        <p14:creationId xmlns:p14="http://schemas.microsoft.com/office/powerpoint/2010/main" val="20170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B2D3D6-79BA-453D-93B6-EA13B26B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89"/>
            <a:ext cx="9118600" cy="6858000"/>
          </a:xfrm>
          <a:prstGeom prst="rect">
            <a:avLst/>
          </a:prstGeom>
        </p:spPr>
      </p:pic>
      <p:pic>
        <p:nvPicPr>
          <p:cNvPr id="12" name="DanGaConBeatInstrumental-V.A-3596428_hq.wav">
            <a:hlinkClick r:id="" action="ppaction://media"/>
            <a:extLst>
              <a:ext uri="{FF2B5EF4-FFF2-40B4-BE49-F238E27FC236}">
                <a16:creationId xmlns:a16="http://schemas.microsoft.com/office/drawing/2014/main" id="{85780D0D-6077-4682-8696-FBAA59CEA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29100" y="4585015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5101B6-BC59-4A8E-B32E-0E4C8C746A70}"/>
              </a:ext>
            </a:extLst>
          </p:cNvPr>
          <p:cNvSpPr txBox="1"/>
          <p:nvPr/>
        </p:nvSpPr>
        <p:spPr>
          <a:xfrm>
            <a:off x="2590800" y="609600"/>
            <a:ext cx="52493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gây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9DD813FD-841F-4F6F-A164-3879A9D5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514600"/>
            <a:ext cx="6934200" cy="1219200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trẻ hát bài hát: Đàn gà con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7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990600" y="554945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</p:txBody>
      </p:sp>
      <p:grpSp>
        <p:nvGrpSpPr>
          <p:cNvPr id="3" name="Group 2"/>
          <p:cNvGrpSpPr/>
          <p:nvPr>
            <p:custDataLst>
              <p:tags r:id="rId3"/>
            </p:custDataLst>
          </p:nvPr>
        </p:nvGrpSpPr>
        <p:grpSpPr>
          <a:xfrm>
            <a:off x="516863" y="5237614"/>
            <a:ext cx="3503386" cy="1502231"/>
            <a:chOff x="533400" y="5149397"/>
            <a:chExt cx="3503386" cy="1502231"/>
          </a:xfrm>
        </p:grpSpPr>
        <p:sp>
          <p:nvSpPr>
            <p:cNvPr id="2" name="Flowchart: Predefined Process 1"/>
            <p:cNvSpPr/>
            <p:nvPr>
              <p:custDataLst>
                <p:tags r:id="rId10"/>
              </p:custDataLst>
            </p:nvPr>
          </p:nvSpPr>
          <p:spPr>
            <a:xfrm>
              <a:off x="533400" y="5149397"/>
              <a:ext cx="2766786" cy="1371600"/>
            </a:xfrm>
            <a:prstGeom prst="flowChartPredefined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1. </a:t>
              </a:r>
              <a:r>
                <a:rPr lang="en-US" sz="4000" b="1" dirty="0" err="1">
                  <a:solidFill>
                    <a:srgbClr val="FF0000"/>
                  </a:solidFill>
                </a:rPr>
                <a:t>Đúng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349" y="5645153"/>
              <a:ext cx="134143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/>
          <p:cNvGrpSpPr/>
          <p:nvPr>
            <p:custDataLst>
              <p:tags r:id="rId4"/>
            </p:custDataLst>
          </p:nvPr>
        </p:nvGrpSpPr>
        <p:grpSpPr>
          <a:xfrm>
            <a:off x="5511476" y="5260068"/>
            <a:ext cx="3077673" cy="1376137"/>
            <a:chOff x="5294802" y="5165725"/>
            <a:chExt cx="3077673" cy="1376137"/>
          </a:xfrm>
        </p:grpSpPr>
        <p:sp>
          <p:nvSpPr>
            <p:cNvPr id="16" name="Flowchart: Predefined Process 15"/>
            <p:cNvSpPr/>
            <p:nvPr>
              <p:custDataLst>
                <p:tags r:id="rId9"/>
              </p:custDataLst>
            </p:nvPr>
          </p:nvSpPr>
          <p:spPr>
            <a:xfrm>
              <a:off x="5294802" y="5165725"/>
              <a:ext cx="2766786" cy="1371600"/>
            </a:xfrm>
            <a:prstGeom prst="flowChartPredefined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2. </a:t>
              </a:r>
              <a:r>
                <a:rPr lang="en-US" sz="4000" b="1" dirty="0" err="1">
                  <a:solidFill>
                    <a:srgbClr val="FF0000"/>
                  </a:solidFill>
                </a:rPr>
                <a:t>Sai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5627462"/>
              <a:ext cx="1285875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TiengVoTay-V.A-323431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3543" y="6248400"/>
            <a:ext cx="609600" cy="609600"/>
          </a:xfrm>
          <a:prstGeom prst="rect">
            <a:avLst/>
          </a:prstGeom>
        </p:spPr>
      </p:pic>
      <p:pic>
        <p:nvPicPr>
          <p:cNvPr id="11" name="dan-ga-con-vui-nhon-dan-ga-trong-san-nhac-thieu-nhi-vui-nhon-soi-dong-hay-nhat 00_00_17-00_00_36 [AVC 720p].mp4">
            <a:hlinkClick r:id="" action="ppaction://media"/>
            <a:extLst>
              <a:ext uri="{FF2B5EF4-FFF2-40B4-BE49-F238E27FC236}">
                <a16:creationId xmlns:a16="http://schemas.microsoft.com/office/drawing/2014/main" id="{D7CFF9AF-0E4E-4FCA-8B43-275D448205F0}"/>
              </a:ext>
            </a:extLst>
          </p:cNvPr>
          <p:cNvPicPr>
            <a:picLocks noGrp="1" noChangeAspect="1"/>
          </p:cNvPicPr>
          <p:nvPr>
            <p:ph idx="1"/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843881" y="1874863"/>
            <a:ext cx="5456237" cy="27860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67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0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1C77-C3DD-4CB0-827B-0DA81BF3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9DB18-16CA-49DE-84AE-CB152CB8C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Ã¬nh áº£nh cÃ³ liÃªn quan">
            <a:extLst>
              <a:ext uri="{FF2B5EF4-FFF2-40B4-BE49-F238E27FC236}">
                <a16:creationId xmlns:a16="http://schemas.microsoft.com/office/drawing/2014/main" id="{4FD6E506-6940-4606-8981-C705A59A8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43" y="3629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8A3D1C-030C-4C68-9793-6D0E2A6A3717}"/>
              </a:ext>
            </a:extLst>
          </p:cNvPr>
          <p:cNvSpPr txBox="1"/>
          <p:nvPr/>
        </p:nvSpPr>
        <p:spPr>
          <a:xfrm>
            <a:off x="1157111" y="109907"/>
            <a:ext cx="7358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và trẻ hát và vận động theo bài hát: </a:t>
            </a:r>
            <a:endParaRPr lang="vi-VN" sz="32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6998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" y="4956175"/>
            <a:ext cx="190182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86E504C-DB34-4333-A90E-55FFEF975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093046"/>
            <a:ext cx="190182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72B745-F29D-4B67-B238-62BE043312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"/>
            <a:ext cx="9144000" cy="68580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A941F2-3D24-4FDD-A075-2075A49DF4DF}"/>
              </a:ext>
            </a:extLst>
          </p:cNvPr>
          <p:cNvSpPr/>
          <p:nvPr/>
        </p:nvSpPr>
        <p:spPr>
          <a:xfrm>
            <a:off x="905023" y="238050"/>
            <a:ext cx="7620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Phần 2:</a:t>
            </a:r>
            <a:r>
              <a:rPr lang="en-US" sz="32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2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 pháp</a:t>
            </a:r>
            <a:r>
              <a:rPr lang="en-US" sz="32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vi-VN" sz="32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kèn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Vinh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2000" b="1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3 .1">
            <a:hlinkClick r:id="" action="ppaction://media"/>
            <a:extLst>
              <a:ext uri="{FF2B5EF4-FFF2-40B4-BE49-F238E27FC236}">
                <a16:creationId xmlns:a16="http://schemas.microsoft.com/office/drawing/2014/main" id="{08FDF89F-8D01-4CBD-9043-8D0A913ABC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1655" y="2696014"/>
            <a:ext cx="457200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ED7FEC-C4BD-44F5-A0BA-9768C5E51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23" y="2333978"/>
            <a:ext cx="7333953" cy="4125349"/>
          </a:xfrm>
          <a:prstGeom prst="rect">
            <a:avLst/>
          </a:prstGeom>
        </p:spPr>
      </p:pic>
      <p:pic>
        <p:nvPicPr>
          <p:cNvPr id="2" name="GaTrongThoiKen-V.A-3817303">
            <a:hlinkClick r:id="" action="ppaction://media"/>
            <a:extLst>
              <a:ext uri="{FF2B5EF4-FFF2-40B4-BE49-F238E27FC236}">
                <a16:creationId xmlns:a16="http://schemas.microsoft.com/office/drawing/2014/main" id="{250D0EC6-0371-4CF6-9AB8-48A1ED0561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0687" y="6049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" y="4956175"/>
            <a:ext cx="190182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86E504C-DB34-4333-A90E-55FFEF975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093046"/>
            <a:ext cx="190182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72B745-F29D-4B67-B238-62BE04331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"/>
            <a:ext cx="9144000" cy="68580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A1B113-3809-40A5-A78D-B3FE8B587445}"/>
              </a:ext>
            </a:extLst>
          </p:cNvPr>
          <p:cNvSpPr txBox="1"/>
          <p:nvPr/>
        </p:nvSpPr>
        <p:spPr>
          <a:xfrm>
            <a:off x="1219200" y="228600"/>
            <a:ext cx="7808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Dạy vận động bài hát con gà trống: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8" name="p1">
            <a:hlinkClick r:id="" action="ppaction://media"/>
            <a:extLst>
              <a:ext uri="{FF2B5EF4-FFF2-40B4-BE49-F238E27FC236}">
                <a16:creationId xmlns:a16="http://schemas.microsoft.com/office/drawing/2014/main" id="{7F08B944-D924-4F36-BE3C-A65D5772D3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385064"/>
            <a:ext cx="9028113" cy="554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70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2">
            <a:hlinkClick r:id="" action="ppaction://media"/>
            <a:extLst>
              <a:ext uri="{FF2B5EF4-FFF2-40B4-BE49-F238E27FC236}">
                <a16:creationId xmlns:a16="http://schemas.microsoft.com/office/drawing/2014/main" id="{508B2738-77F9-48C5-B892-B98753CB3C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31804&quot;&gt;&lt;property id=&quot;20148&quot; value=&quot;5&quot;/&gt;&lt;property id=&quot;20300&quot; value=&quot;Slide 13&quot;/&gt;&lt;property id=&quot;20307&quot; value=&quot;314&quot;/&gt;&lt;/object&gt;&lt;object type=&quot;3&quot; unique_id=&quot;31807&quot;&gt;&lt;property id=&quot;20148&quot; value=&quot;5&quot;/&gt;&lt;property id=&quot;20300&quot; value=&quot;Slide 15&quot;/&gt;&lt;property id=&quot;20307&quot; value=&quot;317&quot;/&gt;&lt;/object&gt;&lt;object type=&quot;3&quot; unique_id=&quot;31853&quot;&gt;&lt;property id=&quot;20148&quot; value=&quot;5&quot;/&gt;&lt;property id=&quot;20300&quot; value=&quot;Slide 1&quot;/&gt;&lt;property id=&quot;20307&quot; value=&quot;322&quot;/&gt;&lt;/object&gt;&lt;object type=&quot;3&quot; unique_id=&quot;31854&quot;&gt;&lt;property id=&quot;20148&quot; value=&quot;5&quot;/&gt;&lt;property id=&quot;20300&quot; value=&quot;Slide 2&quot;/&gt;&lt;property id=&quot;20307&quot; value=&quot;321&quot;/&gt;&lt;/object&gt;&lt;object type=&quot;3&quot; unique_id=&quot;31855&quot;&gt;&lt;property id=&quot;20148&quot; value=&quot;5&quot;/&gt;&lt;property id=&quot;20300&quot; value=&quot;Slide 3&quot;/&gt;&lt;property id=&quot;20307&quot; value=&quot;323&quot;/&gt;&lt;/object&gt;&lt;object type=&quot;3&quot; unique_id=&quot;31856&quot;&gt;&lt;property id=&quot;20148&quot; value=&quot;5&quot;/&gt;&lt;property id=&quot;20300&quot; value=&quot;Slide 5&quot;/&gt;&lt;property id=&quot;20307&quot; value=&quot;325&quot;/&gt;&lt;/object&gt;&lt;object type=&quot;3&quot; unique_id=&quot;31857&quot;&gt;&lt;property id=&quot;20148&quot; value=&quot;5&quot;/&gt;&lt;property id=&quot;20300&quot; value=&quot;Slide 7&quot;/&gt;&lt;property id=&quot;20307&quot; value=&quot;324&quot;/&gt;&lt;/object&gt;&lt;object type=&quot;3&quot; unique_id=&quot;31858&quot;&gt;&lt;property id=&quot;20148&quot; value=&quot;5&quot;/&gt;&lt;property id=&quot;20300&quot; value=&quot;Slide 9&quot;/&gt;&lt;property id=&quot;20307&quot; value=&quot;326&quot;/&gt;&lt;/object&gt;&lt;object type=&quot;3&quot; unique_id=&quot;31859&quot;&gt;&lt;property id=&quot;20148&quot; value=&quot;5&quot;/&gt;&lt;property id=&quot;20300&quot; value=&quot;Slide 11&quot;/&gt;&lt;property id=&quot;20307&quot; value=&quot;327&quot;/&gt;&lt;/object&gt;&lt;object type=&quot;3&quot; unique_id=&quot;31860&quot;&gt;&lt;property id=&quot;20148&quot; value=&quot;5&quot;/&gt;&lt;property id=&quot;20300&quot; value=&quot;Slide 14 - &amp;quot;ssssss&amp;quot;&quot;/&gt;&lt;property id=&quot;20307&quot; value=&quot;328&quot;/&gt;&lt;/object&gt;&lt;object type=&quot;3&quot; unique_id=&quot;31947&quot;&gt;&lt;property id=&quot;20148&quot; value=&quot;5&quot;/&gt;&lt;property id=&quot;20300&quot; value=&quot;Slide 4&quot;/&gt;&lt;property id=&quot;20307&quot; value=&quot;329&quot;/&gt;&lt;/object&gt;&lt;object type=&quot;3&quot; unique_id=&quot;31949&quot;&gt;&lt;property id=&quot;20148&quot; value=&quot;5&quot;/&gt;&lt;property id=&quot;20300&quot; value=&quot;Slide 8&quot;/&gt;&lt;property id=&quot;20307&quot; value=&quot;331&quot;/&gt;&lt;/object&gt;&lt;object type=&quot;3&quot; unique_id=&quot;31980&quot;&gt;&lt;property id=&quot;20148&quot; value=&quot;5&quot;/&gt;&lt;property id=&quot;20300&quot; value=&quot;Slide 6&quot;/&gt;&lt;property id=&quot;20307&quot; value=&quot;332&quot;/&gt;&lt;/object&gt;&lt;object type=&quot;3&quot; unique_id=&quot;31981&quot;&gt;&lt;property id=&quot;20148&quot; value=&quot;5&quot;/&gt;&lt;property id=&quot;20300&quot; value=&quot;Slide 10&quot;/&gt;&lt;property id=&quot;20307&quot; value=&quot;333&quot;/&gt;&lt;/object&gt;&lt;object type=&quot;3&quot; unique_id=&quot;32112&quot;&gt;&lt;property id=&quot;20148&quot; value=&quot;5&quot;/&gt;&lt;property id=&quot;20300&quot; value=&quot;Slide 12&quot;/&gt;&lt;property id=&quot;20307&quot; value=&quot;334&quot;/&gt;&lt;/object&gt;&lt;/object&gt;&lt;/object&gt;&lt;/database&gt;"/>
  <p:tag name="SECTOMILLISECCONVERTED" val="1"/>
  <p:tag name="ISPRING_UUID" val="{E9F1828E-A8F2-434B-9281-31A5FB00E983}"/>
  <p:tag name="ISPRING_RESOURCE_FOLDER" val="C:\Users\ACER\Desktop\Day tre tu xuc\GIAO AN DIEN TU\ga trong thoi ken.pptx 1\"/>
  <p:tag name="ISPRING_PRESENTATION_PATH" val="C:\Users\ACER\Desktop\Day tre tu xuc\GIAO AN DIEN TU\ga trong thoi ken.pptx 1.pptx"/>
  <p:tag name="ISPRING_PROJECT_VERSION" val="9"/>
  <p:tag name="ISPRING_PROJECT_FOLDER_UPDATED" val="1"/>
  <p:tag name="ISPRING_SCREEN_RECS_UPDATED" val="C:\Users\ACER\Desktop\Day tre tu xuc\GIAO AN DIEN TU\ga trong thoi ken.pptx 1\"/>
  <p:tag name="FLASHSPRING_PRESENTATION_REFERENCES" val=""/>
  <p:tag name="ISPRING_LMS_API_VERSION" val="SCORM 1.2"/>
  <p:tag name="ISPRING_ULTRA_SCORM_COURCE_TITLE" val="MN Hoa Huong Duong_ga trong thoi ken.pptx 1_17"/>
  <p:tag name="ISPRING_ULTRA_SCORM_COURSE_ID" val="BED90C37-4D65-4DB2-A82B-61472C53B565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G:\MN HOA HUONG DUONG\MN Hoa huong duong_Giao an dien tu"/>
  <p:tag name="ISPRING_SCORM_RATE_SLIDES" val="0"/>
  <p:tag name="ISPRING_SCORM_RATE_QUIZZ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5FCF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uRQh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5FCFTnGx2J1QFAADrGwAAJwAAAHVuaXZlcnNhbC9mbGFzaF9wdWJsaXNoaW5nX3NldHRpbmdzLnhtbOVZ3VLbOBS+5yk03ullCVCglEnCpMEZMk2cbGzaMjs7jGIrsRZZ8kpyaHq1T7MPtk+yRzaYhIQgt6SzPxcdavl8n450dL5z5NTPviQMzYhUVPCGs7+75yDCQxFRPm04l0Hn9YmDlMY8wkxw0nC4cNBZc6eeZmNGVewTrcFUIaDh6jTVDSfWOj2t1W5vb3epSqV5K1imgV/thiKppZIowjWRtZThOfzR85Qo547BggD+JYLfwZo7OwjVC6a+iDJGEI3Ac07NojDrMKxip1aYjXF4M5Ui41FbMCGRnI4bzk+djts6b93bFFTnNCHc7IlqwqAZ1qc4iqjxAjOffiUoJnQag7v7B4cOuqWRjhvOm70DwwP2tVWenL1YPDY8bQG7wPXdBAnROMIaF4/FjJJMiIRwENXUMiNAujS2YKnJF10OFEPRnOOEhgG8QWavGs55cD1yO+7I9dru9eWoV7hqjQi6Qc+1wvi97rl77Q0C17++CPq9yqDA/RxUAFX1zJp+OHJ91wvc0fX77qAiwt6pB4zbb3V7FTGf3Pd+N6g6k9fqV4UMLwaeHaY96A9b3lUl1y6uhu6o1/U+XAeDQS/oDh9Q+blfOOH12nKy1CGpRCYXU0LHWTLmmDIQqEd5oYgGiWNYTkkgOhQyeIKZIg76LSXTnzPMqJ5DVu+BEt4QkrZUSkI9MhnbcEwWOg90BSE4Bmlc6sHRu1IO3p4sLb1WzP6wrLVe1kuBHMZCix/s/f7eUen+u8PN7j/haB0EOsV83hPTH+790XHp/cHx8Wb317lZn9GICA9LmUv0qvvPbt9CNdh/85wLT8xWx1rjMIbSoe+Vf3Hk3oqavcehpjOoS+SRr5OMMT9LUyH1Q/FYHCydeIKmPhF8KXfMMxoLFpVRI8mYRB5OyELB9W8o74DlvoMmkOUM4jlICUc+5lDkqYYYhyWBysZKU50X986ddUtSzBDwQRdCUN9fiXkYY6mW0rqMjymsYfMXT2iifi22uxh60tRnEAJkxMXK3uUROpf4FpoSG/Mh4TZmF3B4mDlARFo5IbGqYIlajFkZJ6BENoafyFhRTWxMfUJQIiSx24XIym50r/Y2xn0sb4hEgRDMyv6TyFiE5iJDjN7AwRAIRC5L4H8xQYvdG5pIkeSj0GFqpPJzNKPklkRnNhNdwRRJBkgjQ4zoYobfM/oVjckEtgwxgmdwzmCcqoJ/txJxipV6IMX3Pr4qeqCud+5+fmUWiKMZhn6yGjnoEUlSvRV+PEdc6HscbEeIMzjGJigRjfJ3Nmvb/fYwlJIIcX6haCzxK5pkDL8kfbkhC9RbDPl2ZqkS+Gc9sJ42xrM80U3y5tSQ4hRCUnDCixDKGeUZsSUMMUeCsznCIaiUMrIxoyJTMFIIREGtvt3DAg/HNH+aQumFGWVEpBXl3v7Bm8Oj47cn7053a3/98efrjaC7bn3IsJmuaNfbG++F1shHd9BncE/c9exQj258z4CevPdZ46q6ueEOaI1cc92yxj6+D1oDV26FzyA33A23htxwt1zBdoRMjNJFK2do/acJC3jXbFSrHXQ/doOrNQR5+q12tfWa6bjXN+D5Zeif2n/7bmvUvkBwRC57gX9qI0meAPXXYQyiNjHf5ywx+f3JxnZwGUD8XStaE2ar5n7kfrQihIBbKb3dtN7AasEfLFtp09sOF/paKxegV5kWtRe6FUYTuA1EP6zyfE8dsMrhFy4hW5PWf4dUffe3gkLrtiRVBMsw3trR/X8Uk20G6D+17cVT+RV76bN1+Tl1+bch8yahnCYQDNP0lz8oNY8O9+q19a92doBt+Qe65s7fUEsDBBQAAgAIALkUIVPN92/PWwMAADwMAAAhAAAAdW5pdmVyc2FsL2ZsYXNoX3NraW5fc2V0dGluZ3MueG1slVddb9owFH3vr0DsvdkoG62URuKrUjXWVivru0MuYOHYke3Q8e93bSfECQmwRpXqe8+x78fxtRqqHeW9PUhFBX/sD/rRTa8XrnIpgeslpBkjGnoxUfCcPPaf/iwW/cBBBBPyHbSmfKOMpbT1KALjXGvBb1eCa9znlguZEtaPvjzZnzCwyEssgWFdy1mTFfjHzMez8TWU4ozhZDSbPnQRViLNCD8sxEbcxmS120iR88Scc2e+Ltr2kIFklO8Q+X1wP5l1JsGo0s8a0lpM82/zwXxwHSWToBSYkB5m48H4x0UWIzGwY/aj4f1wfCWnOup8Yxq0PVVUW9poMLobDbtoGdlAo8hnm4mNwd0bhHNxOYKGv/pi5ij+A8j65pOvs+l81MkQWZ79j0YyKTamoA3OyHwXOUyQBK8fEmYP5rtIMAmZgy4KUjGaYBuETJwUv5qvC9xVy+JPf0iE5m5Lwd5MExrTwygkZhBpmUMYlCvnU1vx+ZprvEwQrQlTCPBNFegNM3wjuSq3qdsq3G/4pDzxQIWhQnwIlqcwdfF6wLq9wk+nEztX/PiONi9ACfvC6EVYGSvkC5b1BOkZK+S76dYrZ4cTeNPjOKUeJqRo5vnqoxc4wWVZr3JVes1JC3PLlXd0YSgxqUggsrJa0hRM18LA2lxIwUlMISd7uiEa36VfBhcfbDIqDBqOQmntugo11Qza5GZjxInuh2yWl8Xo3o8qNbfuaRz3j/2UyB3IpRBM9XsFD68IbuMezlOGGaj43IF85mvhcayOukhcaFDXgoW7JtfCidZktU0xpq4UwsCrQRi01zgsjm0rPs/TGOQce0ahFE3d5nBbutky/NUfFD4hqRM6nI6pt7gdJ/SoSc9QCACIXG3L9ruF86Q505TBHsp77xlswl2ZhQoV2iW2sV7AWvvjobBco8diSlRCqU8Pz96C/8CoWgnOcVnxmsTKplW78uX0rTauzeNyjBml+hPMrgsZ1TZGf1v5sFG1WpJci3dNpC42rdZF6mQPY05TOyHQ4R3f4nEcJkRWVMU6yy6d2KsQzKty3EyVhBZPF8XMwWjQRrGe5hBc4t2M1hLAH4DWeOON6J9wiAWRycsRUpvZLW7HxhzxVbPzFCdxmukw8EyuOcc24N/4X0P0D1BLAwQUAAIACAC5FCFTjgbugj8FAAB8GwAAJgAAAHVuaXZlcnNhbC9odG1sX3B1Ymxpc2hpbmdfc2V0dGluZ3MueG1s3VndUts4FL7nKTTe6WUJ/22ZBCYNzpBp4mRjU8rs7DCKrcRaZMkryaHp1T7NPtg+yR7ZYBISgtwldLoXDFg+36cjHZ1P55j66deEoSmRigrecHa3dxxEeCgiyicN5yJov33vIKUxjzATnDQcLhx0erJVT7MRoyr2idZgqhDQcHWc6oYTa50e12q3t7fbVKXSvBUs08CvtkOR1FJJFOGayFrK8Ax+6VlKlHPHYEEAP4ngd7CTrS2E6gVTT0QZI4hG4DmnZlGYneuEObXCaoTDm4kUGY9aggmJ5GTUcH5pt93mWfPepmA6ownhZkvUCQyaYX2Mo4gaJzDz6TeCYkInMXi7u3fgoFsa6bjh7O/sGR6wry3z5OzF2rHhaQnYBK7vJkiIxhHWuHgsZpRkTCREg6gTLTMCpAtjc5aafNXlQDEUzThOaBjAG2S2quGcBddDt+0OXa/lXl8Mu4Wr1oigE3RdK4zf7Zy5114/cP3r86DXrQwK3C9BBVBVz6zpB0PXd73AHV5/7PQrIuydesC4vWanWxFz6X70O0HVmbxmrypkcN737DCtfm/Q9K4quXZ+NXCH3Y736Tro97tBZ/CAys/93Amv1xaTpQ5JJTI5nxI6zpIRx5SBPj3KC0U0KBzDckIC0aaQwWPMFHHQHymZ/JphRvUMsnoHhPCGkLSpUhLqocnYhmOy0HmgKwjBMUjjUg8OP5Ry8O79wtJrxewPy1rpZb3Ux0EstHhl73d3Dkv3Pxysd/8JR+ugzynms66YvLr3h0el93tHR+vdX+VmfUojIjwsZS7Ry+4/u31zt8Hu/nMuPDFbHWuNwxiuDn2v/PMj91bU7D0ONZ3CvUQe+TrOGPOzNBVSP1we84OlE0/Q1MeCL+SOeUYjwaIyaiQZkcjDCWTwoM0dNIa0ZhDAfko48jGHS51qCGpYIlQ2Uprq/DJv31k3JcUMwYUNVQdBPX8pyGGMpVrI4zIg5iYNT37zhCbq92J/i6EnTX0Ge46MmljZuzxCZxLfQhFiYz4g3MbsHE4LMyeGSCsnJFYVLFGTMSvjBKTHxvCSjBTVxMbUJwQlQhK7XYis7Ib38m5j3MPyhkgUCMGs7C9FxiI0Exli9AYOhkCgalkCf8UEzZdraCxFko8yrDRS+TmaUnJLolObia5giiQDpNEdRnQxw58Z/YZGZAxbhhjBUzhnME5Vwb9diTjFSj2Q4nsf3xRFT8c7c7+8MQvE0RRDAVmNHASIJKneCD+eIS70PQ62I8QZHGMTlIhG+TubtW1/fxhKDYQ4v1A0FvgVTTKGX5K+3JA56g2GfDOzVAn8sx5YTxvjaZ7oJnlzakhxCiEpOOFFCDcd5RmxJQwxR4KzGcIhqJQysjGlIlMwUghEQa2+38MCD8c0f5pAbwszyohIK8qd3b39g8Ojd+8/HG/X/vnr77drQXfl+YBhM11Rn7fWNoLWyEdN5zO4J5o7O9SjFu8Z0JONnjWuqptrmj5r5Ir+yhr7uAG0Bi61gc8g1zSDG0OuaSaXsG0hE6N00dIZWv0twgLeMRvVbAWdz53gagVBnn7LVW29Zkrs1RV33v08KrhHP67i9t3msHWO4FBcdAP/2EaEPAF6r8MYZGxsPsFZYvIWyca2fxFAxF0rWhNYq3J+6H62IoQQW2m73bRe32rBnyyLZ1PNDuYqWSsXoDqZFLct1CeMJlD/R6921/wX5bfK2he+NDYmpj+HOK38HEDXqlOhZxsSJ4JlGG/ssP7EF8aPi8n/aqeLp/Jr9MLn5/Kz6OL/eLZgfPE/Zidb/wJQSwMEFAACAAgAuRQhU3LH64ytAQAAOwYAAB8AAAB1bml2ZXJzYWwvaHRtbF9za2luX3NldHRpbmdzLmpzjZRdT4MwFIbv9ysWvDWL4pTNOyaYmHhh4u6MFwWOjKz0NG1Bp/G/S9lXKWWO3tCXh/d8QM/PaNxcXuqN78c/7X27f+nuWw20pkQFl12dDuil1j1JiwyWRQm0YOBZSL1/9SD/HgmXscda02Tzqm2l4eehfvJBqDRx7rAQDk06tNqhfTq0L1fg705lu6q2FRltTiqlkE1SZAqYmjAUJWkZ7+KxvcwCLRhrEP+gHyQFyzQOo3CIPDpOF0H0MDe5FEtO2OYZc5wkJF3nAiuW7Vxv9DLp1YaDaD74egvc+rNF1EmQFlI9KSjtwPF17Mf+MMkFSAm7uPMo9MM7J0xJAtQsKJjOpuEJtGPcb6hF14Us1J4O/OAmmJo0Jzn0u9TrfdPQxqvP2cG3nIIvNVQMp2QDome1uIoe4qADIq/4GR+QC8x1R/pooJcTpUiyguVbLprr5eR0stp26N9oJ8YkQZEd/oorvUym14zOMUPrmK0cp7YcGi5nTAblPNzSivrsmgv0zLDo0PipIdVJRdlzRu/fmqKJWINYItJmdI49ohRJV2UzTZrc3//J0oo0+v0DUEsDBBQAAgAIALoUIVPVoAKvQT0AANNeAAAXAAAAdW5pdmVyc2FsL3VuaXZlcnNhbC5wbmftvAs80/v/OK5Sjm46nDqJokOti0upaMKSTpJMheS6+kSuI3PQsK1I6nRBijDTRS4TK2YIW6UyLSYL2bBkLJcZNht2+406NX3O5/t7/H//3+P7+P3+//N4iN7v1/v9vF9fr9f7deUI2HbZ4jWLlZSUltkd3H9MSUkZpqQ0n/bTIvmdaMaGbPmfeeHHbPcplTRpD8gvlP2sHayVlJ4kLRGfWii/Vj170C1cSUn9j5l/87rP6JxTUvL2t9tv7XzOm9OVhNvZDteJlESpK68u+OXevKWqB9Crbjabnz2xa9e/KIXXc282b4R+XhSWfWwvq/Im+mnApo60FUcjc3ffY5y4XpgrfZV+/+CVaLvMXzZnPnm0u2sw5iFv/Cx/GBMubOruqhZpfozvygbyTvtFYYRNQssdojQHs5pxDjcYyZ5yNYWI6fauUiqANE9O5zPDwKrDJpk+uySjumT4p1eulIyZ27sxPqbQysUw4vQgyVhrvvzO2diGkJI4dDuJx/ZdIL9WAtuaoCtY0UWBv81c5etpNnlYifhL+vZ/G3TWOCBt0LGsNyyVtT/pTJoB0u65lVwIvlFlaRWf5YHMl6P6aPQzq3O9wmXGchg29V+VV7FcM/kbnQvjtI3AExK53M9XP3voEnWZ+rE/jRkgH6q0VwZ+v9ydS7WUiPvVvM/BeW/tccHeMZxdH188XJW7MdfUedfpS7rs5Q1+oyQLgTEl4K3bDK6PR6wQXK2sX73h5RYZC4w8Am0C97vsOSAHetBqgXVTowGJJqd4k2PtZOO48nLdY3pY+naYXzwaNaqVFGo1Vu2YRgM3ZDIyqHuTw3dQuDuVlLQPRXxa1FwUWE9+Ho9Wi53kBkvfMCez+vDXqPxAOhkybSwb7OdK6KG3aIIUDtkkXdBF3Eg5EbSHpzmswcIL0ySSVJSQbQbiLZE9Do5S/cLYrT5VhgdTIChOg16oLjJ/neXLwEZe07Yg250fteFOLnG1dJoeg2ePZXQn5ZSf2Vt6K9vjOrN+szIQqmUlmNRwTergJtKj8kOmshcpnbdxwzw2dPwcTSE863JZ29tYCpWzHLKBXBjdh+/ejUjm9UDE9Wr0fPZBkNVzx+ibPkRldcTemwFcCU42HW9/R9qEEw+2ilPgDFhpJ75hEh/am14ant477XuAcM+BwkO669zkMzIiOzD4hvGSmAYXuWaVgZwIRpMgmiF9g4T2iqaiOFelvGvDvFWfXHJOsyLSUqm5xfkIcKt5y8ZeE4iH4FFf1BolpeW+8BcEzv7lu1FRRuQGu3PRF/i9qEljknDwYg1ojHoFvi+OzK9pmkTj2RGvKzQkq8CsiyTuWGo93sE/eQBqCcWYMkuUTmqy8BH6t8g1HRhktajvjBaNkLBTMm1CrE006D1hDd53a9WHYAakQ8iBx2QLHiCedEZJnhZRt/eWWspB5Oi/DxgiP2WYmxDLqaZ+bpqgoG9ShO5JWdDEJPSSsGv1KtRZ+PpV61jbAaNATa7Nee882xhM6jQyup9iF7tkPX0y8ibTW0gJ4OEDGAZ1l5VV3UJAI14gMaZohf54TU4awXCSbF5mqVpW2jl0yaw2dpFoEbDDER5MZUTOEJcf0P7arFrwO8ZY6BUjg3sjbqgmTLenIG5PTYdBq9yEMM32J2LwAqVn9wwcP4ybQQ3qF7BDGWOQ1hspHktg6kvxbPjbhmgdlv5PB0Ov1ty4uMDwfEDPPoxZsQNT9PA61+aqv7UjRnjvlanhTn9CMYgyyLShVXDbM1Zs5j5RsyrRy3lOtAbPvxNs29bFjT/MIJBMHPN8sxgPHb7SBCrOjOqwarHKCSI5pARMPdJgsRDDGp+/OhBFgwAFwJ5NMSLFruWnWW1xaHIDHNyisZQVgakYyGgTPhpwnC5S0uVtWN0wiVwLjWUSctr2JXil9ewjBGmu0f94cHXq+dMd4Rug6Zaw6QEoRippIvudpdkXlTYhY6I4uI28fl6DqKvceDy2ijsd4Zpzmm4cs/mhBJZzvDRJ47MzjfDV39MAwQww6zyvgjOJkztp8SKgqlJpj+FusmpMFqZ+FZL10grwmZNLWqw0fV4XIIFGx11a9cvv8+W/+Lzhm9BhSMXHhxOHGkxESutp9JhARjddMBTc+xujMtZRb2ppW6UtmISrkNPTS495Y3JAdH+hFZS4qrsvYgLYf6wwEOSTIYHReUidM53jZWu+k6Rk78JZDTyXTBN2k+0mTXb603gWgAlVzZaN82x83GU1DbGSK8j+IMCU6ubxpwGcaXhkgwUlzA3l4U0og4AxFQHvhGcH2jsqGmKCrRseyW1HGUgRZp98KNPGSspjHSWIsEjO1RqhANi/nRJCk9u26G55kqklj9/LEOZCopjItvE9y5SUEo9l4+fxZ2LcqG7iBGvHBwC5Z9lfYa1lNqxdng2iuuSqjC8e+tA8YMFnl/LT+5PDE1k7VrA6386F9Bu5ymZc8ydYyJkvXlMIpitFy5lVjPgfj2BTTc97fwm836P5rcHcZXddW2/8bN209tOOyqp/Rzi5NCTkfxlsStBC4NFs7fBz8ueHhOvlPLp/5ZFcHq8tTy6vv78uv1I58o0jeY7aff4bccvlGXSeMwCqVCsPyT/JSwSl5Xe/0ShPk2eVWu209uLkIaJ9MQyDnJbTcP6qSzYA6vSXsDm6+WvU5A+OKAOf0f/CcEeXPK/t+F8IlK2XPyb8BX/jT7Dz5X+B32adXBdhMf053xQ08Tynu0ZkCSqFDzG6kRuoOjHDPN8YI6e/WNBQBl7rrI4K5Y3WgSrg9XuYE7o1hfqswn72uPN3aDZ9UonI9flbGzXE3aVQgt1nJ8MkyjEFQmoBmMnxfhsdKfmxsNE0yWL8HazKM02BOP/a0G4RUZje8zaChQS2mlcazGpGPnh4BcuzpF4HJcYKHVaSO/dHTzgP9cIUkIe7tYj6e3MmWVnIiECoaiI2IhyoIJGqpVPwUXHwuZU1jwyF7YWEC5Sj3wlrmnpjfLCvvy5xGFF2Pec3UrACVnTOxU0VraIzWY9IUMeRjNS9m4WsMR4r/Z5cLXFyZZ9XjUPzks+zehJRIdycZaCLq+gsogUlYCrh0UVL1XOwDtd9mL6YTyPYGQ9QUVI6GafLHnHn+dUJUyZGBiWpyXnQoWC1e56LBM02OpWZZpRVo50OCvg7LaucN5OWRlzrNnPza+uSvTyHcYVqvMGbDkQ4lWfcntj40Q73QDyYRsGDPRTUFWUj6hg9PUG0u1w6tOg1I6SgU1gAfO+QXgZVTe9MZP+hKDm6+mH93IL512zsR2+e9dm42o7sbKgnj0+5Zg6t/UfkT59TECTQUhWsfk0bq0I5+CJJWaeVAE2FlqTdtr/fkuXvmsVIk9BH6sK7hA1oBbWCbfcldGTNxxn2HHjxYNXT4dMMgjDdZ+1Qy2Ov8W5RjPRsuALD2q7Rhbl+5O3RTLzWr7iIhqPzswItVUMPQG8Uc4EvGxWsN1x7YN5NSgz2SE8znXpJ57fKg7rHisu6/ABDnW39H1r0AqaQHxwVZFJhbHkyZM9b8jSsrGdVgfYbgtYOv64HpvVp9nXTwhdSRWtBVMA1XV5c8QJpEQn8nViCHreq3C7ZpRxI4CcPMpeIihS0Gdl14HJKs4/Ar07tlMeRVtk+Z4HN/Dz+e7vzsMXpHhO1lyozFGQR0r4+Hr0r1DNWo6r9LYFTRDerQoEJoPXO9G6BsWfXGerDcFcFy+TQIwfeEdUjO/l+de1p0ELCLkFH03AZv9/uWWr3nsSnOzm/7HscrmjLnOoB3/0ZIMvj6medKaCFVWaO5ZwgqYlzXLpBaDGlDBvxOEeRHEh0mrP1i4Mv/rSRBE/SW+LzotUGrJ3LIfYjS94bUQ/d2RkDP47acSakRMHeGemP7y3W2KK6OqR3lmm1jNN8/TfmGnHQJe/E/2p9qmguN5RVXO4255rZybY6Rh2dXzBYu5bXfo+Q4K96DisYzleA2nuQm7zlyEE1dPUHUV4p53XTQKFTOWlZ1TCWvpF0orxEgeob7FtGlua3oHKbPn62lNOy5cdxP8ZD26nfsViJ1y3IbWz3aaO1RXQdOgHhXe6LUrQ16mbvaDxB/OL4xLre1enJLsKN5vkSxBZFBkqcqvmfV7SI8qKTBoqdykG5gzBTOTqiIroghkMSdbMnGRfqwt1uFllC13lD6LauF68sDndRUE3YBs8PkbTe8KkJ7O4ErT2holfY0/yl5lGKFEFCQjwXLmW/d/Jh4H7v6r+eXTGBHL/qMqRocZOEiV+A+VmjITFJR8tBF6GnjkX/7sLpgCjYev564dXCfZc6IXmBqPbgakdw5/Gk1aQTETGKrC2rcqSY+FwWf3JqlZaQEcjxbkKXHiBE3mUh1781Pr72wByAF+pNfPxHPjkkhYMyoaA9xD88rMHlI4waW+qGQgXi/gheYgULTcdKChuMj/QtaqyOZhp0tT106CAESqJ8md27FIPrDagwpUESjhXk65otbnro1Oprr6caFjLErq/oCp4iRC/wylSMIxSvqoEwgp+gpfCh8u6q3AFTY02G4KpL1FhpefVdBVOi3bRPxT7r+SUkGt3c+zQdPAE73dO5J99dcG/DbiyhMJAyJ4y4R3bxd6dvd+FpH2vLGPXNsc//zfJai1b/B0sINmed8KpLopOCEgcK9yWSa/2xgsRk+3zCxL8yUuCOA7DH2F9TII/M50Q9x+hnBjaJu/kOSbSgjbV+hK58P/3ayFJO/Wcg3p6QT/eW62O3ojQwymqMEZsyAc6gfAb0/DUNkf1EYMXEkJPog5zN/MgFA+EK+bQpgB7pRnNPX7Chk1wqqA0LCyHGPtL6FeJqZFfUXbc50THKS1GBm9fbrLR6SUw36mspvLhG5G2+62nYGGxK9UoLDWAZaWLV8267UTVdQOt18WhTDCgDdIH90XaOaqpgwNrJMOhA9Mjw09yhp5TQeY5pWckbKFYsnLtL+nVf5nGom60iwiDGBusd6/dH8ztZLYXvrl8tE/PxHVFTDO3fPhZG626QZ5XSG4ryct13y1fpnbMwyk6U5Wl++8jGnreE0VxDlIfjPRv3RRZlwooOgloZGms5VKBgb/gNNQVxl5W1ih2QiIGN6WDf7gzI2UPnb3qbq1qbULfPz34YbEPYwLglfLz0HJaCfSG36+OKVBr22K3c3+kczcmNalyTbuSr2dF0cbMqRh3zCNHQSj8Tw58TL8FMYvohww2eds03mx+6U+kwNyfmVcA8qju3Lw/L8bVUVCfxoq7L6u1Bf/R+On0w6Y5n93vhp0KCZMU0pWX3NUWQECOvpyMPDw1MlQ69fpWP9cq7TSGWShIrD2/tOVoe0qZofF3bGFv9BK9fRR1FZbQRzTzAm/44ZJna5KKY+W1fXN2C9jczIr4//1t6QGNnMLC3kzUZqZjxK/DrNqew465w6I1pWpZhIYpZ8n+pkFzwqPi7+2mfhCqIQSlIIXSpnPD4PwDVFMZWR/J+thDtX8uNbe8vDo0R3RYSuRJfRjifrKfTZcFvVnkTULFhSDYJsIJPWCRxkdQki0mD8SoLwQc28710TF6LOmX1CZLykizGXqbjiAs6zCgB0Ixa5HRtjLCkzdVBVqgm5bcSJjhUBwU6cF4LdwNPOR5J1hg++Lhs6fKmjifx6GEeUqIGEoer7cv2fw6OQcikkqL2KTS9stt/+mBb+ugmyodVLIP6CfU2VoyLA4WwNhzCvPRNPp7Ryampg+hb+cLfd9XaqV1FN5vBuxxDASLV5eMW1nvT1kI7TZz9efrbBtkDDPwEIbkQEpqW3t4hwF9poz1IOFoMTY3Am9a+rd7qSY707e6LzuyTBtAFN/qpT4s4UBOUDsZHs5oQ1c432EoTIbqSrirbdQgM9HpFUzus1juCStKFaQOS8XT1ceecuqpvnvnioQpQ9SBhAu0P29cdfWY/eJz3FHTUkZw8VuwQPZnrkNb1+qEDkwLAafySKzyQx35CQm+9YJ21KoARGuRtS+pW/inDuFSM1GJUWhDCHDyksNhUzmB7qrBN5eeMbsIuTinGInSIvgsVV4Bnrgz2AUqIDYSRxcgDtLLiDozAnFrEtU5L5XDqffdEcYrwOoj8lo2MIw57VL6ZSyVfNz9hSSt+I6BPYocycBSnW++fn+WLu/aWpqJEgbeY9hImlh/aljLAiUgrX7pUPRIvLFu6o0UvT80mOsPPY3eKrwGbIrJfncqGq3WUSGsFQ+sacziDTNcNIiMOfQjvuOImAs3mTAzzg4PyfBl6jPZQVKrwiRiJF2plhHZsxOlxceUUHnLK7UAb0zsnS1GfTtkFxn37LQDdkspIE2aFG5haKgqjPPYBOhpUAAAyt+Mvki+aSiwCqjtLkFLf8zfZhp5u7iEeoVUODgzjYlsHHWcfLyjmnTijbV/2oZXKvt0GUVVNBNABubrtNEmGFgwCp7bNo4DDeJvaJ7DMKb2GBGakQYNxCqZqZEm221063Fr6fn4i0tNbCPhESR0/TFVFgIwA45LKwf1EteXjd7y1Ooj8A24CTztGX+QEz7bf0b85Lt7qw2fDiuIKzzOpfeUTfloe1XxMwFAj/p24ui37rD4tjZENF1He/0YJGNJ0CC3NrjYKoxM49lPB9JiC/kKiWsdr6QSwcI4hLYaZkAw/XuaXnLg0X/LQ+onF5pxlsLShRhONxfiPD7nWqb6CoYZS9+SWpCGbixe3cEpzvS60whjRGcaUz/W+1WWGho/sktIIlu9e1/tLH1WjIA5DV5wQppo5wvdJFBg9RschKdhpHzpYOM6DponCs/ABF454hIAQUwj/2jvTpuzcbyEnfR1rP3j6tOafO1V/SQP0w7tyPho7vkkHjKQIJJVvaYnLOCxigi68GzKeGjFDUxqjZum60kfKLi6MbjlBHZd8797kjDAqHm8c+lwBPMDzw9TgkNMlKwByR3vWt339CQ+hf3RclqmlaBNterTQbYR6gkAxKXu06mlfxETHRE4EPYTBZCsWO9xsFuAyuSEKB7pA5aOH2aw9SZR1GwOYJMwymInRhd9fC0/t9VkrMacRII6vk+LQpkY8YW8avTSdPu6hlmtQBA1dYkfn46mTNUmCmhwiVGqRh2BuzStGFaJCOTsopaXDfX6l0OglFdN3N6y3JxTVhphwYag8aIxxSoRBezb1SXE1HRJAQrPRCimGdwn9AVDpn0bTUArOIiShP7O3AybdzugY7IRmYQPK0moTQ+7XyqxuHfRPOXKfW3hzQHVbmgibCVJ/ahBj2ehPYRBQB2jCVtSvaZZ/ZAo6XsHc43KhvOx4xao7fyEw8da29UNuiwBBh0JTiYCjqbp+pnvtCp4MbwgvaXnARsf07leIvfXhZF1A7d6WJYBTb9xrwwgB6Rt8LR2MLA8ZZ2ElpqphTVXph1KFcPJJzi+KydKidYNZUEC6tPP4tpa2ds991DWE/+My2n8bqrM0XfZstuw791EM3SMtUqBBsGHmf5W+csCQWRQeG//uJuF4spMbYeFIyeDq0DSoIoAzzvXnyoI9/uLkYtYi4Oz85teAPTLVvMO49himct7+wO96LYmx4lfl5zBrxIMVbzR2fyx9aJp74Jv+TuXw7lEtIlC8Tkp0v1LoQYeD0ILA10u/SIpt82zzilnYZ62U0fP/e29eRDQlWgn5vCzQuZ6+RjljpXBOefv5JenuyZnJ9COt1zS/qKndUmeaXxsa7H2ur3XcZ3llcOGywp/nCMXJGFlmcWHB5feXv+cQYWyBedj3qcT/60q0f1ApTC/+IS8IG+tBYw2NNmqIj2/2dE+VNM4s6qXehAYy0qGNpq7chGrFqRRe6l5WLTcGpYlBlwaXbWNbKMYzpBW/J+mWdYNXMhTXrRFlr0Asm/2L8YPM2/L7NPKDJCRWmxo2503seZZRYTfNSDVMkJFUp9j1iw3iU6rzoh0Z+BXsp7ywE3NmUK1+GehLv7cOJR6DYRj8lxoQIj0tUOtBZn5L4u52OSDFuQ0xv+cALjDmcKvpgdbIAM1Pb5vqOQVzEC24kfd1nOCasHsHL2zOnAbIhfyzC+M0lrAdS2gkrABgBdqKTSk7fzHw/tfXTSMTdh9trPuBxWQ9LKHeGXraGWq7HuzMC9Oew8oW1mUsZ7sLYzUlcsd6sAG799zfI582LVsP5vPCPP/+beh0xD705/TGMJe/xe1Dj7BBnzDK6Z0jYuf1ts7QpEL66w+Al1cC1/4Hvrr3ly+/8UDRGJwStI+WW+YFaoXed1epnzPvXbjvRgF9nVP5dbOjxfG9BX+LLaug7fnfy6jXwXno4+6/F8CskfXaYiPO/gcBZhAc75R5WtU7/S097/IgZm8H/qOA+NASjf7/LF5KZNmpJpjVjfy/FcODwD0a/f9Zs/KfBGCrxX80G0LHyn5nDlBx6qLJcSVsf6vgDhZ6DQsN9bjjVN63+z8Zpb2LfLh37jDl/IMpeaPpRgBdknemzlXXj5bjDOrQ2GVztTVQd726QO5j/FPgXdlztcW/R/Zyrs33cr/j5PADcC6CKULpaldtLeW0xqyxu+N0nT33gZmFGBP9qiUz459C5phcJwmF4o0IxQc1b8kjSTihNtqx01BRbPnKv82sHhktSHW6BV35CZ30T074iupsu+XM2tpMX9+3c45DMoSTvUmh3dOECghcGIP04TXb6HwQv1dBRfPksdGIkfNneYXxvMPdqF2cmSmK2yIhF8LJjxGO3OZ8SrG1ii5XKwqYY50VuIVAOOasPk6DVdObzaVrntD2IODWkHCrWpznHW2b+HA6hxSNkZShuzVYaMyc2X8d1k7D9weNb9c0nd6XbbGxwP/UATpCrJFTs6Y9KdRddHBFi4pNACPPV9PtOAhC3+gcII9c/S0PgyFZbf2Mckt4t497TGgt/6mb96rbnBGbB0jEu7T2tIx632RahRux/bPQqdyr8/CcRZj1dSbkK9coeAvHbSnJ63vljbX31hkbxRnZvsEr60oe2mWY0Tz2/gwlXtSDumnmRCLOp0z8ntbRD7W8+BvPxbqphBPQW4o2qK6t6DbBX/GtpHGLDPQ4jMhcrzyhddPn2jMYU0M6MYRWVTWH1ZUs/ROfF1y/uMTwYECv+gGW+iOB+fjThF/cDkTn8GlZygaSDYfh3YlGbpD+UNyDhH1wbyjPP8YktN/ucUuF2xtRMLQlfCOPz6DjzChcGww5UiAnRZgpyeibsPyDbi5CNDYqRkmR+6YW+xXvEtVcjFOuBfVmEb3m37r4G3w4/k8CEUkkVyI7Atq9K8KgHS7JO+gYwdOc/JtKhQkHOwRWJ/9E1sKJnU1IywdCegVngtE4Z7pahD3is/n5vpWP8M/utVfYU9Mu/qZq477tiWGnP41RWjRRbtpqmkTIrx1hF/LTXV0sQ6Yn+qdge8puBNtikrqD1nkwvGXeP8rmT4MNJ04sWqXqn7a+3nQgJXUbgFJgBHDHtrUnas2CUztygN7nQqE03IeEYoyNWwfrMt7FOCTleP5Zrk2qSVpuphjHOQwzcsOQ8lrJhhO1fZMXDQwPNozT++xvd+jmq7kdYIRn6wIYmdseLnabRtxet0eCgLufbI1Df5jwplnNdMVUnlXkQi/POWt3uITfWvF5i4//VnvUJDTPFlMRCe/ad/3gyXcvrlgIaEWjp6uI14bi77yl9QdZk0s4VeDk1D7f7sEzjZpMTL4XYT3XcIhyel+WRSj0ALd8oZlme16FsM5ccc0vRt1c3+AK8Ve7aAp+zPDwwENoFsHx7Lt+iPc0Hhqz/CFKhwItpAfH4B74Pib9E+b+QfVfoZI3YJ8z0r03O3Yq/bbr/jc0M81cJ40a6o2c8OhT1T7bcUxrdmvgF3iPqVPNfpinJPiIr2X4ebNvuw9nyeCt//jLF9i7deaDL/z33nxBZNuQplp/NUWNvqBk+XlH970JwtUeYCe4eiMeh5bmSF+VGd8SjZlbSVjhWcypwR1ZOCSnsPEqtYsRy54CdQZ77zaGQxo1qLERvI4YiLFwIdv2W3+urOFy7nmIahRSNITyHKGlKO9mr+68xrIETQ27vkG8gH/rdI/EXd6Se7KJgkMOYc2cykMr7Ki3trAq9UnCRzxBOODLBEUX7x6bOBWoeWSb8akmNgZJ7CTZD1xxWqiVvunC8fKk3WrfNIGNUy0xFjYVCkKNhS+rXlIKI8OoaN6Gv+oizLsNx6vQBYt3GLmF8D05W0es/gpvY6y8d61WId4kma3vnbCGUkcs4lUX4NuCsSMogtRJhYjflPkmP9fx5mQF5oRVqH5fK6amsNXvb3n5rM+FfeivoO7Z6pAUntq75dnHZR22FMnrro1fuPmsy35Sb0X6Uie0VdRKLkTV8LyyklCfUkMDhbNbRgTyaiK9VwfOeuCKE/UZGDIM0lsN8v2IpiWGDwJo7gwLAqG2L7Z9LANXM5VPFkobxkKtquHbxB1DE3jQVK9ZEoqT0NgPkk4J88p7qCReraDYIa0c6j/U0ZZnqDfESXzU2xpas12SWZo0jXj9lc+zZF32FQBRrPv5HFfUjVr5hvXkOoXfFmkqj/tIoGoCvXJmicUliyBGxKENuFKJSI0+shhGjxZFcHujMDG8PhcqAkGlYKd1ATY6r52twfvQpvqXrygbaKqP1EyyhPRa6bgWjdHs7edOxwdkkByuIrs0SztloxyuJeTSofbRT+HCbjy1UvTFL5drsvCP+/KtJmmha5gvUg6H9qpf4l9ogIlL6+2XOJvU6uhoQgyDGHyCpWrY+OQ9NRTLmuFlDQ4Kd6IieK0qImGZkOi96Fcn95Mt0R/0nd3AQT12+zJN9ZsDOPcTTAxzB8pPAYmNTgk7is3ASyI/JeVE622iOwlcZF2sEI1Z+9ztnBzO7a5VuWDL5G1s6X3oYF99bU+CLrsnETXyHE9orPiZtb+6ZvCKH9H90ion9xO8fBzx5348JT3NGvza72A1UnPsTTvJrFgtLtPUoJ4rl9XTFg0A4wmamA/IkbxRiwVVVX/ldSXr2vwk0+KF+vkrWKzttWHjNYZRrsk0BqHEjTOOdSWGxXtvMXxkV9CismtgqnQpDOttQunzOQEOqoPFLoFN3zPcMxSa7uR7sPnWOiDF15M2JJR9ViHmdHr9VaGaqQAHDN8bPXnDl8uorcsgZq1X+xJcTXQZBXtfDSYvmraqQkO2kge4KWU1O7fiGMnnN1uipgdiJj+5YgxJ+Z2WXwAlLoZN2xfR+5yq88qfndEk4scqVrJYEcijW3G8II/qODShptxC0okhHW81iEenY6TdQ0uLE8FLYPShwfFCLxr9sTZT/pAYKheEJcwEz6m5MBNWxmPedOl9scICXQCdesM4NLJz5PfUAagn3cdT5wO/9vT4jn5orLa8zox80C9YF6JHhnP6RL4ntkM1WfuHFqYe2WizxF29AH+P1BFmFB947/D8dFNiQB1MXKLrBz/d62WJFIwOAHK2koo6Db+yshSmTsQ36104uC9dyq4Xnd0IYna9zvfCr9hwCkzqvKMKKy0hPPJPB5UPyPmyejzAEPSKfJksdn0WaKptq++R7cWLYep38Vo6fp/j06TH8t9qGI42WLQigr8wKW3BkvGPdlAop/ER+AEz/h4IIk9cAqv4EohnOFHWKXZ1SG03XD0wQVrTqv+2cAREm3/74iZKAMV3JzSb0u6SrMF5XY9gELof9tWIppPMqlTPrpTbnPOWutL6w9G9Bomdd84xIvGngFZDjy4dLmpLESCMs7XOjVXF9EXdrv59NhT1NFuDWeqFyroO3q6c34RvBxjHoU0dFSR4HaVIkNK8cf0Rp/KqQuTaqijH1v5FsAefB0VvutZ/UYaW9XJeSCy8NSF6vAN3i+k6svzbFoIpHsibVP+mKkYi1bk9d4QWagW5tHJYMJVPPI70q9L6tjAfUKw1D6Ke7toF/batg6/jLXXXPP44m1I0YvptF8S0EEd0ngHxCmfhgQwFIr49PyGrPYdbuvXDSBEkBivuhk1/Az7EYNbI0QYLs9myx3NHHIkTh+Q4GL2OICdkFPAv7Nof8zDwgduNOjWj4/3hjiBI23XNb7WDoXHN+GA/TTioWBrw319lGgT931KxPFrLspCJeVlMSRezK3bAHkKP7VkCUWraf2NAmwF8XXSa9G1f2sXyePTMXszADGPi5Kd+qnSYen5Hymnz+sgbY4MfuN8IPsXRBcjCIdnK89nr689FDAsV6Sixmd3jul8uWPNZSm31/6c3K7WNSeLxfldkn6spaEwDNPZsBneIFS+DeouzdVYueuos8V30e2/2y1UjcX45iEjer7JPkE5xs5rkyEA9crj+zVTaF8h/HLJuMpZ+MiYOvBwPlXFIiNb4u4ExBwcejr4yRj5BL4o6euOB8i5gCQw9Ue8yH8N/E1DvCYL8/oWWfHXWjIyemqccPj8uIslEakbzCunr3KMNnXt7SgLXDxDu5qlFwwyOQ9fMiuzn7EPJqRqN/IuFeb9HL8t1KENjlDb1hqtnEjgtBQILADajG2LSmpbxbFPP0dd92wH4gBzf8r5y+Eej6Xc6kndF50u5V8rev3h/FKf9Hd75DYAsBninxrj+SbvR0uFdyQFAu0a8vBdGStkoaaD7vkz0nf6WFH9eOQH+lr9qlLWd5+eelhIA72pbKOcuw8s6YAcN/I0hvP0e9bv89Q76wQOORrwar8jbmN3wrvl3lbcDNaHCSrsVqe0IXKYB6LljK21jj4POLw8Twd7GjOdeJhrNLw/v+UaXhupp9+QWpk7+BNqu8ubJjTiPn1JH80nbw+g+0lXD/NrwTIPTwJIGu+C8ina37req29Cl2iqSsKMNYbdMGTeuH/hK0C+sncX1h8HmelSNvP3zs6U+f8BhdKN3dFNL2DHGyJWyWwKEY/aj0D/+tSTfiNkbWyFKLk0/nZtgqQBiNWs/eJPG5+HBn1MDgFPD9ROWgdiBFF/j+t/BJ0UrNsEg2acl0aseFS7cBTwwfbYMwd1h2BKiiRR8NZDF1mCwvsh7m+q/WpYAqDuIE00BNA9G5Hx63oazdozI3k81JdE0H8xFC8pYAGn4SXKfC7SnpCHs5snShabVw4vDv4OJ/okPSFF1n6bsUS/xiaX7ui8J/A2A1kyvv+aYtYrvQyRCU8Og8Azj9GxnThkaz2jdM28kMzJ+NA/B1XAnnN5GSAB+sW7zBF2Aemcum0LoNoa6M8MBsPsZY4jRHXqUjnKryp3AS9PbANSi3kPflKpU3/4CDV0PnnXyGweTF3gmzgSJj5flcSHi/+lNf44u2x4y3dJqUqSx92MI5Un26RpzQcy3MHRiDxkunWKbkSY8SBETJMEzeMPfPDKv4P/gNu6ijTJwNshAUAPMYCteFTVUmuQoGexPR065nt+zpf7sjT5tGpBQdBpZ+A1tkApQyAWRpj7Uo+A8cr3U7ONb1oem7d5rRbVz4qsgC7LJUekCL/nfZPJOS6XJ49+iZ7752IIm+x8DZ5Hiu5XFumycZEIN1o+lZvOcFTF2nknmtdgbh+WtQ/DfjYezLVzqkTgFUbXpkqsMWp8wFWSUuOsnmNEPCE8ti0NTjikC/gl2Il6XXer8D7h/wP1fBC5dXhp8qpeN9efEDra/CbAnTXdQb/e23+SQBc605cWKXrWC9fgSIh7tKH0D6rKQtPrl16WgRDKptL8qtBOVeo3aa/Xcrg1ynblxyH9oOMfVxLk3yi3EkXStD49g8tZgFWoleegK+gAg2/00Vm9cWzPVFkUyK7vwkjD6L2b3ZtUU7BiD39NYEAXWefHWPcRR5p1OUwa+OidnLBwgp1je3MqGzaRTrb0R869AoTSn/IQtcExyn72s/4pKj21eXwR+SjbaEJMVKuvI8TLcwcP77mq1gAdbg/OEPAkPNYZbh6fyrMgBDJqz5QUsJ2AokEIZMjVKkhAnXWXtJORjcaBOceGPnGd16vlpHhwuLYaCrKiMoYuGqrtbeACcHo5mRKWVQMA7djjKLKwd9t256KRJkjdGmzagAyjYNoYxbiD9HSgJ32gBx/ieWQtf25GGiN7UiL0h8VaIvI96TOPRygbwa0T2IY8DmIpuq5QjG3j4dgd6PgcW+/YtDeSYfHPdLgRjVU2usBFmCXXH0TFEL5lFC6GWrWzGyFu770fN5rfp+XXkTTy2w92OdHOi50KZJWaZ+ahuo4BA3oEl3i0lXiatQwxCJGUMqklhpxAy8h2G0tdyjpXZFPxI2/t49MZeDaw+i8zDF9MnCI1yci6X1VDBl9pKBrvKnKGOHq/H4Xzujrr1xg/df2TtVKMuoBYCC3Bi5rkRil8bM/Q/+q+3XcfA+bwav5l7pt3CDflaSC1rDKD1U/FLORF55etM3LxbPfLoGKSmpjv17memn9HQIbX7psXXQbcUs4F1ct2aEHVWLsBeJ9j5woGyYI/rEEID7+I6B5RxlgW10jc0E8rziQ1igJI60/PLIYJmOwah5EQJTm6XmIoA1UC6GJ5t6haCAWgPpjOpUT/96DGd+uSekcIf+Jn5rupHa17B8kz7kTJlYPrDH6xokXWT7z/g/gH3/zVwITvIPbGIUT/pmamqcAz2h7Y4CSFOp2iAPlqwVuMU32pbDlsnajS+BUA9g5P/rTDsJMlqvIFn82DB7H977VOGH4kA57dbeWB+mh/lNNONt24nOSvWq898/3cujPQQ4tAQ2QSE/dYlZ0/69yK3QpNVw2+xRxfa6iDw4s6qw3PFtPyHPJ34gwZsfsjZ937QRvMP+fvzD5rhzy0NtKP/Qf+/C30lS5ctlYiyAJhJGLAYli1IAknPAaXv59BQosXSf3tusieHMfNxRMnsfoWZCe9SqPHzA1mA0mvYLmggw9mhiM+x5REnoKHG9TlPFamqs7JuSrQSp6jUOo1bnAK3EuyaeTeiiEG8me0Ji/fKmxQn1yQXBuOPVF2/93tsk8sSZuRR6SwneOZ7/TMvkvEzyyC56FWq59bNrHaoj+PHVM9bSa84el93PPH+Rc61UM6D60l8vh25xZE6ZFpriOsgcFQD3LMIYmntmWhm0SZGF50N12EZVPjlqdCeOM9JrmtY+vjVE2S75JR1QNWjaTT1yzVCBJfkDo67aRH63G5fEn+yYcj/wuEXt8iVF/e6RYKKcwBUPdr4U0OSQ1EcOtiPWQKNwlQIJDyBdHqdLSI5VZLanG9Y5M4uLPgh0dpRb15UV92EHai9uFYVrH5O/27Ac/slXu7VbUEbqDTC9VB1sUGM0EfTMLhBoH8kgDb9bMOFQ/vSAt2Noeosg3ohR8R2i1pyNXMVC49wdtjz+491q/Ivqu7TK84c6Lf//C7u5kVtOKY+L8HQ5ePRBGPEZGqAxHSCE+XgEVgLU5fi7e9Ny0lGShwYAjwFeYjhzRTcmiMYgSqsJWvjeltmdZ+5CWqJuXog39I/OoAWPbJT1SWt1hfWcYyp5+dxoszTFQTNWvUyF3CESURhVvhNbfVEJJd1djsdn2NsIcm0fWhlgOrmzGuO5GMJezRzdHNrwVmRcGeMUPjBrnpVdy67qTTf3kdimGzHMCiayLSrvMkJgPJqFhpRInw7XJJTfQlQf0oot2wxrHRECsMdHorR8HWPkbl5k4zBDnPKuafW4BfJyqvti+sPRUCy+ixUnaa36d07AqpVs1Tvx4+5gV/7RTOJXN9UzHZJKa+Ga5jKlsRSMDufeCKrZQ6kR32wskdtyA4bAFQkPFrMc55rMrCy002O/42OfmlXHDpRR1rVqOEYW4UWkPV0ao859PJ/VNfM3ruagYkHScjA2SUpqg5KPKYi7yzmbPacFU5098yOoWinvbQ49LnP99Q8F1pmpLVTdAG96vz9S1C71841rTh0BZHDUXtx55r9OVpcxswnU7Nrka44LpMky9MF4JgSjA58BZ9VtY2Nn0tXFX6LNVj2dCGQwn6nAqxKbzqdhJA+x9eE0HYvm4OFsRRmYmgZOb56IEWPDDScO7YcNh0wZw/TiTqiNXgkiuZtHI/uFFc6DMWjLfphWNPrNKcferCpmS+y4u1zx5+qwWAPej1NbodVbYfpsPTFDTUZq6Ymtlr+AZ4joFM5uok8l3/yxD/o/2fo5S2tdlP7r8TRhPFwtoliKaX9UfGUin820vz/HZXnntnvYfbLhE7UNLYd46/zXzy3ztw/Cf52Ws7M1LvS/+uDZFh066b8nNgQXgzVqhY+VhWT1c6VvTvDe6GDqQn2I5gxsjm47l+VlHiYc/1FrijIqygMTrbo9PDtUAt4uRppujzfNAc1GNRHxKSQwnJiBVvVrFIDvTwdGekdOBHGRoH6qeFaHHMKVVAmgeu0ihYonTTosZmIWmUmnKRRb4li05X3vsDXvZF2AfyLvh65U3U8OVW2uWAxwytVeLQWpKQUae+IHuRubUt5dpfOrbYQTvAmtSTvfUGuIlS6wtk77Jt8Lk9NX0mJebajyXB2z4FQYtpqsvtaoIz77SCiYt38LWeiXCakSkofGn1dEqO6KEVY37OrW6XM7ycBLeh8Wh6aSeQua4SqPJt4SHQuT5z4nBL+FCsh2X/XRKVLIjEgOs0y3CacMe+xjnVTjyoM7Foui/p+eJBSxaBpSKbVf/HEo8+nSZK+xhgZ3TFE2s4Uc2DRfTjxdRJ8FwQ0ghLfhtS6N0Gmn5Ci+/xkz+u7d2ZPiGshsusqIvMkid9YD4pPAk0utRrtIZVNsTSE3Tu5h6s7fA1cmFffilLVZOL4vgnmVXyjBdS92xXEDa5+pMfI4IzU4waSax0zHz1wj6JGKg3bJoefi0PTXDgyr++WtbVBdUxN1icM6Z6o43ZEq9feegbgGdSzlS1PgcHYskczGb99ceKddOpWkbkIKLJcb/saMOqf46vPKnxx3YtzJv0JnhOTAi+7RqjBN5ibGDKykwG9PGRpd5/4QaTb8bScvjwHEDMT2zu2AhshxMKX33OPwmWy5RcLhm3+niK7sHVRE5dOHKImZnSbtrtt5I1nbKj8XC9p3iN9Ee+9WeJHS9yqauHe/KSoqySgOljk7dNt1WyfhW8UnKkWEeAQzp4MpU3MnKPVFnkO3Vm6fpatT2NaLTwSXYXMkcAuJdEKljZGl/2Hy3fD+tm66U2JxlN8893MNnvcFakyJsL5wu8iMZa63fLB+B3q/YV7q+mcTAKFwH0F60bu4X1wHGJ6vMBc3Pkgsvp1caH5OtSzrRBmMFFCP8Pzw3HXejsPjbjwtPeVj3jvcgR26r68MoP4xC6yXXaoDcYVapSsy160XJyNFciM/jrnqX4ZLK1uGL/SmRu6rLUhZkOtPt3Xojq3/VVp+09DBfOvWq12Q95w+amsqGvYJLqa+KtoEbAxuDqwc0a2F9Ix3cHSugoSqhmFmkwFlTCWz1KwFMpIW9o6ycW2dRX1T104RUU0F7Ute5zUGodu955EpohGRnVksWVTvUGdYslEOinq5jpVqRPgAeSA1CEAer/cblt3BWWI6JUakesVI/mUGvqWJh4oYmalyc6fAFdfeKAClEi9iBUECC3vOqNcrYxJH+orHX/qIOovC7Vg5uVEZcWembIqX88sw3Zh5viVn6+cx4ekXN8sfu4JzLkyzJbHn+NT+tjntKybSrivOlSAUzZcKoknWSCttsGwkwi+jrfE1mkBmhDJUQnii0bLQft2ONMqrstKArtqAzE6q8dVAqRnS+hg7AyPLnHo93hkZciKlsBx2MHaYJmp/uoPpvz1+19kB/o/txZVBExxj86PN+U/b158Yx2LLzLjknLaBEEM0HZ6YgdTM40SKDKlRSG8oZ/ZXRuY+cjKHtK9WoUo8xvZzS1inPg+JM7DIahlh55wf0YV/0+J/jY3QWRmlS041FXupDsfcF8RheSAM4y1huQBmf9bnYsuWWRZjcBGaoafXFDsHhXagSwSn+qQUb1BxbUhSQmzvKjYdHtoTaemWjoPLfpQL6+dmSKTiNrAMnuRmV6ECYCDSE4OC6CpLCh2gLh6TLb0N5r6YvIkjJZ9lwmdG5+DL71tT4I8t1sI1JxGpTOQxXFoqOixjJpJeGTqKG968FPT3e6Scfr0GT7K+NGk5g+ucCYOHTnf2+Hqqk8+QAfUfGq0ejAekbX3wcSJhsqLWwwPBpEEt9iqnuOa1+VOcVwTYWxSq4ahR+lTdxATDnQQpVZ7OtquaZUH3VBn4UGXdhjIjnjTTfkoH6Sr3B+YApXhNWmc6fpZ56C2NkvZFUyzKZs/qNvy3c2eWYVos/Aak0tFl94b+n8OQi0JcH+WrCEzxZu+u7RqKZ4zEH/FewieCuXUV9w92eHktxCgwcLXY/OdSKQDom3uxhkGRSRx4eD1ck5Z9Y3gUA/bS6+YqiJFP4tD3+7bH/vLU9ZFYvYJV/WNBhzz536oKW31EB8d9hO1Xeo3nUWgXhHGkEG/nmd4nfhryoo8Q1yCXQqnaZyBl+65025Y09Fa0gAT+eKKzdfpiLd3Sl1LAjUoJS1TCwxRd1Z60YsihGkcpk97c57rV33q7N5Mlvn3177GdNUVyUNf7wFrMCoOcy9hc3vr/EtbyAGWsdhtd3UqhlNSUfHjNQMVhtbRl1aZs5hY02GN/cvQh5NTuw9K+hwz2gSnVrKG6YnvZDE59xDH7Vv9KpKQQM00RlniHNOcF+ISYWG1mq5zhcH3+rRj+PMWr+Jq10bes5J7Drh1S2Yd6KHy7phLu48Wa53UMVsMc9e9eYphJ762aqf+CjJPYG6zpC4dMCZpFkqD17+EkSfb8rwGadLsQNmTs6nCx3UNysAOFQnqvr44UFS+GJZmQ1LTk92YqCOg2tsWw+4n2Goer3yJpcuqv9cm5z1c1iapXerTibXnqL2Rqr3GdkW5zIQpi8dB/rSirxaBvw9oMW19Ok8Q9kCXvZHk3DoUn2XqA5egfgpeAktLHyWgnGA3c+CZSMa4hU3cg5oQOUHnKdhPuXFoacS+FAKkSNev3eparJXkMQd0lm5u4kzz85VMeeNPJUAezzEE7Y/HXep740+918sfkK14lIdynSVgQfUl09pog9kAerjBbn9EYWuarOvRTEzRYur5XV+nbnjioGHwvefj6vm+q5tfXHrfRIRqMVU0brdlbaJAe57NMyr6M3UJbBqzszgRPKstiYm7aGkryUNewHB2UB4f4xbOUVYG/x1zGmWqM1kNIsGZVOSkg4kRDQs/r+Msl5f0ZLCMBmyRbmOEzT/yVYenOkpQXwhcOoH6KDgFXseL7pBWzyTV3tfW4BdJqy76+J96HmEQf+nQykV4FKhEa9/+6qlYj9elftQ/wUbkK4KcTRypaXtXIpRUvvfhwuhWUl+QMhCaZWJQV61VMMddLlzcqRqMFPtJ2/qfoMaMzSBSCehcqq2s43SWTEyaaigynb92ddGNehWUtt+HCVs4v32Q+/m3WXNzGpSteNvsGIRjnJ7N+36HSNRxlUDvCo0H9xHlIecRnbvJV4hpfgXRvsPHFi6zd1ndPJ+7lMNM9s0OrTO5dXBFsxpcTcJfme2TXLb0I1bXD4g3hUbrFPApHsgbZstg40Bh3Z85LnNqreFRikywNStK5goKW9k2vEbKmmjH0XOh/YVpC2MdIyy8A2R16aemVLxSQS/pOgiJTvwXFy0eV/H1CN2FYHxNlxltiUDJEXzx11ziL8xoSPbW3BM4rfbBjHwlMgfzfqLTxveXfXx345tvq9GE+6lLYfdlUX6m5AGuU+pUUV859f51kl1yKvfokCT1VB/GaU71WVYHmSLL8FPVOpJEJvP82Kg9iW+fBZlMgHwQD+RIN6Mf4kilkHsDcgu9LUXZ7WAlPRaf+sAXOpO3TTLLZynOHk88NWGL8Cl4/dVyy51RFr9yZqzgdLkuIKJcbcyPmxo5T57dOn0lCP645Cl47+57Cj6pbUYG3h+UTCClPNng4M3CoeUg3g5Q2VSUbIR5G/D87HJsb5/5TH0hDvWUkfxbkx8DZE6ujczCGQEBL85SEUAZLVr2O2O2wDEkn9pq3TQwN9wawjR6OzX8gBbjH+yz1JCftFzHY4FiQahM0H9aR3QCPn8p+665d8kD83VMfVl4WghXIms5Qx4SG3swJ6ITZ3HYFMxqpNTwZcMRPE6uEbW/q7KDx3Kkv4KIcOkrM0jp6JQxiQBno2S3zRoqkecGHqbP7ho8ilGqAxbcSB8quFH/BepXNuQX/xms2I8rQ+7kvX68NCyzb7QXJO3tU92Gjh88V3WDawHRSQ16Yy6vboNVniGVgYkAMtBrrqoTdFUCW8dgayESeufDo2YpEXLX7Vh+XvITbLlj8g8Nh9/VwRasXFyanwy4qb0tW5q8Imo86/24CMnd2iOlw/9lNe/Byq8vyloLEgcZW/0UJpcy60w9Mg4dPlHcLkPAazzb2TnTdGuwculbg2p3v1eRSp7M9YMrQzf+G8Gv6kgCrSwdWQZpQnLuDJJskVHhvlHpmZecNYsf9Nu+GLa8QyIz7UPIC9cBW9k0qhrOz7EUSC6fsfjidEpnl4f0dnunjzxNf0lEypLe9D0uGWbLA+D4W3vcLUCIUsqao1+bu3E14fB1kOwdV9zdWguzkjqCJJKCvHWKLiyHhmQXUW+hIE9uIF7M76FzPrDrF8weppAOkRyHz1fxJLy/NHscgrwxBfIdgKF1EaHijJMbhZQprpRNIk2Nc2XPhQ+yzC7Vk/ihJUb5h7TWL1c6q+o99Tq1j+nW2Tmz+XeE59XUE8p3iuoKv9z979/lvC6PQ+9+PwPbIUQ8BRKnQpg1XD9Q7EQZq/YaBR+4Tul8OH8AkENb4uM7cKXM8TKts4/0zrHLoWm90vIe+kzXrqRUP7t3WqlSb7bDV4q6ONP3K328MXtahFLnz6FTwzTjWxozF7vXNpztHt9DJR0DK88884d+HZyylSkFA3+WX56npSxlG2ZxlzvWTAZ2zDx/vtc+MrVnC7lhNMa49rjp7Dvnbnbge6yTU3uqQFO0xl9JgmPAWdgVAE2H0kyzS439MpV5+YufZ1x99Gzmvt3v4P0l+07G/Q9QSwMEFAACAAgAuhQhU+NuVnlNAAAAagAAABsAAAB1bml2ZXJzYWwvdW5pdmVyc2FsLnBuZy54bWyzsa/IzVEoSy0qzszPs1Uy1DNQsrfj5bIpKEoty0wtV6gAigEFIUBJodJWycQIwS3PTCnJsFWyMDZDiGWkZqZnlNgqmRmZwwX1gUYCAFBLAQIAABQAAgAIAPNWyUzWo37aRwMAAOEJAAAUAAAAAAAAAAEAAAAAAAAAAAB1bml2ZXJzYWwvcGxheWVyLnhtbFBLAQIAABQAAgAIALkUIVN/ZO2n+gQAAGITAAAdAAAAAAAAAAEAAAAAAHkDAAB1bml2ZXJzYWwvY29tbW9uX21lc3NhZ2VzLmxuZ1BLAQIAABQAAgAIALkUIVMVHmAbowAAAH8BAAAuAAAAAAAAAAEAAAAAAK4IAAB1bml2ZXJzYWwvcGxheWJhY2tfYW5kX25hdmlnYXRpb25fc2V0dGluZ3MueG1sUEsBAgAAFAACAAgAuRQhU5xsdidUBQAA6xsAACcAAAAAAAAAAQAAAAAAnQkAAHVuaXZlcnNhbC9mbGFzaF9wdWJsaXNoaW5nX3NldHRpbmdzLnhtbFBLAQIAABQAAgAIALkUIVPN92/PWwMAADwMAAAhAAAAAAAAAAEAAAAAADYPAAB1bml2ZXJzYWwvZmxhc2hfc2tpbl9zZXR0aW5ncy54bWxQSwECAAAUAAIACAC5FCFTjgbugj8FAAB8GwAAJgAAAAAAAAABAAAAAADQEgAAdW5pdmVyc2FsL2h0bWxfcHVibGlzaGluZ19zZXR0aW5ncy54bWxQSwECAAAUAAIACAC5FCFTcsfrjK0BAAA7BgAAHwAAAAAAAAABAAAAAABTGAAAdW5pdmVyc2FsL2h0bWxfc2tpbl9zZXR0aW5ncy5qc1BLAQIAABQAAgAIALoUIVPVoAKvQT0AANNeAAAXAAAAAAAAAAAAAAAAAD0aAAB1bml2ZXJzYWwvdW5pdmVyc2FsLnBuZ1BLAQIAABQAAgAIALoUIVPjblZ5TQAAAGoAAAAbAAAAAAAAAAEAAAAAALNXAAB1bml2ZXJzYWwvdW5pdmVyc2FsLnBuZy54bWxQSwUGAAAAAAkACQC8AgAAOVgAAAAA"/>
  <p:tag name="ISPRING_CURRENT_PLAYER_ID" val="universal"/>
  <p:tag name="ISPRING_PRESENTATION_TITLE" val="MN Hoa Huong Duong_ga trong thoi ken.pptx 1_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p\AppData\Local\Temp\~Ca56AB\data\asimages\{75BA9EDF-7C7C-4696-80E9-33083A45895D}_17.png&quot;/&gt;&lt;left val=&quot;39&quot;/&gt;&lt;top val=&quot;411&quot;/&gt;&lt;width val=&quot;277&quot;/&gt;&lt;height val=&quot;12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p\AppData\Local\Temp\~Ca56AB\data\asimages\{095E2DE3-6832-49AC-829B-0215C81F2A1F}_17.png&quot;/&gt;&lt;left val=&quot;433&quot;/&gt;&lt;top val=&quot;413&quot;/&gt;&lt;width val=&quot;244&quot;/&gt;&lt;height val=&quot;111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4.PNG&quot;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p\AppData\Local\Temp\~Ca56AB\data\asimages\{B55E4328-B34A-475D-9778-49329610D572}_13.png&quot;/&gt;&lt;left val=&quot;-17&quot;/&gt;&lt;top val=&quot;-9&quot;/&gt;&lt;width val=&quot;685&quot;/&gt;&lt;height val=&quot;85&quot;/&gt;&lt;hasText val=&quot;1&quot;/&gt;&lt;/Image&gt;&lt;/ThreeDShapeInfo&gt;"/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p\AppData\Local\Temp\~Ca56AB\data\asimages\{335EE395-2D4A-40D6-AC7B-FFB29F234A2C}_13.png&quot;/&gt;&lt;left val=&quot;44&quot;/&gt;&lt;top val=&quot;325&quot;/&gt;&lt;width val=&quot;169&quot;/&gt;&lt;height val=&quot;79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5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p\AppData\Local\Temp\~Ca56AB\data\asimages\{077A003D-0876-44E5-94C9-DE3034368E26}_13.png&quot;/&gt;&lt;left val=&quot;507&quot;/&gt;&lt;top val=&quot;327&quot;/&gt;&lt;width val=&quot;169&quot;/&gt;&lt;height val=&quot;69&quot;/&gt;&lt;hasText val=&quot;1&quot;/&gt;&lt;/Image&gt;&lt;/ThreeDShapeInfo&gt;"/>
  <p:tag name="PRESENTER_SHAPETEXTINFO" val="&lt;ShapeTextInfo&gt;&lt;TableIndex row=&quot;-1&quot; col=&quot;-1&quot;&gt;&lt;linesCount val=&quot;2&quot;/&gt;&lt;lineCharCount val=&quot;3&quot;/&gt;&lt;lineCharCount val=&quot;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p\AppData\Local\Temp\~Ca56AB\data\asimages\{C4BAFF1B-36C6-4E97-98E5-2E39396AE5D6}_13.png&quot;/&gt;&lt;left val=&quot;276&quot;/&gt;&lt;top val=&quot;327&quot;/&gt;&lt;width val=&quot;169&quot;/&gt;&lt;height val=&quot;79&quot;/&gt;&lt;hasText val=&quot;1&quot;/&gt;&lt;/Image&gt;&lt;/ThreeDShapeInfo&gt;"/>
  <p:tag name="PRESENTER_SHAPETEXTINFO" val="&lt;ShapeTextInfo&gt;&lt;TableIndex row=&quot;-1&quot; col=&quot;-1&quot;&gt;&lt;linesCount val=&quot;2&quot;/&gt;&lt;lineCharCount val=&quot;3&quot;/&gt;&lt;lineCharCount val=&quot;5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8.PNG&quot;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8.PNG&quot;/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p\AppData\Local\Temp\~Ca56AB\data\asimages\{DB00E6E6-1D1B-42BE-8589-27C7520779D3}_17.png&quot;/&gt;&lt;left val=&quot;-14&quot;/&gt;&lt;top val=&quot;5&quot;/&gt;&lt;width val=&quot;700&quot;/&gt;&lt;height val=&quot;79&quot;/&gt;&lt;hasText val=&quot;1&quot;/&gt;&lt;/Image&gt;&lt;/ThreeDShapeInfo&gt;"/>
  <p:tag name="PRESENTER_SHAPETEXTINFO" val="&lt;ShapeTextInfo&gt;&lt;TableIndex row=&quot;-1&quot; col=&quot;-1&quot;&gt;&lt;linesCount val=&quot;2&quot;/&gt;&lt;lineCharCount val=&quot;58&quot;/&gt;&lt;lineCharCount val=&quot;25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p\AppData\Local\Temp\~Ca56AB\data\asimages\{75BA9EDF-7C7C-4696-80E9-33083A45895D}_17.png&quot;/&gt;&lt;left val=&quot;39&quot;/&gt;&lt;top val=&quot;411&quot;/&gt;&lt;width val=&quot;277&quot;/&gt;&lt;height val=&quot;120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p\AppData\Local\Temp\~Ca56AB\data\asimages\{095E2DE3-6832-49AC-829B-0215C81F2A1F}_17.png&quot;/&gt;&lt;left val=&quot;433&quot;/&gt;&lt;top val=&quot;413&quot;/&gt;&lt;width val=&quot;244&quot;/&gt;&lt;height val=&quot;111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p\AppData\Local\Temp\~Ca56AB\data\asimages\{DB00E6E6-1D1B-42BE-8589-27C7520779D3}_17.png&quot;/&gt;&lt;left val=&quot;-14&quot;/&gt;&lt;top val=&quot;5&quot;/&gt;&lt;width val=&quot;700&quot;/&gt;&lt;height val=&quot;79&quot;/&gt;&lt;hasText val=&quot;1&quot;/&gt;&lt;/Image&gt;&lt;/ThreeDShapeInfo&gt;"/>
  <p:tag name="PRESENTER_SHAPETEXTINFO" val="&lt;ShapeTextInfo&gt;&lt;TableIndex row=&quot;-1&quot; col=&quot;-1&quot;&gt;&lt;linesCount val=&quot;2&quot;/&gt;&lt;lineCharCount val=&quot;58&quot;/&gt;&lt;lineCharCount val=&quot;25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p\AppData\Local\Temp\~Ca56AB\data\asimages\{75BA9EDF-7C7C-4696-80E9-33083A45895D}_17.png&quot;/&gt;&lt;left val=&quot;39&quot;/&gt;&lt;top val=&quot;411&quot;/&gt;&lt;width val=&quot;277&quot;/&gt;&lt;height val=&quot;12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p\AppData\Local\Temp\~Ca56AB\data\asimages\{095E2DE3-6832-49AC-829B-0215C81F2A1F}_17.png&quot;/&gt;&lt;left val=&quot;433&quot;/&gt;&lt;top val=&quot;413&quot;/&gt;&lt;width val=&quot;244&quot;/&gt;&lt;height val=&quot;111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8.PNG&quot;/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p\AppData\Local\Temp\~Ca56AB\data\asimages\{DB00E6E6-1D1B-42BE-8589-27C7520779D3}_17.png&quot;/&gt;&lt;left val=&quot;-14&quot;/&gt;&lt;top val=&quot;5&quot;/&gt;&lt;width val=&quot;700&quot;/&gt;&lt;height val=&quot;79&quot;/&gt;&lt;hasText val=&quot;1&quot;/&gt;&lt;/Image&gt;&lt;/ThreeDShapeInfo&gt;"/>
  <p:tag name="PRESENTER_SHAPETEXTINFO" val="&lt;ShapeTextInfo&gt;&lt;TableIndex row=&quot;-1&quot; col=&quot;-1&quot;&gt;&lt;linesCount val=&quot;2&quot;/&gt;&lt;lineCharCount val=&quot;58&quot;/&gt;&lt;lineCharCount val=&quot;2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2608</TotalTime>
  <Words>354</Words>
  <Application>Microsoft Office PowerPoint</Application>
  <PresentationFormat>On-screen Show (4:3)</PresentationFormat>
  <Paragraphs>46</Paragraphs>
  <Slides>15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                        I.Mục đích yêu cầu 1. Kiến thức: - Trẻ biết cách vận động theo giai điệu vui tươi, rộn ràng của bài hát “Gà trống thổi kèn”. - Trẻ biết tên bài hát, tên tác giả - Trẻ biết tên và cách chơi trò chơi  2. Kỹ năng: - Trẻ biết phối hợp các bộ phận cơ thể để vận động minh họa theo giai điệu, lời ca của bài hát “Gà trống thổi kèn”  - Trẻ nói đúng tên bài hát, cảm nhận được giai điệu vui tươi của bài hát và nói được cảm xúc của mình khi nghe bài hát 3. Thái độ: - Trẻ mạnh dạn, tự tin và hào hứng tham gia hoạt động. </vt:lpstr>
      <vt:lpstr>PowerPoint Presentation</vt:lpstr>
      <vt:lpstr>Cô và trẻ hát bài hát: Đàn gà con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 Hoa Huong Duong_ga trong thoi ken.pptx 1_17</dc:title>
  <dc:creator>pc</dc:creator>
  <cp:lastModifiedBy>ACER</cp:lastModifiedBy>
  <cp:revision>142</cp:revision>
  <dcterms:created xsi:type="dcterms:W3CDTF">2017-01-12T07:57:59Z</dcterms:created>
  <dcterms:modified xsi:type="dcterms:W3CDTF">2021-09-16T07:11:58Z</dcterms:modified>
</cp:coreProperties>
</file>