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5" r:id="rId3"/>
    <p:sldId id="317" r:id="rId4"/>
    <p:sldId id="318" r:id="rId5"/>
    <p:sldId id="320" r:id="rId6"/>
    <p:sldId id="312" r:id="rId7"/>
    <p:sldId id="323" r:id="rId8"/>
    <p:sldId id="324" r:id="rId9"/>
    <p:sldId id="310" r:id="rId10"/>
    <p:sldId id="326" r:id="rId11"/>
    <p:sldId id="322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F778-AB0F-4761-B07A-72B6A28E3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BE522-466F-49EC-B713-12173783D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D5BA-E848-485B-AADE-D094F3F0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8C32-B085-489C-AA67-1191F646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7014-2B6F-48C1-B867-DA83D9C5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21DD-45A9-40FB-9B44-D977010D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D09E4-6B97-48D2-98AE-2676967B4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768A-4646-4309-8395-626D4E13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C1CD2-2154-4163-B552-2D946D6B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C5D2-6337-4EB9-BB4C-ECB5A521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44171-2796-467C-81AE-80D446107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0D8CE-53FB-4293-80EE-7A8E65F26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158B-16D6-4113-B969-A8BE49AC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4638-FF0C-49C9-BE5C-79C1743E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1FF1B-0A61-467B-8EE9-1C8564C2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D8EA-2B05-4D68-B505-2DF3457D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7CC3-21FA-43B4-B2F2-02F5B1B2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92F5-26D1-4D04-82A4-5382C0B2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81CAE-F1E8-4D30-AFBE-449560A8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8B13-31B6-4E2A-8340-8186AAFF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265B-0CDA-4F97-AC1F-358837B8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BEDB-9E0C-4BE4-A4F6-5EB8C3324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A058-F02B-4DB3-9B08-FE3CF10A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4F33-908B-4910-A5D5-0F044296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A8AA-6FF4-4E37-B830-AA86210F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2316-7345-43D9-B7C8-838DF9A0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2B7C-2579-4B4B-953B-7A370761F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8BC85-E67F-4E9F-BDF6-47F512D3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29B17-41E2-4E8A-BEB5-E77BBCCE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7D34D-3F34-4F2E-94ED-3F091D23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9BF7-44AA-4427-960D-0F846D33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BA1-69D5-43F4-ABB3-B63EB8FA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F7D47-9236-414F-8A49-9223B61FA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07444-25FC-453D-BE4A-AED1A0391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2DB9E-A41F-433B-AB77-152AC6B13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E979B-D07F-4EAD-9909-8D7CFBDEA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582E4-C887-4942-A10C-5F7D6753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A2DB1-4163-481B-B3EA-F313FC63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8E8D2-75B6-44E9-B157-AA3D6F1F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3B21-FE7D-4698-8BA3-32D3439A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BA499-7DC6-4532-AEB5-39DCDFDE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4AEAA-0207-4F07-BC3D-7BF84C08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666F5-1D55-443D-AC1A-5F627D2F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7FD93-7054-4D4E-B7A7-49FABCDC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59F02-5A2D-4685-AA74-A919F532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80DF-A421-42CA-9439-C3A2A54E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8991-B13D-42E2-95F8-498B6207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8CED-DEC8-4D96-A615-5A022745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41C3-0019-4FCD-9BC7-68DB0AAFA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02E8D-C17B-40E1-AF30-7DBA161B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9CA05-0476-4CCC-A7A3-8142BDA3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90FE6-86DD-4503-9A62-ABB6A8EE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7E2B-701F-4BB5-B553-47C64A70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8F561-98E0-4F18-88B4-8AF825B11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786DC-BD01-4B26-8153-47BFD2F38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F970E-56B8-4DFC-A281-7E7CFDAB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E1F20-D96A-47BC-BD03-45FC2132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D3EAD-B142-4289-88FE-62179EC4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DC9C8-387F-4D76-A221-E311D552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3CACF-7082-410A-A7E2-7BEAE2D5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C54DC-C1DE-4F70-BAF7-9F5A03518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1EE1-4206-4739-B3AE-CEAF3D2E74F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600E-2F9C-413C-8407-9C98187A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9C85-0C81-4376-8824-640335233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D9BF-74C0-4D18-B64A-4A8A93F47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D2DE-4717-4F99-AFBA-F902CF3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8DEBEA-E29C-4E2E-9AF8-73D8F3248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267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99FF59-2864-4A7F-BE91-D63D68A7316D}"/>
              </a:ext>
            </a:extLst>
          </p:cNvPr>
          <p:cNvSpPr txBox="1"/>
          <p:nvPr/>
        </p:nvSpPr>
        <p:spPr>
          <a:xfrm>
            <a:off x="1961322" y="227263"/>
            <a:ext cx="8269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MẦM NON HOA ANH ĐÀO</a:t>
            </a:r>
            <a:endParaRPr lang="vi-V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4A15E0-0E5E-4BAE-975D-B0EB03DF27EC}"/>
              </a:ext>
            </a:extLst>
          </p:cNvPr>
          <p:cNvSpPr/>
          <p:nvPr/>
        </p:nvSpPr>
        <p:spPr>
          <a:xfrm>
            <a:off x="2268009" y="2506933"/>
            <a:ext cx="8439320" cy="32261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LĨNH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VỰC PHÁT TRIỂN THẨM MỸ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Tạo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hình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: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Vẽ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chân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 dung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/>
                <a:cs typeface="Arial" pitchFamily="34" charset="0"/>
              </a:rPr>
              <a:t>thân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/>
              <a:cs typeface="Arial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.VnAvant"/>
                <a:cs typeface="Arial" pitchFamily="34" charset="0"/>
              </a:rPr>
              <a:t>          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: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5 - 6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tuổi</a:t>
            </a:r>
            <a:endParaRPr lang="en-US" sz="2800" b="1" dirty="0">
              <a:solidFill>
                <a:srgbClr val="0070C0"/>
              </a:solidFill>
              <a:latin typeface=".VnAvant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       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Nguyễn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/>
                <a:cs typeface="Arial" pitchFamily="34" charset="0"/>
              </a:rPr>
              <a:t>Thùy</a:t>
            </a:r>
            <a:r>
              <a:rPr lang="en-US" sz="2800" b="1" dirty="0">
                <a:solidFill>
                  <a:srgbClr val="0070C0"/>
                </a:solidFill>
                <a:latin typeface=".VnAvant"/>
                <a:cs typeface="Arial" pitchFamily="34" charset="0"/>
              </a:rPr>
              <a:t> Linh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.VnAvant"/>
                <a:cs typeface="Arial" pitchFamily="34" charset="0"/>
              </a:rPr>
              <a:t>      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687334-5C3D-49E8-9090-178A60BE77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84" y="1181370"/>
            <a:ext cx="922658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4038" y="1027906"/>
            <a:ext cx="8514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Khi trẻ thực hiện cô bao quát trẻ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thêm những trẻ còn yếu về kỹ năng 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 động viên khuyến khích những trẻ nhanh vẽ thêm các chi tiết sáng tạo cho bức tranh thêm sinh động 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4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1303" y="1323638"/>
            <a:ext cx="8160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3: Trưng bày sản phẩm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trẻ quan sát và nhận xét bài của bạn. Cho trẻ giới thiệu về bài của mình, đặt tên cho sản phẩm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353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1955" y="1934948"/>
            <a:ext cx="8663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 các bé 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 giờ học lần sau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60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4826" y="1825625"/>
            <a:ext cx="7556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xem một số bức tranh về bạn trai, bạn gái. 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Trò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 dẫn dắt trẻ vào bài </a:t>
            </a:r>
            <a:endParaRPr lang="en-US" sz="4000" b="1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4" y="1825625"/>
            <a:ext cx="7683910" cy="4351338"/>
          </a:xfr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7" y="223390"/>
            <a:ext cx="4763165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9432"/>
            <a:ext cx="10722077" cy="6032091"/>
          </a:xfrm>
        </p:spPr>
      </p:pic>
    </p:spTree>
    <p:extLst>
      <p:ext uri="{BB962C8B-B14F-4D97-AF65-F5344CB8AC3E}">
        <p14:creationId xmlns:p14="http://schemas.microsoft.com/office/powerpoint/2010/main" val="163444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7333" y="1545237"/>
            <a:ext cx="852456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*Hoạt động 1: Quan sát tranh mẫu</a:t>
            </a:r>
            <a:endParaRPr lang="en-US" sz="32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-Các con có nhận xét gì về những bức tranh này?</a:t>
            </a:r>
            <a:endParaRPr lang="en-US" sz="32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trai có đặc điểm gì? ( tóc, quần áo…)</a:t>
            </a:r>
            <a:endParaRPr lang="en-US" sz="32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gái có đặc điểm gì? ( tóc, quần áo…)</a:t>
            </a:r>
            <a:endParaRPr lang="en-US" sz="32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6"/>
            <a:ext cx="12099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4480" r="19914" b="8074"/>
          <a:stretch/>
        </p:blipFill>
        <p:spPr>
          <a:xfrm>
            <a:off x="383458" y="1027906"/>
            <a:ext cx="5456218" cy="483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r="20528" b="6403"/>
          <a:stretch/>
        </p:blipFill>
        <p:spPr>
          <a:xfrm>
            <a:off x="6223134" y="1039812"/>
            <a:ext cx="5412658" cy="4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59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10231" y="825156"/>
            <a:ext cx="8706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 Trẻ thực hiện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thăm dò ý tưởng của trẻ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định vẽ ai?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sẽ vẽ như thế nào?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thế nào để bức tranh thêm đẹp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1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235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2977" y="2421645"/>
            <a:ext cx="8532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 trẻ xem video hướng dẫn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 vẽ bạn trai bạn gái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36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5B503504-5BE8-468B-BB8E-3C3BCCC29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6"/>
            <a:ext cx="12099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3583E1-C062-4FCC-A9D9-50B628667695}"/>
              </a:ext>
            </a:extLst>
          </p:cNvPr>
          <p:cNvSpPr/>
          <p:nvPr/>
        </p:nvSpPr>
        <p:spPr>
          <a:xfrm>
            <a:off x="2971800" y="671997"/>
            <a:ext cx="6629400" cy="838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2EF0B9-62C4-44DD-B6BC-0D90D735A777}"/>
              </a:ext>
            </a:extLst>
          </p:cNvPr>
          <p:cNvSpPr/>
          <p:nvPr/>
        </p:nvSpPr>
        <p:spPr>
          <a:xfrm>
            <a:off x="4894304" y="729665"/>
            <a:ext cx="274306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CHUẨN BỊ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E9084-8A24-4C19-942C-5D7CC2E0D507}"/>
              </a:ext>
            </a:extLst>
          </p:cNvPr>
          <p:cNvSpPr/>
          <p:nvPr/>
        </p:nvSpPr>
        <p:spPr>
          <a:xfrm>
            <a:off x="2438399" y="2057400"/>
            <a:ext cx="3361393" cy="2098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304AF-C585-4431-A712-E53AE4A0DDFD}"/>
              </a:ext>
            </a:extLst>
          </p:cNvPr>
          <p:cNvSpPr/>
          <p:nvPr/>
        </p:nvSpPr>
        <p:spPr>
          <a:xfrm>
            <a:off x="6629400" y="2057400"/>
            <a:ext cx="32766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CA007-F934-4540-84E8-1DD4FFD8DC50}"/>
              </a:ext>
            </a:extLst>
          </p:cNvPr>
          <p:cNvSpPr/>
          <p:nvPr/>
        </p:nvSpPr>
        <p:spPr>
          <a:xfrm>
            <a:off x="2438399" y="4495800"/>
            <a:ext cx="3428999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760DD-8447-4979-9197-8D0569B398F6}"/>
              </a:ext>
            </a:extLst>
          </p:cNvPr>
          <p:cNvSpPr/>
          <p:nvPr/>
        </p:nvSpPr>
        <p:spPr>
          <a:xfrm>
            <a:off x="6629400" y="4495800"/>
            <a:ext cx="34290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3558D7-BC5A-4584-A1FD-2B047E93009F}"/>
              </a:ext>
            </a:extLst>
          </p:cNvPr>
          <p:cNvSpPr/>
          <p:nvPr/>
        </p:nvSpPr>
        <p:spPr>
          <a:xfrm>
            <a:off x="3150537" y="3632979"/>
            <a:ext cx="150874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Giấy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vẽ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9356A9-6A9A-40CE-A39A-4A64FF5D1575}"/>
              </a:ext>
            </a:extLst>
          </p:cNvPr>
          <p:cNvSpPr/>
          <p:nvPr/>
        </p:nvSpPr>
        <p:spPr>
          <a:xfrm>
            <a:off x="7626340" y="3637524"/>
            <a:ext cx="128272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Màu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dạ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1EA4D5-BDF3-455E-A4E6-C4439BEB4FD6}"/>
              </a:ext>
            </a:extLst>
          </p:cNvPr>
          <p:cNvSpPr/>
          <p:nvPr/>
        </p:nvSpPr>
        <p:spPr>
          <a:xfrm>
            <a:off x="2961083" y="6126465"/>
            <a:ext cx="173797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Màu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nước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68697A-C6FA-49B7-AD0F-C90D8B05B0BC}"/>
              </a:ext>
            </a:extLst>
          </p:cNvPr>
          <p:cNvSpPr/>
          <p:nvPr/>
        </p:nvSpPr>
        <p:spPr>
          <a:xfrm>
            <a:off x="7767423" y="6118371"/>
            <a:ext cx="14606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Màu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sáp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CCE458A-2BE4-4AEE-AA62-477ADFF54496}"/>
              </a:ext>
            </a:extLst>
          </p:cNvPr>
          <p:cNvCxnSpPr/>
          <p:nvPr/>
        </p:nvCxnSpPr>
        <p:spPr>
          <a:xfrm>
            <a:off x="8077200" y="283845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>
            <a:extLst>
              <a:ext uri="{FF2B5EF4-FFF2-40B4-BE49-F238E27FC236}">
                <a16:creationId xmlns:a16="http://schemas.microsoft.com/office/drawing/2014/main" id="{82B92B4D-12FD-4D1D-92A0-3B20BD1B5C78}"/>
              </a:ext>
            </a:extLst>
          </p:cNvPr>
          <p:cNvSpPr/>
          <p:nvPr/>
        </p:nvSpPr>
        <p:spPr>
          <a:xfrm>
            <a:off x="9482139" y="2143125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050B6B7-61FF-4850-9E9D-058C57657B30}"/>
              </a:ext>
            </a:extLst>
          </p:cNvPr>
          <p:cNvCxnSpPr/>
          <p:nvPr/>
        </p:nvCxnSpPr>
        <p:spPr>
          <a:xfrm>
            <a:off x="3830638" y="53514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9C4A998-5D71-472F-9732-CC901B6CD386}"/>
              </a:ext>
            </a:extLst>
          </p:cNvPr>
          <p:cNvSpPr/>
          <p:nvPr/>
        </p:nvSpPr>
        <p:spPr>
          <a:xfrm>
            <a:off x="5092423" y="5445126"/>
            <a:ext cx="603250" cy="488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C04D698F-65BC-44A0-A363-3B835BBCA440}"/>
              </a:ext>
            </a:extLst>
          </p:cNvPr>
          <p:cNvSpPr/>
          <p:nvPr/>
        </p:nvSpPr>
        <p:spPr>
          <a:xfrm>
            <a:off x="9725025" y="4830763"/>
            <a:ext cx="24288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258B8A9-4B6B-4523-9661-ED2DA91431EA}"/>
              </a:ext>
            </a:extLst>
          </p:cNvPr>
          <p:cNvSpPr/>
          <p:nvPr/>
        </p:nvSpPr>
        <p:spPr>
          <a:xfrm>
            <a:off x="2466975" y="3049589"/>
            <a:ext cx="3635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1072F-8AE8-4684-A2DB-73A5714DE6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82" y="4498991"/>
            <a:ext cx="3411918" cy="1600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077315-168E-4BA6-8818-5B9749245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507419"/>
            <a:ext cx="3385517" cy="15838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23C06-D98C-4435-91C0-96EBAA5E39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04" y="2057557"/>
            <a:ext cx="3276600" cy="15700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7356E5-05EC-48A7-A572-6030AC30B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10" y="1940097"/>
            <a:ext cx="3361393" cy="1735683"/>
          </a:xfrm>
          <a:prstGeom prst="rect">
            <a:avLst/>
          </a:prstGeom>
        </p:spPr>
      </p:pic>
      <p:pic>
        <p:nvPicPr>
          <p:cNvPr id="2457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DA4790-E20A-4903-84E0-3433453FE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7444" y="36719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43" fill="hold"/>
                                        <p:tgtEl>
                                          <p:spTgt spid="24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6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270</Words>
  <Application>Microsoft Office PowerPoint</Application>
  <PresentationFormat>Widescreen</PresentationFormat>
  <Paragraphs>35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</cp:revision>
  <dcterms:created xsi:type="dcterms:W3CDTF">2021-09-25T10:40:09Z</dcterms:created>
  <dcterms:modified xsi:type="dcterms:W3CDTF">2022-10-02T16:51:15Z</dcterms:modified>
</cp:coreProperties>
</file>