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9" r:id="rId2"/>
    <p:sldId id="260" r:id="rId3"/>
    <p:sldId id="257" r:id="rId4"/>
    <p:sldId id="262" r:id="rId5"/>
    <p:sldId id="261" r:id="rId6"/>
    <p:sldId id="258" r:id="rId7"/>
    <p:sldId id="268" r:id="rId8"/>
    <p:sldId id="269" r:id="rId9"/>
    <p:sldId id="271" r:id="rId10"/>
    <p:sldId id="270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90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1E742F-0380-4E61-A2A2-AEEC817C9153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4C87FB-FF78-49FD-9711-B6AF036EC6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296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534B47-DD38-40AA-AAFE-5FE3C79F577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0104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19A0A-0187-450E-9AAD-A713D1438735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270CB-EDF5-448C-A816-8EEC826505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2635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19A0A-0187-450E-9AAD-A713D1438735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270CB-EDF5-448C-A816-8EEC826505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0599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19A0A-0187-450E-9AAD-A713D1438735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270CB-EDF5-448C-A816-8EEC826505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734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19A0A-0187-450E-9AAD-A713D1438735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270CB-EDF5-448C-A816-8EEC826505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13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19A0A-0187-450E-9AAD-A713D1438735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270CB-EDF5-448C-A816-8EEC826505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857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19A0A-0187-450E-9AAD-A713D1438735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270CB-EDF5-448C-A816-8EEC826505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6346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19A0A-0187-450E-9AAD-A713D1438735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270CB-EDF5-448C-A816-8EEC826505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2801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19A0A-0187-450E-9AAD-A713D1438735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270CB-EDF5-448C-A816-8EEC826505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1191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19A0A-0187-450E-9AAD-A713D1438735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270CB-EDF5-448C-A816-8EEC826505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8880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19A0A-0187-450E-9AAD-A713D1438735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270CB-EDF5-448C-A816-8EEC826505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5621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19A0A-0187-450E-9AAD-A713D1438735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270CB-EDF5-448C-A816-8EEC826505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464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119A0A-0187-450E-9AAD-A713D1438735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7270CB-EDF5-448C-A816-8EEC826505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405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88011" y="91130"/>
            <a:ext cx="86159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/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GIA THƯỢNG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0080" y="826382"/>
            <a:ext cx="1211824" cy="120594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-504415" y="2825392"/>
            <a:ext cx="13200815" cy="4846133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US" sz="6600" b="1" dirty="0" smtClean="0">
                <a:ln w="0"/>
                <a:solidFill>
                  <a:schemeClr val="accent5">
                    <a:lumMod val="50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LÀM QUEN VĂN HỌC</a:t>
            </a:r>
            <a:endParaRPr lang="en-US" sz="6600" b="1" dirty="0">
              <a:ln w="0"/>
              <a:solidFill>
                <a:schemeClr val="accent5">
                  <a:lumMod val="50000"/>
                </a:schemeClr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46750" y="4819907"/>
            <a:ext cx="773264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nhỡ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( 4-5 </a:t>
            </a:r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Phùng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Hoài</a:t>
            </a:r>
            <a:endParaRPr lang="en-US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25750" y="6297181"/>
            <a:ext cx="33404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: 2021-2022</a:t>
            </a:r>
            <a:endParaRPr lang="en-US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5648" y="3809726"/>
            <a:ext cx="107667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6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6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dao</a:t>
            </a:r>
            <a:r>
              <a:rPr lang="en-US" sz="6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Con </a:t>
            </a:r>
            <a:r>
              <a:rPr lang="en-US" sz="60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diều</a:t>
            </a:r>
            <a:r>
              <a:rPr lang="en-US" sz="6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80046601"/>
      </p:ext>
    </p:extLst>
  </p:cSld>
  <p:clrMapOvr>
    <a:masterClrMapping/>
  </p:clrMapOvr>
  <p:transition spd="slow" advTm="22746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61950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21835" y="436098"/>
            <a:ext cx="38282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Ổn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Untitled Project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68066" end="0.1777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56448" y="1205540"/>
            <a:ext cx="9897034" cy="5181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454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77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87379" y="519869"/>
            <a:ext cx="5717345" cy="886900"/>
          </a:xfrm>
        </p:spPr>
        <p:txBody>
          <a:bodyPr>
            <a:normAutofit/>
          </a:bodyPr>
          <a:lstStyle/>
          <a:p>
            <a:pPr algn="ctr"/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1005" y="1925688"/>
            <a:ext cx="10410091" cy="118327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dao</a:t>
            </a:r>
            <a:r>
              <a:rPr lang="en-US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Con </a:t>
            </a:r>
            <a:r>
              <a:rPr lang="en-US" sz="6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diều</a:t>
            </a:r>
            <a:endParaRPr lang="en-US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86" r="5958"/>
          <a:stretch/>
        </p:blipFill>
        <p:spPr>
          <a:xfrm>
            <a:off x="3387379" y="3108962"/>
            <a:ext cx="6132352" cy="4184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858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20000"/>
                <a:lumOff val="80000"/>
              </a:schemeClr>
            </a:gs>
            <a:gs pos="49000">
              <a:schemeClr val="accent4">
                <a:lumMod val="20000"/>
                <a:lumOff val="80000"/>
              </a:schemeClr>
            </a:gs>
            <a:gs pos="100000">
              <a:schemeClr val="accent4">
                <a:lumMod val="20000"/>
                <a:lumOff val="8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28056" y="0"/>
            <a:ext cx="5717345" cy="703385"/>
          </a:xfrm>
        </p:spPr>
        <p:txBody>
          <a:bodyPr>
            <a:normAutofit/>
          </a:bodyPr>
          <a:lstStyle/>
          <a:p>
            <a:pPr algn="ctr"/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47445" y="703385"/>
            <a:ext cx="9031454" cy="84406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4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4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dao</a:t>
            </a:r>
            <a:r>
              <a:rPr lang="en-US" sz="4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Con </a:t>
            </a:r>
            <a:r>
              <a:rPr lang="en-US" sz="4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diều</a:t>
            </a:r>
            <a:endParaRPr lang="en-US" sz="4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626" y="1667853"/>
            <a:ext cx="8060786" cy="488221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8643135" y="1846800"/>
            <a:ext cx="354886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400" b="0" i="0" dirty="0" smtClean="0">
                <a:solidFill>
                  <a:srgbClr val="16161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Xương tre mình giấy</a:t>
            </a:r>
            <a:br>
              <a:rPr lang="vi-VN" sz="2400" b="0" i="0" dirty="0" smtClean="0">
                <a:solidFill>
                  <a:srgbClr val="16161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400" b="0" i="0" dirty="0" smtClean="0">
                <a:solidFill>
                  <a:srgbClr val="16161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Sợi chỉ buộc chằng</a:t>
            </a:r>
            <a:br>
              <a:rPr lang="vi-VN" sz="2400" b="0" i="0" dirty="0" smtClean="0">
                <a:solidFill>
                  <a:srgbClr val="16161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400" b="0" i="0" dirty="0" smtClean="0">
                <a:solidFill>
                  <a:srgbClr val="16161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Ngày gió đêm giăng</a:t>
            </a:r>
            <a:br>
              <a:rPr lang="vi-VN" sz="2400" b="0" i="0" dirty="0" smtClean="0">
                <a:solidFill>
                  <a:srgbClr val="16161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400" b="0" i="0" dirty="0" smtClean="0">
                <a:solidFill>
                  <a:srgbClr val="16161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Cất mình bổng tít</a:t>
            </a:r>
            <a:br>
              <a:rPr lang="vi-VN" sz="2400" b="0" i="0" dirty="0" smtClean="0">
                <a:solidFill>
                  <a:srgbClr val="16161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400" b="0" i="0" dirty="0" smtClean="0">
                <a:solidFill>
                  <a:srgbClr val="16161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Trên cao mờ mịt</a:t>
            </a:r>
            <a:br>
              <a:rPr lang="vi-VN" sz="2400" b="0" i="0" dirty="0" smtClean="0">
                <a:solidFill>
                  <a:srgbClr val="16161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400" b="0" i="0" dirty="0" smtClean="0">
                <a:solidFill>
                  <a:srgbClr val="16161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Dưới rộng mênh mang</a:t>
            </a:r>
            <a:br>
              <a:rPr lang="vi-VN" sz="2400" b="0" i="0" dirty="0" smtClean="0">
                <a:solidFill>
                  <a:srgbClr val="16161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400" b="0" i="0" dirty="0" smtClean="0">
                <a:solidFill>
                  <a:srgbClr val="16161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Sông trắng đất vàng</a:t>
            </a:r>
            <a:br>
              <a:rPr lang="vi-VN" sz="2400" b="0" i="0" dirty="0" smtClean="0">
                <a:solidFill>
                  <a:srgbClr val="16161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400" b="0" i="0" dirty="0" smtClean="0">
                <a:solidFill>
                  <a:srgbClr val="16161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Rừng xanh núi đỏ</a:t>
            </a:r>
            <a:br>
              <a:rPr lang="vi-VN" sz="2400" b="0" i="0" dirty="0" smtClean="0">
                <a:solidFill>
                  <a:srgbClr val="16161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400" b="0" i="0" dirty="0" smtClean="0">
                <a:solidFill>
                  <a:srgbClr val="16161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Trông vời đây đó</a:t>
            </a:r>
            <a:br>
              <a:rPr lang="vi-VN" sz="2400" b="0" i="0" dirty="0" smtClean="0">
                <a:solidFill>
                  <a:srgbClr val="16161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400" b="0" i="0" dirty="0" smtClean="0">
                <a:solidFill>
                  <a:srgbClr val="16161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Xiết mấy tỏ tường...</a:t>
            </a:r>
            <a:br>
              <a:rPr lang="vi-VN" sz="2400" b="0" i="0" dirty="0" smtClean="0">
                <a:solidFill>
                  <a:srgbClr val="16161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400" b="0" i="0" dirty="0" smtClean="0">
                <a:solidFill>
                  <a:srgbClr val="16161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Nếu chẳng tơ vương</a:t>
            </a:r>
            <a:br>
              <a:rPr lang="vi-VN" sz="2400" b="0" i="0" dirty="0" smtClean="0">
                <a:solidFill>
                  <a:srgbClr val="16161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400" b="0" i="0" dirty="0" smtClean="0">
                <a:solidFill>
                  <a:srgbClr val="16161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Mắt còn rộng nữa</a:t>
            </a:r>
            <a:r>
              <a:rPr lang="en-US" sz="2400" b="0" i="0" dirty="0" smtClean="0">
                <a:solidFill>
                  <a:srgbClr val="16161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400" b="0" i="0" dirty="0">
              <a:solidFill>
                <a:srgbClr val="161616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7452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t="-16000" r="-6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85979" y="590208"/>
            <a:ext cx="5858021" cy="1308931"/>
          </a:xfrm>
        </p:spPr>
        <p:txBody>
          <a:bodyPr>
            <a:normAutofit/>
          </a:bodyPr>
          <a:lstStyle/>
          <a:p>
            <a:pPr algn="ctr"/>
            <a:r>
              <a:rPr lang="en-US" sz="5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Đàm</a:t>
            </a:r>
            <a:r>
              <a:rPr lang="en-US" sz="5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thoại</a:t>
            </a:r>
            <a:endParaRPr lang="en-US" sz="5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86" r="5958"/>
          <a:stretch/>
        </p:blipFill>
        <p:spPr>
          <a:xfrm>
            <a:off x="3454790" y="1659987"/>
            <a:ext cx="6325778" cy="6224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439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20000"/>
                <a:lumOff val="80000"/>
              </a:schemeClr>
            </a:gs>
            <a:gs pos="49000">
              <a:schemeClr val="accent4">
                <a:lumMod val="20000"/>
                <a:lumOff val="80000"/>
              </a:schemeClr>
            </a:gs>
            <a:gs pos="100000">
              <a:schemeClr val="accent4">
                <a:lumMod val="20000"/>
                <a:lumOff val="8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3679" y="239150"/>
            <a:ext cx="4465320" cy="1210457"/>
          </a:xfrm>
        </p:spPr>
        <p:txBody>
          <a:bodyPr>
            <a:normAutofit/>
          </a:bodyPr>
          <a:lstStyle/>
          <a:p>
            <a:pPr algn="ctr"/>
            <a:r>
              <a:rPr lang="en-US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9821" y="1351133"/>
            <a:ext cx="10129325" cy="2109519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Đồng dao là thơ ᴄa dân gian truуền miệng ᴄủa trẻ em Việt Nam trong хã hội хưa. Đồng dao bao gồm nhiều loại: ᴄáᴄ bài hát,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ᴄâu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hát trẻ em, lời hát trong ᴄáᴄ trò ᴄhơi, bài hát ru em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nu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nu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nống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chi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chành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chành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lộn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vồng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,…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21" y="3633275"/>
            <a:ext cx="4003948" cy="27956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1729" y="3633275"/>
            <a:ext cx="4170808" cy="2795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194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6066" y="2242503"/>
            <a:ext cx="4224402" cy="2470173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vi-VN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Xương tre mình giấy</a:t>
            </a:r>
            <a:br>
              <a:rPr lang="vi-VN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Sợi chỉ buộc chằng</a:t>
            </a:r>
            <a:br>
              <a:rPr lang="vi-VN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 gió đêm giăng</a:t>
            </a:r>
            <a:br>
              <a:rPr lang="vi-VN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Cất mình bổng tít</a:t>
            </a:r>
            <a:br>
              <a:rPr lang="vi-VN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3200" dirty="0">
              <a:solidFill>
                <a:srgbClr val="00206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293355" y="835160"/>
            <a:ext cx="5715000" cy="4586288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pic>
    </p:spTree>
    <p:extLst>
      <p:ext uri="{BB962C8B-B14F-4D97-AF65-F5344CB8AC3E}">
        <p14:creationId xmlns:p14="http://schemas.microsoft.com/office/powerpoint/2010/main" val="23502711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431237" y="2365402"/>
            <a:ext cx="376076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dirty="0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 cao mờ mịt</a:t>
            </a:r>
            <a:br>
              <a:rPr lang="vi-VN" sz="2800" dirty="0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800" dirty="0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Dưới rộng mênh mang</a:t>
            </a:r>
            <a:br>
              <a:rPr lang="vi-VN" sz="2800" dirty="0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800" dirty="0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Sông trắng đất vàng</a:t>
            </a:r>
            <a:br>
              <a:rPr lang="vi-VN" sz="2800" dirty="0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800" dirty="0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Rừng xanh núi </a:t>
            </a:r>
            <a:r>
              <a:rPr lang="vi-VN" sz="2800" dirty="0" smtClean="0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đỏ</a:t>
            </a:r>
            <a:endParaRPr lang="en-US" sz="28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5" r="6171"/>
          <a:stretch/>
        </p:blipFill>
        <p:spPr>
          <a:xfrm>
            <a:off x="422031" y="872197"/>
            <a:ext cx="7634067" cy="5323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1209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5000">
              <a:schemeClr val="accent4">
                <a:lumMod val="20000"/>
                <a:lumOff val="80000"/>
              </a:schemeClr>
            </a:gs>
            <a:gs pos="0">
              <a:srgbClr val="FFCCFF"/>
            </a:gs>
            <a:gs pos="56000">
              <a:schemeClr val="accent4">
                <a:lumMod val="20000"/>
                <a:lumOff val="80000"/>
              </a:schemeClr>
            </a:gs>
            <a:gs pos="81000">
              <a:schemeClr val="accent4">
                <a:lumMod val="20000"/>
                <a:lumOff val="80000"/>
              </a:schemeClr>
            </a:gs>
            <a:gs pos="100000">
              <a:srgbClr val="FF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28056" y="0"/>
            <a:ext cx="5717345" cy="703385"/>
          </a:xfrm>
        </p:spPr>
        <p:txBody>
          <a:bodyPr>
            <a:normAutofit/>
          </a:bodyPr>
          <a:lstStyle/>
          <a:p>
            <a:pPr algn="ctr"/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2-3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47445" y="703385"/>
            <a:ext cx="9031454" cy="84406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4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4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dao</a:t>
            </a:r>
            <a:r>
              <a:rPr lang="en-US" sz="4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Con </a:t>
            </a:r>
            <a:r>
              <a:rPr lang="en-US" sz="4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diều</a:t>
            </a:r>
            <a:endParaRPr lang="en-US" sz="4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626" y="1667853"/>
            <a:ext cx="7680959" cy="465215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8643135" y="1667853"/>
            <a:ext cx="354886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400" dirty="0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Xương tre mình giấy</a:t>
            </a:r>
            <a:br>
              <a:rPr lang="vi-VN" sz="2400" dirty="0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400" dirty="0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Sợi chỉ buộc chằng</a:t>
            </a:r>
            <a:br>
              <a:rPr lang="vi-VN" sz="2400" dirty="0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400" dirty="0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 gió đêm giăng</a:t>
            </a:r>
            <a:br>
              <a:rPr lang="vi-VN" sz="2400" dirty="0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400" dirty="0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Cất mình bổng tít</a:t>
            </a:r>
            <a:br>
              <a:rPr lang="vi-VN" sz="2400" dirty="0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400" dirty="0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 cao mờ mịt</a:t>
            </a:r>
            <a:br>
              <a:rPr lang="vi-VN" sz="2400" dirty="0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400" dirty="0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Dưới rộng mênh mang</a:t>
            </a:r>
            <a:br>
              <a:rPr lang="vi-VN" sz="2400" dirty="0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400" dirty="0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Sông trắng đất vàng</a:t>
            </a:r>
            <a:br>
              <a:rPr lang="vi-VN" sz="2400" dirty="0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400" dirty="0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Rừng xanh núi đỏ</a:t>
            </a:r>
            <a:br>
              <a:rPr lang="vi-VN" sz="2400" dirty="0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400" dirty="0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Trông vời đây đó</a:t>
            </a:r>
            <a:br>
              <a:rPr lang="vi-VN" sz="2400" dirty="0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400" dirty="0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Xiết mấy tỏ tường...</a:t>
            </a:r>
            <a:br>
              <a:rPr lang="vi-VN" sz="2400" dirty="0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400" dirty="0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Nếu chẳng tơ vương</a:t>
            </a:r>
            <a:br>
              <a:rPr lang="vi-VN" sz="2400" dirty="0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400" dirty="0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Mắt còn rộng nữa</a:t>
            </a:r>
          </a:p>
        </p:txBody>
      </p:sp>
    </p:spTree>
    <p:extLst>
      <p:ext uri="{BB962C8B-B14F-4D97-AF65-F5344CB8AC3E}">
        <p14:creationId xmlns:p14="http://schemas.microsoft.com/office/powerpoint/2010/main" val="93322867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Tiêu đề"/>
  <p:tag name="ISPRING_SLIDE_INDENT_LEVEL" val="0"/>
  <p:tag name="ISPRING_SLIDE_BRANCHING_PROPERTIES" val="&lt;BranchingProperties&gt;&lt;nextAction&gt;&lt;action&gt;0&lt;/action&gt;&lt;/nextAction&gt;&lt;prevAction&gt;&lt;action&gt;0&lt;/action&gt;&lt;/prevAction&gt;&lt;lock&gt;0&lt;/lock&gt;&lt;/BranchingProperties&gt;&#10;"/>
  <p:tag name="ISPRING_SLIDE_ID_2" val="{7F6AD465-EE13-434E-BE7A-0C1DBCA1647D}"/>
  <p:tag name="GENSWF_ADVANCE_TIME" val="22.7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176</Words>
  <Application>Microsoft Office PowerPoint</Application>
  <PresentationFormat>Widescreen</PresentationFormat>
  <Paragraphs>24</Paragraphs>
  <Slides>10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Cô đọc thơ lần 1</vt:lpstr>
      <vt:lpstr>Cô đọc thơ lần 2</vt:lpstr>
      <vt:lpstr>Đàm thoại</vt:lpstr>
      <vt:lpstr>Giảng giải: </vt:lpstr>
      <vt:lpstr>PowerPoint Presentation</vt:lpstr>
      <vt:lpstr>PowerPoint Presentation</vt:lpstr>
      <vt:lpstr>Cả lớp đọc 2-3 lần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Administrator</cp:lastModifiedBy>
  <cp:revision>17</cp:revision>
  <dcterms:created xsi:type="dcterms:W3CDTF">2022-05-02T23:17:00Z</dcterms:created>
  <dcterms:modified xsi:type="dcterms:W3CDTF">2022-06-10T09:30:00Z</dcterms:modified>
</cp:coreProperties>
</file>