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0" r:id="rId2"/>
    <p:sldId id="262" r:id="rId3"/>
    <p:sldId id="256" r:id="rId4"/>
    <p:sldId id="261" r:id="rId5"/>
    <p:sldId id="264" r:id="rId6"/>
    <p:sldId id="265" r:id="rId7"/>
    <p:sldId id="266" r:id="rId8"/>
    <p:sldId id="267" r:id="rId9"/>
    <p:sldId id="257" r:id="rId10"/>
    <p:sldId id="258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6" d="100"/>
          <a:sy n="66" d="100"/>
        </p:scale>
        <p:origin x="90" y="1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86535F-50E6-418B-B679-18ED8E258164}" type="datetimeFigureOut">
              <a:rPr lang="en-US" smtClean="0"/>
              <a:t>6/6/2022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D4985B-1C70-454D-B061-7522DF778E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2712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534B47-DD38-40AA-AAFE-5FE3C79F577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13663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06CE3-9252-43F9-95E5-D6E4E1CF19B7}" type="datetimeFigureOut">
              <a:rPr lang="en-US" smtClean="0"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275F8-1983-41F8-890C-2AC9DD370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5731425"/>
      </p:ext>
    </p:extLst>
  </p:cSld>
  <p:clrMapOvr>
    <a:masterClrMapping/>
  </p:clrMapOvr>
  <p:transition spd="slow" advTm="26833">
    <p:randomBa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06CE3-9252-43F9-95E5-D6E4E1CF19B7}" type="datetimeFigureOut">
              <a:rPr lang="en-US" smtClean="0"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275F8-1983-41F8-890C-2AC9DD370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026964"/>
      </p:ext>
    </p:extLst>
  </p:cSld>
  <p:clrMapOvr>
    <a:masterClrMapping/>
  </p:clrMapOvr>
  <p:transition spd="slow" advTm="26833">
    <p:randomBa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06CE3-9252-43F9-95E5-D6E4E1CF19B7}" type="datetimeFigureOut">
              <a:rPr lang="en-US" smtClean="0"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275F8-1983-41F8-890C-2AC9DD370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6998075"/>
      </p:ext>
    </p:extLst>
  </p:cSld>
  <p:clrMapOvr>
    <a:masterClrMapping/>
  </p:clrMapOvr>
  <p:transition spd="slow" advTm="26833"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06CE3-9252-43F9-95E5-D6E4E1CF19B7}" type="datetimeFigureOut">
              <a:rPr lang="en-US" smtClean="0"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275F8-1983-41F8-890C-2AC9DD370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4956829"/>
      </p:ext>
    </p:extLst>
  </p:cSld>
  <p:clrMapOvr>
    <a:masterClrMapping/>
  </p:clrMapOvr>
  <p:transition spd="slow" advTm="26833">
    <p:randomBa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06CE3-9252-43F9-95E5-D6E4E1CF19B7}" type="datetimeFigureOut">
              <a:rPr lang="en-US" smtClean="0"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275F8-1983-41F8-890C-2AC9DD370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3677914"/>
      </p:ext>
    </p:extLst>
  </p:cSld>
  <p:clrMapOvr>
    <a:masterClrMapping/>
  </p:clrMapOvr>
  <p:transition spd="slow" advTm="26833">
    <p:randomBa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06CE3-9252-43F9-95E5-D6E4E1CF19B7}" type="datetimeFigureOut">
              <a:rPr lang="en-US" smtClean="0"/>
              <a:t>6/6/2022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275F8-1983-41F8-890C-2AC9DD370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4603520"/>
      </p:ext>
    </p:extLst>
  </p:cSld>
  <p:clrMapOvr>
    <a:masterClrMapping/>
  </p:clrMapOvr>
  <p:transition spd="slow" advTm="26833">
    <p:randomBa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06CE3-9252-43F9-95E5-D6E4E1CF19B7}" type="datetimeFigureOut">
              <a:rPr lang="en-US" smtClean="0"/>
              <a:t>6/6/2022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275F8-1983-41F8-890C-2AC9DD370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6936395"/>
      </p:ext>
    </p:extLst>
  </p:cSld>
  <p:clrMapOvr>
    <a:masterClrMapping/>
  </p:clrMapOvr>
  <p:transition spd="slow" advTm="26833">
    <p:randomBa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06CE3-9252-43F9-95E5-D6E4E1CF19B7}" type="datetimeFigureOut">
              <a:rPr lang="en-US" smtClean="0"/>
              <a:t>6/6/2022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275F8-1983-41F8-890C-2AC9DD370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2965975"/>
      </p:ext>
    </p:extLst>
  </p:cSld>
  <p:clrMapOvr>
    <a:masterClrMapping/>
  </p:clrMapOvr>
  <p:transition spd="slow" advTm="26833">
    <p:randomBa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06CE3-9252-43F9-95E5-D6E4E1CF19B7}" type="datetimeFigureOut">
              <a:rPr lang="en-US" smtClean="0"/>
              <a:t>6/6/2022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275F8-1983-41F8-890C-2AC9DD370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1228568"/>
      </p:ext>
    </p:extLst>
  </p:cSld>
  <p:clrMapOvr>
    <a:masterClrMapping/>
  </p:clrMapOvr>
  <p:transition spd="slow" advTm="26833">
    <p:randomBa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06CE3-9252-43F9-95E5-D6E4E1CF19B7}" type="datetimeFigureOut">
              <a:rPr lang="en-US" smtClean="0"/>
              <a:t>6/6/2022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275F8-1983-41F8-890C-2AC9DD370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959063"/>
      </p:ext>
    </p:extLst>
  </p:cSld>
  <p:clrMapOvr>
    <a:masterClrMapping/>
  </p:clrMapOvr>
  <p:transition spd="slow" advTm="26833">
    <p:randomBa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06CE3-9252-43F9-95E5-D6E4E1CF19B7}" type="datetimeFigureOut">
              <a:rPr lang="en-US" smtClean="0"/>
              <a:t>6/6/2022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275F8-1983-41F8-890C-2AC9DD370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050191"/>
      </p:ext>
    </p:extLst>
  </p:cSld>
  <p:clrMapOvr>
    <a:masterClrMapping/>
  </p:clrMapOvr>
  <p:transition spd="slow" advTm="26833"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C06CE3-9252-43F9-95E5-D6E4E1CF19B7}" type="datetimeFigureOut">
              <a:rPr lang="en-US" smtClean="0"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F275F8-1983-41F8-890C-2AC9DD370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1342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Tm="26833">
    <p:randomBar dir="vert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3.png"/><Relationship Id="rId4" Type="http://schemas.openxmlformats.org/officeDocument/2006/relationships/image" Target="../media/image1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88016" y="229682"/>
            <a:ext cx="86159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VÀ ĐÀO TẠO QUẬN LONG BIÊN</a:t>
            </a:r>
          </a:p>
          <a:p>
            <a:pPr algn="ctr"/>
            <a:r>
              <a:rPr lang="en-US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MẦM NON GIA THƯỢNG</a:t>
            </a:r>
            <a:endParaRPr lang="en-US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1561" y="973011"/>
            <a:ext cx="1448874" cy="144185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96089" y="2612749"/>
            <a:ext cx="115998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6000" b="1" dirty="0" smtClean="0">
                <a:ln w="0"/>
                <a:solidFill>
                  <a:srgbClr val="0070C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TẠO HÌNH </a:t>
            </a:r>
            <a:endParaRPr lang="en-US" sz="6000" b="1" dirty="0">
              <a:ln w="0"/>
              <a:solidFill>
                <a:srgbClr val="0070C0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71910" y="4090042"/>
            <a:ext cx="544817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vi-V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Vẽ Tháp rùa, hồ Gươm</a:t>
            </a:r>
          </a:p>
          <a:p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Lứa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nhỡ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( 4-5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Phùng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Minh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Hoài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425755" y="6199844"/>
            <a:ext cx="33404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2021-2022</a:t>
            </a:r>
            <a:endParaRPr lang="en-US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5275712"/>
      </p:ext>
    </p:extLst>
  </p:cSld>
  <p:clrMapOvr>
    <a:masterClrMapping/>
  </p:clrMapOvr>
  <p:transition spd="slow" advTm="26833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813380" y="2509124"/>
            <a:ext cx="8506968" cy="1325563"/>
          </a:xfrm>
        </p:spPr>
        <p:txBody>
          <a:bodyPr>
            <a:noAutofit/>
          </a:bodyPr>
          <a:lstStyle/>
          <a:p>
            <a:pPr algn="ctr"/>
            <a:r>
              <a:rPr lang="vi-VN" sz="9600" b="1" dirty="0" smtClean="0">
                <a:solidFill>
                  <a:srgbClr val="FF0000"/>
                </a:solidFill>
              </a:rPr>
              <a:t>Thank you!</a:t>
            </a:r>
            <a:endParaRPr lang="en-US" sz="9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1097434"/>
      </p:ext>
    </p:extLst>
  </p:cSld>
  <p:clrMapOvr>
    <a:masterClrMapping/>
  </p:clrMapOvr>
  <p:transition spd="slow" advTm="26833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75052" y="1379750"/>
            <a:ext cx="382829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Ổn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43206" y="2838041"/>
            <a:ext cx="1029198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 địa danh nổi tiếng ở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endParaRPr lang="en-US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9153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t tháp rùa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294" end="143.6666"/>
                  <p14:fade out="5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27199" y="946869"/>
            <a:ext cx="9135462" cy="5044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112462"/>
      </p:ext>
    </p:extLst>
  </p:cSld>
  <p:clrMapOvr>
    <a:masterClrMapping/>
  </p:clrMapOvr>
  <p:transition spd="slow" advTm="26833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42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51112" y="166712"/>
            <a:ext cx="5437416" cy="77671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vi-VN" sz="3600" b="1" dirty="0" smtClean="0">
                <a:solidFill>
                  <a:srgbClr val="0070C0"/>
                </a:solidFill>
                <a:latin typeface="+mj-lt"/>
              </a:rPr>
              <a:t>THÁP RÙA – HỒ GƯƠM</a:t>
            </a:r>
            <a:endParaRPr lang="en-US" sz="3600" b="1" dirty="0">
              <a:solidFill>
                <a:srgbClr val="0070C0"/>
              </a:solidFill>
              <a:latin typeface="+mj-lt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3030" y="1122386"/>
            <a:ext cx="9233580" cy="5540148"/>
          </a:xfrm>
        </p:spPr>
      </p:pic>
    </p:spTree>
    <p:extLst>
      <p:ext uri="{BB962C8B-B14F-4D97-AF65-F5344CB8AC3E}">
        <p14:creationId xmlns:p14="http://schemas.microsoft.com/office/powerpoint/2010/main" val="3178031594"/>
      </p:ext>
    </p:extLst>
  </p:cSld>
  <p:clrMapOvr>
    <a:masterClrMapping/>
  </p:clrMapOvr>
  <p:transition spd="slow" advTm="26833"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33615" y="1748745"/>
            <a:ext cx="113538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vi-VN" sz="5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 sát tranh vẽ </a:t>
            </a:r>
          </a:p>
          <a:p>
            <a:pPr algn="ctr"/>
            <a:r>
              <a:rPr lang="vi-VN" sz="5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Tháp rùa – Hồ Gươm</a:t>
            </a:r>
          </a:p>
        </p:txBody>
      </p:sp>
    </p:spTree>
    <p:extLst>
      <p:ext uri="{BB962C8B-B14F-4D97-AF65-F5344CB8AC3E}">
        <p14:creationId xmlns:p14="http://schemas.microsoft.com/office/powerpoint/2010/main" val="1118490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7352720"/>
      </p:ext>
    </p:extLst>
  </p:cSld>
  <p:clrMapOvr>
    <a:masterClrMapping/>
  </p:clrMapOvr>
  <p:transition spd="slow" advTm="26833">
    <p:randomBar dir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1868859"/>
      </p:ext>
    </p:extLst>
  </p:cSld>
  <p:clrMapOvr>
    <a:masterClrMapping/>
  </p:clrMapOvr>
  <p:transition spd="slow" advTm="26833">
    <p:randomBar dir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6438407"/>
      </p:ext>
    </p:extLst>
  </p:cSld>
  <p:clrMapOvr>
    <a:masterClrMapping/>
  </p:clrMapOvr>
  <p:transition spd="slow" advTm="26833"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3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3188457" y="2300183"/>
            <a:ext cx="5901520" cy="11441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vi-VN" sz="6000" b="1" dirty="0" smtClean="0">
                <a:solidFill>
                  <a:srgbClr val="FF0000"/>
                </a:solidFill>
              </a:rPr>
              <a:t>Trẻ thực hiện</a:t>
            </a:r>
            <a:endParaRPr lang="en-US" sz="6000" b="1" dirty="0">
              <a:solidFill>
                <a:srgbClr val="FF0000"/>
              </a:solidFill>
            </a:endParaRPr>
          </a:p>
        </p:txBody>
      </p:sp>
      <p:pic>
        <p:nvPicPr>
          <p:cNvPr id="6" name="nhạc nề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834417" y="38748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601920"/>
      </p:ext>
    </p:extLst>
  </p:cSld>
  <p:clrMapOvr>
    <a:masterClrMapping/>
  </p:clrMapOvr>
  <p:transition spd="slow" advTm="26833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381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Tiêu đề"/>
  <p:tag name="ISPRING_SLIDE_INDENT_LEVEL" val="0"/>
  <p:tag name="ISPRING_SLIDE_ID_2" val="{6B7CD74E-CE66-4FD3-B087-BEB160B1021B}"/>
  <p:tag name="GENSWF_ADVANCE_TIME" val="26.83"/>
  <p:tag name="ISPRING_SLIDE_BRANCHING_PROPERTIES" val="&lt;BranchingProperties&gt;&lt;nextAction&gt;&lt;action&gt;0&lt;/action&gt;&lt;/nextAction&gt;&lt;prevAction&gt;&lt;action&gt;0&lt;/action&gt;&lt;/prevAction&gt;&lt;lock&gt;0&lt;/lock&gt;&lt;/BranchingProperties&gt;&#10;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84</Words>
  <Application>Microsoft Office PowerPoint</Application>
  <PresentationFormat>Widescreen</PresentationFormat>
  <Paragraphs>15</Paragraphs>
  <Slides>10</Slides>
  <Notes>1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THÁP RÙA – HỒ GƯƠM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Administrator</cp:lastModifiedBy>
  <cp:revision>10</cp:revision>
  <dcterms:created xsi:type="dcterms:W3CDTF">2022-05-08T14:20:40Z</dcterms:created>
  <dcterms:modified xsi:type="dcterms:W3CDTF">2022-06-06T14:39:58Z</dcterms:modified>
</cp:coreProperties>
</file>