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9" r:id="rId2"/>
    <p:sldId id="263" r:id="rId3"/>
    <p:sldId id="262" r:id="rId4"/>
    <p:sldId id="257" r:id="rId5"/>
    <p:sldId id="258" r:id="rId6"/>
    <p:sldId id="260" r:id="rId7"/>
    <p:sldId id="261" r:id="rId8"/>
    <p:sldId id="273" r:id="rId9"/>
    <p:sldId id="264" r:id="rId10"/>
    <p:sldId id="265" r:id="rId11"/>
    <p:sldId id="266" r:id="rId12"/>
    <p:sldId id="271" r:id="rId13"/>
    <p:sldId id="267" r:id="rId14"/>
    <p:sldId id="268" r:id="rId15"/>
    <p:sldId id="269" r:id="rId16"/>
    <p:sldId id="270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66FFFF"/>
    <a:srgbClr val="66FF99"/>
    <a:srgbClr val="FFFF66"/>
    <a:srgbClr val="FFFF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84334-49BF-4199-81B1-59DEDAA82AA3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22EE7B-3799-4501-A2FA-4020C3C45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538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34B47-DD38-40AA-AAFE-5FE3C79F577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890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233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64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281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28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945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756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289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21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08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195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318AF-CD24-41BB-9D6A-20690E0B4DEC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2EDE2-E2A0-4678-BFC8-A3CBA2CDC5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240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5318AF-CD24-41BB-9D6A-20690E0B4DEC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2EDE2-E2A0-4678-BFC8-A3CBA2CDC5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208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18060" y="55939"/>
            <a:ext cx="8615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606" y="798031"/>
            <a:ext cx="1448874" cy="14418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7229" y="2274087"/>
            <a:ext cx="9745014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ln w="0"/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KHÁM PHÁ XÃ HỘI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80343" y="4799439"/>
            <a:ext cx="60015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nhỡ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( 4-5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Phùng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Hoài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9494" y="5821774"/>
            <a:ext cx="3340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2021-2022</a:t>
            </a:r>
            <a:endParaRPr lang="en-US" sz="20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0877" y="3288478"/>
            <a:ext cx="107503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5400" b="1" dirty="0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 chuyện về đình Lý Thường Kiệt</a:t>
            </a:r>
            <a:endParaRPr lang="en-US" sz="5400" b="1" dirty="0" smtClean="0">
              <a:ln w="0"/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169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1937">
        <p:circle/>
      </p:transition>
    </mc:Choice>
    <mc:Fallback xmlns="">
      <p:transition spd="slow" advTm="2193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574071" y="2812266"/>
            <a:ext cx="3713179" cy="1427873"/>
          </a:xfrm>
          <a:prstGeom prst="round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5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18" b="89718" l="5567" r="9363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8872" y="1117002"/>
            <a:ext cx="3438378" cy="3390528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5170596" y="2812266"/>
            <a:ext cx="6283089" cy="2760631"/>
          </a:xfrm>
          <a:prstGeom prst="round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Down Ribbon 9"/>
          <p:cNvSpPr/>
          <p:nvPr/>
        </p:nvSpPr>
        <p:spPr>
          <a:xfrm>
            <a:off x="4734258" y="956799"/>
            <a:ext cx="7155766" cy="1269565"/>
          </a:xfrm>
          <a:prstGeom prst="ribbon">
            <a:avLst>
              <a:gd name="adj1" fmla="val 9096"/>
              <a:gd name="adj2" fmla="val 67751"/>
            </a:avLst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endParaRPr lang="en-US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857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635" y="1163075"/>
            <a:ext cx="9759638" cy="5484583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770142" y="154745"/>
            <a:ext cx="5233182" cy="78779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LĂNG BÁC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999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0825" y="126609"/>
            <a:ext cx="6485206" cy="93166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 THƯỜNG KIỆT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7108" y="1325563"/>
            <a:ext cx="9129932" cy="5224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8328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5259" y="168812"/>
            <a:ext cx="4535658" cy="87981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 THÊ HÚC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5581" y="1161170"/>
            <a:ext cx="9355014" cy="551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532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914" y="2543013"/>
            <a:ext cx="4915487" cy="13255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CHÙA MỘT CỘT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2838" y="365125"/>
            <a:ext cx="5500468" cy="627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72124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1511" y="1053779"/>
            <a:ext cx="9407333" cy="56444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317997" y="126609"/>
            <a:ext cx="5894363" cy="78779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 GƯƠM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939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992" y="1157498"/>
            <a:ext cx="10747717" cy="5524655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882410" y="109303"/>
            <a:ext cx="6642879" cy="83323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CẦU LONG BIÊN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9555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28" y="126609"/>
            <a:ext cx="11507372" cy="6566451"/>
          </a:xfrm>
        </p:spPr>
      </p:pic>
    </p:spTree>
    <p:extLst>
      <p:ext uri="{BB962C8B-B14F-4D97-AF65-F5344CB8AC3E}">
        <p14:creationId xmlns:p14="http://schemas.microsoft.com/office/powerpoint/2010/main" val="244867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t="-18000" r="-7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31324" y="1280160"/>
            <a:ext cx="38282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81834" y="2895600"/>
            <a:ext cx="76594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vông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4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68" y="3869147"/>
            <a:ext cx="4319742" cy="28536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1" b="3997"/>
          <a:stretch/>
        </p:blipFill>
        <p:spPr>
          <a:xfrm>
            <a:off x="6563710" y="3823586"/>
            <a:ext cx="4755388" cy="289918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68" y="985635"/>
            <a:ext cx="4319742" cy="26792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710" y="985635"/>
            <a:ext cx="4755388" cy="26792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68339" y="117935"/>
            <a:ext cx="6220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 CHƠI DÂN GIAN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08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9853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vi-VN" sz="4000" dirty="0" smtClean="0"/>
              <a:t>Phương pháp, hình thức tổ chức</a:t>
            </a:r>
            <a:endParaRPr lang="en-US" sz="4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283295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vi-VN" sz="6600" b="1" dirty="0" smtClean="0">
                <a:solidFill>
                  <a:srgbClr val="FF0000"/>
                </a:solidFill>
              </a:rPr>
              <a:t>Trò chuyện về đình </a:t>
            </a:r>
          </a:p>
          <a:p>
            <a:pPr algn="ctr"/>
            <a:r>
              <a:rPr lang="vi-VN" sz="6600" b="1" dirty="0" smtClean="0">
                <a:solidFill>
                  <a:srgbClr val="FF0000"/>
                </a:solidFill>
              </a:rPr>
              <a:t>Lý Thường Kiệt</a:t>
            </a:r>
            <a:endParaRPr lang="en-US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08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08629" y="205694"/>
            <a:ext cx="782373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Kiệt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40" y="1319349"/>
            <a:ext cx="10371909" cy="5288689"/>
          </a:xfrm>
        </p:spPr>
      </p:pic>
    </p:spTree>
    <p:extLst>
      <p:ext uri="{BB962C8B-B14F-4D97-AF65-F5344CB8AC3E}">
        <p14:creationId xmlns:p14="http://schemas.microsoft.com/office/powerpoint/2010/main" val="3646986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241" y="1560135"/>
            <a:ext cx="3615061" cy="4702628"/>
          </a:xfrm>
          <a:blipFill>
            <a:blip r:embed="rId2"/>
            <a:tile tx="0" ty="0" sx="100000" sy="100000" flip="none" algn="tl"/>
          </a:blip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à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tướng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bại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Tống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Tống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lăm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le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chiếm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ta.</a:t>
            </a:r>
            <a:endParaRPr lang="en-US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686" y="470263"/>
            <a:ext cx="7119257" cy="5891348"/>
          </a:xfrm>
        </p:spPr>
      </p:pic>
      <p:sp>
        <p:nvSpPr>
          <p:cNvPr id="5" name="Rectangle 4"/>
          <p:cNvSpPr/>
          <p:nvPr/>
        </p:nvSpPr>
        <p:spPr>
          <a:xfrm>
            <a:off x="905689" y="606028"/>
            <a:ext cx="30262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(1019 -1105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92076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295" y="156869"/>
            <a:ext cx="9805182" cy="5362575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363004" y="5641143"/>
            <a:ext cx="9695763" cy="9566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2013,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VHTT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Nam.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67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609" y="435764"/>
            <a:ext cx="9519243" cy="485391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836414" y="5433963"/>
            <a:ext cx="108116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Khắp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tướng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Kiệt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Phúc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Xá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Kiệt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cúng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tỏ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ơn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tướng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91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CC"/>
            </a:gs>
            <a:gs pos="100000">
              <a:srgbClr val="FF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691030" y="221908"/>
            <a:ext cx="6786489" cy="6924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Kiệt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78" y="1055077"/>
            <a:ext cx="9973995" cy="535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05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iêu đề"/>
  <p:tag name="ISPRING_SLIDE_INDENT_LEVEL" val="0"/>
  <p:tag name="ISPRING_SLIDE_ID_2" val="{0FEA4E0B-9F08-4EE5-8ABE-96C4812BE56A}"/>
  <p:tag name="GENSWF_ADVANCE_TIME" val="21.94"/>
  <p:tag name="ISPRING_SLIDE_BRANCHING_PROPERTIES" val="&lt;BranchingProperties&gt;&lt;nextAction&gt;&lt;action&gt;0&lt;/action&gt;&lt;/nextAction&gt;&lt;prevAction&gt;&lt;action&gt;0&lt;/action&gt;&lt;/prevAction&gt;&lt;lock&gt;1&lt;/lock&gt;&lt;/BranchingProperties&gt;&#10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253</Words>
  <Application>Microsoft Office PowerPoint</Application>
  <PresentationFormat>Widescreen</PresentationFormat>
  <Paragraphs>29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Phương pháp, hình thức tổ chức</vt:lpstr>
      <vt:lpstr>PowerPoint Presentation</vt:lpstr>
      <vt:lpstr>- Là một nhà quân sự, nhà chính trị và là một vị tướng nổi tiếng đời nhà Lý.   - Ông có công vô cùng to lớn trong việc đánh bại hoàn toàn quân Tống khi quân Tống lăm le muốn xâm chiếm nước Đại Việt ta.</vt:lpstr>
      <vt:lpstr>PowerPoint Presentation</vt:lpstr>
      <vt:lpstr>PowerPoint Presentation</vt:lpstr>
      <vt:lpstr>PowerPoint Presentation</vt:lpstr>
      <vt:lpstr>PowerPoint Presentation</vt:lpstr>
      <vt:lpstr>LĂNG BÁC</vt:lpstr>
      <vt:lpstr>ĐÌNH LÝ THƯỜNG KIỆT</vt:lpstr>
      <vt:lpstr>CẦU THÊ HÚC</vt:lpstr>
      <vt:lpstr>CHÙA MỘT CỘT</vt:lpstr>
      <vt:lpstr>HỒ GƯƠM</vt:lpstr>
      <vt:lpstr>CẦU LONG BIÊN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18</cp:revision>
  <dcterms:created xsi:type="dcterms:W3CDTF">2022-05-01T02:27:25Z</dcterms:created>
  <dcterms:modified xsi:type="dcterms:W3CDTF">2022-05-02T00:35:40Z</dcterms:modified>
</cp:coreProperties>
</file>