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media/image31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60" r:id="rId3"/>
    <p:sldId id="256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99FF"/>
    <a:srgbClr val="66FF66"/>
    <a:srgbClr val="99FFCC"/>
    <a:srgbClr val="66FF33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C6EBF-9221-4BB7-93E8-B3F2C0F501AB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5B8D2-AFE7-4028-9EED-A5F37A15E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474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19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21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536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6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28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44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649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683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813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102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622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93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84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900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77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623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277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637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29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786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625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0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87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A1BFE-8FE6-4441-BF9C-7B7B6847CD11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91BE8-FDD7-45F5-9A1B-7F92CA53E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030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318AF-CD24-41BB-9D6A-20690E0B4DE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6/9/2022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2EDE2-E2A0-4678-BFC8-A3CBA2CDC5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693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6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6.png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18060" y="55939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606" y="798031"/>
            <a:ext cx="1448874" cy="1441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7229" y="2274087"/>
            <a:ext cx="9745014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ln w="0"/>
                <a:solidFill>
                  <a:srgbClr val="002060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 PHÁ XÃ HỘI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80343" y="4799439"/>
            <a:ext cx="6001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9494" y="5821774"/>
            <a:ext cx="334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0877" y="3288478"/>
            <a:ext cx="10750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0"/>
                <a:solidFill>
                  <a:srgbClr val="FF0000"/>
                </a:solidFill>
                <a:effectLst>
                  <a:glow rad="101600">
                    <a:srgbClr val="FFC000">
                      <a:satMod val="175000"/>
                      <a:alpha val="40000"/>
                    </a:srgb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5400" b="1" dirty="0">
              <a:ln w="0"/>
              <a:solidFill>
                <a:srgbClr val="FF0000"/>
              </a:solidFill>
              <a:effectLst>
                <a:glow rad="101600">
                  <a:srgbClr val="FFC000">
                    <a:satMod val="175000"/>
                    <a:alpha val="40000"/>
                  </a:srgb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556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224" y="3576011"/>
            <a:ext cx="5617861" cy="32236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97" y="610359"/>
            <a:ext cx="4938618" cy="59313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225" y="203201"/>
            <a:ext cx="5617861" cy="315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22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7-Point Star 3"/>
          <p:cNvSpPr/>
          <p:nvPr/>
        </p:nvSpPr>
        <p:spPr>
          <a:xfrm>
            <a:off x="2535304" y="470646"/>
            <a:ext cx="7842410" cy="5306040"/>
          </a:xfrm>
          <a:prstGeom prst="star7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6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45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243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16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93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91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3153" y="696685"/>
            <a:ext cx="7168134" cy="505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95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100000">
              <a:srgbClr val="FF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808" y="3544884"/>
            <a:ext cx="5090457" cy="319499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96" y="3538177"/>
            <a:ext cx="4777645" cy="3201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808" y="302893"/>
            <a:ext cx="5090457" cy="31730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96" y="242663"/>
            <a:ext cx="4777645" cy="317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80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74000">
              <a:srgbClr val="FF99FF"/>
            </a:gs>
            <a:gs pos="100000">
              <a:srgbClr val="FF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606219"/>
            <a:ext cx="3209365" cy="1194734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92" y="3949082"/>
            <a:ext cx="3807759" cy="255442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3" r="4531"/>
          <a:stretch/>
        </p:blipFill>
        <p:spPr>
          <a:xfrm>
            <a:off x="8200887" y="3967394"/>
            <a:ext cx="3745011" cy="25178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67" y="837606"/>
            <a:ext cx="3021106" cy="27638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38" y="4005216"/>
            <a:ext cx="3658661" cy="24421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7"/>
          <a:stretch/>
        </p:blipFill>
        <p:spPr>
          <a:xfrm>
            <a:off x="9010953" y="837606"/>
            <a:ext cx="2630749" cy="289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4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771" y="423181"/>
            <a:ext cx="7725229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” </a:t>
            </a:r>
            <a:b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8715" y="2188481"/>
            <a:ext cx="9321800" cy="33704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ạc nền vui nhộ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85715" y="5987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25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08762" y="-228143"/>
            <a:ext cx="13009524" cy="7314286"/>
          </a:xfrm>
          <a:prstGeom prst="rect">
            <a:avLst/>
          </a:prstGeom>
        </p:spPr>
      </p:pic>
      <p:pic>
        <p:nvPicPr>
          <p:cNvPr id="5" name="be yeu bien la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0917" y="1304364"/>
            <a:ext cx="9610165" cy="540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1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59695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5542" y="2115911"/>
            <a:ext cx="9278257" cy="335597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-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nêu</a:t>
            </a:r>
            <a:r>
              <a:rPr lang="en-US" dirty="0"/>
              <a:t> </a:t>
            </a:r>
            <a:r>
              <a:rPr lang="en-US" dirty="0" err="1"/>
              <a:t>luật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,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: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/>
              <a:t>nắm</a:t>
            </a:r>
            <a:r>
              <a:rPr lang="en-US" dirty="0"/>
              <a:t> </a:t>
            </a:r>
            <a:r>
              <a:rPr lang="en-US" dirty="0" err="1"/>
              <a:t>tay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1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,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vòng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lệnh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. </a:t>
            </a:r>
            <a:r>
              <a:rPr lang="en-US" dirty="0" err="1"/>
              <a:t>Thi</a:t>
            </a:r>
            <a:r>
              <a:rPr lang="en-US" dirty="0"/>
              <a:t> </a:t>
            </a:r>
            <a:r>
              <a:rPr lang="en-US" dirty="0" err="1"/>
              <a:t>xem</a:t>
            </a:r>
            <a:r>
              <a:rPr lang="en-US" dirty="0"/>
              <a:t> </a:t>
            </a:r>
            <a:r>
              <a:rPr lang="en-US" dirty="0" err="1"/>
              <a:t>ai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nhanh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VD: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bơi</a:t>
            </a:r>
            <a:r>
              <a:rPr lang="en-US" dirty="0"/>
              <a:t>: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bơi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Cho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chơi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nhạc nền vui nhộ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48999" y="11195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8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02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4401019"/>
              </p:ext>
            </p:extLst>
          </p:nvPr>
        </p:nvGraphicFramePr>
        <p:xfrm>
          <a:off x="1012371" y="1406140"/>
          <a:ext cx="10515600" cy="701040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vi-VN" sz="4000" b="1" dirty="0">
                          <a:solidFill>
                            <a:srgbClr val="000096"/>
                          </a:solidFill>
                          <a:effectLst/>
                          <a:latin typeface="Times New Roman" panose="02020603050405020304" pitchFamily="18" charset="0"/>
                        </a:rPr>
                        <a:t>Phương pháp, hình thức tổ chức</a:t>
                      </a:r>
                      <a:endParaRPr lang="vi-VN" sz="4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209420"/>
              </p:ext>
            </p:extLst>
          </p:nvPr>
        </p:nvGraphicFramePr>
        <p:xfrm>
          <a:off x="925286" y="2671060"/>
          <a:ext cx="10515600" cy="1188720"/>
        </p:xfrm>
        <a:graphic>
          <a:graphicData uri="http://schemas.openxmlformats.org/drawingml/2006/table">
            <a:tbl>
              <a:tblPr/>
              <a:tblGrid>
                <a:gridCol w="105156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72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Trò</a:t>
                      </a:r>
                      <a:r>
                        <a:rPr lang="en-US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72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chuyện</a:t>
                      </a:r>
                      <a:r>
                        <a:rPr lang="en-US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72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về</a:t>
                      </a:r>
                      <a:r>
                        <a:rPr lang="en-US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72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mùa</a:t>
                      </a:r>
                      <a:r>
                        <a:rPr lang="en-US" sz="7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72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hè</a:t>
                      </a:r>
                      <a:endParaRPr lang="en-US" sz="72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710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1" y="3570514"/>
            <a:ext cx="4283443" cy="2891324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880" y="305951"/>
            <a:ext cx="3134221" cy="2900938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658" y="3570514"/>
            <a:ext cx="4283443" cy="30479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96572" y="804415"/>
            <a:ext cx="4586514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522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25253" y="4760258"/>
            <a:ext cx="3216088" cy="1551641"/>
          </a:xfrm>
          <a:prstGeom prst="ellipse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941" y="3846828"/>
            <a:ext cx="2700472" cy="27676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253" y="409816"/>
            <a:ext cx="2808809" cy="28011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12" y="3671045"/>
            <a:ext cx="2738527" cy="29434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68" y="409816"/>
            <a:ext cx="2886345" cy="28863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13" y="409816"/>
            <a:ext cx="2738527" cy="2801146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4825253" y="4760257"/>
            <a:ext cx="3216088" cy="1551641"/>
          </a:xfrm>
          <a:prstGeom prst="ellipse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253" y="409815"/>
            <a:ext cx="2808809" cy="28011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12" y="3671044"/>
            <a:ext cx="2738527" cy="294343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68" y="409815"/>
            <a:ext cx="2886345" cy="28863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13" y="409815"/>
            <a:ext cx="2738527" cy="280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4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7-Point Star 3"/>
          <p:cNvSpPr/>
          <p:nvPr/>
        </p:nvSpPr>
        <p:spPr>
          <a:xfrm>
            <a:off x="2844799" y="537029"/>
            <a:ext cx="7402287" cy="5500915"/>
          </a:xfrm>
          <a:prstGeom prst="star7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nghỉ</a:t>
            </a:r>
            <a:r>
              <a:rPr lang="en-US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endParaRPr lang="en-US" sz="7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273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45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13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28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1937">
        <p:circle/>
      </p:transition>
    </mc:Choice>
    <mc:Fallback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0FEA4E0B-9F08-4EE5-8ABE-96C4812BE56A}"/>
  <p:tag name="GENSWF_ADVANCE_TIME" val="21.94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205</Words>
  <Application>Microsoft Office PowerPoint</Application>
  <PresentationFormat>Widescreen</PresentationFormat>
  <Paragraphs>25</Paragraphs>
  <Slides>21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Giáo dục</vt:lpstr>
      <vt:lpstr>Trò chơi “ Mùa hè có gì? ”  (nối tranh)</vt:lpstr>
      <vt:lpstr>Trò chơi: “Tham gia mùa hè cùng bé”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12</cp:revision>
  <dcterms:created xsi:type="dcterms:W3CDTF">2022-06-08T08:55:59Z</dcterms:created>
  <dcterms:modified xsi:type="dcterms:W3CDTF">2022-06-09T05:08:05Z</dcterms:modified>
</cp:coreProperties>
</file>