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20" r:id="rId6"/>
    <p:sldMasterId id="2147483732" r:id="rId7"/>
  </p:sldMasterIdLst>
  <p:notesMasterIdLst>
    <p:notesMasterId r:id="rId19"/>
  </p:notesMasterIdLst>
  <p:sldIdLst>
    <p:sldId id="259" r:id="rId8"/>
    <p:sldId id="256" r:id="rId9"/>
    <p:sldId id="257" r:id="rId10"/>
    <p:sldId id="258" r:id="rId11"/>
    <p:sldId id="260" r:id="rId12"/>
    <p:sldId id="262" r:id="rId13"/>
    <p:sldId id="264" r:id="rId14"/>
    <p:sldId id="265" r:id="rId15"/>
    <p:sldId id="266" r:id="rId16"/>
    <p:sldId id="268" r:id="rId17"/>
    <p:sldId id="26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14DDF-E35E-4B9D-B0C1-AE1D25973965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FE8F4-FCCE-42ED-978E-40D138353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080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4B47-DD38-40AA-AAFE-5FE3C79F577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881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A05F9-4384-4D83-869E-892BDE25EDB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BA51E-80A5-46DB-AE16-7563ED74D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50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A05F9-4384-4D83-869E-892BDE25EDB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BA51E-80A5-46DB-AE16-7563ED74D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896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A05F9-4384-4D83-869E-892BDE25EDB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BA51E-80A5-46DB-AE16-7563ED74D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29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5088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285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652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767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3897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0207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620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857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A05F9-4384-4D83-869E-892BDE25EDB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BA51E-80A5-46DB-AE16-7563ED74D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40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1439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2464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066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5612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8179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8566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6702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3386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2606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663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A05F9-4384-4D83-869E-892BDE25EDB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BA51E-80A5-46DB-AE16-7563ED74D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84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3287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7388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0955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6793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5025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2048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7790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5711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2473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759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A05F9-4384-4D83-869E-892BDE25EDB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BA51E-80A5-46DB-AE16-7563ED74D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021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7290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1236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9745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5917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5936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8026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4769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4503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96823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047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A05F9-4384-4D83-869E-892BDE25EDB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BA51E-80A5-46DB-AE16-7563ED74D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6314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8158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6236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4877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7101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84170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3126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3670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9537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85698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294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A05F9-4384-4D83-869E-892BDE25EDB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BA51E-80A5-46DB-AE16-7563ED74D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98510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8788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4297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3414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3109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7515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77526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53899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23173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2983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614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A05F9-4384-4D83-869E-892BDE25EDB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BA51E-80A5-46DB-AE16-7563ED74D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3716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4318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5007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36914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10770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22815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4281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45734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20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A05F9-4384-4D83-869E-892BDE25EDB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BA51E-80A5-46DB-AE16-7563ED74D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056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A05F9-4384-4D83-869E-892BDE25EDB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BA51E-80A5-46DB-AE16-7563ED74D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37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A05F9-4384-4D83-869E-892BDE25EDB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BA51E-80A5-46DB-AE16-7563ED74D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85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103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79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801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129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143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7B42E-C4E5-45B3-8331-FADD335BCF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6AB84-1466-4875-8CCE-512EBF0C06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173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2.png"/><Relationship Id="rId2" Type="http://schemas.microsoft.com/office/2007/relationships/media" Target="../media/media1.mp4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p3"/><Relationship Id="rId13" Type="http://schemas.openxmlformats.org/officeDocument/2006/relationships/image" Target="../media/image5.png"/><Relationship Id="rId18" Type="http://schemas.openxmlformats.org/officeDocument/2006/relationships/image" Target="../media/image17.png"/><Relationship Id="rId3" Type="http://schemas.microsoft.com/office/2007/relationships/media" Target="../media/media7.mp3"/><Relationship Id="rId7" Type="http://schemas.microsoft.com/office/2007/relationships/media" Target="../media/media9.mp3"/><Relationship Id="rId12" Type="http://schemas.openxmlformats.org/officeDocument/2006/relationships/image" Target="../media/image12.jpeg"/><Relationship Id="rId17" Type="http://schemas.openxmlformats.org/officeDocument/2006/relationships/image" Target="../media/image16.png"/><Relationship Id="rId2" Type="http://schemas.openxmlformats.org/officeDocument/2006/relationships/audio" Target="../media/media6.mp3"/><Relationship Id="rId16" Type="http://schemas.openxmlformats.org/officeDocument/2006/relationships/image" Target="../media/image15.png"/><Relationship Id="rId1" Type="http://schemas.microsoft.com/office/2007/relationships/media" Target="../media/media6.mp3"/><Relationship Id="rId6" Type="http://schemas.openxmlformats.org/officeDocument/2006/relationships/audio" Target="../media/media8.mp3"/><Relationship Id="rId11" Type="http://schemas.openxmlformats.org/officeDocument/2006/relationships/slideLayout" Target="../slideLayouts/slideLayout57.xml"/><Relationship Id="rId5" Type="http://schemas.microsoft.com/office/2007/relationships/media" Target="../media/media8.mp3"/><Relationship Id="rId15" Type="http://schemas.openxmlformats.org/officeDocument/2006/relationships/image" Target="../media/image14.jpg"/><Relationship Id="rId10" Type="http://schemas.openxmlformats.org/officeDocument/2006/relationships/audio" Target="../media/media10.mp3"/><Relationship Id="rId4" Type="http://schemas.openxmlformats.org/officeDocument/2006/relationships/audio" Target="../media/media7.mp3"/><Relationship Id="rId9" Type="http://schemas.microsoft.com/office/2007/relationships/media" Target="../media/media10.mp3"/><Relationship Id="rId1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7.pn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0.jp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19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8016" y="229682"/>
            <a:ext cx="8615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561" y="973011"/>
            <a:ext cx="1448874" cy="1441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6089" y="2612749"/>
            <a:ext cx="115998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n w="0"/>
                <a:solidFill>
                  <a:srgbClr val="FF000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DỤC ÂM NHẠC</a:t>
            </a:r>
            <a:endParaRPr lang="en-US" sz="4000" b="1" dirty="0">
              <a:ln w="0"/>
              <a:solidFill>
                <a:srgbClr val="FF0000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7483" y="3467525"/>
            <a:ext cx="773264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endParaRPr lang="en-US" sz="24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4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endParaRPr lang="en-US" sz="24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( 4-5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5756" y="6257900"/>
            <a:ext cx="3340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2021-2022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2626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33"/>
    </mc:Choice>
    <mc:Fallback>
      <p:transition spd="slow" advTm="268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196558" y="100455"/>
            <a:ext cx="6162595" cy="98875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99000">
                <a:srgbClr val="EAF2FA"/>
              </a:gs>
            </a:gsLst>
            <a:lin ang="5400000" scaled="1"/>
          </a:gra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58906" y="1358153"/>
            <a:ext cx="3321423" cy="2420470"/>
          </a:xfrm>
          <a:prstGeom prst="roundRect">
            <a:avLst/>
          </a:prstGeom>
          <a:solidFill>
            <a:srgbClr val="00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482353" y="1358153"/>
            <a:ext cx="3321423" cy="2420470"/>
          </a:xfrm>
          <a:prstGeom prst="round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8305800" y="1358153"/>
            <a:ext cx="3321423" cy="242047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514599" y="4208928"/>
            <a:ext cx="3321423" cy="242047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499412" y="4208928"/>
            <a:ext cx="3321423" cy="2420470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3" name="Ai yêu bác hồ chí minh hơn thiếu niên nhi đồ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96407" y="3095197"/>
            <a:ext cx="609600" cy="6096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31233" y="1358604"/>
            <a:ext cx="3321423" cy="239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đêm qua em mơ gặp bác hồ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739851" y="5915917"/>
            <a:ext cx="609600" cy="6096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412" y="4231606"/>
            <a:ext cx="3321423" cy="2420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" name="yêu hà nội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631146" y="5910005"/>
            <a:ext cx="609600" cy="6096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13258" y="4208928"/>
            <a:ext cx="3321423" cy="2420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" name="tiến quân ca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1241" y="3124199"/>
            <a:ext cx="609600" cy="6096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7015" y="1358153"/>
            <a:ext cx="3321423" cy="2420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" name="Từ rừng xanh cháu về thăm lăng bác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604655" y="3079376"/>
            <a:ext cx="609600" cy="6096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493676" y="1370413"/>
            <a:ext cx="3298776" cy="24308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61631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6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61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62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222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25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72" y="493486"/>
            <a:ext cx="10464800" cy="5892800"/>
          </a:xfrm>
        </p:spPr>
      </p:pic>
    </p:spTree>
    <p:extLst>
      <p:ext uri="{BB962C8B-B14F-4D97-AF65-F5344CB8AC3E}">
        <p14:creationId xmlns:p14="http://schemas.microsoft.com/office/powerpoint/2010/main" val="708826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4000" r="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59617" y="593454"/>
            <a:ext cx="3108726" cy="894482"/>
          </a:xfrm>
        </p:spPr>
        <p:txBody>
          <a:bodyPr>
            <a:normAutofit fontScale="90000"/>
          </a:bodyPr>
          <a:lstStyle/>
          <a:p>
            <a:r>
              <a:rPr lang="en-US" sz="8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endParaRPr lang="en-U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0706" y="1882524"/>
            <a:ext cx="4083424" cy="3108044"/>
          </a:xfrm>
        </p:spPr>
        <p:txBody>
          <a:bodyPr>
            <a:noAutofit/>
          </a:bodyPr>
          <a:lstStyle/>
          <a:p>
            <a:pPr algn="l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Trốn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6404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7671" y="147412"/>
            <a:ext cx="4285343" cy="8685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2" y="1175657"/>
            <a:ext cx="12003314" cy="5682343"/>
          </a:xfrm>
          <a:prstGeom prst="rect">
            <a:avLst/>
          </a:prstGeom>
        </p:spPr>
      </p:pic>
      <p:pic>
        <p:nvPicPr>
          <p:cNvPr id="7" name="- Karaoke HD - Đếm Sao - Âm Nhạc Lớp 3 -- CD Chuẩn Bộ Giáo Dụ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40800" y="2769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2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1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61926"/>
            <a:ext cx="3675743" cy="1115332"/>
          </a:xfrm>
        </p:spPr>
        <p:txBody>
          <a:bodyPr/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- Karaoke HD - Đếm Sao - Âm Nhạc Lớp 3 -- CD Chuẩn Bộ Giáo Dục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6972" y="1277258"/>
            <a:ext cx="10319657" cy="5580742"/>
          </a:xfrm>
        </p:spPr>
      </p:pic>
    </p:spTree>
    <p:extLst>
      <p:ext uri="{BB962C8B-B14F-4D97-AF65-F5344CB8AC3E}">
        <p14:creationId xmlns:p14="http://schemas.microsoft.com/office/powerpoint/2010/main" val="39763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2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085114" cy="8450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4371" y="3995512"/>
            <a:ext cx="6085114" cy="845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721600" y="1074057"/>
            <a:ext cx="3947886" cy="181428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721600" y="3995512"/>
            <a:ext cx="3947886" cy="1814285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en-US" sz="4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03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0417" y="369906"/>
            <a:ext cx="5293659" cy="1114051"/>
          </a:xfrm>
        </p:spPr>
        <p:txBody>
          <a:bodyPr/>
          <a:lstStyle/>
          <a:p>
            <a:pPr algn="ctr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638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ài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hát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lấp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236" y="2889504"/>
            <a:ext cx="6584840" cy="3584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426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3335" y="190313"/>
            <a:ext cx="5885329" cy="962959"/>
          </a:xfrm>
        </p:spPr>
        <p:txBody>
          <a:bodyPr/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53272"/>
            <a:ext cx="10515600" cy="5007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- Karaoke HD - Đếm Sao - Âm Nhạc Lớp 3 -- CD Chuẩn Bộ Giáo Dụ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14902" y="1747269"/>
            <a:ext cx="9450533" cy="511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02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2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675" y="39915"/>
            <a:ext cx="9370325" cy="1398922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ÁNH TRĂNG HÒA BÌNH - KARAOKE TRUNG THU 2021 MỚI NHẤT - Tuyển tập nhạc thiếu nhi h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76462" y="434576"/>
            <a:ext cx="609600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675" y="1438837"/>
            <a:ext cx="9362364" cy="541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70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5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Ánh Trăng Hòa Bình ♫ Nhạc Thiếu Nhi Hoạt Hình Vui Nhộn Cho Bé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1308" y="1438836"/>
            <a:ext cx="10383566" cy="5419164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97929" y="0"/>
            <a:ext cx="9370325" cy="13989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b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0038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"/>
  <p:tag name="ISPRING_SLIDE_INDENT_LEVEL" val="0"/>
  <p:tag name="ISPRING_SLIDE_ID_2" val="{6B7CD74E-CE66-4FD3-B087-BEB160B1021B}"/>
  <p:tag name="GENSWF_ADVANCE_TIME" val="26.83"/>
  <p:tag name="ISPRING_SLIDE_BRANCHING_PROPERTIES" val="&lt;BranchingProperties&gt;&lt;nextAction&gt;&lt;action&gt;0&lt;/action&gt;&lt;/nextAction&gt;&lt;prevAction&gt;&lt;action&gt;0&lt;/action&gt;&lt;/prevAction&gt;&lt;lock&gt;0&lt;/lock&gt;&lt;/BranchingProperties&gt;&#10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149</Words>
  <Application>Microsoft Office PowerPoint</Application>
  <PresentationFormat>Widescreen</PresentationFormat>
  <Paragraphs>31</Paragraphs>
  <Slides>11</Slides>
  <Notes>1</Notes>
  <HiddenSlides>0</HiddenSlides>
  <MMClips>11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1_Office Theme</vt:lpstr>
      <vt:lpstr>2_Office Theme</vt:lpstr>
      <vt:lpstr>3_Office Theme</vt:lpstr>
      <vt:lpstr>4_Office Theme</vt:lpstr>
      <vt:lpstr>6_Office Theme</vt:lpstr>
      <vt:lpstr>5_Office Theme</vt:lpstr>
      <vt:lpstr>PowerPoint Presentation</vt:lpstr>
      <vt:lpstr>Câu đố</vt:lpstr>
      <vt:lpstr>Cô hát lần 1</vt:lpstr>
      <vt:lpstr>Cô hát lần 2</vt:lpstr>
      <vt:lpstr>PowerPoint Presentation</vt:lpstr>
      <vt:lpstr>Nội dung bài hát</vt:lpstr>
      <vt:lpstr>Trẻ thực hiện</vt:lpstr>
      <vt:lpstr>Nghe hát: “ Ánh trăng hòa bình ” Nhạc sĩ: Hồ Bắc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8</cp:revision>
  <dcterms:created xsi:type="dcterms:W3CDTF">2022-06-09T08:46:11Z</dcterms:created>
  <dcterms:modified xsi:type="dcterms:W3CDTF">2022-06-09T10:00:38Z</dcterms:modified>
</cp:coreProperties>
</file>