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4" r:id="rId13"/>
    <p:sldId id="271" r:id="rId14"/>
    <p:sldId id="272" r:id="rId15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53627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6735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124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559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450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5007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124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027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61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990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465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E9C9-9C10-469D-B85B-39407F12B97A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6799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.pn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97" y="204952"/>
            <a:ext cx="12192000" cy="6857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0558" y="4302249"/>
            <a:ext cx="64305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00B050"/>
                </a:solidFill>
                <a:latin typeface="+mj-lt"/>
              </a:rPr>
              <a:t>Đề tài: Thơ: Bắp cải xanh</a:t>
            </a:r>
          </a:p>
          <a:p>
            <a:r>
              <a:rPr lang="vi-VN" sz="2800" dirty="0" smtClean="0">
                <a:solidFill>
                  <a:srgbClr val="00B050"/>
                </a:solidFill>
                <a:latin typeface="+mj-lt"/>
              </a:rPr>
              <a:t>Lứa tuổi: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Nhà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trẻ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24- 36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tháng</a:t>
            </a:r>
            <a:endParaRPr lang="vi-VN" sz="2800" dirty="0" smtClean="0">
              <a:solidFill>
                <a:srgbClr val="00B050"/>
              </a:solidFill>
              <a:latin typeface="+mj-lt"/>
            </a:endParaRPr>
          </a:p>
          <a:p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Giáo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viên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: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Nguyễn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Thị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Út</a:t>
            </a:r>
            <a:endParaRPr lang="vi-VN" sz="2800" dirty="0" smtClean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81222" y="370936"/>
            <a:ext cx="6719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TRƯỜNG MẦM NON GIA THƯỢNG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999" y="1228985"/>
            <a:ext cx="1173578" cy="14624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76445" y="2812739"/>
            <a:ext cx="4925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PHÁT TRIỂN NGÔN NGỮ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7162" y="5960853"/>
            <a:ext cx="382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2021- 2022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421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7560" y="1324303"/>
            <a:ext cx="936471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Hệ thống câu  hỏi: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Cây bắp cải có màu gì?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pt-BR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 cải như thế nào?  </a:t>
            </a:r>
            <a:endParaRPr lang="vi-VN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pt-BR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 ở giữa gọi là gì?    </a:t>
            </a:r>
          </a:p>
        </p:txBody>
      </p:sp>
    </p:spTree>
    <p:extLst>
      <p:ext uri="{BB962C8B-B14F-4D97-AF65-F5344CB8AC3E}">
        <p14:creationId xmlns:p14="http://schemas.microsoft.com/office/powerpoint/2010/main" val="42443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695" y="286791"/>
            <a:ext cx="10142483" cy="23876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* Giáo dục trẻ: Về ích lợi của các loại rau và phải ăn đủ phần rau trong bữa ăn.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4097" y="3972908"/>
            <a:ext cx="9144000" cy="1655381"/>
          </a:xfrm>
        </p:spPr>
        <p:txBody>
          <a:bodyPr>
            <a:normAutofit/>
          </a:bodyPr>
          <a:lstStyle/>
          <a:p>
            <a:r>
              <a:rPr lang="vi-VN" sz="4000" b="1" dirty="0" smtClean="0">
                <a:solidFill>
                  <a:srgbClr val="0070C0"/>
                </a:solidFill>
                <a:latin typeface="+mj-lt"/>
              </a:rPr>
              <a:t>- Cô đọc lần 3: Đọc thơ kèm video, cô khuyến khích trẻ đọc cùng cô</a:t>
            </a:r>
            <a:endParaRPr lang="vi-VN" sz="4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951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thơ Bắp cải xanh - Thơ cho bé - Thơ thiếu nhi - Thơ mầm non - Giáo dục trẻ em - Book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739" y="231112"/>
            <a:ext cx="10152183" cy="633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9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9862" y="2932385"/>
            <a:ext cx="9144000" cy="3436883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* </a:t>
            </a:r>
            <a:r>
              <a:rPr lang="vi-VN" sz="4400" dirty="0">
                <a:solidFill>
                  <a:srgbClr val="FF0000"/>
                </a:solidFill>
              </a:rPr>
              <a:t>Trẻ đọc thơ: Cô cho cả lớp đọc nhiều lần, cô sửa sai cho trẻ, 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Cô cho trẻ đọc theo tổ (3 tổ)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Cho các nhóm đọc thơ (3 nhóm)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Cho cá nhân trẻ đọc thơ (2 bạn).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- Cho cả lớp đọc lại 1 lần.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Cô động viên trẻ đọc to rõ ràng, thể hiện tình cảm.</a:t>
            </a:r>
            <a:r>
              <a:rPr lang="vi-VN" dirty="0">
                <a:solidFill>
                  <a:srgbClr val="FF0000"/>
                </a:solidFill>
              </a:rPr>
              <a:t/>
            </a:r>
            <a:br>
              <a:rPr lang="vi-VN" dirty="0">
                <a:solidFill>
                  <a:srgbClr val="FF0000"/>
                </a:solidFill>
              </a:rPr>
            </a:b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367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8002" y="2120581"/>
            <a:ext cx="8751595" cy="1154951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 </a:t>
            </a:r>
            <a:r>
              <a:rPr lang="vi-VN" sz="4000" dirty="0"/>
              <a:t>Kết thúc: Cô và trẻ hát bài: “ Cây bắp cải”.</a:t>
            </a:r>
          </a:p>
        </p:txBody>
      </p:sp>
      <p:pic>
        <p:nvPicPr>
          <p:cNvPr id="3" name="Cây bắp cả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7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8055" y="315310"/>
            <a:ext cx="4252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I. MỤC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ĐÍCH-YÊU CẦU</a:t>
            </a:r>
            <a:endParaRPr lang="vi-V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97724" y="1213945"/>
            <a:ext cx="8324193" cy="444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b="1" spc="-5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en-US" sz="2800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-Trẻ nhớ tên bài thơ, tác giả.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Biết nội dung bài thơ: Cây bắp cải màu xanh man mát, lá bắp cải sắp vòng tròn, búp cải non nằm ở giữa. 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 năng: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-Trẻ trả lời câu hỏi cô đưa ra to, rõ ràng theo nội dung bài thơ.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Đọc thơ to rõ ràng không ngọng.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 độ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Trẻ hứng thú nghe cô đọc thơ.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Thích đọc thơ cùng cô và bạn.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26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49" y="0"/>
            <a:ext cx="1219199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99490" y="362608"/>
            <a:ext cx="28360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II. CHUẨN BỊ</a:t>
            </a:r>
            <a:endParaRPr lang="vi-VN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727434" y="1371600"/>
            <a:ext cx="7062951" cy="315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 minh họa bài thơ.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Powerpoint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họa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thơ, giáo án điện tử, que chỉ.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 bài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hát: “Cây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bắp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cải”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“Rau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ngon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tuyệt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Đồ </a:t>
            </a:r>
            <a:r>
              <a:rPr lang="vi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 của trẻ: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Trang phục gọn gàng.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 Chỗ ngồi cho trẻ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28498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1048" y="1245476"/>
            <a:ext cx="8418785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Ổn 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 tổ chức:</a:t>
            </a:r>
            <a:endParaRPr lang="vi-VN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Cô </a:t>
            </a:r>
            <a:r>
              <a:rPr lang="pt-BR" sz="2800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và trẻ hát bài “ </a:t>
            </a: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Rau củ ngon tuyệt”,  </a:t>
            </a:r>
            <a:r>
              <a:rPr lang="pt-BR" sz="2800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trò chuyện dẫn dắt vào </a:t>
            </a: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bài.</a:t>
            </a:r>
            <a:endParaRPr lang="pt-BR" dirty="0" smtClean="0">
              <a:latin typeface="Times New Roman" panose="02020603050405020304" pitchFamily="18" charset="0"/>
              <a:ea typeface=".VnTime" panose="020B7200000000000000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Cô hỏi trẻ xem bài hát có những loại rau nào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Bài rau củ ngon tuyệ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8277" y="804041"/>
            <a:ext cx="7378262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3200" b="1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II. </a:t>
            </a:r>
            <a:r>
              <a:rPr lang="pt-BR" sz="3200" b="1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Phương pháp,</a:t>
            </a:r>
            <a:r>
              <a:rPr lang="pt-BR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hình thức tổ chức </a:t>
            </a:r>
            <a:r>
              <a:rPr lang="pt-BR" sz="3200" b="1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9544" y="2238702"/>
            <a:ext cx="9963807" cy="2711671"/>
          </a:xfrm>
        </p:spPr>
        <p:txBody>
          <a:bodyPr>
            <a:noAutofit/>
          </a:bodyPr>
          <a:lstStyle/>
          <a:p>
            <a:r>
              <a:rPr lang="vi-VN" sz="3200" dirty="0"/>
              <a:t>- Cô giới thiệu tên bài thơ, tên tác </a:t>
            </a:r>
            <a:r>
              <a:rPr lang="vi-VN" sz="3200" dirty="0" smtClean="0"/>
              <a:t>giả</a:t>
            </a:r>
            <a:br>
              <a:rPr lang="vi-VN" sz="3200" dirty="0" smtClean="0"/>
            </a:br>
            <a:r>
              <a:rPr lang="vi-VN" sz="3200" dirty="0" smtClean="0"/>
              <a:t>- </a:t>
            </a:r>
            <a:r>
              <a:rPr lang="vi-VN" sz="3200" dirty="0"/>
              <a:t>Cô đọc lần 1(Không tranh)</a:t>
            </a:r>
            <a:br>
              <a:rPr lang="vi-VN" sz="3200" dirty="0"/>
            </a:br>
            <a:r>
              <a:rPr lang="vi-VN" sz="3200" dirty="0"/>
              <a:t>Hỏi trẻ tên bài thơ, tên tác giả?</a:t>
            </a:r>
            <a:br>
              <a:rPr lang="vi-VN" sz="3200" dirty="0"/>
            </a:br>
            <a:r>
              <a:rPr lang="vi-VN" sz="3200" dirty="0"/>
              <a:t>- Cô đọc lần 2.( Tranh minh họa) </a:t>
            </a:r>
            <a:br>
              <a:rPr lang="vi-VN" sz="3200" dirty="0"/>
            </a:br>
            <a:r>
              <a:rPr lang="vi-VN" sz="3200" dirty="0"/>
              <a:t>Hỏi trẻ tên bài thơ, tên tác giả? Bài thơ nói đến cây rau gì?</a:t>
            </a:r>
            <a:br>
              <a:rPr lang="vi-VN" sz="3200" dirty="0"/>
            </a:br>
            <a:endParaRPr lang="vi-VN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3282" y="6504852"/>
            <a:ext cx="7541173" cy="45719"/>
          </a:xfrm>
        </p:spPr>
        <p:txBody>
          <a:bodyPr>
            <a:normAutofit fontScale="25000" lnSpcReduction="20000"/>
          </a:bodyPr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123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8276" y="441434"/>
            <a:ext cx="41937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Bắp cải xanh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Xanh man mát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54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2772" y="788276"/>
            <a:ext cx="40238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Lá cải sắp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Sắp vòng tròn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7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6028" y="551793"/>
            <a:ext cx="40911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Búp cải non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Nằm ngủ giữa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11214" y="1954924"/>
            <a:ext cx="7457089" cy="163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Hoạt </a:t>
            </a:r>
            <a:r>
              <a:rPr lang="en-US" sz="3600" kern="10" dirty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động 2: Đàm thoại và trích dẫn</a:t>
            </a:r>
            <a:r>
              <a:rPr lang="en-US" sz="3600" kern="10" dirty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: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Giảng từ khó: 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 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 man mát là xanh rất nhẹ.</a:t>
            </a:r>
          </a:p>
        </p:txBody>
      </p:sp>
    </p:spTree>
    <p:extLst>
      <p:ext uri="{BB962C8B-B14F-4D97-AF65-F5344CB8AC3E}">
        <p14:creationId xmlns:p14="http://schemas.microsoft.com/office/powerpoint/2010/main" val="294264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420</Words>
  <Application>Microsoft Office PowerPoint</Application>
  <PresentationFormat>Widescreen</PresentationFormat>
  <Paragraphs>47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.VnTime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- Cô giới thiệu tên bài thơ, tên tác giả - Cô đọc lần 1(Không tranh) Hỏi trẻ tên bài thơ, tên tác giả? - Cô đọc lần 2.( Tranh minh họa)  Hỏi trẻ tên bài thơ, tên tác giả? Bài thơ nói đến cây rau gì?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Giáo dục trẻ: Về ích lợi của các loại rau và phải ăn đủ phần rau trong bữa ăn.</vt:lpstr>
      <vt:lpstr>PowerPoint Presentation</vt:lpstr>
      <vt:lpstr>* Trẻ đọc thơ: Cô cho cả lớp đọc nhiều lần, cô sửa sai cho trẻ,  + Cô cho trẻ đọc theo tổ (3 tổ) + Cho các nhóm đọc thơ (3 nhóm) + Cho cá nhân trẻ đọc thơ (2 bạn). - Cho cả lớp đọc lại 1 lần. Cô động viên trẻ đọc to rõ ràng, thể hiện tình cảm. </vt:lpstr>
      <vt:lpstr> Kết thúc: Cô và trẻ hát bài: “ Cây bắp cải”.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MyPC</dc:creator>
  <cp:lastModifiedBy>ADMIN</cp:lastModifiedBy>
  <cp:revision>15</cp:revision>
  <dcterms:created xsi:type="dcterms:W3CDTF">2019-01-09T06:08:22Z</dcterms:created>
  <dcterms:modified xsi:type="dcterms:W3CDTF">2022-06-10T06:43:38Z</dcterms:modified>
</cp:coreProperties>
</file>