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8" r:id="rId7"/>
    <p:sldId id="260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291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60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32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20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64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18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673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401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482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47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671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8C3DA-B894-41D3-95A8-6A2B00D2CC7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FA7F5-5EDF-4F84-A357-E7A773BF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422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76578" y="189448"/>
            <a:ext cx="7065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TRƯỜNG MẦM NON GIA THƯỢNG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028" y="1043297"/>
            <a:ext cx="898133" cy="11192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91111" y="2458646"/>
            <a:ext cx="560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HOẠT ĐỘNG GIÁO DỤC ÂM NHẠC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17781" y="3493985"/>
            <a:ext cx="67113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Dạy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>
                <a:solidFill>
                  <a:srgbClr val="0070C0"/>
                </a:solidFill>
              </a:rPr>
              <a:t>H</a:t>
            </a:r>
            <a:r>
              <a:rPr lang="en-US" sz="2400" b="1" dirty="0" err="1" smtClean="0">
                <a:solidFill>
                  <a:srgbClr val="0070C0"/>
                </a:solidFill>
              </a:rPr>
              <a:t>ai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bàn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tay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</a:rPr>
              <a:t>            </a:t>
            </a:r>
            <a:r>
              <a:rPr lang="en-US" sz="2400" b="1" dirty="0" err="1" smtClean="0">
                <a:solidFill>
                  <a:srgbClr val="0070C0"/>
                </a:solidFill>
              </a:rPr>
              <a:t>Trò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chơi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Nghe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âm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thanh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đoán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tên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nhạc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cụ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</a:rPr>
              <a:t> 24- 36 </a:t>
            </a:r>
            <a:r>
              <a:rPr lang="en-US" sz="2400" b="1" dirty="0" err="1" smtClean="0">
                <a:solidFill>
                  <a:srgbClr val="0070C0"/>
                </a:solidFill>
              </a:rPr>
              <a:t>tháng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viên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Nguyễn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Thị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Út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6969" y="6275897"/>
            <a:ext cx="3804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Năm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học</a:t>
            </a:r>
            <a:r>
              <a:rPr lang="en-US" sz="2000" b="1" dirty="0" smtClean="0"/>
              <a:t> 2021- 2022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9607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5" y="449209"/>
            <a:ext cx="5867400" cy="5320438"/>
          </a:xfrm>
          <a:prstGeom prst="rect">
            <a:avLst/>
          </a:prstGeom>
        </p:spPr>
      </p:pic>
      <p:pic>
        <p:nvPicPr>
          <p:cNvPr id="5" name="xắc x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24201" y="5638801"/>
            <a:ext cx="928688" cy="92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12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333375"/>
            <a:ext cx="705802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7030A0"/>
                </a:solidFill>
              </a:rPr>
              <a:t>ỔN ĐỊNH TỔ CHỨC</a:t>
            </a:r>
          </a:p>
          <a:p>
            <a:pPr algn="ctr"/>
            <a:endParaRPr lang="en-US" sz="28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2000" dirty="0" err="1" smtClean="0"/>
              <a:t>Cô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trẻ</a:t>
            </a:r>
            <a:r>
              <a:rPr lang="en-US" sz="2000" dirty="0" smtClean="0"/>
              <a:t> </a:t>
            </a:r>
            <a:r>
              <a:rPr lang="en-US" sz="2000" dirty="0" err="1" smtClean="0"/>
              <a:t>chơi</a:t>
            </a:r>
            <a:r>
              <a:rPr lang="en-US" sz="2000" dirty="0" smtClean="0"/>
              <a:t> </a:t>
            </a:r>
            <a:r>
              <a:rPr lang="en-US" sz="2000" dirty="0" err="1" smtClean="0"/>
              <a:t>trò</a:t>
            </a:r>
            <a:r>
              <a:rPr lang="en-US" sz="2000" dirty="0" smtClean="0"/>
              <a:t> </a:t>
            </a:r>
            <a:r>
              <a:rPr lang="en-US" sz="2000" dirty="0" err="1" smtClean="0"/>
              <a:t>chơi</a:t>
            </a:r>
            <a:r>
              <a:rPr lang="en-US" sz="2000" dirty="0" smtClean="0"/>
              <a:t>” </a:t>
            </a:r>
            <a:r>
              <a:rPr lang="en-US" sz="2000" dirty="0" err="1" smtClean="0"/>
              <a:t>Năm</a:t>
            </a:r>
            <a:r>
              <a:rPr lang="en-US" sz="2000" dirty="0" smtClean="0"/>
              <a:t> </a:t>
            </a:r>
            <a:r>
              <a:rPr lang="en-US" sz="2000" dirty="0" err="1" smtClean="0"/>
              <a:t>ngón</a:t>
            </a:r>
            <a:r>
              <a:rPr lang="en-US" sz="2000" dirty="0" smtClean="0"/>
              <a:t> </a:t>
            </a:r>
            <a:r>
              <a:rPr lang="en-US" sz="2000" dirty="0" err="1" smtClean="0"/>
              <a:t>tay</a:t>
            </a:r>
            <a:r>
              <a:rPr lang="en-US" sz="2000" dirty="0" smtClean="0"/>
              <a:t>”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dẫn</a:t>
            </a:r>
            <a:r>
              <a:rPr lang="en-US" sz="2000" dirty="0" smtClean="0"/>
              <a:t> </a:t>
            </a:r>
            <a:r>
              <a:rPr lang="en-US" sz="2000" dirty="0" err="1" smtClean="0"/>
              <a:t>dát</a:t>
            </a:r>
            <a:r>
              <a:rPr lang="en-US" sz="2000" dirty="0" smtClean="0"/>
              <a:t> </a:t>
            </a:r>
            <a:r>
              <a:rPr lang="en-US" sz="2000" dirty="0" err="1" smtClean="0"/>
              <a:t>vào</a:t>
            </a:r>
            <a:r>
              <a:rPr lang="en-US" sz="2000" dirty="0" smtClean="0"/>
              <a:t> </a:t>
            </a:r>
            <a:r>
              <a:rPr lang="en-US" sz="2000" dirty="0" err="1" smtClean="0"/>
              <a:t>bài</a:t>
            </a:r>
            <a:r>
              <a:rPr lang="en-US" sz="2000" dirty="0" smtClean="0"/>
              <a:t> </a:t>
            </a:r>
            <a:r>
              <a:rPr lang="en-US" sz="2000" dirty="0" err="1" smtClean="0"/>
              <a:t>hát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2766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3650" y="1276350"/>
            <a:ext cx="6534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7030A0"/>
                </a:solidFill>
              </a:rPr>
              <a:t>Phương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</a:rPr>
              <a:t>pháp</a:t>
            </a:r>
            <a:r>
              <a:rPr lang="en-US" sz="3600" b="1" dirty="0" smtClean="0">
                <a:solidFill>
                  <a:srgbClr val="7030A0"/>
                </a:solidFill>
              </a:rPr>
              <a:t>, </a:t>
            </a:r>
            <a:r>
              <a:rPr lang="en-US" sz="3600" b="1" dirty="0" err="1" smtClean="0">
                <a:solidFill>
                  <a:srgbClr val="7030A0"/>
                </a:solidFill>
              </a:rPr>
              <a:t>hình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</a:rPr>
              <a:t>thức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</a:rPr>
              <a:t>tổ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</a:rPr>
              <a:t>chức</a:t>
            </a:r>
            <a:endParaRPr lang="en-US" sz="36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Dạy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hát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”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Hai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bàn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</a:rPr>
              <a:t>tay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”</a:t>
            </a:r>
            <a:endParaRPr lang="en-US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nhạc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52750" y="32226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8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24375" y="2114550"/>
            <a:ext cx="3619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</a:rPr>
              <a:t>Trẻ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hát</a:t>
            </a:r>
            <a:endParaRPr lang="en-US" sz="3200" b="1" dirty="0">
              <a:solidFill>
                <a:srgbClr val="7030A0"/>
              </a:solidFill>
            </a:endParaRPr>
          </a:p>
        </p:txBody>
      </p:sp>
      <p:pic>
        <p:nvPicPr>
          <p:cNvPr id="5" name="nhạc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7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90950" y="235089"/>
            <a:ext cx="3981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7030A0"/>
                </a:solidFill>
              </a:rPr>
              <a:t>Xem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biểu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diễn</a:t>
            </a:r>
            <a:endParaRPr lang="en-US" sz="4000" b="1" dirty="0">
              <a:solidFill>
                <a:srgbClr val="7030A0"/>
              </a:solidFill>
            </a:endParaRPr>
          </a:p>
        </p:txBody>
      </p:sp>
      <p:pic>
        <p:nvPicPr>
          <p:cNvPr id="5" name="Untitled Projec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9392" y="942975"/>
            <a:ext cx="9693276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7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4000" b="-10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48275" y="2105025"/>
            <a:ext cx="4000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GIÁO DỤC</a:t>
            </a:r>
            <a:endParaRPr lang="en-US" sz="40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28975" y="3765411"/>
            <a:ext cx="8039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Giáo</a:t>
            </a:r>
            <a:r>
              <a:rPr lang="en-US" sz="3200" dirty="0" smtClean="0"/>
              <a:t> </a:t>
            </a:r>
            <a:r>
              <a:rPr lang="en-US" sz="3200" dirty="0" err="1" smtClean="0"/>
              <a:t>dục</a:t>
            </a:r>
            <a:r>
              <a:rPr lang="en-US" sz="3200" dirty="0" smtClean="0"/>
              <a:t> </a:t>
            </a:r>
            <a:r>
              <a:rPr lang="en-US" sz="3200" dirty="0" err="1" smtClean="0"/>
              <a:t>trẻ</a:t>
            </a:r>
            <a:r>
              <a:rPr lang="en-US" sz="3200" dirty="0" smtClean="0"/>
              <a:t> </a:t>
            </a:r>
            <a:r>
              <a:rPr lang="en-US" sz="3200" dirty="0" err="1" smtClean="0"/>
              <a:t>luôn</a:t>
            </a:r>
            <a:r>
              <a:rPr lang="en-US" sz="3200" dirty="0" smtClean="0"/>
              <a:t> </a:t>
            </a:r>
            <a:r>
              <a:rPr lang="en-US" sz="3200" dirty="0" err="1" smtClean="0"/>
              <a:t>luôn</a:t>
            </a:r>
            <a:r>
              <a:rPr lang="en-US" sz="3200" dirty="0" smtClean="0"/>
              <a:t> </a:t>
            </a:r>
            <a:r>
              <a:rPr lang="en-US" sz="3200" dirty="0" err="1" smtClean="0"/>
              <a:t>phải</a:t>
            </a:r>
            <a:r>
              <a:rPr lang="en-US" sz="3200" dirty="0" smtClean="0"/>
              <a:t> </a:t>
            </a:r>
            <a:r>
              <a:rPr lang="en-US" sz="3200" dirty="0" err="1" smtClean="0"/>
              <a:t>giữ</a:t>
            </a:r>
            <a:r>
              <a:rPr lang="en-US" sz="3200" dirty="0" smtClean="0"/>
              <a:t> </a:t>
            </a:r>
            <a:r>
              <a:rPr lang="en-US" sz="3200" dirty="0" err="1" smtClean="0"/>
              <a:t>gìn</a:t>
            </a:r>
            <a:r>
              <a:rPr lang="en-US" sz="3200" dirty="0" smtClean="0"/>
              <a:t> </a:t>
            </a:r>
            <a:r>
              <a:rPr lang="en-US" sz="3200" dirty="0" err="1" smtClean="0"/>
              <a:t>đôi</a:t>
            </a:r>
            <a:r>
              <a:rPr lang="en-US" sz="3200" dirty="0" smtClean="0"/>
              <a:t> </a:t>
            </a:r>
            <a:r>
              <a:rPr lang="en-US" sz="3200" dirty="0" err="1" smtClean="0"/>
              <a:t>tay</a:t>
            </a:r>
            <a:r>
              <a:rPr lang="en-US" sz="3200" dirty="0" smtClean="0"/>
              <a:t> </a:t>
            </a:r>
            <a:r>
              <a:rPr lang="en-US" sz="3200" dirty="0" err="1" smtClean="0"/>
              <a:t>thật</a:t>
            </a:r>
            <a:r>
              <a:rPr lang="en-US" sz="3200" dirty="0" smtClean="0"/>
              <a:t> </a:t>
            </a:r>
            <a:r>
              <a:rPr lang="en-US" sz="3200" dirty="0" err="1" smtClean="0"/>
              <a:t>sạch</a:t>
            </a:r>
            <a:r>
              <a:rPr lang="en-US" sz="3200" dirty="0" smtClean="0"/>
              <a:t>, </a:t>
            </a:r>
            <a:r>
              <a:rPr lang="en-US" sz="3200" dirty="0" err="1" smtClean="0"/>
              <a:t>nhớ</a:t>
            </a:r>
            <a:r>
              <a:rPr lang="en-US" sz="3200" dirty="0" smtClean="0"/>
              <a:t> </a:t>
            </a:r>
            <a:r>
              <a:rPr lang="en-US" sz="3200" dirty="0" err="1" smtClean="0"/>
              <a:t>rử</a:t>
            </a:r>
            <a:r>
              <a:rPr lang="en-US" sz="3200" dirty="0" smtClean="0"/>
              <a:t> </a:t>
            </a:r>
            <a:r>
              <a:rPr lang="en-US" sz="3200" dirty="0" err="1" smtClean="0"/>
              <a:t>tay</a:t>
            </a:r>
            <a:r>
              <a:rPr lang="en-US" sz="3200" dirty="0" smtClean="0"/>
              <a:t> </a:t>
            </a:r>
            <a:r>
              <a:rPr lang="en-US" sz="3200" dirty="0" err="1" smtClean="0"/>
              <a:t>trước</a:t>
            </a:r>
            <a:r>
              <a:rPr lang="en-US" sz="3200" dirty="0" smtClean="0"/>
              <a:t> </a:t>
            </a:r>
            <a:r>
              <a:rPr lang="en-US" sz="3200" dirty="0" err="1" smtClean="0"/>
              <a:t>khi</a:t>
            </a:r>
            <a:r>
              <a:rPr lang="en-US" sz="3200" dirty="0" smtClean="0"/>
              <a:t> </a:t>
            </a:r>
            <a:r>
              <a:rPr lang="en-US" sz="3200" dirty="0" err="1" smtClean="0"/>
              <a:t>đi</a:t>
            </a:r>
            <a:r>
              <a:rPr lang="en-US" sz="3200" dirty="0" smtClean="0"/>
              <a:t> </a:t>
            </a:r>
            <a:r>
              <a:rPr lang="en-US" sz="3200" dirty="0" err="1" smtClean="0"/>
              <a:t>ăn</a:t>
            </a:r>
            <a:r>
              <a:rPr lang="en-US" sz="3200" dirty="0" smtClean="0"/>
              <a:t> </a:t>
            </a:r>
            <a:r>
              <a:rPr lang="en-US" sz="3200" dirty="0" err="1" smtClean="0"/>
              <a:t>cơm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sau</a:t>
            </a:r>
            <a:r>
              <a:rPr lang="en-US" sz="3200" dirty="0" smtClean="0"/>
              <a:t> </a:t>
            </a:r>
            <a:r>
              <a:rPr lang="en-US" sz="3200" dirty="0" err="1" smtClean="0"/>
              <a:t>khi</a:t>
            </a:r>
            <a:r>
              <a:rPr lang="en-US" sz="3200" dirty="0" smtClean="0"/>
              <a:t> </a:t>
            </a:r>
            <a:r>
              <a:rPr lang="en-US" sz="3200" dirty="0" err="1" smtClean="0"/>
              <a:t>đi</a:t>
            </a:r>
            <a:r>
              <a:rPr lang="en-US" sz="3200" dirty="0" smtClean="0"/>
              <a:t> </a:t>
            </a:r>
            <a:r>
              <a:rPr lang="en-US" sz="3200" dirty="0" err="1" smtClean="0"/>
              <a:t>vệ</a:t>
            </a:r>
            <a:r>
              <a:rPr lang="en-US" sz="3200" dirty="0" smtClean="0"/>
              <a:t> </a:t>
            </a:r>
            <a:r>
              <a:rPr lang="en-US" sz="3200" dirty="0" err="1" smtClean="0"/>
              <a:t>sinh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đặc</a:t>
            </a:r>
            <a:r>
              <a:rPr lang="en-US" sz="3200" dirty="0" smtClean="0"/>
              <a:t> </a:t>
            </a:r>
            <a:r>
              <a:rPr lang="en-US" sz="3200" dirty="0" err="1" smtClean="0"/>
              <a:t>biệt</a:t>
            </a:r>
            <a:r>
              <a:rPr lang="en-US" sz="3200" dirty="0" smtClean="0"/>
              <a:t>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mỗi</a:t>
            </a:r>
            <a:r>
              <a:rPr lang="en-US" sz="3200" dirty="0" smtClean="0"/>
              <a:t> </a:t>
            </a:r>
            <a:r>
              <a:rPr lang="en-US" sz="3200" dirty="0" err="1" smtClean="0"/>
              <a:t>khi</a:t>
            </a:r>
            <a:r>
              <a:rPr lang="en-US" sz="3200" dirty="0" smtClean="0"/>
              <a:t> </a:t>
            </a:r>
            <a:r>
              <a:rPr lang="en-US" sz="3200" dirty="0" err="1" smtClean="0"/>
              <a:t>tay</a:t>
            </a:r>
            <a:r>
              <a:rPr lang="en-US" sz="3200" dirty="0" smtClean="0"/>
              <a:t> </a:t>
            </a:r>
            <a:r>
              <a:rPr lang="en-US" sz="3200" dirty="0" err="1" smtClean="0"/>
              <a:t>bị</a:t>
            </a:r>
            <a:r>
              <a:rPr lang="en-US" sz="3200" dirty="0" smtClean="0"/>
              <a:t> </a:t>
            </a:r>
            <a:r>
              <a:rPr lang="en-US" sz="3200" dirty="0" err="1" smtClean="0"/>
              <a:t>bẩn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5627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4550" y="1933575"/>
            <a:ext cx="73342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7030A0"/>
                </a:solidFill>
              </a:rPr>
              <a:t>Trò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chơi</a:t>
            </a:r>
            <a:r>
              <a:rPr lang="en-US" sz="4000" b="1" dirty="0" smtClean="0">
                <a:solidFill>
                  <a:srgbClr val="7030A0"/>
                </a:solidFill>
              </a:rPr>
              <a:t>:</a:t>
            </a: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Nghe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âm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thanh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đoán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tên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nhạc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cụ</a:t>
            </a:r>
            <a:endParaRPr lang="en-US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75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225" y="542925"/>
            <a:ext cx="5829300" cy="5829300"/>
          </a:xfrm>
          <a:prstGeom prst="rect">
            <a:avLst/>
          </a:prstGeom>
        </p:spPr>
      </p:pic>
      <p:pic>
        <p:nvPicPr>
          <p:cNvPr id="5" name="phách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86825" y="339725"/>
            <a:ext cx="11811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2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7000" b="-6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924" y="0"/>
            <a:ext cx="8143875" cy="5905500"/>
          </a:xfrm>
          <a:prstGeom prst="rect">
            <a:avLst/>
          </a:prstGeom>
        </p:spPr>
      </p:pic>
      <p:pic>
        <p:nvPicPr>
          <p:cNvPr id="5" name="tiếng tr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4480" y="5905500"/>
            <a:ext cx="1004888" cy="100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6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147</Words>
  <Application>Microsoft Office PowerPoint</Application>
  <PresentationFormat>Widescreen</PresentationFormat>
  <Paragraphs>19</Paragraphs>
  <Slides>10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13</cp:revision>
  <dcterms:created xsi:type="dcterms:W3CDTF">2022-05-07T14:08:03Z</dcterms:created>
  <dcterms:modified xsi:type="dcterms:W3CDTF">2022-06-09T04:35:25Z</dcterms:modified>
</cp:coreProperties>
</file>