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71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6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4FB62-6C85-44FA-A8FA-8BBD3571A1AB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365C3-9B60-49B5-A19B-6E306741B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17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4FB62-6C85-44FA-A8FA-8BBD3571A1AB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365C3-9B60-49B5-A19B-6E306741B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689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4FB62-6C85-44FA-A8FA-8BBD3571A1AB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365C3-9B60-49B5-A19B-6E306741B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23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4FB62-6C85-44FA-A8FA-8BBD3571A1AB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365C3-9B60-49B5-A19B-6E306741B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583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4FB62-6C85-44FA-A8FA-8BBD3571A1AB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365C3-9B60-49B5-A19B-6E306741B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788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4FB62-6C85-44FA-A8FA-8BBD3571A1AB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365C3-9B60-49B5-A19B-6E306741B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63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4FB62-6C85-44FA-A8FA-8BBD3571A1AB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365C3-9B60-49B5-A19B-6E306741B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659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4FB62-6C85-44FA-A8FA-8BBD3571A1AB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365C3-9B60-49B5-A19B-6E306741B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859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4FB62-6C85-44FA-A8FA-8BBD3571A1AB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365C3-9B60-49B5-A19B-6E306741B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347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4FB62-6C85-44FA-A8FA-8BBD3571A1AB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365C3-9B60-49B5-A19B-6E306741B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029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4FB62-6C85-44FA-A8FA-8BBD3571A1AB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365C3-9B60-49B5-A19B-6E306741B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19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4FB62-6C85-44FA-A8FA-8BBD3571A1AB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365C3-9B60-49B5-A19B-6E306741B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8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00325" y="238125"/>
            <a:ext cx="6924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TRƯỜNG MẦM NON GIA THƯỢNG</a:t>
            </a:r>
            <a:endParaRPr lang="en-US" sz="2400" b="1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931" y="1069122"/>
            <a:ext cx="1095462" cy="13651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9925" y="2752725"/>
            <a:ext cx="5514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PHÁT TRIỂN NGÔN NGỮ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43225" y="3655989"/>
            <a:ext cx="65817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</a:rPr>
              <a:t>Đề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tài</a:t>
            </a:r>
            <a:r>
              <a:rPr lang="en-US" sz="2800" b="1" dirty="0" smtClean="0">
                <a:solidFill>
                  <a:srgbClr val="002060"/>
                </a:solidFill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</a:rPr>
              <a:t>Thơ</a:t>
            </a:r>
            <a:r>
              <a:rPr lang="en-US" sz="2800" b="1" dirty="0" smtClean="0">
                <a:solidFill>
                  <a:srgbClr val="002060"/>
                </a:solidFill>
              </a:rPr>
              <a:t>” </a:t>
            </a:r>
            <a:r>
              <a:rPr lang="en-US" sz="2800" b="1" dirty="0" err="1" smtClean="0">
                <a:solidFill>
                  <a:srgbClr val="002060"/>
                </a:solidFill>
              </a:rPr>
              <a:t>Hai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bàn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tay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em</a:t>
            </a:r>
            <a:r>
              <a:rPr lang="en-US" sz="2800" b="1" dirty="0" smtClean="0">
                <a:solidFill>
                  <a:srgbClr val="002060"/>
                </a:solidFill>
              </a:rPr>
              <a:t>”- </a:t>
            </a:r>
            <a:r>
              <a:rPr lang="en-US" sz="2800" b="1" dirty="0" err="1" smtClean="0">
                <a:solidFill>
                  <a:srgbClr val="002060"/>
                </a:solidFill>
              </a:rPr>
              <a:t>Huy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Cận</a:t>
            </a:r>
            <a:endParaRPr lang="en-US" sz="2800" b="1" dirty="0" smtClean="0">
              <a:solidFill>
                <a:srgbClr val="002060"/>
              </a:solidFill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</a:rPr>
              <a:t>Lứa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tuổi</a:t>
            </a:r>
            <a:r>
              <a:rPr lang="en-US" sz="2800" b="1" dirty="0" smtClean="0">
                <a:solidFill>
                  <a:srgbClr val="002060"/>
                </a:solidFill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</a:rPr>
              <a:t>Nhà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trẻ</a:t>
            </a:r>
            <a:r>
              <a:rPr lang="en-US" sz="2800" b="1" dirty="0" smtClean="0">
                <a:solidFill>
                  <a:srgbClr val="002060"/>
                </a:solidFill>
              </a:rPr>
              <a:t> 24- 36 </a:t>
            </a:r>
            <a:r>
              <a:rPr lang="en-US" sz="2800" b="1" dirty="0" err="1" smtClean="0">
                <a:solidFill>
                  <a:srgbClr val="002060"/>
                </a:solidFill>
              </a:rPr>
              <a:t>tháng</a:t>
            </a:r>
            <a:endParaRPr lang="en-US" sz="2800" b="1" dirty="0" smtClean="0">
              <a:solidFill>
                <a:srgbClr val="002060"/>
              </a:solidFill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</a:rPr>
              <a:t>Giáo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viên</a:t>
            </a:r>
            <a:r>
              <a:rPr lang="en-US" sz="2800" b="1" dirty="0" smtClean="0">
                <a:solidFill>
                  <a:srgbClr val="002060"/>
                </a:solidFill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</a:rPr>
              <a:t>Nguyễn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Thị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Út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57700" y="5905500"/>
            <a:ext cx="3762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/>
              <a:t>Năm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 2021- 2022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00195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331485"/>
            <a:ext cx="7398246" cy="542161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14300" y="3228975"/>
            <a:ext cx="3390900" cy="1628775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</a:rPr>
              <a:t>Đêm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bạn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nhỏ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nằm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ngủ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thì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hai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hoa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đã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làm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gì</a:t>
            </a:r>
            <a:r>
              <a:rPr lang="en-US" sz="2400" b="1" dirty="0" smtClean="0">
                <a:solidFill>
                  <a:srgbClr val="FF0000"/>
                </a:solidFill>
              </a:rPr>
              <a:t>?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70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075" y="0"/>
            <a:ext cx="7467600" cy="5678486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942976" y="1952626"/>
            <a:ext cx="2933700" cy="16383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002060"/>
                </a:solidFill>
              </a:rPr>
              <a:t>Tay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bạn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nhỏ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đánh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răng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thì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răng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bạn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làm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sao</a:t>
            </a:r>
            <a:r>
              <a:rPr lang="en-US" sz="2400" dirty="0" smtClean="0">
                <a:solidFill>
                  <a:srgbClr val="002060"/>
                </a:solidFill>
              </a:rPr>
              <a:t>?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0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620" y="0"/>
            <a:ext cx="7295629" cy="554771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904875" y="1571625"/>
            <a:ext cx="2809875" cy="120015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</a:rPr>
              <a:t>Bạn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nhỏ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làm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gì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để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tóc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ngời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ánh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mai</a:t>
            </a:r>
            <a:r>
              <a:rPr lang="en-US" sz="2400" dirty="0" smtClean="0">
                <a:solidFill>
                  <a:srgbClr val="FF0000"/>
                </a:solidFill>
              </a:rPr>
              <a:t>?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38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0150" y="1104900"/>
            <a:ext cx="848677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</a:rPr>
              <a:t>Dạy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đọc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thơ</a:t>
            </a:r>
            <a:r>
              <a:rPr lang="en-US" sz="4000" b="1" dirty="0" smtClean="0">
                <a:solidFill>
                  <a:srgbClr val="FF0000"/>
                </a:solidFill>
              </a:rPr>
              <a:t>:</a:t>
            </a:r>
          </a:p>
          <a:p>
            <a:pPr algn="ctr"/>
            <a:r>
              <a:rPr lang="en-US" sz="3600" dirty="0" err="1" smtClean="0"/>
              <a:t>Cô</a:t>
            </a:r>
            <a:r>
              <a:rPr lang="en-US" sz="3600" dirty="0" smtClean="0"/>
              <a:t> </a:t>
            </a:r>
            <a:r>
              <a:rPr lang="en-US" sz="3600" dirty="0" err="1" smtClean="0"/>
              <a:t>cho</a:t>
            </a:r>
            <a:r>
              <a:rPr lang="en-US" sz="3600" dirty="0" smtClean="0"/>
              <a:t> </a:t>
            </a:r>
            <a:r>
              <a:rPr lang="en-US" sz="3600" dirty="0" err="1" smtClean="0"/>
              <a:t>cả</a:t>
            </a:r>
            <a:r>
              <a:rPr lang="en-US" sz="3600" dirty="0" smtClean="0"/>
              <a:t> </a:t>
            </a:r>
            <a:r>
              <a:rPr lang="en-US" sz="3600" dirty="0" err="1" smtClean="0"/>
              <a:t>lớp</a:t>
            </a:r>
            <a:r>
              <a:rPr lang="en-US" sz="3600" dirty="0" smtClean="0"/>
              <a:t> </a:t>
            </a:r>
            <a:r>
              <a:rPr lang="en-US" sz="3600" dirty="0" err="1" smtClean="0"/>
              <a:t>đọc,tổ</a:t>
            </a:r>
            <a:r>
              <a:rPr lang="en-US" sz="3600" dirty="0" smtClean="0"/>
              <a:t> </a:t>
            </a:r>
            <a:r>
              <a:rPr lang="en-US" sz="3600" dirty="0" err="1" smtClean="0"/>
              <a:t>nhóm</a:t>
            </a:r>
            <a:r>
              <a:rPr lang="en-US" sz="3600" dirty="0" smtClean="0"/>
              <a:t>, </a:t>
            </a:r>
            <a:r>
              <a:rPr lang="en-US" sz="3600" dirty="0" err="1" smtClean="0"/>
              <a:t>cá</a:t>
            </a:r>
            <a:r>
              <a:rPr lang="en-US" sz="3600" dirty="0" smtClean="0"/>
              <a:t> </a:t>
            </a:r>
            <a:r>
              <a:rPr lang="en-US" sz="3600" dirty="0" err="1" smtClean="0"/>
              <a:t>nhân</a:t>
            </a:r>
            <a:r>
              <a:rPr lang="en-US" sz="3600" dirty="0" smtClean="0"/>
              <a:t> </a:t>
            </a:r>
            <a:r>
              <a:rPr lang="en-US" sz="3600" dirty="0" err="1" smtClean="0"/>
              <a:t>đọc</a:t>
            </a:r>
            <a:endParaRPr lang="en-US" sz="3600" dirty="0"/>
          </a:p>
        </p:txBody>
      </p:sp>
      <p:pic>
        <p:nvPicPr>
          <p:cNvPr id="2" name="Somewhere-Jul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79367" y="2612367"/>
            <a:ext cx="1059522" cy="105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00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3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4000" b="-10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71850" y="2266950"/>
            <a:ext cx="7058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</a:rPr>
              <a:t>Giáo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</a:rPr>
              <a:t>dục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6601" y="3686175"/>
            <a:ext cx="71532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Giáo dục trẻ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biết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giữ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gìn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đôi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thật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thật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sạch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rửa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tay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trước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khi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ăn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;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khi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vệ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khi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tay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bị</a:t>
            </a:r>
            <a:r>
              <a:rPr lang="en-US" sz="3200" dirty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Times New Roman" panose="02020603050405020304" pitchFamily="18" charset="0"/>
              </a:rPr>
              <a:t>bẩn</a:t>
            </a:r>
            <a:endParaRPr lang="vi-VN" sz="32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8031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6875" y="2752725"/>
            <a:ext cx="75723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III- </a:t>
            </a:r>
            <a:r>
              <a:rPr lang="en-US" sz="3200" b="1" dirty="0" err="1" smtClean="0">
                <a:solidFill>
                  <a:srgbClr val="FF0000"/>
                </a:solidFill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thúc</a:t>
            </a:r>
            <a:r>
              <a:rPr lang="en-US" sz="3200" b="1" dirty="0" smtClean="0">
                <a:solidFill>
                  <a:srgbClr val="FF0000"/>
                </a:solidFill>
              </a:rPr>
              <a:t>:</a:t>
            </a: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</a:rPr>
              <a:t>Nhận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xét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giờ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học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và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tuyên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dương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</a:rPr>
              <a:t>trẻ</a:t>
            </a:r>
            <a:endParaRPr lang="en-US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915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8000" b="-10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90725" y="571500"/>
            <a:ext cx="7934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I-MỤC ĐÍCH YÊU CẦU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28749" y="1524001"/>
            <a:ext cx="90963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* Kiến thức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Trẻ biết tên bài thơ, tên tác giả.</a:t>
            </a: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Hiểu nội dung bài thơ .</a:t>
            </a:r>
          </a:p>
          <a:p>
            <a:r>
              <a:rPr lang="vi-V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* Kỹ năng:</a:t>
            </a:r>
            <a:endParaRPr lang="vi-V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Trẻ thuộc thơ và đọc to, rõ ràng, đúng nhịp điệu.</a:t>
            </a: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Biết thể hiện tình cảm.</a:t>
            </a:r>
          </a:p>
          <a:p>
            <a:r>
              <a:rPr lang="vi-V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* Thái độ:</a:t>
            </a:r>
            <a:endParaRPr lang="vi-V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Trẻ hứng thú khi học bài.</a:t>
            </a: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Giáo dục trẻ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giữ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gìn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đôi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thật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thật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sạch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rửa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tay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trước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khi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ăn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sau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khi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đi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vệ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sinh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sau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khi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tay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bị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bẩn</a:t>
            </a:r>
            <a:endParaRPr lang="vi-VN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822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1800" y="0"/>
            <a:ext cx="6953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II- </a:t>
            </a:r>
            <a:r>
              <a:rPr lang="en-US" sz="2800" b="1" dirty="0" err="1" smtClean="0">
                <a:solidFill>
                  <a:srgbClr val="FF0000"/>
                </a:solidFill>
              </a:rPr>
              <a:t>Phương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pháp</a:t>
            </a:r>
            <a:r>
              <a:rPr lang="en-US" sz="2800" b="1" dirty="0" smtClean="0">
                <a:solidFill>
                  <a:srgbClr val="FF0000"/>
                </a:solidFill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thức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tổ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chức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66875" y="523220"/>
            <a:ext cx="73437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1-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</a:rPr>
              <a:t>Ổn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</a:rPr>
              <a:t>định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</a:rPr>
              <a:t>tổ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</a:rPr>
              <a:t>chức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</a:p>
          <a:p>
            <a:pPr algn="ctr"/>
            <a:r>
              <a:rPr lang="en-US" sz="2000" dirty="0" err="1" smtClean="0"/>
              <a:t>Cô</a:t>
            </a:r>
            <a:r>
              <a:rPr lang="en-US" sz="2000" dirty="0" smtClean="0"/>
              <a:t>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trẻ</a:t>
            </a:r>
            <a:r>
              <a:rPr lang="en-US" sz="2000" dirty="0" smtClean="0"/>
              <a:t> </a:t>
            </a:r>
            <a:r>
              <a:rPr lang="en-US" sz="2000" dirty="0" err="1" smtClean="0"/>
              <a:t>cùng</a:t>
            </a:r>
            <a:r>
              <a:rPr lang="en-US" sz="2000" dirty="0" smtClean="0"/>
              <a:t> </a:t>
            </a:r>
            <a:r>
              <a:rPr lang="en-US" sz="2000" dirty="0" err="1" smtClean="0"/>
              <a:t>nhau</a:t>
            </a:r>
            <a:r>
              <a:rPr lang="en-US" sz="2000" dirty="0" smtClean="0"/>
              <a:t> </a:t>
            </a:r>
            <a:r>
              <a:rPr lang="en-US" sz="2000" dirty="0" err="1" smtClean="0"/>
              <a:t>hát</a:t>
            </a:r>
            <a:r>
              <a:rPr lang="en-US" sz="2000" dirty="0" smtClean="0"/>
              <a:t> </a:t>
            </a:r>
            <a:r>
              <a:rPr lang="en-US" sz="2000" dirty="0" err="1" smtClean="0"/>
              <a:t>bài</a:t>
            </a:r>
            <a:r>
              <a:rPr lang="en-US" sz="2000" dirty="0" smtClean="0"/>
              <a:t>” </a:t>
            </a:r>
            <a:r>
              <a:rPr lang="en-US" sz="2000" dirty="0" err="1" smtClean="0"/>
              <a:t>Hai</a:t>
            </a:r>
            <a:r>
              <a:rPr lang="en-US" sz="2000" dirty="0" smtClean="0"/>
              <a:t> </a:t>
            </a:r>
            <a:r>
              <a:rPr lang="en-US" sz="2000" dirty="0" err="1" smtClean="0"/>
              <a:t>bàn</a:t>
            </a:r>
            <a:r>
              <a:rPr lang="en-US" sz="2000" dirty="0" smtClean="0"/>
              <a:t> </a:t>
            </a:r>
            <a:r>
              <a:rPr lang="en-US" sz="2000" dirty="0" err="1" smtClean="0"/>
              <a:t>tay</a:t>
            </a:r>
            <a:r>
              <a:rPr lang="en-US" sz="2000" dirty="0" smtClean="0"/>
              <a:t>”</a:t>
            </a:r>
            <a:endParaRPr lang="en-US" sz="2000" dirty="0"/>
          </a:p>
        </p:txBody>
      </p:sp>
      <p:pic>
        <p:nvPicPr>
          <p:cNvPr id="6" name="Untitled Projec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38250" y="1292661"/>
            <a:ext cx="9538334" cy="536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38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0" y="1028701"/>
            <a:ext cx="10363198" cy="58292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76475" y="180975"/>
            <a:ext cx="671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</a:rPr>
              <a:t>Cô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đọc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mẫu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lần</a:t>
            </a:r>
            <a:r>
              <a:rPr lang="en-US" sz="2800" b="1" dirty="0" smtClean="0">
                <a:solidFill>
                  <a:srgbClr val="FF0000"/>
                </a:solidFill>
              </a:rPr>
              <a:t> 1 </a:t>
            </a:r>
            <a:r>
              <a:rPr lang="en-US" sz="2800" b="1" dirty="0" err="1" smtClean="0">
                <a:solidFill>
                  <a:srgbClr val="FF0000"/>
                </a:solidFill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</a:rPr>
              <a:t>” </a:t>
            </a:r>
            <a:r>
              <a:rPr lang="en-US" sz="2800" b="1" dirty="0" err="1" smtClean="0">
                <a:solidFill>
                  <a:srgbClr val="FF0000"/>
                </a:solidFill>
              </a:rPr>
              <a:t>Hai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bàn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tay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em</a:t>
            </a:r>
            <a:r>
              <a:rPr lang="en-US" sz="2800" b="1" dirty="0" smtClean="0">
                <a:solidFill>
                  <a:srgbClr val="FF0000"/>
                </a:solidFill>
              </a:rPr>
              <a:t>”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27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62225" y="1343025"/>
            <a:ext cx="63817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đọc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mẫu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lần</a:t>
            </a:r>
            <a:r>
              <a:rPr lang="en-US" sz="3200" b="1" dirty="0" smtClean="0">
                <a:solidFill>
                  <a:srgbClr val="FF0000"/>
                </a:solidFill>
              </a:rPr>
              <a:t> 2 </a:t>
            </a:r>
            <a:r>
              <a:rPr lang="en-US" sz="3200" b="1" dirty="0" err="1" smtClean="0">
                <a:solidFill>
                  <a:srgbClr val="FF0000"/>
                </a:solidFill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hợp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tranh</a:t>
            </a:r>
            <a:r>
              <a:rPr lang="en-US" sz="3200" b="1" dirty="0" smtClean="0">
                <a:solidFill>
                  <a:srgbClr val="FF0000"/>
                </a:solidFill>
              </a:rPr>
              <a:t> minh </a:t>
            </a:r>
            <a:r>
              <a:rPr lang="en-US" sz="3200" b="1" dirty="0" err="1" smtClean="0">
                <a:solidFill>
                  <a:srgbClr val="FF0000"/>
                </a:solidFill>
              </a:rPr>
              <a:t>họa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</a:t>
            </a:r>
            <a:r>
              <a:rPr lang="en-US" sz="3200" b="1" dirty="0" err="1" smtClean="0">
                <a:solidFill>
                  <a:srgbClr val="FF0000"/>
                </a:solidFill>
              </a:rPr>
              <a:t>ài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thơ</a:t>
            </a:r>
            <a:r>
              <a:rPr lang="en-US" sz="3200" b="1" dirty="0" smtClean="0">
                <a:solidFill>
                  <a:srgbClr val="FF0000"/>
                </a:solidFill>
              </a:rPr>
              <a:t>: “</a:t>
            </a:r>
            <a:r>
              <a:rPr lang="en-US" sz="3200" b="1" dirty="0" err="1" smtClean="0">
                <a:solidFill>
                  <a:srgbClr val="FF0000"/>
                </a:solidFill>
              </a:rPr>
              <a:t>Hai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bàn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tay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em</a:t>
            </a:r>
            <a:r>
              <a:rPr lang="en-US" sz="3200" b="1" dirty="0" smtClean="0">
                <a:solidFill>
                  <a:srgbClr val="FF0000"/>
                </a:solidFill>
              </a:rPr>
              <a:t>”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19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182707"/>
            <a:ext cx="6500267" cy="516081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752475" y="5172075"/>
            <a:ext cx="3495675" cy="16859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 smtClean="0">
                <a:solidFill>
                  <a:srgbClr val="C00000"/>
                </a:solidFill>
              </a:rPr>
              <a:t>Hai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bàn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tay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em</a:t>
            </a:r>
            <a:endParaRPr lang="en-US" sz="2400" dirty="0" smtClean="0">
              <a:solidFill>
                <a:srgbClr val="C00000"/>
              </a:solidFill>
            </a:endParaRPr>
          </a:p>
          <a:p>
            <a:r>
              <a:rPr lang="en-US" sz="2400" dirty="0" err="1" smtClean="0">
                <a:solidFill>
                  <a:srgbClr val="C00000"/>
                </a:solidFill>
              </a:rPr>
              <a:t>Như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hoa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đầu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cành</a:t>
            </a:r>
            <a:endParaRPr lang="en-US" sz="2400" dirty="0" smtClean="0">
              <a:solidFill>
                <a:srgbClr val="C00000"/>
              </a:solidFill>
            </a:endParaRPr>
          </a:p>
          <a:p>
            <a:r>
              <a:rPr lang="en-US" sz="2400" dirty="0" err="1" smtClean="0">
                <a:solidFill>
                  <a:srgbClr val="C00000"/>
                </a:solidFill>
              </a:rPr>
              <a:t>Hoa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hồng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hồng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nụ</a:t>
            </a:r>
            <a:endParaRPr lang="en-US" sz="2400" dirty="0" smtClean="0">
              <a:solidFill>
                <a:srgbClr val="C00000"/>
              </a:solidFill>
            </a:endParaRPr>
          </a:p>
          <a:p>
            <a:r>
              <a:rPr lang="en-US" sz="2400" dirty="0" err="1" smtClean="0">
                <a:solidFill>
                  <a:srgbClr val="C00000"/>
                </a:solidFill>
              </a:rPr>
              <a:t>Cánh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tròn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ngón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xinh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9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075" y="0"/>
            <a:ext cx="8370490" cy="61341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542925" y="4486274"/>
            <a:ext cx="2724150" cy="164782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 smtClean="0">
                <a:solidFill>
                  <a:srgbClr val="C00000"/>
                </a:solidFill>
              </a:rPr>
              <a:t>Đêm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em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nằm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ngủ</a:t>
            </a:r>
            <a:endParaRPr lang="en-US" sz="2400" dirty="0" smtClean="0">
              <a:solidFill>
                <a:srgbClr val="C00000"/>
              </a:solidFill>
            </a:endParaRPr>
          </a:p>
          <a:p>
            <a:r>
              <a:rPr lang="en-US" sz="2400" dirty="0" err="1" smtClean="0">
                <a:solidFill>
                  <a:srgbClr val="C00000"/>
                </a:solidFill>
              </a:rPr>
              <a:t>Hai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hoa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ngủ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cùng</a:t>
            </a:r>
            <a:endParaRPr lang="en-US" sz="2400" dirty="0" smtClean="0">
              <a:solidFill>
                <a:srgbClr val="C00000"/>
              </a:solidFill>
            </a:endParaRPr>
          </a:p>
          <a:p>
            <a:r>
              <a:rPr lang="en-US" sz="2400" dirty="0" err="1" smtClean="0">
                <a:solidFill>
                  <a:srgbClr val="C00000"/>
                </a:solidFill>
              </a:rPr>
              <a:t>Hoa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thì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bên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má</a:t>
            </a:r>
            <a:endParaRPr lang="en-US" sz="2400" dirty="0" smtClean="0">
              <a:solidFill>
                <a:srgbClr val="C00000"/>
              </a:solidFill>
            </a:endParaRPr>
          </a:p>
          <a:p>
            <a:r>
              <a:rPr lang="en-US" sz="2400" dirty="0" err="1" smtClean="0">
                <a:solidFill>
                  <a:srgbClr val="C00000"/>
                </a:solidFill>
              </a:rPr>
              <a:t>Hoa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ấp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cạnh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lòng</a:t>
            </a:r>
            <a:r>
              <a:rPr lang="en-US" sz="2400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96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28600" y="4248150"/>
            <a:ext cx="2905125" cy="160972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 smtClean="0">
                <a:solidFill>
                  <a:srgbClr val="C00000"/>
                </a:solidFill>
              </a:rPr>
              <a:t>Tay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em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đánh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răng</a:t>
            </a:r>
            <a:endParaRPr lang="en-US" sz="2400" dirty="0" smtClean="0">
              <a:solidFill>
                <a:srgbClr val="C00000"/>
              </a:solidFill>
            </a:endParaRPr>
          </a:p>
          <a:p>
            <a:r>
              <a:rPr lang="en-US" sz="2400" dirty="0" err="1" smtClean="0">
                <a:solidFill>
                  <a:srgbClr val="C00000"/>
                </a:solidFill>
              </a:rPr>
              <a:t>Răng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trắng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hoa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nhài</a:t>
            </a:r>
            <a:endParaRPr lang="en-US" sz="2400" dirty="0" smtClean="0">
              <a:solidFill>
                <a:srgbClr val="C00000"/>
              </a:solidFill>
            </a:endParaRPr>
          </a:p>
          <a:p>
            <a:r>
              <a:rPr lang="en-US" sz="2400" dirty="0" err="1" smtClean="0">
                <a:solidFill>
                  <a:srgbClr val="C00000"/>
                </a:solidFill>
              </a:rPr>
              <a:t>Tay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em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chải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tóc</a:t>
            </a:r>
            <a:endParaRPr lang="en-US" sz="2400" dirty="0" smtClean="0">
              <a:solidFill>
                <a:srgbClr val="C00000"/>
              </a:solidFill>
            </a:endParaRPr>
          </a:p>
          <a:p>
            <a:r>
              <a:rPr lang="en-US" sz="2400" dirty="0" err="1" smtClean="0">
                <a:solidFill>
                  <a:srgbClr val="C00000"/>
                </a:solidFill>
              </a:rPr>
              <a:t>Tóc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ngời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ánh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</a:rPr>
              <a:t>mai</a:t>
            </a:r>
            <a:endParaRPr lang="en-US" sz="2400" dirty="0">
              <a:solidFill>
                <a:srgbClr val="C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25" y="0"/>
            <a:ext cx="8567933" cy="6515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61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762058"/>
            <a:ext cx="7591425" cy="6027131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695326" y="2400300"/>
            <a:ext cx="3143250" cy="771525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chemeClr val="accent5"/>
                </a:solidFill>
              </a:rPr>
              <a:t>Hai</a:t>
            </a:r>
            <a:r>
              <a:rPr lang="en-US" sz="2800" b="1" dirty="0" smtClean="0">
                <a:solidFill>
                  <a:schemeClr val="accent5"/>
                </a:solidFill>
              </a:rPr>
              <a:t> </a:t>
            </a:r>
            <a:r>
              <a:rPr lang="en-US" sz="2800" b="1" dirty="0" err="1" smtClean="0">
                <a:solidFill>
                  <a:schemeClr val="accent5"/>
                </a:solidFill>
              </a:rPr>
              <a:t>bàn</a:t>
            </a:r>
            <a:r>
              <a:rPr lang="en-US" sz="2800" b="1" dirty="0" smtClean="0">
                <a:solidFill>
                  <a:schemeClr val="accent5"/>
                </a:solidFill>
              </a:rPr>
              <a:t> </a:t>
            </a:r>
            <a:r>
              <a:rPr lang="en-US" sz="2800" b="1" dirty="0" err="1" smtClean="0">
                <a:solidFill>
                  <a:schemeClr val="accent5"/>
                </a:solidFill>
              </a:rPr>
              <a:t>tay</a:t>
            </a:r>
            <a:r>
              <a:rPr lang="en-US" sz="2800" b="1" dirty="0" smtClean="0">
                <a:solidFill>
                  <a:schemeClr val="accent5"/>
                </a:solidFill>
              </a:rPr>
              <a:t> </a:t>
            </a:r>
            <a:r>
              <a:rPr lang="en-US" sz="2800" b="1" dirty="0" err="1" smtClean="0">
                <a:solidFill>
                  <a:schemeClr val="accent5"/>
                </a:solidFill>
              </a:rPr>
              <a:t>em</a:t>
            </a:r>
            <a:r>
              <a:rPr lang="en-US" sz="2800" b="1" dirty="0" smtClean="0">
                <a:solidFill>
                  <a:schemeClr val="accent5"/>
                </a:solidFill>
              </a:rPr>
              <a:t> </a:t>
            </a:r>
            <a:r>
              <a:rPr lang="en-US" sz="2800" b="1" dirty="0" err="1" smtClean="0">
                <a:solidFill>
                  <a:schemeClr val="accent5"/>
                </a:solidFill>
              </a:rPr>
              <a:t>như</a:t>
            </a:r>
            <a:r>
              <a:rPr lang="en-US" sz="2800" b="1" dirty="0" smtClean="0">
                <a:solidFill>
                  <a:schemeClr val="accent5"/>
                </a:solidFill>
              </a:rPr>
              <a:t> </a:t>
            </a:r>
            <a:r>
              <a:rPr lang="en-US" sz="2800" b="1" dirty="0" err="1" smtClean="0">
                <a:solidFill>
                  <a:schemeClr val="accent5"/>
                </a:solidFill>
              </a:rPr>
              <a:t>thế</a:t>
            </a:r>
            <a:r>
              <a:rPr lang="en-US" sz="2800" b="1" dirty="0" smtClean="0">
                <a:solidFill>
                  <a:schemeClr val="accent5"/>
                </a:solidFill>
              </a:rPr>
              <a:t> </a:t>
            </a:r>
            <a:r>
              <a:rPr lang="en-US" sz="2800" b="1" dirty="0" err="1" smtClean="0">
                <a:solidFill>
                  <a:schemeClr val="accent5"/>
                </a:solidFill>
              </a:rPr>
              <a:t>nào</a:t>
            </a:r>
            <a:r>
              <a:rPr lang="en-US" sz="2800" b="1" dirty="0" smtClean="0">
                <a:solidFill>
                  <a:schemeClr val="accent5"/>
                </a:solidFill>
              </a:rPr>
              <a:t>?</a:t>
            </a:r>
            <a:endParaRPr lang="en-US" sz="28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03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348</Words>
  <Application>Microsoft Office PowerPoint</Application>
  <PresentationFormat>Widescreen</PresentationFormat>
  <Paragraphs>44</Paragraphs>
  <Slides>15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11</cp:revision>
  <dcterms:created xsi:type="dcterms:W3CDTF">2022-05-09T06:10:28Z</dcterms:created>
  <dcterms:modified xsi:type="dcterms:W3CDTF">2022-05-22T15:25:44Z</dcterms:modified>
</cp:coreProperties>
</file>