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63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015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858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553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997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400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772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586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190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588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46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F9330-2CB9-47ED-9870-B417391E375E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901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46885" y="152497"/>
            <a:ext cx="8641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005" y="1195469"/>
            <a:ext cx="1170753" cy="10921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49312" y="2499557"/>
            <a:ext cx="56455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TẠO HÌNH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4023" y="3357863"/>
            <a:ext cx="5629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Di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balo</a:t>
            </a:r>
            <a:endParaRPr lang="en-US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24- 36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 Hà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29014" y="6053051"/>
            <a:ext cx="3486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2021- 2022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11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0174" y="17443"/>
            <a:ext cx="9639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 ĐỊNH TỔ CHỨC </a:t>
            </a:r>
          </a:p>
          <a:p>
            <a:pPr algn="ctr"/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Vui Đến Trường, con chim nó hót líu lo líu lo - Nhạc Thiếu Nhi Vui Nhộn Cho Trẻ Mầm N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971550"/>
            <a:ext cx="12192000" cy="588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66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00225" y="857250"/>
            <a:ext cx="8343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PHÁP HÌNH THỨC TỔ CHỨC</a:t>
            </a:r>
          </a:p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53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78233" y="1325188"/>
            <a:ext cx="487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V.A – Đôi Bờ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48293" y="2152997"/>
            <a:ext cx="1136680" cy="113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20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5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1000" b="-5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17841" y="1305098"/>
            <a:ext cx="5324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57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48272" y="867468"/>
            <a:ext cx="591502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 THÚC</a:t>
            </a:r>
          </a:p>
          <a:p>
            <a:pPr algn="ctr"/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ngợi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en-US" sz="3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54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98</Words>
  <Application>Microsoft Office PowerPoint</Application>
  <PresentationFormat>Widescreen</PresentationFormat>
  <Paragraphs>15</Paragraphs>
  <Slides>6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QCOMSERVICES</cp:lastModifiedBy>
  <cp:revision>4</cp:revision>
  <dcterms:created xsi:type="dcterms:W3CDTF">2022-05-09T05:39:44Z</dcterms:created>
  <dcterms:modified xsi:type="dcterms:W3CDTF">2022-06-08T02:49:29Z</dcterms:modified>
</cp:coreProperties>
</file>