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205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402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379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90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467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297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995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312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966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671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188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4A93B-0966-47AA-B84C-0077D9CA3518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625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7.pn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pn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03262" y="117947"/>
            <a:ext cx="81998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177" y="1134069"/>
            <a:ext cx="1280132" cy="11335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2739" y="2498522"/>
            <a:ext cx="5514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ÂM NHẠC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42336" y="3420348"/>
            <a:ext cx="66865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DH: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endParaRPr lang="en-US" sz="28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TC: Tai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endParaRPr lang="en-US" sz="28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24- 36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8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 Hà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94365" y="6123363"/>
            <a:ext cx="3457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2021- 2022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78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198653"/>
            <a:ext cx="6810375" cy="4354297"/>
          </a:xfrm>
          <a:prstGeom prst="rect">
            <a:avLst/>
          </a:prstGeom>
        </p:spPr>
      </p:pic>
      <p:pic>
        <p:nvPicPr>
          <p:cNvPr id="5" name="xắc x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1525" y="295275"/>
            <a:ext cx="1223963" cy="12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36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52725" y="609600"/>
            <a:ext cx="59150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 ĐỊNH TỔ CHỨC 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720639" y="1938251"/>
            <a:ext cx="4724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endParaRPr lang="en-US" sz="3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endParaRPr lang="en-US" sz="3600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bon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bon</a:t>
            </a:r>
            <a:endParaRPr lang="en-US" sz="3600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Kêu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píp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píp</a:t>
            </a:r>
            <a:endParaRPr lang="en-US" sz="3600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25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424623"/>
            <a:ext cx="10058400" cy="49102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22370" y="486641"/>
            <a:ext cx="478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 Ô TÔ</a:t>
            </a:r>
            <a:endParaRPr lang="en-US" sz="4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19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1048" y="1014153"/>
            <a:ext cx="6995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PHÁP, HÌNH THỨC TỔ CHỨC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13686" y="1776173"/>
            <a:ext cx="6143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lái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E tập lái ô to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5206" y="256154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05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04443" y="2379518"/>
            <a:ext cx="4581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</a:rPr>
              <a:t>Trẻ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</a:rPr>
              <a:t>hát</a:t>
            </a:r>
            <a:endParaRPr lang="en-US" sz="3600" b="1" dirty="0">
              <a:solidFill>
                <a:srgbClr val="002060"/>
              </a:solidFill>
            </a:endParaRPr>
          </a:p>
        </p:txBody>
      </p:sp>
      <p:pic>
        <p:nvPicPr>
          <p:cNvPr id="5" name="E tập lái ô to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16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90875" y="0"/>
            <a:ext cx="5762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/>
              <a:t>Xem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biểu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diễn</a:t>
            </a:r>
            <a:endParaRPr lang="en-US" sz="3200" b="1" dirty="0"/>
          </a:p>
        </p:txBody>
      </p:sp>
      <p:pic>
        <p:nvPicPr>
          <p:cNvPr id="5" name="Em Tập Lái Ô Tô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4950" y="584775"/>
            <a:ext cx="9324975" cy="606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89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24300" y="190500"/>
            <a:ext cx="4667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TRÒ CHƠI: TAI AI TINH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71850" y="1123950"/>
            <a:ext cx="556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/>
              <a:t>- Cô cho trẻ nghe giai điệu các dụng cụ âm nhạc rồi đoán tên nhạc cụ đó, ai đoán sai sẽ phải hát tặng cả lớp 1 bài.</a:t>
            </a:r>
          </a:p>
          <a:p>
            <a:r>
              <a:rPr lang="vi-VN" dirty="0"/>
              <a:t>- Cô tổ chức cho trẻ chơi 3-4 lần.</a:t>
            </a:r>
          </a:p>
        </p:txBody>
      </p:sp>
    </p:spTree>
    <p:extLst>
      <p:ext uri="{BB962C8B-B14F-4D97-AF65-F5344CB8AC3E}">
        <p14:creationId xmlns:p14="http://schemas.microsoft.com/office/powerpoint/2010/main" val="425743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301" y="0"/>
            <a:ext cx="8505824" cy="4657725"/>
          </a:xfrm>
          <a:prstGeom prst="rect">
            <a:avLst/>
          </a:prstGeom>
        </p:spPr>
      </p:pic>
      <p:pic>
        <p:nvPicPr>
          <p:cNvPr id="5" name="tiếng trố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1026" y="5314951"/>
            <a:ext cx="1081088" cy="108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09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7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851" y="1771650"/>
            <a:ext cx="7343774" cy="4886325"/>
          </a:xfrm>
          <a:prstGeom prst="rect">
            <a:avLst/>
          </a:prstGeom>
        </p:spPr>
      </p:pic>
      <p:pic>
        <p:nvPicPr>
          <p:cNvPr id="5" name="phách t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85826" y="238126"/>
            <a:ext cx="871538" cy="8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124</Words>
  <Application>Microsoft Office PowerPoint</Application>
  <PresentationFormat>Widescreen</PresentationFormat>
  <Paragraphs>22</Paragraphs>
  <Slides>10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QCOMSERVICES</cp:lastModifiedBy>
  <cp:revision>8</cp:revision>
  <dcterms:created xsi:type="dcterms:W3CDTF">2022-06-08T03:30:14Z</dcterms:created>
  <dcterms:modified xsi:type="dcterms:W3CDTF">2022-06-08T08:47:40Z</dcterms:modified>
</cp:coreProperties>
</file>