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9" r:id="rId10"/>
    <p:sldId id="264" r:id="rId11"/>
    <p:sldId id="266" r:id="rId12"/>
    <p:sldId id="267" r:id="rId13"/>
    <p:sldId id="265" r:id="rId14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268760"/>
            <a:ext cx="1134262" cy="1414047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03350" y="476250"/>
            <a:ext cx="6902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altLang="en-US" sz="1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85339" y="2829204"/>
            <a:ext cx="5043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</a:t>
            </a: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CHẤT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96188" y="3518701"/>
            <a:ext cx="535605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</a:t>
            </a: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BTPTC: Tay em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VĐCB: Đi trên cầu thăng bằng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TCVĐ: Bắt bướm</a:t>
            </a:r>
            <a:endParaRPr lang="en-US" alt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35896" y="6381328"/>
            <a:ext cx="281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3082924"/>
          </a:xfrm>
        </p:spPr>
        <p:txBody>
          <a:bodyPr>
            <a:normAutofit fontScale="90000"/>
          </a:bodyPr>
          <a:lstStyle/>
          <a:p>
            <a:pPr algn="l"/>
            <a:r>
              <a:rPr lang="vi-VN" b="1" i="1" dirty="0" smtClean="0">
                <a:solidFill>
                  <a:srgbClr val="0070C0"/>
                </a:solidFill>
              </a:rPr>
              <a:t>* Trẻ thực hiện:</a:t>
            </a:r>
            <a:r>
              <a:rPr lang="vi-VN" dirty="0" smtClean="0">
                <a:solidFill>
                  <a:srgbClr val="0070C0"/>
                </a:solidFill>
              </a:rPr>
              <a:t/>
            </a:r>
            <a:br>
              <a:rPr lang="vi-VN" dirty="0" smtClean="0">
                <a:solidFill>
                  <a:srgbClr val="0070C0"/>
                </a:solidFill>
              </a:rPr>
            </a:br>
            <a:r>
              <a:rPr lang="vi-VN" dirty="0" smtClean="0">
                <a:solidFill>
                  <a:srgbClr val="0070C0"/>
                </a:solidFill>
              </a:rPr>
              <a:t/>
            </a:r>
            <a:br>
              <a:rPr lang="vi-VN" dirty="0" smtClean="0">
                <a:solidFill>
                  <a:srgbClr val="0070C0"/>
                </a:solidFill>
              </a:rPr>
            </a:br>
            <a:r>
              <a:rPr lang="vi-VN" sz="3600" dirty="0" smtClean="0">
                <a:solidFill>
                  <a:srgbClr val="0070C0"/>
                </a:solidFill>
              </a:rPr>
              <a:t>- Lần 1: Cô cho lần lượt 2 bạn lên thực hiện.</a:t>
            </a:r>
            <a:br>
              <a:rPr lang="vi-VN" sz="3600" dirty="0" smtClean="0">
                <a:solidFill>
                  <a:srgbClr val="0070C0"/>
                </a:solidFill>
              </a:rPr>
            </a:br>
            <a:r>
              <a:rPr lang="vi-VN" sz="3600" dirty="0" smtClean="0">
                <a:solidFill>
                  <a:srgbClr val="0070C0"/>
                </a:solidFill>
              </a:rPr>
              <a:t>-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vi-VN" sz="3600" dirty="0" smtClean="0">
                <a:solidFill>
                  <a:srgbClr val="0070C0"/>
                </a:solidFill>
              </a:rPr>
              <a:t>Lần 2: Cho 4 bạn nối tiếp nhau đi .</a:t>
            </a:r>
            <a:br>
              <a:rPr lang="vi-VN" sz="3600" dirty="0" smtClean="0">
                <a:solidFill>
                  <a:srgbClr val="0070C0"/>
                </a:solidFill>
              </a:rPr>
            </a:br>
            <a:r>
              <a:rPr lang="vi-VN" sz="3600" dirty="0" smtClean="0">
                <a:solidFill>
                  <a:srgbClr val="0070C0"/>
                </a:solidFill>
              </a:rPr>
              <a:t>- Lần 3: Cho 2 tổ nối tiếp cùng thực hiện.</a:t>
            </a:r>
            <a:r>
              <a:rPr lang="vi-VN" dirty="0" smtClean="0">
                <a:solidFill>
                  <a:srgbClr val="0070C0"/>
                </a:solidFill>
              </a:rPr>
              <a:t/>
            </a:r>
            <a:br>
              <a:rPr lang="vi-VN" dirty="0" smtClean="0">
                <a:solidFill>
                  <a:srgbClr val="0070C0"/>
                </a:solidFill>
              </a:rPr>
            </a:br>
            <a:r>
              <a:rPr lang="vi-VN" dirty="0" smtClean="0">
                <a:solidFill>
                  <a:srgbClr val="0070C0"/>
                </a:solidFill>
              </a:rPr>
              <a:t/>
            </a:r>
            <a:br>
              <a:rPr lang="vi-VN" dirty="0" smtClean="0">
                <a:solidFill>
                  <a:srgbClr val="0070C0"/>
                </a:solidFill>
              </a:rPr>
            </a:br>
            <a:endParaRPr lang="vi-VN" dirty="0">
              <a:solidFill>
                <a:srgbClr val="0070C0"/>
              </a:solidFill>
            </a:endParaRPr>
          </a:p>
        </p:txBody>
      </p:sp>
      <p:pic>
        <p:nvPicPr>
          <p:cNvPr id="4" name="02 Unknown Artist - Track 02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40888" y="42210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8579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b="1" i="1" dirty="0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vi-VN" b="1" i="1" smtClean="0">
                <a:solidFill>
                  <a:srgbClr val="0070C0"/>
                </a:solidFill>
                <a:latin typeface="+mj-lt"/>
              </a:rPr>
              <a:t>TCVĐ</a:t>
            </a:r>
            <a:r>
              <a:rPr lang="vi-VN" b="1" i="1" smtClean="0">
                <a:solidFill>
                  <a:srgbClr val="0070C0"/>
                </a:solidFill>
                <a:latin typeface="+mj-lt"/>
              </a:rPr>
              <a:t>:</a:t>
            </a:r>
            <a:r>
              <a:rPr lang="en-US" b="1" i="1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b="1" i="1" smtClean="0">
                <a:solidFill>
                  <a:srgbClr val="0070C0"/>
                </a:solidFill>
                <a:latin typeface="+mj-lt"/>
              </a:rPr>
              <a:t>Bắt </a:t>
            </a:r>
            <a:r>
              <a:rPr lang="vi-VN" b="1" i="1" dirty="0" smtClean="0">
                <a:solidFill>
                  <a:srgbClr val="0070C0"/>
                </a:solidFill>
                <a:latin typeface="+mj-lt"/>
              </a:rPr>
              <a:t>bướm.</a:t>
            </a:r>
            <a:endParaRPr lang="vi-VN" b="1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dirty="0" smtClean="0">
                <a:solidFill>
                  <a:srgbClr val="0070C0"/>
                </a:solidFill>
                <a:latin typeface="+mj-lt"/>
              </a:rPr>
              <a:t>- Cô giới thiệu tên trò chơi, cách chơi: Cô cầm gậy giơ lên hạ xuống làm giống như cho bướm bay để trẻ nhảy lên bắt.</a:t>
            </a:r>
          </a:p>
          <a:p>
            <a:pPr>
              <a:buNone/>
            </a:pPr>
            <a:r>
              <a:rPr lang="vi-VN" dirty="0" smtClean="0">
                <a:solidFill>
                  <a:srgbClr val="0070C0"/>
                </a:solidFill>
                <a:latin typeface="+mj-lt"/>
              </a:rPr>
              <a:t>- Cô tổ chức cho trẻ chơi 2-3 lần</a:t>
            </a:r>
            <a:r>
              <a:rPr lang="vi-VN" dirty="0" smtClean="0">
                <a:latin typeface="+mj-lt"/>
              </a:rPr>
              <a:t>.</a:t>
            </a:r>
          </a:p>
          <a:p>
            <a:pPr marL="0" indent="0">
              <a:buNone/>
            </a:pPr>
            <a:endParaRPr lang="vi-VN" dirty="0"/>
          </a:p>
        </p:txBody>
      </p:sp>
      <p:pic>
        <p:nvPicPr>
          <p:cNvPr id="2" name="ra vuon hoa em ch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95720" y="414908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b="1" i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 </a:t>
            </a:r>
            <a:r>
              <a:rPr lang="vi-VN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vi-VN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trẻ đi nhẹ nhàng trong sân tập.</a:t>
            </a:r>
            <a:endParaRPr lang="vi-VN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5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008" y="1700808"/>
            <a:ext cx="8229600" cy="1143000"/>
          </a:xfrm>
        </p:spPr>
        <p:txBody>
          <a:bodyPr/>
          <a:lstStyle/>
          <a:p>
            <a:r>
              <a:rPr lang="vi-VN" dirty="0" smtClean="0">
                <a:solidFill>
                  <a:srgbClr val="FF0000"/>
                </a:solidFill>
              </a:rPr>
              <a:t>3.</a:t>
            </a: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vi-VN" smtClean="0">
                <a:solidFill>
                  <a:srgbClr val="FF0000"/>
                </a:solidFill>
              </a:rPr>
              <a:t>Kết </a:t>
            </a:r>
            <a:r>
              <a:rPr lang="vi-VN" dirty="0" smtClean="0">
                <a:solidFill>
                  <a:srgbClr val="FF0000"/>
                </a:solidFill>
              </a:rPr>
              <a:t>thúc: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708920"/>
            <a:ext cx="8246962" cy="4575155"/>
          </a:xfrm>
        </p:spPr>
        <p:txBody>
          <a:bodyPr/>
          <a:lstStyle/>
          <a:p>
            <a:pPr algn="ctr">
              <a:buNone/>
            </a:pPr>
            <a:r>
              <a:rPr lang="vi-VN" dirty="0" smtClean="0">
                <a:latin typeface="+mj-lt"/>
              </a:rPr>
              <a:t>Cô nhận xét tiết học động viên khen ngợi trẻ.</a:t>
            </a:r>
            <a:endParaRPr lang="vi-VN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7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YÊU CẦU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7727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Kiến thức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:</a:t>
            </a:r>
          </a:p>
          <a:p>
            <a:pPr>
              <a:buNone/>
            </a:pPr>
            <a:r>
              <a:rPr lang="vi-VN" sz="2800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z="280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Trẻ 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nhớ tên BTPTC, tên VĐCB, tên trò chơi.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Biết cách thực hiện các vận động.</a:t>
            </a: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Kỹ năng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: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Rèn kỹ năng đi trên cầu thăng bằng không bị ngã.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Rèn kỹ năng nhảy cao bắt bướm.</a:t>
            </a: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Thái độ: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sz="2800" smtClean="0">
                <a:solidFill>
                  <a:srgbClr val="0070C0"/>
                </a:solidFill>
                <a:latin typeface="+mj-lt"/>
              </a:rPr>
              <a:t>-</a:t>
            </a:r>
            <a:r>
              <a:rPr lang="en-US" sz="280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800" smtClean="0">
                <a:solidFill>
                  <a:srgbClr val="0070C0"/>
                </a:solidFill>
                <a:latin typeface="+mj-lt"/>
              </a:rPr>
              <a:t>Trẻ 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ngoan, không xô đẩy bạn.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Hứng thú tham gia vào hoạt động</a:t>
            </a:r>
            <a:r>
              <a:rPr lang="vi-VN" sz="2800" dirty="0" smtClean="0">
                <a:latin typeface="+mj-lt"/>
              </a:rPr>
              <a:t>.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CHUẨN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vi-VN" sz="2800" b="1" dirty="0" smtClean="0"/>
              <a:t/>
            </a:r>
            <a:br>
              <a:rPr lang="vi-VN" sz="2800" b="1" dirty="0" smtClean="0"/>
            </a:b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Đồ dùng của cô:</a:t>
            </a:r>
            <a:endParaRPr lang="en-US" sz="2800" b="1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Bảng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en-US" sz="28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Bài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- 2 cầu thăng bằng dài 2,5 - 3m, rộng 30cm, cao 15 - 20cm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Gậy dài 50cm 1 đầu buộc con bướm giấy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Nhạc tập thể dục cho trẻ (không lời)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Trang phục gọn gàng.</a:t>
            </a: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   * Đồ dùng của trẻ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Trang phục gọn gàng.</a:t>
            </a:r>
          </a:p>
          <a:p>
            <a:pPr>
              <a:buNone/>
            </a:pP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319902"/>
            <a:ext cx="8229600" cy="4525963"/>
          </a:xfrm>
        </p:spPr>
        <p:txBody>
          <a:bodyPr/>
          <a:lstStyle/>
          <a:p>
            <a:pPr marL="514350" indent="-514350" algn="ctr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ctr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</a:t>
            </a:r>
            <a:r>
              <a:rPr lang="vi-VN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vận động </a:t>
            </a:r>
            <a:r>
              <a:rPr lang="vi-VN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ctr">
              <a:buNone/>
            </a:pPr>
            <a:r>
              <a:rPr lang="vi-VN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nắng, trời mưa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”</a:t>
            </a:r>
            <a:endParaRPr lang="en-US" dirty="0" smtClean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188640"/>
            <a:ext cx="750885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19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54" y="1988840"/>
            <a:ext cx="8712968" cy="222566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vi-VN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Cô và </a:t>
            </a:r>
            <a:r>
              <a:rPr lang="vi-VN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theo nhạc và hiệu lệnh của cô. Đ</a:t>
            </a:r>
            <a:r>
              <a:rPr lang="vi-VN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thường</a:t>
            </a:r>
            <a:r>
              <a:rPr lang="en-US" sz="32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đi nhanh =&gt; đi thường =&gt; chạy chậm =&gt; chạy nhanh =&gt; chạy chậm =&gt; đi thường =&gt; về chỗ tập BTPTC</a:t>
            </a:r>
            <a:endParaRPr lang="vi-VN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D 2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4088" y="472514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772816"/>
            <a:ext cx="8487923" cy="4223965"/>
          </a:xfrm>
        </p:spPr>
        <p:txBody>
          <a:bodyPr/>
          <a:lstStyle/>
          <a:p>
            <a:pPr marL="0" indent="0">
              <a:buNone/>
            </a:pPr>
            <a:r>
              <a:rPr lang="en-US" sz="2800" b="1" i="1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vi-VN" sz="2800" b="1" smtClean="0">
                <a:solidFill>
                  <a:srgbClr val="0070C0"/>
                </a:solidFill>
                <a:latin typeface="+mj-lt"/>
              </a:rPr>
              <a:t>BTPTC</a:t>
            </a: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: Tay </a:t>
            </a:r>
            <a:r>
              <a:rPr lang="vi-VN" sz="2800" b="1" smtClean="0">
                <a:solidFill>
                  <a:srgbClr val="0070C0"/>
                </a:solidFill>
                <a:latin typeface="+mj-lt"/>
              </a:rPr>
              <a:t>em</a:t>
            </a:r>
            <a:r>
              <a:rPr lang="vi-VN" sz="2800" b="1" smtClean="0">
                <a:solidFill>
                  <a:srgbClr val="0070C0"/>
                </a:solidFill>
                <a:latin typeface="+mj-lt"/>
              </a:rPr>
              <a:t>.</a:t>
            </a:r>
            <a:r>
              <a:rPr lang="en-US" sz="2800" b="1" smtClean="0">
                <a:solidFill>
                  <a:srgbClr val="0070C0"/>
                </a:solidFill>
                <a:latin typeface="+mj-lt"/>
              </a:rPr>
              <a:t> (Tập theo nhạc bài hát)</a:t>
            </a: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+mj-lt"/>
              </a:rPr>
              <a:t>ĐT 1: 2 tay giở ngang mặt, giơ cao lên cao (4lx2n)</a:t>
            </a: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+mj-lt"/>
              </a:rPr>
              <a:t>ĐT 2: Đưa từng chân lên trước nhún (6lx2n)</a:t>
            </a: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+mj-lt"/>
              </a:rPr>
              <a:t>ĐT3: 2 tay chống hống quay người sang 2 bên (4lx2n)</a:t>
            </a:r>
          </a:p>
          <a:p>
            <a:pPr>
              <a:buFontTx/>
              <a:buChar char="-"/>
            </a:pPr>
            <a:r>
              <a:rPr lang="en-US" sz="2800" smtClean="0">
                <a:solidFill>
                  <a:srgbClr val="0070C0"/>
                </a:solidFill>
                <a:latin typeface="+mj-lt"/>
              </a:rPr>
              <a:t>ĐT 4: Bật nhảy tại chỗ (6lx2n)</a:t>
            </a:r>
            <a:endParaRPr lang="vi-VN" sz="28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764704"/>
            <a:ext cx="2254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 </a:t>
            </a:r>
            <a:r>
              <a:rPr lang="vi-VN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  <p:pic>
        <p:nvPicPr>
          <p:cNvPr id="6" name="Bai_the_duc_buoi_sang_-_Xuan_M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458112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9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b="1" i="1" dirty="0" smtClean="0">
                <a:solidFill>
                  <a:srgbClr val="0070C0"/>
                </a:solidFill>
                <a:latin typeface="+mj-lt"/>
              </a:rPr>
              <a:t>* VĐCB:Đi trên cầu thăng bằng</a:t>
            </a:r>
            <a:r>
              <a:rPr lang="vi-VN" i="1" dirty="0" smtClean="0">
                <a:latin typeface="+mj-lt"/>
              </a:rPr>
              <a:t>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Cô giới thiệu tên VĐCB.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Cô làm mẫu lần 1: Hỏi trẻ tên bài tập.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Cô làm mẫu lần 2: Chậm kết hợp phân tích động tác:</a:t>
            </a:r>
          </a:p>
          <a:p>
            <a:pPr>
              <a:buFontTx/>
              <a:buChar char="-"/>
            </a:pPr>
            <a:endParaRPr lang="vi-VN" sz="28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ạt động PTTC Đi trên ghế thể dục. Cô giáo Nguyễn Thị Yế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5712" end="17787.174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16632"/>
            <a:ext cx="1134262" cy="14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137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298</Words>
  <Application>Microsoft Office PowerPoint</Application>
  <PresentationFormat>On-screen Show (4:3)</PresentationFormat>
  <Paragraphs>50</Paragraphs>
  <Slides>13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I. MỤC ĐÍCH YÊU CẦU</vt:lpstr>
      <vt:lpstr>II. CHUẨN BỊ</vt:lpstr>
      <vt:lpstr>PowerPoint Presentation</vt:lpstr>
      <vt:lpstr>PowerPoint Presentation</vt:lpstr>
      <vt:lpstr>2. Phương pháp và hình thức tổ chức  a. Khởi động: Cô và trẻ đi theo nhạc và hiệu lệnh của cô. Đi thường =&gt; đi nhanh =&gt; đi thường =&gt; chạy chậm =&gt; chạy nhanh =&gt; chạy chậm =&gt; đi thường =&gt; về chỗ tập BTPTC</vt:lpstr>
      <vt:lpstr>PowerPoint Presentation</vt:lpstr>
      <vt:lpstr>PowerPoint Presentation</vt:lpstr>
      <vt:lpstr>PowerPoint Presentation</vt:lpstr>
      <vt:lpstr>* Trẻ thực hiện:  - Lần 1: Cô cho lần lượt 2 bạn lên thực hiện. - Lần 2: Cho 4 bạn nối tiếp nhau đi . - Lần 3: Cho 2 tổ nối tiếp cùng thực hiện.  </vt:lpstr>
      <vt:lpstr>PowerPoint Presentation</vt:lpstr>
      <vt:lpstr>PowerPoint Presentation</vt:lpstr>
      <vt:lpstr>3. 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28</cp:revision>
  <dcterms:created xsi:type="dcterms:W3CDTF">2019-09-25T06:07:30Z</dcterms:created>
  <dcterms:modified xsi:type="dcterms:W3CDTF">2022-06-09T05:55:58Z</dcterms:modified>
</cp:coreProperties>
</file>