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2" r:id="rId4"/>
    <p:sldId id="256" r:id="rId5"/>
    <p:sldId id="258" r:id="rId6"/>
    <p:sldId id="265" r:id="rId7"/>
    <p:sldId id="261" r:id="rId8"/>
    <p:sldId id="266" r:id="rId9"/>
    <p:sldId id="263" r:id="rId10"/>
    <p:sldId id="264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6C592A-A4F8-478E-8AB1-A9FC50A16F99}">
          <p14:sldIdLst>
            <p14:sldId id="257"/>
            <p14:sldId id="260"/>
            <p14:sldId id="262"/>
            <p14:sldId id="256"/>
            <p14:sldId id="258"/>
            <p14:sldId id="265"/>
          </p14:sldIdLst>
        </p14:section>
        <p14:section name="Untitled Section" id="{599229E4-0994-4DB5-9686-3370A4B9A2D2}">
          <p14:sldIdLst>
            <p14:sldId id="261"/>
            <p14:sldId id="266"/>
            <p14:sldId id="263"/>
            <p14:sldId id="264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48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200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7081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122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6552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365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8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643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443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12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502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246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A6C32-274A-4FB4-AA70-5D4A6C2A5098}" type="datetimeFigureOut">
              <a:rPr lang="en-GB" smtClean="0"/>
              <a:t>07/06/2022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FF9CA-17D9-42EB-B97A-49F9C4FF63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975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71879" y="3879726"/>
            <a:ext cx="525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: Di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tự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do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latin typeface="Time New Roman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: 24 – 36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tháng</a:t>
            </a:r>
            <a:endParaRPr lang="en-US" sz="2400" b="1" dirty="0" smtClean="0">
              <a:solidFill>
                <a:schemeClr val="accent6">
                  <a:lumMod val="75000"/>
                </a:schemeClr>
              </a:solidFill>
              <a:latin typeface="Time New Roman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Thời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gian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: 15 -20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phút</a:t>
            </a:r>
            <a:endParaRPr lang="en-US" sz="2400" b="1" dirty="0" smtClean="0">
              <a:solidFill>
                <a:schemeClr val="accent6">
                  <a:lumMod val="75000"/>
                </a:schemeClr>
              </a:solidFill>
              <a:latin typeface="Time New Roman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:</a:t>
            </a:r>
            <a:r>
              <a:rPr lang="vi-VN" sz="2400" b="1" dirty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Nguyễn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Ngọc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latin typeface="Time New Roman"/>
                <a:cs typeface="Times New Roman" panose="02020603050405020304" pitchFamily="18" charset="0"/>
              </a:rPr>
              <a:t>Hoà</a:t>
            </a:r>
            <a:endParaRPr lang="vi-VN" sz="2400" b="1" dirty="0" smtClean="0">
              <a:solidFill>
                <a:schemeClr val="accent6">
                  <a:lumMod val="75000"/>
                </a:schemeClr>
              </a:solidFill>
              <a:latin typeface="Time New Roman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71879" y="273386"/>
            <a:ext cx="44895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GD&amp;ĐT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Quận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endParaRPr lang="en-US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052" y="1292559"/>
            <a:ext cx="1080119" cy="1307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15816" y="6062494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2021-2022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5696" y="2975992"/>
            <a:ext cx="615617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smtClean="0">
                <a:solidFill>
                  <a:srgbClr val="00B050"/>
                </a:solidFill>
                <a:latin typeface="Time New Roman"/>
                <a:ea typeface="Segoe UI" panose="020B0502040204020203" pitchFamily="34" charset="0"/>
                <a:cs typeface="Segoe UI" panose="020B0502040204020203" pitchFamily="34" charset="0"/>
              </a:rPr>
              <a:t>HOẠT ĐỘNG TẠO HÌNH</a:t>
            </a:r>
            <a:endParaRPr lang="en-US" sz="3500" b="1" dirty="0">
              <a:solidFill>
                <a:srgbClr val="00B050"/>
              </a:solidFill>
              <a:latin typeface="Time New Roman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9464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2276872"/>
            <a:ext cx="74168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 smtClean="0">
                <a:solidFill>
                  <a:schemeClr val="accent2"/>
                </a:solidFill>
                <a:latin typeface="Time New Roman"/>
              </a:rPr>
              <a:t>3. Kết </a:t>
            </a:r>
            <a:r>
              <a:rPr lang="vi-VN" sz="3200" b="1" smtClean="0">
                <a:solidFill>
                  <a:schemeClr val="accent2"/>
                </a:solidFill>
                <a:latin typeface="Time New Roman"/>
              </a:rPr>
              <a:t>thúc</a:t>
            </a:r>
            <a:r>
              <a:rPr lang="en-US" sz="3200" b="1" smtClean="0">
                <a:solidFill>
                  <a:schemeClr val="accent2"/>
                </a:solidFill>
                <a:latin typeface="Time New Roman"/>
              </a:rPr>
              <a:t>:</a:t>
            </a:r>
            <a:endParaRPr lang="en-US" sz="5400" b="1" dirty="0" smtClean="0">
              <a:solidFill>
                <a:srgbClr val="FFFF00"/>
              </a:solidFill>
              <a:latin typeface="Time New Roman"/>
            </a:endParaRPr>
          </a:p>
          <a:p>
            <a:r>
              <a:rPr lang="en-US" sz="280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nhận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xét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tuyên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dương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cs typeface="Times New Roman" panose="02020603050405020304" pitchFamily="18" charset="0"/>
              </a:rPr>
              <a:t>khen</a:t>
            </a:r>
            <a:r>
              <a:rPr lang="en-US" sz="28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err="1" smtClean="0">
                <a:latin typeface="Time New Roman"/>
                <a:cs typeface="Times New Roman" panose="02020603050405020304" pitchFamily="18" charset="0"/>
              </a:rPr>
              <a:t>ngợi</a:t>
            </a:r>
            <a:r>
              <a:rPr lang="en-US" sz="280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800" smtClean="0">
                <a:latin typeface="Time New Roman"/>
                <a:cs typeface="Times New Roman" panose="02020603050405020304" pitchFamily="18" charset="0"/>
              </a:rPr>
              <a:t>trẻ</a:t>
            </a:r>
          </a:p>
          <a:p>
            <a:r>
              <a:rPr lang="en-US" sz="2800" smtClean="0">
                <a:latin typeface="Time New Roman"/>
                <a:cs typeface="Times New Roman" panose="02020603050405020304" pitchFamily="18" charset="0"/>
              </a:rPr>
              <a:t>- Cô và trẻ hát vận động bài: Con chim non</a:t>
            </a:r>
            <a:endParaRPr lang="vi-VN" sz="2800" dirty="0" smtClean="0">
              <a:latin typeface="Time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6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 Chim N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396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19200" y="2362200"/>
            <a:ext cx="7315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 dirty="0"/>
              <a:t> </a:t>
            </a:r>
            <a:endParaRPr lang="en-US" altLang="en-US" sz="4000" dirty="0"/>
          </a:p>
        </p:txBody>
      </p:sp>
      <p:sp>
        <p:nvSpPr>
          <p:cNvPr id="3" name="Rectangle 2"/>
          <p:cNvSpPr/>
          <p:nvPr/>
        </p:nvSpPr>
        <p:spPr>
          <a:xfrm>
            <a:off x="179512" y="1340768"/>
            <a:ext cx="8640960" cy="4747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lnSpc>
                <a:spcPct val="125000"/>
              </a:lnSpc>
            </a:pPr>
            <a:r>
              <a:rPr lang="en-US" sz="2200" b="1" dirty="0" smtClean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2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Mục</a:t>
            </a:r>
            <a:r>
              <a:rPr lang="en-US" sz="2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đích</a:t>
            </a:r>
            <a:r>
              <a:rPr lang="en-US" sz="2200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25000"/>
              </a:lnSpc>
              <a:spcAft>
                <a:spcPts val="0"/>
              </a:spcAft>
            </a:pPr>
            <a:r>
              <a:rPr lang="en-US" sz="2200" dirty="0" smtClean="0">
                <a:latin typeface="Time New Roman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tên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tập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cảm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nhận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cái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đẹp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qua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di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của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mình</a:t>
            </a:r>
            <a:r>
              <a:rPr lang="en-US" sz="2200" dirty="0">
                <a:latin typeface="Time New Roman"/>
              </a:rPr>
              <a:t>.</a:t>
            </a:r>
            <a:r>
              <a:rPr lang="it-IT" sz="22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lnSpc>
                <a:spcPct val="125000"/>
              </a:lnSpc>
            </a:pPr>
            <a:r>
              <a:rPr lang="en-US" sz="2200" b="1" dirty="0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200" b="1" dirty="0" err="1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Kỹ</a:t>
            </a:r>
            <a:r>
              <a:rPr lang="en-US" sz="2200" b="1" dirty="0" smtClean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2200" b="1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200" dirty="0">
                <a:solidFill>
                  <a:srgbClr val="FF0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- Rèn kỹ năng cầm bút bút di màu đúng tay, tư thế ngồi thẳng lưng, không cúi mặt thấp.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- Rèn kỹ năng di màu đều tay</a:t>
            </a:r>
            <a:r>
              <a:rPr lang="vi-VN" sz="2200" dirty="0" smtClean="0">
                <a:latin typeface="Time New Roman"/>
              </a:rPr>
              <a:t>.</a:t>
            </a:r>
            <a:endParaRPr lang="en-US" sz="2200" dirty="0"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335" algn="just">
              <a:lnSpc>
                <a:spcPct val="125000"/>
              </a:lnSpc>
              <a:spcAft>
                <a:spcPts val="0"/>
              </a:spcAft>
              <a:tabLst>
                <a:tab pos="57150" algn="l"/>
                <a:tab pos="114300" algn="l"/>
              </a:tabLst>
            </a:pPr>
            <a:r>
              <a:rPr lang="it-IT" sz="22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- Rèn cho khả </a:t>
            </a:r>
            <a:r>
              <a:rPr lang="it-IT" sz="22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năng </a:t>
            </a:r>
            <a:r>
              <a:rPr lang="it-IT" sz="22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chú ý, quan sát và trả lời câu hỏi của cô. </a:t>
            </a:r>
            <a:endParaRPr lang="en-US" sz="2200" dirty="0"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lnSpc>
                <a:spcPct val="125000"/>
              </a:lnSpc>
            </a:pPr>
            <a:r>
              <a:rPr lang="it-IT" sz="2200" b="1" dirty="0" smtClean="0">
                <a:solidFill>
                  <a:srgbClr val="FFC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3. Thái </a:t>
            </a:r>
            <a:r>
              <a:rPr lang="it-IT" sz="2200" b="1" dirty="0">
                <a:solidFill>
                  <a:srgbClr val="FFC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it-IT" sz="2200" dirty="0">
                <a:solidFill>
                  <a:srgbClr val="FFC00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it-IT" sz="2200" dirty="0" smtClean="0">
              <a:solidFill>
                <a:srgbClr val="FFC000"/>
              </a:solidFill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>
                <a:latin typeface="Time New Roman"/>
              </a:rPr>
              <a:t> </a:t>
            </a:r>
            <a:r>
              <a:rPr lang="en-US" sz="2200" dirty="0" smtClean="0">
                <a:latin typeface="Time New Roman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hứng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thú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tham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gia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hoạt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iáo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dục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: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Biết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giữ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gìn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vở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sạch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sẽ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có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ý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thức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hoàn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thành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tập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522856"/>
            <a:ext cx="55442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3"/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32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3852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5576" y="980728"/>
            <a:ext cx="741682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25000"/>
              </a:lnSpc>
            </a:pPr>
            <a:r>
              <a:rPr lang="pt-BR" sz="2200" b="1" dirty="0" smtClean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1. Đồ </a:t>
            </a:r>
            <a:r>
              <a:rPr lang="pt-BR" sz="2200" b="1" dirty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dùng của cô</a:t>
            </a:r>
            <a:r>
              <a:rPr lang="pt-BR" sz="2200" b="1" dirty="0" smtClean="0">
                <a:solidFill>
                  <a:srgbClr val="FFC000"/>
                </a:solidFill>
                <a:latin typeface="Time New Roman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Bài giảng điện tử.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Bảng tương tác.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Tranh mẫu</a:t>
            </a:r>
          </a:p>
          <a:p>
            <a:pPr>
              <a:lnSpc>
                <a:spcPct val="125000"/>
              </a:lnSpc>
            </a:pPr>
            <a:r>
              <a:rPr lang="pt-BR" sz="2200" dirty="0" smtClean="0">
                <a:latin typeface="Time New Roman"/>
                <a:cs typeface="Times New Roman" panose="02020603050405020304" pitchFamily="18" charset="0"/>
              </a:rPr>
              <a:t>- Video cô làm mẫu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Bút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sáp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bài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: 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“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Đi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nhà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”,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nhẹ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không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lời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thực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hiện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  <a:p>
            <a:pPr lvl="1">
              <a:lnSpc>
                <a:spcPct val="125000"/>
              </a:lnSpc>
            </a:pPr>
            <a:r>
              <a:rPr lang="en-US" sz="2200" b="1" dirty="0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2.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Đồ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dùng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b="1" dirty="0" smtClean="0">
                <a:solidFill>
                  <a:srgbClr val="92D050"/>
                </a:solidFill>
                <a:latin typeface="Time New Roman"/>
                <a:cs typeface="Times New Roman" panose="02020603050405020304" pitchFamily="18" charset="0"/>
              </a:rPr>
              <a:t>:</a:t>
            </a:r>
            <a:endParaRPr lang="en-US" sz="2200" b="1" dirty="0">
              <a:solidFill>
                <a:srgbClr val="92D050"/>
              </a:solidFill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Trang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phục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gọn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 New Roman"/>
                <a:cs typeface="Times New Roman" panose="02020603050405020304" pitchFamily="18" charset="0"/>
              </a:rPr>
              <a:t>gàng</a:t>
            </a:r>
            <a:r>
              <a:rPr lang="en-US" sz="2200" dirty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Giấy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A4,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bút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sáp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màu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Chỗ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ngồi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cho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trẻ</a:t>
            </a:r>
            <a:r>
              <a:rPr lang="en-US" sz="2200" dirty="0">
                <a:solidFill>
                  <a:srgbClr val="9900CC"/>
                </a:solidFill>
                <a:latin typeface="Time New Roman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 New Roman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188640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007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768479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36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2204864"/>
            <a:ext cx="604867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tabLst>
                <a:tab pos="1362075" algn="l"/>
              </a:tabLst>
            </a:pPr>
            <a:r>
              <a:rPr lang="en-US" sz="3200" b="1" dirty="0">
                <a:solidFill>
                  <a:srgbClr val="00B0F0"/>
                </a:solidFill>
                <a:latin typeface="Time New Roman"/>
                <a:ea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Ổn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3200" b="1" dirty="0">
                <a:solidFill>
                  <a:srgbClr val="00B0F0"/>
                </a:solidFill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dirty="0">
              <a:solidFill>
                <a:srgbClr val="00B0F0"/>
              </a:solidFill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latin typeface="Time New Roman"/>
                <a:ea typeface="Calibri" panose="020F0502020204030204" pitchFamily="34" charset="0"/>
                <a:cs typeface="Times New Roman" panose="02020603050405020304" pitchFamily="18" charset="0"/>
              </a:rPr>
              <a:t>”. </a:t>
            </a:r>
            <a:endParaRPr lang="en-US" sz="2000" dirty="0">
              <a:effectLst/>
              <a:latin typeface="Time New Roman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đi nhà trẻ cu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68" y="42210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4065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8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64802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pháp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thức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tổ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chức</a:t>
            </a:r>
            <a:r>
              <a:rPr lang="en-US" sz="3200" b="1" dirty="0">
                <a:solidFill>
                  <a:srgbClr val="FFFF00"/>
                </a:solidFill>
                <a:latin typeface="Time New Roman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4926" y="1054925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uan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988840"/>
            <a:ext cx="6552728" cy="447404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3175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1760" y="0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800" b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 video cô hướng dẫn </a:t>
            </a:r>
            <a:r>
              <a:rPr lang="en-US" sz="28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VIDEO DI MAU TU D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476672"/>
            <a:ext cx="8640960" cy="4608512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074996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1240857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1520" y="1988840"/>
            <a:ext cx="8640960" cy="305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</a:rPr>
              <a:t>- </a:t>
            </a:r>
            <a:r>
              <a:rPr lang="vi-VN" sz="2200" dirty="0" smtClean="0">
                <a:latin typeface="Time New Roman"/>
              </a:rPr>
              <a:t>Cô </a:t>
            </a:r>
            <a:r>
              <a:rPr lang="vi-VN" sz="2200" dirty="0">
                <a:latin typeface="Time New Roman"/>
              </a:rPr>
              <a:t>cho trẻ về chỗ thực hiện bài tập</a:t>
            </a:r>
            <a:r>
              <a:rPr lang="vi-VN" sz="2200" dirty="0" smtClean="0">
                <a:latin typeface="Time New Roman"/>
              </a:rPr>
              <a:t>.</a:t>
            </a:r>
            <a:r>
              <a:rPr lang="en-US" sz="2200" dirty="0" smtClean="0">
                <a:latin typeface="Time New Roman"/>
              </a:rPr>
              <a:t> (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Cô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bật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nhạc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nhẹ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không</a:t>
            </a:r>
            <a:r>
              <a:rPr lang="en-US" sz="22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 New Roman"/>
                <a:cs typeface="Times New Roman" panose="02020603050405020304" pitchFamily="18" charset="0"/>
              </a:rPr>
              <a:t>lời</a:t>
            </a:r>
            <a:r>
              <a:rPr lang="en-US" sz="2200" dirty="0" smtClean="0">
                <a:latin typeface="Time New Roman"/>
              </a:rPr>
              <a:t>)</a:t>
            </a:r>
            <a:endParaRPr lang="vi-VN" sz="2200" dirty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en-US" sz="2200" dirty="0" smtClean="0">
                <a:latin typeface="Time New Roman"/>
              </a:rPr>
              <a:t>- </a:t>
            </a:r>
            <a:r>
              <a:rPr lang="vi-VN" sz="2200" dirty="0" smtClean="0">
                <a:latin typeface="Time New Roman"/>
              </a:rPr>
              <a:t>Cô </a:t>
            </a:r>
            <a:r>
              <a:rPr lang="vi-VN" sz="2200" dirty="0">
                <a:latin typeface="Time New Roman"/>
              </a:rPr>
              <a:t>chú ý quan sát hướng dẫn, khuyến khích trẻ chọn màu tươi sáng và làm bài.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- Khi trẻ làm, cô chú ý hỏi trẻ:</a:t>
            </a:r>
          </a:p>
          <a:p>
            <a:pPr>
              <a:lnSpc>
                <a:spcPct val="125000"/>
              </a:lnSpc>
            </a:pPr>
            <a:r>
              <a:rPr lang="vi-VN" sz="2200" dirty="0">
                <a:latin typeface="Time New Roman"/>
              </a:rPr>
              <a:t>+ Con đang làm gì?  </a:t>
            </a:r>
            <a:endParaRPr lang="en-US" sz="2200" dirty="0" smtClean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vi-VN" sz="2200" dirty="0" smtClean="0">
                <a:latin typeface="Time New Roman"/>
              </a:rPr>
              <a:t>+ </a:t>
            </a:r>
            <a:r>
              <a:rPr lang="vi-VN" sz="2200" dirty="0">
                <a:latin typeface="Time New Roman"/>
              </a:rPr>
              <a:t>Tay nào con cầm bút? </a:t>
            </a:r>
            <a:endParaRPr lang="en-US" sz="2200" dirty="0" smtClean="0">
              <a:latin typeface="Time New Roman"/>
            </a:endParaRPr>
          </a:p>
          <a:p>
            <a:pPr>
              <a:lnSpc>
                <a:spcPct val="125000"/>
              </a:lnSpc>
            </a:pPr>
            <a:r>
              <a:rPr lang="vi-VN" sz="2200" dirty="0" smtClean="0">
                <a:latin typeface="Time New Roman"/>
              </a:rPr>
              <a:t>+ </a:t>
            </a:r>
            <a:r>
              <a:rPr lang="vi-VN" sz="2200" dirty="0">
                <a:latin typeface="Time New Roman"/>
              </a:rPr>
              <a:t>Con di màu </a:t>
            </a:r>
            <a:r>
              <a:rPr lang="en-US" sz="2200" dirty="0" err="1" smtClean="0">
                <a:latin typeface="Time New Roman"/>
              </a:rPr>
              <a:t>như</a:t>
            </a:r>
            <a:r>
              <a:rPr lang="en-US" sz="2200" dirty="0" smtClean="0">
                <a:latin typeface="Time New Roman"/>
              </a:rPr>
              <a:t> </a:t>
            </a:r>
            <a:r>
              <a:rPr lang="en-US" sz="2200" dirty="0" err="1" smtClean="0">
                <a:latin typeface="Time New Roman"/>
              </a:rPr>
              <a:t>thế</a:t>
            </a:r>
            <a:r>
              <a:rPr lang="en-US" sz="2200" dirty="0" smtClean="0">
                <a:latin typeface="Time New Roman"/>
              </a:rPr>
              <a:t> </a:t>
            </a:r>
            <a:r>
              <a:rPr lang="en-US" sz="2200" dirty="0" err="1" smtClean="0">
                <a:latin typeface="Time New Roman"/>
              </a:rPr>
              <a:t>nào</a:t>
            </a:r>
            <a:r>
              <a:rPr lang="vi-VN" sz="2200" dirty="0" smtClean="0">
                <a:latin typeface="Time New Roman"/>
              </a:rPr>
              <a:t>?</a:t>
            </a:r>
            <a:endParaRPr lang="vi-VN" sz="2200" b="0" i="0" dirty="0">
              <a:effectLst/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818827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RE THUC HIE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8507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3648" y="1844824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7584" y="2378728"/>
            <a:ext cx="7272808" cy="2819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sz="2400" dirty="0" smtClean="0">
                <a:solidFill>
                  <a:srgbClr val="333333"/>
                </a:solidFill>
                <a:latin typeface="Time New Roman"/>
                <a:cs typeface="Times New Roman" panose="02020603050405020304" pitchFamily="18" charset="0"/>
              </a:rPr>
              <a:t>-</a:t>
            </a:r>
            <a:r>
              <a:rPr lang="vi-VN" sz="2400" dirty="0">
                <a:solidFill>
                  <a:srgbClr val="333333"/>
                </a:solidFill>
                <a:latin typeface="Time New Roman"/>
                <a:cs typeface="Times New Roman" panose="02020603050405020304" pitchFamily="18" charset="0"/>
              </a:rPr>
              <a:t> </a:t>
            </a:r>
            <a:r>
              <a:rPr lang="vi-VN" sz="2400" dirty="0">
                <a:latin typeface="Time New Roman"/>
                <a:cs typeface="Times New Roman" panose="02020603050405020304" pitchFamily="18" charset="0"/>
              </a:rPr>
              <a:t>Cô treo bài của trẻ lên giá sản phẩm và nhận xét bài trẻ </a:t>
            </a:r>
            <a:r>
              <a:rPr lang="vi-VN" sz="2400" dirty="0" smtClean="0">
                <a:latin typeface="Time New Roman"/>
                <a:cs typeface="Times New Roman" panose="02020603050405020304" pitchFamily="18" charset="0"/>
              </a:rPr>
              <a:t>làm </a:t>
            </a:r>
            <a:endParaRPr lang="en-US" sz="2400" dirty="0" smtClean="0">
              <a:latin typeface="Time New Roman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- H</a:t>
            </a:r>
            <a:r>
              <a:rPr lang="vi-VN" sz="2400" dirty="0" smtClean="0">
                <a:latin typeface="Time New Roman"/>
                <a:cs typeface="Times New Roman" panose="02020603050405020304" pitchFamily="18" charset="0"/>
              </a:rPr>
              <a:t>ướng </a:t>
            </a:r>
            <a:r>
              <a:rPr lang="vi-VN" sz="2400" dirty="0">
                <a:latin typeface="Time New Roman"/>
                <a:cs typeface="Times New Roman" panose="02020603050405020304" pitchFamily="18" charset="0"/>
              </a:rPr>
              <a:t>dẫn trẻ nhận xét bài của mình của bạn.</a:t>
            </a:r>
          </a:p>
          <a:p>
            <a:pPr>
              <a:lnSpc>
                <a:spcPct val="125000"/>
              </a:lnSpc>
            </a:pPr>
            <a:r>
              <a:rPr lang="vi-VN" sz="2400" dirty="0">
                <a:latin typeface="Time New Roman"/>
                <a:cs typeface="Times New Roman" panose="02020603050405020304" pitchFamily="18" charset="0"/>
              </a:rPr>
              <a:t>+ Con thích bài nào? </a:t>
            </a: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125000"/>
              </a:lnSpc>
            </a:pP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+ </a:t>
            </a:r>
            <a:r>
              <a:rPr lang="en-US" sz="2400" dirty="0" err="1" smtClean="0">
                <a:latin typeface="Time New Roman"/>
                <a:cs typeface="Times New Roman" panose="02020603050405020304" pitchFamily="18" charset="0"/>
              </a:rPr>
              <a:t>Vì</a:t>
            </a: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 New Roman"/>
                <a:cs typeface="Times New Roman" panose="02020603050405020304" pitchFamily="18" charset="0"/>
              </a:rPr>
              <a:t>sao</a:t>
            </a: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 New Roman"/>
                <a:cs typeface="Times New Roman" panose="02020603050405020304" pitchFamily="18" charset="0"/>
              </a:rPr>
              <a:t>thích</a:t>
            </a: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5000"/>
              </a:lnSpc>
            </a:pPr>
            <a:r>
              <a:rPr lang="en-US" sz="2400" dirty="0" smtClean="0">
                <a:latin typeface="Time New Roman"/>
                <a:cs typeface="Times New Roman" panose="02020603050405020304" pitchFamily="18" charset="0"/>
              </a:rPr>
              <a:t>+ </a:t>
            </a:r>
            <a:r>
              <a:rPr lang="vi-VN" sz="2400" dirty="0" smtClean="0">
                <a:latin typeface="Time New Roman"/>
                <a:cs typeface="Times New Roman" panose="02020603050405020304" pitchFamily="18" charset="0"/>
              </a:rPr>
              <a:t>Bạn </a:t>
            </a:r>
            <a:r>
              <a:rPr lang="vi-VN" sz="2400" dirty="0">
                <a:latin typeface="Time New Roman"/>
                <a:cs typeface="Times New Roman" panose="02020603050405020304" pitchFamily="18" charset="0"/>
              </a:rPr>
              <a:t>di như thế nào? </a:t>
            </a:r>
            <a:endParaRPr lang="vi-VN" sz="2400" b="0" i="0" dirty="0">
              <a:effectLst/>
              <a:latin typeface="Time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192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371</Words>
  <Application>Microsoft Office PowerPoint</Application>
  <PresentationFormat>On-screen Show (4:3)</PresentationFormat>
  <Paragraphs>53</Paragraphs>
  <Slides>11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Segoe UI</vt:lpstr>
      <vt:lpstr>Time New Roman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42</cp:revision>
  <dcterms:created xsi:type="dcterms:W3CDTF">2019-12-30T04:12:37Z</dcterms:created>
  <dcterms:modified xsi:type="dcterms:W3CDTF">2022-06-07T06:50:45Z</dcterms:modified>
</cp:coreProperties>
</file>