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70" r:id="rId13"/>
    <p:sldId id="266" r:id="rId14"/>
    <p:sldId id="267" r:id="rId15"/>
    <p:sldId id="268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A835C-7EC9-457B-9CFD-7BFDBD759F8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A8D02-4142-43EA-88B9-910F301D7F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7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28368-7D67-4D9F-B93C-D1EE4A3F64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31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82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9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11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8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2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723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05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06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34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24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47160-4C29-4F67-9A99-E277C01127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C3BB8-ED72-4354-B7CB-88112777F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0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41.png"/><Relationship Id="rId7" Type="http://schemas.openxmlformats.org/officeDocument/2006/relationships/image" Target="../media/image66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69.png"/><Relationship Id="rId5" Type="http://schemas.openxmlformats.org/officeDocument/2006/relationships/image" Target="../media/image64.pn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42.png"/><Relationship Id="rId4" Type="http://schemas.openxmlformats.org/officeDocument/2006/relationships/image" Target="../media/image71.png"/><Relationship Id="rId9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41.png"/><Relationship Id="rId7" Type="http://schemas.openxmlformats.org/officeDocument/2006/relationships/image" Target="../media/image66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69.png"/><Relationship Id="rId5" Type="http://schemas.openxmlformats.org/officeDocument/2006/relationships/image" Target="../media/image64.pn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0.png"/><Relationship Id="rId4" Type="http://schemas.openxmlformats.org/officeDocument/2006/relationships/image" Target="../media/image7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wmf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png"/><Relationship Id="rId3" Type="http://schemas.openxmlformats.org/officeDocument/2006/relationships/image" Target="../media/image17.png"/><Relationship Id="rId7" Type="http://schemas.openxmlformats.org/officeDocument/2006/relationships/image" Target="../media/image31.png"/><Relationship Id="rId12" Type="http://schemas.openxmlformats.org/officeDocument/2006/relationships/image" Target="../media/image21.png"/><Relationship Id="rId17" Type="http://schemas.openxmlformats.org/officeDocument/2006/relationships/image" Target="../media/image39.png"/><Relationship Id="rId2" Type="http://schemas.openxmlformats.org/officeDocument/2006/relationships/image" Target="../media/image28.jpe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15.png"/><Relationship Id="rId5" Type="http://schemas.openxmlformats.org/officeDocument/2006/relationships/image" Target="../media/image22.wmf"/><Relationship Id="rId15" Type="http://schemas.openxmlformats.org/officeDocument/2006/relationships/image" Target="../media/image37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0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49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5" Type="http://schemas.openxmlformats.org/officeDocument/2006/relationships/image" Target="../media/image52.png"/><Relationship Id="rId10" Type="http://schemas.openxmlformats.org/officeDocument/2006/relationships/image" Target="../media/image37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0.png"/><Relationship Id="rId3" Type="http://schemas.openxmlformats.org/officeDocument/2006/relationships/image" Target="../media/image54.png"/><Relationship Id="rId7" Type="http://schemas.openxmlformats.org/officeDocument/2006/relationships/image" Target="../media/image55.png"/><Relationship Id="rId12" Type="http://schemas.openxmlformats.org/officeDocument/2006/relationships/image" Target="../media/image2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59.png"/><Relationship Id="rId5" Type="http://schemas.openxmlformats.org/officeDocument/2006/relationships/image" Target="../media/image21.png"/><Relationship Id="rId10" Type="http://schemas.openxmlformats.org/officeDocument/2006/relationships/image" Target="../media/image58.png"/><Relationship Id="rId4" Type="http://schemas.openxmlformats.org/officeDocument/2006/relationships/image" Target="../media/image17.png"/><Relationship Id="rId9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62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12" Type="http://schemas.openxmlformats.org/officeDocument/2006/relationships/image" Target="../media/image6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17.png"/><Relationship Id="rId10" Type="http://schemas.openxmlformats.org/officeDocument/2006/relationships/image" Target="../media/image24.png"/><Relationship Id="rId4" Type="http://schemas.openxmlformats.org/officeDocument/2006/relationships/image" Target="../media/image15.png"/><Relationship Id="rId9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282"/>
            <a:ext cx="9144000" cy="43774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94170"/>
            <a:ext cx="9144000" cy="1420239"/>
          </a:xfrm>
        </p:spPr>
        <p:txBody>
          <a:bodyPr>
            <a:noAutofit/>
          </a:bodyPr>
          <a:lstStyle/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Truyện: Sự tích Hồ Gươm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MGL </a:t>
            </a:r>
            <a:r>
              <a:rPr lang="vi-VN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Tuyết</a:t>
            </a:r>
            <a:endParaRPr lang="en-US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40" y="739303"/>
            <a:ext cx="1352145" cy="11575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92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710"/>
    </mc:Choice>
    <mc:Fallback xmlns="">
      <p:transition spd="slow" advClick="0" advTm="13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7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8" descr="nen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0"/>
          <a:stretch>
            <a:fillRect/>
          </a:stretch>
        </p:blipFill>
        <p:spPr bwMode="auto">
          <a:xfrm>
            <a:off x="1409700" y="8768"/>
            <a:ext cx="9144000" cy="115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7600951" y="397220"/>
            <a:ext cx="4572000" cy="2738438"/>
            <a:chOff x="5760" y="0"/>
            <a:chExt cx="2880" cy="1725"/>
          </a:xfrm>
        </p:grpSpPr>
        <p:pic>
          <p:nvPicPr>
            <p:cNvPr id="14364" name="Picture 3" descr="thuyen ro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0" y="0"/>
              <a:ext cx="2880" cy="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5" name="Picture 4" descr="vua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4" y="192"/>
              <a:ext cx="1152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6" name="Picture 5" descr="dau vua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576" flipH="1">
              <a:off x="6432" y="48"/>
              <a:ext cx="31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1" name="Picture 7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9718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8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2578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2672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0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8382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1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66801"/>
            <a:ext cx="4572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5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50292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6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9436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1" name="Picture 17" descr="gu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621" flipH="1">
            <a:off x="7142409" y="1280770"/>
            <a:ext cx="1279525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Picture 18" descr="dau ru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88" y="2590800"/>
            <a:ext cx="8366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Picture 19" descr="rua va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20" y="2705102"/>
            <a:ext cx="33528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1" name="Group 21"/>
          <p:cNvGrpSpPr>
            <a:grpSpLocks/>
          </p:cNvGrpSpPr>
          <p:nvPr/>
        </p:nvGrpSpPr>
        <p:grpSpPr bwMode="auto">
          <a:xfrm>
            <a:off x="7297739" y="306389"/>
            <a:ext cx="4856163" cy="2779713"/>
            <a:chOff x="3637" y="214"/>
            <a:chExt cx="3059" cy="1751"/>
          </a:xfrm>
        </p:grpSpPr>
        <p:pic>
          <p:nvPicPr>
            <p:cNvPr id="14361" name="Picture 22" descr="thuyen ro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" y="240"/>
              <a:ext cx="2880" cy="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2" name="Picture 23" descr="vua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7" y="392"/>
              <a:ext cx="1152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3" name="Picture 24" descr="dau vua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576" flipH="1">
              <a:off x="3915" y="214"/>
              <a:ext cx="31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52" name="Picture 29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181601"/>
            <a:ext cx="3048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30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029200"/>
            <a:ext cx="3048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1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1"/>
            <a:ext cx="17526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2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590801"/>
            <a:ext cx="1981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Picture 33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2819400"/>
            <a:ext cx="6858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34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9530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35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124201"/>
            <a:ext cx="1981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36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743200"/>
            <a:ext cx="7620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37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4958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04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7 -0.02755 L -0.63003 -0.0275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0833 0.01967 L 1.11022E-16 -0.01621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180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1666 0.03333 L -0.00417 -0.0055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42" presetClass="path" presetSubtype="0" repeatCount="5000" accel="50000" decel="50000" fill="hold" nodeType="afterEffect">
                                  <p:stCondLst>
                                    <p:cond delay="13500"/>
                                  </p:stCondLst>
                                  <p:childTnLst>
                                    <p:animMotion origin="layout" path="M 3.33333E-6 -0.01111 L 0.0125 -0.0166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-0.26164 0.2057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tay 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4748">
            <a:off x="2121513" y="715244"/>
            <a:ext cx="25320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han v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86" y="2547930"/>
            <a:ext cx="25146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a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274" y="2192729"/>
            <a:ext cx="15779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rua va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77" y="4079875"/>
            <a:ext cx="33528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6951428" y="3663942"/>
            <a:ext cx="1981200" cy="1219200"/>
            <a:chOff x="3504" y="2448"/>
            <a:chExt cx="1248" cy="768"/>
          </a:xfrm>
        </p:grpSpPr>
        <p:pic>
          <p:nvPicPr>
            <p:cNvPr id="8" name="Picture 6" descr="guom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566094" flipH="1" flipV="1">
              <a:off x="3504" y="2448"/>
              <a:ext cx="1248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 descr="dau rua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3" y="2592"/>
              <a:ext cx="527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13" descr="bong hoa 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351" y="203772"/>
            <a:ext cx="685800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bong hoa 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377825"/>
            <a:ext cx="533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ong hoa 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631" y="2338347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bong hoa 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154" y="5986258"/>
            <a:ext cx="9906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bong hoa 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8674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bong hoa 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8674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39" y="4752178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1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227" y="5166758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9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300" y="3438551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91000"/>
            <a:ext cx="1981200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5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027" y="4672130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029200"/>
            <a:ext cx="13716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7" descr="so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943600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14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145 -0.00278 L 0.00847 0.00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533 -0.01111 L 0.003 -2.5925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.02222 L -2.29167E-6 1.85185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5 0.05255 C -0.04778 0.05787 -0.06562 0.0632 -0.06523 0.07292 C -0.06471 0.08264 -0.025 0.09537 -0.02669 0.10996 C -0.02851 0.12477 -0.06666 0.15371 -0.075 0.16111 " pathEditMode="relative" rAng="0" ptsTypes="AAAA">
                                      <p:cBhvr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541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5 0.05255 C -0.04778 0.05787 -0.06562 0.0632 -0.06523 0.07292 C -0.06471 0.08264 -0.025 0.09537 -0.02669 0.10996 C -0.02851 0.12477 -0.06666 0.15371 -0.075 0.16112 " pathEditMode="relative" rAng="0" ptsTypes="AAAA">
                                      <p:cBhvr>
                                        <p:cTn id="2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541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5 0.05255 C -0.04778 0.05787 -0.06562 0.0632 -0.06523 0.07292 C -0.06472 0.08264 -0.02499 0.09537 -0.02669 0.10995 C -0.02851 0.12477 -0.06667 0.1537 -0.07499 0.16111 " pathEditMode="relative" rAng="0" ptsTypes="AAAA">
                                      <p:cBhvr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541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3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5 0.05255 C -0.04778 0.05787 -0.06562 0.0632 -0.06523 0.07292 C -0.06471 0.08264 -0.025 0.09537 -0.02669 0.10996 C -0.02851 0.12477 -0.06666 0.15371 -0.075 0.16111 " pathEditMode="relative" rAng="0" ptsTypes="AAAA">
                                      <p:cBhvr>
                                        <p:cTn id="3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541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4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4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7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908"/>
            <a:ext cx="12192000" cy="687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8" descr="nen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0"/>
          <a:stretch>
            <a:fillRect/>
          </a:stretch>
        </p:blipFill>
        <p:spPr bwMode="auto">
          <a:xfrm>
            <a:off x="1524000" y="-26988"/>
            <a:ext cx="91440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7620000" y="-71438"/>
            <a:ext cx="4572000" cy="2738438"/>
            <a:chOff x="5760" y="0"/>
            <a:chExt cx="2880" cy="1725"/>
          </a:xfrm>
        </p:grpSpPr>
        <p:pic>
          <p:nvPicPr>
            <p:cNvPr id="14364" name="Picture 3" descr="thuyen ro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0" y="0"/>
              <a:ext cx="2880" cy="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5" name="Picture 4" descr="vua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4" y="192"/>
              <a:ext cx="1152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6" name="Picture 5" descr="dau vua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576" flipH="1">
              <a:off x="6432" y="48"/>
              <a:ext cx="31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1" name="Picture 7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9718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8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2578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2672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0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8382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1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66801"/>
            <a:ext cx="4572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5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50292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6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9436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1" name="Picture 17" descr="gu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621" flipH="1">
            <a:off x="4884570" y="1897856"/>
            <a:ext cx="1279525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Picture 18" descr="dau ru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88" y="2590800"/>
            <a:ext cx="8366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Picture 19" descr="rua va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168" y="2722203"/>
            <a:ext cx="3352800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1" name="Group 21"/>
          <p:cNvGrpSpPr>
            <a:grpSpLocks/>
          </p:cNvGrpSpPr>
          <p:nvPr/>
        </p:nvGrpSpPr>
        <p:grpSpPr bwMode="auto">
          <a:xfrm>
            <a:off x="7626461" y="-64814"/>
            <a:ext cx="4572000" cy="2738438"/>
            <a:chOff x="5760" y="0"/>
            <a:chExt cx="2880" cy="1725"/>
          </a:xfrm>
        </p:grpSpPr>
        <p:pic>
          <p:nvPicPr>
            <p:cNvPr id="14361" name="Picture 22" descr="thuyen ro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0" y="0"/>
              <a:ext cx="2880" cy="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2" name="Picture 23" descr="vua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4" y="192"/>
              <a:ext cx="1152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3" name="Picture 24" descr="dau vua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576" flipH="1">
              <a:off x="6432" y="48"/>
              <a:ext cx="31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52" name="Picture 29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181601"/>
            <a:ext cx="3048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30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029200"/>
            <a:ext cx="3048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1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1"/>
            <a:ext cx="17526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2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590801"/>
            <a:ext cx="1981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Picture 33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2819400"/>
            <a:ext cx="6858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34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9530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35" descr="la se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124201"/>
            <a:ext cx="1981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36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743200"/>
            <a:ext cx="7620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37" descr="bong hoa s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495801"/>
            <a:ext cx="990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24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74 -0.02755 L -0.63008 -0.0275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0833 0.01967 L 8.33333E-7 -0.01621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180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1666 0.03333 L -0.00417 -0.0055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42" presetClass="path" presetSubtype="0" repeatCount="5000" accel="50000" decel="50000" fill="hold" nodeType="afterEffect">
                                  <p:stCondLst>
                                    <p:cond delay="13500"/>
                                  </p:stCondLst>
                                  <p:childTnLst>
                                    <p:animMotion origin="layout" path="M 3.33333E-6 -0.01111 L 0.0125 -0.0166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6159 0.2057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86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o gu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5" y="0"/>
            <a:ext cx="121368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5" descr="thuyen ro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3124200"/>
            <a:ext cx="1752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6" descr="thuyen r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0" y="3657601"/>
            <a:ext cx="205740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1" name="Group 7"/>
          <p:cNvGrpSpPr>
            <a:grpSpLocks/>
          </p:cNvGrpSpPr>
          <p:nvPr/>
        </p:nvGrpSpPr>
        <p:grpSpPr bwMode="auto">
          <a:xfrm>
            <a:off x="-3200400" y="4724400"/>
            <a:ext cx="2971800" cy="1295400"/>
            <a:chOff x="-144" y="3168"/>
            <a:chExt cx="2496" cy="1152"/>
          </a:xfrm>
        </p:grpSpPr>
        <p:pic>
          <p:nvPicPr>
            <p:cNvPr id="16395" name="Picture 8" descr="dau thuyee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9076">
              <a:off x="-144" y="3600"/>
              <a:ext cx="914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9" descr="thuyen ro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0" y="3168"/>
              <a:ext cx="163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994" name="Picture 10" descr="thuyen ro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3600" y="3276600"/>
            <a:ext cx="1752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1" descr="thuyen r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4600" y="5123774"/>
            <a:ext cx="2057400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6" name="Group 12"/>
          <p:cNvGrpSpPr>
            <a:grpSpLocks/>
          </p:cNvGrpSpPr>
          <p:nvPr/>
        </p:nvGrpSpPr>
        <p:grpSpPr bwMode="auto">
          <a:xfrm>
            <a:off x="78851" y="4141788"/>
            <a:ext cx="2971800" cy="1295400"/>
            <a:chOff x="-144" y="3168"/>
            <a:chExt cx="2496" cy="1152"/>
          </a:xfrm>
        </p:grpSpPr>
        <p:pic>
          <p:nvPicPr>
            <p:cNvPr id="16393" name="Picture 13" descr="dau thuyee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9076">
              <a:off x="-144" y="3600"/>
              <a:ext cx="914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14" descr="thuyen ro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0" y="3168"/>
              <a:ext cx="163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909724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65896E-6 L 0.50417 0.0813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4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50289E-6 L -0.82917 0.1607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58" y="802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6381 C 0.07101 0.05826 0.13785 0.05133 0.18472 0.0541 C 0.23056 0.05688 0.2533 0.0763 0.28333 0.07907 C 0.31302 0.08323 0.32274 0.07769 0.36372 0.07491 C 0.40538 0.07352 0.47569 0.06936 0.52986 0.0652 C 0.5849 0.06104 0.65556 0.04994 0.69132 0.04994 C 0.72778 0.04994 0.7099 0.06936 0.74792 0.06797 C 0.7842 0.0652 0.87309 0.04578 0.91458 0.03745 C 0.9559 0.02913 0.97882 0.02081 0.99583 0.01665 " pathEditMode="relative" rAng="0" ptsTypes="aaaaaaaaA">
                                      <p:cBhvr>
                                        <p:cTn id="11" dur="5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83" y="-1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87283E-6 L 0.87083 0.13688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42" y="68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02312E-6 L -0.62083 -0.07168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-358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324 C 0.03455 0.00209 0.06909 0.00116 0.09323 0.00162 C 0.11718 0.00209 0.12899 0.00578 0.14444 0.00648 C 0.15989 0.0074 0.16475 0.00625 0.18593 0.00578 C 0.20729 0.00532 0.24392 0.0044 0.27187 0.0037 C 0.30034 0.00278 0.33663 0.0007 0.35521 0.00093 C 0.37396 0.00093 0.36475 0.00463 0.38437 0.00417 C 0.4033 0.0037 0.4493 -0.00023 0.47066 -0.00185 C 0.49201 -0.00346 0.50364 -0.00508 0.5125 -0.00554 " pathEditMode="relative" rAng="0" ptsTypes="aaaaaaaaA">
                                      <p:cBhvr>
                                        <p:cTn id="19" dur="5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2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1s.com - TRUYỀN  THUYẾT  SỰ TÍCH HỒ GƯƠM_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9430" y="644056"/>
            <a:ext cx="9955032" cy="542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2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9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19600" y="3352800"/>
            <a:ext cx="4349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Xếp hình</a:t>
            </a:r>
            <a:endParaRPr lang="en-US" sz="4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19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56647" y="210965"/>
            <a:ext cx="50353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nhận xét chung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trẻ chuyển hoạt động khác.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66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êu Hà Nội - Tốp ca Thiếu 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23657" y="2675642"/>
            <a:ext cx="487363" cy="487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41050" y="1192696"/>
            <a:ext cx="5889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5400" b="1" dirty="0" smtClean="0">
                <a:solidFill>
                  <a:srgbClr val="FFC000"/>
                </a:solidFill>
                <a:latin typeface="+mj-lt"/>
              </a:rPr>
              <a:t>1. Ôn định tổ chức:</a:t>
            </a:r>
            <a:endParaRPr lang="en-US" sz="5400" b="1" dirty="0">
              <a:solidFill>
                <a:srgbClr val="FFC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28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Lang%20Bac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066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cotcoH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05"/>
            <a:ext cx="12192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3429000" y="457201"/>
            <a:ext cx="6477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FF0000"/>
                </a:solidFill>
                <a:latin typeface=".VnTime" pitchFamily="34" charset="0"/>
              </a:rPr>
              <a:t>Tr</a:t>
            </a:r>
            <a:r>
              <a:rPr lang="vi-VN" altLang="en-US" sz="3600" b="1" dirty="0">
                <a:solidFill>
                  <a:srgbClr val="FF0000"/>
                </a:solidFill>
                <a:latin typeface=".VnTime" pitchFamily="34" charset="0"/>
              </a:rPr>
              <a:t>ò chuyện với trẻ về các danh lam, thắng cảnh</a:t>
            </a:r>
            <a:endParaRPr lang="en-US" altLang="en-US" sz="3600" b="1" dirty="0">
              <a:solidFill>
                <a:srgbClr val="FF0000"/>
              </a:solidFill>
              <a:latin typeface=".VnTime" pitchFamily="34" charset="0"/>
            </a:endParaRPr>
          </a:p>
        </p:txBody>
      </p:sp>
      <p:pic>
        <p:nvPicPr>
          <p:cNvPr id="2061" name="Picture 13" descr="nha s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7"/>
            <a:ext cx="12192000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Van mieu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7"/>
            <a:ext cx="12192000" cy="661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 descr="Tuong dai Ly Thai T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8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 descr="940746905_14e7e0251a[1]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10"/>
            <a:ext cx="12192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075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5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Ho gu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2133600" y="4267200"/>
            <a:ext cx="7772400" cy="23622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en-US" sz="5400" b="1" kern="1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8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pic>
        <p:nvPicPr>
          <p:cNvPr id="9219" name="Picture 5" descr="gan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737125"/>
            <a:ext cx="22098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7" descr="nong d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581400"/>
            <a:ext cx="1117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 descr="lua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1810954"/>
            <a:ext cx="236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2" descr="nha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609600"/>
            <a:ext cx="1752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14" descr="l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676400"/>
            <a:ext cx="2819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5" descr="nh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44965" b="34801"/>
          <a:stretch>
            <a:fillRect/>
          </a:stretch>
        </p:blipFill>
        <p:spPr bwMode="auto">
          <a:xfrm>
            <a:off x="1447717" y="1058755"/>
            <a:ext cx="1600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9" descr="Copy of nguoi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4805" flipH="1">
            <a:off x="4279899" y="4795362"/>
            <a:ext cx="1447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20" descr="keo tra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494087"/>
            <a:ext cx="32004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21" descr="Copy of nguoi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1295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31" descr="wall_vines2e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32" descr="wall_vines2e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0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33" descr="nh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5" t="47308" r="-6142" b="30856"/>
          <a:stretch>
            <a:fillRect/>
          </a:stretch>
        </p:blipFill>
        <p:spPr bwMode="auto">
          <a:xfrm>
            <a:off x="3581400" y="914400"/>
            <a:ext cx="129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34" descr="wall_vines2e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0"/>
            <a:ext cx="2057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35" descr="wall_vines2e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057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3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596107"/>
            <a:ext cx="25908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4" name="Picture 37" descr="nha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066801"/>
            <a:ext cx="220980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6" name="Picture 38" descr="l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1756556"/>
            <a:ext cx="28956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7" name="Picture 39" descr="l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066800"/>
            <a:ext cx="2895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77" name="Picture 49" descr="ganh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518160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78" name="Picture 50" descr="nong dan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00"/>
            <a:ext cx="1447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79" name="Picture 51" descr="l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81200"/>
            <a:ext cx="2895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Picture 52" descr="nong d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412" y="3957637"/>
            <a:ext cx="1376362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Picture 53" descr="ganh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500478"/>
            <a:ext cx="14478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2" name="Picture 57" descr="l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2895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3" name="Picture 59" descr="Untitled-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38400"/>
            <a:ext cx="2000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4" name="Picture 60" descr="nha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609600"/>
            <a:ext cx="1752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5" name="Picture 61" descr="nha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455" y="906660"/>
            <a:ext cx="220980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Picture 62" descr="l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962400"/>
            <a:ext cx="2895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Picture 63" descr="Untitled-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1"/>
            <a:ext cx="11430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92" name="Picture 64" descr="ngua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3" y="2812942"/>
            <a:ext cx="32004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03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5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 tmFilter="0, 0; .2, .5; .8, .5; 1, 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0" autoRev="1" fill="hold"/>
                                        <p:tgtEl>
                                          <p:spTgt spid="225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 tmFilter="0, 0; .2, .5; .8, .5; 1, 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0" autoRev="1" fill="hold"/>
                                        <p:tgtEl>
                                          <p:spTgt spid="225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0" tmFilter="0, 0; .2, .5; .8, .5; 1, 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0" autoRev="1" fill="hold"/>
                                        <p:tgtEl>
                                          <p:spTgt spid="225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4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417 -0.00718 C 0.08507 0.02685 0.17413 0.06088 0.25087 0.06227 C 0.32743 0.06365 0.40017 -0.00116 0.45625 0.00115 C 0.51198 0.00347 0.46042 0.06412 0.58681 0.07615 C 0.71302 0.08819 1.11528 0.0743 1.21389 0.07338 C 1.31233 0.07245 1.24497 0.07152 1.17778 0.0706 " pathEditMode="relative" rAng="0" ptsTypes="aaaaaA">
                                      <p:cBhvr>
                                        <p:cTn id="18" dur="50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33" y="476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213 C 0.10139 0.01667 0.20295 0.01227 0.26857 0.0213 C 0.33403 0.03032 0.32968 0.07685 0.39323 0.075 C 0.45677 0.07338 0.56076 0.03333 0.64982 0.01042 C 0.73889 -0.01227 0.85173 -0.07315 0.92795 -0.06134 C 1.00434 -0.04931 1.07951 0.05787 1.10798 0.08241 " pathEditMode="relative" rAng="0" ptsTypes="aaaaaA">
                                      <p:cBhvr>
                                        <p:cTn id="20" dur="5000" fill="hold"/>
                                        <p:tgtEl>
                                          <p:spTgt spid="22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99" y="-166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25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127 C 0.00712 0.01827 0.01042 0.01457 0.01597 0.00925 C 0.03038 -0.00347 0.04705 -0.02173 0.06389 -0.02867 C 0.07292 -0.04231 0.07257 -0.03584 0.08177 -0.04509 C 0.09618 -0.06012 0.10851 -0.07769 0.12587 -0.08763 C 0.13507 -0.09919 0.14375 -0.10913 0.15573 -0.1163 C 0.16267 -0.12509 0.17135 -0.13318 0.17951 -0.14012 C 0.1809 -0.14312 0.1816 -0.14682 0.18368 -0.14936 C 0.18715 -0.15353 0.19583 -0.15907 0.19583 -0.15884 C 0.20052 -0.16786 0.20903 -0.17225 0.21753 -0.17549 C 0.2316 -0.1748 0.24566 -0.1748 0.25955 -0.17318 C 0.26701 -0.17249 0.2816 -0.16832 0.2816 -0.16809 C 0.28802 -0.16092 0.29497 -0.15815 0.30156 -0.15168 C 0.31267 -0.14058 0.32587 -0.1237 0.33958 -0.11861 C 0.35122 -0.10821 0.34497 -0.11445 0.35747 -0.09965 C 0.36128 -0.09526 0.36753 -0.09433 0.37153 -0.0904 C 0.38038 -0.08092 0.38594 -0.06636 0.39757 -0.06173 C 0.40191 -0.05387 0.40486 -0.0504 0.41146 -0.04509 C 0.41753 -0.03514 0.42431 -0.03006 0.43142 -0.02127 C 0.43559 -0.00832 0.44271 0.00116 0.44948 0.01179 C 0.45608 0.0222 0.45799 0.03029 0.46736 0.03792 C 0.47604 0.04462 0.48542 0.05156 0.4934 0.05896 C 0.50573 0.07075 0.51736 0.0837 0.53142 0.09225 C 0.53524 0.09457 0.53976 0.09457 0.54323 0.09711 C 0.55174 0.10405 0.56059 0.11191 0.56927 0.11838 C 0.57535 0.12278 0.58264 0.12509 0.58941 0.12809 C 0.59774 0.13133 0.60885 0.13988 0.61736 0.14474 C 0.6276 0.15006 0.63854 0.15214 0.64931 0.1563 C 0.66267 0.16162 0.67726 0.15792 0.69132 0.15861 C 0.75833 0.15699 0.78003 0.16116 0.82917 0.14705 C 0.83837 0.13942 0.85017 0.13965 0.8592 0.13272 C 0.8651 0.12809 0.86823 0.12347 0.875 0.12069 C 0.88542 0.1089 0.89948 0.10705 0.91319 0.10197 C 0.9151 0.10035 0.91719 0.09896 0.9191 0.09711 C 0.92049 0.09572 0.9217 0.09364 0.92309 0.09225 C 0.92691 0.08879 0.9349 0.08301 0.9349 0.08324 C 0.94705 0.0837 0.95903 0.08393 0.97101 0.08532 C 0.97743 0.08601 0.98108 0.09249 0.98698 0.0948 C 0.99931 0.09988 1.0125 0.10197 1.025 0.10659 C 1.03819 0.11746 1.05191 0.1163 1.06701 0.12069 C 1.07587 0.12786 1.08472 0.13041 1.09497 0.13272 C 1.10417 0.13988 1.1151 0.14335 1.125 0.14936 " pathEditMode="relative" rAng="0" ptsTypes="fffffffffffffffffffffffffffffffffffffffffA">
                                      <p:cBhvr>
                                        <p:cTn id="25" dur="5000" fill="hold"/>
                                        <p:tgtEl>
                                          <p:spTgt spid="22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0" y="-2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untitle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3125" r="46875" b="67708"/>
          <a:stretch>
            <a:fillRect/>
          </a:stretch>
        </p:blipFill>
        <p:spPr bwMode="auto">
          <a:xfrm>
            <a:off x="-61913" y="-152400"/>
            <a:ext cx="12378483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2" descr="nh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44965" b="34801"/>
          <a:stretch>
            <a:fillRect/>
          </a:stretch>
        </p:blipFill>
        <p:spPr bwMode="auto">
          <a:xfrm>
            <a:off x="1524000" y="304801"/>
            <a:ext cx="1600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1" descr="nh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77814"/>
            <a:ext cx="11430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06500"/>
            <a:ext cx="2438400" cy="224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27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3622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28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4384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29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4384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30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670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31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2819400"/>
            <a:ext cx="16668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32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146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33" descr="wood_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4026">
            <a:off x="4724401" y="2819401"/>
            <a:ext cx="885825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34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7642">
            <a:off x="5334001" y="2743200"/>
            <a:ext cx="8556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35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5110">
            <a:off x="1298575" y="2741613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36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1849">
            <a:off x="9601200" y="25908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37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1737">
            <a:off x="8534400" y="2667000"/>
            <a:ext cx="1066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38" descr="top_roses_pin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2180">
            <a:off x="7848600" y="2667001"/>
            <a:ext cx="10668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Picture 39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512">
            <a:off x="5715000" y="25908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40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25146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41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622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42" descr="wood_ba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362200"/>
            <a:ext cx="1666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43" descr="wood_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4026">
            <a:off x="9782176" y="2895601"/>
            <a:ext cx="885825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45" descr="wood_ba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4026">
            <a:off x="6626226" y="2819400"/>
            <a:ext cx="885825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46" descr="wood_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4026">
            <a:off x="8534401" y="2819401"/>
            <a:ext cx="885825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47" descr="wood_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52370">
            <a:off x="8104982" y="2847182"/>
            <a:ext cx="88582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48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1849">
            <a:off x="6781800" y="27432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51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1849">
            <a:off x="6477000" y="25146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52" descr="top_roses_pin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1849">
            <a:off x="4648200" y="25908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54" descr="wood_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37626">
            <a:off x="10136982" y="2945607"/>
            <a:ext cx="88582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55" descr="nha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04801"/>
            <a:ext cx="2209800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68" descr="wall_vines2e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69" descr="wall_vines2e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3" name="Picture 70" descr="nh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44965" b="34801"/>
          <a:stretch>
            <a:fillRect/>
          </a:stretch>
        </p:blipFill>
        <p:spPr bwMode="auto">
          <a:xfrm>
            <a:off x="3429000" y="1"/>
            <a:ext cx="1600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4" name="Picture 71" descr="wall_vines2e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886200"/>
            <a:ext cx="1905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5" name="Picture 72" descr="wall_vines2e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24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25" name="Group 73"/>
          <p:cNvGrpSpPr>
            <a:grpSpLocks/>
          </p:cNvGrpSpPr>
          <p:nvPr/>
        </p:nvGrpSpPr>
        <p:grpSpPr bwMode="auto">
          <a:xfrm>
            <a:off x="1563949" y="-25599"/>
            <a:ext cx="9448800" cy="5029200"/>
            <a:chOff x="-96" y="-144"/>
            <a:chExt cx="5952" cy="4968"/>
          </a:xfrm>
        </p:grpSpPr>
        <p:pic>
          <p:nvPicPr>
            <p:cNvPr id="10283" name="Picture 74" descr="binh sy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6" y="1200"/>
              <a:ext cx="5952" cy="3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4" name="Picture 75" descr="binh sy 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8" y="-144"/>
              <a:ext cx="5760" cy="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77" name="Picture 76" descr="wall_vines2e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638800"/>
            <a:ext cx="1752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29" name="Group 77"/>
          <p:cNvGrpSpPr>
            <a:grpSpLocks/>
          </p:cNvGrpSpPr>
          <p:nvPr/>
        </p:nvGrpSpPr>
        <p:grpSpPr bwMode="auto">
          <a:xfrm>
            <a:off x="3810001" y="1371600"/>
            <a:ext cx="1768475" cy="5486400"/>
            <a:chOff x="1814" y="1248"/>
            <a:chExt cx="1114" cy="3264"/>
          </a:xfrm>
        </p:grpSpPr>
        <p:pic>
          <p:nvPicPr>
            <p:cNvPr id="10281" name="Picture 78" descr="guom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573620" flipH="1">
              <a:off x="1126" y="1936"/>
              <a:ext cx="2352" cy="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2" name="Picture 79" descr="tay tuo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51116">
              <a:off x="2166" y="2736"/>
              <a:ext cx="762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79" name="Picture 82" descr="wall_vines2en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106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0" name="Picture 83" descr="minh tuo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09800"/>
            <a:ext cx="29527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221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66667E-6 4.44444E-6 L -0.00104 0.0333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3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2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nen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0"/>
          <a:stretch>
            <a:fillRect/>
          </a:stretch>
        </p:blipFill>
        <p:spPr bwMode="auto">
          <a:xfrm>
            <a:off x="3275230" y="13832"/>
            <a:ext cx="8689539" cy="190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Picture 17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257800"/>
            <a:ext cx="167640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8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334001"/>
            <a:ext cx="16002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9" descr="song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1066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20" descr="song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410201"/>
            <a:ext cx="9906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21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4724401"/>
            <a:ext cx="16002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22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257801"/>
            <a:ext cx="16002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23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191000"/>
            <a:ext cx="16002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0" name="Picture 24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3429000"/>
            <a:ext cx="16002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25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895601"/>
            <a:ext cx="16002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26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1"/>
            <a:ext cx="16002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Picture 27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6019801"/>
            <a:ext cx="2257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4" name="Picture 28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15000"/>
            <a:ext cx="1600200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5" name="Picture 29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724400"/>
            <a:ext cx="16002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30" descr="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3" t="72333" r="12296"/>
          <a:stretch>
            <a:fillRect/>
          </a:stretch>
        </p:blipFill>
        <p:spPr bwMode="auto">
          <a:xfrm>
            <a:off x="3124200" y="2272072"/>
            <a:ext cx="91440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8" name="Picture 32" descr="nua luoi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4803">
            <a:off x="6336033" y="5143345"/>
            <a:ext cx="5945216" cy="114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9" name="Picture 33" descr="tay su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8723">
            <a:off x="6038780" y="3475789"/>
            <a:ext cx="838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11" name="Picture 35" descr="guo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6291" flipH="1">
            <a:off x="8051939" y="5624508"/>
            <a:ext cx="22098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6" name="Picture 39" descr="nguoi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751" y="2359717"/>
            <a:ext cx="1905000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16" name="Picture 40" descr="gu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6291" flipH="1">
            <a:off x="3647818" y="2458137"/>
            <a:ext cx="15827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17" name="Picture 41" descr="dau nguoi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824" y="2012656"/>
            <a:ext cx="685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9" name="Picture 43" descr="nen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0"/>
          <a:stretch>
            <a:fillRect/>
          </a:stretch>
        </p:blipFill>
        <p:spPr bwMode="auto">
          <a:xfrm>
            <a:off x="3274722" y="20295"/>
            <a:ext cx="7384328" cy="184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0" name="Picture 44" descr="nen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0"/>
          <a:stretch>
            <a:fillRect/>
          </a:stretch>
        </p:blipFill>
        <p:spPr bwMode="auto">
          <a:xfrm>
            <a:off x="3274722" y="-5823"/>
            <a:ext cx="8245503" cy="184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2" name="Picture 46" descr="ong gia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671" y="818280"/>
            <a:ext cx="17049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4" name="Picture 48" descr="ong gia quy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400" y="1613001"/>
            <a:ext cx="193357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5" name="Picture 49" descr="dau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113" y="1608644"/>
            <a:ext cx="9794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6" name="Picture 50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638800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7" name="Picture 51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962400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8" name="Picture 52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800600"/>
            <a:ext cx="21336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9" name="Picture 53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376738"/>
            <a:ext cx="19812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30" name="Picture 54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447800"/>
            <a:ext cx="1600200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31" name="Picture 55" descr="s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057400"/>
            <a:ext cx="1600200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783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62107E-7 C -0.00052 0.0201 -0.00087 0.0402 1.94444E-6 0.05407 C 0.00087 0.06793 0.00764 0.07024 0.00538 0.08272 C 0.00313 0.09519 -0.01042 0.12246 -0.01354 0.12962 " pathEditMode="relative" ptsTypes="aaaA">
                                      <p:cBhvr>
                                        <p:cTn id="9" dur="5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14" dur="50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417 1.11111E-6 L 0 0.0430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215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.04306 L 0.00417 0.019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4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118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8.33333E-7 1.48148E-6 L -0.01406 -0.03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-166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8" presetClass="exit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10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3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417 0.00046 L 0 0.0083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4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9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46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47" dur="5000" fill="hold"/>
                                        <p:tgtEl>
                                          <p:spTgt spid="24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0" presetClass="entr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52" dur="5000" fill="hold"/>
                                        <p:tgtEl>
                                          <p:spTgt spid="24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0" presetClass="entr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57" dur="5000" fill="hold"/>
                                        <p:tgtEl>
                                          <p:spTgt spid="24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8" presetID="10" presetClass="entr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62" dur="5000" fill="hold"/>
                                        <p:tgtEl>
                                          <p:spTgt spid="24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3" presetID="10" presetClass="entr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67" dur="5000" fill="hold"/>
                                        <p:tgtEl>
                                          <p:spTgt spid="24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8" presetID="10" presetClass="entr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72" presetID="4" presetClass="exit" presetSubtype="16" fill="hold" nodeType="after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82" presetID="56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3.33333E-6 0.01111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2 0.05245 C -0.04775 0.05776 -0.06563 0.06331 -0.06528 0.07301 C -0.06476 0.08272 -0.025 0.09542 -0.02674 0.10998 C -0.02848 0.12477 -0.06667 0.15365 -0.075 0.16104 " pathEditMode="relative" rAng="0" ptsTypes="aaaA">
                                      <p:cBhvr>
                                        <p:cTn id="85" dur="5000" fill="hold"/>
                                        <p:tgtEl>
                                          <p:spTgt spid="24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543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4"/>
                                            </p:cond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0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pic>
        <p:nvPicPr>
          <p:cNvPr id="12291" name="Picture 2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048000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4114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343400"/>
            <a:ext cx="411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6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0292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7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1242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8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8893">
            <a:off x="4648200" y="2706688"/>
            <a:ext cx="1676400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9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"/>
            <a:ext cx="3352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Picture 19" descr="li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98" y="3593563"/>
            <a:ext cx="50292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29" descr="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0571">
            <a:off x="8408037" y="-47831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62" descr="nh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44965" b="34801"/>
          <a:stretch>
            <a:fillRect/>
          </a:stretch>
        </p:blipFill>
        <p:spPr bwMode="auto">
          <a:xfrm>
            <a:off x="1828800" y="1066801"/>
            <a:ext cx="1600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63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64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0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65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214" y="-97011"/>
            <a:ext cx="2057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67" descr="nha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066" y="1240453"/>
            <a:ext cx="220980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6" name="Picture 86" descr="giac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31" y="2423209"/>
            <a:ext cx="4750888" cy="3549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7" name="Picture 87" descr="giac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4738688"/>
            <a:ext cx="361950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88" descr="giac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3352801"/>
            <a:ext cx="43053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89" descr="giac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2552" flipH="1">
            <a:off x="5486400" y="3733800"/>
            <a:ext cx="17907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0" name="Picture 90" descr="giac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715" y="2911894"/>
            <a:ext cx="2897320" cy="127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1" name="Picture 91" descr="lua chay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33800"/>
            <a:ext cx="1752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Picture 97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0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98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334" y="984363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99" descr="nh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44965" b="34801"/>
          <a:stretch>
            <a:fillRect/>
          </a:stretch>
        </p:blipFill>
        <p:spPr bwMode="auto">
          <a:xfrm>
            <a:off x="4724400" y="1"/>
            <a:ext cx="1600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8" name="Picture 138" descr="lua chay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124200"/>
            <a:ext cx="1752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9" name="Picture 139" descr="lua chay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43400"/>
            <a:ext cx="1752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Picture 142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33600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8" name="Picture 143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942" y="1446566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Picture 144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613140"/>
            <a:ext cx="2057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Picture 145" descr="wall_vines2e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150071"/>
            <a:ext cx="2057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1" name="Picture 146" descr="lua chay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419600"/>
            <a:ext cx="22098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7" name="Picture 147" descr="ngua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5" y="665954"/>
            <a:ext cx="32004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9" name="Picture 149" descr="ngua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30" y="2656135"/>
            <a:ext cx="32004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0" name="Picture 150" descr="linh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3800" y="2895601"/>
            <a:ext cx="3429000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8046042"/>
      </p:ext>
    </p:extLst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7457E-6 L 0.97916 0.1498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08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58" y="74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1364 L 0.60834 0.02474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308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25" y="5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3526E-6 L 0.49583 0.02775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08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138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3000" fill="hold"/>
                                        <p:tgtEl>
                                          <p:spTgt spid="30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42775E-6 L 0.80417 -0.02243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30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08" y="-11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8.67052E-7 L 0.46458 0.02682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08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134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0578 L 0.7375 0.03838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0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92" y="219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89017E-7 L 1.26666 0.032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33" y="161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6358E-6 L 1.375 0.039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0" y="196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09249E-7 L 0.6 0.0395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0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0" y="196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7168E-6 L 1.39583 -0.1861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30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2" y="-9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pic>
        <p:nvPicPr>
          <p:cNvPr id="13315" name="Picture 3" descr="gan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5010" y="4781233"/>
            <a:ext cx="22098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nong d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916" y="3429000"/>
            <a:ext cx="838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nh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8600"/>
            <a:ext cx="1752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8" descr="nh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44965" b="34801"/>
          <a:stretch>
            <a:fillRect/>
          </a:stretch>
        </p:blipFill>
        <p:spPr bwMode="auto">
          <a:xfrm>
            <a:off x="385706" y="1143001"/>
            <a:ext cx="16002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Copy of nguoi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4805" flipH="1">
            <a:off x="4623136" y="4438967"/>
            <a:ext cx="1447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0" descr="keo tra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382" y="2819400"/>
            <a:ext cx="32004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2" descr="wall_vines2e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1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3" descr="wall_vines2e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80" y="-76200"/>
            <a:ext cx="106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4" descr="nh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5" t="47308" r="-6142" b="30856"/>
          <a:stretch>
            <a:fillRect/>
          </a:stretch>
        </p:blipFill>
        <p:spPr bwMode="auto">
          <a:xfrm>
            <a:off x="2476500" y="914400"/>
            <a:ext cx="129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5" descr="wall_vines2e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0"/>
            <a:ext cx="2057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16" descr="wall_vines2e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971" y="19774"/>
            <a:ext cx="2057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508" y="445364"/>
            <a:ext cx="25908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7" name="Picture 18" descr="nh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240" y="1474304"/>
            <a:ext cx="220980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23" descr="nong da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84" y="4407764"/>
            <a:ext cx="1447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25" descr="nong d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633" y="4086680"/>
            <a:ext cx="1376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28" descr="Untitled-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153" y="1535113"/>
            <a:ext cx="2000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32" descr="Untitled-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1"/>
            <a:ext cx="114300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2" name="Picture 33" descr="wall_vines2e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437" y="5607251"/>
            <a:ext cx="1981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Picture 36" descr="ganh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050" y="3540684"/>
            <a:ext cx="1524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Picture 37" descr="Copy of nguoi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083" y="1447800"/>
            <a:ext cx="9937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5" name="Picture 38" descr="wall_vines2e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032" y="5321079"/>
            <a:ext cx="1600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349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ở đầu"/>
  <p:tag name="ISPRING_SLIDE_INDENT_LEVEL" val="0"/>
  <p:tag name="ISPRING_CUSTOM_TIMING_USED" val="0"/>
  <p:tag name="GENSWF_ADVANCE_TIME" val="13.7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86</Words>
  <Application>Microsoft Office PowerPoint</Application>
  <PresentationFormat>Widescreen</PresentationFormat>
  <Paragraphs>18</Paragraphs>
  <Slides>16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.VnTime</vt:lpstr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10</cp:revision>
  <dcterms:created xsi:type="dcterms:W3CDTF">2022-06-07T15:25:11Z</dcterms:created>
  <dcterms:modified xsi:type="dcterms:W3CDTF">2022-06-08T15:12:02Z</dcterms:modified>
</cp:coreProperties>
</file>