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6" r:id="rId3"/>
    <p:sldId id="267" r:id="rId4"/>
    <p:sldId id="258" r:id="rId5"/>
    <p:sldId id="259" r:id="rId6"/>
    <p:sldId id="265" r:id="rId7"/>
    <p:sldId id="262" r:id="rId8"/>
    <p:sldId id="261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69BDA-B2E5-4998-A38E-B468FEB3E6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6BB6D-C6FD-4BF1-8DC3-430508A6FB9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7588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4A726-9812-49EC-8F2D-69C9D5FD45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7A8DE-2997-4952-950F-6AEE3B45153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5864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77AAA-B4A9-450C-BABF-DBF3C00653B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8543E-7F4E-49BF-A082-EFFEEE2F9CF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4218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A5363-F932-46DB-8708-67AF44322E3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74DD9-0D1F-4C23-928A-CC32CAAA6AB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1827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DE68B-463C-4823-9A15-3E4590E16F8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DC2A1-E4B3-43E7-8B8B-3DF97933461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3421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74794-7112-4E1E-82E1-498540C50C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BE21B-6B4F-4B8A-A792-8B30D8C8EDD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2199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670D6-EDC9-42FF-BFCA-FD1EE9B41E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DA48E-4477-4D55-9FFE-63AF0681DCA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5488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1870F-9FCE-4071-BAB2-A065BFE4578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49D08-7D19-43AE-B1E4-5AFB53662EC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0697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1C91F-F12A-4FE8-8F5A-2B092EED0CA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265D9-D92B-4032-A0FE-1C98B365FD8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4749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A3081-23EB-49F5-90E3-DF6689B3532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1AD1C-E67C-4985-8500-65A37535267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6386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F23EF-5555-4FD8-AE49-36AD093FA9D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15DCE-2140-4A06-A12A-ADB42C44080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0101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8631B7-40AC-4DA3-A342-F62EFDC25A3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F467FFC-7DAE-4E73-B83F-178A60F61B6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1260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24713"/>
            <a:ext cx="9104743" cy="680651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00B0F0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5" name="Hộp Văn bản 4"/>
          <p:cNvSpPr txBox="1"/>
          <p:nvPr/>
        </p:nvSpPr>
        <p:spPr>
          <a:xfrm>
            <a:off x="1447800" y="2362200"/>
            <a:ext cx="6743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vi-VN" sz="2800" b="1" dirty="0">
                <a:solidFill>
                  <a:srgbClr val="002060"/>
                </a:solidFill>
                <a:latin typeface="Times New Roman"/>
                <a:cs typeface="Arial" charset="0"/>
              </a:rPr>
              <a:t>LĨNH VỰC PHÁT TRIỂN NHẬN THỨC</a:t>
            </a:r>
          </a:p>
        </p:txBody>
      </p:sp>
      <p:pic>
        <p:nvPicPr>
          <p:cNvPr id="15" name="Picture 22" descr="726745z5gcpj5cvv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81700" y="4597365"/>
            <a:ext cx="26670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2" descr="726745z5gcpj5cvv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896230">
            <a:off x="-419100" y="4292501"/>
            <a:ext cx="26670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2" descr="726745z5gcpj5cvv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83331" y="3408328"/>
            <a:ext cx="26670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2" descr="726745z5gcpj5cvv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62736" y="1357111"/>
            <a:ext cx="26670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600200" y="2819400"/>
            <a:ext cx="577754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4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Arial" charset="0"/>
              </a:rPr>
              <a:t>Chủ đề: </a:t>
            </a:r>
            <a:r>
              <a:rPr lang="en-US" sz="48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Arial" charset="0"/>
              </a:rPr>
              <a:t>Gia</a:t>
            </a:r>
            <a:r>
              <a:rPr lang="en-US" sz="4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Arial" charset="0"/>
              </a:rPr>
              <a:t> </a:t>
            </a:r>
            <a:r>
              <a:rPr lang="en-US" sz="48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Arial" charset="0"/>
              </a:rPr>
              <a:t>Đình</a:t>
            </a:r>
            <a:r>
              <a:rPr lang="en-US" sz="4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Arial" charset="0"/>
              </a:rPr>
              <a:t> </a:t>
            </a:r>
            <a:r>
              <a:rPr lang="en-US" sz="48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Arial" charset="0"/>
              </a:rPr>
              <a:t>Bé</a:t>
            </a:r>
            <a:endParaRPr lang="vi-VN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/>
                <a:cs typeface="Arial" charset="0"/>
              </a:rPr>
              <a:t>Đề</a:t>
            </a:r>
            <a:r>
              <a:rPr lang="vi-VN" sz="4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Arial" charset="0"/>
              </a:rPr>
              <a:t> </a:t>
            </a:r>
            <a:r>
              <a:rPr lang="vi-VN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/>
                <a:cs typeface="Arial" charset="0"/>
              </a:rPr>
              <a:t>tài:</a:t>
            </a:r>
            <a:r>
              <a:rPr lang="en-US" sz="48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/>
                <a:cs typeface="Arial" charset="0"/>
              </a:rPr>
              <a:t>Thơ</a:t>
            </a:r>
            <a:r>
              <a:rPr lang="en-US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/>
                <a:cs typeface="Arial" charset="0"/>
              </a:rPr>
              <a:t> </a:t>
            </a:r>
            <a:r>
              <a:rPr lang="en-US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/>
                <a:cs typeface="Arial" charset="0"/>
              </a:rPr>
              <a:t>: </a:t>
            </a:r>
            <a:r>
              <a:rPr lang="en-US" sz="48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/>
                <a:cs typeface="Arial" charset="0"/>
              </a:rPr>
              <a:t>Ông</a:t>
            </a:r>
            <a:r>
              <a:rPr lang="en-US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/>
                <a:cs typeface="Arial" charset="0"/>
              </a:rPr>
              <a:t> </a:t>
            </a:r>
            <a:r>
              <a:rPr lang="en-US" sz="48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/>
                <a:cs typeface="Arial" charset="0"/>
              </a:rPr>
              <a:t>Bà</a:t>
            </a:r>
            <a:endParaRPr lang="en-US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0" y="533400"/>
            <a:ext cx="63775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PHÒNG GIÁO DỤC VÀ ĐÀO TẠO QUẬN LONG BIÊN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TRƯỜNG MẦM NON GIA THƯỢNG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499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9228823" cy="6858000"/>
          </a:xfrm>
        </p:spPr>
      </p:pic>
    </p:spTree>
    <p:extLst>
      <p:ext uri="{BB962C8B-B14F-4D97-AF65-F5344CB8AC3E}">
        <p14:creationId xmlns:p14="http://schemas.microsoft.com/office/powerpoint/2010/main" xmlns="" val="3369112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Ổn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Cô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hát</a:t>
            </a:r>
            <a:r>
              <a:rPr lang="en-US" dirty="0" smtClean="0"/>
              <a:t>: “ </a:t>
            </a:r>
            <a:r>
              <a:rPr lang="en-US" dirty="0" err="1" smtClean="0"/>
              <a:t>Cháu</a:t>
            </a:r>
            <a:r>
              <a:rPr lang="en-US" dirty="0" smtClean="0"/>
              <a:t> </a:t>
            </a:r>
            <a:r>
              <a:rPr lang="en-US" dirty="0" err="1" smtClean="0"/>
              <a:t>yêu</a:t>
            </a:r>
            <a:r>
              <a:rPr lang="en-US" dirty="0" smtClean="0"/>
              <a:t> </a:t>
            </a:r>
            <a:r>
              <a:rPr lang="en-US" dirty="0" err="1" smtClean="0"/>
              <a:t>bà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II. </a:t>
            </a:r>
            <a:r>
              <a:rPr lang="en-US" sz="4000" dirty="0" err="1" smtClean="0"/>
              <a:t>Phương</a:t>
            </a:r>
            <a:r>
              <a:rPr lang="en-US" sz="4000" dirty="0" smtClean="0"/>
              <a:t> </a:t>
            </a:r>
            <a:r>
              <a:rPr lang="en-US" sz="4000" dirty="0" err="1" smtClean="0"/>
              <a:t>pháp</a:t>
            </a:r>
            <a:r>
              <a:rPr lang="en-US" sz="4000" dirty="0" smtClean="0"/>
              <a:t> </a:t>
            </a:r>
            <a:r>
              <a:rPr lang="en-US" sz="4000" dirty="0" err="1" smtClean="0"/>
              <a:t>và</a:t>
            </a:r>
            <a:r>
              <a:rPr lang="en-US" sz="4000" dirty="0" smtClean="0"/>
              <a:t> </a:t>
            </a:r>
            <a:r>
              <a:rPr lang="en-US" sz="4000" dirty="0" err="1" smtClean="0"/>
              <a:t>hình</a:t>
            </a:r>
            <a:r>
              <a:rPr lang="en-US" sz="4000" dirty="0" smtClean="0"/>
              <a:t> </a:t>
            </a:r>
            <a:r>
              <a:rPr lang="en-US" sz="4000" dirty="0" err="1" smtClean="0"/>
              <a:t>thức</a:t>
            </a:r>
            <a:r>
              <a:rPr lang="en-US" sz="4000" dirty="0" smtClean="0"/>
              <a:t> </a:t>
            </a:r>
            <a:r>
              <a:rPr lang="en-US" sz="4000" dirty="0" err="1" smtClean="0"/>
              <a:t>tổ</a:t>
            </a:r>
            <a:r>
              <a:rPr lang="en-US" sz="4000" dirty="0" smtClean="0"/>
              <a:t> </a:t>
            </a:r>
            <a:r>
              <a:rPr lang="en-US" sz="4000" dirty="0" err="1" smtClean="0"/>
              <a:t>chức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Cô</a:t>
            </a:r>
            <a:r>
              <a:rPr lang="en-US" dirty="0" smtClean="0"/>
              <a:t> </a:t>
            </a:r>
            <a:r>
              <a:rPr lang="en-US" dirty="0" err="1" smtClean="0"/>
              <a:t>đọc</a:t>
            </a:r>
            <a:r>
              <a:rPr lang="en-US" dirty="0" smtClean="0"/>
              <a:t> </a:t>
            </a:r>
            <a:r>
              <a:rPr lang="en-US" dirty="0" err="1" smtClean="0"/>
              <a:t>thơ</a:t>
            </a:r>
            <a:r>
              <a:rPr lang="en-US" dirty="0" smtClean="0"/>
              <a:t> lần1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59" y="0"/>
            <a:ext cx="9093105" cy="6858000"/>
          </a:xfrm>
        </p:spPr>
      </p:pic>
      <p:sp>
        <p:nvSpPr>
          <p:cNvPr id="5" name="Rectangle 4"/>
          <p:cNvSpPr/>
          <p:nvPr/>
        </p:nvSpPr>
        <p:spPr>
          <a:xfrm>
            <a:off x="0" y="0"/>
            <a:ext cx="8915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5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 thơ: Ông Bà</a:t>
            </a:r>
            <a:endParaRPr lang="en-US" sz="54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9344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9093105" cy="6858000"/>
          </a:xfrm>
        </p:spPr>
      </p:pic>
    </p:spTree>
    <p:extLst>
      <p:ext uri="{BB962C8B-B14F-4D97-AF65-F5344CB8AC3E}">
        <p14:creationId xmlns:p14="http://schemas.microsoft.com/office/powerpoint/2010/main" xmlns="" val="3120525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5080"/>
            <a:ext cx="9084057" cy="6852920"/>
          </a:xfrm>
        </p:spPr>
      </p:pic>
    </p:spTree>
    <p:extLst>
      <p:ext uri="{BB962C8B-B14F-4D97-AF65-F5344CB8AC3E}">
        <p14:creationId xmlns:p14="http://schemas.microsoft.com/office/powerpoint/2010/main" xmlns="" val="5652802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" y="10160"/>
            <a:ext cx="9281160" cy="6847840"/>
          </a:xfrm>
        </p:spPr>
      </p:pic>
    </p:spTree>
    <p:extLst>
      <p:ext uri="{BB962C8B-B14F-4D97-AF65-F5344CB8AC3E}">
        <p14:creationId xmlns:p14="http://schemas.microsoft.com/office/powerpoint/2010/main" xmlns="" val="2281461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20320"/>
            <a:ext cx="9144000" cy="6878320"/>
          </a:xfrm>
        </p:spPr>
      </p:pic>
    </p:spTree>
    <p:extLst>
      <p:ext uri="{BB962C8B-B14F-4D97-AF65-F5344CB8AC3E}">
        <p14:creationId xmlns:p14="http://schemas.microsoft.com/office/powerpoint/2010/main" xmlns="" val="3109428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5240"/>
            <a:ext cx="9065962" cy="6842760"/>
          </a:xfrm>
        </p:spPr>
      </p:pic>
    </p:spTree>
    <p:extLst>
      <p:ext uri="{BB962C8B-B14F-4D97-AF65-F5344CB8AC3E}">
        <p14:creationId xmlns:p14="http://schemas.microsoft.com/office/powerpoint/2010/main" xmlns="" val="4263167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th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67</Words>
  <Application>Microsoft Office PowerPoint</Application>
  <PresentationFormat>On-screen Show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hthv</vt:lpstr>
      <vt:lpstr>Slide 1</vt:lpstr>
      <vt:lpstr>1. Ổn định tổ chức:</vt:lpstr>
      <vt:lpstr>II. Phương pháp và hình thức tổ chức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anh</dc:creator>
  <cp:lastModifiedBy>Welcome</cp:lastModifiedBy>
  <cp:revision>4</cp:revision>
  <dcterms:created xsi:type="dcterms:W3CDTF">2020-04-17T12:22:40Z</dcterms:created>
  <dcterms:modified xsi:type="dcterms:W3CDTF">2020-08-04T08:39:35Z</dcterms:modified>
</cp:coreProperties>
</file>