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60" r:id="rId4"/>
    <p:sldId id="267" r:id="rId5"/>
    <p:sldId id="261" r:id="rId6"/>
    <p:sldId id="262" r:id="rId7"/>
    <p:sldId id="265" r:id="rId8"/>
    <p:sldId id="263" r:id="rId9"/>
    <p:sldId id="258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901D7-4BEF-4A4B-9699-7FE284B6347A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1BCFA-1109-4657-B926-371AF2A1F2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11.png"/><Relationship Id="rId7" Type="http://schemas.openxmlformats.org/officeDocument/2006/relationships/image" Target="../media/image15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4" Type="http://schemas.openxmlformats.org/officeDocument/2006/relationships/image" Target="../media/image12.png"/><Relationship Id="rId9" Type="http://schemas.openxmlformats.org/officeDocument/2006/relationships/image" Target="../media/image1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Users\Admin\Desktop\GI&#193;O%20&#193;N%20LINH\V%20(mp3cut.net)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E:\Users\Admin\Desktop\GI&#193;O%20&#193;N%20LINH\Gi&#225;o%20D&#7909;c%20M&#7847;m%20Non%20-%20Kh&#244;ng%20&#272;i%20Theo%20Hay%20Nh&#7853;n%20Qu&#224;%20C&#7911;a%20Ng&#432;&#7901;i%20L&#7841;.mp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o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2971800"/>
            <a:ext cx="7467600" cy="3048000"/>
          </a:xfrm>
        </p:spPr>
        <p:txBody>
          <a:bodyPr>
            <a:normAutofit fontScale="90000"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Lĩnh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vực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: PTTC&amp;KNXH</a:t>
            </a:r>
            <a:b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Đề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tài:Dạy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trẻ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đi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b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nhận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quà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người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lạ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Lứa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tuổi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: 5-6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tuổi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Thời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gian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: 30 – 35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phút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endParaRPr lang="en-US" sz="40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30480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TRƯỜNG MẦM NON GIA THƯỢNG</a:t>
            </a:r>
            <a:endParaRPr lang="en-US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Picture 4" descr="MNGT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1066800"/>
            <a:ext cx="1524000" cy="14123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anima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8038" y="5229225"/>
            <a:ext cx="255587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4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6688" y="0"/>
            <a:ext cx="2627312" cy="262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5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3203575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6" descr="animal_7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4943832">
            <a:off x="3339307" y="4661693"/>
            <a:ext cx="9525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7" descr="animatedBe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11863" y="-242888"/>
            <a:ext cx="1143000" cy="1676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672" name="WordArt 8"/>
          <p:cNvSpPr>
            <a:spLocks noChangeArrowheads="1" noChangeShapeType="1" noTextEdit="1"/>
          </p:cNvSpPr>
          <p:nvPr/>
        </p:nvSpPr>
        <p:spPr bwMode="auto">
          <a:xfrm>
            <a:off x="1258888" y="765175"/>
            <a:ext cx="6843712" cy="56165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i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Kính chúc các cô giáo mạnh khỏe</a:t>
            </a:r>
          </a:p>
        </p:txBody>
      </p:sp>
      <p:pic>
        <p:nvPicPr>
          <p:cNvPr id="21512" name="Picture 10" descr="mv113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5288" y="4729163"/>
            <a:ext cx="1647825" cy="212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1" descr="animal_7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4765752">
            <a:off x="5212557" y="4661693"/>
            <a:ext cx="9525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2" descr="th_44">
            <a:hlinkClick r:id="" action="ppaction://noaction">
              <a:snd r:embed="rId8" name="cashreg.wav"/>
            </a:hlinkClick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3860800"/>
            <a:ext cx="1331913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3" descr="th_44">
            <a:hlinkClick r:id="" action="ppaction://noaction">
              <a:snd r:embed="rId8" name="cashreg.wav"/>
            </a:hlinkClick>
          </p:cNvPr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027988" y="3789363"/>
            <a:ext cx="111601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4099" name="Picture 4" descr="hinh nen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0" name="Text Box 5"/>
            <p:cNvSpPr txBox="1">
              <a:spLocks noChangeArrowheads="1"/>
            </p:cNvSpPr>
            <p:nvPr/>
          </p:nvSpPr>
          <p:spPr bwMode="auto">
            <a:xfrm>
              <a:off x="144" y="240"/>
              <a:ext cx="20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400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pic>
        <p:nvPicPr>
          <p:cNvPr id="5" name="V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3048000" y="4953000"/>
            <a:ext cx="533400" cy="533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00" y="838200"/>
            <a:ext cx="7467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               </a:t>
            </a:r>
            <a:r>
              <a:rPr lang="en-US" sz="4400" dirty="0" err="1" smtClean="0">
                <a:solidFill>
                  <a:srgbClr val="FF0000"/>
                </a:solidFill>
              </a:rPr>
              <a:t>Ổn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định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tổ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chức</a:t>
            </a:r>
            <a:endParaRPr lang="en-US" sz="4400" dirty="0" smtClean="0">
              <a:solidFill>
                <a:srgbClr val="FF0000"/>
              </a:solidFill>
            </a:endParaRPr>
          </a:p>
          <a:p>
            <a:endParaRPr lang="en-US" sz="4400" dirty="0" smtClean="0">
              <a:solidFill>
                <a:srgbClr val="FF0000"/>
              </a:solidFill>
            </a:endParaRPr>
          </a:p>
          <a:p>
            <a:r>
              <a:rPr lang="en-US" sz="4400" dirty="0" err="1" smtClean="0">
                <a:solidFill>
                  <a:srgbClr val="FF0000"/>
                </a:solidFill>
              </a:rPr>
              <a:t>Cô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và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trẻ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cùng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nhau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trò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chuyện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2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iáo Dục Mầm Non - Không Đi Theo Hay Nhận Quà Của Người Lạ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4099" name="Picture 4" descr="hinh ne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0" name="Text Box 5"/>
            <p:cNvSpPr txBox="1">
              <a:spLocks noChangeArrowheads="1"/>
            </p:cNvSpPr>
            <p:nvPr/>
          </p:nvSpPr>
          <p:spPr bwMode="auto">
            <a:xfrm>
              <a:off x="144" y="240"/>
              <a:ext cx="20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400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143000" y="167640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Cho </a:t>
            </a:r>
            <a:r>
              <a:rPr lang="en-US" sz="4000" dirty="0" err="1" smtClean="0">
                <a:solidFill>
                  <a:srgbClr val="FF0000"/>
                </a:solidFill>
              </a:rPr>
              <a:t>trẻ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xem</a:t>
            </a:r>
            <a:r>
              <a:rPr lang="en-US" sz="4000" dirty="0" smtClean="0">
                <a:solidFill>
                  <a:srgbClr val="FF0000"/>
                </a:solidFill>
              </a:rPr>
              <a:t> 1 </a:t>
            </a:r>
            <a:r>
              <a:rPr lang="en-US" sz="4000" dirty="0" err="1" smtClean="0">
                <a:solidFill>
                  <a:srgbClr val="FF0000"/>
                </a:solidFill>
              </a:rPr>
              <a:t>số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hình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ảnh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h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h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H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h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4099" name="Picture 4" descr="hinh ne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0" name="Text Box 5"/>
            <p:cNvSpPr txBox="1">
              <a:spLocks noChangeArrowheads="1"/>
            </p:cNvSpPr>
            <p:nvPr/>
          </p:nvSpPr>
          <p:spPr bwMode="auto">
            <a:xfrm>
              <a:off x="144" y="240"/>
              <a:ext cx="20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400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276600" y="1143000"/>
            <a:ext cx="472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</a:rPr>
              <a:t>Kết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thúc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37</Words>
  <Application>Microsoft Office PowerPoint</Application>
  <PresentationFormat>On-screen Show (4:3)</PresentationFormat>
  <Paragraphs>8</Paragraphs>
  <Slides>10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Lĩnh vực: PTTC&amp;KNXH Đề tài:Dạy trẻ không đi theo và  nhận quà của người lạ Lứa tuổi: 5-6 tuổi Thời gian: 30 – 35 phút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Lĩnh vực: PTTC&amp;KNXH Đề tài:Dạy trẻ không đi theo và  nhận quà của người lạ Chủ đề: Nghề nghiệp Giáo viên: Trần Thị Linh Lớp: 5 tuổi B</dc:title>
  <dc:creator>Admin</dc:creator>
  <cp:lastModifiedBy>Welcome</cp:lastModifiedBy>
  <cp:revision>21</cp:revision>
  <dcterms:created xsi:type="dcterms:W3CDTF">2019-11-06T00:37:24Z</dcterms:created>
  <dcterms:modified xsi:type="dcterms:W3CDTF">2020-08-04T07:42:41Z</dcterms:modified>
</cp:coreProperties>
</file>